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theme/theme2.xml" ContentType="application/vnd.openxmlformats-officedocument.theme+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theme/theme3.xml" ContentType="application/vnd.openxmlformats-officedocument.theme+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theme/theme4.xml" ContentType="application/vnd.openxmlformats-officedocument.theme+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slideLayouts/slideLayout251.xml" ContentType="application/vnd.openxmlformats-officedocument.presentationml.slideLayout+xml"/>
  <Override PartName="/ppt/slideLayouts/slideLayout252.xml" ContentType="application/vnd.openxmlformats-officedocument.presentationml.slideLayout+xml"/>
  <Override PartName="/ppt/slideLayouts/slideLayout253.xml" ContentType="application/vnd.openxmlformats-officedocument.presentationml.slideLayout+xml"/>
  <Override PartName="/ppt/slideLayouts/slideLayout254.xml" ContentType="application/vnd.openxmlformats-officedocument.presentationml.slideLayout+xml"/>
  <Override PartName="/ppt/slideLayouts/slideLayout255.xml" ContentType="application/vnd.openxmlformats-officedocument.presentationml.slideLayout+xml"/>
  <Override PartName="/ppt/slideLayouts/slideLayout256.xml" ContentType="application/vnd.openxmlformats-officedocument.presentationml.slideLayout+xml"/>
  <Override PartName="/ppt/slideLayouts/slideLayout257.xml" ContentType="application/vnd.openxmlformats-officedocument.presentationml.slideLayout+xml"/>
  <Override PartName="/ppt/slideLayouts/slideLayout258.xml" ContentType="application/vnd.openxmlformats-officedocument.presentationml.slideLayout+xml"/>
  <Override PartName="/ppt/slideLayouts/slideLayout259.xml" ContentType="application/vnd.openxmlformats-officedocument.presentationml.slideLayout+xml"/>
  <Override PartName="/ppt/slideLayouts/slideLayout260.xml" ContentType="application/vnd.openxmlformats-officedocument.presentationml.slideLayout+xml"/>
  <Override PartName="/ppt/slideLayouts/slideLayout261.xml" ContentType="application/vnd.openxmlformats-officedocument.presentationml.slideLayout+xml"/>
  <Override PartName="/ppt/slideLayouts/slideLayout262.xml" ContentType="application/vnd.openxmlformats-officedocument.presentationml.slideLayout+xml"/>
  <Override PartName="/ppt/slideLayouts/slideLayout263.xml" ContentType="application/vnd.openxmlformats-officedocument.presentationml.slideLayout+xml"/>
  <Override PartName="/ppt/slideLayouts/slideLayout264.xml" ContentType="application/vnd.openxmlformats-officedocument.presentationml.slideLayout+xml"/>
  <Override PartName="/ppt/slideLayouts/slideLayout265.xml" ContentType="application/vnd.openxmlformats-officedocument.presentationml.slideLayout+xml"/>
  <Override PartName="/ppt/slideLayouts/slideLayout266.xml" ContentType="application/vnd.openxmlformats-officedocument.presentationml.slideLayout+xml"/>
  <Override PartName="/ppt/slideLayouts/slideLayout267.xml" ContentType="application/vnd.openxmlformats-officedocument.presentationml.slideLayout+xml"/>
  <Override PartName="/ppt/slideLayouts/slideLayout268.xml" ContentType="application/vnd.openxmlformats-officedocument.presentationml.slideLayout+xml"/>
  <Override PartName="/ppt/slideLayouts/slideLayout269.xml" ContentType="application/vnd.openxmlformats-officedocument.presentationml.slideLayout+xml"/>
  <Override PartName="/ppt/slideLayouts/slideLayout270.xml" ContentType="application/vnd.openxmlformats-officedocument.presentationml.slideLayout+xml"/>
  <Override PartName="/ppt/theme/theme5.xml" ContentType="application/vnd.openxmlformats-officedocument.theme+xml"/>
  <Override PartName="/ppt/tags/tag1.xml" ContentType="application/vnd.openxmlformats-officedocument.presentationml.tags+xml"/>
  <Override PartName="/ppt/slideLayouts/slideLayout271.xml" ContentType="application/vnd.openxmlformats-officedocument.presentationml.slideLayout+xml"/>
  <Override PartName="/ppt/slideLayouts/slideLayout272.xml" ContentType="application/vnd.openxmlformats-officedocument.presentationml.slideLayout+xml"/>
  <Override PartName="/ppt/slideLayouts/slideLayout273.xml" ContentType="application/vnd.openxmlformats-officedocument.presentationml.slideLayout+xml"/>
  <Override PartName="/ppt/slideLayouts/slideLayout274.xml" ContentType="application/vnd.openxmlformats-officedocument.presentationml.slideLayout+xml"/>
  <Override PartName="/ppt/slideLayouts/slideLayout275.xml" ContentType="application/vnd.openxmlformats-officedocument.presentationml.slideLayout+xml"/>
  <Override PartName="/ppt/slideLayouts/slideLayout276.xml" ContentType="application/vnd.openxmlformats-officedocument.presentationml.slideLayout+xml"/>
  <Override PartName="/ppt/slideLayouts/slideLayout277.xml" ContentType="application/vnd.openxmlformats-officedocument.presentationml.slideLayout+xml"/>
  <Override PartName="/ppt/slideLayouts/slideLayout278.xml" ContentType="application/vnd.openxmlformats-officedocument.presentationml.slideLayout+xml"/>
  <Override PartName="/ppt/slideLayouts/slideLayout279.xml" ContentType="application/vnd.openxmlformats-officedocument.presentationml.slideLayout+xml"/>
  <Override PartName="/ppt/slideLayouts/slideLayout280.xml" ContentType="application/vnd.openxmlformats-officedocument.presentationml.slideLayout+xml"/>
  <Override PartName="/ppt/slideLayouts/slideLayout281.xml" ContentType="application/vnd.openxmlformats-officedocument.presentationml.slideLayout+xml"/>
  <Override PartName="/ppt/slideLayouts/slideLayout282.xml" ContentType="application/vnd.openxmlformats-officedocument.presentationml.slideLayout+xml"/>
  <Override PartName="/ppt/slideLayouts/slideLayout283.xml" ContentType="application/vnd.openxmlformats-officedocument.presentationml.slideLayout+xml"/>
  <Override PartName="/ppt/slideLayouts/slideLayout284.xml" ContentType="application/vnd.openxmlformats-officedocument.presentationml.slideLayout+xml"/>
  <Override PartName="/ppt/slideLayouts/slideLayout285.xml" ContentType="application/vnd.openxmlformats-officedocument.presentationml.slideLayout+xml"/>
  <Override PartName="/ppt/slideLayouts/slideLayout286.xml" ContentType="application/vnd.openxmlformats-officedocument.presentationml.slideLayout+xml"/>
  <Override PartName="/ppt/slideLayouts/slideLayout287.xml" ContentType="application/vnd.openxmlformats-officedocument.presentationml.slideLayout+xml"/>
  <Override PartName="/ppt/slideLayouts/slideLayout288.xml" ContentType="application/vnd.openxmlformats-officedocument.presentationml.slideLayout+xml"/>
  <Override PartName="/ppt/slideLayouts/slideLayout289.xml" ContentType="application/vnd.openxmlformats-officedocument.presentationml.slideLayout+xml"/>
  <Override PartName="/ppt/slideLayouts/slideLayout290.xml" ContentType="application/vnd.openxmlformats-officedocument.presentationml.slideLayout+xml"/>
  <Override PartName="/ppt/slideLayouts/slideLayout291.xml" ContentType="application/vnd.openxmlformats-officedocument.presentationml.slideLayout+xml"/>
  <Override PartName="/ppt/slideLayouts/slideLayout292.xml" ContentType="application/vnd.openxmlformats-officedocument.presentationml.slideLayout+xml"/>
  <Override PartName="/ppt/slideLayouts/slideLayout293.xml" ContentType="application/vnd.openxmlformats-officedocument.presentationml.slideLayout+xml"/>
  <Override PartName="/ppt/slideLayouts/slideLayout294.xml" ContentType="application/vnd.openxmlformats-officedocument.presentationml.slideLayout+xml"/>
  <Override PartName="/ppt/slideLayouts/slideLayout295.xml" ContentType="application/vnd.openxmlformats-officedocument.presentationml.slideLayout+xml"/>
  <Override PartName="/ppt/slideLayouts/slideLayout296.xml" ContentType="application/vnd.openxmlformats-officedocument.presentationml.slideLayout+xml"/>
  <Override PartName="/ppt/slideLayouts/slideLayout297.xml" ContentType="application/vnd.openxmlformats-officedocument.presentationml.slideLayout+xml"/>
  <Override PartName="/ppt/slideLayouts/slideLayout298.xml" ContentType="application/vnd.openxmlformats-officedocument.presentationml.slideLayout+xml"/>
  <Override PartName="/ppt/slideLayouts/slideLayout299.xml" ContentType="application/vnd.openxmlformats-officedocument.presentationml.slideLayout+xml"/>
  <Override PartName="/ppt/slideLayouts/slideLayout300.xml" ContentType="application/vnd.openxmlformats-officedocument.presentationml.slideLayout+xml"/>
  <Override PartName="/ppt/slideLayouts/slideLayout301.xml" ContentType="application/vnd.openxmlformats-officedocument.presentationml.slideLayout+xml"/>
  <Override PartName="/ppt/slideLayouts/slideLayout302.xml" ContentType="application/vnd.openxmlformats-officedocument.presentationml.slideLayout+xml"/>
  <Override PartName="/ppt/slideLayouts/slideLayout303.xml" ContentType="application/vnd.openxmlformats-officedocument.presentationml.slideLayout+xml"/>
  <Override PartName="/ppt/slideLayouts/slideLayout304.xml" ContentType="application/vnd.openxmlformats-officedocument.presentationml.slideLayout+xml"/>
  <Override PartName="/ppt/slideLayouts/slideLayout305.xml" ContentType="application/vnd.openxmlformats-officedocument.presentationml.slideLayout+xml"/>
  <Override PartName="/ppt/slideLayouts/slideLayout306.xml" ContentType="application/vnd.openxmlformats-officedocument.presentationml.slideLayout+xml"/>
  <Override PartName="/ppt/slideLayouts/slideLayout307.xml" ContentType="application/vnd.openxmlformats-officedocument.presentationml.slideLayout+xml"/>
  <Override PartName="/ppt/slideLayouts/slideLayout308.xml" ContentType="application/vnd.openxmlformats-officedocument.presentationml.slideLayout+xml"/>
  <Override PartName="/ppt/slideLayouts/slideLayout309.xml" ContentType="application/vnd.openxmlformats-officedocument.presentationml.slideLayout+xml"/>
  <Override PartName="/ppt/slideLayouts/slideLayout310.xml" ContentType="application/vnd.openxmlformats-officedocument.presentationml.slideLayout+xml"/>
  <Override PartName="/ppt/slideLayouts/slideLayout311.xml" ContentType="application/vnd.openxmlformats-officedocument.presentationml.slideLayout+xml"/>
  <Override PartName="/ppt/slideLayouts/slideLayout312.xml" ContentType="application/vnd.openxmlformats-officedocument.presentationml.slideLayout+xml"/>
  <Override PartName="/ppt/slideLayouts/slideLayout313.xml" ContentType="application/vnd.openxmlformats-officedocument.presentationml.slideLayout+xml"/>
  <Override PartName="/ppt/slideLayouts/slideLayout314.xml" ContentType="application/vnd.openxmlformats-officedocument.presentationml.slideLayout+xml"/>
  <Override PartName="/ppt/slideLayouts/slideLayout315.xml" ContentType="application/vnd.openxmlformats-officedocument.presentationml.slideLayout+xml"/>
  <Override PartName="/ppt/slideLayouts/slideLayout316.xml" ContentType="application/vnd.openxmlformats-officedocument.presentationml.slideLayout+xml"/>
  <Override PartName="/ppt/slideLayouts/slideLayout317.xml" ContentType="application/vnd.openxmlformats-officedocument.presentationml.slideLayout+xml"/>
  <Override PartName="/ppt/slideLayouts/slideLayout318.xml" ContentType="application/vnd.openxmlformats-officedocument.presentationml.slideLayout+xml"/>
  <Override PartName="/ppt/slideLayouts/slideLayout319.xml" ContentType="application/vnd.openxmlformats-officedocument.presentationml.slideLayout+xml"/>
  <Override PartName="/ppt/slideLayouts/slideLayout320.xml" ContentType="application/vnd.openxmlformats-officedocument.presentationml.slideLayout+xml"/>
  <Override PartName="/ppt/slideLayouts/slideLayout321.xml" ContentType="application/vnd.openxmlformats-officedocument.presentationml.slideLayout+xml"/>
  <Override PartName="/ppt/slideLayouts/slideLayout322.xml" ContentType="application/vnd.openxmlformats-officedocument.presentationml.slideLayout+xml"/>
  <Override PartName="/ppt/slideLayouts/slideLayout323.xml" ContentType="application/vnd.openxmlformats-officedocument.presentationml.slideLayout+xml"/>
  <Override PartName="/ppt/slideLayouts/slideLayout324.xml" ContentType="application/vnd.openxmlformats-officedocument.presentationml.slideLayout+xml"/>
  <Override PartName="/ppt/slideLayouts/slideLayout325.xml" ContentType="application/vnd.openxmlformats-officedocument.presentationml.slideLayout+xml"/>
  <Override PartName="/ppt/slideLayouts/slideLayout326.xml" ContentType="application/vnd.openxmlformats-officedocument.presentationml.slideLayout+xml"/>
  <Override PartName="/ppt/slideLayouts/slideLayout327.xml" ContentType="application/vnd.openxmlformats-officedocument.presentationml.slideLayout+xml"/>
  <Override PartName="/ppt/slideLayouts/slideLayout328.xml" ContentType="application/vnd.openxmlformats-officedocument.presentationml.slideLayout+xml"/>
  <Override PartName="/ppt/slideLayouts/slideLayout329.xml" ContentType="application/vnd.openxmlformats-officedocument.presentationml.slideLayout+xml"/>
  <Override PartName="/ppt/slideLayouts/slideLayout330.xml" ContentType="application/vnd.openxmlformats-officedocument.presentationml.slideLayout+xml"/>
  <Override PartName="/ppt/slideLayouts/slideLayout331.xml" ContentType="application/vnd.openxmlformats-officedocument.presentationml.slideLayout+xml"/>
  <Override PartName="/ppt/slideLayouts/slideLayout332.xml" ContentType="application/vnd.openxmlformats-officedocument.presentationml.slideLayout+xml"/>
  <Override PartName="/ppt/slideLayouts/slideLayout333.xml" ContentType="application/vnd.openxmlformats-officedocument.presentationml.slideLayout+xml"/>
  <Override PartName="/ppt/slideLayouts/slideLayout334.xml" ContentType="application/vnd.openxmlformats-officedocument.presentationml.slideLayout+xml"/>
  <Override PartName="/ppt/slideLayouts/slideLayout335.xml" ContentType="application/vnd.openxmlformats-officedocument.presentationml.slideLayout+xml"/>
  <Override PartName="/ppt/slideLayouts/slideLayout336.xml" ContentType="application/vnd.openxmlformats-officedocument.presentationml.slideLayout+xml"/>
  <Override PartName="/ppt/slideLayouts/slideLayout337.xml" ContentType="application/vnd.openxmlformats-officedocument.presentationml.slideLayout+xml"/>
  <Override PartName="/ppt/slideLayouts/slideLayout338.xml" ContentType="application/vnd.openxmlformats-officedocument.presentationml.slideLayout+xml"/>
  <Override PartName="/ppt/slideLayouts/slideLayout339.xml" ContentType="application/vnd.openxmlformats-officedocument.presentationml.slideLayout+xml"/>
  <Override PartName="/ppt/slideLayouts/slideLayout340.xml" ContentType="application/vnd.openxmlformats-officedocument.presentationml.slideLayout+xml"/>
  <Override PartName="/ppt/slideLayouts/slideLayout341.xml" ContentType="application/vnd.openxmlformats-officedocument.presentationml.slideLayout+xml"/>
  <Override PartName="/ppt/slideLayouts/slideLayout342.xml" ContentType="application/vnd.openxmlformats-officedocument.presentationml.slideLayout+xml"/>
  <Override PartName="/ppt/slideLayouts/slideLayout343.xml" ContentType="application/vnd.openxmlformats-officedocument.presentationml.slideLayout+xml"/>
  <Override PartName="/ppt/slideLayouts/slideLayout344.xml" ContentType="application/vnd.openxmlformats-officedocument.presentationml.slideLayout+xml"/>
  <Override PartName="/ppt/slideLayouts/slideLayout345.xml" ContentType="application/vnd.openxmlformats-officedocument.presentationml.slideLayout+xml"/>
  <Override PartName="/ppt/slideLayouts/slideLayout346.xml" ContentType="application/vnd.openxmlformats-officedocument.presentationml.slideLayout+xml"/>
  <Override PartName="/ppt/slideLayouts/slideLayout347.xml" ContentType="application/vnd.openxmlformats-officedocument.presentationml.slideLayout+xml"/>
  <Override PartName="/ppt/slideLayouts/slideLayout348.xml" ContentType="application/vnd.openxmlformats-officedocument.presentationml.slideLayout+xml"/>
  <Override PartName="/ppt/slideLayouts/slideLayout349.xml" ContentType="application/vnd.openxmlformats-officedocument.presentationml.slideLayout+xml"/>
  <Override PartName="/ppt/slideLayouts/slideLayout350.xml" ContentType="application/vnd.openxmlformats-officedocument.presentationml.slideLayout+xml"/>
  <Override PartName="/ppt/slideLayouts/slideLayout351.xml" ContentType="application/vnd.openxmlformats-officedocument.presentationml.slideLayout+xml"/>
  <Override PartName="/ppt/slideLayouts/slideLayout352.xml" ContentType="application/vnd.openxmlformats-officedocument.presentationml.slideLayout+xml"/>
  <Override PartName="/ppt/slideLayouts/slideLayout353.xml" ContentType="application/vnd.openxmlformats-officedocument.presentationml.slideLayout+xml"/>
  <Override PartName="/ppt/slideLayouts/slideLayout354.xml" ContentType="application/vnd.openxmlformats-officedocument.presentationml.slideLayout+xml"/>
  <Override PartName="/ppt/slideLayouts/slideLayout355.xml" ContentType="application/vnd.openxmlformats-officedocument.presentationml.slideLayout+xml"/>
  <Override PartName="/ppt/slideLayouts/slideLayout356.xml" ContentType="application/vnd.openxmlformats-officedocument.presentationml.slideLayout+xml"/>
  <Override PartName="/ppt/slideLayouts/slideLayout357.xml" ContentType="application/vnd.openxmlformats-officedocument.presentationml.slideLayout+xml"/>
  <Override PartName="/ppt/slideLayouts/slideLayout358.xml" ContentType="application/vnd.openxmlformats-officedocument.presentationml.slideLayout+xml"/>
  <Override PartName="/ppt/slideLayouts/slideLayout359.xml" ContentType="application/vnd.openxmlformats-officedocument.presentationml.slideLayout+xml"/>
  <Override PartName="/ppt/slideLayouts/slideLayout360.xml" ContentType="application/vnd.openxmlformats-officedocument.presentationml.slideLayout+xml"/>
  <Override PartName="/ppt/slideLayouts/slideLayout361.xml" ContentType="application/vnd.openxmlformats-officedocument.presentationml.slideLayout+xml"/>
  <Override PartName="/ppt/slideLayouts/slideLayout362.xml" ContentType="application/vnd.openxmlformats-officedocument.presentationml.slideLayout+xml"/>
  <Override PartName="/ppt/slideLayouts/slideLayout363.xml" ContentType="application/vnd.openxmlformats-officedocument.presentationml.slideLayout+xml"/>
  <Override PartName="/ppt/slideLayouts/slideLayout364.xml" ContentType="application/vnd.openxmlformats-officedocument.presentationml.slideLayout+xml"/>
  <Override PartName="/ppt/slideLayouts/slideLayout365.xml" ContentType="application/vnd.openxmlformats-officedocument.presentationml.slideLayout+xml"/>
  <Override PartName="/ppt/theme/theme6.xml" ContentType="application/vnd.openxmlformats-officedocument.theme+xml"/>
  <Override PartName="/ppt/slideLayouts/slideLayout366.xml" ContentType="application/vnd.openxmlformats-officedocument.presentationml.slideLayout+xml"/>
  <Override PartName="/ppt/slideLayouts/slideLayout367.xml" ContentType="application/vnd.openxmlformats-officedocument.presentationml.slideLayout+xml"/>
  <Override PartName="/ppt/slideLayouts/slideLayout368.xml" ContentType="application/vnd.openxmlformats-officedocument.presentationml.slideLayout+xml"/>
  <Override PartName="/ppt/slideLayouts/slideLayout369.xml" ContentType="application/vnd.openxmlformats-officedocument.presentationml.slideLayout+xml"/>
  <Override PartName="/ppt/slideLayouts/slideLayout370.xml" ContentType="application/vnd.openxmlformats-officedocument.presentationml.slideLayout+xml"/>
  <Override PartName="/ppt/slideLayouts/slideLayout371.xml" ContentType="application/vnd.openxmlformats-officedocument.presentationml.slideLayout+xml"/>
  <Override PartName="/ppt/slideLayouts/slideLayout372.xml" ContentType="application/vnd.openxmlformats-officedocument.presentationml.slideLayout+xml"/>
  <Override PartName="/ppt/slideLayouts/slideLayout373.xml" ContentType="application/vnd.openxmlformats-officedocument.presentationml.slideLayout+xml"/>
  <Override PartName="/ppt/slideLayouts/slideLayout374.xml" ContentType="application/vnd.openxmlformats-officedocument.presentationml.slideLayout+xml"/>
  <Override PartName="/ppt/slideLayouts/slideLayout375.xml" ContentType="application/vnd.openxmlformats-officedocument.presentationml.slideLayout+xml"/>
  <Override PartName="/ppt/slideLayouts/slideLayout376.xml" ContentType="application/vnd.openxmlformats-officedocument.presentationml.slideLayout+xml"/>
  <Override PartName="/ppt/slideLayouts/slideLayout377.xml" ContentType="application/vnd.openxmlformats-officedocument.presentationml.slideLayout+xml"/>
  <Override PartName="/ppt/slideLayouts/slideLayout378.xml" ContentType="application/vnd.openxmlformats-officedocument.presentationml.slideLayout+xml"/>
  <Override PartName="/ppt/slideLayouts/slideLayout379.xml" ContentType="application/vnd.openxmlformats-officedocument.presentationml.slideLayout+xml"/>
  <Override PartName="/ppt/slideLayouts/slideLayout380.xml" ContentType="application/vnd.openxmlformats-officedocument.presentationml.slideLayout+xml"/>
  <Override PartName="/ppt/slideLayouts/slideLayout381.xml" ContentType="application/vnd.openxmlformats-officedocument.presentationml.slideLayout+xml"/>
  <Override PartName="/ppt/slideLayouts/slideLayout382.xml" ContentType="application/vnd.openxmlformats-officedocument.presentationml.slideLayout+xml"/>
  <Override PartName="/ppt/slideLayouts/slideLayout383.xml" ContentType="application/vnd.openxmlformats-officedocument.presentationml.slideLayout+xml"/>
  <Override PartName="/ppt/slideLayouts/slideLayout384.xml" ContentType="application/vnd.openxmlformats-officedocument.presentationml.slideLayout+xml"/>
  <Override PartName="/ppt/slideLayouts/slideLayout385.xml" ContentType="application/vnd.openxmlformats-officedocument.presentationml.slideLayout+xml"/>
  <Override PartName="/ppt/slideLayouts/slideLayout386.xml" ContentType="application/vnd.openxmlformats-officedocument.presentationml.slideLayout+xml"/>
  <Override PartName="/ppt/slideLayouts/slideLayout387.xml" ContentType="application/vnd.openxmlformats-officedocument.presentationml.slideLayout+xml"/>
  <Override PartName="/ppt/slideLayouts/slideLayout388.xml" ContentType="application/vnd.openxmlformats-officedocument.presentationml.slideLayout+xml"/>
  <Override PartName="/ppt/slideLayouts/slideLayout389.xml" ContentType="application/vnd.openxmlformats-officedocument.presentationml.slideLayout+xml"/>
  <Override PartName="/ppt/slideLayouts/slideLayout390.xml" ContentType="application/vnd.openxmlformats-officedocument.presentationml.slideLayout+xml"/>
  <Override PartName="/ppt/slideLayouts/slideLayout391.xml" ContentType="application/vnd.openxmlformats-officedocument.presentationml.slideLayout+xml"/>
  <Override PartName="/ppt/slideLayouts/slideLayout392.xml" ContentType="application/vnd.openxmlformats-officedocument.presentationml.slideLayout+xml"/>
  <Override PartName="/ppt/slideLayouts/slideLayout393.xml" ContentType="application/vnd.openxmlformats-officedocument.presentationml.slideLayout+xml"/>
  <Override PartName="/ppt/slideLayouts/slideLayout394.xml" ContentType="application/vnd.openxmlformats-officedocument.presentationml.slideLayout+xml"/>
  <Override PartName="/ppt/slideLayouts/slideLayout395.xml" ContentType="application/vnd.openxmlformats-officedocument.presentationml.slideLayout+xml"/>
  <Override PartName="/ppt/slideLayouts/slideLayout396.xml" ContentType="application/vnd.openxmlformats-officedocument.presentationml.slideLayout+xml"/>
  <Override PartName="/ppt/slideLayouts/slideLayout397.xml" ContentType="application/vnd.openxmlformats-officedocument.presentationml.slideLayout+xml"/>
  <Override PartName="/ppt/slideLayouts/slideLayout398.xml" ContentType="application/vnd.openxmlformats-officedocument.presentationml.slideLayout+xml"/>
  <Override PartName="/ppt/slideLayouts/slideLayout399.xml" ContentType="application/vnd.openxmlformats-officedocument.presentationml.slideLayout+xml"/>
  <Override PartName="/ppt/slideLayouts/slideLayout400.xml" ContentType="application/vnd.openxmlformats-officedocument.presentationml.slideLayout+xml"/>
  <Override PartName="/ppt/slideLayouts/slideLayout401.xml" ContentType="application/vnd.openxmlformats-officedocument.presentationml.slideLayout+xml"/>
  <Override PartName="/ppt/slideLayouts/slideLayout402.xml" ContentType="application/vnd.openxmlformats-officedocument.presentationml.slideLayout+xml"/>
  <Override PartName="/ppt/slideLayouts/slideLayout403.xml" ContentType="application/vnd.openxmlformats-officedocument.presentationml.slideLayout+xml"/>
  <Override PartName="/ppt/slideLayouts/slideLayout404.xml" ContentType="application/vnd.openxmlformats-officedocument.presentationml.slideLayout+xml"/>
  <Override PartName="/ppt/slideLayouts/slideLayout405.xml" ContentType="application/vnd.openxmlformats-officedocument.presentationml.slideLayout+xml"/>
  <Override PartName="/ppt/slideLayouts/slideLayout406.xml" ContentType="application/vnd.openxmlformats-officedocument.presentationml.slideLayout+xml"/>
  <Override PartName="/ppt/slideLayouts/slideLayout407.xml" ContentType="application/vnd.openxmlformats-officedocument.presentationml.slideLayout+xml"/>
  <Override PartName="/ppt/slideLayouts/slideLayout408.xml" ContentType="application/vnd.openxmlformats-officedocument.presentationml.slideLayout+xml"/>
  <Override PartName="/ppt/slideLayouts/slideLayout409.xml" ContentType="application/vnd.openxmlformats-officedocument.presentationml.slideLayout+xml"/>
  <Override PartName="/ppt/slideLayouts/slideLayout410.xml" ContentType="application/vnd.openxmlformats-officedocument.presentationml.slideLayout+xml"/>
  <Override PartName="/ppt/theme/theme7.xml" ContentType="application/vnd.openxmlformats-officedocument.theme+xml"/>
  <Override PartName="/ppt/slideLayouts/slideLayout411.xml" ContentType="application/vnd.openxmlformats-officedocument.presentationml.slideLayout+xml"/>
  <Override PartName="/ppt/slideLayouts/slideLayout412.xml" ContentType="application/vnd.openxmlformats-officedocument.presentationml.slideLayout+xml"/>
  <Override PartName="/ppt/slideLayouts/slideLayout413.xml" ContentType="application/vnd.openxmlformats-officedocument.presentationml.slideLayout+xml"/>
  <Override PartName="/ppt/slideLayouts/slideLayout414.xml" ContentType="application/vnd.openxmlformats-officedocument.presentationml.slideLayout+xml"/>
  <Override PartName="/ppt/slideLayouts/slideLayout415.xml" ContentType="application/vnd.openxmlformats-officedocument.presentationml.slideLayout+xml"/>
  <Override PartName="/ppt/slideLayouts/slideLayout416.xml" ContentType="application/vnd.openxmlformats-officedocument.presentationml.slideLayout+xml"/>
  <Override PartName="/ppt/slideLayouts/slideLayout417.xml" ContentType="application/vnd.openxmlformats-officedocument.presentationml.slideLayout+xml"/>
  <Override PartName="/ppt/slideLayouts/slideLayout418.xml" ContentType="application/vnd.openxmlformats-officedocument.presentationml.slideLayout+xml"/>
  <Override PartName="/ppt/slideLayouts/slideLayout419.xml" ContentType="application/vnd.openxmlformats-officedocument.presentationml.slideLayout+xml"/>
  <Override PartName="/ppt/slideLayouts/slideLayout420.xml" ContentType="application/vnd.openxmlformats-officedocument.presentationml.slideLayout+xml"/>
  <Override PartName="/ppt/slideLayouts/slideLayout421.xml" ContentType="application/vnd.openxmlformats-officedocument.presentationml.slideLayout+xml"/>
  <Override PartName="/ppt/slideLayouts/slideLayout422.xml" ContentType="application/vnd.openxmlformats-officedocument.presentationml.slideLayout+xml"/>
  <Override PartName="/ppt/slideLayouts/slideLayout423.xml" ContentType="application/vnd.openxmlformats-officedocument.presentationml.slideLayout+xml"/>
  <Override PartName="/ppt/slideLayouts/slideLayout424.xml" ContentType="application/vnd.openxmlformats-officedocument.presentationml.slideLayout+xml"/>
  <Override PartName="/ppt/slideLayouts/slideLayout425.xml" ContentType="application/vnd.openxmlformats-officedocument.presentationml.slideLayout+xml"/>
  <Override PartName="/ppt/slideLayouts/slideLayout426.xml" ContentType="application/vnd.openxmlformats-officedocument.presentationml.slideLayout+xml"/>
  <Override PartName="/ppt/slideLayouts/slideLayout427.xml" ContentType="application/vnd.openxmlformats-officedocument.presentationml.slideLayout+xml"/>
  <Override PartName="/ppt/slideLayouts/slideLayout428.xml" ContentType="application/vnd.openxmlformats-officedocument.presentationml.slideLayout+xml"/>
  <Override PartName="/ppt/slideLayouts/slideLayout429.xml" ContentType="application/vnd.openxmlformats-officedocument.presentationml.slideLayout+xml"/>
  <Override PartName="/ppt/slideLayouts/slideLayout430.xml" ContentType="application/vnd.openxmlformats-officedocument.presentationml.slideLayout+xml"/>
  <Override PartName="/ppt/slideLayouts/slideLayout431.xml" ContentType="application/vnd.openxmlformats-officedocument.presentationml.slideLayout+xml"/>
  <Override PartName="/ppt/slideLayouts/slideLayout432.xml" ContentType="application/vnd.openxmlformats-officedocument.presentationml.slideLayout+xml"/>
  <Override PartName="/ppt/slideLayouts/slideLayout433.xml" ContentType="application/vnd.openxmlformats-officedocument.presentationml.slideLayout+xml"/>
  <Override PartName="/ppt/slideLayouts/slideLayout434.xml" ContentType="application/vnd.openxmlformats-officedocument.presentationml.slideLayout+xml"/>
  <Override PartName="/ppt/slideLayouts/slideLayout435.xml" ContentType="application/vnd.openxmlformats-officedocument.presentationml.slideLayout+xml"/>
  <Override PartName="/ppt/slideLayouts/slideLayout436.xml" ContentType="application/vnd.openxmlformats-officedocument.presentationml.slideLayout+xml"/>
  <Override PartName="/ppt/slideLayouts/slideLayout437.xml" ContentType="application/vnd.openxmlformats-officedocument.presentationml.slideLayout+xml"/>
  <Override PartName="/ppt/slideLayouts/slideLayout438.xml" ContentType="application/vnd.openxmlformats-officedocument.presentationml.slideLayout+xml"/>
  <Override PartName="/ppt/slideLayouts/slideLayout439.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omments/modernComment_7FFFF02F_2213B42C.xml" ContentType="application/vnd.ms-powerpoint.comments+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2.xml" ContentType="application/vnd.openxmlformats-officedocument.presentationml.tags+xml"/>
  <Override PartName="/ppt/notesSlides/notesSlide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2" r:id="rId5"/>
    <p:sldMasterId id="2147483803" r:id="rId6"/>
    <p:sldMasterId id="2147483857" r:id="rId7"/>
    <p:sldMasterId id="2147483903" r:id="rId8"/>
    <p:sldMasterId id="2147483936" r:id="rId9"/>
    <p:sldMasterId id="2147484032" r:id="rId10"/>
    <p:sldMasterId id="2147484078" r:id="rId11"/>
  </p:sldMasterIdLst>
  <p:notesMasterIdLst>
    <p:notesMasterId r:id="rId40"/>
  </p:notesMasterIdLst>
  <p:sldIdLst>
    <p:sldId id="2147482431" r:id="rId12"/>
    <p:sldId id="380" r:id="rId13"/>
    <p:sldId id="2147479599" r:id="rId14"/>
    <p:sldId id="2147470675" r:id="rId15"/>
    <p:sldId id="2147479584" r:id="rId16"/>
    <p:sldId id="2147480840" r:id="rId17"/>
    <p:sldId id="2147480841" r:id="rId18"/>
    <p:sldId id="2147479611" r:id="rId19"/>
    <p:sldId id="2147480806" r:id="rId20"/>
    <p:sldId id="2147480849" r:id="rId21"/>
    <p:sldId id="489" r:id="rId22"/>
    <p:sldId id="2147482998" r:id="rId23"/>
    <p:sldId id="2147470937" r:id="rId24"/>
    <p:sldId id="2147479596" r:id="rId25"/>
    <p:sldId id="2147482994" r:id="rId26"/>
    <p:sldId id="2147483016" r:id="rId27"/>
    <p:sldId id="2147480804" r:id="rId28"/>
    <p:sldId id="2147474701" r:id="rId29"/>
    <p:sldId id="260" r:id="rId30"/>
    <p:sldId id="423" r:id="rId31"/>
    <p:sldId id="2147482999" r:id="rId32"/>
    <p:sldId id="2147483013" r:id="rId33"/>
    <p:sldId id="2147483004" r:id="rId34"/>
    <p:sldId id="2147480908" r:id="rId35"/>
    <p:sldId id="281" r:id="rId36"/>
    <p:sldId id="256" r:id="rId37"/>
    <p:sldId id="2147471096" r:id="rId38"/>
    <p:sldId id="2147482432"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8A3ABD1C-24C5-B71A-19D9-0ADEA56D6C8B}" name="DeMaree, Rachel" initials="RD" userId="S::a083802@amerisourcebergen.com::bc813a88-1cd1-4c16-a654-93cda85c1c74"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84" autoAdjust="0"/>
    <p:restoredTop sz="94694"/>
  </p:normalViewPr>
  <p:slideViewPr>
    <p:cSldViewPr snapToGrid="0">
      <p:cViewPr varScale="1">
        <p:scale>
          <a:sx n="108" d="100"/>
          <a:sy n="108" d="100"/>
        </p:scale>
        <p:origin x="714" y="126"/>
      </p:cViewPr>
      <p:guideLst/>
    </p:cSldViewPr>
  </p:slideViewPr>
  <p:notesTextViewPr>
    <p:cViewPr>
      <p:scale>
        <a:sx n="1" d="1"/>
        <a:sy n="1" d="1"/>
      </p:scale>
      <p:origin x="0" y="0"/>
    </p:cViewPr>
  </p:notesTextViewPr>
  <p:sorterViewPr>
    <p:cViewPr varScale="1">
      <p:scale>
        <a:sx n="1" d="1"/>
        <a:sy n="1" d="1"/>
      </p:scale>
      <p:origin x="0" y="-4818"/>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2.xml"/><Relationship Id="rId18" Type="http://schemas.openxmlformats.org/officeDocument/2006/relationships/slide" Target="slides/slide7.xml"/><Relationship Id="rId26" Type="http://schemas.openxmlformats.org/officeDocument/2006/relationships/slide" Target="slides/slide15.xml"/><Relationship Id="rId39" Type="http://schemas.openxmlformats.org/officeDocument/2006/relationships/slide" Target="slides/slide28.xml"/><Relationship Id="rId21" Type="http://schemas.openxmlformats.org/officeDocument/2006/relationships/slide" Target="slides/slide10.xml"/><Relationship Id="rId34" Type="http://schemas.openxmlformats.org/officeDocument/2006/relationships/slide" Target="slides/slide23.xml"/><Relationship Id="rId42" Type="http://schemas.openxmlformats.org/officeDocument/2006/relationships/viewProps" Target="viewProp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5.xml"/><Relationship Id="rId29" Type="http://schemas.openxmlformats.org/officeDocument/2006/relationships/slide" Target="slides/slide18.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Master" Target="slideMasters/slideMaster8.xml"/><Relationship Id="rId24" Type="http://schemas.openxmlformats.org/officeDocument/2006/relationships/slide" Target="slides/slide13.xml"/><Relationship Id="rId32" Type="http://schemas.openxmlformats.org/officeDocument/2006/relationships/slide" Target="slides/slide21.xml"/><Relationship Id="rId37" Type="http://schemas.openxmlformats.org/officeDocument/2006/relationships/slide" Target="slides/slide26.xml"/><Relationship Id="rId40" Type="http://schemas.openxmlformats.org/officeDocument/2006/relationships/notesMaster" Target="notesMasters/notesMaster1.xml"/><Relationship Id="rId45" Type="http://schemas.microsoft.com/office/2018/10/relationships/authors" Target="authors.xml"/><Relationship Id="rId5" Type="http://schemas.openxmlformats.org/officeDocument/2006/relationships/slideMaster" Target="slideMasters/slideMaster2.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slide" Target="slides/slide17.xml"/><Relationship Id="rId36" Type="http://schemas.openxmlformats.org/officeDocument/2006/relationships/slide" Target="slides/slide25.xml"/><Relationship Id="rId10" Type="http://schemas.openxmlformats.org/officeDocument/2006/relationships/slideMaster" Target="slideMasters/slideMaster7.xml"/><Relationship Id="rId19" Type="http://schemas.openxmlformats.org/officeDocument/2006/relationships/slide" Target="slides/slide8.xml"/><Relationship Id="rId31" Type="http://schemas.openxmlformats.org/officeDocument/2006/relationships/slide" Target="slides/slide20.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slide" Target="slides/slide16.xml"/><Relationship Id="rId30" Type="http://schemas.openxmlformats.org/officeDocument/2006/relationships/slide" Target="slides/slide19.xml"/><Relationship Id="rId35" Type="http://schemas.openxmlformats.org/officeDocument/2006/relationships/slide" Target="slides/slide24.xml"/><Relationship Id="rId43" Type="http://schemas.openxmlformats.org/officeDocument/2006/relationships/theme" Target="theme/theme1.xml"/><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slide" Target="slides/slide14.xml"/><Relationship Id="rId33" Type="http://schemas.openxmlformats.org/officeDocument/2006/relationships/slide" Target="slides/slide22.xml"/><Relationship Id="rId38" Type="http://schemas.openxmlformats.org/officeDocument/2006/relationships/slide" Target="slides/slide27.xml"/><Relationship Id="rId20" Type="http://schemas.openxmlformats.org/officeDocument/2006/relationships/slide" Target="slides/slide9.xml"/><Relationship Id="rId41"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2467320261437908E-2"/>
          <c:y val="2.2467320261437908E-2"/>
          <c:w val="0.95506535947712423"/>
          <c:h val="0.95506535947712423"/>
        </c:manualLayout>
      </c:layout>
      <c:doughnutChart>
        <c:varyColors val="1"/>
        <c:ser>
          <c:idx val="0"/>
          <c:order val="0"/>
          <c:tx>
            <c:strRef>
              <c:f>Sheet1!$B$1</c:f>
              <c:strCache>
                <c:ptCount val="1"/>
                <c:pt idx="0">
                  <c:v>Sales</c:v>
                </c:pt>
              </c:strCache>
            </c:strRef>
          </c:tx>
          <c:spPr>
            <a:solidFill>
              <a:srgbClr val="FFFFFF"/>
            </a:solidFill>
            <a:ln>
              <a:noFill/>
            </a:ln>
          </c:spPr>
          <c:dPt>
            <c:idx val="0"/>
            <c:bubble3D val="0"/>
            <c:spPr>
              <a:solidFill>
                <a:schemeClr val="accent1"/>
              </a:solidFill>
              <a:ln w="19050">
                <a:noFill/>
              </a:ln>
              <a:effectLst/>
            </c:spPr>
            <c:extLst>
              <c:ext xmlns:c16="http://schemas.microsoft.com/office/drawing/2014/chart" uri="{C3380CC4-5D6E-409C-BE32-E72D297353CC}">
                <c16:uniqueId val="{00000001-BFD9-CF48-962A-737C80106C03}"/>
              </c:ext>
            </c:extLst>
          </c:dPt>
          <c:dPt>
            <c:idx val="1"/>
            <c:bubble3D val="0"/>
            <c:spPr>
              <a:solidFill>
                <a:srgbClr val="0BB3E6"/>
              </a:solidFill>
              <a:ln w="19050">
                <a:noFill/>
              </a:ln>
              <a:effectLst/>
            </c:spPr>
            <c:extLst>
              <c:ext xmlns:c16="http://schemas.microsoft.com/office/drawing/2014/chart" uri="{C3380CC4-5D6E-409C-BE32-E72D297353CC}">
                <c16:uniqueId val="{00000003-BFD9-CF48-962A-737C80106C03}"/>
              </c:ext>
            </c:extLst>
          </c:dPt>
          <c:dPt>
            <c:idx val="2"/>
            <c:bubble3D val="0"/>
            <c:spPr>
              <a:solidFill>
                <a:schemeClr val="tx1"/>
              </a:solidFill>
              <a:ln w="19050">
                <a:noFill/>
              </a:ln>
              <a:effectLst/>
            </c:spPr>
            <c:extLst>
              <c:ext xmlns:c16="http://schemas.microsoft.com/office/drawing/2014/chart" uri="{C3380CC4-5D6E-409C-BE32-E72D297353CC}">
                <c16:uniqueId val="{00000005-BFD9-CF48-962A-737C80106C03}"/>
              </c:ext>
            </c:extLst>
          </c:dPt>
          <c:dPt>
            <c:idx val="3"/>
            <c:bubble3D val="0"/>
            <c:spPr>
              <a:solidFill>
                <a:schemeClr val="accent2"/>
              </a:solidFill>
              <a:ln w="19050">
                <a:noFill/>
              </a:ln>
              <a:effectLst/>
            </c:spPr>
            <c:extLst>
              <c:ext xmlns:c16="http://schemas.microsoft.com/office/drawing/2014/chart" uri="{C3380CC4-5D6E-409C-BE32-E72D297353CC}">
                <c16:uniqueId val="{00000007-BFD9-CF48-962A-737C80106C03}"/>
              </c:ext>
            </c:extLst>
          </c:dPt>
          <c:dPt>
            <c:idx val="4"/>
            <c:bubble3D val="0"/>
            <c:spPr>
              <a:solidFill>
                <a:srgbClr val="796E65"/>
              </a:solidFill>
              <a:ln w="19050">
                <a:noFill/>
              </a:ln>
              <a:effectLst/>
            </c:spPr>
            <c:extLst>
              <c:ext xmlns:c16="http://schemas.microsoft.com/office/drawing/2014/chart" uri="{C3380CC4-5D6E-409C-BE32-E72D297353CC}">
                <c16:uniqueId val="{00000009-BFD9-CF48-962A-737C80106C03}"/>
              </c:ext>
            </c:extLst>
          </c:dPt>
          <c:cat>
            <c:strRef>
              <c:f>Sheet1!$A$2:$A$6</c:f>
              <c:strCache>
                <c:ptCount val="5"/>
                <c:pt idx="0">
                  <c:v>1st Qtr</c:v>
                </c:pt>
                <c:pt idx="1">
                  <c:v>2nd Qtr</c:v>
                </c:pt>
                <c:pt idx="2">
                  <c:v>3rd Qtr</c:v>
                </c:pt>
                <c:pt idx="3">
                  <c:v>4th Qtr</c:v>
                </c:pt>
                <c:pt idx="4">
                  <c:v>5th Qtr</c:v>
                </c:pt>
              </c:strCache>
            </c:strRef>
          </c:cat>
          <c:val>
            <c:numRef>
              <c:f>Sheet1!$B$2:$B$6</c:f>
              <c:numCache>
                <c:formatCode>General</c:formatCode>
                <c:ptCount val="5"/>
                <c:pt idx="0">
                  <c:v>4</c:v>
                </c:pt>
                <c:pt idx="1">
                  <c:v>4</c:v>
                </c:pt>
                <c:pt idx="2">
                  <c:v>4</c:v>
                </c:pt>
                <c:pt idx="3">
                  <c:v>4</c:v>
                </c:pt>
              </c:numCache>
            </c:numRef>
          </c:val>
          <c:extLst>
            <c:ext xmlns:c16="http://schemas.microsoft.com/office/drawing/2014/chart" uri="{C3380CC4-5D6E-409C-BE32-E72D297353CC}">
              <c16:uniqueId val="{0000000A-BFD9-CF48-962A-737C80106C03}"/>
            </c:ext>
          </c:extLst>
        </c:ser>
        <c:dLbls>
          <c:showLegendKey val="0"/>
          <c:showVal val="0"/>
          <c:showCatName val="0"/>
          <c:showSerName val="0"/>
          <c:showPercent val="0"/>
          <c:showBubbleSize val="0"/>
          <c:showLeaderLines val="1"/>
        </c:dLbls>
        <c:firstSliceAng val="0"/>
        <c:holeSize val="73"/>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omments/modernComment_7FFFF02F_2213B42C.xml><?xml version="1.0" encoding="utf-8"?>
<p188:cmLst xmlns:a="http://schemas.openxmlformats.org/drawingml/2006/main" xmlns:r="http://schemas.openxmlformats.org/officeDocument/2006/relationships" xmlns:p188="http://schemas.microsoft.com/office/powerpoint/2018/8/main">
  <p188:cm id="{B67A659D-A003-46C9-890E-C4D3F4BB19F8}" authorId="{8A3ABD1C-24C5-B71A-19D9-0ADEA56D6C8B}" status="resolved" created="2024-06-11T15:01:17.439" complete="100000">
    <ac:txMkLst xmlns:ac="http://schemas.microsoft.com/office/drawing/2013/main/command">
      <pc:docMk xmlns:pc="http://schemas.microsoft.com/office/powerpoint/2013/main/command"/>
      <pc:sldMk xmlns:pc="http://schemas.microsoft.com/office/powerpoint/2013/main/command" cId="571716652" sldId="2147479599"/>
      <ac:spMk id="10" creationId="{093578DA-D45D-4E32-AC18-2099905EF048}"/>
      <ac:txMk cp="25">
        <ac:context len="135" hash="1908852239"/>
      </ac:txMk>
    </ac:txMkLst>
    <p188:pos x="1294251" y="1000312"/>
    <p188:txBody>
      <a:bodyPr/>
      <a:lstStyle/>
      <a:p>
        <a:r>
          <a:rPr lang="en-US"/>
          <a:t>Can we rephrase? We need to refrain from using ensure in materials. </a:t>
        </a:r>
      </a:p>
    </p188:txBody>
  </p188:cm>
</p188:cmLst>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53820BF-0299-465D-8C9F-C7A06190CE64}" type="datetimeFigureOut">
              <a:rPr lang="en-US" smtClean="0"/>
              <a:t>07/18/2024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34A6B52-72E5-499A-A19F-504D098BEF93}" type="slidenum">
              <a:rPr lang="en-US" smtClean="0"/>
              <a:t>‹#›</a:t>
            </a:fld>
            <a:endParaRPr lang="en-US"/>
          </a:p>
        </p:txBody>
      </p:sp>
    </p:spTree>
    <p:extLst>
      <p:ext uri="{BB962C8B-B14F-4D97-AF65-F5344CB8AC3E}">
        <p14:creationId xmlns:p14="http://schemas.microsoft.com/office/powerpoint/2010/main" val="24260404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BA4C61B-9EBE-40C9-B0E4-227F4734313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793646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Adam to welcome</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BA4C61B-9EBE-40C9-B0E4-227F4734313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817891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base"/>
            <a:r>
              <a:rPr lang="en-US" sz="900" b="0" i="0" u="none" strike="noStrike" dirty="0">
                <a:effectLst/>
                <a:latin typeface="Calibri" panose="020F0502020204030204" pitchFamily="34" charset="0"/>
              </a:rPr>
              <a:t>Internal data as of 8/2024</a:t>
            </a:r>
          </a:p>
          <a:p>
            <a:pPr algn="l" fontAlgn="base"/>
            <a:r>
              <a:rPr lang="en-US" sz="900" b="0" i="0" u="none" strike="noStrike" dirty="0">
                <a:effectLst/>
                <a:latin typeface="Calibri" panose="020F0502020204030204" pitchFamily="34" charset="0"/>
              </a:rPr>
              <a:t>How familiar are you with GPO's / Group Purchasing Organizations </a:t>
            </a:r>
            <a:r>
              <a:rPr lang="en-US" sz="900" b="0" i="0" dirty="0">
                <a:effectLst/>
                <a:latin typeface="Calibri" panose="020F0502020204030204" pitchFamily="34" charset="0"/>
              </a:rPr>
              <a:t> </a:t>
            </a:r>
            <a:endParaRPr lang="en-US" b="0" i="0" dirty="0">
              <a:effectLst/>
              <a:latin typeface="Segoe UI" panose="020B0502040204020203" pitchFamily="34" charset="0"/>
            </a:endParaRPr>
          </a:p>
          <a:p>
            <a:pPr marL="0" marR="0" lvl="0" indent="0" algn="l" defTabSz="685800" rtl="0" eaLnBrk="1" fontAlgn="base" latinLnBrk="0" hangingPunct="1">
              <a:lnSpc>
                <a:spcPct val="100000"/>
              </a:lnSpc>
              <a:spcBef>
                <a:spcPts val="0"/>
              </a:spcBef>
              <a:spcAft>
                <a:spcPts val="0"/>
              </a:spcAft>
              <a:buClrTx/>
              <a:buSzTx/>
              <a:buFontTx/>
              <a:buNone/>
              <a:tabLst/>
              <a:defRPr/>
            </a:pPr>
            <a:r>
              <a:rPr lang="en-US" sz="900" b="0" i="0" u="none" strike="noStrike" dirty="0">
                <a:solidFill>
                  <a:srgbClr val="000000"/>
                </a:solidFill>
                <a:effectLst/>
                <a:latin typeface="Calibri" panose="020F0502020204030204" pitchFamily="34" charset="0"/>
              </a:rPr>
              <a:t>SPN is a Specialty GPO (Group Purchasing Organization)</a:t>
            </a:r>
            <a:r>
              <a:rPr lang="en-US" sz="900" b="0" i="0" dirty="0">
                <a:solidFill>
                  <a:srgbClr val="000000"/>
                </a:solidFill>
                <a:effectLst/>
                <a:latin typeface="Calibri" panose="020F0502020204030204" pitchFamily="34" charset="0"/>
              </a:rPr>
              <a:t> - </a:t>
            </a:r>
            <a:r>
              <a:rPr lang="en-US" sz="800" b="0" i="0" u="none" strike="noStrike" dirty="0">
                <a:solidFill>
                  <a:srgbClr val="000000"/>
                </a:solidFill>
                <a:effectLst/>
                <a:latin typeface="Calibri" panose="020F0502020204030204" pitchFamily="34" charset="0"/>
              </a:rPr>
              <a:t>we’re a community based non-oncology GPO w/over 12,000 members.</a:t>
            </a:r>
            <a:endParaRPr lang="en-US" b="0" i="0" dirty="0">
              <a:solidFill>
                <a:srgbClr val="000000"/>
              </a:solidFill>
              <a:effectLst/>
              <a:latin typeface="Segoe UI" panose="020B0502040204020203" pitchFamily="34" charset="0"/>
            </a:endParaRPr>
          </a:p>
          <a:p>
            <a:pPr algn="l" rtl="0" fontAlgn="base"/>
            <a:r>
              <a:rPr lang="en-US" sz="900" b="0" i="0" u="none" strike="noStrike" dirty="0">
                <a:solidFill>
                  <a:srgbClr val="000000"/>
                </a:solidFill>
                <a:effectLst/>
                <a:latin typeface="Calibri" panose="020F0502020204030204" pitchFamily="34" charset="0"/>
              </a:rPr>
              <a:t>We aggregate our volume of members to get the best pricing than what you can typically get on your own and we are </a:t>
            </a:r>
            <a:r>
              <a:rPr lang="en-US" sz="900" b="0" i="0" u="none" strike="noStrike" dirty="0">
                <a:effectLst/>
                <a:latin typeface="Calibri" panose="020F0502020204030204" pitchFamily="34" charset="0"/>
              </a:rPr>
              <a:t>focused on providing the best contract value by utilizing strategies and tools which is why we call SPN the Smart GPO.  We pride ourselves on contributing to the financial and operational health of your practice.</a:t>
            </a:r>
            <a:r>
              <a:rPr lang="en-US" sz="900" b="0" i="0" dirty="0">
                <a:effectLst/>
                <a:latin typeface="Calibri" panose="020F0502020204030204" pitchFamily="34" charset="0"/>
              </a:rPr>
              <a:t> </a:t>
            </a:r>
            <a:endParaRPr lang="en-US" dirty="0"/>
          </a:p>
          <a:p>
            <a:endParaRPr lang="en-US" dirty="0"/>
          </a:p>
          <a:p>
            <a:r>
              <a:rPr lang="en-US" dirty="0"/>
              <a:t>All of us in the specialty market – the manufacturer, the provider, the distributer, the GPO – we all have one end goal that drives everything we do: we want to ensure that every patient can access the therapies they need in the most timely, efficient, and affordable way possible. Obviously, there are many complexities in the healthcare delivery system that can sometimes hinder our ability to succeed here, and we must always be creative in our quest for solutions to these challenges and that is what we are here for.</a:t>
            </a:r>
          </a:p>
          <a:p>
            <a:endParaRPr lang="en-US" dirty="0"/>
          </a:p>
          <a:p>
            <a:r>
              <a:rPr lang="en-US" dirty="0"/>
              <a:t>The Specialty Practice Network will serve as a dedicated GPO committed to your unique needs. </a:t>
            </a:r>
          </a:p>
          <a:p>
            <a:endParaRPr lang="en-US" dirty="0"/>
          </a:p>
          <a:p>
            <a:r>
              <a:rPr lang="en-US" dirty="0"/>
              <a:t>The GPO model that we’ve developed allows us to focus on the unique needs of each specialty and derive value for practices in new ways. Our members and advisory panel will lead and shape our direction, allowing us to further evolve our member-driven organization – where the path forward is together.</a:t>
            </a:r>
            <a:endParaRPr lang="en-US" dirty="0">
              <a:solidFill>
                <a:schemeClr val="bg1"/>
              </a:solidFill>
            </a:endParaRPr>
          </a:p>
          <a:p>
            <a:r>
              <a:rPr lang="en-US" dirty="0">
                <a:solidFill>
                  <a:schemeClr val="bg1"/>
                </a:solidFill>
              </a:rPr>
              <a:t> </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CA7ECE0E-D8A6-4D45-9716-7F628A3B89D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7059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Practices are parent accounts. Sites of care are children accounts. Practices, sites of care, and contracted products come from internal sources and verified as of 03.26.24</a:t>
            </a:r>
          </a:p>
          <a:p>
            <a:pPr marL="0" marR="0" lvl="0" indent="0" algn="l" defTabSz="914400" rtl="0" eaLnBrk="1" fontAlgn="auto" latinLnBrk="0" hangingPunct="1">
              <a:lnSpc>
                <a:spcPct val="100000"/>
              </a:lnSpc>
              <a:spcBef>
                <a:spcPts val="0"/>
              </a:spcBef>
              <a:spcAft>
                <a:spcPts val="0"/>
              </a:spcAft>
              <a:buClrTx/>
              <a:buSzTx/>
              <a:buFontTx/>
              <a:buNone/>
              <a:tabLst/>
              <a:defRPr/>
            </a:pPr>
            <a:r>
              <a:rPr lang="en-US" b="0" dirty="0"/>
              <a:t>Vision: RETINA, OPTH, OPTO </a:t>
            </a:r>
          </a:p>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BA4C61B-9EBE-40C9-B0E4-227F4734313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20133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6400" y="696913"/>
            <a:ext cx="6197600" cy="3486150"/>
          </a:xfrm>
        </p:spPr>
      </p:sp>
      <p:sp>
        <p:nvSpPr>
          <p:cNvPr id="3" name="Notes Placeholder 2"/>
          <p:cNvSpPr>
            <a:spLocks noGrp="1"/>
          </p:cNvSpPr>
          <p:nvPr>
            <p:ph type="body" idx="1"/>
          </p:nvPr>
        </p:nvSpPr>
        <p:spPr/>
        <p:txBody>
          <a:bodyPr/>
          <a:lstStyle/>
          <a:p>
            <a:pPr marL="342900" indent="-342900" algn="l" fontAlgn="base">
              <a:buFont typeface="+mj-lt"/>
              <a:buAutoNum type="arabicPeriod"/>
            </a:pPr>
            <a:r>
              <a:rPr lang="en-US" sz="1800" b="0" i="0" u="none" strike="noStrike" dirty="0">
                <a:effectLst/>
                <a:latin typeface="Calibri" panose="020F0502020204030204" pitchFamily="34" charset="0"/>
              </a:rPr>
              <a:t>The initiation point lies within our Corporate Accounts department. This team serves as the overseer of the manufacturer connection. Their primary role involves acting as the intermediary link connecting us (SPN), the medical practice, and the manufacturer. Their primary objective is to enhance the contract's value proposition, securing supplementary rebate tiers or improved savings for GPO members on pharmaceutical contracts. Furthermore, in cases where a drug has not been previously contracted, this team dedicates efforts to creating and expanding new contractual arrangements.</a:t>
            </a:r>
          </a:p>
          <a:p>
            <a:pPr marL="342900" indent="-342900" algn="l" fontAlgn="base">
              <a:buFont typeface="+mj-lt"/>
              <a:buAutoNum type="arabicPeriod"/>
            </a:pPr>
            <a:endParaRPr lang="en-US" sz="1800" b="0" i="0" u="none" strike="noStrike" dirty="0">
              <a:effectLst/>
              <a:latin typeface="Calibri" panose="020F0502020204030204" pitchFamily="34" charset="0"/>
            </a:endParaRPr>
          </a:p>
          <a:p>
            <a:pPr marL="342900" indent="-342900" algn="l" fontAlgn="base">
              <a:buFont typeface="+mj-lt"/>
              <a:buAutoNum type="arabicPeriod"/>
            </a:pPr>
            <a:r>
              <a:rPr lang="en-US" sz="1800" b="0" i="0" u="none" strike="noStrike" dirty="0">
                <a:effectLst/>
                <a:latin typeface="Calibri" panose="020F0502020204030204" pitchFamily="34" charset="0"/>
              </a:rPr>
              <a:t>The following component of our integrated support structure involves the Besse Medical Account Managers. While they may not directly engage with GPO operations, their role is nonetheless intricately woven into our team's accomplishments as a GPO. Besse AMs assume responsibility for much of your daily support needs and achievements, serving as your primary liaison on the distribution front. Additionally, Besse oversees the management of your manufacturer's direct contracts.</a:t>
            </a:r>
          </a:p>
          <a:p>
            <a:pPr marL="342900" indent="-342900" algn="l" fontAlgn="base">
              <a:buFont typeface="+mj-lt"/>
              <a:buAutoNum type="arabicPeriod"/>
            </a:pPr>
            <a:endParaRPr lang="en-US" sz="1800" b="0" i="0" u="none" strike="noStrike" dirty="0">
              <a:effectLst/>
              <a:latin typeface="Calibri" panose="020F0502020204030204" pitchFamily="34" charset="0"/>
            </a:endParaRPr>
          </a:p>
          <a:p>
            <a:pPr marL="342900" indent="-342900" algn="l" fontAlgn="base">
              <a:buFont typeface="+mj-lt"/>
              <a:buAutoNum type="arabicPeriod"/>
            </a:pPr>
            <a:r>
              <a:rPr lang="en-US" sz="1800" b="0" i="0" u="none" strike="noStrike" dirty="0">
                <a:effectLst/>
                <a:latin typeface="Calibri" panose="020F0502020204030204" pitchFamily="34" charset="0"/>
              </a:rPr>
              <a:t>Lastly, we step into the picture with your SPN contract support team, more commonly referred to as your SPN Account Managers. My particular role involves contract management, ensuring contract fulfillment by quarter-end, and maintaining membership rosters with all relevant manufacturers. This guarantees that you fully enjoy the advantages of your enrollment in our GPO.</a:t>
            </a:r>
          </a:p>
        </p:txBody>
      </p:sp>
      <p:sp>
        <p:nvSpPr>
          <p:cNvPr id="4" name="Date Placeholder 3"/>
          <p:cNvSpPr>
            <a:spLocks noGrp="1"/>
          </p:cNvSpPr>
          <p:nvPr>
            <p:ph type="dt"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12B3584-EB81-4AFA-AC1D-550DCD5BC0DD}" type="datetime1">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07/18/2024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CONFIDENTIAL</a:t>
            </a: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6115AFE-CDDE-4CAB-B321-50B3BF26394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23896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100" dirty="0">
                <a:effectLst/>
                <a:latin typeface="Calibri" panose="020F0502020204030204" pitchFamily="34" charset="0"/>
                <a:ea typeface="Calibri" panose="020F0502020204030204" pitchFamily="34" charset="0"/>
                <a:cs typeface="Times New Roman" panose="02020603050405020304" pitchFamily="18" charset="0"/>
              </a:rPr>
              <a:t>Support Cycle Strategy – Our experience has shown that adopting this strategy yields the most effective collaboration for fostering healthier outcomes for both your patients and your practice. As a specialized GPO, we establish direct partnerships with pharmaceutical companies to offer a range of contract possibilities. Our commitment lies in uncovering operational efficiencies to optimize your net cost recovery. This is achieved through a continuous consultative cycle that aligns with your practice's distinct initiatives and characteristics.</a:t>
            </a:r>
          </a:p>
          <a:p>
            <a:pPr algn="l"/>
            <a:endParaRPr lang="en-US" sz="1100" dirty="0">
              <a:solidFill>
                <a:schemeClr val="tx2"/>
              </a:solidFill>
              <a:effectLst/>
              <a:latin typeface="Arial" panose="020B0604020202020204" pitchFamily="34" charset="0"/>
              <a:ea typeface="+mn-ea"/>
              <a:cs typeface="Arial" panose="020B0604020202020204" pitchFamily="34" charset="0"/>
            </a:endParaRPr>
          </a:p>
          <a:p>
            <a:pPr marL="0" indent="0" algn="l">
              <a:buNone/>
            </a:pPr>
            <a:r>
              <a:rPr lang="en-US" sz="1100" b="1" dirty="0">
                <a:solidFill>
                  <a:schemeClr val="tx2"/>
                </a:solidFill>
                <a:effectLst/>
                <a:latin typeface="Arial" panose="020B0604020202020204" pitchFamily="34" charset="0"/>
                <a:ea typeface="+mn-ea"/>
                <a:cs typeface="Arial" panose="020B0604020202020204" pitchFamily="34" charset="0"/>
              </a:rPr>
              <a:t>QBR: Review &amp; Inform</a:t>
            </a:r>
            <a:r>
              <a:rPr lang="en-US" sz="1100" dirty="0">
                <a:solidFill>
                  <a:schemeClr val="tx2"/>
                </a:solidFill>
                <a:effectLst/>
                <a:latin typeface="Arial" panose="020B0604020202020204" pitchFamily="34" charset="0"/>
                <a:ea typeface="+mn-ea"/>
                <a:cs typeface="Arial" panose="020B0604020202020204" pitchFamily="34" charset="0"/>
              </a:rPr>
              <a:t>: </a:t>
            </a:r>
            <a:r>
              <a:rPr lang="en-US" sz="2800" b="0" i="0" dirty="0">
                <a:solidFill>
                  <a:srgbClr val="374151"/>
                </a:solidFill>
                <a:effectLst/>
                <a:latin typeface="Söhne"/>
              </a:rPr>
              <a:t>Quarterly Business Review (QBR) – Offers a comprehensive snapshot of your practice's performance over the past quarter. Within the QBR, we will also cover the Value Estimation Report – Which presents an approximate sum of rebates for the preceding quarter, summarizing your performance during that period.</a:t>
            </a:r>
          </a:p>
          <a:p>
            <a:pPr algn="l"/>
            <a:endParaRPr lang="en-US" sz="2800" b="0" i="0" dirty="0">
              <a:solidFill>
                <a:srgbClr val="374151"/>
              </a:solidFill>
              <a:effectLst/>
              <a:latin typeface="Söhne"/>
            </a:endParaRPr>
          </a:p>
          <a:p>
            <a:pPr algn="l"/>
            <a:r>
              <a:rPr lang="en-US" sz="2800" b="1" i="0" dirty="0">
                <a:solidFill>
                  <a:srgbClr val="374151"/>
                </a:solidFill>
                <a:effectLst/>
                <a:latin typeface="Söhne"/>
              </a:rPr>
              <a:t>Consult &amp; Quantify</a:t>
            </a:r>
            <a:r>
              <a:rPr lang="en-US" sz="2800" b="0" i="0" dirty="0">
                <a:solidFill>
                  <a:srgbClr val="374151"/>
                </a:solidFill>
                <a:effectLst/>
                <a:latin typeface="Söhne"/>
              </a:rPr>
              <a:t>: Switch Utilization Tool – This tool delves into a more intricate assessment of the prospective vision drugs you may wish to explore. By utilizing metrics developed in collaboration with your clinical team, these tools outline the extra savings and rebate attainable through converting PRACTICE-defined percentages of products within a competitive sphere.</a:t>
            </a:r>
          </a:p>
          <a:p>
            <a:pPr algn="l"/>
            <a:endParaRPr lang="en-US" sz="2800" b="0" i="0" dirty="0">
              <a:solidFill>
                <a:srgbClr val="374151"/>
              </a:solidFill>
              <a:effectLst/>
              <a:latin typeface="Söhne"/>
            </a:endParaRPr>
          </a:p>
          <a:p>
            <a:pPr algn="l"/>
            <a:r>
              <a:rPr lang="en-US" sz="2800" b="1" i="0" dirty="0">
                <a:solidFill>
                  <a:srgbClr val="374151"/>
                </a:solidFill>
                <a:effectLst/>
                <a:latin typeface="Söhne"/>
              </a:rPr>
              <a:t>Track &amp; Achieve</a:t>
            </a:r>
            <a:r>
              <a:rPr lang="en-US" sz="2800" b="0" i="0" dirty="0">
                <a:solidFill>
                  <a:srgbClr val="374151"/>
                </a:solidFill>
                <a:effectLst/>
                <a:latin typeface="Söhne"/>
              </a:rPr>
              <a:t>: Performance Scorecard - Accessible through our digital platform, GPOconnect. It serves as a tracker of your progress on available contracts throughout the quarter. Account managers employ this tool to ensure that you fully capitalize on the agreed-upon opportunities as the quarter draws to a close.</a:t>
            </a:r>
          </a:p>
          <a:p>
            <a:pPr algn="l"/>
            <a:endParaRPr lang="en-US" sz="2800" b="0" i="0" dirty="0">
              <a:solidFill>
                <a:srgbClr val="374151"/>
              </a:solidFill>
              <a:effectLst/>
              <a:latin typeface="Söhne"/>
            </a:endParaRPr>
          </a:p>
          <a:p>
            <a:pPr algn="l"/>
            <a:r>
              <a:rPr lang="en-US" sz="2800" b="1" i="0" dirty="0">
                <a:solidFill>
                  <a:srgbClr val="374151"/>
                </a:solidFill>
                <a:effectLst/>
                <a:latin typeface="Söhne"/>
              </a:rPr>
              <a:t>EOQ: Quantify &amp; Maximize</a:t>
            </a:r>
            <a:r>
              <a:rPr lang="en-US" sz="2800" b="0" i="0" dirty="0">
                <a:solidFill>
                  <a:srgbClr val="374151"/>
                </a:solidFill>
                <a:effectLst/>
                <a:latin typeface="Söhne"/>
              </a:rPr>
              <a:t>: Strategic Decision Support  - Account managers pinpoint opportunities that align with your natural operational pace within a span of 3-5 days. The Strategic Decision Support Tool (SDST) quantifies the additional expenditure required, the potential returns from the supplementary investment, and the percentage return on investment. This comprehensive information equips you to make strategic choices that maximize your opportunities and enhance net cost recovery.</a:t>
            </a:r>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BA4C61B-9EBE-40C9-B0E4-227F4734313D}" type="slidenum">
              <a:rPr kumimoji="0" lang="en-US" sz="1200" b="0" i="0" u="none" strike="noStrike" kern="1200" cap="none" spc="0" normalizeH="0" baseline="0" noProof="0" smtClean="0">
                <a:ln>
                  <a:noFill/>
                </a:ln>
                <a:solidFill>
                  <a:prstClr val="black"/>
                </a:solidFill>
                <a:effectLst/>
                <a:uLnTx/>
                <a:uFillTx/>
                <a:latin typeface="Calibri"/>
                <a:ea typeface="+mn-ea"/>
                <a:cs typeface="Arial"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Calibri"/>
              <a:ea typeface="+mn-ea"/>
              <a:cs typeface="Arial" pitchFamily="34" charset="0"/>
            </a:endParaRPr>
          </a:p>
        </p:txBody>
      </p:sp>
    </p:spTree>
    <p:extLst>
      <p:ext uri="{BB962C8B-B14F-4D97-AF65-F5344CB8AC3E}">
        <p14:creationId xmlns:p14="http://schemas.microsoft.com/office/powerpoint/2010/main" val="26318465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900" b="1" i="0" dirty="0">
                <a:solidFill>
                  <a:srgbClr val="374151"/>
                </a:solidFill>
                <a:effectLst/>
                <a:latin typeface="Söhne"/>
              </a:rPr>
              <a:t>Consult &amp; Quantify</a:t>
            </a:r>
            <a:r>
              <a:rPr lang="en-US" sz="900" b="0" i="0" dirty="0">
                <a:solidFill>
                  <a:srgbClr val="374151"/>
                </a:solidFill>
                <a:effectLst/>
                <a:latin typeface="Söhne"/>
              </a:rPr>
              <a:t>: Switch Utilization Tool – This tool delves into a more intricate assessment of the prospective vision drugs you may wish to explore. By utilizing metrics developed in collaboration with your clinical team, these tools outline the extra savings and rebate attainable through converting PRACTICE-defined percentages of products within a competitive sphere.</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BA4C61B-9EBE-40C9-B0E4-227F4734313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134525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F261505A-7681-45E1-A214-7103BE184920}"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197622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fontAlgn="base">
              <a:spcBef>
                <a:spcPts val="0"/>
              </a:spcBef>
              <a:spcAft>
                <a:spcPts val="1200"/>
              </a:spcAft>
              <a:buFont typeface="Arial" panose="020B0604020202020204" pitchFamily="34" charset="0"/>
              <a:buNone/>
            </a:pPr>
            <a:r>
              <a:rPr lang="en-US" sz="1200" dirty="0">
                <a:solidFill>
                  <a:schemeClr val="bg1"/>
                </a:solidFill>
                <a:effectLst/>
                <a:ea typeface="Calibri" panose="020F0502020204030204" pitchFamily="34" charset="0"/>
              </a:rPr>
              <a:t>You can find all the information presented so far on GPOconnect…. </a:t>
            </a:r>
          </a:p>
          <a:p>
            <a:pPr marL="0" marR="0" lvl="0" indent="0" fontAlgn="base">
              <a:spcBef>
                <a:spcPts val="0"/>
              </a:spcBef>
              <a:spcAft>
                <a:spcPts val="1200"/>
              </a:spcAft>
              <a:buFont typeface="Arial" panose="020B0604020202020204" pitchFamily="34" charset="0"/>
              <a:buNone/>
            </a:pPr>
            <a:endParaRPr lang="en-US" sz="1200" dirty="0">
              <a:solidFill>
                <a:schemeClr val="bg1"/>
              </a:solidFill>
              <a:effectLst/>
              <a:ea typeface="Calibri" panose="020F0502020204030204" pitchFamily="34" charset="0"/>
            </a:endParaRPr>
          </a:p>
          <a:p>
            <a:pPr marL="0" marR="0" lvl="0" indent="0" fontAlgn="base">
              <a:spcBef>
                <a:spcPts val="0"/>
              </a:spcBef>
              <a:spcAft>
                <a:spcPts val="1200"/>
              </a:spcAft>
              <a:buFont typeface="Arial" panose="020B0604020202020204" pitchFamily="34" charset="0"/>
              <a:buNone/>
            </a:pPr>
            <a:r>
              <a:rPr lang="en-US" sz="1200" dirty="0">
                <a:solidFill>
                  <a:schemeClr val="bg1"/>
                </a:solidFill>
                <a:effectLst/>
                <a:ea typeface="Calibri" panose="020F0502020204030204" pitchFamily="34" charset="0"/>
              </a:rPr>
              <a:t>Via AB GPOconnect, you'll enjoy the capability to:</a:t>
            </a:r>
          </a:p>
          <a:p>
            <a:pPr marL="0" marR="0" lvl="0" indent="0" fontAlgn="base">
              <a:spcBef>
                <a:spcPts val="0"/>
              </a:spcBef>
              <a:spcAft>
                <a:spcPts val="1200"/>
              </a:spcAft>
              <a:buFont typeface="Arial" panose="020B0604020202020204" pitchFamily="34" charset="0"/>
              <a:buNone/>
            </a:pPr>
            <a:endParaRPr lang="en-US" sz="1200" dirty="0">
              <a:solidFill>
                <a:schemeClr val="bg1"/>
              </a:solidFill>
              <a:effectLst/>
              <a:ea typeface="Calibri" panose="020F0502020204030204" pitchFamily="34" charset="0"/>
            </a:endParaRPr>
          </a:p>
          <a:p>
            <a:pPr marL="171450" marR="0" lvl="0" indent="-171450" fontAlgn="base">
              <a:spcBef>
                <a:spcPts val="0"/>
              </a:spcBef>
              <a:spcAft>
                <a:spcPts val="1200"/>
              </a:spcAft>
              <a:buFont typeface="Arial" panose="020B0604020202020204" pitchFamily="34" charset="0"/>
              <a:buChar char="•"/>
            </a:pPr>
            <a:r>
              <a:rPr lang="en-US" sz="1200" dirty="0">
                <a:solidFill>
                  <a:schemeClr val="bg1"/>
                </a:solidFill>
                <a:effectLst/>
                <a:ea typeface="Calibri" panose="020F0502020204030204" pitchFamily="34" charset="0"/>
              </a:rPr>
              <a:t>Access past reports instantly ('report archive') for historical reference.</a:t>
            </a:r>
          </a:p>
          <a:p>
            <a:pPr marL="171450" marR="0" lvl="0" indent="-171450" fontAlgn="base">
              <a:spcBef>
                <a:spcPts val="0"/>
              </a:spcBef>
              <a:spcAft>
                <a:spcPts val="1200"/>
              </a:spcAft>
              <a:buFont typeface="Arial" panose="020B0604020202020204" pitchFamily="34" charset="0"/>
              <a:buChar char="•"/>
            </a:pPr>
            <a:r>
              <a:rPr lang="en-US" sz="1200" dirty="0">
                <a:solidFill>
                  <a:schemeClr val="bg1"/>
                </a:solidFill>
                <a:effectLst/>
                <a:ea typeface="Calibri" panose="020F0502020204030204" pitchFamily="34" charset="0"/>
              </a:rPr>
              <a:t>View product-specific contract performance, apply data filters, and effortlessly download data to Excel as necessary.</a:t>
            </a:r>
          </a:p>
          <a:p>
            <a:pPr marL="171450" marR="0" lvl="0" indent="-171450" fontAlgn="base">
              <a:spcBef>
                <a:spcPts val="0"/>
              </a:spcBef>
              <a:spcAft>
                <a:spcPts val="1200"/>
              </a:spcAft>
              <a:buFont typeface="Arial" panose="020B0604020202020204" pitchFamily="34" charset="0"/>
              <a:buChar char="•"/>
            </a:pPr>
            <a:r>
              <a:rPr lang="en-US" sz="1200" dirty="0">
                <a:solidFill>
                  <a:schemeClr val="bg1"/>
                </a:solidFill>
                <a:effectLst/>
                <a:ea typeface="Calibri" panose="020F0502020204030204" pitchFamily="34" charset="0"/>
              </a:rPr>
              <a:t>Gain insights into rebate payment details, comprehending invoiced amounts and product-specific payout progress. You can also upload your payout detail files and communicate with your designated AB rebate analyst.</a:t>
            </a:r>
          </a:p>
          <a:p>
            <a:pPr marL="171450" marR="0" lvl="0" indent="-171450" fontAlgn="base">
              <a:spcBef>
                <a:spcPts val="0"/>
              </a:spcBef>
              <a:spcAft>
                <a:spcPts val="1200"/>
              </a:spcAft>
              <a:buFont typeface="Arial" panose="020B0604020202020204" pitchFamily="34" charset="0"/>
              <a:buChar char="•"/>
            </a:pPr>
            <a:r>
              <a:rPr lang="en-US" sz="1200" dirty="0">
                <a:solidFill>
                  <a:schemeClr val="bg1"/>
                </a:solidFill>
                <a:effectLst/>
                <a:ea typeface="Calibri" panose="020F0502020204030204" pitchFamily="34" charset="0"/>
              </a:rPr>
              <a:t>Address your membership roster needs conveniently.</a:t>
            </a:r>
          </a:p>
          <a:p>
            <a:pPr marL="171450" marR="0" lvl="0" indent="-171450" fontAlgn="base">
              <a:spcBef>
                <a:spcPts val="0"/>
              </a:spcBef>
              <a:spcAft>
                <a:spcPts val="1200"/>
              </a:spcAft>
              <a:buFont typeface="Arial" panose="020B0604020202020204" pitchFamily="34" charset="0"/>
              <a:buChar char="•"/>
            </a:pPr>
            <a:r>
              <a:rPr lang="en-US" sz="1200" dirty="0">
                <a:solidFill>
                  <a:schemeClr val="bg1"/>
                </a:solidFill>
                <a:effectLst/>
                <a:ea typeface="Calibri" panose="020F0502020204030204" pitchFamily="34" charset="0"/>
              </a:rPr>
              <a:t>Swiftly submit tickets and monitor the status of any report-related queries.</a:t>
            </a:r>
          </a:p>
          <a:p>
            <a:pPr marL="0" marR="0" lvl="0" indent="0" fontAlgn="base">
              <a:spcBef>
                <a:spcPts val="0"/>
              </a:spcBef>
              <a:spcAft>
                <a:spcPts val="1200"/>
              </a:spcAft>
              <a:buFont typeface="Arial" panose="020B0604020202020204" pitchFamily="34" charset="0"/>
              <a:buNone/>
            </a:pPr>
            <a:endParaRPr lang="en-US" sz="1200" dirty="0">
              <a:solidFill>
                <a:schemeClr val="bg1"/>
              </a:solidFill>
              <a:effectLst/>
              <a:ea typeface="Calibri" panose="020F0502020204030204" pitchFamily="34" charset="0"/>
            </a:endParaRPr>
          </a:p>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CA7ECE0E-D8A6-4D45-9716-7F628A3B89D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495706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BA4C61B-9EBE-40C9-B0E4-227F4734313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164936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BA4C61B-9EBE-40C9-B0E4-227F4734313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316244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a:t>
            </a:r>
          </a:p>
          <a:p>
            <a:r>
              <a:rPr lang="en-US" dirty="0"/>
              <a:t>https://www.accessdata.fda.gov/drugsatfda_docs/nda/2006/125156s0000_LucentisTOC.cfm#:~:text=Approval%20Date%3A%2006%2F30%2F2006</a:t>
            </a:r>
          </a:p>
          <a:p>
            <a:r>
              <a:rPr lang="en-US" dirty="0"/>
              <a:t>https://www.accessdata.fda.gov/drugsatfda_docs/nda/2011/125387s0000toc.cfm#:~:text=Approval%20Date%3A%2011%2F18%2F2011</a:t>
            </a:r>
          </a:p>
          <a:p>
            <a:r>
              <a:rPr lang="en-US" dirty="0"/>
              <a:t>https://investors.biogen.com/news-releases/news-release-details/biogen-and-samsung-bioepis-byooviztm-ranibizumab-nuna-launches#:~:text=The%20FDA%20approved%20BYOOVIZ%20in,occlusion%2C%20and%20myopic%20choroidal%20neovascularization.</a:t>
            </a:r>
          </a:p>
          <a:p>
            <a:r>
              <a:rPr lang="en-US" dirty="0"/>
              <a:t>https://www.gene.com/media/press-releases/14935/2021-10-22/fda-approves-genentechs-susvimo-a-first-</a:t>
            </a:r>
          </a:p>
          <a:p>
            <a:r>
              <a:rPr lang="en-US" dirty="0"/>
              <a:t>https://investors.coherus.com/news-releases/news-release-details/coherus-launch-cimerlitm-ranibizumab-eqrn-united-states-october#:~:text=About%20CIMERLI&amp;text=CIMERLI%20has%20the%20same%20product,FDA%20on%20August%202%2C%202022%20.</a:t>
            </a:r>
          </a:p>
          <a:p>
            <a:r>
              <a:rPr lang="en-US" dirty="0"/>
              <a:t>https://www.gene.com/media/press-releases/14943/2022-01-28/fda-approves-genentechs-vabysmo-the-firs</a:t>
            </a:r>
          </a:p>
          <a:p>
            <a:r>
              <a:rPr lang="en-US" dirty="0"/>
              <a:t>https://www.retinalphysician.com/issues/2023/january-february-2023/fda-approves-syfovre-as-first-treatment-for-geogra</a:t>
            </a:r>
          </a:p>
          <a:p>
            <a:r>
              <a:rPr lang="en-US" dirty="0"/>
              <a:t>https://ir.aldeyra.com/news-releases/news-release-details/aldeyra-therapeutics-initiates-phase-2-clinical-trial-adx-2191</a:t>
            </a:r>
          </a:p>
          <a:p>
            <a:r>
              <a:rPr lang="en-US" dirty="0"/>
              <a:t>https://opthea.com/wp-content/uploads/2020/12/MST-Access-OPT-Initiation-23-November-2020.pdf55.pdf</a:t>
            </a:r>
          </a:p>
          <a:p>
            <a:r>
              <a:rPr lang="en-US" dirty="0"/>
              <a:t>https://regenxbio.gcs-web.com/news-releases/news-release-details/regenxbio-announces-additional-positive-interim-data-trials-rgx</a:t>
            </a:r>
          </a:p>
          <a:p>
            <a:r>
              <a:rPr lang="en-US" dirty="0"/>
              <a:t>https://www.ophthalmologytimes.com/view/fda-accepts-nda-grants-priority-review-to-iveric-bio-for-avacincaptad-pegol-for-the-treatment-of-geographic-atrophy</a:t>
            </a:r>
          </a:p>
          <a:p>
            <a:r>
              <a:rPr lang="en-US" dirty="0"/>
              <a:t>https://www.ophthalmologytimes.com/view/outlook-therapeutics-announces-fda-has-accepted-bla-for-bevacizumab-vikg-as-a-treatment-for-wet-amd</a:t>
            </a:r>
          </a:p>
          <a:p>
            <a:r>
              <a:rPr lang="en-US" dirty="0"/>
              <a:t>https://investor.regeneron.com/news-releases/news-release-details/aflibercept-8-mg-bla-treatment-wet-age-related-macular</a:t>
            </a: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D5D52A6-D559-4C35-BCB8-8720138117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618116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25675" y="457200"/>
            <a:ext cx="2438400" cy="13716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BA4C61B-9EBE-40C9-B0E4-227F4734313D}" type="slidenum">
              <a:rPr kumimoji="0" lang="en-US" sz="1200" b="0" i="0" u="none" strike="noStrike" kern="1200" cap="none" spc="0" normalizeH="0" baseline="0" noProof="0" smtClean="0">
                <a:ln>
                  <a:noFill/>
                </a:ln>
                <a:solidFill>
                  <a:prstClr val="black"/>
                </a:solidFill>
                <a:effectLst/>
                <a:uLnTx/>
                <a:uFillTx/>
                <a:latin typeface="Arial"/>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Arial"/>
              <a:ea typeface="+mn-ea"/>
              <a:cs typeface="+mn-cs"/>
            </a:endParaRPr>
          </a:p>
        </p:txBody>
      </p:sp>
    </p:spTree>
    <p:extLst>
      <p:ext uri="{BB962C8B-B14F-4D97-AF65-F5344CB8AC3E}">
        <p14:creationId xmlns:p14="http://schemas.microsoft.com/office/powerpoint/2010/main" val="10515390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BA4C61B-9EBE-40C9-B0E4-227F4734313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214331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685800" rtl="0" eaLnBrk="1" fontAlgn="auto" latinLnBrk="0" hangingPunct="1">
              <a:lnSpc>
                <a:spcPct val="100000"/>
              </a:lnSpc>
              <a:spcBef>
                <a:spcPct val="0"/>
              </a:spcBef>
              <a:spcAft>
                <a:spcPct val="0"/>
              </a:spcAft>
              <a:buClrTx/>
              <a:buSzTx/>
              <a:buFontTx/>
              <a:buNone/>
              <a:defRPr/>
            </a:pPr>
            <a:r>
              <a:rPr lang="en-US" sz="900" dirty="0">
                <a:solidFill>
                  <a:srgbClr val="FFFFFF"/>
                </a:solidFill>
              </a:rPr>
              <a:t>Internal data as of 5/2024 </a:t>
            </a:r>
          </a:p>
          <a:p>
            <a:pPr marL="0" marR="0" lvl="0" indent="0" algn="l" defTabSz="685800" rtl="0" eaLnBrk="1" fontAlgn="auto" latinLnBrk="0" hangingPunct="1">
              <a:lnSpc>
                <a:spcPct val="100000"/>
              </a:lnSpc>
              <a:spcBef>
                <a:spcPct val="0"/>
              </a:spcBef>
              <a:spcAft>
                <a:spcPct val="0"/>
              </a:spcAft>
              <a:buClrTx/>
              <a:buSzTx/>
              <a:buFontTx/>
              <a:buNone/>
              <a:defRPr/>
            </a:pPr>
            <a:r>
              <a:rPr lang="en-US" sz="900" dirty="0">
                <a:solidFill>
                  <a:srgbClr val="FFFFFF"/>
                </a:solidFill>
              </a:rPr>
              <a:t>We have a true full service product offering including innovator products, biosimilars, generics, orals, and med/surg and supportive care products.</a:t>
            </a:r>
          </a:p>
          <a:p>
            <a:endParaRPr lang="en-US" sz="900" b="0" i="0" kern="1200" dirty="0">
              <a:solidFill>
                <a:schemeClr val="tx1"/>
              </a:solidFill>
              <a:effectLst/>
              <a:latin typeface="+mn-lt"/>
              <a:ea typeface="+mn-ea"/>
              <a:cs typeface="+mn-cs"/>
            </a:endParaRPr>
          </a:p>
          <a:p>
            <a:r>
              <a:rPr lang="en-US" sz="900" b="0" i="0" kern="1200" dirty="0">
                <a:solidFill>
                  <a:schemeClr val="tx1"/>
                </a:solidFill>
                <a:effectLst/>
                <a:latin typeface="+mn-lt"/>
                <a:ea typeface="+mn-ea"/>
                <a:cs typeface="+mn-cs"/>
              </a:rPr>
              <a:t>Retinal, Eye Surgery and Ophthalmology- including the compounding pharmacies that support them</a:t>
            </a:r>
          </a:p>
          <a:p>
            <a:r>
              <a:rPr lang="en-US" sz="900" b="0" i="0" kern="1200" dirty="0">
                <a:solidFill>
                  <a:schemeClr val="tx1"/>
                </a:solidFill>
                <a:effectLst/>
                <a:latin typeface="+mn-lt"/>
                <a:ea typeface="+mn-ea"/>
                <a:cs typeface="+mn-cs"/>
              </a:rPr>
              <a:t>We specialize in distributing products that treat diseases and surgical procedures of the eye. We offer a full line of pharmaceutical therapies in diabetic macular edema and diabetic retinopathy, retinal vein occlusion, age-related and wet macular degeneration, macular edema following retinal vein occlusion, symptomatic vitreomacular adhesion and ocular pain.</a:t>
            </a: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BA4C61B-9EBE-40C9-B0E4-227F4734313D}" type="slidenum">
              <a:rPr kumimoji="0" lang="en-US" sz="1200" b="0" i="0" u="none" strike="noStrike" kern="1200" cap="none" spc="0" normalizeH="0" baseline="0" noProof="0" smtClean="0">
                <a:ln>
                  <a:noFill/>
                </a:ln>
                <a:solidFill>
                  <a:prstClr val="black"/>
                </a:solidFill>
                <a:effectLst/>
                <a:uLnTx/>
                <a:uFillTx/>
                <a:latin typeface="Calibri"/>
                <a:ea typeface="+mn-ea"/>
                <a:cs typeface="Arial"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dirty="0">
              <a:ln>
                <a:noFill/>
              </a:ln>
              <a:solidFill>
                <a:prstClr val="black"/>
              </a:solidFill>
              <a:effectLst/>
              <a:uLnTx/>
              <a:uFillTx/>
              <a:latin typeface="Calibri"/>
              <a:ea typeface="+mn-ea"/>
              <a:cs typeface="Arial" pitchFamily="34" charset="0"/>
            </a:endParaRPr>
          </a:p>
        </p:txBody>
      </p:sp>
    </p:spTree>
    <p:extLst>
      <p:ext uri="{BB962C8B-B14F-4D97-AF65-F5344CB8AC3E}">
        <p14:creationId xmlns:p14="http://schemas.microsoft.com/office/powerpoint/2010/main" val="59995957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7 vision practices </a:t>
            </a:r>
          </a:p>
          <a:p>
            <a:r>
              <a:rPr lang="en-US" dirty="0"/>
              <a:t>7 oncology practices</a:t>
            </a:r>
          </a:p>
          <a:p>
            <a:r>
              <a:rPr lang="en-US" dirty="0"/>
              <a:t>1 neurology practice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Members of other specialties are also included in </a:t>
            </a:r>
            <a:r>
              <a:rPr lang="en-US" noProof="0" dirty="0"/>
              <a:t>capturing customer experience, feedback, and ideas from our customers, collaborating on improvement opportunities; and identifying opportunities to increase the value created by and PODIS</a:t>
            </a:r>
            <a:r>
              <a:rPr lang="en-US" baseline="30000" noProof="0" dirty="0"/>
              <a:t>®</a:t>
            </a:r>
            <a:r>
              <a:rPr lang="en-US" noProof="0" dirty="0"/>
              <a:t> Plus and Cubixx</a:t>
            </a:r>
            <a:r>
              <a:rPr lang="en-US" baseline="30000" noProof="0" dirty="0"/>
              <a:t>®</a:t>
            </a:r>
            <a:r>
              <a:rPr lang="en-US" noProof="0" dirty="0"/>
              <a:t>MD for our customers</a:t>
            </a: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2ACF568-34AC-4C06-B2F8-CFB83873D364}"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4010620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685800" rtl="0" eaLnBrk="1" fontAlgn="auto" latinLnBrk="0" hangingPunct="1">
              <a:lnSpc>
                <a:spcPct val="100000"/>
              </a:lnSpc>
              <a:spcBef>
                <a:spcPts val="0"/>
              </a:spcBef>
              <a:spcAft>
                <a:spcPts val="300"/>
              </a:spcAft>
              <a:buClrTx/>
              <a:buSzTx/>
              <a:buFont typeface="Arial" panose="020B0604020202020204" pitchFamily="34" charset="0"/>
              <a:buNone/>
              <a:tabLst/>
              <a:defRPr/>
            </a:pPr>
            <a:r>
              <a:rPr lang="en-US" b="0" i="0" dirty="0">
                <a:solidFill>
                  <a:srgbClr val="3B3B3B"/>
                </a:solidFill>
                <a:effectLst/>
                <a:latin typeface="AB Gilroy"/>
              </a:rPr>
              <a:t>We are happy to make you aware of a </a:t>
            </a:r>
            <a:r>
              <a:rPr lang="en-US" b="0" i="0" dirty="0">
                <a:solidFill>
                  <a:srgbClr val="29163C"/>
                </a:solidFill>
                <a:effectLst/>
                <a:latin typeface="AB Gilroy"/>
              </a:rPr>
              <a:t>transformational</a:t>
            </a:r>
            <a:r>
              <a:rPr lang="en-US" b="0" i="0" dirty="0">
                <a:solidFill>
                  <a:srgbClr val="3B3B3B"/>
                </a:solidFill>
                <a:effectLst/>
                <a:latin typeface="AB Gilroy"/>
              </a:rPr>
              <a:t> initiative at Cencora to improve your entire experience with us. </a:t>
            </a:r>
          </a:p>
          <a:p>
            <a:pPr marL="0" marR="0" lvl="0" indent="0" algn="l" defTabSz="685800" rtl="0" eaLnBrk="1" fontAlgn="auto" latinLnBrk="0" hangingPunct="1">
              <a:lnSpc>
                <a:spcPct val="100000"/>
              </a:lnSpc>
              <a:spcBef>
                <a:spcPts val="0"/>
              </a:spcBef>
              <a:spcAft>
                <a:spcPts val="300"/>
              </a:spcAft>
              <a:buClrTx/>
              <a:buSzTx/>
              <a:buFont typeface="Arial" panose="020B0604020202020204" pitchFamily="34" charset="0"/>
              <a:buNone/>
              <a:tabLst/>
              <a:defRPr/>
            </a:pPr>
            <a:r>
              <a:rPr lang="en-US" b="0" i="0" dirty="0">
                <a:solidFill>
                  <a:srgbClr val="3B3B3B"/>
                </a:solidFill>
                <a:effectLst/>
                <a:latin typeface="AB Gilroy"/>
              </a:rPr>
              <a:t>C.O.R.E. stands for Commercial, Operational, and Relationship Excellence and is a cross-functional initiative in our U.S. market to improve the experiences you have across all of Cencora. </a:t>
            </a:r>
          </a:p>
          <a:p>
            <a:pPr marL="0" indent="0">
              <a:spcAft>
                <a:spcPts val="300"/>
              </a:spcAft>
              <a:buFont typeface="Arial" panose="020B0604020202020204" pitchFamily="34" charset="0"/>
              <a:buNone/>
            </a:pPr>
            <a:endParaRPr lang="en-US" b="0" i="0" dirty="0">
              <a:solidFill>
                <a:srgbClr val="3B3B3B"/>
              </a:solidFill>
              <a:effectLst/>
              <a:latin typeface="AB Gilroy"/>
            </a:endParaRPr>
          </a:p>
          <a:p>
            <a:pPr marL="0" indent="0">
              <a:spcAft>
                <a:spcPts val="300"/>
              </a:spcAft>
              <a:buFont typeface="Arial" panose="020B0604020202020204" pitchFamily="34" charset="0"/>
              <a:buNone/>
            </a:pPr>
            <a:r>
              <a:rPr lang="en-US" b="0" i="0" dirty="0">
                <a:solidFill>
                  <a:srgbClr val="3B3B3B"/>
                </a:solidFill>
                <a:effectLst/>
                <a:latin typeface="AB Gilroy"/>
              </a:rPr>
              <a:t>We are investing in your future by driving </a:t>
            </a:r>
            <a:r>
              <a:rPr lang="en-US" b="0" i="0" dirty="0">
                <a:solidFill>
                  <a:srgbClr val="29163C"/>
                </a:solidFill>
                <a:effectLst/>
                <a:latin typeface="AB Gilroy"/>
              </a:rPr>
              <a:t>an industry-leading experience that evolves with the fast-paced changes in healthcare –</a:t>
            </a:r>
          </a:p>
          <a:p>
            <a:pPr marL="0" indent="0">
              <a:spcAft>
                <a:spcPts val="300"/>
              </a:spcAft>
              <a:buFont typeface="Arial" panose="020B0604020202020204" pitchFamily="34" charset="0"/>
              <a:buNone/>
            </a:pPr>
            <a:r>
              <a:rPr lang="en-US" b="0" i="0" dirty="0">
                <a:solidFill>
                  <a:srgbClr val="29163C"/>
                </a:solidFill>
                <a:effectLst/>
                <a:latin typeface="AB Gilroy"/>
              </a:rPr>
              <a:t>The project will invest in designing a flexible operating model and a group of fast fixes</a:t>
            </a:r>
          </a:p>
          <a:p>
            <a:pPr marL="0" indent="0">
              <a:spcAft>
                <a:spcPts val="300"/>
              </a:spcAft>
              <a:buFont typeface="Arial" panose="020B0604020202020204" pitchFamily="34" charset="0"/>
              <a:buNone/>
            </a:pPr>
            <a:endParaRPr lang="en-US" b="0" i="0" dirty="0">
              <a:solidFill>
                <a:srgbClr val="29163C"/>
              </a:solidFill>
              <a:effectLst/>
              <a:latin typeface="AB Gilroy"/>
            </a:endParaRPr>
          </a:p>
          <a:p>
            <a:pPr marL="0" indent="0">
              <a:spcAft>
                <a:spcPts val="300"/>
              </a:spcAft>
              <a:buFont typeface="Arial" panose="020B0604020202020204" pitchFamily="34" charset="0"/>
              <a:buNone/>
            </a:pPr>
            <a:r>
              <a:rPr lang="en-US" dirty="0"/>
              <a:t>Some examples of these are:</a:t>
            </a:r>
          </a:p>
          <a:p>
            <a:pPr marL="171446" indent="-171446">
              <a:spcAft>
                <a:spcPts val="300"/>
              </a:spcAft>
              <a:buFont typeface="Arial" panose="020B0604020202020204" pitchFamily="34" charset="0"/>
              <a:buChar char="•"/>
            </a:pPr>
            <a:r>
              <a:rPr lang="en-US" sz="900" dirty="0">
                <a:solidFill>
                  <a:schemeClr val="bg1"/>
                </a:solidFill>
              </a:rPr>
              <a:t>Improved speed and accuracy of pricing updates </a:t>
            </a:r>
          </a:p>
          <a:p>
            <a:pPr marL="171446" indent="-171446">
              <a:spcAft>
                <a:spcPts val="300"/>
              </a:spcAft>
              <a:buFont typeface="Arial" panose="020B0604020202020204" pitchFamily="34" charset="0"/>
              <a:buChar char="•"/>
            </a:pPr>
            <a:r>
              <a:rPr lang="en-US" sz="900" dirty="0">
                <a:solidFill>
                  <a:schemeClr val="bg1"/>
                </a:solidFill>
              </a:rPr>
              <a:t>Reduce pricing errors and credit / rebills</a:t>
            </a:r>
          </a:p>
          <a:p>
            <a:pPr marL="171446" indent="-171446">
              <a:spcAft>
                <a:spcPts val="300"/>
              </a:spcAft>
              <a:buFont typeface="Arial" panose="020B0604020202020204" pitchFamily="34" charset="0"/>
              <a:buChar char="•"/>
            </a:pPr>
            <a:r>
              <a:rPr lang="en-US" sz="900" dirty="0">
                <a:solidFill>
                  <a:schemeClr val="bg1"/>
                </a:solidFill>
              </a:rPr>
              <a:t>Improve communications for credit rebills and chargeback denials</a:t>
            </a:r>
          </a:p>
          <a:p>
            <a:pPr marL="171446" indent="-171446">
              <a:spcAft>
                <a:spcPts val="300"/>
              </a:spcAft>
              <a:buFont typeface="Arial" panose="020B0604020202020204" pitchFamily="34" charset="0"/>
              <a:buChar char="•"/>
            </a:pPr>
            <a:r>
              <a:rPr lang="en-US" sz="900" dirty="0">
                <a:solidFill>
                  <a:schemeClr val="bg1"/>
                </a:solidFill>
              </a:rPr>
              <a:t>Improve product eligibility accuracy</a:t>
            </a:r>
          </a:p>
          <a:p>
            <a:pPr marL="171446" indent="-171446" defTabSz="173732">
              <a:spcAft>
                <a:spcPts val="300"/>
              </a:spcAft>
              <a:buFont typeface="Arial" panose="020B0604020202020204" pitchFamily="34" charset="0"/>
              <a:buChar char="•"/>
              <a:tabLst>
                <a:tab pos="173732" algn="l"/>
                <a:tab pos="347463" algn="l"/>
                <a:tab pos="521195" algn="l"/>
                <a:tab pos="694927" algn="l"/>
              </a:tabLst>
              <a:defRPr/>
            </a:pPr>
            <a:r>
              <a:rPr lang="en-US" sz="900" dirty="0">
                <a:solidFill>
                  <a:schemeClr val="bg1"/>
                </a:solidFill>
                <a:latin typeface="Arial"/>
                <a:cs typeface="Arial"/>
              </a:rPr>
              <a:t>Increase supply reliability through enhanced supplier performance and risk management</a:t>
            </a:r>
          </a:p>
          <a:p>
            <a:pPr marL="171446" indent="-171446" defTabSz="173732">
              <a:spcAft>
                <a:spcPts val="300"/>
              </a:spcAft>
              <a:buFont typeface="Arial" panose="020B0604020202020204" pitchFamily="34" charset="0"/>
              <a:buChar char="•"/>
              <a:tabLst>
                <a:tab pos="173732" algn="l"/>
                <a:tab pos="347463" algn="l"/>
                <a:tab pos="521195" algn="l"/>
                <a:tab pos="694927" algn="l"/>
              </a:tabLst>
              <a:defRPr/>
            </a:pPr>
            <a:r>
              <a:rPr lang="en-US" sz="900" dirty="0">
                <a:solidFill>
                  <a:schemeClr val="bg1"/>
                </a:solidFill>
                <a:latin typeface="Arial"/>
              </a:rPr>
              <a:t>Provide accurate product availability dates</a:t>
            </a:r>
          </a:p>
          <a:p>
            <a:pPr marL="171446" indent="-171446" defTabSz="173732">
              <a:spcAft>
                <a:spcPts val="300"/>
              </a:spcAft>
              <a:buFont typeface="Arial" panose="020B0604020202020204" pitchFamily="34" charset="0"/>
              <a:buChar char="•"/>
              <a:tabLst>
                <a:tab pos="173732" algn="l"/>
                <a:tab pos="347463" algn="l"/>
                <a:tab pos="521195" algn="l"/>
                <a:tab pos="694927" algn="l"/>
              </a:tabLst>
              <a:defRPr/>
            </a:pPr>
            <a:r>
              <a:rPr lang="en-US" sz="900" dirty="0">
                <a:solidFill>
                  <a:schemeClr val="bg1"/>
                </a:solidFill>
                <a:latin typeface="Arial"/>
              </a:rPr>
              <a:t>Storing your information and profile preferences consistently so we can provide you with the communications you want and need when you need them and they go to the right person, whether that’s and invoice, a contract to sign or a new product we have available</a:t>
            </a: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2ACF568-34AC-4C06-B2F8-CFB83873D364}"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0428401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Jane Palmer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7A86BF-CEFE-4FF6-82E2-EE3DC9BB186D}"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128736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BA4C61B-9EBE-40C9-B0E4-227F4734313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5612456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5.jpg"/></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5.jpg"/></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7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7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5.jpg"/></Relationships>
</file>

<file path=ppt/slideLayouts/_rels/slideLayout7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Master" Target="../slideMasters/slideMaster2.xml"/><Relationship Id="rId4" Type="http://schemas.openxmlformats.org/officeDocument/2006/relationships/image" Target="../media/image4.svg"/></Relationships>
</file>

<file path=ppt/slideLayouts/_rels/slideLayout7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5.jpg"/></Relationships>
</file>

<file path=ppt/slideLayouts/_rels/slideLayout8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8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8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6.jpeg"/></Relationships>
</file>

<file path=ppt/slideLayouts/_rels/slideLayout8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8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8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87.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8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8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9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9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9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9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9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9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9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97.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9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9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0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0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0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0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0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0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0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0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0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0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1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1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1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1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1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1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1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5.jpg"/></Relationships>
</file>

<file path=ppt/slideLayouts/_rels/slideLayout1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Master" Target="../slideMasters/slideMaster2.xml"/><Relationship Id="rId4" Type="http://schemas.openxmlformats.org/officeDocument/2006/relationships/image" Target="../media/image4.svg"/></Relationships>
</file>

<file path=ppt/slideLayouts/_rels/slideLayout11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5.jpg"/></Relationships>
</file>

<file path=ppt/slideLayouts/_rels/slideLayout11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2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2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2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2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2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27.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2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2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3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3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3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3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3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3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3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37.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4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4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Master" Target="../slideMasters/slideMaster2.xml"/><Relationship Id="rId4" Type="http://schemas.openxmlformats.org/officeDocument/2006/relationships/image" Target="../media/image2.svg"/></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5.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146.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47.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48.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Master" Target="../slideMasters/slideMaster3.xml"/></Relationships>
</file>

<file path=ppt/slideLayouts/_rels/slideLayout149.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50.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51.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52.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53.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54.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55.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56.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57.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58.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Master" Target="../slideMasters/slideMaster3.xml"/></Relationships>
</file>

<file path=ppt/slideLayouts/_rels/slideLayout159.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Master" Target="../slideMasters/slideMaster3.xml"/></Relationships>
</file>

<file path=ppt/slideLayouts/_rels/slideLayout160.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61.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62.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Master" Target="../slideMasters/slideMaster3.xml"/></Relationships>
</file>

<file path=ppt/slideLayouts/_rels/slideLayout163.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64.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65.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66.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67.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68.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69.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70.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71.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72.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73.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74.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Master" Target="../slideMasters/slideMaster3.xml"/></Relationships>
</file>

<file path=ppt/slideLayouts/_rels/slideLayout175.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Master" Target="../slideMasters/slideMaster3.xml"/></Relationships>
</file>

<file path=ppt/slideLayouts/_rels/slideLayout176.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77.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9.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180.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81.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Master" Target="../slideMasters/slideMaster3.xml"/></Relationships>
</file>

<file path=ppt/slideLayouts/_rels/slideLayout182.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4.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Master" Target="../slideMasters/slideMaster3.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8.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8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3.xml"/></Relationships>
</file>

<file path=ppt/slideLayouts/_rels/slideLayout19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3.xml"/></Relationships>
</file>

<file path=ppt/slideLayouts/_rels/slideLayout191.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92.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3.xml"/></Relationships>
</file>

<file path=ppt/slideLayouts/_rels/slideLayout19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5.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7.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198.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199.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200.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Master" Target="../slideMasters/slideMaster4.xml"/></Relationships>
</file>

<file path=ppt/slideLayouts/_rels/slideLayout201.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202.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203.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204.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205.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206.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207.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208.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209.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210.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Master" Target="../slideMasters/slideMaster4.xml"/></Relationships>
</file>

<file path=ppt/slideLayouts/_rels/slideLayout211.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Master" Target="../slideMasters/slideMaster4.xml"/></Relationships>
</file>

<file path=ppt/slideLayouts/_rels/slideLayout212.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213.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214.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Master" Target="../slideMasters/slideMaster4.xml"/></Relationships>
</file>

<file path=ppt/slideLayouts/_rels/slideLayout215.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216.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217.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218.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219.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220.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221.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222.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223.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224.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225.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226.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Master" Target="../slideMasters/slideMaster4.xml"/></Relationships>
</file>

<file path=ppt/slideLayouts/_rels/slideLayout227.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Master" Target="../slideMasters/slideMaster4.xml"/></Relationships>
</file>

<file path=ppt/slideLayouts/_rels/slideLayout228.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229.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1.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232.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_rels/slideLayout233.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Master" Target="../slideMasters/slideMaster4.xml"/></Relationships>
</file>

<file path=ppt/slideLayouts/_rels/slideLayout234.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6.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5.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4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24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24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24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24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247.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24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24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25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25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25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25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25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25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25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2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5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25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26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26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5.xml"/></Relationships>
</file>

<file path=ppt/slideLayouts/_rels/slideLayout26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5.xml"/></Relationships>
</file>

<file path=ppt/slideLayouts/_rels/slideLayout26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5.xml"/></Relationships>
</file>

<file path=ppt/slideLayouts/_rels/slideLayout26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26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5.xml"/></Relationships>
</file>

<file path=ppt/slideLayouts/_rels/slideLayout26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Master" Target="../slideMasters/slideMaster5.xml"/><Relationship Id="rId4" Type="http://schemas.openxmlformats.org/officeDocument/2006/relationships/image" Target="../media/image2.svg"/></Relationships>
</file>

<file path=ppt/slideLayouts/_rels/slideLayout26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5.xml"/><Relationship Id="rId4" Type="http://schemas.openxmlformats.org/officeDocument/2006/relationships/image" Target="../media/image6.jpeg"/></Relationships>
</file>

<file path=ppt/slideLayouts/_rels/slideLayout26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5.xml"/></Relationships>
</file>

<file path=ppt/slideLayouts/_rels/slideLayout26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slideMaster" Target="../slideMasters/slideMaster5.xml"/><Relationship Id="rId1" Type="http://schemas.openxmlformats.org/officeDocument/2006/relationships/tags" Target="../tags/tag1.xml"/></Relationships>
</file>

<file path=ppt/slideLayouts/_rels/slideLayout2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71.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png"/><Relationship Id="rId1" Type="http://schemas.openxmlformats.org/officeDocument/2006/relationships/slideMaster" Target="../slideMasters/slideMaster6.xml"/><Relationship Id="rId5" Type="http://schemas.openxmlformats.org/officeDocument/2006/relationships/image" Target="../media/image2.svg"/><Relationship Id="rId4" Type="http://schemas.openxmlformats.org/officeDocument/2006/relationships/image" Target="../media/image1.png"/></Relationships>
</file>

<file path=ppt/slideLayouts/_rels/slideLayout2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7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27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277.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27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27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28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28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28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28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28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28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28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287.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28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28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29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29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9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29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29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29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29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29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29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29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30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Master" Target="../slideMasters/slideMaster6.xml"/><Relationship Id="rId4" Type="http://schemas.openxmlformats.org/officeDocument/2006/relationships/image" Target="../media/image2.svg"/></Relationships>
</file>

<file path=ppt/slideLayouts/_rels/slideLayout30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6.xml"/><Relationship Id="rId5" Type="http://schemas.openxmlformats.org/officeDocument/2006/relationships/image" Target="../media/image6.jpeg"/><Relationship Id="rId4" Type="http://schemas.openxmlformats.org/officeDocument/2006/relationships/image" Target="../media/image23.jpeg"/></Relationships>
</file>

<file path=ppt/slideLayouts/_rels/slideLayout30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30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0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30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30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30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6.xml"/><Relationship Id="rId4" Type="http://schemas.openxmlformats.org/officeDocument/2006/relationships/image" Target="../media/image6.jpeg"/></Relationships>
</file>

<file path=ppt/slideLayouts/_rels/slideLayout30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30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31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31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31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31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31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31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31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317.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31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31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32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32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32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32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32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32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32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327.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32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32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33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33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33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33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33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33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33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337.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33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33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34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 Id="rId4" Type="http://schemas.openxmlformats.org/officeDocument/2006/relationships/image" Target="../media/image5.jpg"/></Relationships>
</file>

<file path=ppt/slideLayouts/_rels/slideLayout3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Master" Target="../slideMasters/slideMaster6.xml"/><Relationship Id="rId4" Type="http://schemas.openxmlformats.org/officeDocument/2006/relationships/image" Target="../media/image4.svg"/></Relationships>
</file>

<file path=ppt/slideLayouts/_rels/slideLayout34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 Id="rId4" Type="http://schemas.openxmlformats.org/officeDocument/2006/relationships/image" Target="../media/image5.jpg"/></Relationships>
</file>

<file path=ppt/slideLayouts/_rels/slideLayout343.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34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34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34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3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4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34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35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35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35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35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35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35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35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357.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35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35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36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36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3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36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36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6.xml"/></Relationships>
</file>

<file path=ppt/slideLayouts/_rels/slideLayout36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Master" Target="../slideMasters/slideMaster6.xml"/><Relationship Id="rId4" Type="http://schemas.openxmlformats.org/officeDocument/2006/relationships/image" Target="../media/image2.svg"/></Relationships>
</file>

<file path=ppt/slideLayouts/_rels/slideLayout36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7.xml"/></Relationships>
</file>

<file path=ppt/slideLayouts/_rels/slideLayout3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6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37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37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37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37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37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7.xml"/></Relationships>
</file>

<file path=ppt/slideLayouts/_rels/slideLayout37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7.xml"/></Relationships>
</file>

<file path=ppt/slideLayouts/_rels/slideLayout37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37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7.xml"/></Relationships>
</file>

<file path=ppt/slideLayouts/_rels/slideLayout37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37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38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38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38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38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38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38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38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387.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38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38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7.xml"/></Relationships>
</file>

<file path=ppt/slideLayouts/_rels/slideLayout39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7.xml"/></Relationships>
</file>

<file path=ppt/slideLayouts/_rels/slideLayout39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7.xml"/></Relationships>
</file>

<file path=ppt/slideLayouts/_rels/slideLayout39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7.xml"/></Relationships>
</file>

<file path=ppt/slideLayouts/_rels/slideLayout39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39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39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396.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397.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39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39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7.xml"/></Relationships>
</file>

<file path=ppt/slideLayouts/_rels/slideLayout40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40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7.xml"/><Relationship Id="rId4" Type="http://schemas.openxmlformats.org/officeDocument/2006/relationships/image" Target="../media/image5.jpg"/></Relationships>
</file>

<file path=ppt/slideLayouts/_rels/slideLayout40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Master" Target="../slideMasters/slideMaster7.xml"/><Relationship Id="rId4" Type="http://schemas.openxmlformats.org/officeDocument/2006/relationships/image" Target="../media/image4.svg"/></Relationships>
</file>

<file path=ppt/slideLayouts/_rels/slideLayout40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7.xml"/><Relationship Id="rId4" Type="http://schemas.openxmlformats.org/officeDocument/2006/relationships/image" Target="../media/image5.jpg"/></Relationships>
</file>

<file path=ppt/slideLayouts/_rels/slideLayout40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7.xml"/></Relationships>
</file>

<file path=ppt/slideLayouts/_rels/slideLayout405.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7.xml"/></Relationships>
</file>

<file path=ppt/slideLayouts/_rels/slideLayout40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7.xml"/></Relationships>
</file>

<file path=ppt/slideLayouts/_rels/slideLayout40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7.xml"/><Relationship Id="rId4" Type="http://schemas.openxmlformats.org/officeDocument/2006/relationships/image" Target="../media/image6.jpeg"/></Relationships>
</file>

<file path=ppt/slideLayouts/_rels/slideLayout40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40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41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11.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png"/><Relationship Id="rId1" Type="http://schemas.openxmlformats.org/officeDocument/2006/relationships/slideMaster" Target="../slideMasters/slideMaster8.xml"/><Relationship Id="rId5" Type="http://schemas.openxmlformats.org/officeDocument/2006/relationships/image" Target="../media/image29.svg"/><Relationship Id="rId4" Type="http://schemas.openxmlformats.org/officeDocument/2006/relationships/image" Target="../media/image28.png"/></Relationships>
</file>

<file path=ppt/slideLayouts/_rels/slideLayout412.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png"/><Relationship Id="rId1" Type="http://schemas.openxmlformats.org/officeDocument/2006/relationships/slideMaster" Target="../slideMasters/slideMaster8.xml"/><Relationship Id="rId5" Type="http://schemas.openxmlformats.org/officeDocument/2006/relationships/image" Target="../media/image29.svg"/><Relationship Id="rId4" Type="http://schemas.openxmlformats.org/officeDocument/2006/relationships/image" Target="../media/image28.png"/></Relationships>
</file>

<file path=ppt/slideLayouts/_rels/slideLayout413.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6.png"/><Relationship Id="rId1" Type="http://schemas.openxmlformats.org/officeDocument/2006/relationships/slideMaster" Target="../slideMasters/slideMaster8.xml"/><Relationship Id="rId5" Type="http://schemas.openxmlformats.org/officeDocument/2006/relationships/image" Target="../media/image29.svg"/><Relationship Id="rId4" Type="http://schemas.openxmlformats.org/officeDocument/2006/relationships/image" Target="../media/image28.png"/></Relationships>
</file>

<file path=ppt/slideLayouts/_rels/slideLayout414.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26.png"/><Relationship Id="rId1" Type="http://schemas.openxmlformats.org/officeDocument/2006/relationships/slideMaster" Target="../slideMasters/slideMaster8.xml"/><Relationship Id="rId5" Type="http://schemas.openxmlformats.org/officeDocument/2006/relationships/image" Target="../media/image29.svg"/><Relationship Id="rId4" Type="http://schemas.openxmlformats.org/officeDocument/2006/relationships/image" Target="../media/image28.png"/></Relationships>
</file>

<file path=ppt/slideLayouts/_rels/slideLayout415.xml.rels><?xml version="1.0" encoding="UTF-8" standalone="yes"?>
<Relationships xmlns="http://schemas.openxmlformats.org/package/2006/relationships"><Relationship Id="rId3" Type="http://schemas.openxmlformats.org/officeDocument/2006/relationships/image" Target="../media/image33.svg"/><Relationship Id="rId7" Type="http://schemas.openxmlformats.org/officeDocument/2006/relationships/image" Target="../media/image29.svg"/><Relationship Id="rId2" Type="http://schemas.openxmlformats.org/officeDocument/2006/relationships/image" Target="../media/image32.png"/><Relationship Id="rId1" Type="http://schemas.openxmlformats.org/officeDocument/2006/relationships/slideMaster" Target="../slideMasters/slideMaster8.xml"/><Relationship Id="rId6" Type="http://schemas.openxmlformats.org/officeDocument/2006/relationships/image" Target="../media/image28.png"/><Relationship Id="rId5" Type="http://schemas.openxmlformats.org/officeDocument/2006/relationships/image" Target="../media/image31.svg"/><Relationship Id="rId4" Type="http://schemas.openxmlformats.org/officeDocument/2006/relationships/image" Target="../media/image26.png"/></Relationships>
</file>

<file path=ppt/slideLayouts/_rels/slideLayout4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4.jpg"/><Relationship Id="rId1" Type="http://schemas.openxmlformats.org/officeDocument/2006/relationships/slideMaster" Target="../slideMasters/slideMaster8.xml"/><Relationship Id="rId6" Type="http://schemas.openxmlformats.org/officeDocument/2006/relationships/image" Target="../media/image29.svg"/><Relationship Id="rId5" Type="http://schemas.openxmlformats.org/officeDocument/2006/relationships/image" Target="../media/image28.png"/><Relationship Id="rId4" Type="http://schemas.openxmlformats.org/officeDocument/2006/relationships/image" Target="../media/image31.svg"/></Relationships>
</file>

<file path=ppt/slideLayouts/_rels/slideLayout417.xml.rels><?xml version="1.0" encoding="UTF-8" standalone="yes"?>
<Relationships xmlns="http://schemas.openxmlformats.org/package/2006/relationships"><Relationship Id="rId3" Type="http://schemas.openxmlformats.org/officeDocument/2006/relationships/image" Target="../media/image35.svg"/><Relationship Id="rId2" Type="http://schemas.openxmlformats.org/officeDocument/2006/relationships/image" Target="../media/image24.png"/><Relationship Id="rId1" Type="http://schemas.openxmlformats.org/officeDocument/2006/relationships/slideMaster" Target="../slideMasters/slideMaster8.xml"/><Relationship Id="rId5" Type="http://schemas.openxmlformats.org/officeDocument/2006/relationships/image" Target="../media/image37.svg"/><Relationship Id="rId4" Type="http://schemas.openxmlformats.org/officeDocument/2006/relationships/image" Target="../media/image36.png"/></Relationships>
</file>

<file path=ppt/slideLayouts/_rels/slideLayout418.xml.rels><?xml version="1.0" encoding="UTF-8" standalone="yes"?>
<Relationships xmlns="http://schemas.openxmlformats.org/package/2006/relationships"><Relationship Id="rId3" Type="http://schemas.openxmlformats.org/officeDocument/2006/relationships/image" Target="../media/image39.svg"/><Relationship Id="rId7" Type="http://schemas.openxmlformats.org/officeDocument/2006/relationships/image" Target="../media/image29.svg"/><Relationship Id="rId2" Type="http://schemas.openxmlformats.org/officeDocument/2006/relationships/image" Target="../media/image38.png"/><Relationship Id="rId1" Type="http://schemas.openxmlformats.org/officeDocument/2006/relationships/slideMaster" Target="../slideMasters/slideMaster8.xml"/><Relationship Id="rId6" Type="http://schemas.openxmlformats.org/officeDocument/2006/relationships/image" Target="../media/image28.png"/><Relationship Id="rId5" Type="http://schemas.openxmlformats.org/officeDocument/2006/relationships/image" Target="../media/image31.svg"/><Relationship Id="rId4" Type="http://schemas.openxmlformats.org/officeDocument/2006/relationships/image" Target="../media/image26.png"/></Relationships>
</file>

<file path=ppt/slideLayouts/_rels/slideLayout41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2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2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2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2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2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2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2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2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28.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26.png"/><Relationship Id="rId1" Type="http://schemas.openxmlformats.org/officeDocument/2006/relationships/slideMaster" Target="../slideMasters/slideMaster8.xml"/></Relationships>
</file>

<file path=ppt/slideLayouts/_rels/slideLayout429.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26.png"/><Relationship Id="rId1" Type="http://schemas.openxmlformats.org/officeDocument/2006/relationships/slideMaster" Target="../slideMasters/slideMaster8.xml"/></Relationships>
</file>

<file path=ppt/slideLayouts/_rels/slideLayout43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3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32.xml.rels><?xml version="1.0" encoding="UTF-8" standalone="yes"?>
<Relationships xmlns="http://schemas.openxmlformats.org/package/2006/relationships"><Relationship Id="rId3" Type="http://schemas.openxmlformats.org/officeDocument/2006/relationships/image" Target="../media/image40.svg"/><Relationship Id="rId2" Type="http://schemas.openxmlformats.org/officeDocument/2006/relationships/image" Target="../media/image24.png"/><Relationship Id="rId1" Type="http://schemas.openxmlformats.org/officeDocument/2006/relationships/slideMaster" Target="../slideMasters/slideMaster8.xml"/></Relationships>
</file>

<file path=ppt/slideLayouts/_rels/slideLayout433.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26.png"/><Relationship Id="rId1" Type="http://schemas.openxmlformats.org/officeDocument/2006/relationships/slideMaster" Target="../slideMasters/slideMaster8.xml"/></Relationships>
</file>

<file path=ppt/slideLayouts/_rels/slideLayout434.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26.png"/><Relationship Id="rId1" Type="http://schemas.openxmlformats.org/officeDocument/2006/relationships/slideMaster" Target="../slideMasters/slideMaster8.xml"/></Relationships>
</file>

<file path=ppt/slideLayouts/_rels/slideLayout435.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26.png"/><Relationship Id="rId1" Type="http://schemas.openxmlformats.org/officeDocument/2006/relationships/slideMaster" Target="../slideMasters/slideMaster8.xml"/></Relationships>
</file>

<file path=ppt/slideLayouts/_rels/slideLayout436.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26.png"/><Relationship Id="rId1" Type="http://schemas.openxmlformats.org/officeDocument/2006/relationships/slideMaster" Target="../slideMasters/slideMaster8.xml"/></Relationships>
</file>

<file path=ppt/slideLayouts/_rels/slideLayout437.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26.png"/><Relationship Id="rId1" Type="http://schemas.openxmlformats.org/officeDocument/2006/relationships/slideMaster" Target="../slideMasters/slideMaster8.xml"/></Relationships>
</file>

<file path=ppt/slideLayouts/_rels/slideLayout43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3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in True Blue">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835200" y="1387200"/>
            <a:ext cx="5505451" cy="2121600"/>
          </a:xfrm>
        </p:spPr>
        <p:txBody>
          <a:bodyPr anchor="t" anchorCtr="0"/>
          <a:lstStyle>
            <a:lvl1pPr algn="l">
              <a:defRPr sz="4800">
                <a:solidFill>
                  <a:schemeClr val="bg1"/>
                </a:solidFill>
              </a:defRPr>
            </a:lvl1pPr>
          </a:lstStyle>
          <a:p>
            <a:r>
              <a:rPr lang="en-US" noProof="0"/>
              <a:t>Click to edit Master title style</a:t>
            </a:r>
          </a:p>
        </p:txBody>
      </p:sp>
      <p:sp>
        <p:nvSpPr>
          <p:cNvPr id="3" name="Subtitle 2"/>
          <p:cNvSpPr>
            <a:spLocks noGrp="1"/>
          </p:cNvSpPr>
          <p:nvPr>
            <p:ph type="subTitle" idx="1" hasCustomPrompt="1"/>
          </p:nvPr>
        </p:nvSpPr>
        <p:spPr>
          <a:xfrm>
            <a:off x="835200" y="3600451"/>
            <a:ext cx="5505451" cy="1657348"/>
          </a:xfrm>
        </p:spPr>
        <p:txBody>
          <a:bodyPr anchor="t" anchorCtr="0"/>
          <a:lstStyle>
            <a:lvl1pPr marL="0" indent="0" algn="l">
              <a:buNone/>
              <a:defRPr sz="1600" b="1">
                <a:solidFill>
                  <a:schemeClr val="bg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noProof="0"/>
              <a:t>Click to edit Master subtitle style        </a:t>
            </a:r>
          </a:p>
        </p:txBody>
      </p:sp>
      <p:pic>
        <p:nvPicPr>
          <p:cNvPr id="14" name="Graphic 13">
            <a:extLst>
              <a:ext uri="{FF2B5EF4-FFF2-40B4-BE49-F238E27FC236}">
                <a16:creationId xmlns:a16="http://schemas.microsoft.com/office/drawing/2014/main" id="{CB25D1A9-5D82-9E4A-3323-DC43367C2BFF}"/>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838958" y="403167"/>
            <a:ext cx="1521127" cy="216000"/>
          </a:xfrm>
          <a:prstGeom prst="rect">
            <a:avLst/>
          </a:prstGeom>
        </p:spPr>
      </p:pic>
    </p:spTree>
    <p:extLst>
      <p:ext uri="{BB962C8B-B14F-4D97-AF65-F5344CB8AC3E}">
        <p14:creationId xmlns:p14="http://schemas.microsoft.com/office/powerpoint/2010/main" val="2516599715"/>
      </p:ext>
    </p:extLst>
  </p:cSld>
  <p:clrMapOvr>
    <a:masterClrMapping/>
  </p:clrMapOvr>
  <p:extLst>
    <p:ext uri="{DCECCB84-F9BA-43D5-87BE-67443E8EF086}">
      <p15:sldGuideLst xmlns:p15="http://schemas.microsoft.com/office/powerpoint/2012/main">
        <p15:guide id="8" orient="horz" pos="556">
          <p15:clr>
            <a:srgbClr val="A4A3A4"/>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with dark pictur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7B5185DC-75AA-89C5-12FA-7663D1244071}"/>
              </a:ext>
            </a:extLst>
          </p:cNvPr>
          <p:cNvSpPr>
            <a:spLocks noGrp="1"/>
          </p:cNvSpPr>
          <p:nvPr>
            <p:ph type="pic" sz="quarter" idx="10"/>
          </p:nvPr>
        </p:nvSpPr>
        <p:spPr>
          <a:xfrm>
            <a:off x="0" y="0"/>
            <a:ext cx="12192000" cy="6858000"/>
          </a:xfrm>
        </p:spPr>
        <p:txBody>
          <a:bodyPr anchor="ctr" anchorCtr="1"/>
          <a:lstStyle>
            <a:lvl1pPr algn="ctr">
              <a:defRPr/>
            </a:lvl1pPr>
          </a:lstStyle>
          <a:p>
            <a:r>
              <a:rPr lang="en-US"/>
              <a:t>Click icon to add picture</a:t>
            </a:r>
            <a:endParaRPr lang="en-US" dirty="0"/>
          </a:p>
        </p:txBody>
      </p:sp>
      <p:sp>
        <p:nvSpPr>
          <p:cNvPr id="2" name="Title 1"/>
          <p:cNvSpPr>
            <a:spLocks noGrp="1"/>
          </p:cNvSpPr>
          <p:nvPr>
            <p:ph type="ctrTitle"/>
          </p:nvPr>
        </p:nvSpPr>
        <p:spPr>
          <a:xfrm>
            <a:off x="836084" y="2207685"/>
            <a:ext cx="5505451" cy="2076449"/>
          </a:xfrm>
        </p:spPr>
        <p:txBody>
          <a:bodyPr anchor="t" anchorCtr="0"/>
          <a:lstStyle>
            <a:lvl1pPr algn="l">
              <a:defRPr sz="4800">
                <a:solidFill>
                  <a:schemeClr val="bg1"/>
                </a:solidFill>
              </a:defRPr>
            </a:lvl1pPr>
          </a:lstStyle>
          <a:p>
            <a:r>
              <a:rPr lang="en-US" noProof="0"/>
              <a:t>Click to edit Master title style</a:t>
            </a:r>
            <a:endParaRPr lang="en-US" noProof="0" dirty="0"/>
          </a:p>
        </p:txBody>
      </p:sp>
      <p:sp>
        <p:nvSpPr>
          <p:cNvPr id="3" name="Subtitle 2"/>
          <p:cNvSpPr>
            <a:spLocks noGrp="1"/>
          </p:cNvSpPr>
          <p:nvPr>
            <p:ph type="subTitle" idx="1" hasCustomPrompt="1"/>
          </p:nvPr>
        </p:nvSpPr>
        <p:spPr>
          <a:xfrm>
            <a:off x="835200" y="4284134"/>
            <a:ext cx="5505451" cy="1636183"/>
          </a:xfrm>
        </p:spPr>
        <p:txBody>
          <a:bodyPr anchor="t" anchorCtr="0"/>
          <a:lstStyle>
            <a:lvl1pPr marL="0" indent="0" algn="l">
              <a:buNone/>
              <a:defRPr sz="1600" b="1">
                <a:solidFill>
                  <a:schemeClr val="bg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noProof="0"/>
              <a:t>Click to edit Master subtitle style        </a:t>
            </a:r>
          </a:p>
        </p:txBody>
      </p:sp>
    </p:spTree>
    <p:extLst>
      <p:ext uri="{BB962C8B-B14F-4D97-AF65-F5344CB8AC3E}">
        <p14:creationId xmlns:p14="http://schemas.microsoft.com/office/powerpoint/2010/main" val="1048371908"/>
      </p:ext>
    </p:extLst>
  </p:cSld>
  <p:clrMapOvr>
    <a:masterClrMapping/>
  </p:clrMapOvr>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with picture Core Magenta">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7B5185DC-75AA-89C5-12FA-7663D1244071}"/>
              </a:ext>
            </a:extLst>
          </p:cNvPr>
          <p:cNvSpPr>
            <a:spLocks noGrp="1"/>
          </p:cNvSpPr>
          <p:nvPr>
            <p:ph type="pic" sz="quarter" idx="10"/>
          </p:nvPr>
        </p:nvSpPr>
        <p:spPr>
          <a:xfrm>
            <a:off x="0" y="0"/>
            <a:ext cx="12192000" cy="6858000"/>
          </a:xfrm>
        </p:spPr>
        <p:txBody>
          <a:bodyPr anchor="ctr" anchorCtr="1"/>
          <a:lstStyle>
            <a:lvl1pPr algn="ctr">
              <a:defRPr/>
            </a:lvl1pPr>
          </a:lstStyle>
          <a:p>
            <a:r>
              <a:rPr lang="en-US"/>
              <a:t>Click icon to add picture</a:t>
            </a:r>
            <a:endParaRPr lang="en-US" dirty="0"/>
          </a:p>
        </p:txBody>
      </p:sp>
      <p:sp>
        <p:nvSpPr>
          <p:cNvPr id="6" name="Text Placeholder 5">
            <a:extLst>
              <a:ext uri="{FF2B5EF4-FFF2-40B4-BE49-F238E27FC236}">
                <a16:creationId xmlns:a16="http://schemas.microsoft.com/office/drawing/2014/main" id="{35FA0A69-F626-71D1-D44C-F45E3406B30E}"/>
              </a:ext>
            </a:extLst>
          </p:cNvPr>
          <p:cNvSpPr>
            <a:spLocks noGrp="1"/>
          </p:cNvSpPr>
          <p:nvPr>
            <p:ph type="body" sz="quarter" idx="11" hasCustomPrompt="1"/>
          </p:nvPr>
        </p:nvSpPr>
        <p:spPr>
          <a:xfrm>
            <a:off x="556800" y="1180800"/>
            <a:ext cx="5760000" cy="4560000"/>
          </a:xfrm>
          <a:gradFill>
            <a:gsLst>
              <a:gs pos="0">
                <a:schemeClr val="accent3"/>
              </a:gs>
              <a:gs pos="45000">
                <a:schemeClr val="accent3">
                  <a:alpha val="0"/>
                </a:schemeClr>
              </a:gs>
            </a:gsLst>
            <a:lin ang="2700000" scaled="0"/>
          </a:gradFill>
        </p:spPr>
        <p:txBody>
          <a:bodyPr/>
          <a:lstStyle>
            <a:lvl1pPr>
              <a:defRPr sz="133"/>
            </a:lvl1pPr>
          </a:lstStyle>
          <a:p>
            <a:pPr lvl="0"/>
            <a:r>
              <a:rPr lang="en-US" dirty="0"/>
              <a:t> </a:t>
            </a:r>
          </a:p>
        </p:txBody>
      </p:sp>
      <p:sp>
        <p:nvSpPr>
          <p:cNvPr id="2" name="Title 1"/>
          <p:cNvSpPr>
            <a:spLocks noGrp="1"/>
          </p:cNvSpPr>
          <p:nvPr>
            <p:ph type="ctrTitle"/>
          </p:nvPr>
        </p:nvSpPr>
        <p:spPr>
          <a:xfrm>
            <a:off x="835200" y="1387200"/>
            <a:ext cx="5505451" cy="2163763"/>
          </a:xfrm>
        </p:spPr>
        <p:txBody>
          <a:bodyPr anchor="t" anchorCtr="0"/>
          <a:lstStyle>
            <a:lvl1pPr algn="l">
              <a:defRPr sz="4800">
                <a:solidFill>
                  <a:schemeClr val="bg1"/>
                </a:solidFill>
              </a:defRPr>
            </a:lvl1pPr>
          </a:lstStyle>
          <a:p>
            <a:r>
              <a:rPr lang="en-US" noProof="0"/>
              <a:t>Click to edit Master title style</a:t>
            </a:r>
            <a:endParaRPr lang="en-US" noProof="0" dirty="0"/>
          </a:p>
        </p:txBody>
      </p:sp>
      <p:sp>
        <p:nvSpPr>
          <p:cNvPr id="3" name="Subtitle 2"/>
          <p:cNvSpPr>
            <a:spLocks noGrp="1"/>
          </p:cNvSpPr>
          <p:nvPr>
            <p:ph type="subTitle" idx="1" hasCustomPrompt="1"/>
          </p:nvPr>
        </p:nvSpPr>
        <p:spPr>
          <a:xfrm>
            <a:off x="833968" y="3600451"/>
            <a:ext cx="5505451" cy="1657348"/>
          </a:xfrm>
        </p:spPr>
        <p:txBody>
          <a:bodyPr anchor="t" anchorCtr="0"/>
          <a:lstStyle>
            <a:lvl1pPr marL="0" indent="0" algn="l">
              <a:buNone/>
              <a:defRPr sz="1600" b="1">
                <a:solidFill>
                  <a:schemeClr val="bg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noProof="0" dirty="0"/>
              <a:t>Click to edit Master subtitle style        </a:t>
            </a:r>
          </a:p>
        </p:txBody>
      </p:sp>
    </p:spTree>
    <p:extLst>
      <p:ext uri="{BB962C8B-B14F-4D97-AF65-F5344CB8AC3E}">
        <p14:creationId xmlns:p14="http://schemas.microsoft.com/office/powerpoint/2010/main" val="307522129"/>
      </p:ext>
    </p:extLst>
  </p:cSld>
  <p:clrMapOvr>
    <a:masterClrMapping/>
  </p:clrMapOvr>
  <p:extLst>
    <p:ext uri="{DCECCB84-F9BA-43D5-87BE-67443E8EF086}">
      <p15:sldGuideLst xmlns:p15="http://schemas.microsoft.com/office/powerpoint/2012/main">
        <p15:guide id="7" orient="horz" pos="556">
          <p15:clr>
            <a:srgbClr val="A4A3A4"/>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lank slide with headline">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AA8590D7-8091-3D66-D11F-A65961D0D8FC}"/>
              </a:ext>
            </a:extLst>
          </p:cNvPr>
          <p:cNvSpPr>
            <a:spLocks noGrp="1"/>
          </p:cNvSpPr>
          <p:nvPr>
            <p:ph type="dt" sz="half" idx="10"/>
          </p:nvPr>
        </p:nvSpPr>
        <p:spPr/>
        <p:txBody>
          <a:bodyPr/>
          <a:lstStyle/>
          <a:p>
            <a:fld id="{66029881-6A0F-6B4F-87C5-6CF4FD0536DE}" type="datetime1">
              <a:rPr lang="en-US" smtClean="0"/>
              <a:t>07/18/2024</a:t>
            </a:fld>
            <a:endParaRPr lang="en-US" dirty="0"/>
          </a:p>
        </p:txBody>
      </p:sp>
      <p:sp>
        <p:nvSpPr>
          <p:cNvPr id="4" name="Footer Placeholder 3">
            <a:extLst>
              <a:ext uri="{FF2B5EF4-FFF2-40B4-BE49-F238E27FC236}">
                <a16:creationId xmlns:a16="http://schemas.microsoft.com/office/drawing/2014/main" id="{7BF3C78D-3010-E75F-A1B3-6A863FC0F8D3}"/>
              </a:ext>
            </a:extLst>
          </p:cNvPr>
          <p:cNvSpPr>
            <a:spLocks noGrp="1"/>
          </p:cNvSpPr>
          <p:nvPr>
            <p:ph type="ftr" sz="quarter" idx="11"/>
          </p:nvPr>
        </p:nvSpPr>
        <p:spPr/>
        <p:txBody>
          <a:bodyPr/>
          <a:lstStyle/>
          <a:p>
            <a:r>
              <a:rPr lang="en-US"/>
              <a:t>Confidential</a:t>
            </a:r>
            <a:endParaRPr lang="en-US" dirty="0"/>
          </a:p>
        </p:txBody>
      </p:sp>
      <p:sp>
        <p:nvSpPr>
          <p:cNvPr id="5" name="Slide Number Placeholder 4">
            <a:extLst>
              <a:ext uri="{FF2B5EF4-FFF2-40B4-BE49-F238E27FC236}">
                <a16:creationId xmlns:a16="http://schemas.microsoft.com/office/drawing/2014/main" id="{694F40EA-9EE7-9CA7-C42D-7E6C23ADC3E7}"/>
              </a:ext>
            </a:extLst>
          </p:cNvPr>
          <p:cNvSpPr>
            <a:spLocks noGrp="1"/>
          </p:cNvSpPr>
          <p:nvPr>
            <p:ph type="sldNum" sz="quarter" idx="12"/>
          </p:nvPr>
        </p:nvSpPr>
        <p:spPr/>
        <p:txBody>
          <a:bodyPr/>
          <a:lstStyle/>
          <a:p>
            <a:fld id="{7402B711-A71A-452E-950A-8AB93037233C}" type="slidenum">
              <a:rPr lang="en-US" smtClean="0"/>
              <a:pPr/>
              <a:t>‹#›</a:t>
            </a:fld>
            <a:endParaRPr lang="en-US" dirty="0"/>
          </a:p>
        </p:txBody>
      </p:sp>
      <p:pic>
        <p:nvPicPr>
          <p:cNvPr id="6" name="Graphic 5">
            <a:extLst>
              <a:ext uri="{FF2B5EF4-FFF2-40B4-BE49-F238E27FC236}">
                <a16:creationId xmlns:a16="http://schemas.microsoft.com/office/drawing/2014/main" id="{9C0D3F19-98CE-9613-5AE6-620AC9F2A5AF}"/>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7" name="Title Placeholder 1">
            <a:extLst>
              <a:ext uri="{FF2B5EF4-FFF2-40B4-BE49-F238E27FC236}">
                <a16:creationId xmlns:a16="http://schemas.microsoft.com/office/drawing/2014/main" id="{71BB8AE4-5398-B4FE-8931-C8BD51FEEE7A}"/>
              </a:ext>
            </a:extLst>
          </p:cNvPr>
          <p:cNvSpPr>
            <a:spLocks noGrp="1"/>
          </p:cNvSpPr>
          <p:nvPr>
            <p:ph type="title"/>
          </p:nvPr>
        </p:nvSpPr>
        <p:spPr>
          <a:xfrm>
            <a:off x="835200" y="384000"/>
            <a:ext cx="11001600" cy="960000"/>
          </a:xfrm>
          <a:prstGeom prst="rect">
            <a:avLst/>
          </a:prstGeom>
        </p:spPr>
        <p:txBody>
          <a:bodyPr vert="horz" lIns="0" tIns="0" rIns="0" bIns="0" rtlCol="0" anchor="t" anchorCtr="0">
            <a:noAutofit/>
          </a:bodyPr>
          <a:lstStyle/>
          <a:p>
            <a:r>
              <a:rPr lang="en-US" noProof="0"/>
              <a:t>Click to edit Master title style</a:t>
            </a:r>
          </a:p>
        </p:txBody>
      </p:sp>
    </p:spTree>
    <p:extLst>
      <p:ext uri="{BB962C8B-B14F-4D97-AF65-F5344CB8AC3E}">
        <p14:creationId xmlns:p14="http://schemas.microsoft.com/office/powerpoint/2010/main" val="8771722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Four textboxes with headline">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AA8590D7-8091-3D66-D11F-A65961D0D8FC}"/>
              </a:ext>
            </a:extLst>
          </p:cNvPr>
          <p:cNvSpPr>
            <a:spLocks noGrp="1"/>
          </p:cNvSpPr>
          <p:nvPr>
            <p:ph type="dt" sz="half" idx="10"/>
          </p:nvPr>
        </p:nvSpPr>
        <p:spPr/>
        <p:txBody>
          <a:bodyPr/>
          <a:lstStyle/>
          <a:p>
            <a:fld id="{66029881-6A0F-6B4F-87C5-6CF4FD0536DE}" type="datetime1">
              <a:rPr lang="en-US" smtClean="0"/>
              <a:t>07/18/2024</a:t>
            </a:fld>
            <a:endParaRPr lang="en-US" dirty="0"/>
          </a:p>
        </p:txBody>
      </p:sp>
      <p:sp>
        <p:nvSpPr>
          <p:cNvPr id="4" name="Footer Placeholder 3">
            <a:extLst>
              <a:ext uri="{FF2B5EF4-FFF2-40B4-BE49-F238E27FC236}">
                <a16:creationId xmlns:a16="http://schemas.microsoft.com/office/drawing/2014/main" id="{7BF3C78D-3010-E75F-A1B3-6A863FC0F8D3}"/>
              </a:ext>
            </a:extLst>
          </p:cNvPr>
          <p:cNvSpPr>
            <a:spLocks noGrp="1"/>
          </p:cNvSpPr>
          <p:nvPr>
            <p:ph type="ftr" sz="quarter" idx="11"/>
          </p:nvPr>
        </p:nvSpPr>
        <p:spPr/>
        <p:txBody>
          <a:bodyPr/>
          <a:lstStyle/>
          <a:p>
            <a:r>
              <a:rPr lang="en-US"/>
              <a:t>Confidential</a:t>
            </a:r>
            <a:endParaRPr lang="en-US" dirty="0"/>
          </a:p>
        </p:txBody>
      </p:sp>
      <p:sp>
        <p:nvSpPr>
          <p:cNvPr id="5" name="Slide Number Placeholder 4">
            <a:extLst>
              <a:ext uri="{FF2B5EF4-FFF2-40B4-BE49-F238E27FC236}">
                <a16:creationId xmlns:a16="http://schemas.microsoft.com/office/drawing/2014/main" id="{694F40EA-9EE7-9CA7-C42D-7E6C23ADC3E7}"/>
              </a:ext>
            </a:extLst>
          </p:cNvPr>
          <p:cNvSpPr>
            <a:spLocks noGrp="1"/>
          </p:cNvSpPr>
          <p:nvPr>
            <p:ph type="sldNum" sz="quarter" idx="12"/>
          </p:nvPr>
        </p:nvSpPr>
        <p:spPr/>
        <p:txBody>
          <a:bodyPr/>
          <a:lstStyle/>
          <a:p>
            <a:fld id="{7402B711-A71A-452E-950A-8AB93037233C}" type="slidenum">
              <a:rPr lang="en-US" smtClean="0"/>
              <a:pPr/>
              <a:t>‹#›</a:t>
            </a:fld>
            <a:endParaRPr lang="en-US" dirty="0"/>
          </a:p>
        </p:txBody>
      </p:sp>
      <p:pic>
        <p:nvPicPr>
          <p:cNvPr id="6" name="Graphic 5">
            <a:extLst>
              <a:ext uri="{FF2B5EF4-FFF2-40B4-BE49-F238E27FC236}">
                <a16:creationId xmlns:a16="http://schemas.microsoft.com/office/drawing/2014/main" id="{9C0D3F19-98CE-9613-5AE6-620AC9F2A5AF}"/>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7" name="Title Placeholder 1">
            <a:extLst>
              <a:ext uri="{FF2B5EF4-FFF2-40B4-BE49-F238E27FC236}">
                <a16:creationId xmlns:a16="http://schemas.microsoft.com/office/drawing/2014/main" id="{71BB8AE4-5398-B4FE-8931-C8BD51FEEE7A}"/>
              </a:ext>
            </a:extLst>
          </p:cNvPr>
          <p:cNvSpPr>
            <a:spLocks noGrp="1"/>
          </p:cNvSpPr>
          <p:nvPr>
            <p:ph type="title"/>
          </p:nvPr>
        </p:nvSpPr>
        <p:spPr>
          <a:xfrm>
            <a:off x="835200" y="384000"/>
            <a:ext cx="11001600" cy="960000"/>
          </a:xfrm>
          <a:prstGeom prst="rect">
            <a:avLst/>
          </a:prstGeom>
        </p:spPr>
        <p:txBody>
          <a:bodyPr vert="horz" lIns="0" tIns="0" rIns="0" bIns="0" rtlCol="0" anchor="t" anchorCtr="0">
            <a:noAutofit/>
          </a:bodyPr>
          <a:lstStyle/>
          <a:p>
            <a:r>
              <a:rPr lang="en-US" noProof="0"/>
              <a:t>Click to edit Master title style</a:t>
            </a:r>
          </a:p>
        </p:txBody>
      </p:sp>
      <p:sp>
        <p:nvSpPr>
          <p:cNvPr id="15" name="Content Placeholder 2">
            <a:extLst>
              <a:ext uri="{FF2B5EF4-FFF2-40B4-BE49-F238E27FC236}">
                <a16:creationId xmlns:a16="http://schemas.microsoft.com/office/drawing/2014/main" id="{5231FA3C-3AD4-8F03-2C08-F111AB5F19C6}"/>
              </a:ext>
            </a:extLst>
          </p:cNvPr>
          <p:cNvSpPr>
            <a:spLocks noGrp="1"/>
          </p:cNvSpPr>
          <p:nvPr>
            <p:ph idx="1"/>
          </p:nvPr>
        </p:nvSpPr>
        <p:spPr>
          <a:xfrm>
            <a:off x="864317" y="3015409"/>
            <a:ext cx="3360000" cy="1440000"/>
          </a:xfrm>
        </p:spPr>
        <p:txBody>
          <a:bodyPr vert="horz" lIns="0" tIns="0" rIns="0" bIns="0" rtlCol="0" anchor="t" anchorCtr="0">
            <a:noAutofit/>
          </a:bodyPr>
          <a:lstStyle>
            <a:lvl1pPr>
              <a:defRPr lang="en-US" sz="1200" dirty="0"/>
            </a:lvl1pPr>
            <a:lvl2pPr marL="120648" indent="-120648">
              <a:defRPr lang="en-US" sz="1200" dirty="0"/>
            </a:lvl2pPr>
            <a:lvl3pPr marL="243411" indent="-122764">
              <a:tabLst>
                <a:tab pos="461422" algn="l"/>
                <a:tab pos="694249" algn="l"/>
                <a:tab pos="924961" algn="l"/>
              </a:tabLst>
              <a:defRPr lang="en-US" sz="1200" dirty="0"/>
            </a:lvl3pPr>
            <a:lvl4pPr marL="355591" indent="-112181">
              <a:tabLst>
                <a:tab pos="694249" algn="l"/>
                <a:tab pos="924961" algn="l"/>
              </a:tabLst>
              <a:defRPr lang="en-US" sz="1200" dirty="0"/>
            </a:lvl4pPr>
            <a:lvl5pPr marL="478355" indent="-122764">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6" name="Content Placeholder 2">
            <a:extLst>
              <a:ext uri="{FF2B5EF4-FFF2-40B4-BE49-F238E27FC236}">
                <a16:creationId xmlns:a16="http://schemas.microsoft.com/office/drawing/2014/main" id="{25F4651D-606F-9D48-F1E3-E79275786120}"/>
              </a:ext>
            </a:extLst>
          </p:cNvPr>
          <p:cNvSpPr>
            <a:spLocks noGrp="1"/>
          </p:cNvSpPr>
          <p:nvPr>
            <p:ph idx="13"/>
          </p:nvPr>
        </p:nvSpPr>
        <p:spPr>
          <a:xfrm>
            <a:off x="862415" y="4984764"/>
            <a:ext cx="3360000" cy="1440000"/>
          </a:xfrm>
        </p:spPr>
        <p:txBody>
          <a:bodyPr vert="horz" lIns="0" tIns="0" rIns="0" bIns="0" rtlCol="0" anchor="t" anchorCtr="0">
            <a:noAutofit/>
          </a:bodyPr>
          <a:lstStyle>
            <a:lvl1pPr>
              <a:defRPr lang="en-US" sz="1200" dirty="0"/>
            </a:lvl1pPr>
            <a:lvl2pPr marL="120648" indent="-120648">
              <a:defRPr lang="en-US" sz="1200" dirty="0"/>
            </a:lvl2pPr>
            <a:lvl3pPr marL="243411" indent="-122764">
              <a:tabLst>
                <a:tab pos="461422" algn="l"/>
                <a:tab pos="694249" algn="l"/>
                <a:tab pos="924961" algn="l"/>
              </a:tabLst>
              <a:defRPr lang="en-US" sz="1200" dirty="0"/>
            </a:lvl3pPr>
            <a:lvl4pPr marL="355591" indent="-112181">
              <a:tabLst>
                <a:tab pos="694249" algn="l"/>
                <a:tab pos="924961" algn="l"/>
              </a:tabLst>
              <a:defRPr lang="en-US" sz="1200" dirty="0"/>
            </a:lvl4pPr>
            <a:lvl5pPr marL="478355" indent="-122764">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7" name="Content Placeholder 2">
            <a:extLst>
              <a:ext uri="{FF2B5EF4-FFF2-40B4-BE49-F238E27FC236}">
                <a16:creationId xmlns:a16="http://schemas.microsoft.com/office/drawing/2014/main" id="{277010E1-23D8-7F19-F49D-8744F9D31E2E}"/>
              </a:ext>
            </a:extLst>
          </p:cNvPr>
          <p:cNvSpPr>
            <a:spLocks noGrp="1"/>
          </p:cNvSpPr>
          <p:nvPr>
            <p:ph idx="14"/>
          </p:nvPr>
        </p:nvSpPr>
        <p:spPr>
          <a:xfrm>
            <a:off x="8406351" y="3008561"/>
            <a:ext cx="3360000" cy="1440000"/>
          </a:xfrm>
        </p:spPr>
        <p:txBody>
          <a:bodyPr vert="horz" lIns="0" tIns="0" rIns="0" bIns="0" rtlCol="0" anchor="t" anchorCtr="0">
            <a:noAutofit/>
          </a:bodyPr>
          <a:lstStyle>
            <a:lvl1pPr>
              <a:defRPr lang="en-US" sz="1200" dirty="0"/>
            </a:lvl1pPr>
            <a:lvl2pPr marL="120648" indent="-120648">
              <a:defRPr lang="en-US" sz="1200" dirty="0"/>
            </a:lvl2pPr>
            <a:lvl3pPr marL="243411" indent="-122764">
              <a:tabLst>
                <a:tab pos="461422" algn="l"/>
                <a:tab pos="694249" algn="l"/>
                <a:tab pos="924961" algn="l"/>
              </a:tabLst>
              <a:defRPr lang="en-US" sz="1200" dirty="0"/>
            </a:lvl3pPr>
            <a:lvl4pPr marL="355591" indent="-112181">
              <a:tabLst>
                <a:tab pos="694249" algn="l"/>
                <a:tab pos="924961" algn="l"/>
              </a:tabLst>
              <a:defRPr lang="en-US" sz="1200" dirty="0"/>
            </a:lvl4pPr>
            <a:lvl5pPr marL="478355" indent="-122764">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8" name="Content Placeholder 2">
            <a:extLst>
              <a:ext uri="{FF2B5EF4-FFF2-40B4-BE49-F238E27FC236}">
                <a16:creationId xmlns:a16="http://schemas.microsoft.com/office/drawing/2014/main" id="{3BF61E57-F9C3-14B5-941E-7BD728865F23}"/>
              </a:ext>
            </a:extLst>
          </p:cNvPr>
          <p:cNvSpPr>
            <a:spLocks noGrp="1"/>
          </p:cNvSpPr>
          <p:nvPr>
            <p:ph idx="15"/>
          </p:nvPr>
        </p:nvSpPr>
        <p:spPr>
          <a:xfrm>
            <a:off x="8400021" y="4984764"/>
            <a:ext cx="3360000" cy="1440000"/>
          </a:xfrm>
        </p:spPr>
        <p:txBody>
          <a:bodyPr vert="horz" lIns="0" tIns="0" rIns="0" bIns="0" rtlCol="0" anchor="t" anchorCtr="0">
            <a:noAutofit/>
          </a:bodyPr>
          <a:lstStyle>
            <a:lvl1pPr>
              <a:defRPr lang="en-US" sz="1200" dirty="0"/>
            </a:lvl1pPr>
            <a:lvl2pPr marL="120648" indent="-120648">
              <a:defRPr lang="en-US" sz="1200" dirty="0"/>
            </a:lvl2pPr>
            <a:lvl3pPr marL="243411" indent="-122764">
              <a:tabLst>
                <a:tab pos="461422" algn="l"/>
                <a:tab pos="694249" algn="l"/>
                <a:tab pos="924961" algn="l"/>
              </a:tabLst>
              <a:defRPr lang="en-US" sz="1200" dirty="0"/>
            </a:lvl3pPr>
            <a:lvl4pPr marL="355591" indent="-112181">
              <a:tabLst>
                <a:tab pos="694249" algn="l"/>
                <a:tab pos="924961" algn="l"/>
              </a:tabLst>
              <a:defRPr lang="en-US" sz="1200" dirty="0"/>
            </a:lvl4pPr>
            <a:lvl5pPr marL="478355" indent="-122764">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3444563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lank slide with headline and subline">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AA8590D7-8091-3D66-D11F-A65961D0D8FC}"/>
              </a:ext>
            </a:extLst>
          </p:cNvPr>
          <p:cNvSpPr>
            <a:spLocks noGrp="1"/>
          </p:cNvSpPr>
          <p:nvPr>
            <p:ph type="dt" sz="half" idx="10"/>
          </p:nvPr>
        </p:nvSpPr>
        <p:spPr/>
        <p:txBody>
          <a:bodyPr/>
          <a:lstStyle/>
          <a:p>
            <a:fld id="{66029881-6A0F-6B4F-87C5-6CF4FD0536DE}" type="datetime1">
              <a:rPr lang="en-US" smtClean="0"/>
              <a:t>07/18/2024</a:t>
            </a:fld>
            <a:endParaRPr lang="en-US" dirty="0"/>
          </a:p>
        </p:txBody>
      </p:sp>
      <p:sp>
        <p:nvSpPr>
          <p:cNvPr id="4" name="Footer Placeholder 3">
            <a:extLst>
              <a:ext uri="{FF2B5EF4-FFF2-40B4-BE49-F238E27FC236}">
                <a16:creationId xmlns:a16="http://schemas.microsoft.com/office/drawing/2014/main" id="{7BF3C78D-3010-E75F-A1B3-6A863FC0F8D3}"/>
              </a:ext>
            </a:extLst>
          </p:cNvPr>
          <p:cNvSpPr>
            <a:spLocks noGrp="1"/>
          </p:cNvSpPr>
          <p:nvPr>
            <p:ph type="ftr" sz="quarter" idx="11"/>
          </p:nvPr>
        </p:nvSpPr>
        <p:spPr/>
        <p:txBody>
          <a:bodyPr/>
          <a:lstStyle/>
          <a:p>
            <a:r>
              <a:rPr lang="en-US"/>
              <a:t>Confidential</a:t>
            </a:r>
            <a:endParaRPr lang="en-US" dirty="0"/>
          </a:p>
        </p:txBody>
      </p:sp>
      <p:sp>
        <p:nvSpPr>
          <p:cNvPr id="5" name="Slide Number Placeholder 4">
            <a:extLst>
              <a:ext uri="{FF2B5EF4-FFF2-40B4-BE49-F238E27FC236}">
                <a16:creationId xmlns:a16="http://schemas.microsoft.com/office/drawing/2014/main" id="{694F40EA-9EE7-9CA7-C42D-7E6C23ADC3E7}"/>
              </a:ext>
            </a:extLst>
          </p:cNvPr>
          <p:cNvSpPr>
            <a:spLocks noGrp="1"/>
          </p:cNvSpPr>
          <p:nvPr>
            <p:ph type="sldNum" sz="quarter" idx="12"/>
          </p:nvPr>
        </p:nvSpPr>
        <p:spPr/>
        <p:txBody>
          <a:bodyPr/>
          <a:lstStyle/>
          <a:p>
            <a:fld id="{7402B711-A71A-452E-950A-8AB93037233C}" type="slidenum">
              <a:rPr lang="en-US" smtClean="0"/>
              <a:pPr/>
              <a:t>‹#›</a:t>
            </a:fld>
            <a:endParaRPr lang="en-US" dirty="0"/>
          </a:p>
        </p:txBody>
      </p:sp>
      <p:pic>
        <p:nvPicPr>
          <p:cNvPr id="6" name="Graphic 5">
            <a:extLst>
              <a:ext uri="{FF2B5EF4-FFF2-40B4-BE49-F238E27FC236}">
                <a16:creationId xmlns:a16="http://schemas.microsoft.com/office/drawing/2014/main" id="{9C0D3F19-98CE-9613-5AE6-620AC9F2A5AF}"/>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8" name="Text Placeholder 7">
            <a:extLst>
              <a:ext uri="{FF2B5EF4-FFF2-40B4-BE49-F238E27FC236}">
                <a16:creationId xmlns:a16="http://schemas.microsoft.com/office/drawing/2014/main" id="{35923579-1B1B-E4FB-5BA1-9A011BEE0744}"/>
              </a:ext>
            </a:extLst>
          </p:cNvPr>
          <p:cNvSpPr>
            <a:spLocks noGrp="1"/>
          </p:cNvSpPr>
          <p:nvPr>
            <p:ph type="body" sz="quarter" idx="13"/>
          </p:nvPr>
        </p:nvSpPr>
        <p:spPr>
          <a:xfrm>
            <a:off x="835200" y="1528233"/>
            <a:ext cx="6265333" cy="668867"/>
          </a:xfrm>
        </p:spPr>
        <p:txBody>
          <a:bodyPr/>
          <a:lstStyle>
            <a:lvl1pPr>
              <a:defRPr sz="1467" b="1">
                <a:solidFill>
                  <a:schemeClr val="tx1"/>
                </a:solidFill>
              </a:defRPr>
            </a:lvl1pPr>
          </a:lstStyle>
          <a:p>
            <a:pPr lvl="0"/>
            <a:r>
              <a:rPr lang="en-US"/>
              <a:t>Click to edit Master text styles</a:t>
            </a:r>
          </a:p>
        </p:txBody>
      </p:sp>
      <p:sp>
        <p:nvSpPr>
          <p:cNvPr id="9" name="Title Placeholder 1">
            <a:extLst>
              <a:ext uri="{FF2B5EF4-FFF2-40B4-BE49-F238E27FC236}">
                <a16:creationId xmlns:a16="http://schemas.microsoft.com/office/drawing/2014/main" id="{B5A7A36A-25B7-067A-D00F-BC82B632F199}"/>
              </a:ext>
            </a:extLst>
          </p:cNvPr>
          <p:cNvSpPr>
            <a:spLocks noGrp="1"/>
          </p:cNvSpPr>
          <p:nvPr>
            <p:ph type="title"/>
          </p:nvPr>
        </p:nvSpPr>
        <p:spPr>
          <a:xfrm>
            <a:off x="835200" y="384000"/>
            <a:ext cx="11001600" cy="960000"/>
          </a:xfrm>
          <a:prstGeom prst="rect">
            <a:avLst/>
          </a:prstGeom>
        </p:spPr>
        <p:txBody>
          <a:bodyPr vert="horz" lIns="0" tIns="0" rIns="0" bIns="0" rtlCol="0" anchor="t" anchorCtr="0">
            <a:noAutofit/>
          </a:bodyPr>
          <a:lstStyle/>
          <a:p>
            <a:r>
              <a:rPr lang="en-US" noProof="0"/>
              <a:t>Click to edit Master title style</a:t>
            </a:r>
            <a:endParaRPr lang="en-US" noProof="0" dirty="0"/>
          </a:p>
        </p:txBody>
      </p:sp>
    </p:spTree>
    <p:extLst>
      <p:ext uri="{BB962C8B-B14F-4D97-AF65-F5344CB8AC3E}">
        <p14:creationId xmlns:p14="http://schemas.microsoft.com/office/powerpoint/2010/main" val="4271083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Five-columns with headline">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AA8590D7-8091-3D66-D11F-A65961D0D8FC}"/>
              </a:ext>
            </a:extLst>
          </p:cNvPr>
          <p:cNvSpPr>
            <a:spLocks noGrp="1"/>
          </p:cNvSpPr>
          <p:nvPr>
            <p:ph type="dt" sz="half" idx="10"/>
          </p:nvPr>
        </p:nvSpPr>
        <p:spPr/>
        <p:txBody>
          <a:bodyPr/>
          <a:lstStyle/>
          <a:p>
            <a:fld id="{66029881-6A0F-6B4F-87C5-6CF4FD0536DE}" type="datetime1">
              <a:rPr lang="en-US" smtClean="0"/>
              <a:t>07/18/2024</a:t>
            </a:fld>
            <a:endParaRPr lang="en-US" dirty="0"/>
          </a:p>
        </p:txBody>
      </p:sp>
      <p:sp>
        <p:nvSpPr>
          <p:cNvPr id="4" name="Footer Placeholder 3">
            <a:extLst>
              <a:ext uri="{FF2B5EF4-FFF2-40B4-BE49-F238E27FC236}">
                <a16:creationId xmlns:a16="http://schemas.microsoft.com/office/drawing/2014/main" id="{7BF3C78D-3010-E75F-A1B3-6A863FC0F8D3}"/>
              </a:ext>
            </a:extLst>
          </p:cNvPr>
          <p:cNvSpPr>
            <a:spLocks noGrp="1"/>
          </p:cNvSpPr>
          <p:nvPr>
            <p:ph type="ftr" sz="quarter" idx="11"/>
          </p:nvPr>
        </p:nvSpPr>
        <p:spPr/>
        <p:txBody>
          <a:bodyPr/>
          <a:lstStyle/>
          <a:p>
            <a:r>
              <a:rPr lang="en-US"/>
              <a:t>Confidential</a:t>
            </a:r>
            <a:endParaRPr lang="en-US" dirty="0"/>
          </a:p>
        </p:txBody>
      </p:sp>
      <p:sp>
        <p:nvSpPr>
          <p:cNvPr id="5" name="Slide Number Placeholder 4">
            <a:extLst>
              <a:ext uri="{FF2B5EF4-FFF2-40B4-BE49-F238E27FC236}">
                <a16:creationId xmlns:a16="http://schemas.microsoft.com/office/drawing/2014/main" id="{694F40EA-9EE7-9CA7-C42D-7E6C23ADC3E7}"/>
              </a:ext>
            </a:extLst>
          </p:cNvPr>
          <p:cNvSpPr>
            <a:spLocks noGrp="1"/>
          </p:cNvSpPr>
          <p:nvPr>
            <p:ph type="sldNum" sz="quarter" idx="12"/>
          </p:nvPr>
        </p:nvSpPr>
        <p:spPr/>
        <p:txBody>
          <a:bodyPr/>
          <a:lstStyle/>
          <a:p>
            <a:fld id="{7402B711-A71A-452E-950A-8AB93037233C}" type="slidenum">
              <a:rPr lang="en-US" smtClean="0"/>
              <a:pPr/>
              <a:t>‹#›</a:t>
            </a:fld>
            <a:endParaRPr lang="en-US" dirty="0"/>
          </a:p>
        </p:txBody>
      </p:sp>
      <p:sp>
        <p:nvSpPr>
          <p:cNvPr id="19" name="Rectangle 18">
            <a:extLst>
              <a:ext uri="{FF2B5EF4-FFF2-40B4-BE49-F238E27FC236}">
                <a16:creationId xmlns:a16="http://schemas.microsoft.com/office/drawing/2014/main" id="{B7314ADD-DC5C-2FD7-B6D3-378AB14069F9}"/>
              </a:ext>
            </a:extLst>
          </p:cNvPr>
          <p:cNvSpPr/>
          <p:nvPr userDrawn="1"/>
        </p:nvSpPr>
        <p:spPr>
          <a:xfrm>
            <a:off x="0" y="1528234"/>
            <a:ext cx="12192000" cy="2072217"/>
          </a:xfrm>
          <a:prstGeom prst="rect">
            <a:avLst/>
          </a:prstGeom>
          <a:solidFill>
            <a:schemeClr val="bg2"/>
          </a:solidFill>
        </p:spPr>
        <p:txBody>
          <a:bodyPr vert="horz" lIns="73152" tIns="73152" rIns="60960" bIns="48768" rtlCol="0" anchor="ctr" anchorCtr="0">
            <a:noAutofit/>
          </a:bodyPr>
          <a:lstStyle/>
          <a:p>
            <a:pPr indent="0" algn="ctr" defTabSz="231642">
              <a:lnSpc>
                <a:spcPct val="100000"/>
              </a:lnSpc>
              <a:spcBef>
                <a:spcPts val="0"/>
              </a:spcBef>
              <a:spcAft>
                <a:spcPts val="800"/>
              </a:spcAft>
              <a:buFont typeface="Arial" panose="020B0604020202020204" pitchFamily="34" charset="0"/>
              <a:buNone/>
              <a:tabLst>
                <a:tab pos="231642" algn="l"/>
                <a:tab pos="463284" algn="l"/>
                <a:tab pos="694927" algn="l"/>
                <a:tab pos="926569" algn="l"/>
              </a:tabLst>
            </a:pPr>
            <a:endParaRPr lang="en-US" sz="1867" dirty="0" err="1">
              <a:solidFill>
                <a:schemeClr val="tx2"/>
              </a:solidFill>
              <a:cs typeface="Arial" panose="020B0604020202020204" pitchFamily="34" charset="0"/>
            </a:endParaRPr>
          </a:p>
        </p:txBody>
      </p:sp>
      <p:sp>
        <p:nvSpPr>
          <p:cNvPr id="20" name="TextBox 19">
            <a:extLst>
              <a:ext uri="{FF2B5EF4-FFF2-40B4-BE49-F238E27FC236}">
                <a16:creationId xmlns:a16="http://schemas.microsoft.com/office/drawing/2014/main" id="{8A789372-E662-6799-EDC7-5642051A3A4D}"/>
              </a:ext>
            </a:extLst>
          </p:cNvPr>
          <p:cNvSpPr txBox="1"/>
          <p:nvPr userDrawn="1"/>
        </p:nvSpPr>
        <p:spPr>
          <a:xfrm>
            <a:off x="-1715008" y="-552704"/>
            <a:ext cx="1219200" cy="1219200"/>
          </a:xfrm>
          <a:prstGeom prst="rect">
            <a:avLst/>
          </a:prstGeom>
        </p:spPr>
        <p:txBody>
          <a:bodyPr vert="horz" wrap="none" lIns="0" tIns="0" rIns="0" bIns="0" rtlCol="0" anchor="t" anchorCtr="0">
            <a:noAutofit/>
          </a:bodyPr>
          <a:lstStyle/>
          <a:p>
            <a:pPr algn="l"/>
            <a:endParaRPr lang="en-US" sz="2400" dirty="0"/>
          </a:p>
        </p:txBody>
      </p:sp>
      <p:sp>
        <p:nvSpPr>
          <p:cNvPr id="22" name="Text Placeholder 21">
            <a:extLst>
              <a:ext uri="{FF2B5EF4-FFF2-40B4-BE49-F238E27FC236}">
                <a16:creationId xmlns:a16="http://schemas.microsoft.com/office/drawing/2014/main" id="{E8588749-A155-1713-53DB-B5E7DE01D1EA}"/>
              </a:ext>
            </a:extLst>
          </p:cNvPr>
          <p:cNvSpPr>
            <a:spLocks noGrp="1"/>
          </p:cNvSpPr>
          <p:nvPr>
            <p:ph type="body" sz="quarter" idx="13"/>
          </p:nvPr>
        </p:nvSpPr>
        <p:spPr>
          <a:xfrm>
            <a:off x="835200" y="2838451"/>
            <a:ext cx="1896000" cy="590549"/>
          </a:xfrm>
        </p:spPr>
        <p:txBody>
          <a:bodyPr vert="horz" lIns="0" tIns="0" rIns="0" bIns="0" rtlCol="0" anchor="t" anchorCtr="0">
            <a:noAutofit/>
          </a:bodyPr>
          <a:lstStyle>
            <a:lvl1pPr>
              <a:defRPr lang="en-US" sz="1467" b="1">
                <a:solidFill>
                  <a:schemeClr val="tx1"/>
                </a:solidFill>
              </a:defRPr>
            </a:lvl1pPr>
            <a:lvl2pPr>
              <a:defRPr sz="1467" b="1">
                <a:solidFill>
                  <a:schemeClr val="tx1"/>
                </a:solidFill>
              </a:defRPr>
            </a:lvl2pPr>
            <a:lvl3pPr>
              <a:defRPr sz="1467" b="1">
                <a:solidFill>
                  <a:schemeClr val="tx1"/>
                </a:solidFill>
              </a:defRPr>
            </a:lvl3pPr>
            <a:lvl4pPr>
              <a:defRPr sz="1467" b="1">
                <a:solidFill>
                  <a:schemeClr val="tx1"/>
                </a:solidFill>
              </a:defRPr>
            </a:lvl4pPr>
          </a:lstStyle>
          <a:p>
            <a:pPr lvl="0"/>
            <a:r>
              <a:rPr lang="en-US"/>
              <a:t>Click to edit Master text styles</a:t>
            </a:r>
          </a:p>
        </p:txBody>
      </p:sp>
      <p:sp>
        <p:nvSpPr>
          <p:cNvPr id="25" name="Text Placeholder 24">
            <a:extLst>
              <a:ext uri="{FF2B5EF4-FFF2-40B4-BE49-F238E27FC236}">
                <a16:creationId xmlns:a16="http://schemas.microsoft.com/office/drawing/2014/main" id="{95A47DBC-DB4C-7431-92F1-79CDA9A3EB66}"/>
              </a:ext>
            </a:extLst>
          </p:cNvPr>
          <p:cNvSpPr>
            <a:spLocks noGrp="1"/>
          </p:cNvSpPr>
          <p:nvPr>
            <p:ph type="body" sz="quarter" idx="14"/>
          </p:nvPr>
        </p:nvSpPr>
        <p:spPr>
          <a:xfrm>
            <a:off x="3111500" y="2838451"/>
            <a:ext cx="1896533" cy="590547"/>
          </a:xfrm>
        </p:spPr>
        <p:txBody>
          <a:bodyPr vert="horz" lIns="0" tIns="0" rIns="0" bIns="0" rtlCol="0" anchor="t" anchorCtr="0">
            <a:noAutofit/>
          </a:bodyPr>
          <a:lstStyle>
            <a:lvl1pPr>
              <a:defRPr lang="en-US" sz="1467" b="1">
                <a:solidFill>
                  <a:schemeClr val="tx1"/>
                </a:solidFill>
              </a:defRPr>
            </a:lvl1pPr>
          </a:lstStyle>
          <a:p>
            <a:pPr lvl="0"/>
            <a:r>
              <a:rPr lang="en-US"/>
              <a:t>Click to edit Master text styles</a:t>
            </a:r>
          </a:p>
        </p:txBody>
      </p:sp>
      <p:sp>
        <p:nvSpPr>
          <p:cNvPr id="27" name="Text Placeholder 26">
            <a:extLst>
              <a:ext uri="{FF2B5EF4-FFF2-40B4-BE49-F238E27FC236}">
                <a16:creationId xmlns:a16="http://schemas.microsoft.com/office/drawing/2014/main" id="{4D8EE731-F8E1-08D4-FE6C-385906C91443}"/>
              </a:ext>
            </a:extLst>
          </p:cNvPr>
          <p:cNvSpPr>
            <a:spLocks noGrp="1"/>
          </p:cNvSpPr>
          <p:nvPr>
            <p:ph type="body" sz="quarter" idx="15"/>
          </p:nvPr>
        </p:nvSpPr>
        <p:spPr>
          <a:xfrm>
            <a:off x="5367867" y="2838451"/>
            <a:ext cx="1896000" cy="590548"/>
          </a:xfrm>
        </p:spPr>
        <p:txBody>
          <a:bodyPr vert="horz" lIns="0" tIns="0" rIns="0" bIns="0" rtlCol="0" anchor="t" anchorCtr="0">
            <a:noAutofit/>
          </a:bodyPr>
          <a:lstStyle>
            <a:lvl1pPr>
              <a:defRPr lang="en-US" sz="1467" b="1">
                <a:solidFill>
                  <a:schemeClr val="tx1"/>
                </a:solidFill>
              </a:defRPr>
            </a:lvl1pPr>
          </a:lstStyle>
          <a:p>
            <a:pPr lvl="0"/>
            <a:r>
              <a:rPr lang="en-US"/>
              <a:t>Click to edit Master text styles</a:t>
            </a:r>
          </a:p>
        </p:txBody>
      </p:sp>
      <p:sp>
        <p:nvSpPr>
          <p:cNvPr id="29" name="Text Placeholder 28">
            <a:extLst>
              <a:ext uri="{FF2B5EF4-FFF2-40B4-BE49-F238E27FC236}">
                <a16:creationId xmlns:a16="http://schemas.microsoft.com/office/drawing/2014/main" id="{D40F7955-5067-3459-69D1-967FCBC0F3BA}"/>
              </a:ext>
            </a:extLst>
          </p:cNvPr>
          <p:cNvSpPr>
            <a:spLocks noGrp="1"/>
          </p:cNvSpPr>
          <p:nvPr>
            <p:ph type="body" sz="quarter" idx="16"/>
          </p:nvPr>
        </p:nvSpPr>
        <p:spPr>
          <a:xfrm>
            <a:off x="7653867" y="2838451"/>
            <a:ext cx="1896000" cy="590549"/>
          </a:xfrm>
        </p:spPr>
        <p:txBody>
          <a:bodyPr vert="horz" lIns="0" tIns="0" rIns="0" bIns="0" rtlCol="0" anchor="t" anchorCtr="0">
            <a:noAutofit/>
          </a:bodyPr>
          <a:lstStyle>
            <a:lvl1pPr>
              <a:defRPr lang="en-US" sz="1467" b="1">
                <a:solidFill>
                  <a:schemeClr val="tx1"/>
                </a:solidFill>
              </a:defRPr>
            </a:lvl1pPr>
          </a:lstStyle>
          <a:p>
            <a:pPr lvl="0"/>
            <a:r>
              <a:rPr lang="en-US"/>
              <a:t>Click to edit Master text styles</a:t>
            </a:r>
          </a:p>
        </p:txBody>
      </p:sp>
      <p:sp>
        <p:nvSpPr>
          <p:cNvPr id="31" name="Text Placeholder 30">
            <a:extLst>
              <a:ext uri="{FF2B5EF4-FFF2-40B4-BE49-F238E27FC236}">
                <a16:creationId xmlns:a16="http://schemas.microsoft.com/office/drawing/2014/main" id="{716FB518-78F8-D5AC-C10A-AA33413DC54F}"/>
              </a:ext>
            </a:extLst>
          </p:cNvPr>
          <p:cNvSpPr>
            <a:spLocks noGrp="1"/>
          </p:cNvSpPr>
          <p:nvPr>
            <p:ph type="body" sz="quarter" idx="17"/>
          </p:nvPr>
        </p:nvSpPr>
        <p:spPr>
          <a:xfrm>
            <a:off x="9948600" y="2838451"/>
            <a:ext cx="1896000" cy="590549"/>
          </a:xfrm>
        </p:spPr>
        <p:txBody>
          <a:bodyPr vert="horz" lIns="0" tIns="0" rIns="0" bIns="0" rtlCol="0" anchor="t" anchorCtr="0">
            <a:noAutofit/>
          </a:bodyPr>
          <a:lstStyle>
            <a:lvl1pPr>
              <a:defRPr lang="en-US" sz="1467" b="1">
                <a:solidFill>
                  <a:schemeClr val="tx1"/>
                </a:solidFill>
              </a:defRPr>
            </a:lvl1pPr>
          </a:lstStyle>
          <a:p>
            <a:pPr lvl="0"/>
            <a:r>
              <a:rPr lang="en-US"/>
              <a:t>Click to edit Master text styles</a:t>
            </a:r>
          </a:p>
        </p:txBody>
      </p:sp>
      <p:pic>
        <p:nvPicPr>
          <p:cNvPr id="44" name="Graphic 43">
            <a:extLst>
              <a:ext uri="{FF2B5EF4-FFF2-40B4-BE49-F238E27FC236}">
                <a16:creationId xmlns:a16="http://schemas.microsoft.com/office/drawing/2014/main" id="{0CBFF875-E2AB-0015-FDF6-838307156CBC}"/>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45" name="Title Placeholder 1">
            <a:extLst>
              <a:ext uri="{FF2B5EF4-FFF2-40B4-BE49-F238E27FC236}">
                <a16:creationId xmlns:a16="http://schemas.microsoft.com/office/drawing/2014/main" id="{2AD91C0D-0D4A-4D92-157C-AD94D46DEEC3}"/>
              </a:ext>
            </a:extLst>
          </p:cNvPr>
          <p:cNvSpPr>
            <a:spLocks noGrp="1"/>
          </p:cNvSpPr>
          <p:nvPr>
            <p:ph type="title"/>
          </p:nvPr>
        </p:nvSpPr>
        <p:spPr>
          <a:xfrm>
            <a:off x="835200" y="384000"/>
            <a:ext cx="11001600" cy="960000"/>
          </a:xfrm>
          <a:prstGeom prst="rect">
            <a:avLst/>
          </a:prstGeom>
        </p:spPr>
        <p:txBody>
          <a:bodyPr vert="horz" lIns="0" tIns="0" rIns="0" bIns="0" rtlCol="0" anchor="t" anchorCtr="0">
            <a:noAutofit/>
          </a:bodyPr>
          <a:lstStyle/>
          <a:p>
            <a:r>
              <a:rPr lang="en-US" noProof="0"/>
              <a:t>Click to edit Master title style</a:t>
            </a:r>
            <a:endParaRPr lang="en-US" noProof="0" dirty="0"/>
          </a:p>
        </p:txBody>
      </p:sp>
      <p:sp>
        <p:nvSpPr>
          <p:cNvPr id="2" name="Content Placeholder 2">
            <a:extLst>
              <a:ext uri="{FF2B5EF4-FFF2-40B4-BE49-F238E27FC236}">
                <a16:creationId xmlns:a16="http://schemas.microsoft.com/office/drawing/2014/main" id="{9F270AA5-5F61-FE2E-8C3F-03932C158104}"/>
              </a:ext>
            </a:extLst>
          </p:cNvPr>
          <p:cNvSpPr>
            <a:spLocks noGrp="1"/>
          </p:cNvSpPr>
          <p:nvPr>
            <p:ph idx="1"/>
          </p:nvPr>
        </p:nvSpPr>
        <p:spPr>
          <a:xfrm>
            <a:off x="850131" y="3722575"/>
            <a:ext cx="1894303" cy="2659819"/>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Content Placeholder 2">
            <a:extLst>
              <a:ext uri="{FF2B5EF4-FFF2-40B4-BE49-F238E27FC236}">
                <a16:creationId xmlns:a16="http://schemas.microsoft.com/office/drawing/2014/main" id="{008A1D35-3DC1-AD6E-E7D2-25DAC5D25A21}"/>
              </a:ext>
            </a:extLst>
          </p:cNvPr>
          <p:cNvSpPr>
            <a:spLocks noGrp="1"/>
          </p:cNvSpPr>
          <p:nvPr>
            <p:ph idx="18"/>
          </p:nvPr>
        </p:nvSpPr>
        <p:spPr>
          <a:xfrm>
            <a:off x="3113731" y="3722575"/>
            <a:ext cx="1894303" cy="2659819"/>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2">
            <a:extLst>
              <a:ext uri="{FF2B5EF4-FFF2-40B4-BE49-F238E27FC236}">
                <a16:creationId xmlns:a16="http://schemas.microsoft.com/office/drawing/2014/main" id="{956A8730-17A0-F1A2-19A2-B055F78EED6D}"/>
              </a:ext>
            </a:extLst>
          </p:cNvPr>
          <p:cNvSpPr>
            <a:spLocks noGrp="1"/>
          </p:cNvSpPr>
          <p:nvPr>
            <p:ph idx="19"/>
          </p:nvPr>
        </p:nvSpPr>
        <p:spPr>
          <a:xfrm>
            <a:off x="5369564" y="3722575"/>
            <a:ext cx="1894303" cy="2659819"/>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Content Placeholder 2">
            <a:extLst>
              <a:ext uri="{FF2B5EF4-FFF2-40B4-BE49-F238E27FC236}">
                <a16:creationId xmlns:a16="http://schemas.microsoft.com/office/drawing/2014/main" id="{62520C57-46B0-ED4F-1503-BE91A8569F85}"/>
              </a:ext>
            </a:extLst>
          </p:cNvPr>
          <p:cNvSpPr>
            <a:spLocks noGrp="1"/>
          </p:cNvSpPr>
          <p:nvPr>
            <p:ph idx="20"/>
          </p:nvPr>
        </p:nvSpPr>
        <p:spPr>
          <a:xfrm>
            <a:off x="7655565" y="3722575"/>
            <a:ext cx="1894303" cy="2659819"/>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5" name="Content Placeholder 2">
            <a:extLst>
              <a:ext uri="{FF2B5EF4-FFF2-40B4-BE49-F238E27FC236}">
                <a16:creationId xmlns:a16="http://schemas.microsoft.com/office/drawing/2014/main" id="{878C120E-AD7C-1CEB-AE79-11E1AC8B0A9D}"/>
              </a:ext>
            </a:extLst>
          </p:cNvPr>
          <p:cNvSpPr>
            <a:spLocks noGrp="1"/>
          </p:cNvSpPr>
          <p:nvPr>
            <p:ph idx="21"/>
          </p:nvPr>
        </p:nvSpPr>
        <p:spPr>
          <a:xfrm>
            <a:off x="9950298" y="3722575"/>
            <a:ext cx="1894303" cy="2659819"/>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338009526"/>
      </p:ext>
    </p:extLst>
  </p:cSld>
  <p:clrMapOvr>
    <a:masterClrMapping/>
  </p:clrMapOvr>
  <p:extLst>
    <p:ext uri="{DCECCB84-F9BA-43D5-87BE-67443E8EF086}">
      <p15:sldGuideLst xmlns:p15="http://schemas.microsoft.com/office/powerpoint/2012/main">
        <p15:guide id="1" pos="1298">
          <p15:clr>
            <a:srgbClr val="FBAE40"/>
          </p15:clr>
        </p15:guide>
        <p15:guide id="2" pos="4514">
          <p15:clr>
            <a:srgbClr val="FBAE40"/>
          </p15:clr>
        </p15:guide>
        <p15:guide id="3" pos="1470">
          <p15:clr>
            <a:srgbClr val="FBAE40"/>
          </p15:clr>
        </p15:guide>
        <p15:guide id="4" pos="2366">
          <p15:clr>
            <a:srgbClr val="FBAE40"/>
          </p15:clr>
        </p15:guide>
        <p15:guide id="5" pos="2536">
          <p15:clr>
            <a:srgbClr val="FBAE40"/>
          </p15:clr>
        </p15:guide>
        <p15:guide id="6" pos="3438">
          <p15:clr>
            <a:srgbClr val="FBAE40"/>
          </p15:clr>
        </p15:guide>
        <p15:guide id="7" pos="3616">
          <p15:clr>
            <a:srgbClr val="FBAE40"/>
          </p15:clr>
        </p15:guide>
        <p15:guide id="8" pos="4694">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Agenda White">
    <p:spTree>
      <p:nvGrpSpPr>
        <p:cNvPr id="1" name=""/>
        <p:cNvGrpSpPr/>
        <p:nvPr/>
      </p:nvGrpSpPr>
      <p:grpSpPr>
        <a:xfrm>
          <a:off x="0" y="0"/>
          <a:ext cx="0" cy="0"/>
          <a:chOff x="0" y="0"/>
          <a:chExt cx="0" cy="0"/>
        </a:xfrm>
      </p:grpSpPr>
      <p:sp>
        <p:nvSpPr>
          <p:cNvPr id="3" name="Content Placeholder 2"/>
          <p:cNvSpPr>
            <a:spLocks noGrp="1"/>
          </p:cNvSpPr>
          <p:nvPr>
            <p:ph idx="1"/>
          </p:nvPr>
        </p:nvSpPr>
        <p:spPr>
          <a:xfrm>
            <a:off x="836083" y="1524000"/>
            <a:ext cx="11000317" cy="4851400"/>
          </a:xfrm>
        </p:spPr>
        <p:txBody>
          <a:bodyPr/>
          <a:lstStyle>
            <a:lvl1pPr marL="355591" indent="-355591">
              <a:buFont typeface="+mj-lt"/>
              <a:buAutoNum type="arabicPeriod"/>
              <a:defRPr/>
            </a:lvl1pPr>
          </a:lstStyle>
          <a:p>
            <a:pPr lvl="0"/>
            <a:r>
              <a:rPr lang="en-US" noProof="0"/>
              <a:t>Click to edit Master text styles</a:t>
            </a:r>
          </a:p>
        </p:txBody>
      </p:sp>
      <p:sp>
        <p:nvSpPr>
          <p:cNvPr id="4" name="Date Placeholder 3"/>
          <p:cNvSpPr>
            <a:spLocks noGrp="1"/>
          </p:cNvSpPr>
          <p:nvPr>
            <p:ph type="dt" sz="half" idx="10"/>
          </p:nvPr>
        </p:nvSpPr>
        <p:spPr/>
        <p:txBody>
          <a:bodyPr/>
          <a:lstStyle/>
          <a:p>
            <a:fld id="{EA1385B1-D165-5645-806E-658AEC0CAAF9}" type="datetime1">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8" name="Title Placeholder 1">
            <a:extLst>
              <a:ext uri="{FF2B5EF4-FFF2-40B4-BE49-F238E27FC236}">
                <a16:creationId xmlns:a16="http://schemas.microsoft.com/office/drawing/2014/main" id="{263CFBC6-B260-742B-C341-C403A2A70215}"/>
              </a:ext>
            </a:extLst>
          </p:cNvPr>
          <p:cNvSpPr>
            <a:spLocks noGrp="1"/>
          </p:cNvSpPr>
          <p:nvPr>
            <p:ph type="title" hasCustomPrompt="1"/>
          </p:nvPr>
        </p:nvSpPr>
        <p:spPr>
          <a:xfrm>
            <a:off x="835200" y="384000"/>
            <a:ext cx="11001600" cy="960000"/>
          </a:xfrm>
          <a:prstGeom prst="rect">
            <a:avLst/>
          </a:prstGeom>
        </p:spPr>
        <p:txBody>
          <a:bodyPr vert="horz" lIns="0" tIns="0" rIns="0" bIns="0" rtlCol="0" anchor="t" anchorCtr="0">
            <a:noAutofit/>
          </a:bodyPr>
          <a:lstStyle/>
          <a:p>
            <a:r>
              <a:rPr lang="en-US" noProof="0" dirty="0"/>
              <a:t>Agenda</a:t>
            </a:r>
          </a:p>
        </p:txBody>
      </p:sp>
    </p:spTree>
    <p:extLst>
      <p:ext uri="{BB962C8B-B14F-4D97-AF65-F5344CB8AC3E}">
        <p14:creationId xmlns:p14="http://schemas.microsoft.com/office/powerpoint/2010/main" val="2379975042"/>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Agenda True Blue">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solidFill>
                  <a:schemeClr val="bg1"/>
                </a:solidFill>
              </a:defRPr>
            </a:lvl1pPr>
          </a:lstStyle>
          <a:p>
            <a:fld id="{98C23204-5F5F-1B49-98F6-89EB6C5D32E9}" type="datetime1">
              <a:t>07/18/2024</a:t>
            </a:fld>
            <a:endParaRPr lang="en-US"/>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a:p>
        </p:txBody>
      </p:sp>
      <p:pic>
        <p:nvPicPr>
          <p:cNvPr id="3" name="Graphic 2">
            <a:extLst>
              <a:ext uri="{FF2B5EF4-FFF2-40B4-BE49-F238E27FC236}">
                <a16:creationId xmlns:a16="http://schemas.microsoft.com/office/drawing/2014/main" id="{5BF4C37A-B372-4707-16A2-58BCBB4B1336}"/>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
        <p:nvSpPr>
          <p:cNvPr id="7" name="Content Placeholder 2">
            <a:extLst>
              <a:ext uri="{FF2B5EF4-FFF2-40B4-BE49-F238E27FC236}">
                <a16:creationId xmlns:a16="http://schemas.microsoft.com/office/drawing/2014/main" id="{E8465899-5540-216C-CC33-4E3F5904986A}"/>
              </a:ext>
            </a:extLst>
          </p:cNvPr>
          <p:cNvSpPr>
            <a:spLocks noGrp="1"/>
          </p:cNvSpPr>
          <p:nvPr>
            <p:ph idx="1"/>
          </p:nvPr>
        </p:nvSpPr>
        <p:spPr>
          <a:xfrm>
            <a:off x="836083" y="1524001"/>
            <a:ext cx="11000317" cy="4858393"/>
          </a:xfrm>
        </p:spPr>
        <p:txBody>
          <a:bodyPr/>
          <a:lstStyle>
            <a:lvl1pPr marL="355591" indent="-355591">
              <a:buFont typeface="+mj-lt"/>
              <a:buAutoNum type="arabicPeriod"/>
              <a:defRPr>
                <a:solidFill>
                  <a:schemeClr val="bg1"/>
                </a:solidFill>
              </a:defRPr>
            </a:lvl1pPr>
          </a:lstStyle>
          <a:p>
            <a:pPr lvl="0"/>
            <a:r>
              <a:rPr lang="en-US" noProof="0"/>
              <a:t>Click to edit Master text styles</a:t>
            </a:r>
          </a:p>
        </p:txBody>
      </p:sp>
      <p:sp>
        <p:nvSpPr>
          <p:cNvPr id="8" name="Title Placeholder 1">
            <a:extLst>
              <a:ext uri="{FF2B5EF4-FFF2-40B4-BE49-F238E27FC236}">
                <a16:creationId xmlns:a16="http://schemas.microsoft.com/office/drawing/2014/main" id="{3CD44EA7-0704-5662-C37F-649E916E7DB7}"/>
              </a:ext>
            </a:extLst>
          </p:cNvPr>
          <p:cNvSpPr>
            <a:spLocks noGrp="1"/>
          </p:cNvSpPr>
          <p:nvPr>
            <p:ph type="title" hasCustomPrompt="1"/>
          </p:nvPr>
        </p:nvSpPr>
        <p:spPr>
          <a:xfrm>
            <a:off x="835200" y="384000"/>
            <a:ext cx="11001600" cy="960000"/>
          </a:xfrm>
          <a:prstGeom prst="rect">
            <a:avLst/>
          </a:prstGeom>
        </p:spPr>
        <p:txBody>
          <a:bodyPr vert="horz" lIns="0" tIns="0" rIns="0" bIns="0" rtlCol="0" anchor="t" anchorCtr="0">
            <a:noAutofit/>
          </a:bodyPr>
          <a:lstStyle>
            <a:lvl1pPr>
              <a:defRPr>
                <a:solidFill>
                  <a:schemeClr val="bg1"/>
                </a:solidFill>
              </a:defRPr>
            </a:lvl1pPr>
          </a:lstStyle>
          <a:p>
            <a:r>
              <a:rPr lang="en-US" noProof="0" dirty="0"/>
              <a:t>Agenda</a:t>
            </a:r>
          </a:p>
        </p:txBody>
      </p:sp>
    </p:spTree>
    <p:extLst>
      <p:ext uri="{BB962C8B-B14F-4D97-AF65-F5344CB8AC3E}">
        <p14:creationId xmlns:p14="http://schemas.microsoft.com/office/powerpoint/2010/main" val="802670512"/>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genda Picture 2">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solidFill>
                  <a:schemeClr val="bg1"/>
                </a:solidFill>
              </a:defRPr>
            </a:lvl1pPr>
          </a:lstStyle>
          <a:p>
            <a:fld id="{0FCC6C5D-ACE0-A44C-846C-B713CF72B303}" type="datetime1">
              <a:t>07/18/2024</a:t>
            </a:fld>
            <a:endParaRPr lang="en-US"/>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a:p>
        </p:txBody>
      </p:sp>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p:nvPr>
        </p:nvSpPr>
        <p:spPr>
          <a:xfrm>
            <a:off x="6519334" y="0"/>
            <a:ext cx="5685165" cy="6858000"/>
          </a:xfrm>
          <a:solidFill>
            <a:schemeClr val="bg1"/>
          </a:solidFill>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a:t>Click icon to add picture</a:t>
            </a:r>
            <a:endParaRPr lang="en-US" dirty="0"/>
          </a:p>
        </p:txBody>
      </p:sp>
      <p:pic>
        <p:nvPicPr>
          <p:cNvPr id="9" name="Graphic 8">
            <a:extLst>
              <a:ext uri="{FF2B5EF4-FFF2-40B4-BE49-F238E27FC236}">
                <a16:creationId xmlns:a16="http://schemas.microsoft.com/office/drawing/2014/main" id="{B4DDB643-F6AE-1B15-EF5F-A17D17CBCD06}"/>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
        <p:nvSpPr>
          <p:cNvPr id="7" name="Content Placeholder 2">
            <a:extLst>
              <a:ext uri="{FF2B5EF4-FFF2-40B4-BE49-F238E27FC236}">
                <a16:creationId xmlns:a16="http://schemas.microsoft.com/office/drawing/2014/main" id="{CCEF6F98-46F2-9B3B-D10F-F19F4E7D8B11}"/>
              </a:ext>
            </a:extLst>
          </p:cNvPr>
          <p:cNvSpPr>
            <a:spLocks noGrp="1"/>
          </p:cNvSpPr>
          <p:nvPr>
            <p:ph idx="1"/>
          </p:nvPr>
        </p:nvSpPr>
        <p:spPr>
          <a:xfrm>
            <a:off x="836085" y="1524000"/>
            <a:ext cx="5314948" cy="4851400"/>
          </a:xfrm>
        </p:spPr>
        <p:txBody>
          <a:bodyPr/>
          <a:lstStyle>
            <a:lvl1pPr marL="355591" indent="-355591">
              <a:buFont typeface="+mj-lt"/>
              <a:buAutoNum type="arabicPeriod"/>
              <a:defRPr>
                <a:solidFill>
                  <a:schemeClr val="bg1"/>
                </a:solidFill>
              </a:defRPr>
            </a:lvl1pPr>
          </a:lstStyle>
          <a:p>
            <a:pPr lvl="0"/>
            <a:r>
              <a:rPr lang="en-US" noProof="0"/>
              <a:t>Click to edit Master text styles</a:t>
            </a:r>
          </a:p>
        </p:txBody>
      </p:sp>
      <p:sp>
        <p:nvSpPr>
          <p:cNvPr id="10" name="Title Placeholder 1">
            <a:extLst>
              <a:ext uri="{FF2B5EF4-FFF2-40B4-BE49-F238E27FC236}">
                <a16:creationId xmlns:a16="http://schemas.microsoft.com/office/drawing/2014/main" id="{EAF12645-8E06-65E1-B29C-AB2486993D9B}"/>
              </a:ext>
            </a:extLst>
          </p:cNvPr>
          <p:cNvSpPr>
            <a:spLocks noGrp="1"/>
          </p:cNvSpPr>
          <p:nvPr>
            <p:ph type="title" hasCustomPrompt="1"/>
          </p:nvPr>
        </p:nvSpPr>
        <p:spPr>
          <a:xfrm>
            <a:off x="835201" y="384000"/>
            <a:ext cx="5315833" cy="960000"/>
          </a:xfrm>
          <a:prstGeom prst="rect">
            <a:avLst/>
          </a:prstGeom>
        </p:spPr>
        <p:txBody>
          <a:bodyPr vert="horz" lIns="0" tIns="0" rIns="0" bIns="0" rtlCol="0" anchor="t" anchorCtr="0">
            <a:noAutofit/>
          </a:bodyPr>
          <a:lstStyle>
            <a:lvl1pPr>
              <a:defRPr>
                <a:solidFill>
                  <a:schemeClr val="bg1"/>
                </a:solidFill>
              </a:defRPr>
            </a:lvl1pPr>
          </a:lstStyle>
          <a:p>
            <a:r>
              <a:rPr lang="en-US" noProof="0" dirty="0"/>
              <a:t>Agenda</a:t>
            </a:r>
          </a:p>
        </p:txBody>
      </p:sp>
    </p:spTree>
    <p:extLst>
      <p:ext uri="{BB962C8B-B14F-4D97-AF65-F5344CB8AC3E}">
        <p14:creationId xmlns:p14="http://schemas.microsoft.com/office/powerpoint/2010/main" val="182951792"/>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One-column text slide with True Blue &lt;1/2">
    <p:spTree>
      <p:nvGrpSpPr>
        <p:cNvPr id="1" name=""/>
        <p:cNvGrpSpPr/>
        <p:nvPr/>
      </p:nvGrpSpPr>
      <p:grpSpPr>
        <a:xfrm>
          <a:off x="0" y="0"/>
          <a:ext cx="0" cy="0"/>
          <a:chOff x="0" y="0"/>
          <a:chExt cx="0" cy="0"/>
        </a:xfrm>
      </p:grpSpPr>
      <p:sp>
        <p:nvSpPr>
          <p:cNvPr id="3" name="Content Placeholder 2"/>
          <p:cNvSpPr>
            <a:spLocks noGrp="1"/>
          </p:cNvSpPr>
          <p:nvPr>
            <p:ph idx="1"/>
          </p:nvPr>
        </p:nvSpPr>
        <p:spPr>
          <a:xfrm>
            <a:off x="835200" y="2561166"/>
            <a:ext cx="4377600" cy="3814233"/>
          </a:xfrm>
        </p:spPr>
        <p:txBody>
          <a:bodyPr/>
          <a:lstStyle>
            <a:lvl1pPr>
              <a:defRPr sz="1467"/>
            </a:lvl1pPr>
            <a:lvl2pPr marL="153596" indent="-153596">
              <a:defRPr sz="1467"/>
            </a:lvl2pPr>
            <a:lvl3pPr marL="316984" indent="-153596">
              <a:defRPr sz="1467"/>
            </a:lvl3pPr>
            <a:lvl4pPr marL="475476" indent="-153596">
              <a:defRPr sz="1467"/>
            </a:lvl4pPr>
            <a:lvl5pPr marL="633968" indent="-153596">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84DAE0D-A816-1E49-B251-C40763F6EA69}" type="datetime1">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7" name="Rectangle 6">
            <a:extLst>
              <a:ext uri="{FF2B5EF4-FFF2-40B4-BE49-F238E27FC236}">
                <a16:creationId xmlns:a16="http://schemas.microsoft.com/office/drawing/2014/main" id="{A4FC9A23-18A4-3A87-616D-00F69BB1024C}"/>
              </a:ext>
            </a:extLst>
          </p:cNvPr>
          <p:cNvSpPr/>
          <p:nvPr userDrawn="1"/>
        </p:nvSpPr>
        <p:spPr>
          <a:xfrm>
            <a:off x="5568952" y="0"/>
            <a:ext cx="66230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8" name="Content Placeholder 2">
            <a:extLst>
              <a:ext uri="{FF2B5EF4-FFF2-40B4-BE49-F238E27FC236}">
                <a16:creationId xmlns:a16="http://schemas.microsoft.com/office/drawing/2014/main" id="{24DB7BE8-F149-CE88-A718-08BFD42F439E}"/>
              </a:ext>
            </a:extLst>
          </p:cNvPr>
          <p:cNvSpPr>
            <a:spLocks noGrp="1"/>
          </p:cNvSpPr>
          <p:nvPr>
            <p:ph idx="14"/>
          </p:nvPr>
        </p:nvSpPr>
        <p:spPr bwMode="gray">
          <a:xfrm>
            <a:off x="5939367" y="385232"/>
            <a:ext cx="5894916" cy="5990168"/>
          </a:xfrm>
        </p:spPr>
        <p:txBody>
          <a:bodyPr/>
          <a:lstStyle>
            <a:lvl1pPr>
              <a:defRPr sz="2933">
                <a:solidFill>
                  <a:schemeClr val="accent2"/>
                </a:solidFill>
              </a:defRPr>
            </a:lvl1pPr>
            <a:lvl2pPr marL="0" indent="0">
              <a:spcBef>
                <a:spcPts val="1600"/>
              </a:spcBef>
              <a:buNone/>
              <a:defRPr sz="2400">
                <a:solidFill>
                  <a:schemeClr val="tx2"/>
                </a:solidFill>
              </a:defRPr>
            </a:lvl2pPr>
            <a:lvl3pPr marL="307192" indent="-153596">
              <a:defRPr sz="1467"/>
            </a:lvl3pPr>
            <a:lvl4pPr marL="460788" indent="-153596">
              <a:defRPr sz="1467"/>
            </a:lvl4pPr>
            <a:lvl5pPr marL="614385" indent="-153596">
              <a:defRPr sz="1467"/>
            </a:lvl5pPr>
          </a:lstStyle>
          <a:p>
            <a:pPr lvl="0"/>
            <a:r>
              <a:rPr lang="en-US"/>
              <a:t>Click to edit Master text styles</a:t>
            </a:r>
          </a:p>
        </p:txBody>
      </p:sp>
      <p:sp>
        <p:nvSpPr>
          <p:cNvPr id="9" name="Title Placeholder 1">
            <a:extLst>
              <a:ext uri="{FF2B5EF4-FFF2-40B4-BE49-F238E27FC236}">
                <a16:creationId xmlns:a16="http://schemas.microsoft.com/office/drawing/2014/main" id="{3F13A6F1-DAD2-F8EB-EBEC-3EFB938F68C6}"/>
              </a:ext>
            </a:extLst>
          </p:cNvPr>
          <p:cNvSpPr>
            <a:spLocks noGrp="1"/>
          </p:cNvSpPr>
          <p:nvPr>
            <p:ph type="title"/>
          </p:nvPr>
        </p:nvSpPr>
        <p:spPr>
          <a:xfrm>
            <a:off x="835200" y="383999"/>
            <a:ext cx="4377600" cy="1813100"/>
          </a:xfrm>
          <a:prstGeom prst="rect">
            <a:avLst/>
          </a:prstGeom>
        </p:spPr>
        <p:txBody>
          <a:bodyPr vert="horz" lIns="0" tIns="0" rIns="0" bIns="0" rtlCol="0" anchor="t" anchorCtr="0">
            <a:noAutofit/>
          </a:bodyPr>
          <a:lstStyle/>
          <a:p>
            <a:r>
              <a:rPr lang="en-US" noProof="0"/>
              <a:t>Click to edit Master title style</a:t>
            </a:r>
            <a:endParaRPr lang="en-US" noProof="0" dirty="0"/>
          </a:p>
        </p:txBody>
      </p:sp>
    </p:spTree>
    <p:extLst>
      <p:ext uri="{BB962C8B-B14F-4D97-AF65-F5344CB8AC3E}">
        <p14:creationId xmlns:p14="http://schemas.microsoft.com/office/powerpoint/2010/main" val="2046766454"/>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One-column text slide with True Blue left &lt;1/2">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C7DD5D7-7501-F9D7-B4BB-2F757699235E}"/>
              </a:ext>
            </a:extLst>
          </p:cNvPr>
          <p:cNvSpPr/>
          <p:nvPr userDrawn="1"/>
        </p:nvSpPr>
        <p:spPr>
          <a:xfrm>
            <a:off x="0" y="0"/>
            <a:ext cx="710353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endParaRPr>
          </a:p>
        </p:txBody>
      </p:sp>
      <p:sp>
        <p:nvSpPr>
          <p:cNvPr id="2" name="Title 1"/>
          <p:cNvSpPr>
            <a:spLocks noGrp="1"/>
          </p:cNvSpPr>
          <p:nvPr>
            <p:ph type="title"/>
          </p:nvPr>
        </p:nvSpPr>
        <p:spPr>
          <a:xfrm>
            <a:off x="7454900" y="385232"/>
            <a:ext cx="4377600" cy="1536000"/>
          </a:xfrm>
        </p:spPr>
        <p:txBody>
          <a:bodyPr/>
          <a:lstStyle/>
          <a:p>
            <a:r>
              <a:rPr lang="en-US"/>
              <a:t>Click to edit Master title style</a:t>
            </a:r>
            <a:endParaRPr lang="en-US" dirty="0"/>
          </a:p>
        </p:txBody>
      </p:sp>
      <p:sp>
        <p:nvSpPr>
          <p:cNvPr id="3" name="Content Placeholder 2"/>
          <p:cNvSpPr>
            <a:spLocks noGrp="1"/>
          </p:cNvSpPr>
          <p:nvPr>
            <p:ph idx="1"/>
          </p:nvPr>
        </p:nvSpPr>
        <p:spPr>
          <a:xfrm>
            <a:off x="7454900" y="2209800"/>
            <a:ext cx="4379384" cy="4165600"/>
          </a:xfrm>
        </p:spPr>
        <p:txBody>
          <a:bodyPr/>
          <a:lstStyle>
            <a:lvl1pPr>
              <a:defRPr sz="1467"/>
            </a:lvl1pPr>
            <a:lvl2pPr marL="153596" indent="-153596">
              <a:defRPr sz="1467"/>
            </a:lvl2pPr>
            <a:lvl3pPr marL="316984" indent="-153596">
              <a:defRPr sz="1467"/>
            </a:lvl3pPr>
            <a:lvl4pPr marL="475476" indent="-153596">
              <a:defRPr sz="1467"/>
            </a:lvl4pPr>
            <a:lvl5pPr marL="633968" indent="-153596">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bwMode="gray"/>
        <p:txBody>
          <a:bodyPr/>
          <a:lstStyle>
            <a:lvl1pPr>
              <a:defRPr>
                <a:solidFill>
                  <a:schemeClr val="bg1"/>
                </a:solidFill>
              </a:defRPr>
            </a:lvl1pPr>
          </a:lstStyle>
          <a:p>
            <a:fld id="{0D953C3F-B0D9-2147-BEE8-D6843080B4F6}" type="datetime1">
              <a:t>07/18/2024</a:t>
            </a:fld>
            <a:endParaRPr lang="en-US"/>
          </a:p>
        </p:txBody>
      </p:sp>
      <p:sp>
        <p:nvSpPr>
          <p:cNvPr id="5" name="Footer Placeholder 4"/>
          <p:cNvSpPr>
            <a:spLocks noGrp="1"/>
          </p:cNvSpPr>
          <p:nvPr>
            <p:ph type="ftr" sz="quarter" idx="11"/>
          </p:nvPr>
        </p:nvSpPr>
        <p:spPr bwMode="gray"/>
        <p:txBody>
          <a:bodyPr/>
          <a:lstStyle>
            <a:lvl1pPr>
              <a:defRPr>
                <a:solidFill>
                  <a:schemeClr val="bg1"/>
                </a:solidFill>
              </a:defRPr>
            </a:lvl1pPr>
          </a:lstStyle>
          <a:p>
            <a:r>
              <a:rPr lang="en-US"/>
              <a:t>Confidential</a:t>
            </a:r>
            <a:endParaRPr lang="en-US" dirty="0"/>
          </a:p>
        </p:txBody>
      </p:sp>
      <p:sp>
        <p:nvSpPr>
          <p:cNvPr id="6" name="Slide Number Placeholder 5"/>
          <p:cNvSpPr>
            <a:spLocks noGrp="1"/>
          </p:cNvSpPr>
          <p:nvPr>
            <p:ph type="sldNum" sz="quarter" idx="12"/>
          </p:nvPr>
        </p:nvSpPr>
        <p:spPr bwMode="gray"/>
        <p:txBody>
          <a:bodyPr/>
          <a:lstStyle>
            <a:lvl1pPr>
              <a:defRPr>
                <a:solidFill>
                  <a:schemeClr val="bg1"/>
                </a:solidFill>
              </a:defRPr>
            </a:lvl1pPr>
          </a:lstStyle>
          <a:p>
            <a:fld id="{7402B711-A71A-452E-950A-8AB93037233C}" type="slidenum">
              <a:rPr lang="en-US" smtClean="0"/>
              <a:pPr/>
              <a:t>‹#›</a:t>
            </a:fld>
            <a:endParaRPr lang="en-US"/>
          </a:p>
        </p:txBody>
      </p:sp>
      <p:sp>
        <p:nvSpPr>
          <p:cNvPr id="8" name="Content Placeholder 2">
            <a:extLst>
              <a:ext uri="{FF2B5EF4-FFF2-40B4-BE49-F238E27FC236}">
                <a16:creationId xmlns:a16="http://schemas.microsoft.com/office/drawing/2014/main" id="{0C0C0DCC-85D1-24DC-13CC-F952FFF90BC8}"/>
              </a:ext>
            </a:extLst>
          </p:cNvPr>
          <p:cNvSpPr>
            <a:spLocks noGrp="1"/>
          </p:cNvSpPr>
          <p:nvPr>
            <p:ph idx="14"/>
          </p:nvPr>
        </p:nvSpPr>
        <p:spPr bwMode="gray">
          <a:xfrm>
            <a:off x="835200" y="390144"/>
            <a:ext cx="5856496" cy="5985256"/>
          </a:xfrm>
        </p:spPr>
        <p:txBody>
          <a:bodyPr/>
          <a:lstStyle>
            <a:lvl1pPr>
              <a:defRPr sz="2933">
                <a:solidFill>
                  <a:schemeClr val="accent2"/>
                </a:solidFill>
              </a:defRPr>
            </a:lvl1pPr>
            <a:lvl2pPr marL="0" indent="0">
              <a:spcBef>
                <a:spcPts val="1600"/>
              </a:spcBef>
              <a:buNone/>
              <a:defRPr sz="2400">
                <a:solidFill>
                  <a:schemeClr val="tx2"/>
                </a:solidFill>
              </a:defRPr>
            </a:lvl2pPr>
            <a:lvl3pPr marL="307192" indent="-153596">
              <a:defRPr sz="1467"/>
            </a:lvl3pPr>
            <a:lvl4pPr marL="460788" indent="-153596">
              <a:defRPr sz="1467"/>
            </a:lvl4pPr>
            <a:lvl5pPr marL="614385" indent="-153596">
              <a:defRPr sz="1467"/>
            </a:lvl5pPr>
          </a:lstStyle>
          <a:p>
            <a:pPr lvl="0"/>
            <a:r>
              <a:rPr lang="en-US"/>
              <a:t>Click to edit Master text styles</a:t>
            </a:r>
          </a:p>
        </p:txBody>
      </p:sp>
      <p:pic>
        <p:nvPicPr>
          <p:cNvPr id="9" name="Graphic 8">
            <a:extLst>
              <a:ext uri="{FF2B5EF4-FFF2-40B4-BE49-F238E27FC236}">
                <a16:creationId xmlns:a16="http://schemas.microsoft.com/office/drawing/2014/main" id="{DEF8A625-03D4-16F1-F128-5D9D869EF63C}"/>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Tree>
    <p:extLst>
      <p:ext uri="{BB962C8B-B14F-4D97-AF65-F5344CB8AC3E}">
        <p14:creationId xmlns:p14="http://schemas.microsoft.com/office/powerpoint/2010/main" val="3480088559"/>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hree-columns infobox">
    <p:spTree>
      <p:nvGrpSpPr>
        <p:cNvPr id="1" name=""/>
        <p:cNvGrpSpPr/>
        <p:nvPr/>
      </p:nvGrpSpPr>
      <p:grpSpPr>
        <a:xfrm>
          <a:off x="0" y="0"/>
          <a:ext cx="0" cy="0"/>
          <a:chOff x="0" y="0"/>
          <a:chExt cx="0" cy="0"/>
        </a:xfrm>
      </p:grpSpPr>
      <p:sp>
        <p:nvSpPr>
          <p:cNvPr id="2" name="Title 1"/>
          <p:cNvSpPr>
            <a:spLocks noGrp="1"/>
          </p:cNvSpPr>
          <p:nvPr>
            <p:ph type="title"/>
          </p:nvPr>
        </p:nvSpPr>
        <p:spPr>
          <a:xfrm>
            <a:off x="835199" y="385232"/>
            <a:ext cx="11001600" cy="960000"/>
          </a:xfrm>
        </p:spPr>
        <p:txBody>
          <a:bodyPr/>
          <a:lstStyle/>
          <a:p>
            <a:r>
              <a:rPr lang="en-US"/>
              <a:t>Click to edit Master title style</a:t>
            </a:r>
            <a:endParaRPr lang="en-US" dirty="0"/>
          </a:p>
        </p:txBody>
      </p:sp>
      <p:sp>
        <p:nvSpPr>
          <p:cNvPr id="3" name="Content Placeholder 2"/>
          <p:cNvSpPr>
            <a:spLocks noGrp="1"/>
          </p:cNvSpPr>
          <p:nvPr>
            <p:ph idx="1"/>
          </p:nvPr>
        </p:nvSpPr>
        <p:spPr>
          <a:xfrm>
            <a:off x="836081" y="3234269"/>
            <a:ext cx="3417600" cy="2905371"/>
          </a:xfrm>
        </p:spPr>
        <p:txBody>
          <a:bodyPr/>
          <a:lstStyle>
            <a:lvl1pPr>
              <a:defRPr sz="1467"/>
            </a:lvl1pPr>
            <a:lvl2pPr marL="153596" indent="-153596">
              <a:defRPr sz="1467"/>
            </a:lvl2pPr>
            <a:lvl3pPr marL="316984" indent="-153596">
              <a:defRPr sz="1467"/>
            </a:lvl3pPr>
            <a:lvl4pPr marL="475476" indent="-153596">
              <a:defRPr sz="1467"/>
            </a:lvl4pPr>
            <a:lvl5pPr marL="633968" indent="-153596">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403A6CE-78A1-2C4C-8D2C-5552EE5EB94B}" type="datetime1">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a:xfrm rot="-5400000">
            <a:off x="194499" y="6190393"/>
            <a:ext cx="240000" cy="144000"/>
          </a:xfrm>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9" name="Content Placeholder 2">
            <a:extLst>
              <a:ext uri="{FF2B5EF4-FFF2-40B4-BE49-F238E27FC236}">
                <a16:creationId xmlns:a16="http://schemas.microsoft.com/office/drawing/2014/main" id="{F8A03253-F23B-759D-52D6-D0D372380F82}"/>
              </a:ext>
            </a:extLst>
          </p:cNvPr>
          <p:cNvSpPr>
            <a:spLocks noGrp="1"/>
          </p:cNvSpPr>
          <p:nvPr>
            <p:ph idx="15"/>
          </p:nvPr>
        </p:nvSpPr>
        <p:spPr>
          <a:xfrm>
            <a:off x="836083" y="2565400"/>
            <a:ext cx="3417600" cy="476645"/>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a:t>Click to edit Master text styles</a:t>
            </a:r>
          </a:p>
        </p:txBody>
      </p:sp>
      <p:sp>
        <p:nvSpPr>
          <p:cNvPr id="11" name="Content Placeholder 2">
            <a:extLst>
              <a:ext uri="{FF2B5EF4-FFF2-40B4-BE49-F238E27FC236}">
                <a16:creationId xmlns:a16="http://schemas.microsoft.com/office/drawing/2014/main" id="{E7EFCB67-D080-4319-E997-74C0A99A291D}"/>
              </a:ext>
            </a:extLst>
          </p:cNvPr>
          <p:cNvSpPr>
            <a:spLocks noGrp="1"/>
          </p:cNvSpPr>
          <p:nvPr>
            <p:ph idx="16"/>
          </p:nvPr>
        </p:nvSpPr>
        <p:spPr>
          <a:xfrm>
            <a:off x="4622801" y="2565400"/>
            <a:ext cx="3417600" cy="476645"/>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a:t>Click to edit Master text styles</a:t>
            </a:r>
          </a:p>
        </p:txBody>
      </p:sp>
      <p:sp>
        <p:nvSpPr>
          <p:cNvPr id="12" name="Content Placeholder 2">
            <a:extLst>
              <a:ext uri="{FF2B5EF4-FFF2-40B4-BE49-F238E27FC236}">
                <a16:creationId xmlns:a16="http://schemas.microsoft.com/office/drawing/2014/main" id="{4BBAD459-7E18-A13F-67D6-D1EA73D281BB}"/>
              </a:ext>
            </a:extLst>
          </p:cNvPr>
          <p:cNvSpPr>
            <a:spLocks noGrp="1"/>
          </p:cNvSpPr>
          <p:nvPr>
            <p:ph idx="17"/>
          </p:nvPr>
        </p:nvSpPr>
        <p:spPr>
          <a:xfrm>
            <a:off x="8414400" y="2565400"/>
            <a:ext cx="3417600" cy="476645"/>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a:t>Click to edit Master text styles</a:t>
            </a:r>
          </a:p>
        </p:txBody>
      </p:sp>
      <p:sp>
        <p:nvSpPr>
          <p:cNvPr id="14" name="Text Placeholder 13">
            <a:extLst>
              <a:ext uri="{FF2B5EF4-FFF2-40B4-BE49-F238E27FC236}">
                <a16:creationId xmlns:a16="http://schemas.microsoft.com/office/drawing/2014/main" id="{9E7AC5FE-6C84-8EE7-245C-A99B8F429EC7}"/>
              </a:ext>
            </a:extLst>
          </p:cNvPr>
          <p:cNvSpPr>
            <a:spLocks noGrp="1"/>
          </p:cNvSpPr>
          <p:nvPr>
            <p:ph type="body" sz="quarter" idx="18" hasCustomPrompt="1"/>
          </p:nvPr>
        </p:nvSpPr>
        <p:spPr>
          <a:xfrm>
            <a:off x="836084" y="6238393"/>
            <a:ext cx="7200000" cy="144000"/>
          </a:xfrm>
        </p:spPr>
        <p:txBody>
          <a:bodyPr anchor="b" anchorCtr="0"/>
          <a:lstStyle>
            <a:lvl1pPr>
              <a:defRPr sz="933"/>
            </a:lvl1pPr>
            <a:lvl2pPr>
              <a:defRPr sz="933"/>
            </a:lvl2pPr>
            <a:lvl3pPr>
              <a:defRPr sz="933"/>
            </a:lvl3pPr>
            <a:lvl4pPr>
              <a:defRPr sz="933"/>
            </a:lvl4pPr>
            <a:lvl5pPr>
              <a:defRPr sz="933"/>
            </a:lvl5pPr>
          </a:lstStyle>
          <a:p>
            <a:pPr lvl="0"/>
            <a:r>
              <a:rPr lang="en-US" dirty="0"/>
              <a:t>Footnote</a:t>
            </a:r>
            <a:r>
              <a:rPr lang="en-US"/>
              <a:t>, source</a:t>
            </a:r>
            <a:endParaRPr lang="en-US" dirty="0"/>
          </a:p>
        </p:txBody>
      </p:sp>
      <p:sp>
        <p:nvSpPr>
          <p:cNvPr id="13" name="Content Placeholder 2">
            <a:extLst>
              <a:ext uri="{FF2B5EF4-FFF2-40B4-BE49-F238E27FC236}">
                <a16:creationId xmlns:a16="http://schemas.microsoft.com/office/drawing/2014/main" id="{78E2F75B-D370-7245-855F-CC44F02633AD}"/>
              </a:ext>
            </a:extLst>
          </p:cNvPr>
          <p:cNvSpPr>
            <a:spLocks noGrp="1"/>
          </p:cNvSpPr>
          <p:nvPr>
            <p:ph idx="19"/>
          </p:nvPr>
        </p:nvSpPr>
        <p:spPr>
          <a:xfrm>
            <a:off x="4622801" y="3234269"/>
            <a:ext cx="3417600" cy="2905371"/>
          </a:xfrm>
        </p:spPr>
        <p:txBody>
          <a:bodyPr/>
          <a:lstStyle>
            <a:lvl1pPr>
              <a:defRPr sz="1467"/>
            </a:lvl1pPr>
            <a:lvl2pPr marL="153596" indent="-153596">
              <a:defRPr sz="1467"/>
            </a:lvl2pPr>
            <a:lvl3pPr marL="316984" indent="-153596">
              <a:defRPr sz="1467"/>
            </a:lvl3pPr>
            <a:lvl4pPr marL="475476" indent="-153596">
              <a:defRPr sz="1467"/>
            </a:lvl4pPr>
            <a:lvl5pPr marL="633968" indent="-153596">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8" name="Content Placeholder 2">
            <a:extLst>
              <a:ext uri="{FF2B5EF4-FFF2-40B4-BE49-F238E27FC236}">
                <a16:creationId xmlns:a16="http://schemas.microsoft.com/office/drawing/2014/main" id="{97D5EB7F-3000-354C-8E1C-9F89AE68D870}"/>
              </a:ext>
            </a:extLst>
          </p:cNvPr>
          <p:cNvSpPr>
            <a:spLocks noGrp="1"/>
          </p:cNvSpPr>
          <p:nvPr>
            <p:ph idx="20"/>
          </p:nvPr>
        </p:nvSpPr>
        <p:spPr>
          <a:xfrm>
            <a:off x="8414400" y="3234269"/>
            <a:ext cx="3417600" cy="2905371"/>
          </a:xfrm>
        </p:spPr>
        <p:txBody>
          <a:bodyPr/>
          <a:lstStyle>
            <a:lvl1pPr>
              <a:defRPr sz="1467"/>
            </a:lvl1pPr>
            <a:lvl2pPr marL="153596" indent="-153596">
              <a:defRPr sz="1467"/>
            </a:lvl2pPr>
            <a:lvl3pPr marL="316984" indent="-153596">
              <a:defRPr sz="1467"/>
            </a:lvl3pPr>
            <a:lvl4pPr marL="475476" indent="-153596">
              <a:defRPr sz="1467"/>
            </a:lvl4pPr>
            <a:lvl5pPr marL="633968" indent="-153596">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447865130"/>
      </p:ext>
    </p:extLst>
  </p:cSld>
  <p:clrMapOvr>
    <a:masterClrMapping/>
  </p:clrMapOvr>
  <p:extLst>
    <p:ext uri="{DCECCB84-F9BA-43D5-87BE-67443E8EF086}">
      <p15:sldGuideLst xmlns:p15="http://schemas.microsoft.com/office/powerpoint/2012/main"/>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lide with graphic">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B18545FE-2687-CC43-91A8-BDB0FDE2C0A3}" type="datetime1">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42" name="Title 1">
            <a:extLst>
              <a:ext uri="{FF2B5EF4-FFF2-40B4-BE49-F238E27FC236}">
                <a16:creationId xmlns:a16="http://schemas.microsoft.com/office/drawing/2014/main" id="{517022F6-FB1A-90CE-5DEA-589D2DD10D08}"/>
              </a:ext>
            </a:extLst>
          </p:cNvPr>
          <p:cNvSpPr>
            <a:spLocks noGrp="1"/>
          </p:cNvSpPr>
          <p:nvPr>
            <p:ph type="title"/>
          </p:nvPr>
        </p:nvSpPr>
        <p:spPr>
          <a:xfrm>
            <a:off x="835200" y="385232"/>
            <a:ext cx="11001600" cy="960000"/>
          </a:xfrm>
        </p:spPr>
        <p:txBody>
          <a:bodyPr/>
          <a:lstStyle/>
          <a:p>
            <a:r>
              <a:rPr lang="en-US"/>
              <a:t>Click to edit Master title style</a:t>
            </a:r>
            <a:endParaRPr lang="en-US" dirty="0"/>
          </a:p>
        </p:txBody>
      </p:sp>
      <p:sp>
        <p:nvSpPr>
          <p:cNvPr id="2" name="Content Placeholder 2">
            <a:extLst>
              <a:ext uri="{FF2B5EF4-FFF2-40B4-BE49-F238E27FC236}">
                <a16:creationId xmlns:a16="http://schemas.microsoft.com/office/drawing/2014/main" id="{24323701-A71F-5383-9682-4BCEBA1DEEEC}"/>
              </a:ext>
            </a:extLst>
          </p:cNvPr>
          <p:cNvSpPr>
            <a:spLocks noGrp="1"/>
          </p:cNvSpPr>
          <p:nvPr>
            <p:ph idx="1" hasCustomPrompt="1"/>
          </p:nvPr>
        </p:nvSpPr>
        <p:spPr>
          <a:xfrm>
            <a:off x="836084" y="1524000"/>
            <a:ext cx="10998200" cy="4851400"/>
          </a:xfrm>
        </p:spPr>
        <p:txBody>
          <a:bodyPr/>
          <a:lstStyle>
            <a:lvl1pPr marL="0" marR="0" indent="0" algn="l" defTabSz="231642" rtl="0" eaLnBrk="1" fontAlgn="auto" latinLnBrk="0" hangingPunct="1">
              <a:lnSpc>
                <a:spcPct val="100000"/>
              </a:lnSpc>
              <a:spcBef>
                <a:spcPts val="0"/>
              </a:spcBef>
              <a:spcAft>
                <a:spcPts val="800"/>
              </a:spcAft>
              <a:buClrTx/>
              <a:buSzTx/>
              <a:buFont typeface="Arial" panose="020B0604020202020204" pitchFamily="34" charset="0"/>
              <a:buNone/>
              <a:tabLst>
                <a:tab pos="231642" algn="l"/>
                <a:tab pos="463284" algn="l"/>
                <a:tab pos="694927" algn="l"/>
                <a:tab pos="926569" algn="l"/>
              </a:tabLst>
              <a:defRPr sz="1867"/>
            </a:lvl1pPr>
            <a:lvl2pPr marL="153596" indent="-153596">
              <a:defRPr sz="1467"/>
            </a:lvl2pPr>
            <a:lvl3pPr marL="307192" indent="-153596">
              <a:defRPr sz="1467"/>
            </a:lvl3pPr>
            <a:lvl4pPr marL="460788" indent="-153596">
              <a:defRPr sz="1467"/>
            </a:lvl4pPr>
            <a:lvl5pPr marL="614385" indent="-153596">
              <a:defRPr sz="1467"/>
            </a:lvl5pPr>
          </a:lstStyle>
          <a:p>
            <a:r>
              <a:rPr lang="en-US"/>
              <a:t>Click the icon to add a chart</a:t>
            </a:r>
            <a:endParaRPr lang="en-US" dirty="0"/>
          </a:p>
        </p:txBody>
      </p:sp>
    </p:spTree>
    <p:extLst>
      <p:ext uri="{BB962C8B-B14F-4D97-AF65-F5344CB8AC3E}">
        <p14:creationId xmlns:p14="http://schemas.microsoft.com/office/powerpoint/2010/main" val="232991525"/>
      </p:ext>
    </p:extLst>
  </p:cSld>
  <p:clrMapOvr>
    <a:masterClrMapping/>
  </p:clrMapOvr>
  <p:extLst>
    <p:ext uri="{DCECCB84-F9BA-43D5-87BE-67443E8EF086}">
      <p15:sldGuideLst xmlns:p15="http://schemas.microsoft.com/office/powerpoint/2012/main"/>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Slide with graphic backgroun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5D631234-7D08-2A4F-AE0C-006214511E13}" type="datetime1">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2" name="Rectangle 1">
            <a:extLst>
              <a:ext uri="{FF2B5EF4-FFF2-40B4-BE49-F238E27FC236}">
                <a16:creationId xmlns:a16="http://schemas.microsoft.com/office/drawing/2014/main" id="{6D086C83-C8FE-334B-A1B4-45EB915DC415}"/>
              </a:ext>
            </a:extLst>
          </p:cNvPr>
          <p:cNvSpPr/>
          <p:nvPr userDrawn="1"/>
        </p:nvSpPr>
        <p:spPr>
          <a:xfrm>
            <a:off x="558800" y="0"/>
            <a:ext cx="116332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3" name="Content Placeholder 2">
            <a:extLst>
              <a:ext uri="{FF2B5EF4-FFF2-40B4-BE49-F238E27FC236}">
                <a16:creationId xmlns:a16="http://schemas.microsoft.com/office/drawing/2014/main" id="{4F1C24E8-0218-C9B8-51BB-97236C8F164A}"/>
              </a:ext>
            </a:extLst>
          </p:cNvPr>
          <p:cNvSpPr>
            <a:spLocks noGrp="1"/>
          </p:cNvSpPr>
          <p:nvPr>
            <p:ph idx="1" hasCustomPrompt="1"/>
          </p:nvPr>
        </p:nvSpPr>
        <p:spPr>
          <a:xfrm>
            <a:off x="836083" y="1524000"/>
            <a:ext cx="10993036" cy="4851400"/>
          </a:xfrm>
        </p:spPr>
        <p:txBody>
          <a:bodyPr/>
          <a:lstStyle>
            <a:lvl1pPr>
              <a:defRPr sz="1867"/>
            </a:lvl1pPr>
            <a:lvl2pPr marL="153596" indent="-153596">
              <a:defRPr sz="1467"/>
            </a:lvl2pPr>
            <a:lvl3pPr marL="307192" indent="-153596">
              <a:defRPr sz="1467"/>
            </a:lvl3pPr>
            <a:lvl4pPr marL="460788" indent="-153596">
              <a:defRPr sz="1467"/>
            </a:lvl4pPr>
            <a:lvl5pPr marL="614385" indent="-153596">
              <a:defRPr sz="1467"/>
            </a:lvl5pPr>
          </a:lstStyle>
          <a:p>
            <a:r>
              <a:rPr lang="en-US"/>
              <a:t>Click the icon to add a chart</a:t>
            </a:r>
            <a:endParaRPr lang="en-US" dirty="0"/>
          </a:p>
        </p:txBody>
      </p:sp>
      <p:sp>
        <p:nvSpPr>
          <p:cNvPr id="7" name="Title 1">
            <a:extLst>
              <a:ext uri="{FF2B5EF4-FFF2-40B4-BE49-F238E27FC236}">
                <a16:creationId xmlns:a16="http://schemas.microsoft.com/office/drawing/2014/main" id="{E979720E-C057-ED82-E535-3FF27B89C136}"/>
              </a:ext>
            </a:extLst>
          </p:cNvPr>
          <p:cNvSpPr>
            <a:spLocks noGrp="1"/>
          </p:cNvSpPr>
          <p:nvPr>
            <p:ph type="title"/>
          </p:nvPr>
        </p:nvSpPr>
        <p:spPr>
          <a:xfrm>
            <a:off x="835200" y="385232"/>
            <a:ext cx="11001600" cy="960000"/>
          </a:xfrm>
        </p:spPr>
        <p:txBody>
          <a:bodyPr/>
          <a:lstStyle/>
          <a:p>
            <a:r>
              <a:rPr lang="en-US"/>
              <a:t>Click to edit Master title style</a:t>
            </a:r>
            <a:endParaRPr lang="en-US" dirty="0"/>
          </a:p>
        </p:txBody>
      </p:sp>
    </p:spTree>
    <p:extLst>
      <p:ext uri="{BB962C8B-B14F-4D97-AF65-F5344CB8AC3E}">
        <p14:creationId xmlns:p14="http://schemas.microsoft.com/office/powerpoint/2010/main" val="3330361035"/>
      </p:ext>
    </p:extLst>
  </p:cSld>
  <p:clrMapOvr>
    <a:masterClrMapping/>
  </p:clrMapOvr>
  <p:extLst>
    <p:ext uri="{DCECCB84-F9BA-43D5-87BE-67443E8EF086}">
      <p15:sldGuideLst xmlns:p15="http://schemas.microsoft.com/office/powerpoint/2012/main"/>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One-column text slide with 2/3 graphic background right">
    <p:spTree>
      <p:nvGrpSpPr>
        <p:cNvPr id="1" name=""/>
        <p:cNvGrpSpPr/>
        <p:nvPr/>
      </p:nvGrpSpPr>
      <p:grpSpPr>
        <a:xfrm>
          <a:off x="0" y="0"/>
          <a:ext cx="0" cy="0"/>
          <a:chOff x="0" y="0"/>
          <a:chExt cx="0" cy="0"/>
        </a:xfrm>
      </p:grpSpPr>
      <p:sp>
        <p:nvSpPr>
          <p:cNvPr id="3" name="Content Placeholder 2"/>
          <p:cNvSpPr>
            <a:spLocks noGrp="1"/>
          </p:cNvSpPr>
          <p:nvPr>
            <p:ph idx="1"/>
          </p:nvPr>
        </p:nvSpPr>
        <p:spPr>
          <a:xfrm>
            <a:off x="836081" y="3246968"/>
            <a:ext cx="3417600" cy="3135427"/>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98DB5D0-978A-7347-AA79-8CF0648F8DC4}" type="datetime1">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9" name="Content Placeholder 2">
            <a:extLst>
              <a:ext uri="{FF2B5EF4-FFF2-40B4-BE49-F238E27FC236}">
                <a16:creationId xmlns:a16="http://schemas.microsoft.com/office/drawing/2014/main" id="{F8A03253-F23B-759D-52D6-D0D372380F82}"/>
              </a:ext>
            </a:extLst>
          </p:cNvPr>
          <p:cNvSpPr>
            <a:spLocks noGrp="1"/>
          </p:cNvSpPr>
          <p:nvPr>
            <p:ph idx="15"/>
          </p:nvPr>
        </p:nvSpPr>
        <p:spPr>
          <a:xfrm>
            <a:off x="836081" y="2574112"/>
            <a:ext cx="3417600"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a:t>Click to edit Master text styles</a:t>
            </a:r>
          </a:p>
        </p:txBody>
      </p:sp>
      <p:sp>
        <p:nvSpPr>
          <p:cNvPr id="8" name="Rectangle 7">
            <a:extLst>
              <a:ext uri="{FF2B5EF4-FFF2-40B4-BE49-F238E27FC236}">
                <a16:creationId xmlns:a16="http://schemas.microsoft.com/office/drawing/2014/main" id="{700FDCF8-205D-F384-84D9-1A784A0D2723}"/>
              </a:ext>
            </a:extLst>
          </p:cNvPr>
          <p:cNvSpPr/>
          <p:nvPr userDrawn="1"/>
        </p:nvSpPr>
        <p:spPr>
          <a:xfrm>
            <a:off x="4618568" y="0"/>
            <a:ext cx="7573433"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2" name="Chart Placeholder 15">
            <a:extLst>
              <a:ext uri="{FF2B5EF4-FFF2-40B4-BE49-F238E27FC236}">
                <a16:creationId xmlns:a16="http://schemas.microsoft.com/office/drawing/2014/main" id="{295C652D-D433-19DC-5982-6DF9D54DB178}"/>
              </a:ext>
            </a:extLst>
          </p:cNvPr>
          <p:cNvSpPr>
            <a:spLocks noGrp="1"/>
          </p:cNvSpPr>
          <p:nvPr>
            <p:ph type="chart" sz="quarter" idx="17" hasCustomPrompt="1"/>
          </p:nvPr>
        </p:nvSpPr>
        <p:spPr>
          <a:xfrm>
            <a:off x="4972757" y="385233"/>
            <a:ext cx="6861527" cy="5990168"/>
          </a:xfrm>
        </p:spPr>
        <p:txBody>
          <a:bodyPr/>
          <a:lstStyle/>
          <a:p>
            <a:r>
              <a:rPr lang="en-US"/>
              <a:t>Click the icon to add a chart</a:t>
            </a:r>
            <a:endParaRPr lang="en-US" dirty="0"/>
          </a:p>
        </p:txBody>
      </p:sp>
      <p:sp>
        <p:nvSpPr>
          <p:cNvPr id="7" name="Title 1">
            <a:extLst>
              <a:ext uri="{FF2B5EF4-FFF2-40B4-BE49-F238E27FC236}">
                <a16:creationId xmlns:a16="http://schemas.microsoft.com/office/drawing/2014/main" id="{A9591A87-84F7-0941-613B-C750A3B71143}"/>
              </a:ext>
            </a:extLst>
          </p:cNvPr>
          <p:cNvSpPr>
            <a:spLocks noGrp="1"/>
          </p:cNvSpPr>
          <p:nvPr>
            <p:ph type="title"/>
          </p:nvPr>
        </p:nvSpPr>
        <p:spPr>
          <a:xfrm>
            <a:off x="836081" y="385233"/>
            <a:ext cx="3417600" cy="1811867"/>
          </a:xfrm>
        </p:spPr>
        <p:txBody>
          <a:bodyPr/>
          <a:lstStyle/>
          <a:p>
            <a:r>
              <a:rPr lang="en-US"/>
              <a:t>Click to edit Master title style</a:t>
            </a:r>
            <a:endParaRPr lang="en-US" dirty="0"/>
          </a:p>
        </p:txBody>
      </p:sp>
    </p:spTree>
    <p:extLst>
      <p:ext uri="{BB962C8B-B14F-4D97-AF65-F5344CB8AC3E}">
        <p14:creationId xmlns:p14="http://schemas.microsoft.com/office/powerpoint/2010/main" val="3185334181"/>
      </p:ext>
    </p:extLst>
  </p:cSld>
  <p:clrMapOvr>
    <a:masterClrMapping/>
  </p:clrMapOvr>
  <p:extLst>
    <p:ext uri="{DCECCB84-F9BA-43D5-87BE-67443E8EF086}">
      <p15:sldGuideLst xmlns:p15="http://schemas.microsoft.com/office/powerpoint/2012/main"/>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One-column text slide with graphic background &lt;1/2 righ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A4FC9A23-18A4-3A87-616D-00F69BB1024C}"/>
              </a:ext>
            </a:extLst>
          </p:cNvPr>
          <p:cNvSpPr/>
          <p:nvPr userDrawn="1"/>
        </p:nvSpPr>
        <p:spPr>
          <a:xfrm>
            <a:off x="5568952" y="0"/>
            <a:ext cx="66230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6" name="Chart Placeholder 15">
            <a:extLst>
              <a:ext uri="{FF2B5EF4-FFF2-40B4-BE49-F238E27FC236}">
                <a16:creationId xmlns:a16="http://schemas.microsoft.com/office/drawing/2014/main" id="{C6F3D8F5-36A6-B06B-995B-7070648C35FD}"/>
              </a:ext>
            </a:extLst>
          </p:cNvPr>
          <p:cNvSpPr>
            <a:spLocks noGrp="1"/>
          </p:cNvSpPr>
          <p:nvPr>
            <p:ph type="chart" sz="quarter" idx="15" hasCustomPrompt="1"/>
          </p:nvPr>
        </p:nvSpPr>
        <p:spPr>
          <a:xfrm>
            <a:off x="5939367" y="385233"/>
            <a:ext cx="5894917" cy="5990168"/>
          </a:xfrm>
        </p:spPr>
        <p:txBody>
          <a:bodyPr/>
          <a:lstStyle>
            <a:lvl1pPr marL="0" marR="0" indent="0" algn="l" defTabSz="231642" rtl="0" eaLnBrk="1" fontAlgn="auto" latinLnBrk="0" hangingPunct="1">
              <a:lnSpc>
                <a:spcPct val="100000"/>
              </a:lnSpc>
              <a:spcBef>
                <a:spcPts val="0"/>
              </a:spcBef>
              <a:spcAft>
                <a:spcPts val="800"/>
              </a:spcAft>
              <a:buClrTx/>
              <a:buSzTx/>
              <a:buFont typeface="Arial" panose="020B0604020202020204" pitchFamily="34" charset="0"/>
              <a:buNone/>
              <a:tabLst>
                <a:tab pos="231642" algn="l"/>
                <a:tab pos="463284" algn="l"/>
                <a:tab pos="694927" algn="l"/>
                <a:tab pos="926569" algn="l"/>
              </a:tabLst>
              <a:defRPr/>
            </a:lvl1pPr>
          </a:lstStyle>
          <a:p>
            <a:r>
              <a:rPr lang="en-US"/>
              <a:t>Click the icon to add a chart</a:t>
            </a:r>
            <a:endParaRPr lang="en-US" dirty="0"/>
          </a:p>
        </p:txBody>
      </p:sp>
      <p:sp>
        <p:nvSpPr>
          <p:cNvPr id="4" name="Date Placeholder 3"/>
          <p:cNvSpPr>
            <a:spLocks noGrp="1"/>
          </p:cNvSpPr>
          <p:nvPr>
            <p:ph type="dt" sz="half" idx="10"/>
          </p:nvPr>
        </p:nvSpPr>
        <p:spPr/>
        <p:txBody>
          <a:bodyPr/>
          <a:lstStyle/>
          <a:p>
            <a:fld id="{334AE742-9134-0A4E-9C20-E937158F3D83}" type="datetime1">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8" name="Content Placeholder 2">
            <a:extLst>
              <a:ext uri="{FF2B5EF4-FFF2-40B4-BE49-F238E27FC236}">
                <a16:creationId xmlns:a16="http://schemas.microsoft.com/office/drawing/2014/main" id="{DF208823-373D-CBE9-774B-52315CD6CC8A}"/>
              </a:ext>
            </a:extLst>
          </p:cNvPr>
          <p:cNvSpPr>
            <a:spLocks noGrp="1"/>
          </p:cNvSpPr>
          <p:nvPr>
            <p:ph idx="1"/>
          </p:nvPr>
        </p:nvSpPr>
        <p:spPr>
          <a:xfrm>
            <a:off x="836083" y="2197101"/>
            <a:ext cx="4379384" cy="4185295"/>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Title 1">
            <a:extLst>
              <a:ext uri="{FF2B5EF4-FFF2-40B4-BE49-F238E27FC236}">
                <a16:creationId xmlns:a16="http://schemas.microsoft.com/office/drawing/2014/main" id="{32237955-A2F2-8BE1-9BD8-6AADEC96E4FC}"/>
              </a:ext>
            </a:extLst>
          </p:cNvPr>
          <p:cNvSpPr>
            <a:spLocks noGrp="1"/>
          </p:cNvSpPr>
          <p:nvPr>
            <p:ph type="title"/>
          </p:nvPr>
        </p:nvSpPr>
        <p:spPr>
          <a:xfrm>
            <a:off x="836084" y="385233"/>
            <a:ext cx="4377265" cy="1811867"/>
          </a:xfrm>
        </p:spPr>
        <p:txBody>
          <a:bodyPr/>
          <a:lstStyle/>
          <a:p>
            <a:r>
              <a:rPr lang="en-US"/>
              <a:t>Click to edit Master title style</a:t>
            </a:r>
            <a:endParaRPr lang="en-US" dirty="0"/>
          </a:p>
        </p:txBody>
      </p:sp>
    </p:spTree>
    <p:extLst>
      <p:ext uri="{BB962C8B-B14F-4D97-AF65-F5344CB8AC3E}">
        <p14:creationId xmlns:p14="http://schemas.microsoft.com/office/powerpoint/2010/main" val="3330059148"/>
      </p:ext>
    </p:extLst>
  </p:cSld>
  <p:clrMapOvr>
    <a:masterClrMapping/>
  </p:clrMapOvr>
  <p:extLst>
    <p:ext uri="{DCECCB84-F9BA-43D5-87BE-67443E8EF086}">
      <p15:sldGuideLst xmlns:p15="http://schemas.microsoft.com/office/powerpoint/2012/main"/>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One-column text slide with 1/2 graphic background righ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A117AC84-BEB9-0542-BBDF-CB2BD5AE5B5F}" type="datetime1">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9" name="Text Placeholder 19">
            <a:extLst>
              <a:ext uri="{FF2B5EF4-FFF2-40B4-BE49-F238E27FC236}">
                <a16:creationId xmlns:a16="http://schemas.microsoft.com/office/drawing/2014/main" id="{B7F8FDF1-EDBC-8581-4283-24CC9CC9E2DB}"/>
              </a:ext>
            </a:extLst>
          </p:cNvPr>
          <p:cNvSpPr>
            <a:spLocks noGrp="1"/>
          </p:cNvSpPr>
          <p:nvPr>
            <p:ph type="body" sz="quarter" idx="21"/>
          </p:nvPr>
        </p:nvSpPr>
        <p:spPr>
          <a:xfrm>
            <a:off x="835200" y="2201334"/>
            <a:ext cx="5313600" cy="575733"/>
          </a:xfrm>
        </p:spPr>
        <p:txBody>
          <a:bodyPr/>
          <a:lstStyle>
            <a:lvl1pPr>
              <a:defRPr b="1">
                <a:solidFill>
                  <a:schemeClr val="tx1"/>
                </a:solidFill>
                <a:latin typeface="+mj-lt"/>
              </a:defRPr>
            </a:lvl1pPr>
          </a:lstStyle>
          <a:p>
            <a:pPr lvl="0"/>
            <a:r>
              <a:rPr lang="en-US"/>
              <a:t>Click to edit Master text styles</a:t>
            </a:r>
          </a:p>
        </p:txBody>
      </p:sp>
      <p:sp>
        <p:nvSpPr>
          <p:cNvPr id="7" name="Rectangle 6">
            <a:extLst>
              <a:ext uri="{FF2B5EF4-FFF2-40B4-BE49-F238E27FC236}">
                <a16:creationId xmlns:a16="http://schemas.microsoft.com/office/drawing/2014/main" id="{E2E37654-66E4-B838-8938-BDA0608C1C7B}"/>
              </a:ext>
            </a:extLst>
          </p:cNvPr>
          <p:cNvSpPr/>
          <p:nvPr userDrawn="1"/>
        </p:nvSpPr>
        <p:spPr>
          <a:xfrm>
            <a:off x="6519333" y="0"/>
            <a:ext cx="5672668"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8" name="Chart Placeholder 15">
            <a:extLst>
              <a:ext uri="{FF2B5EF4-FFF2-40B4-BE49-F238E27FC236}">
                <a16:creationId xmlns:a16="http://schemas.microsoft.com/office/drawing/2014/main" id="{1A579972-334B-F5C6-B320-A92A0CCF184A}"/>
              </a:ext>
            </a:extLst>
          </p:cNvPr>
          <p:cNvSpPr>
            <a:spLocks noGrp="1"/>
          </p:cNvSpPr>
          <p:nvPr>
            <p:ph type="chart" sz="quarter" idx="15" hasCustomPrompt="1"/>
          </p:nvPr>
        </p:nvSpPr>
        <p:spPr>
          <a:xfrm>
            <a:off x="6908799" y="385233"/>
            <a:ext cx="4925484" cy="5990168"/>
          </a:xfrm>
        </p:spPr>
        <p:txBody>
          <a:bodyPr/>
          <a:lstStyle/>
          <a:p>
            <a:r>
              <a:rPr lang="en-US"/>
              <a:t>Click the icon to add a chart</a:t>
            </a:r>
            <a:endParaRPr lang="en-US" dirty="0"/>
          </a:p>
        </p:txBody>
      </p:sp>
      <p:sp>
        <p:nvSpPr>
          <p:cNvPr id="11" name="Content Placeholder 2">
            <a:extLst>
              <a:ext uri="{FF2B5EF4-FFF2-40B4-BE49-F238E27FC236}">
                <a16:creationId xmlns:a16="http://schemas.microsoft.com/office/drawing/2014/main" id="{D3CF34A6-22E2-5808-958E-D3FEBED72D39}"/>
              </a:ext>
            </a:extLst>
          </p:cNvPr>
          <p:cNvSpPr>
            <a:spLocks noGrp="1"/>
          </p:cNvSpPr>
          <p:nvPr>
            <p:ph idx="1"/>
          </p:nvPr>
        </p:nvSpPr>
        <p:spPr>
          <a:xfrm>
            <a:off x="835200" y="2838451"/>
            <a:ext cx="5313600" cy="3543944"/>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Title 1">
            <a:extLst>
              <a:ext uri="{FF2B5EF4-FFF2-40B4-BE49-F238E27FC236}">
                <a16:creationId xmlns:a16="http://schemas.microsoft.com/office/drawing/2014/main" id="{8285A912-66B6-F71E-0814-1120826353F7}"/>
              </a:ext>
            </a:extLst>
          </p:cNvPr>
          <p:cNvSpPr>
            <a:spLocks noGrp="1"/>
          </p:cNvSpPr>
          <p:nvPr>
            <p:ph type="title"/>
          </p:nvPr>
        </p:nvSpPr>
        <p:spPr>
          <a:xfrm>
            <a:off x="835200" y="385233"/>
            <a:ext cx="5313600" cy="1811867"/>
          </a:xfrm>
        </p:spPr>
        <p:txBody>
          <a:bodyPr/>
          <a:lstStyle/>
          <a:p>
            <a:r>
              <a:rPr lang="en-US"/>
              <a:t>Click to edit Master title style</a:t>
            </a:r>
            <a:endParaRPr lang="en-US" dirty="0"/>
          </a:p>
        </p:txBody>
      </p:sp>
    </p:spTree>
    <p:extLst>
      <p:ext uri="{BB962C8B-B14F-4D97-AF65-F5344CB8AC3E}">
        <p14:creationId xmlns:p14="http://schemas.microsoft.com/office/powerpoint/2010/main" val="2444548841"/>
      </p:ext>
    </p:extLst>
  </p:cSld>
  <p:clrMapOvr>
    <a:masterClrMapping/>
  </p:clrMapOvr>
  <p:extLst>
    <p:ext uri="{DCECCB84-F9BA-43D5-87BE-67443E8EF086}">
      <p15:sldGuideLst xmlns:p15="http://schemas.microsoft.com/office/powerpoint/2012/main"/>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wo-columns text slide with 1/3 graphic background righ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AEA6D230-CE42-DF49-9DF7-19D7E350F6E1}" type="datetime1">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1" name="Content Placeholder 2">
            <a:extLst>
              <a:ext uri="{FF2B5EF4-FFF2-40B4-BE49-F238E27FC236}">
                <a16:creationId xmlns:a16="http://schemas.microsoft.com/office/drawing/2014/main" id="{6EFA793F-42AB-E441-B787-767405F1860D}"/>
              </a:ext>
            </a:extLst>
          </p:cNvPr>
          <p:cNvSpPr>
            <a:spLocks noGrp="1"/>
          </p:cNvSpPr>
          <p:nvPr>
            <p:ph idx="15"/>
          </p:nvPr>
        </p:nvSpPr>
        <p:spPr>
          <a:xfrm>
            <a:off x="835200" y="2574112"/>
            <a:ext cx="3411136"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a:t>Click to edit Master text styles</a:t>
            </a:r>
          </a:p>
        </p:txBody>
      </p:sp>
      <p:sp>
        <p:nvSpPr>
          <p:cNvPr id="12" name="Content Placeholder 2">
            <a:extLst>
              <a:ext uri="{FF2B5EF4-FFF2-40B4-BE49-F238E27FC236}">
                <a16:creationId xmlns:a16="http://schemas.microsoft.com/office/drawing/2014/main" id="{78EE1B24-57C1-3D96-B16F-E18D568C6B9A}"/>
              </a:ext>
            </a:extLst>
          </p:cNvPr>
          <p:cNvSpPr>
            <a:spLocks noGrp="1"/>
          </p:cNvSpPr>
          <p:nvPr>
            <p:ph idx="16"/>
          </p:nvPr>
        </p:nvSpPr>
        <p:spPr>
          <a:xfrm>
            <a:off x="4621568" y="2574112"/>
            <a:ext cx="3420533"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a:t>Click to edit Master text styles</a:t>
            </a:r>
          </a:p>
        </p:txBody>
      </p:sp>
      <p:sp>
        <p:nvSpPr>
          <p:cNvPr id="2" name="Rectangle 1">
            <a:extLst>
              <a:ext uri="{FF2B5EF4-FFF2-40B4-BE49-F238E27FC236}">
                <a16:creationId xmlns:a16="http://schemas.microsoft.com/office/drawing/2014/main" id="{CDC737D6-347D-878B-4B28-5A60E048DD65}"/>
              </a:ext>
            </a:extLst>
          </p:cNvPr>
          <p:cNvSpPr/>
          <p:nvPr userDrawn="1"/>
        </p:nvSpPr>
        <p:spPr>
          <a:xfrm>
            <a:off x="8409517" y="0"/>
            <a:ext cx="3782483"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4" name="Chart Placeholder 13">
            <a:extLst>
              <a:ext uri="{FF2B5EF4-FFF2-40B4-BE49-F238E27FC236}">
                <a16:creationId xmlns:a16="http://schemas.microsoft.com/office/drawing/2014/main" id="{79815EF6-858F-5FC5-568D-A46F28C7B9B1}"/>
              </a:ext>
            </a:extLst>
          </p:cNvPr>
          <p:cNvSpPr>
            <a:spLocks noGrp="1"/>
          </p:cNvSpPr>
          <p:nvPr>
            <p:ph type="chart" sz="quarter" idx="17" hasCustomPrompt="1"/>
          </p:nvPr>
        </p:nvSpPr>
        <p:spPr>
          <a:xfrm>
            <a:off x="8756073" y="385234"/>
            <a:ext cx="3078211" cy="5996517"/>
          </a:xfrm>
        </p:spPr>
        <p:txBody>
          <a:bodyPr/>
          <a:lstStyle>
            <a:lvl1pPr marL="0" marR="0" indent="0" algn="l" defTabSz="231642" rtl="0" eaLnBrk="1" fontAlgn="auto" latinLnBrk="0" hangingPunct="1">
              <a:lnSpc>
                <a:spcPct val="100000"/>
              </a:lnSpc>
              <a:spcBef>
                <a:spcPts val="0"/>
              </a:spcBef>
              <a:spcAft>
                <a:spcPts val="800"/>
              </a:spcAft>
              <a:buClrTx/>
              <a:buSzTx/>
              <a:buFont typeface="Arial" panose="020B0604020202020204" pitchFamily="34" charset="0"/>
              <a:buNone/>
              <a:tabLst>
                <a:tab pos="231642" algn="l"/>
                <a:tab pos="463284" algn="l"/>
                <a:tab pos="694927" algn="l"/>
                <a:tab pos="926569" algn="l"/>
              </a:tabLst>
              <a:defRPr/>
            </a:lvl1pPr>
          </a:lstStyle>
          <a:p>
            <a:r>
              <a:rPr lang="en-US"/>
              <a:t>Click the icon to add a chart</a:t>
            </a:r>
            <a:endParaRPr lang="en-US" dirty="0"/>
          </a:p>
        </p:txBody>
      </p:sp>
      <p:sp>
        <p:nvSpPr>
          <p:cNvPr id="3" name="Content Placeholder 2">
            <a:extLst>
              <a:ext uri="{FF2B5EF4-FFF2-40B4-BE49-F238E27FC236}">
                <a16:creationId xmlns:a16="http://schemas.microsoft.com/office/drawing/2014/main" id="{79D1D79F-7E6A-F8B3-032D-F494807A5989}"/>
              </a:ext>
            </a:extLst>
          </p:cNvPr>
          <p:cNvSpPr>
            <a:spLocks noGrp="1"/>
          </p:cNvSpPr>
          <p:nvPr>
            <p:ph idx="1"/>
          </p:nvPr>
        </p:nvSpPr>
        <p:spPr>
          <a:xfrm>
            <a:off x="836083" y="3234267"/>
            <a:ext cx="3411136" cy="3148128"/>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2">
            <a:extLst>
              <a:ext uri="{FF2B5EF4-FFF2-40B4-BE49-F238E27FC236}">
                <a16:creationId xmlns:a16="http://schemas.microsoft.com/office/drawing/2014/main" id="{74E36470-7951-FFF4-DD04-918C6F919F01}"/>
              </a:ext>
            </a:extLst>
          </p:cNvPr>
          <p:cNvSpPr>
            <a:spLocks noGrp="1"/>
          </p:cNvSpPr>
          <p:nvPr>
            <p:ph idx="18"/>
          </p:nvPr>
        </p:nvSpPr>
        <p:spPr>
          <a:xfrm>
            <a:off x="4621568" y="3234267"/>
            <a:ext cx="3411136" cy="3148128"/>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5" name="Title 1">
            <a:extLst>
              <a:ext uri="{FF2B5EF4-FFF2-40B4-BE49-F238E27FC236}">
                <a16:creationId xmlns:a16="http://schemas.microsoft.com/office/drawing/2014/main" id="{CF34700E-5B8A-D0AD-E66F-65C2AD42F826}"/>
              </a:ext>
            </a:extLst>
          </p:cNvPr>
          <p:cNvSpPr>
            <a:spLocks noGrp="1"/>
          </p:cNvSpPr>
          <p:nvPr>
            <p:ph type="title"/>
          </p:nvPr>
        </p:nvSpPr>
        <p:spPr>
          <a:xfrm>
            <a:off x="835200" y="385234"/>
            <a:ext cx="7200264" cy="960967"/>
          </a:xfrm>
        </p:spPr>
        <p:txBody>
          <a:bodyPr/>
          <a:lstStyle/>
          <a:p>
            <a:r>
              <a:rPr lang="en-US"/>
              <a:t>Click to edit Master title style</a:t>
            </a:r>
            <a:endParaRPr lang="en-US" dirty="0"/>
          </a:p>
        </p:txBody>
      </p:sp>
    </p:spTree>
    <p:extLst>
      <p:ext uri="{BB962C8B-B14F-4D97-AF65-F5344CB8AC3E}">
        <p14:creationId xmlns:p14="http://schemas.microsoft.com/office/powerpoint/2010/main" val="3822078139"/>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One-column text slide with 2/3 graphic background lef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359653D0-EB54-5A43-8FE6-654DDD97D677}" type="datetime1">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2" name="Rectangle 1">
            <a:extLst>
              <a:ext uri="{FF2B5EF4-FFF2-40B4-BE49-F238E27FC236}">
                <a16:creationId xmlns:a16="http://schemas.microsoft.com/office/drawing/2014/main" id="{6D086C83-C8FE-334B-A1B4-45EB915DC415}"/>
              </a:ext>
            </a:extLst>
          </p:cNvPr>
          <p:cNvSpPr/>
          <p:nvPr userDrawn="1"/>
        </p:nvSpPr>
        <p:spPr>
          <a:xfrm>
            <a:off x="558801" y="0"/>
            <a:ext cx="7488767"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4" name="Chart Placeholder 13">
            <a:extLst>
              <a:ext uri="{FF2B5EF4-FFF2-40B4-BE49-F238E27FC236}">
                <a16:creationId xmlns:a16="http://schemas.microsoft.com/office/drawing/2014/main" id="{26F96F09-CB2F-2850-AFD1-0B15F6A5C69B}"/>
              </a:ext>
            </a:extLst>
          </p:cNvPr>
          <p:cNvSpPr>
            <a:spLocks noGrp="1"/>
          </p:cNvSpPr>
          <p:nvPr>
            <p:ph type="chart" sz="quarter" idx="17" hasCustomPrompt="1"/>
          </p:nvPr>
        </p:nvSpPr>
        <p:spPr>
          <a:xfrm>
            <a:off x="835200" y="385234"/>
            <a:ext cx="6872963" cy="5996517"/>
          </a:xfrm>
        </p:spPr>
        <p:txBody>
          <a:bodyPr/>
          <a:lstStyle>
            <a:lvl1pPr marL="0" marR="0" indent="0" algn="l" defTabSz="231642" rtl="0" eaLnBrk="1" fontAlgn="auto" latinLnBrk="0" hangingPunct="1">
              <a:lnSpc>
                <a:spcPct val="100000"/>
              </a:lnSpc>
              <a:spcBef>
                <a:spcPts val="0"/>
              </a:spcBef>
              <a:spcAft>
                <a:spcPts val="800"/>
              </a:spcAft>
              <a:buClrTx/>
              <a:buSzTx/>
              <a:buFont typeface="Arial" panose="020B0604020202020204" pitchFamily="34" charset="0"/>
              <a:buNone/>
              <a:tabLst>
                <a:tab pos="231642" algn="l"/>
                <a:tab pos="463284" algn="l"/>
                <a:tab pos="694927" algn="l"/>
                <a:tab pos="926569" algn="l"/>
              </a:tabLst>
              <a:defRPr/>
            </a:lvl1pPr>
          </a:lstStyle>
          <a:p>
            <a:r>
              <a:rPr lang="en-US"/>
              <a:t>Click the icon to add a chart</a:t>
            </a:r>
            <a:endParaRPr lang="en-US" dirty="0"/>
          </a:p>
        </p:txBody>
      </p:sp>
      <p:sp>
        <p:nvSpPr>
          <p:cNvPr id="44" name="Content Placeholder 2">
            <a:extLst>
              <a:ext uri="{FF2B5EF4-FFF2-40B4-BE49-F238E27FC236}">
                <a16:creationId xmlns:a16="http://schemas.microsoft.com/office/drawing/2014/main" id="{22BD8DA5-6226-205D-2CB6-A7BDF5B3EF03}"/>
              </a:ext>
            </a:extLst>
          </p:cNvPr>
          <p:cNvSpPr>
            <a:spLocks noGrp="1"/>
          </p:cNvSpPr>
          <p:nvPr>
            <p:ph idx="15"/>
          </p:nvPr>
        </p:nvSpPr>
        <p:spPr>
          <a:xfrm>
            <a:off x="8411884" y="2574112"/>
            <a:ext cx="3422400"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a:t>Click to edit Master text styles</a:t>
            </a:r>
          </a:p>
        </p:txBody>
      </p:sp>
      <p:sp>
        <p:nvSpPr>
          <p:cNvPr id="3" name="Content Placeholder 2">
            <a:extLst>
              <a:ext uri="{FF2B5EF4-FFF2-40B4-BE49-F238E27FC236}">
                <a16:creationId xmlns:a16="http://schemas.microsoft.com/office/drawing/2014/main" id="{F21361C0-1D53-579D-7ABF-92AB1BCB75F3}"/>
              </a:ext>
            </a:extLst>
          </p:cNvPr>
          <p:cNvSpPr>
            <a:spLocks noGrp="1"/>
          </p:cNvSpPr>
          <p:nvPr>
            <p:ph idx="1"/>
          </p:nvPr>
        </p:nvSpPr>
        <p:spPr>
          <a:xfrm>
            <a:off x="8411885" y="3234267"/>
            <a:ext cx="3422399" cy="3148128"/>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itle Placeholder 1">
            <a:extLst>
              <a:ext uri="{FF2B5EF4-FFF2-40B4-BE49-F238E27FC236}">
                <a16:creationId xmlns:a16="http://schemas.microsoft.com/office/drawing/2014/main" id="{21169BBF-ABC2-23E0-06AD-7D955ABC77DC}"/>
              </a:ext>
            </a:extLst>
          </p:cNvPr>
          <p:cNvSpPr>
            <a:spLocks noGrp="1"/>
          </p:cNvSpPr>
          <p:nvPr>
            <p:ph type="title"/>
          </p:nvPr>
        </p:nvSpPr>
        <p:spPr>
          <a:xfrm>
            <a:off x="8411884" y="383999"/>
            <a:ext cx="3422400" cy="1813100"/>
          </a:xfrm>
          <a:prstGeom prst="rect">
            <a:avLst/>
          </a:prstGeom>
        </p:spPr>
        <p:txBody>
          <a:bodyPr vert="horz" lIns="0" tIns="0" rIns="0" bIns="0" rtlCol="0" anchor="t" anchorCtr="0">
            <a:noAutofit/>
          </a:bodyPr>
          <a:lstStyle/>
          <a:p>
            <a:r>
              <a:rPr lang="en-US" noProof="0"/>
              <a:t>Click to edit Master title style</a:t>
            </a:r>
            <a:endParaRPr lang="en-US" noProof="0" dirty="0"/>
          </a:p>
        </p:txBody>
      </p:sp>
    </p:spTree>
    <p:extLst>
      <p:ext uri="{BB962C8B-B14F-4D97-AF65-F5344CB8AC3E}">
        <p14:creationId xmlns:p14="http://schemas.microsoft.com/office/powerpoint/2010/main" val="1221977942"/>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One-column text slide with graphic background &lt;1/2 lef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D1936DCF-236E-CD45-A91E-9A367C64A68E}" type="datetime1">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7" name="Rectangle 6">
            <a:extLst>
              <a:ext uri="{FF2B5EF4-FFF2-40B4-BE49-F238E27FC236}">
                <a16:creationId xmlns:a16="http://schemas.microsoft.com/office/drawing/2014/main" id="{2C7DD5D7-7501-F9D7-B4BB-2F757699235E}"/>
              </a:ext>
            </a:extLst>
          </p:cNvPr>
          <p:cNvSpPr/>
          <p:nvPr userDrawn="1"/>
        </p:nvSpPr>
        <p:spPr>
          <a:xfrm>
            <a:off x="558800" y="0"/>
            <a:ext cx="6544733"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2" name="Chart Placeholder 13">
            <a:extLst>
              <a:ext uri="{FF2B5EF4-FFF2-40B4-BE49-F238E27FC236}">
                <a16:creationId xmlns:a16="http://schemas.microsoft.com/office/drawing/2014/main" id="{F7FF2143-CCC1-61CD-BD7D-D7278C663555}"/>
              </a:ext>
            </a:extLst>
          </p:cNvPr>
          <p:cNvSpPr>
            <a:spLocks noGrp="1"/>
          </p:cNvSpPr>
          <p:nvPr>
            <p:ph type="chart" sz="quarter" idx="17" hasCustomPrompt="1"/>
          </p:nvPr>
        </p:nvSpPr>
        <p:spPr>
          <a:xfrm>
            <a:off x="835201" y="385233"/>
            <a:ext cx="5895348" cy="5990168"/>
          </a:xfrm>
        </p:spPr>
        <p:txBody>
          <a:bodyPr/>
          <a:lstStyle>
            <a:lvl1pPr marL="0" marR="0" indent="0" algn="l" defTabSz="231642" rtl="0" eaLnBrk="1" fontAlgn="auto" latinLnBrk="0" hangingPunct="1">
              <a:lnSpc>
                <a:spcPct val="100000"/>
              </a:lnSpc>
              <a:spcBef>
                <a:spcPts val="0"/>
              </a:spcBef>
              <a:spcAft>
                <a:spcPts val="800"/>
              </a:spcAft>
              <a:buClrTx/>
              <a:buSzTx/>
              <a:buFont typeface="Arial" panose="020B0604020202020204" pitchFamily="34" charset="0"/>
              <a:buNone/>
              <a:tabLst>
                <a:tab pos="231642" algn="l"/>
                <a:tab pos="463284" algn="l"/>
                <a:tab pos="694927" algn="l"/>
                <a:tab pos="926569" algn="l"/>
              </a:tabLst>
              <a:defRPr/>
            </a:lvl1pPr>
          </a:lstStyle>
          <a:p>
            <a:r>
              <a:rPr lang="en-US"/>
              <a:t>Click the icon to add a chart</a:t>
            </a:r>
            <a:endParaRPr lang="en-US" dirty="0"/>
          </a:p>
        </p:txBody>
      </p:sp>
      <p:sp>
        <p:nvSpPr>
          <p:cNvPr id="8" name="Content Placeholder 2">
            <a:extLst>
              <a:ext uri="{FF2B5EF4-FFF2-40B4-BE49-F238E27FC236}">
                <a16:creationId xmlns:a16="http://schemas.microsoft.com/office/drawing/2014/main" id="{10CE3A17-AA54-2411-B5F9-9A39819D8AEC}"/>
              </a:ext>
            </a:extLst>
          </p:cNvPr>
          <p:cNvSpPr>
            <a:spLocks noGrp="1"/>
          </p:cNvSpPr>
          <p:nvPr>
            <p:ph idx="18"/>
          </p:nvPr>
        </p:nvSpPr>
        <p:spPr>
          <a:xfrm>
            <a:off x="7454899" y="2561167"/>
            <a:ext cx="4379384" cy="3814232"/>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itle Placeholder 1">
            <a:extLst>
              <a:ext uri="{FF2B5EF4-FFF2-40B4-BE49-F238E27FC236}">
                <a16:creationId xmlns:a16="http://schemas.microsoft.com/office/drawing/2014/main" id="{EE453336-C2F7-DA4C-C4DC-3EB3146A004F}"/>
              </a:ext>
            </a:extLst>
          </p:cNvPr>
          <p:cNvSpPr>
            <a:spLocks noGrp="1"/>
          </p:cNvSpPr>
          <p:nvPr>
            <p:ph type="title"/>
          </p:nvPr>
        </p:nvSpPr>
        <p:spPr>
          <a:xfrm>
            <a:off x="7454899" y="384000"/>
            <a:ext cx="4381900" cy="1813099"/>
          </a:xfrm>
          <a:prstGeom prst="rect">
            <a:avLst/>
          </a:prstGeom>
        </p:spPr>
        <p:txBody>
          <a:bodyPr vert="horz" lIns="0" tIns="0" rIns="0" bIns="0" rtlCol="0" anchor="t" anchorCtr="0">
            <a:noAutofit/>
          </a:bodyPr>
          <a:lstStyle/>
          <a:p>
            <a:r>
              <a:rPr lang="en-US" noProof="0"/>
              <a:t>Click to edit Master title style</a:t>
            </a:r>
            <a:endParaRPr lang="en-US" noProof="0" dirty="0"/>
          </a:p>
        </p:txBody>
      </p:sp>
    </p:spTree>
    <p:extLst>
      <p:ext uri="{BB962C8B-B14F-4D97-AF65-F5344CB8AC3E}">
        <p14:creationId xmlns:p14="http://schemas.microsoft.com/office/powerpoint/2010/main" val="3378842811"/>
      </p:ext>
    </p:extLst>
  </p:cSld>
  <p:clrMapOvr>
    <a:masterClrMapping/>
  </p:clrMapOvr>
  <p:extLst>
    <p:ext uri="{DCECCB84-F9BA-43D5-87BE-67443E8EF086}">
      <p15:sldGuideLst xmlns:p15="http://schemas.microsoft.com/office/powerpoint/2012/main"/>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One-column text slide with 1/2 graphic background lef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620B6ECA-7860-E14B-B3C8-DFC5F49152A6}" type="datetime1">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9" name="Text Placeholder 19">
            <a:extLst>
              <a:ext uri="{FF2B5EF4-FFF2-40B4-BE49-F238E27FC236}">
                <a16:creationId xmlns:a16="http://schemas.microsoft.com/office/drawing/2014/main" id="{B7F8FDF1-EDBC-8581-4283-24CC9CC9E2DB}"/>
              </a:ext>
            </a:extLst>
          </p:cNvPr>
          <p:cNvSpPr>
            <a:spLocks noGrp="1"/>
          </p:cNvSpPr>
          <p:nvPr>
            <p:ph type="body" sz="quarter" idx="21"/>
          </p:nvPr>
        </p:nvSpPr>
        <p:spPr>
          <a:xfrm>
            <a:off x="6528985" y="2197102"/>
            <a:ext cx="5308800" cy="497973"/>
          </a:xfrm>
        </p:spPr>
        <p:txBody>
          <a:bodyPr/>
          <a:lstStyle>
            <a:lvl1pPr>
              <a:defRPr sz="1467" b="1">
                <a:solidFill>
                  <a:schemeClr val="tx1"/>
                </a:solidFill>
                <a:latin typeface="+mj-lt"/>
              </a:defRPr>
            </a:lvl1pPr>
          </a:lstStyle>
          <a:p>
            <a:pPr lvl="0"/>
            <a:r>
              <a:rPr lang="en-US"/>
              <a:t>Click to edit Master text styles</a:t>
            </a:r>
          </a:p>
        </p:txBody>
      </p:sp>
      <p:sp>
        <p:nvSpPr>
          <p:cNvPr id="7" name="Rectangle 6">
            <a:extLst>
              <a:ext uri="{FF2B5EF4-FFF2-40B4-BE49-F238E27FC236}">
                <a16:creationId xmlns:a16="http://schemas.microsoft.com/office/drawing/2014/main" id="{E2E37654-66E4-B838-8938-BDA0608C1C7B}"/>
              </a:ext>
            </a:extLst>
          </p:cNvPr>
          <p:cNvSpPr/>
          <p:nvPr userDrawn="1"/>
        </p:nvSpPr>
        <p:spPr>
          <a:xfrm>
            <a:off x="558801" y="0"/>
            <a:ext cx="558588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8" name="Chart Placeholder 15">
            <a:extLst>
              <a:ext uri="{FF2B5EF4-FFF2-40B4-BE49-F238E27FC236}">
                <a16:creationId xmlns:a16="http://schemas.microsoft.com/office/drawing/2014/main" id="{1A579972-334B-F5C6-B320-A92A0CCF184A}"/>
              </a:ext>
            </a:extLst>
          </p:cNvPr>
          <p:cNvSpPr>
            <a:spLocks noGrp="1"/>
          </p:cNvSpPr>
          <p:nvPr>
            <p:ph type="chart" sz="quarter" idx="15" hasCustomPrompt="1"/>
          </p:nvPr>
        </p:nvSpPr>
        <p:spPr>
          <a:xfrm>
            <a:off x="835201" y="385233"/>
            <a:ext cx="4925484" cy="5990168"/>
          </a:xfrm>
        </p:spPr>
        <p:txBody>
          <a:bodyPr/>
          <a:lstStyle/>
          <a:p>
            <a:r>
              <a:rPr lang="en-US"/>
              <a:t>Click the icon to add a chart</a:t>
            </a:r>
            <a:endParaRPr lang="en-US" dirty="0"/>
          </a:p>
        </p:txBody>
      </p:sp>
      <p:sp>
        <p:nvSpPr>
          <p:cNvPr id="11" name="Content Placeholder 2">
            <a:extLst>
              <a:ext uri="{FF2B5EF4-FFF2-40B4-BE49-F238E27FC236}">
                <a16:creationId xmlns:a16="http://schemas.microsoft.com/office/drawing/2014/main" id="{4017C644-B20C-12B1-3404-A628CD6D85F7}"/>
              </a:ext>
            </a:extLst>
          </p:cNvPr>
          <p:cNvSpPr>
            <a:spLocks noGrp="1"/>
          </p:cNvSpPr>
          <p:nvPr>
            <p:ph idx="22"/>
          </p:nvPr>
        </p:nvSpPr>
        <p:spPr>
          <a:xfrm>
            <a:off x="6528985" y="2777067"/>
            <a:ext cx="5308800" cy="3605328"/>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Title Placeholder 1">
            <a:extLst>
              <a:ext uri="{FF2B5EF4-FFF2-40B4-BE49-F238E27FC236}">
                <a16:creationId xmlns:a16="http://schemas.microsoft.com/office/drawing/2014/main" id="{3DA517A1-A0DE-E584-7EF2-5D94F23C21B3}"/>
              </a:ext>
            </a:extLst>
          </p:cNvPr>
          <p:cNvSpPr>
            <a:spLocks noGrp="1"/>
          </p:cNvSpPr>
          <p:nvPr>
            <p:ph type="title"/>
          </p:nvPr>
        </p:nvSpPr>
        <p:spPr>
          <a:xfrm>
            <a:off x="6528985" y="383999"/>
            <a:ext cx="5308800" cy="1560303"/>
          </a:xfrm>
          <a:prstGeom prst="rect">
            <a:avLst/>
          </a:prstGeom>
        </p:spPr>
        <p:txBody>
          <a:bodyPr vert="horz" lIns="0" tIns="0" rIns="0" bIns="0" rtlCol="0" anchor="t" anchorCtr="0">
            <a:noAutofit/>
          </a:bodyPr>
          <a:lstStyle/>
          <a:p>
            <a:r>
              <a:rPr lang="en-US" noProof="0"/>
              <a:t>Click to edit Master title style</a:t>
            </a:r>
            <a:endParaRPr lang="en-US" noProof="0" dirty="0"/>
          </a:p>
        </p:txBody>
      </p:sp>
    </p:spTree>
    <p:extLst>
      <p:ext uri="{BB962C8B-B14F-4D97-AF65-F5344CB8AC3E}">
        <p14:creationId xmlns:p14="http://schemas.microsoft.com/office/powerpoint/2010/main" val="519107848"/>
      </p:ext>
    </p:extLst>
  </p:cSld>
  <p:clrMapOvr>
    <a:masterClrMapping/>
  </p:clrMapOvr>
  <p:extLst>
    <p:ext uri="{DCECCB84-F9BA-43D5-87BE-67443E8EF086}">
      <p15:sldGuideLst xmlns:p15="http://schemas.microsoft.com/office/powerpoint/2012/main"/>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wo-columns text slide with 1/3 graphic background lef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E721AC6C-2372-064A-822F-08C8A6E2B391}" type="datetime1">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1" name="Content Placeholder 2">
            <a:extLst>
              <a:ext uri="{FF2B5EF4-FFF2-40B4-BE49-F238E27FC236}">
                <a16:creationId xmlns:a16="http://schemas.microsoft.com/office/drawing/2014/main" id="{6EFA793F-42AB-E441-B787-767405F1860D}"/>
              </a:ext>
            </a:extLst>
          </p:cNvPr>
          <p:cNvSpPr>
            <a:spLocks noGrp="1"/>
          </p:cNvSpPr>
          <p:nvPr>
            <p:ph idx="15"/>
          </p:nvPr>
        </p:nvSpPr>
        <p:spPr>
          <a:xfrm>
            <a:off x="4618567" y="2561168"/>
            <a:ext cx="3427200" cy="588945"/>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a:t>Click to edit Master text styles</a:t>
            </a:r>
          </a:p>
        </p:txBody>
      </p:sp>
      <p:sp>
        <p:nvSpPr>
          <p:cNvPr id="12" name="Content Placeholder 2">
            <a:extLst>
              <a:ext uri="{FF2B5EF4-FFF2-40B4-BE49-F238E27FC236}">
                <a16:creationId xmlns:a16="http://schemas.microsoft.com/office/drawing/2014/main" id="{78EE1B24-57C1-3D96-B16F-E18D568C6B9A}"/>
              </a:ext>
            </a:extLst>
          </p:cNvPr>
          <p:cNvSpPr>
            <a:spLocks noGrp="1"/>
          </p:cNvSpPr>
          <p:nvPr>
            <p:ph idx="16"/>
          </p:nvPr>
        </p:nvSpPr>
        <p:spPr>
          <a:xfrm>
            <a:off x="8409516" y="2561168"/>
            <a:ext cx="3427200" cy="588945"/>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a:t>Click to edit Master text styles</a:t>
            </a:r>
          </a:p>
        </p:txBody>
      </p:sp>
      <p:sp>
        <p:nvSpPr>
          <p:cNvPr id="2" name="Rectangle 1">
            <a:extLst>
              <a:ext uri="{FF2B5EF4-FFF2-40B4-BE49-F238E27FC236}">
                <a16:creationId xmlns:a16="http://schemas.microsoft.com/office/drawing/2014/main" id="{CDC737D6-347D-878B-4B28-5A60E048DD65}"/>
              </a:ext>
            </a:extLst>
          </p:cNvPr>
          <p:cNvSpPr/>
          <p:nvPr userDrawn="1"/>
        </p:nvSpPr>
        <p:spPr>
          <a:xfrm>
            <a:off x="558801" y="0"/>
            <a:ext cx="3691468"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4" name="Chart Placeholder 13">
            <a:extLst>
              <a:ext uri="{FF2B5EF4-FFF2-40B4-BE49-F238E27FC236}">
                <a16:creationId xmlns:a16="http://schemas.microsoft.com/office/drawing/2014/main" id="{79815EF6-858F-5FC5-568D-A46F28C7B9B1}"/>
              </a:ext>
            </a:extLst>
          </p:cNvPr>
          <p:cNvSpPr>
            <a:spLocks noGrp="1"/>
          </p:cNvSpPr>
          <p:nvPr>
            <p:ph type="chart" sz="quarter" idx="17" hasCustomPrompt="1"/>
          </p:nvPr>
        </p:nvSpPr>
        <p:spPr>
          <a:xfrm>
            <a:off x="835201" y="385234"/>
            <a:ext cx="3049108" cy="5996517"/>
          </a:xfrm>
        </p:spPr>
        <p:txBody>
          <a:bodyPr/>
          <a:lstStyle/>
          <a:p>
            <a:r>
              <a:rPr lang="en-US"/>
              <a:t>Click the icon to add a chart</a:t>
            </a:r>
            <a:endParaRPr lang="en-US" dirty="0"/>
          </a:p>
        </p:txBody>
      </p:sp>
      <p:sp>
        <p:nvSpPr>
          <p:cNvPr id="3" name="Content Placeholder 2">
            <a:extLst>
              <a:ext uri="{FF2B5EF4-FFF2-40B4-BE49-F238E27FC236}">
                <a16:creationId xmlns:a16="http://schemas.microsoft.com/office/drawing/2014/main" id="{5023E052-5146-A004-5E1C-198DC3BA90AF}"/>
              </a:ext>
            </a:extLst>
          </p:cNvPr>
          <p:cNvSpPr>
            <a:spLocks noGrp="1"/>
          </p:cNvSpPr>
          <p:nvPr>
            <p:ph idx="22"/>
          </p:nvPr>
        </p:nvSpPr>
        <p:spPr>
          <a:xfrm>
            <a:off x="4618567" y="3234267"/>
            <a:ext cx="3424767" cy="3148128"/>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2">
            <a:extLst>
              <a:ext uri="{FF2B5EF4-FFF2-40B4-BE49-F238E27FC236}">
                <a16:creationId xmlns:a16="http://schemas.microsoft.com/office/drawing/2014/main" id="{129554DF-90ED-E558-77A3-BB0155C711C0}"/>
              </a:ext>
            </a:extLst>
          </p:cNvPr>
          <p:cNvSpPr>
            <a:spLocks noGrp="1"/>
          </p:cNvSpPr>
          <p:nvPr>
            <p:ph idx="23"/>
          </p:nvPr>
        </p:nvSpPr>
        <p:spPr>
          <a:xfrm>
            <a:off x="8409517" y="3234267"/>
            <a:ext cx="3424767" cy="3148128"/>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6" name="Title Placeholder 1">
            <a:extLst>
              <a:ext uri="{FF2B5EF4-FFF2-40B4-BE49-F238E27FC236}">
                <a16:creationId xmlns:a16="http://schemas.microsoft.com/office/drawing/2014/main" id="{1BC4D1B5-EC65-61B0-BE79-02864683DFB4}"/>
              </a:ext>
            </a:extLst>
          </p:cNvPr>
          <p:cNvSpPr>
            <a:spLocks noGrp="1"/>
          </p:cNvSpPr>
          <p:nvPr>
            <p:ph type="title"/>
          </p:nvPr>
        </p:nvSpPr>
        <p:spPr>
          <a:xfrm>
            <a:off x="4618567" y="383999"/>
            <a:ext cx="7218232" cy="1393467"/>
          </a:xfrm>
          <a:prstGeom prst="rect">
            <a:avLst/>
          </a:prstGeom>
        </p:spPr>
        <p:txBody>
          <a:bodyPr vert="horz" lIns="0" tIns="0" rIns="0" bIns="0" rtlCol="0" anchor="t" anchorCtr="0">
            <a:noAutofit/>
          </a:bodyPr>
          <a:lstStyle/>
          <a:p>
            <a:r>
              <a:rPr lang="en-US" noProof="0"/>
              <a:t>Click to edit Master title style</a:t>
            </a:r>
            <a:endParaRPr lang="en-US" noProof="0" dirty="0"/>
          </a:p>
        </p:txBody>
      </p:sp>
    </p:spTree>
    <p:extLst>
      <p:ext uri="{BB962C8B-B14F-4D97-AF65-F5344CB8AC3E}">
        <p14:creationId xmlns:p14="http://schemas.microsoft.com/office/powerpoint/2010/main" val="3206243133"/>
      </p:ext>
    </p:extLst>
  </p:cSld>
  <p:clrMapOvr>
    <a:masterClrMapping/>
  </p:clrMapOvr>
  <p:extLst>
    <p:ext uri="{DCECCB84-F9BA-43D5-87BE-67443E8EF086}">
      <p15:sldGuideLst xmlns:p15="http://schemas.microsoft.com/office/powerpoint/2012/main"/>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Quote slide Core Magenta">
    <p:bg>
      <p:bgPr>
        <a:solidFill>
          <a:schemeClr val="accent1"/>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08B390E-CDD0-E687-5509-EDBF66E1B3E7}"/>
              </a:ext>
            </a:extLst>
          </p:cNvPr>
          <p:cNvSpPr/>
          <p:nvPr userDrawn="1"/>
        </p:nvSpPr>
        <p:spPr>
          <a:xfrm>
            <a:off x="560833" y="480484"/>
            <a:ext cx="5759999" cy="4560000"/>
          </a:xfrm>
          <a:prstGeom prst="rect">
            <a:avLst/>
          </a:prstGeom>
          <a:gradFill>
            <a:gsLst>
              <a:gs pos="0">
                <a:schemeClr val="accent3"/>
              </a:gs>
              <a:gs pos="45000">
                <a:schemeClr val="accent3">
                  <a:alpha val="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 name="Title 1"/>
          <p:cNvSpPr>
            <a:spLocks noGrp="1"/>
          </p:cNvSpPr>
          <p:nvPr>
            <p:ph type="title" hasCustomPrompt="1"/>
          </p:nvPr>
        </p:nvSpPr>
        <p:spPr>
          <a:xfrm>
            <a:off x="836084" y="582085"/>
            <a:ext cx="205403" cy="409808"/>
          </a:xfrm>
        </p:spPr>
        <p:txBody>
          <a:bodyPr/>
          <a:lstStyle>
            <a:lvl1pPr>
              <a:defRPr sz="4267">
                <a:solidFill>
                  <a:schemeClr val="bg1"/>
                </a:solidFill>
              </a:defRPr>
            </a:lvl1pPr>
          </a:lstStyle>
          <a:p>
            <a:r>
              <a:rPr lang="en-GB" dirty="0"/>
              <a:t>“</a:t>
            </a:r>
            <a:endParaRPr lang="en-US" dirty="0"/>
          </a:p>
        </p:txBody>
      </p:sp>
      <p:sp>
        <p:nvSpPr>
          <p:cNvPr id="4" name="Date Placeholder 3"/>
          <p:cNvSpPr>
            <a:spLocks noGrp="1"/>
          </p:cNvSpPr>
          <p:nvPr>
            <p:ph type="dt" sz="half" idx="10"/>
          </p:nvPr>
        </p:nvSpPr>
        <p:spPr/>
        <p:txBody>
          <a:bodyPr/>
          <a:lstStyle>
            <a:lvl1pPr>
              <a:defRPr>
                <a:solidFill>
                  <a:schemeClr val="bg1"/>
                </a:solidFill>
              </a:defRPr>
            </a:lvl1pPr>
          </a:lstStyle>
          <a:p>
            <a:fld id="{E6961B0B-C891-BA42-B3F0-E0C8099BAE9A}" type="datetime1">
              <a:t>07/18/2024</a:t>
            </a:fld>
            <a:endParaRPr lang="en-US"/>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a:p>
        </p:txBody>
      </p:sp>
      <p:sp>
        <p:nvSpPr>
          <p:cNvPr id="7" name="Text Placeholder 13">
            <a:extLst>
              <a:ext uri="{FF2B5EF4-FFF2-40B4-BE49-F238E27FC236}">
                <a16:creationId xmlns:a16="http://schemas.microsoft.com/office/drawing/2014/main" id="{343DE40A-320D-E99D-937C-2543D79BD414}"/>
              </a:ext>
            </a:extLst>
          </p:cNvPr>
          <p:cNvSpPr>
            <a:spLocks noGrp="1"/>
          </p:cNvSpPr>
          <p:nvPr>
            <p:ph type="body" sz="quarter" idx="18" hasCustomPrompt="1"/>
          </p:nvPr>
        </p:nvSpPr>
        <p:spPr>
          <a:xfrm>
            <a:off x="1041486" y="4576233"/>
            <a:ext cx="7368031" cy="300567"/>
          </a:xfrm>
        </p:spPr>
        <p:txBody>
          <a:bodyPr anchor="t" anchorCtr="0"/>
          <a:lstStyle>
            <a:lvl1pPr>
              <a:defRPr sz="1867">
                <a:solidFill>
                  <a:schemeClr val="bg1"/>
                </a:solidFill>
              </a:defRPr>
            </a:lvl1pPr>
            <a:lvl2pPr>
              <a:defRPr sz="933"/>
            </a:lvl2pPr>
            <a:lvl3pPr>
              <a:defRPr sz="933"/>
            </a:lvl3pPr>
            <a:lvl4pPr>
              <a:defRPr sz="933"/>
            </a:lvl4pPr>
            <a:lvl5pPr>
              <a:defRPr sz="933"/>
            </a:lvl5pPr>
          </a:lstStyle>
          <a:p>
            <a:pPr lvl="0"/>
            <a:r>
              <a:rPr lang="en-US" dirty="0"/>
              <a:t>First name last name</a:t>
            </a:r>
          </a:p>
        </p:txBody>
      </p:sp>
      <p:sp>
        <p:nvSpPr>
          <p:cNvPr id="12" name="Text Placeholder 11">
            <a:extLst>
              <a:ext uri="{FF2B5EF4-FFF2-40B4-BE49-F238E27FC236}">
                <a16:creationId xmlns:a16="http://schemas.microsoft.com/office/drawing/2014/main" id="{A96A9635-F033-0A5F-F58E-11169787EFC9}"/>
              </a:ext>
            </a:extLst>
          </p:cNvPr>
          <p:cNvSpPr>
            <a:spLocks noGrp="1"/>
          </p:cNvSpPr>
          <p:nvPr>
            <p:ph type="body" sz="quarter" idx="19" hasCustomPrompt="1"/>
          </p:nvPr>
        </p:nvSpPr>
        <p:spPr>
          <a:xfrm>
            <a:off x="1041488" y="585218"/>
            <a:ext cx="8902613" cy="3703149"/>
          </a:xfrm>
        </p:spPr>
        <p:txBody>
          <a:bodyPr/>
          <a:lstStyle>
            <a:lvl1pPr>
              <a:defRPr sz="4267">
                <a:solidFill>
                  <a:schemeClr val="bg1"/>
                </a:solidFill>
              </a:defRPr>
            </a:lvl1pPr>
          </a:lstStyle>
          <a:p>
            <a:r>
              <a:rPr lang="en-GB" dirty="0"/>
              <a:t>Click to edit Master title style</a:t>
            </a:r>
            <a:endParaRPr lang="en-US" dirty="0"/>
          </a:p>
        </p:txBody>
      </p:sp>
      <p:pic>
        <p:nvPicPr>
          <p:cNvPr id="8" name="Graphic 7">
            <a:extLst>
              <a:ext uri="{FF2B5EF4-FFF2-40B4-BE49-F238E27FC236}">
                <a16:creationId xmlns:a16="http://schemas.microsoft.com/office/drawing/2014/main" id="{DA16C4B6-84B3-ABF9-CAC8-025B8521F46E}"/>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Tree>
    <p:extLst>
      <p:ext uri="{BB962C8B-B14F-4D97-AF65-F5344CB8AC3E}">
        <p14:creationId xmlns:p14="http://schemas.microsoft.com/office/powerpoint/2010/main" val="4120855647"/>
      </p:ext>
    </p:extLst>
  </p:cSld>
  <p:clrMapOvr>
    <a:masterClrMapping/>
  </p:clrMapOvr>
  <p:extLst>
    <p:ext uri="{DCECCB84-F9BA-43D5-87BE-67443E8EF086}">
      <p15:sldGuideLst xmlns:p15="http://schemas.microsoft.com/office/powerpoint/2012/main">
        <p15:guide id="2" pos="395">
          <p15:clr>
            <a:srgbClr val="FBAE40"/>
          </p15:clr>
        </p15:guide>
        <p15:guide id="6" pos="5592">
          <p15:clr>
            <a:srgbClr val="FBAE40"/>
          </p15:clr>
        </p15:guide>
        <p15:guide id="7" orient="horz" pos="270">
          <p15:clr>
            <a:srgbClr val="FBAE40"/>
          </p15:clr>
        </p15:guide>
        <p15:guide id="8" pos="264">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Emotional slide 2/3 True Blue left">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solidFill>
                  <a:schemeClr val="bg1"/>
                </a:solidFill>
              </a:defRPr>
            </a:lvl1pPr>
          </a:lstStyle>
          <a:p>
            <a:fld id="{90BBA80D-009D-0349-9F4C-06485FF44614}" type="datetime1">
              <a:t>07/18/2024</a:t>
            </a:fld>
            <a:endParaRPr lang="en-US"/>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a:p>
        </p:txBody>
      </p:sp>
      <p:sp>
        <p:nvSpPr>
          <p:cNvPr id="2" name="Title 1"/>
          <p:cNvSpPr>
            <a:spLocks noGrp="1"/>
          </p:cNvSpPr>
          <p:nvPr>
            <p:ph type="title"/>
          </p:nvPr>
        </p:nvSpPr>
        <p:spPr>
          <a:xfrm>
            <a:off x="835200" y="571502"/>
            <a:ext cx="7207251" cy="5798701"/>
          </a:xfrm>
        </p:spPr>
        <p:txBody>
          <a:bodyPr/>
          <a:lstStyle>
            <a:lvl1pPr>
              <a:defRPr sz="3733">
                <a:solidFill>
                  <a:schemeClr val="bg1"/>
                </a:solidFill>
              </a:defRPr>
            </a:lvl1pP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8409518" y="0"/>
            <a:ext cx="3782481" cy="6858000"/>
          </a:xfrm>
          <a:solidFill>
            <a:schemeClr val="bg1"/>
          </a:solidFill>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r>
              <a:rPr lang="en-US"/>
              <a:t>Click the icon to add a picture</a:t>
            </a:r>
            <a:endParaRPr lang="en-US" dirty="0"/>
          </a:p>
        </p:txBody>
      </p:sp>
      <p:pic>
        <p:nvPicPr>
          <p:cNvPr id="12" name="Graphic 11">
            <a:extLst>
              <a:ext uri="{FF2B5EF4-FFF2-40B4-BE49-F238E27FC236}">
                <a16:creationId xmlns:a16="http://schemas.microsoft.com/office/drawing/2014/main" id="{E4380BB2-366B-98A6-F54B-DB93790B8578}"/>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Tree>
    <p:extLst>
      <p:ext uri="{BB962C8B-B14F-4D97-AF65-F5344CB8AC3E}">
        <p14:creationId xmlns:p14="http://schemas.microsoft.com/office/powerpoint/2010/main" val="1091206736"/>
      </p:ext>
    </p:extLst>
  </p:cSld>
  <p:clrMapOvr>
    <a:masterClrMapping/>
  </p:clrMapOvr>
  <p:extLst>
    <p:ext uri="{DCECCB84-F9BA-43D5-87BE-67443E8EF086}">
      <p15:sldGuideLst xmlns:p15="http://schemas.microsoft.com/office/powerpoint/2012/main">
        <p15:guide id="12" orient="horz" pos="27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Emotional slide 1/2 True Blue left">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solidFill>
                  <a:schemeClr val="bg1"/>
                </a:solidFill>
              </a:defRPr>
            </a:lvl1pPr>
          </a:lstStyle>
          <a:p>
            <a:fld id="{0BCB70DE-9365-134E-A3C4-34445B828918}" type="datetime1">
              <a:t>07/18/2024</a:t>
            </a:fld>
            <a:endParaRPr lang="en-US"/>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a:p>
        </p:txBody>
      </p:sp>
      <p:sp>
        <p:nvSpPr>
          <p:cNvPr id="2" name="Title 1"/>
          <p:cNvSpPr>
            <a:spLocks noGrp="1"/>
          </p:cNvSpPr>
          <p:nvPr>
            <p:ph type="title"/>
          </p:nvPr>
        </p:nvSpPr>
        <p:spPr>
          <a:xfrm>
            <a:off x="835201" y="571500"/>
            <a:ext cx="5312833" cy="5798400"/>
          </a:xfrm>
        </p:spPr>
        <p:txBody>
          <a:bodyPr/>
          <a:lstStyle>
            <a:lvl1pPr>
              <a:defRPr sz="2933">
                <a:solidFill>
                  <a:schemeClr val="bg1"/>
                </a:solidFill>
              </a:defRPr>
            </a:lvl1pP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6515101" y="0"/>
            <a:ext cx="5676900" cy="6858000"/>
          </a:xfrm>
          <a:solidFill>
            <a:schemeClr val="bg1"/>
          </a:solidFill>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r>
              <a:rPr lang="en-US"/>
              <a:t>Click the icon to add a picture</a:t>
            </a:r>
            <a:endParaRPr lang="en-US" dirty="0"/>
          </a:p>
        </p:txBody>
      </p:sp>
      <p:pic>
        <p:nvPicPr>
          <p:cNvPr id="9" name="Graphic 8">
            <a:extLst>
              <a:ext uri="{FF2B5EF4-FFF2-40B4-BE49-F238E27FC236}">
                <a16:creationId xmlns:a16="http://schemas.microsoft.com/office/drawing/2014/main" id="{0FE97D5E-2D3D-64B2-A8F5-62A2E5D87E4B}"/>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Tree>
    <p:extLst>
      <p:ext uri="{BB962C8B-B14F-4D97-AF65-F5344CB8AC3E}">
        <p14:creationId xmlns:p14="http://schemas.microsoft.com/office/powerpoint/2010/main" val="2010113175"/>
      </p:ext>
    </p:extLst>
  </p:cSld>
  <p:clrMapOvr>
    <a:masterClrMapping/>
  </p:clrMapOvr>
  <p:extLst>
    <p:ext uri="{DCECCB84-F9BA-43D5-87BE-67443E8EF086}">
      <p15:sldGuideLst xmlns:p15="http://schemas.microsoft.com/office/powerpoint/2012/main">
        <p15:guide id="3" orient="horz" pos="27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Emotional slide 1/3 True Blue left">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solidFill>
                  <a:schemeClr val="bg1"/>
                </a:solidFill>
              </a:defRPr>
            </a:lvl1pPr>
          </a:lstStyle>
          <a:p>
            <a:fld id="{0E6FA3A3-FB77-A44F-A431-F08DABC1C9A9}" type="datetime1">
              <a:t>07/18/2024</a:t>
            </a:fld>
            <a:endParaRPr lang="en-US"/>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a:p>
        </p:txBody>
      </p:sp>
      <p:sp>
        <p:nvSpPr>
          <p:cNvPr id="2" name="Title 1"/>
          <p:cNvSpPr>
            <a:spLocks noGrp="1"/>
          </p:cNvSpPr>
          <p:nvPr>
            <p:ph type="title"/>
          </p:nvPr>
        </p:nvSpPr>
        <p:spPr>
          <a:xfrm>
            <a:off x="835200" y="571500"/>
            <a:ext cx="3414184" cy="5798400"/>
          </a:xfrm>
        </p:spPr>
        <p:txBody>
          <a:bodyPr/>
          <a:lstStyle>
            <a:lvl1pPr>
              <a:defRPr sz="2400">
                <a:solidFill>
                  <a:schemeClr val="bg1"/>
                </a:solidFill>
              </a:defRPr>
            </a:lvl1pP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4618567" y="0"/>
            <a:ext cx="7585932" cy="6858000"/>
          </a:xfrm>
          <a:solidFill>
            <a:schemeClr val="bg1"/>
          </a:solidFill>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r>
              <a:rPr lang="en-US"/>
              <a:t>Click the icon to add a picture</a:t>
            </a:r>
            <a:endParaRPr lang="en-US" dirty="0"/>
          </a:p>
        </p:txBody>
      </p:sp>
      <p:pic>
        <p:nvPicPr>
          <p:cNvPr id="9" name="Graphic 8">
            <a:extLst>
              <a:ext uri="{FF2B5EF4-FFF2-40B4-BE49-F238E27FC236}">
                <a16:creationId xmlns:a16="http://schemas.microsoft.com/office/drawing/2014/main" id="{B4DDB643-F6AE-1B15-EF5F-A17D17CBCD06}"/>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Tree>
    <p:extLst>
      <p:ext uri="{BB962C8B-B14F-4D97-AF65-F5344CB8AC3E}">
        <p14:creationId xmlns:p14="http://schemas.microsoft.com/office/powerpoint/2010/main" val="51494896"/>
      </p:ext>
    </p:extLst>
  </p:cSld>
  <p:clrMapOvr>
    <a:masterClrMapping/>
  </p:clrMapOvr>
  <p:extLst>
    <p:ext uri="{DCECCB84-F9BA-43D5-87BE-67443E8EF086}">
      <p15:sldGuideLst xmlns:p15="http://schemas.microsoft.com/office/powerpoint/2012/main">
        <p15:guide id="3" orient="horz" pos="27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Emotional slide 2/3 True Blue right">
    <p:bg>
      <p:bgPr>
        <a:solidFill>
          <a:schemeClr val="tx1"/>
        </a:solidFill>
        <a:effectLst/>
      </p:bgPr>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0" y="0"/>
            <a:ext cx="4250267" cy="6858000"/>
          </a:xfrm>
          <a:solidFill>
            <a:schemeClr val="bg1"/>
          </a:solidFill>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r>
              <a:rPr lang="en-US"/>
              <a:t>Click the icon to add a picture</a:t>
            </a:r>
            <a:endParaRPr lang="en-US" dirty="0"/>
          </a:p>
        </p:txBody>
      </p:sp>
      <p:sp>
        <p:nvSpPr>
          <p:cNvPr id="4" name="Date Placeholder 3"/>
          <p:cNvSpPr>
            <a:spLocks noGrp="1"/>
          </p:cNvSpPr>
          <p:nvPr>
            <p:ph type="dt" sz="half" idx="10"/>
          </p:nvPr>
        </p:nvSpPr>
        <p:spPr/>
        <p:txBody>
          <a:bodyPr/>
          <a:lstStyle>
            <a:lvl1pPr>
              <a:defRPr>
                <a:solidFill>
                  <a:schemeClr val="tx1"/>
                </a:solidFill>
              </a:defRPr>
            </a:lvl1pPr>
          </a:lstStyle>
          <a:p>
            <a:fld id="{DAA2C075-C673-0547-B0E1-11D5B2910AE4}" type="datetime1">
              <a:t>07/18/2024</a:t>
            </a:fld>
            <a:endParaRPr lang="en-US"/>
          </a:p>
        </p:txBody>
      </p:sp>
      <p:sp>
        <p:nvSpPr>
          <p:cNvPr id="5" name="Footer Placeholder 4"/>
          <p:cNvSpPr>
            <a:spLocks noGrp="1"/>
          </p:cNvSpPr>
          <p:nvPr>
            <p:ph type="ftr" sz="quarter" idx="11"/>
          </p:nvPr>
        </p:nvSpPr>
        <p:spPr/>
        <p:txBody>
          <a:bodyPr/>
          <a:lstStyle>
            <a:lvl1pPr>
              <a:defRPr>
                <a:solidFill>
                  <a:schemeClr val="tx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7402B711-A71A-452E-950A-8AB93037233C}" type="slidenum">
              <a:rPr lang="en-US" smtClean="0"/>
              <a:pPr/>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2" name="Title 1"/>
          <p:cNvSpPr>
            <a:spLocks noGrp="1"/>
          </p:cNvSpPr>
          <p:nvPr>
            <p:ph type="title"/>
          </p:nvPr>
        </p:nvSpPr>
        <p:spPr>
          <a:xfrm>
            <a:off x="4618568" y="384000"/>
            <a:ext cx="7217833" cy="5990400"/>
          </a:xfrm>
        </p:spPr>
        <p:txBody>
          <a:bodyPr/>
          <a:lstStyle>
            <a:lvl1pPr>
              <a:defRPr sz="2933">
                <a:solidFill>
                  <a:schemeClr val="bg1"/>
                </a:solidFill>
              </a:defRPr>
            </a:lvl1pPr>
          </a:lstStyle>
          <a:p>
            <a:r>
              <a:rPr lang="en-US"/>
              <a:t>Click to edit Master title style</a:t>
            </a:r>
            <a:endParaRPr lang="en-US" dirty="0"/>
          </a:p>
        </p:txBody>
      </p:sp>
    </p:spTree>
    <p:extLst>
      <p:ext uri="{BB962C8B-B14F-4D97-AF65-F5344CB8AC3E}">
        <p14:creationId xmlns:p14="http://schemas.microsoft.com/office/powerpoint/2010/main" val="310235991"/>
      </p:ext>
    </p:extLst>
  </p:cSld>
  <p:clrMapOvr>
    <a:masterClrMapping/>
  </p:clrMapOvr>
  <p:extLst>
    <p:ext uri="{DCECCB84-F9BA-43D5-87BE-67443E8EF086}">
      <p15:sldGuideLst xmlns:p15="http://schemas.microsoft.com/office/powerpoint/2012/main"/>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Emotional slide 1/2 True Blue right">
    <p:bg>
      <p:bgPr>
        <a:solidFill>
          <a:schemeClr val="tx1"/>
        </a:solidFill>
        <a:effectLst/>
      </p:bgPr>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254" y="0"/>
            <a:ext cx="6150780" cy="6858000"/>
          </a:xfrm>
          <a:solidFill>
            <a:schemeClr val="bg1"/>
          </a:solidFill>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solidFill>
                  <a:schemeClr val="tx2"/>
                </a:solidFill>
              </a:defRPr>
            </a:lvl1pPr>
          </a:lstStyle>
          <a:p>
            <a:r>
              <a:rPr lang="en-US"/>
              <a:t>Click the icon to add a picture</a:t>
            </a:r>
            <a:endParaRPr lang="en-US" dirty="0"/>
          </a:p>
        </p:txBody>
      </p:sp>
      <p:sp>
        <p:nvSpPr>
          <p:cNvPr id="4" name="Date Placeholder 3"/>
          <p:cNvSpPr>
            <a:spLocks noGrp="1"/>
          </p:cNvSpPr>
          <p:nvPr>
            <p:ph type="dt" sz="half" idx="10"/>
          </p:nvPr>
        </p:nvSpPr>
        <p:spPr/>
        <p:txBody>
          <a:bodyPr/>
          <a:lstStyle>
            <a:lvl1pPr>
              <a:defRPr>
                <a:solidFill>
                  <a:schemeClr val="tx1"/>
                </a:solidFill>
              </a:defRPr>
            </a:lvl1pPr>
          </a:lstStyle>
          <a:p>
            <a:fld id="{66EB632C-B5DA-3E42-AE24-B9DABDBF0975}" type="datetime1">
              <a:t>07/18/2024</a:t>
            </a:fld>
            <a:endParaRPr lang="en-US" dirty="0"/>
          </a:p>
        </p:txBody>
      </p:sp>
      <p:sp>
        <p:nvSpPr>
          <p:cNvPr id="5" name="Footer Placeholder 4"/>
          <p:cNvSpPr>
            <a:spLocks noGrp="1"/>
          </p:cNvSpPr>
          <p:nvPr>
            <p:ph type="ftr" sz="quarter" idx="11"/>
          </p:nvPr>
        </p:nvSpPr>
        <p:spPr/>
        <p:txBody>
          <a:bodyPr/>
          <a:lstStyle>
            <a:lvl1pPr>
              <a:defRPr>
                <a:solidFill>
                  <a:schemeClr val="tx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7402B711-A71A-452E-950A-8AB93037233C}" type="slidenum">
              <a:rPr lang="en-US" smtClean="0"/>
              <a:pPr/>
              <a:t>‹#›</a:t>
            </a:fld>
            <a:endParaRPr lang="en-US"/>
          </a:p>
        </p:txBody>
      </p:sp>
      <p:sp>
        <p:nvSpPr>
          <p:cNvPr id="2" name="Title 1"/>
          <p:cNvSpPr>
            <a:spLocks noGrp="1"/>
          </p:cNvSpPr>
          <p:nvPr>
            <p:ph type="title"/>
          </p:nvPr>
        </p:nvSpPr>
        <p:spPr>
          <a:xfrm>
            <a:off x="6534913" y="384000"/>
            <a:ext cx="5299372" cy="5990400"/>
          </a:xfrm>
        </p:spPr>
        <p:txBody>
          <a:bodyPr/>
          <a:lstStyle>
            <a:lvl1pPr>
              <a:defRPr sz="2933">
                <a:solidFill>
                  <a:schemeClr val="bg1"/>
                </a:solidFill>
              </a:defRPr>
            </a:lvl1pPr>
          </a:lstStyle>
          <a:p>
            <a:r>
              <a:rPr lang="en-US"/>
              <a:t>Click to edit Master title style</a:t>
            </a:r>
            <a:endParaRPr lang="en-US" dirty="0"/>
          </a:p>
        </p:txBody>
      </p:sp>
      <p:pic>
        <p:nvPicPr>
          <p:cNvPr id="7" name="Graphic 6">
            <a:extLst>
              <a:ext uri="{FF2B5EF4-FFF2-40B4-BE49-F238E27FC236}">
                <a16:creationId xmlns:a16="http://schemas.microsoft.com/office/drawing/2014/main" id="{1F422258-A9E4-CBE8-EDAD-91CDD5E54B28}"/>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Tree>
    <p:extLst>
      <p:ext uri="{BB962C8B-B14F-4D97-AF65-F5344CB8AC3E}">
        <p14:creationId xmlns:p14="http://schemas.microsoft.com/office/powerpoint/2010/main" val="3910894948"/>
      </p:ext>
    </p:extLst>
  </p:cSld>
  <p:clrMapOvr>
    <a:masterClrMapping/>
  </p:clrMapOvr>
  <p:extLst>
    <p:ext uri="{DCECCB84-F9BA-43D5-87BE-67443E8EF086}">
      <p15:sldGuideLst xmlns:p15="http://schemas.microsoft.com/office/powerpoint/2012/main"/>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Emotional slide 1/3 True Blue right">
    <p:bg>
      <p:bgPr>
        <a:solidFill>
          <a:schemeClr val="tx1"/>
        </a:solidFill>
        <a:effectLst/>
      </p:bgPr>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0" y="0"/>
            <a:ext cx="8045451" cy="6858000"/>
          </a:xfrm>
          <a:solidFill>
            <a:schemeClr val="bg1"/>
          </a:solidFill>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r>
              <a:rPr lang="en-US"/>
              <a:t>Click the icon to add a picture</a:t>
            </a:r>
            <a:endParaRPr lang="en-US" dirty="0"/>
          </a:p>
        </p:txBody>
      </p:sp>
      <p:sp>
        <p:nvSpPr>
          <p:cNvPr id="4" name="Date Placeholder 3"/>
          <p:cNvSpPr>
            <a:spLocks noGrp="1"/>
          </p:cNvSpPr>
          <p:nvPr>
            <p:ph type="dt" sz="half" idx="10"/>
          </p:nvPr>
        </p:nvSpPr>
        <p:spPr/>
        <p:txBody>
          <a:bodyPr/>
          <a:lstStyle>
            <a:lvl1pPr>
              <a:defRPr>
                <a:solidFill>
                  <a:schemeClr val="tx1"/>
                </a:solidFill>
              </a:defRPr>
            </a:lvl1pPr>
          </a:lstStyle>
          <a:p>
            <a:fld id="{5627C2A9-7ED3-994A-8AEE-2B23D79F97A0}" type="datetime1">
              <a:t>07/18/2024</a:t>
            </a:fld>
            <a:endParaRPr lang="en-US"/>
          </a:p>
        </p:txBody>
      </p:sp>
      <p:sp>
        <p:nvSpPr>
          <p:cNvPr id="5" name="Footer Placeholder 4"/>
          <p:cNvSpPr>
            <a:spLocks noGrp="1"/>
          </p:cNvSpPr>
          <p:nvPr>
            <p:ph type="ftr" sz="quarter" idx="11"/>
          </p:nvPr>
        </p:nvSpPr>
        <p:spPr/>
        <p:txBody>
          <a:bodyPr/>
          <a:lstStyle>
            <a:lvl1pPr>
              <a:defRPr>
                <a:solidFill>
                  <a:schemeClr val="tx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7402B711-A71A-452E-950A-8AB93037233C}" type="slidenum">
              <a:rPr lang="en-US" smtClean="0"/>
              <a:pPr/>
              <a:t>‹#›</a:t>
            </a:fld>
            <a:endParaRPr lang="en-US"/>
          </a:p>
        </p:txBody>
      </p:sp>
      <p:sp>
        <p:nvSpPr>
          <p:cNvPr id="2" name="Title 1"/>
          <p:cNvSpPr>
            <a:spLocks noGrp="1"/>
          </p:cNvSpPr>
          <p:nvPr>
            <p:ph type="title"/>
          </p:nvPr>
        </p:nvSpPr>
        <p:spPr>
          <a:xfrm>
            <a:off x="8424673" y="384000"/>
            <a:ext cx="3409612" cy="5990400"/>
          </a:xfrm>
        </p:spPr>
        <p:txBody>
          <a:bodyPr/>
          <a:lstStyle>
            <a:lvl1pPr>
              <a:defRPr sz="2400">
                <a:solidFill>
                  <a:schemeClr val="bg1"/>
                </a:solidFill>
              </a:defRPr>
            </a:lvl1pPr>
          </a:lstStyle>
          <a:p>
            <a:r>
              <a:rPr lang="en-US"/>
              <a:t>Click to edit Master title style</a:t>
            </a:r>
            <a:endParaRPr lang="en-US" dirty="0"/>
          </a:p>
        </p:txBody>
      </p:sp>
      <p:pic>
        <p:nvPicPr>
          <p:cNvPr id="7" name="Graphic 6">
            <a:extLst>
              <a:ext uri="{FF2B5EF4-FFF2-40B4-BE49-F238E27FC236}">
                <a16:creationId xmlns:a16="http://schemas.microsoft.com/office/drawing/2014/main" id="{3DB96E45-AF9B-C320-2D68-3AACCAC03DB8}"/>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Tree>
    <p:extLst>
      <p:ext uri="{BB962C8B-B14F-4D97-AF65-F5344CB8AC3E}">
        <p14:creationId xmlns:p14="http://schemas.microsoft.com/office/powerpoint/2010/main" val="2765629267"/>
      </p:ext>
    </p:extLst>
  </p:cSld>
  <p:clrMapOvr>
    <a:masterClrMapping/>
  </p:clrMapOvr>
  <p:extLst>
    <p:ext uri="{DCECCB84-F9BA-43D5-87BE-67443E8EF086}">
      <p15:sldGuideLst xmlns:p15="http://schemas.microsoft.com/office/powerpoint/2012/main"/>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Emotional slide 2/3 True Blue right text">
    <p:bg>
      <p:bgPr>
        <a:solidFill>
          <a:schemeClr val="tx1"/>
        </a:solidFill>
        <a:effectLst/>
      </p:bgPr>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0" y="0"/>
            <a:ext cx="4250267" cy="6858000"/>
          </a:xfrm>
          <a:solidFill>
            <a:schemeClr val="bg1"/>
          </a:solidFill>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r>
              <a:rPr lang="en-US"/>
              <a:t>Click the icon to add a picture</a:t>
            </a:r>
            <a:endParaRPr lang="en-US" dirty="0"/>
          </a:p>
        </p:txBody>
      </p:sp>
      <p:sp>
        <p:nvSpPr>
          <p:cNvPr id="4" name="Date Placeholder 3"/>
          <p:cNvSpPr>
            <a:spLocks noGrp="1"/>
          </p:cNvSpPr>
          <p:nvPr>
            <p:ph type="dt" sz="half" idx="10"/>
          </p:nvPr>
        </p:nvSpPr>
        <p:spPr/>
        <p:txBody>
          <a:bodyPr/>
          <a:lstStyle>
            <a:lvl1pPr>
              <a:defRPr>
                <a:solidFill>
                  <a:schemeClr val="tx1"/>
                </a:solidFill>
              </a:defRPr>
            </a:lvl1pPr>
          </a:lstStyle>
          <a:p>
            <a:fld id="{46662E4B-B0CD-A842-ADDC-1A91FEBB276C}" type="datetime1">
              <a:t>07/18/2024</a:t>
            </a:fld>
            <a:endParaRPr lang="en-US"/>
          </a:p>
        </p:txBody>
      </p:sp>
      <p:sp>
        <p:nvSpPr>
          <p:cNvPr id="5" name="Footer Placeholder 4"/>
          <p:cNvSpPr>
            <a:spLocks noGrp="1"/>
          </p:cNvSpPr>
          <p:nvPr>
            <p:ph type="ftr" sz="quarter" idx="11"/>
          </p:nvPr>
        </p:nvSpPr>
        <p:spPr/>
        <p:txBody>
          <a:bodyPr/>
          <a:lstStyle>
            <a:lvl1pPr>
              <a:defRPr>
                <a:solidFill>
                  <a:schemeClr val="tx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7402B711-A71A-452E-950A-8AB93037233C}" type="slidenum">
              <a:rPr lang="en-US" smtClean="0"/>
              <a:pPr/>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7" name="Title 1">
            <a:extLst>
              <a:ext uri="{FF2B5EF4-FFF2-40B4-BE49-F238E27FC236}">
                <a16:creationId xmlns:a16="http://schemas.microsoft.com/office/drawing/2014/main" id="{61162FDF-DD4E-FD9C-BB3C-9D670B2517FE}"/>
              </a:ext>
            </a:extLst>
          </p:cNvPr>
          <p:cNvSpPr>
            <a:spLocks noGrp="1"/>
          </p:cNvSpPr>
          <p:nvPr>
            <p:ph type="title"/>
          </p:nvPr>
        </p:nvSpPr>
        <p:spPr>
          <a:xfrm>
            <a:off x="4618568" y="385233"/>
            <a:ext cx="7217833" cy="1797672"/>
          </a:xfrm>
        </p:spPr>
        <p:txBody>
          <a:bodyPr/>
          <a:lstStyle>
            <a:lvl1pPr>
              <a:defRPr>
                <a:solidFill>
                  <a:schemeClr val="bg1"/>
                </a:solidFill>
              </a:defRPr>
            </a:lvl1pPr>
          </a:lstStyle>
          <a:p>
            <a:r>
              <a:rPr lang="en-US"/>
              <a:t>Click to edit Master title style</a:t>
            </a:r>
            <a:endParaRPr lang="en-US" dirty="0"/>
          </a:p>
        </p:txBody>
      </p:sp>
      <p:sp>
        <p:nvSpPr>
          <p:cNvPr id="8" name="Content Placeholder 2">
            <a:extLst>
              <a:ext uri="{FF2B5EF4-FFF2-40B4-BE49-F238E27FC236}">
                <a16:creationId xmlns:a16="http://schemas.microsoft.com/office/drawing/2014/main" id="{FCB718EE-A3AE-9035-7595-F9C8D07A42DA}"/>
              </a:ext>
            </a:extLst>
          </p:cNvPr>
          <p:cNvSpPr>
            <a:spLocks noGrp="1"/>
          </p:cNvSpPr>
          <p:nvPr>
            <p:ph idx="1"/>
          </p:nvPr>
        </p:nvSpPr>
        <p:spPr>
          <a:xfrm>
            <a:off x="4618567" y="3236384"/>
            <a:ext cx="3426884" cy="3139016"/>
          </a:xfrm>
        </p:spPr>
        <p:txBody>
          <a:bodyPr/>
          <a:lstStyle>
            <a:lvl1pPr>
              <a:defRPr sz="1467">
                <a:solidFill>
                  <a:schemeClr val="bg1"/>
                </a:solidFill>
              </a:defRPr>
            </a:lvl1pPr>
            <a:lvl2pPr marL="153596" indent="-153596">
              <a:defRPr sz="1467">
                <a:solidFill>
                  <a:schemeClr val="bg1"/>
                </a:solidFill>
              </a:defRPr>
            </a:lvl2pPr>
            <a:lvl3pPr marL="307192" indent="-153596">
              <a:defRPr sz="1467">
                <a:solidFill>
                  <a:schemeClr val="bg1"/>
                </a:solidFill>
              </a:defRPr>
            </a:lvl3pPr>
            <a:lvl4pPr marL="460788" indent="-153596">
              <a:defRPr sz="1467">
                <a:solidFill>
                  <a:schemeClr val="bg1"/>
                </a:solidFill>
              </a:defRPr>
            </a:lvl4pPr>
            <a:lvl5pPr marL="614385" indent="-153596">
              <a:defRPr sz="1467">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Text Placeholder 19">
            <a:extLst>
              <a:ext uri="{FF2B5EF4-FFF2-40B4-BE49-F238E27FC236}">
                <a16:creationId xmlns:a16="http://schemas.microsoft.com/office/drawing/2014/main" id="{6233A1AD-A01A-0640-1E19-A3453E6971E1}"/>
              </a:ext>
            </a:extLst>
          </p:cNvPr>
          <p:cNvSpPr>
            <a:spLocks noGrp="1"/>
          </p:cNvSpPr>
          <p:nvPr>
            <p:ph type="body" sz="quarter" idx="21"/>
          </p:nvPr>
        </p:nvSpPr>
        <p:spPr>
          <a:xfrm>
            <a:off x="4618568" y="2201334"/>
            <a:ext cx="7217832" cy="575733"/>
          </a:xfrm>
        </p:spPr>
        <p:txBody>
          <a:bodyPr/>
          <a:lstStyle>
            <a:lvl1pPr>
              <a:defRPr b="1">
                <a:solidFill>
                  <a:schemeClr val="bg1"/>
                </a:solidFill>
                <a:latin typeface="+mj-lt"/>
              </a:defRPr>
            </a:lvl1pPr>
          </a:lstStyle>
          <a:p>
            <a:pPr lvl="0"/>
            <a:r>
              <a:rPr lang="en-US"/>
              <a:t>Click to edit Master text styles</a:t>
            </a:r>
          </a:p>
        </p:txBody>
      </p:sp>
      <p:sp>
        <p:nvSpPr>
          <p:cNvPr id="12" name="Content Placeholder 2">
            <a:extLst>
              <a:ext uri="{FF2B5EF4-FFF2-40B4-BE49-F238E27FC236}">
                <a16:creationId xmlns:a16="http://schemas.microsoft.com/office/drawing/2014/main" id="{3095AC2C-1FBB-504D-8C2A-8190F69B22CC}"/>
              </a:ext>
            </a:extLst>
          </p:cNvPr>
          <p:cNvSpPr>
            <a:spLocks noGrp="1"/>
          </p:cNvSpPr>
          <p:nvPr>
            <p:ph idx="22"/>
          </p:nvPr>
        </p:nvSpPr>
        <p:spPr>
          <a:xfrm>
            <a:off x="8413752" y="3236384"/>
            <a:ext cx="3422649" cy="3139016"/>
          </a:xfrm>
        </p:spPr>
        <p:txBody>
          <a:bodyPr/>
          <a:lstStyle>
            <a:lvl1pPr>
              <a:defRPr sz="1467">
                <a:solidFill>
                  <a:schemeClr val="bg1"/>
                </a:solidFill>
              </a:defRPr>
            </a:lvl1pPr>
            <a:lvl2pPr marL="153596" indent="-153596">
              <a:defRPr sz="1467">
                <a:solidFill>
                  <a:schemeClr val="bg1"/>
                </a:solidFill>
              </a:defRPr>
            </a:lvl2pPr>
            <a:lvl3pPr marL="307192" indent="-153596">
              <a:defRPr sz="1467">
                <a:solidFill>
                  <a:schemeClr val="bg1"/>
                </a:solidFill>
              </a:defRPr>
            </a:lvl3pPr>
            <a:lvl4pPr marL="460788" indent="-153596">
              <a:defRPr sz="1467">
                <a:solidFill>
                  <a:schemeClr val="bg1"/>
                </a:solidFill>
              </a:defRPr>
            </a:lvl4pPr>
            <a:lvl5pPr marL="614385" indent="-153596">
              <a:defRPr sz="1467">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105103792"/>
      </p:ext>
    </p:extLst>
  </p:cSld>
  <p:clrMapOvr>
    <a:masterClrMapping/>
  </p:clrMapOvr>
  <p:extLst>
    <p:ext uri="{DCECCB84-F9BA-43D5-87BE-67443E8EF086}">
      <p15:sldGuideLst xmlns:p15="http://schemas.microsoft.com/office/powerpoint/2012/main"/>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Emotional slide 1/2 True Blue right text">
    <p:bg>
      <p:bgPr>
        <a:solidFill>
          <a:schemeClr val="tx1"/>
        </a:solidFill>
        <a:effectLst/>
      </p:bgPr>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254" y="0"/>
            <a:ext cx="6150780" cy="6858000"/>
          </a:xfrm>
          <a:solidFill>
            <a:schemeClr val="bg1"/>
          </a:solidFill>
          <a:ln>
            <a:noFill/>
          </a:ln>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solidFill>
                  <a:schemeClr val="tx2"/>
                </a:solidFill>
              </a:defRPr>
            </a:lvl1pPr>
          </a:lstStyle>
          <a:p>
            <a:r>
              <a:rPr lang="en-US"/>
              <a:t>Click the icon to add a picture</a:t>
            </a:r>
            <a:endParaRPr lang="en-US" dirty="0"/>
          </a:p>
        </p:txBody>
      </p:sp>
      <p:sp>
        <p:nvSpPr>
          <p:cNvPr id="4" name="Date Placeholder 3"/>
          <p:cNvSpPr>
            <a:spLocks noGrp="1"/>
          </p:cNvSpPr>
          <p:nvPr>
            <p:ph type="dt" sz="half" idx="10"/>
          </p:nvPr>
        </p:nvSpPr>
        <p:spPr/>
        <p:txBody>
          <a:bodyPr/>
          <a:lstStyle>
            <a:lvl1pPr>
              <a:defRPr>
                <a:solidFill>
                  <a:schemeClr val="tx1"/>
                </a:solidFill>
              </a:defRPr>
            </a:lvl1pPr>
          </a:lstStyle>
          <a:p>
            <a:fld id="{ED50BD4A-890E-9A4C-9D37-D787F5760D76}" type="datetime1">
              <a:t>07/18/2024</a:t>
            </a:fld>
            <a:endParaRPr lang="en-US" dirty="0"/>
          </a:p>
        </p:txBody>
      </p:sp>
      <p:sp>
        <p:nvSpPr>
          <p:cNvPr id="5" name="Footer Placeholder 4"/>
          <p:cNvSpPr>
            <a:spLocks noGrp="1"/>
          </p:cNvSpPr>
          <p:nvPr>
            <p:ph type="ftr" sz="quarter" idx="11"/>
          </p:nvPr>
        </p:nvSpPr>
        <p:spPr/>
        <p:txBody>
          <a:bodyPr/>
          <a:lstStyle>
            <a:lvl1pPr>
              <a:defRPr>
                <a:solidFill>
                  <a:schemeClr val="tx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7402B711-A71A-452E-950A-8AB93037233C}" type="slidenum">
              <a:rPr lang="en-US" smtClean="0"/>
              <a:pPr/>
              <a:t>‹#›</a:t>
            </a:fld>
            <a:endParaRPr lang="en-US"/>
          </a:p>
        </p:txBody>
      </p:sp>
      <p:pic>
        <p:nvPicPr>
          <p:cNvPr id="7" name="Graphic 6">
            <a:extLst>
              <a:ext uri="{FF2B5EF4-FFF2-40B4-BE49-F238E27FC236}">
                <a16:creationId xmlns:a16="http://schemas.microsoft.com/office/drawing/2014/main" id="{1F422258-A9E4-CBE8-EDAD-91CDD5E54B28}"/>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8" name="Title 1">
            <a:extLst>
              <a:ext uri="{FF2B5EF4-FFF2-40B4-BE49-F238E27FC236}">
                <a16:creationId xmlns:a16="http://schemas.microsoft.com/office/drawing/2014/main" id="{B9FFC7ED-9761-2D48-92AA-FA44E4ED63B8}"/>
              </a:ext>
            </a:extLst>
          </p:cNvPr>
          <p:cNvSpPr>
            <a:spLocks noGrp="1"/>
          </p:cNvSpPr>
          <p:nvPr>
            <p:ph type="title"/>
          </p:nvPr>
        </p:nvSpPr>
        <p:spPr>
          <a:xfrm>
            <a:off x="6520521" y="385233"/>
            <a:ext cx="5313763" cy="1797672"/>
          </a:xfrm>
        </p:spPr>
        <p:txBody>
          <a:bodyPr/>
          <a:lstStyle>
            <a:lvl1pPr>
              <a:defRPr>
                <a:solidFill>
                  <a:schemeClr val="bg1"/>
                </a:solidFill>
              </a:defRPr>
            </a:lvl1pPr>
          </a:lstStyle>
          <a:p>
            <a:r>
              <a:rPr lang="en-US"/>
              <a:t>Click to edit Master title style</a:t>
            </a:r>
            <a:endParaRPr lang="en-US" dirty="0"/>
          </a:p>
        </p:txBody>
      </p:sp>
      <p:sp>
        <p:nvSpPr>
          <p:cNvPr id="9" name="Content Placeholder 2">
            <a:extLst>
              <a:ext uri="{FF2B5EF4-FFF2-40B4-BE49-F238E27FC236}">
                <a16:creationId xmlns:a16="http://schemas.microsoft.com/office/drawing/2014/main" id="{49A73DBD-7AD7-3A1C-2CBF-2187C6844197}"/>
              </a:ext>
            </a:extLst>
          </p:cNvPr>
          <p:cNvSpPr>
            <a:spLocks noGrp="1"/>
          </p:cNvSpPr>
          <p:nvPr>
            <p:ph idx="1"/>
          </p:nvPr>
        </p:nvSpPr>
        <p:spPr>
          <a:xfrm>
            <a:off x="6519336" y="3236384"/>
            <a:ext cx="5309785" cy="3139016"/>
          </a:xfrm>
        </p:spPr>
        <p:txBody>
          <a:bodyPr/>
          <a:lstStyle>
            <a:lvl1pPr>
              <a:defRPr sz="1467">
                <a:solidFill>
                  <a:schemeClr val="bg1"/>
                </a:solidFill>
              </a:defRPr>
            </a:lvl1pPr>
            <a:lvl2pPr marL="153596" indent="-153596">
              <a:defRPr sz="1467">
                <a:solidFill>
                  <a:schemeClr val="bg1"/>
                </a:solidFill>
              </a:defRPr>
            </a:lvl2pPr>
            <a:lvl3pPr marL="307192" indent="-153596">
              <a:defRPr sz="1467">
                <a:solidFill>
                  <a:schemeClr val="bg1"/>
                </a:solidFill>
              </a:defRPr>
            </a:lvl3pPr>
            <a:lvl4pPr marL="460788" indent="-153596">
              <a:defRPr sz="1467">
                <a:solidFill>
                  <a:schemeClr val="bg1"/>
                </a:solidFill>
              </a:defRPr>
            </a:lvl4pPr>
            <a:lvl5pPr marL="614385" indent="-153596">
              <a:defRPr sz="1467">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ext Placeholder 19">
            <a:extLst>
              <a:ext uri="{FF2B5EF4-FFF2-40B4-BE49-F238E27FC236}">
                <a16:creationId xmlns:a16="http://schemas.microsoft.com/office/drawing/2014/main" id="{5E8767A7-86AC-EB7C-2790-CD21EF4ECE15}"/>
              </a:ext>
            </a:extLst>
          </p:cNvPr>
          <p:cNvSpPr>
            <a:spLocks noGrp="1"/>
          </p:cNvSpPr>
          <p:nvPr>
            <p:ph type="body" sz="quarter" idx="21"/>
          </p:nvPr>
        </p:nvSpPr>
        <p:spPr>
          <a:xfrm>
            <a:off x="6519335" y="2201334"/>
            <a:ext cx="5309787" cy="637117"/>
          </a:xfrm>
        </p:spPr>
        <p:txBody>
          <a:bodyPr/>
          <a:lstStyle>
            <a:lvl1pPr>
              <a:defRPr b="1">
                <a:solidFill>
                  <a:schemeClr val="bg1"/>
                </a:solidFill>
                <a:latin typeface="+mj-lt"/>
              </a:defRPr>
            </a:lvl1pPr>
          </a:lstStyle>
          <a:p>
            <a:pPr lvl="0"/>
            <a:r>
              <a:rPr lang="en-US"/>
              <a:t>Click to edit Master text styles</a:t>
            </a:r>
          </a:p>
        </p:txBody>
      </p:sp>
    </p:spTree>
    <p:extLst>
      <p:ext uri="{BB962C8B-B14F-4D97-AF65-F5344CB8AC3E}">
        <p14:creationId xmlns:p14="http://schemas.microsoft.com/office/powerpoint/2010/main" val="3076962169"/>
      </p:ext>
    </p:extLst>
  </p:cSld>
  <p:clrMapOvr>
    <a:masterClrMapping/>
  </p:clrMapOvr>
  <p:extLst>
    <p:ext uri="{DCECCB84-F9BA-43D5-87BE-67443E8EF086}">
      <p15:sldGuideLst xmlns:p15="http://schemas.microsoft.com/office/powerpoint/2012/main"/>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Emotional slide 1/3 True Blue right text">
    <p:bg>
      <p:bgPr>
        <a:solidFill>
          <a:schemeClr val="tx1"/>
        </a:solidFill>
        <a:effectLst/>
      </p:bgPr>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0" y="0"/>
            <a:ext cx="8045451" cy="6858000"/>
          </a:xfrm>
          <a:solidFill>
            <a:schemeClr val="bg1"/>
          </a:solidFill>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r>
              <a:rPr lang="en-US"/>
              <a:t>Click the icon to add a picture</a:t>
            </a:r>
            <a:endParaRPr lang="en-US" dirty="0"/>
          </a:p>
        </p:txBody>
      </p:sp>
      <p:sp>
        <p:nvSpPr>
          <p:cNvPr id="4" name="Date Placeholder 3"/>
          <p:cNvSpPr>
            <a:spLocks noGrp="1"/>
          </p:cNvSpPr>
          <p:nvPr>
            <p:ph type="dt" sz="half" idx="10"/>
          </p:nvPr>
        </p:nvSpPr>
        <p:spPr/>
        <p:txBody>
          <a:bodyPr/>
          <a:lstStyle>
            <a:lvl1pPr>
              <a:defRPr>
                <a:solidFill>
                  <a:schemeClr val="tx1"/>
                </a:solidFill>
              </a:defRPr>
            </a:lvl1pPr>
          </a:lstStyle>
          <a:p>
            <a:fld id="{55BBC39E-0B00-CA41-95D4-329021C0B5CE}" type="datetime1">
              <a:t>07/18/2024</a:t>
            </a:fld>
            <a:endParaRPr lang="en-US"/>
          </a:p>
        </p:txBody>
      </p:sp>
      <p:sp>
        <p:nvSpPr>
          <p:cNvPr id="5" name="Footer Placeholder 4"/>
          <p:cNvSpPr>
            <a:spLocks noGrp="1"/>
          </p:cNvSpPr>
          <p:nvPr>
            <p:ph type="ftr" sz="quarter" idx="11"/>
          </p:nvPr>
        </p:nvSpPr>
        <p:spPr/>
        <p:txBody>
          <a:bodyPr/>
          <a:lstStyle>
            <a:lvl1pPr>
              <a:defRPr>
                <a:solidFill>
                  <a:schemeClr val="tx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7402B711-A71A-452E-950A-8AB93037233C}" type="slidenum">
              <a:rPr lang="en-US" smtClean="0"/>
              <a:pPr/>
              <a:t>‹#›</a:t>
            </a:fld>
            <a:endParaRPr lang="en-US"/>
          </a:p>
        </p:txBody>
      </p:sp>
      <p:pic>
        <p:nvPicPr>
          <p:cNvPr id="7" name="Graphic 6">
            <a:extLst>
              <a:ext uri="{FF2B5EF4-FFF2-40B4-BE49-F238E27FC236}">
                <a16:creationId xmlns:a16="http://schemas.microsoft.com/office/drawing/2014/main" id="{3DB96E45-AF9B-C320-2D68-3AACCAC03DB8}"/>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8" name="Title 1">
            <a:extLst>
              <a:ext uri="{FF2B5EF4-FFF2-40B4-BE49-F238E27FC236}">
                <a16:creationId xmlns:a16="http://schemas.microsoft.com/office/drawing/2014/main" id="{A61E4C47-206E-7381-D7EC-AB7EDF3E364F}"/>
              </a:ext>
            </a:extLst>
          </p:cNvPr>
          <p:cNvSpPr>
            <a:spLocks noGrp="1"/>
          </p:cNvSpPr>
          <p:nvPr>
            <p:ph type="title"/>
          </p:nvPr>
        </p:nvSpPr>
        <p:spPr>
          <a:xfrm>
            <a:off x="8417100" y="385234"/>
            <a:ext cx="3417184" cy="1360781"/>
          </a:xfrm>
        </p:spPr>
        <p:txBody>
          <a:bodyPr/>
          <a:lstStyle>
            <a:lvl1pPr>
              <a:defRPr>
                <a:solidFill>
                  <a:schemeClr val="bg1"/>
                </a:solidFill>
              </a:defRPr>
            </a:lvl1pPr>
          </a:lstStyle>
          <a:p>
            <a:r>
              <a:rPr lang="en-US"/>
              <a:t>Click to edit Master title style</a:t>
            </a:r>
            <a:endParaRPr lang="en-US" dirty="0"/>
          </a:p>
        </p:txBody>
      </p:sp>
      <p:sp>
        <p:nvSpPr>
          <p:cNvPr id="9" name="Content Placeholder 2">
            <a:extLst>
              <a:ext uri="{FF2B5EF4-FFF2-40B4-BE49-F238E27FC236}">
                <a16:creationId xmlns:a16="http://schemas.microsoft.com/office/drawing/2014/main" id="{8820FE78-51C1-11EA-04B0-AC706558193F}"/>
              </a:ext>
            </a:extLst>
          </p:cNvPr>
          <p:cNvSpPr>
            <a:spLocks noGrp="1"/>
          </p:cNvSpPr>
          <p:nvPr>
            <p:ph idx="1"/>
          </p:nvPr>
        </p:nvSpPr>
        <p:spPr>
          <a:xfrm>
            <a:off x="8417983" y="3246968"/>
            <a:ext cx="3416301" cy="3128432"/>
          </a:xfrm>
        </p:spPr>
        <p:txBody>
          <a:bodyPr/>
          <a:lstStyle>
            <a:lvl1pPr>
              <a:defRPr sz="1467">
                <a:solidFill>
                  <a:schemeClr val="bg1"/>
                </a:solidFill>
              </a:defRPr>
            </a:lvl1pPr>
            <a:lvl2pPr marL="153596" indent="-153596">
              <a:defRPr sz="1467">
                <a:solidFill>
                  <a:schemeClr val="bg1"/>
                </a:solidFill>
              </a:defRPr>
            </a:lvl2pPr>
            <a:lvl3pPr marL="307192" indent="-153596">
              <a:defRPr sz="1467">
                <a:solidFill>
                  <a:schemeClr val="bg1"/>
                </a:solidFill>
              </a:defRPr>
            </a:lvl3pPr>
            <a:lvl4pPr marL="460788" indent="-153596">
              <a:defRPr sz="1467">
                <a:solidFill>
                  <a:schemeClr val="bg1"/>
                </a:solidFill>
              </a:defRPr>
            </a:lvl4pPr>
            <a:lvl5pPr marL="614385" indent="-153596">
              <a:defRPr sz="1467">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Content Placeholder 2">
            <a:extLst>
              <a:ext uri="{FF2B5EF4-FFF2-40B4-BE49-F238E27FC236}">
                <a16:creationId xmlns:a16="http://schemas.microsoft.com/office/drawing/2014/main" id="{4DC8FE97-E656-6CC4-7A39-2D8EE68AE218}"/>
              </a:ext>
            </a:extLst>
          </p:cNvPr>
          <p:cNvSpPr>
            <a:spLocks noGrp="1"/>
          </p:cNvSpPr>
          <p:nvPr>
            <p:ph idx="15"/>
          </p:nvPr>
        </p:nvSpPr>
        <p:spPr>
          <a:xfrm>
            <a:off x="8417982" y="2574112"/>
            <a:ext cx="3416303" cy="576000"/>
          </a:xfrm>
        </p:spPr>
        <p:txBody>
          <a:bodyPr/>
          <a:lstStyle>
            <a:lvl1pPr>
              <a:defRPr sz="1467" b="1">
                <a:solidFill>
                  <a:schemeClr val="bg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a:t>Click to edit Master text styles</a:t>
            </a:r>
          </a:p>
        </p:txBody>
      </p:sp>
    </p:spTree>
    <p:extLst>
      <p:ext uri="{BB962C8B-B14F-4D97-AF65-F5344CB8AC3E}">
        <p14:creationId xmlns:p14="http://schemas.microsoft.com/office/powerpoint/2010/main" val="1753761715"/>
      </p:ext>
    </p:extLst>
  </p:cSld>
  <p:clrMapOvr>
    <a:masterClrMapping/>
  </p:clrMapOvr>
  <p:extLst>
    <p:ext uri="{DCECCB84-F9BA-43D5-87BE-67443E8EF086}">
      <p15:sldGuideLst xmlns:p15="http://schemas.microsoft.com/office/powerpoint/2012/main"/>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Blank slide True 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6084" y="385235"/>
            <a:ext cx="10998200" cy="960000"/>
          </a:xfrm>
        </p:spPr>
        <p:txBody>
          <a:bodyPr/>
          <a:lstStyle>
            <a:lvl1pPr>
              <a:defRPr>
                <a:solidFill>
                  <a:schemeClr val="bg1"/>
                </a:solidFill>
              </a:defRPr>
            </a:lvl1pPr>
          </a:lstStyle>
          <a:p>
            <a:r>
              <a:rPr lang="en-US"/>
              <a:t>Click to edit Master title style</a:t>
            </a:r>
            <a:endParaRPr lang="en-US" dirty="0"/>
          </a:p>
        </p:txBody>
      </p:sp>
      <p:sp>
        <p:nvSpPr>
          <p:cNvPr id="4" name="Date Placeholder 3"/>
          <p:cNvSpPr>
            <a:spLocks noGrp="1"/>
          </p:cNvSpPr>
          <p:nvPr>
            <p:ph type="dt" sz="half" idx="10"/>
          </p:nvPr>
        </p:nvSpPr>
        <p:spPr/>
        <p:txBody>
          <a:bodyPr/>
          <a:lstStyle>
            <a:lvl1pPr>
              <a:defRPr>
                <a:solidFill>
                  <a:schemeClr val="bg1"/>
                </a:solidFill>
              </a:defRPr>
            </a:lvl1pPr>
          </a:lstStyle>
          <a:p>
            <a:fld id="{191831D3-E4CF-094A-A7EC-516D0E268D6F}" type="datetime1">
              <a:t>07/18/2024</a:t>
            </a:fld>
            <a:endParaRPr lang="en-US"/>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a:p>
        </p:txBody>
      </p:sp>
      <p:pic>
        <p:nvPicPr>
          <p:cNvPr id="3" name="Graphic 2">
            <a:extLst>
              <a:ext uri="{FF2B5EF4-FFF2-40B4-BE49-F238E27FC236}">
                <a16:creationId xmlns:a16="http://schemas.microsoft.com/office/drawing/2014/main" id="{5BF4C37A-B372-4707-16A2-58BCBB4B1336}"/>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Tree>
    <p:extLst>
      <p:ext uri="{BB962C8B-B14F-4D97-AF65-F5344CB8AC3E}">
        <p14:creationId xmlns:p14="http://schemas.microsoft.com/office/powerpoint/2010/main" val="2472692701"/>
      </p:ext>
    </p:extLst>
  </p:cSld>
  <p:clrMapOvr>
    <a:masterClrMapping/>
  </p:clrMapOvr>
  <p:extLst>
    <p:ext uri="{DCECCB84-F9BA-43D5-87BE-67443E8EF086}">
      <p15:sldGuideLst xmlns:p15="http://schemas.microsoft.com/office/powerpoint/2012/main"/>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Full size image with numbers">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EFA6CC05-584B-0CCD-3296-ACFBB7F9C37C}"/>
              </a:ext>
            </a:extLst>
          </p:cNvPr>
          <p:cNvSpPr>
            <a:spLocks noGrp="1"/>
          </p:cNvSpPr>
          <p:nvPr>
            <p:ph type="pic" sz="quarter" idx="13" hasCustomPrompt="1"/>
          </p:nvPr>
        </p:nvSpPr>
        <p:spPr>
          <a:xfrm>
            <a:off x="0" y="0"/>
            <a:ext cx="12192000" cy="6858000"/>
          </a:xfrm>
        </p:spPr>
        <p:txBody>
          <a:bodyPr/>
          <a:lstStyle/>
          <a:p>
            <a:r>
              <a:rPr lang="en-US"/>
              <a:t>Click the icon to add a picture</a:t>
            </a:r>
            <a:endParaRPr lang="en-US" dirty="0"/>
          </a:p>
        </p:txBody>
      </p:sp>
      <p:sp>
        <p:nvSpPr>
          <p:cNvPr id="2" name="Title 1"/>
          <p:cNvSpPr>
            <a:spLocks noGrp="1"/>
          </p:cNvSpPr>
          <p:nvPr>
            <p:ph type="title"/>
          </p:nvPr>
        </p:nvSpPr>
        <p:spPr>
          <a:xfrm>
            <a:off x="836083" y="385234"/>
            <a:ext cx="11000316" cy="950935"/>
          </a:xfrm>
        </p:spPr>
        <p:txBody>
          <a:bodyPr/>
          <a:lstStyle/>
          <a:p>
            <a:r>
              <a:rPr lang="en-US"/>
              <a:t>Click to edit Master title style</a:t>
            </a:r>
            <a:endParaRPr lang="en-US" dirty="0"/>
          </a:p>
        </p:txBody>
      </p:sp>
      <p:sp>
        <p:nvSpPr>
          <p:cNvPr id="4" name="Date Placeholder 3"/>
          <p:cNvSpPr>
            <a:spLocks noGrp="1"/>
          </p:cNvSpPr>
          <p:nvPr>
            <p:ph type="dt" sz="half" idx="10"/>
          </p:nvPr>
        </p:nvSpPr>
        <p:spPr/>
        <p:txBody>
          <a:bodyPr/>
          <a:lstStyle/>
          <a:p>
            <a:fld id="{165BBC58-ED80-3646-BBB2-7CB4665BB1FB}" type="datetime1">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9" name="Text Placeholder 8">
            <a:extLst>
              <a:ext uri="{FF2B5EF4-FFF2-40B4-BE49-F238E27FC236}">
                <a16:creationId xmlns:a16="http://schemas.microsoft.com/office/drawing/2014/main" id="{E3BA1FD2-F265-A2D6-BA0E-50096D2D4B66}"/>
              </a:ext>
            </a:extLst>
          </p:cNvPr>
          <p:cNvSpPr>
            <a:spLocks noGrp="1"/>
          </p:cNvSpPr>
          <p:nvPr>
            <p:ph type="body" sz="quarter" idx="14" hasCustomPrompt="1"/>
          </p:nvPr>
        </p:nvSpPr>
        <p:spPr>
          <a:xfrm>
            <a:off x="836085" y="3937000"/>
            <a:ext cx="3416300" cy="1524000"/>
          </a:xfrm>
        </p:spPr>
        <p:txBody>
          <a:bodyPr/>
          <a:lstStyle>
            <a:lvl1pPr>
              <a:defRPr sz="11733">
                <a:solidFill>
                  <a:schemeClr val="accent1"/>
                </a:solidFill>
              </a:defRPr>
            </a:lvl1pPr>
          </a:lstStyle>
          <a:p>
            <a:pPr lvl="0"/>
            <a:r>
              <a:rPr lang="en-US" dirty="0"/>
              <a:t>01</a:t>
            </a:r>
          </a:p>
        </p:txBody>
      </p:sp>
      <p:sp>
        <p:nvSpPr>
          <p:cNvPr id="11" name="Text Placeholder 8">
            <a:extLst>
              <a:ext uri="{FF2B5EF4-FFF2-40B4-BE49-F238E27FC236}">
                <a16:creationId xmlns:a16="http://schemas.microsoft.com/office/drawing/2014/main" id="{C5F97140-2C78-B01E-1AC4-75369D0F78E5}"/>
              </a:ext>
            </a:extLst>
          </p:cNvPr>
          <p:cNvSpPr>
            <a:spLocks noGrp="1"/>
          </p:cNvSpPr>
          <p:nvPr>
            <p:ph type="body" sz="quarter" idx="15" hasCustomPrompt="1"/>
          </p:nvPr>
        </p:nvSpPr>
        <p:spPr>
          <a:xfrm>
            <a:off x="4614506" y="3937000"/>
            <a:ext cx="3416300" cy="1524000"/>
          </a:xfrm>
        </p:spPr>
        <p:txBody>
          <a:bodyPr/>
          <a:lstStyle>
            <a:lvl1pPr>
              <a:defRPr sz="11733">
                <a:solidFill>
                  <a:schemeClr val="accent1"/>
                </a:solidFill>
              </a:defRPr>
            </a:lvl1pPr>
          </a:lstStyle>
          <a:p>
            <a:pPr lvl="0"/>
            <a:r>
              <a:rPr lang="en-US" dirty="0"/>
              <a:t>02</a:t>
            </a:r>
          </a:p>
        </p:txBody>
      </p:sp>
      <p:sp>
        <p:nvSpPr>
          <p:cNvPr id="12" name="Text Placeholder 8">
            <a:extLst>
              <a:ext uri="{FF2B5EF4-FFF2-40B4-BE49-F238E27FC236}">
                <a16:creationId xmlns:a16="http://schemas.microsoft.com/office/drawing/2014/main" id="{58F6FED5-945A-9640-175D-7C3CD821C602}"/>
              </a:ext>
            </a:extLst>
          </p:cNvPr>
          <p:cNvSpPr>
            <a:spLocks noGrp="1"/>
          </p:cNvSpPr>
          <p:nvPr>
            <p:ph type="body" sz="quarter" idx="16" hasCustomPrompt="1"/>
          </p:nvPr>
        </p:nvSpPr>
        <p:spPr>
          <a:xfrm>
            <a:off x="8414895" y="3937000"/>
            <a:ext cx="3416300" cy="1524000"/>
          </a:xfrm>
        </p:spPr>
        <p:txBody>
          <a:bodyPr/>
          <a:lstStyle>
            <a:lvl1pPr>
              <a:defRPr sz="11733">
                <a:solidFill>
                  <a:schemeClr val="accent1"/>
                </a:solidFill>
              </a:defRPr>
            </a:lvl1pPr>
          </a:lstStyle>
          <a:p>
            <a:pPr lvl="0"/>
            <a:r>
              <a:rPr lang="en-US" dirty="0"/>
              <a:t>03</a:t>
            </a:r>
          </a:p>
        </p:txBody>
      </p:sp>
      <p:sp>
        <p:nvSpPr>
          <p:cNvPr id="14" name="Text Placeholder 13">
            <a:extLst>
              <a:ext uri="{FF2B5EF4-FFF2-40B4-BE49-F238E27FC236}">
                <a16:creationId xmlns:a16="http://schemas.microsoft.com/office/drawing/2014/main" id="{7FBF5AE8-DB44-E948-DDCD-5B9D4DC5B5DA}"/>
              </a:ext>
            </a:extLst>
          </p:cNvPr>
          <p:cNvSpPr>
            <a:spLocks noGrp="1"/>
          </p:cNvSpPr>
          <p:nvPr>
            <p:ph type="body" sz="quarter" idx="17"/>
          </p:nvPr>
        </p:nvSpPr>
        <p:spPr>
          <a:xfrm>
            <a:off x="836085" y="5691717"/>
            <a:ext cx="3416300" cy="683683"/>
          </a:xfrm>
        </p:spPr>
        <p:txBody>
          <a:bodyPr/>
          <a:lstStyle>
            <a:lvl1pPr>
              <a:defRPr sz="1467">
                <a:solidFill>
                  <a:schemeClr val="accent1"/>
                </a:solidFill>
              </a:defRPr>
            </a:lvl1pPr>
          </a:lstStyle>
          <a:p>
            <a:pPr lvl="0"/>
            <a:r>
              <a:rPr lang="en-US"/>
              <a:t>Click to edit Master text styles</a:t>
            </a:r>
          </a:p>
        </p:txBody>
      </p:sp>
      <p:sp>
        <p:nvSpPr>
          <p:cNvPr id="15" name="Text Placeholder 13">
            <a:extLst>
              <a:ext uri="{FF2B5EF4-FFF2-40B4-BE49-F238E27FC236}">
                <a16:creationId xmlns:a16="http://schemas.microsoft.com/office/drawing/2014/main" id="{D8000359-A969-57A9-02DE-2FFC29D1CD46}"/>
              </a:ext>
            </a:extLst>
          </p:cNvPr>
          <p:cNvSpPr>
            <a:spLocks noGrp="1"/>
          </p:cNvSpPr>
          <p:nvPr>
            <p:ph type="body" sz="quarter" idx="18"/>
          </p:nvPr>
        </p:nvSpPr>
        <p:spPr>
          <a:xfrm>
            <a:off x="4614506" y="5691717"/>
            <a:ext cx="3430945" cy="683683"/>
          </a:xfrm>
        </p:spPr>
        <p:txBody>
          <a:bodyPr/>
          <a:lstStyle>
            <a:lvl1pPr>
              <a:defRPr sz="1467">
                <a:solidFill>
                  <a:schemeClr val="accent1"/>
                </a:solidFill>
              </a:defRPr>
            </a:lvl1pPr>
          </a:lstStyle>
          <a:p>
            <a:pPr lvl="0"/>
            <a:r>
              <a:rPr lang="en-US"/>
              <a:t>Click to edit Master text styles</a:t>
            </a:r>
          </a:p>
        </p:txBody>
      </p:sp>
      <p:sp>
        <p:nvSpPr>
          <p:cNvPr id="16" name="Text Placeholder 13">
            <a:extLst>
              <a:ext uri="{FF2B5EF4-FFF2-40B4-BE49-F238E27FC236}">
                <a16:creationId xmlns:a16="http://schemas.microsoft.com/office/drawing/2014/main" id="{05EF40C7-8086-4860-9145-7912157022B8}"/>
              </a:ext>
            </a:extLst>
          </p:cNvPr>
          <p:cNvSpPr>
            <a:spLocks noGrp="1"/>
          </p:cNvSpPr>
          <p:nvPr>
            <p:ph type="body" sz="quarter" idx="19"/>
          </p:nvPr>
        </p:nvSpPr>
        <p:spPr>
          <a:xfrm>
            <a:off x="8414896" y="5691717"/>
            <a:ext cx="3416299" cy="683683"/>
          </a:xfrm>
        </p:spPr>
        <p:txBody>
          <a:bodyPr/>
          <a:lstStyle>
            <a:lvl1pPr>
              <a:defRPr sz="1467">
                <a:solidFill>
                  <a:schemeClr val="accent1"/>
                </a:solidFill>
              </a:defRPr>
            </a:lvl1pPr>
          </a:lstStyle>
          <a:p>
            <a:pPr lvl="0"/>
            <a:r>
              <a:rPr lang="en-US"/>
              <a:t>Click to edit Master text styles</a:t>
            </a:r>
          </a:p>
        </p:txBody>
      </p:sp>
    </p:spTree>
    <p:extLst>
      <p:ext uri="{BB962C8B-B14F-4D97-AF65-F5344CB8AC3E}">
        <p14:creationId xmlns:p14="http://schemas.microsoft.com/office/powerpoint/2010/main" val="3829031857"/>
      </p:ext>
    </p:extLst>
  </p:cSld>
  <p:clrMapOvr>
    <a:masterClrMapping/>
  </p:clrMapOvr>
  <p:extLst>
    <p:ext uri="{DCECCB84-F9BA-43D5-87BE-67443E8EF086}">
      <p15:sldGuideLst xmlns:p15="http://schemas.microsoft.com/office/powerpoint/2012/main"/>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Team slide 4 person">
    <p:spTree>
      <p:nvGrpSpPr>
        <p:cNvPr id="1" name=""/>
        <p:cNvGrpSpPr/>
        <p:nvPr/>
      </p:nvGrpSpPr>
      <p:grpSpPr>
        <a:xfrm>
          <a:off x="0" y="0"/>
          <a:ext cx="0" cy="0"/>
          <a:chOff x="0" y="0"/>
          <a:chExt cx="0" cy="0"/>
        </a:xfrm>
      </p:grpSpPr>
      <p:sp>
        <p:nvSpPr>
          <p:cNvPr id="2" name="Title 1"/>
          <p:cNvSpPr>
            <a:spLocks noGrp="1"/>
          </p:cNvSpPr>
          <p:nvPr>
            <p:ph type="title"/>
          </p:nvPr>
        </p:nvSpPr>
        <p:spPr>
          <a:xfrm>
            <a:off x="836083" y="385234"/>
            <a:ext cx="11000316" cy="950935"/>
          </a:xfrm>
        </p:spPr>
        <p:txBody>
          <a:bodyPr/>
          <a:lstStyle/>
          <a:p>
            <a:r>
              <a:rPr lang="en-US"/>
              <a:t>Click to edit Master title style</a:t>
            </a:r>
            <a:endParaRPr lang="en-US" dirty="0"/>
          </a:p>
        </p:txBody>
      </p:sp>
      <p:sp>
        <p:nvSpPr>
          <p:cNvPr id="4" name="Date Placeholder 3"/>
          <p:cNvSpPr>
            <a:spLocks noGrp="1"/>
          </p:cNvSpPr>
          <p:nvPr>
            <p:ph type="dt" sz="half" idx="10"/>
          </p:nvPr>
        </p:nvSpPr>
        <p:spPr/>
        <p:txBody>
          <a:bodyPr/>
          <a:lstStyle/>
          <a:p>
            <a:fld id="{15C1ACA5-CC83-D14B-B295-77F07D26A277}" type="datetime1">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3" name="Text Placeholder 12">
            <a:extLst>
              <a:ext uri="{FF2B5EF4-FFF2-40B4-BE49-F238E27FC236}">
                <a16:creationId xmlns:a16="http://schemas.microsoft.com/office/drawing/2014/main" id="{3612B326-347E-8065-393B-D70B1122F607}"/>
              </a:ext>
            </a:extLst>
          </p:cNvPr>
          <p:cNvSpPr>
            <a:spLocks noGrp="1"/>
          </p:cNvSpPr>
          <p:nvPr>
            <p:ph type="body" sz="quarter" idx="17" hasCustomPrompt="1"/>
          </p:nvPr>
        </p:nvSpPr>
        <p:spPr>
          <a:xfrm>
            <a:off x="836084" y="3909484"/>
            <a:ext cx="2478616" cy="666749"/>
          </a:xfrm>
          <a:solidFill>
            <a:schemeClr val="bg2"/>
          </a:solidFill>
        </p:spPr>
        <p:txBody>
          <a:bodyPr lIns="91440" tIns="91440" rIns="91440"/>
          <a:lstStyle>
            <a:lvl1pPr>
              <a:defRPr sz="1333" b="1">
                <a:solidFill>
                  <a:schemeClr val="tx1"/>
                </a:solidFill>
              </a:defRPr>
            </a:lvl1pPr>
          </a:lstStyle>
          <a:p>
            <a:pPr lvl="0"/>
            <a:r>
              <a:rPr lang="en-US" dirty="0"/>
              <a:t>Name</a:t>
            </a:r>
            <a:br>
              <a:rPr lang="en-US" dirty="0"/>
            </a:br>
            <a:endParaRPr lang="en-US" dirty="0"/>
          </a:p>
        </p:txBody>
      </p:sp>
      <p:sp>
        <p:nvSpPr>
          <p:cNvPr id="16" name="Text Placeholder 15">
            <a:extLst>
              <a:ext uri="{FF2B5EF4-FFF2-40B4-BE49-F238E27FC236}">
                <a16:creationId xmlns:a16="http://schemas.microsoft.com/office/drawing/2014/main" id="{D9245293-FB3C-7B60-7508-DD2E1122AB37}"/>
              </a:ext>
            </a:extLst>
          </p:cNvPr>
          <p:cNvSpPr>
            <a:spLocks noGrp="1"/>
          </p:cNvSpPr>
          <p:nvPr>
            <p:ph type="body" sz="quarter" idx="18" hasCustomPrompt="1"/>
          </p:nvPr>
        </p:nvSpPr>
        <p:spPr>
          <a:xfrm>
            <a:off x="836084" y="4576234"/>
            <a:ext cx="2478616" cy="597233"/>
          </a:xfrm>
          <a:solidFill>
            <a:schemeClr val="bg2"/>
          </a:solidFill>
        </p:spPr>
        <p:txBody>
          <a:bodyPr lIns="91440" tIns="0" rIns="91440"/>
          <a:lstStyle>
            <a:lvl1pPr>
              <a:spcAft>
                <a:spcPts val="0"/>
              </a:spcAft>
              <a:defRPr sz="1067"/>
            </a:lvl1pPr>
            <a:lvl2pPr>
              <a:defRPr sz="1067"/>
            </a:lvl2pPr>
            <a:lvl3pPr>
              <a:defRPr sz="1067"/>
            </a:lvl3pPr>
            <a:lvl4pPr>
              <a:defRPr sz="1067"/>
            </a:lvl4pPr>
            <a:lvl5pPr>
              <a:defRPr sz="1067"/>
            </a:lvl5pPr>
          </a:lstStyle>
          <a:p>
            <a:r>
              <a:rPr lang="en-US" sz="1067" dirty="0">
                <a:solidFill>
                  <a:schemeClr val="tx2"/>
                </a:solidFill>
              </a:rPr>
              <a:t>Title</a:t>
            </a:r>
          </a:p>
          <a:p>
            <a:r>
              <a:rPr lang="en-US" sz="1067" dirty="0">
                <a:solidFill>
                  <a:schemeClr val="tx2"/>
                </a:solidFill>
              </a:rPr>
              <a:t>Company/Business Unit</a:t>
            </a:r>
          </a:p>
          <a:p>
            <a:endParaRPr lang="en-US" sz="1067" dirty="0"/>
          </a:p>
        </p:txBody>
      </p:sp>
      <p:sp>
        <p:nvSpPr>
          <p:cNvPr id="17" name="Text Placeholder 12">
            <a:extLst>
              <a:ext uri="{FF2B5EF4-FFF2-40B4-BE49-F238E27FC236}">
                <a16:creationId xmlns:a16="http://schemas.microsoft.com/office/drawing/2014/main" id="{19705696-21AC-79C8-E518-D44841F15E9D}"/>
              </a:ext>
            </a:extLst>
          </p:cNvPr>
          <p:cNvSpPr>
            <a:spLocks noGrp="1"/>
          </p:cNvSpPr>
          <p:nvPr>
            <p:ph type="body" sz="quarter" idx="19" hasCustomPrompt="1"/>
          </p:nvPr>
        </p:nvSpPr>
        <p:spPr>
          <a:xfrm>
            <a:off x="3686093" y="3909484"/>
            <a:ext cx="2474975" cy="666749"/>
          </a:xfrm>
          <a:solidFill>
            <a:schemeClr val="bg2"/>
          </a:solidFill>
        </p:spPr>
        <p:txBody>
          <a:bodyPr lIns="91440" tIns="91440" rIns="91440"/>
          <a:lstStyle>
            <a:lvl1pPr>
              <a:defRPr sz="1333" b="1">
                <a:solidFill>
                  <a:schemeClr val="tx1"/>
                </a:solidFill>
              </a:defRPr>
            </a:lvl1pPr>
          </a:lstStyle>
          <a:p>
            <a:pPr lvl="0"/>
            <a:r>
              <a:rPr lang="en-US" dirty="0"/>
              <a:t>Name</a:t>
            </a:r>
            <a:br>
              <a:rPr lang="en-US" dirty="0"/>
            </a:br>
            <a:endParaRPr lang="en-US" dirty="0"/>
          </a:p>
        </p:txBody>
      </p:sp>
      <p:sp>
        <p:nvSpPr>
          <p:cNvPr id="18" name="Text Placeholder 15">
            <a:extLst>
              <a:ext uri="{FF2B5EF4-FFF2-40B4-BE49-F238E27FC236}">
                <a16:creationId xmlns:a16="http://schemas.microsoft.com/office/drawing/2014/main" id="{2D90FABF-C042-CC67-29EE-B2859983E6AE}"/>
              </a:ext>
            </a:extLst>
          </p:cNvPr>
          <p:cNvSpPr>
            <a:spLocks noGrp="1"/>
          </p:cNvSpPr>
          <p:nvPr>
            <p:ph type="body" sz="quarter" idx="20" hasCustomPrompt="1"/>
          </p:nvPr>
        </p:nvSpPr>
        <p:spPr>
          <a:xfrm>
            <a:off x="3686093" y="4576234"/>
            <a:ext cx="2474975" cy="597233"/>
          </a:xfrm>
          <a:solidFill>
            <a:schemeClr val="bg2"/>
          </a:solidFill>
        </p:spPr>
        <p:txBody>
          <a:bodyPr lIns="91440" tIns="0" rIns="91440"/>
          <a:lstStyle>
            <a:lvl1pPr>
              <a:spcAft>
                <a:spcPts val="0"/>
              </a:spcAft>
              <a:defRPr sz="1067"/>
            </a:lvl1pPr>
            <a:lvl2pPr>
              <a:defRPr sz="1067"/>
            </a:lvl2pPr>
            <a:lvl3pPr>
              <a:defRPr sz="1067"/>
            </a:lvl3pPr>
            <a:lvl4pPr>
              <a:defRPr sz="1067"/>
            </a:lvl4pPr>
            <a:lvl5pPr>
              <a:defRPr sz="1067"/>
            </a:lvl5pPr>
          </a:lstStyle>
          <a:p>
            <a:r>
              <a:rPr lang="en-US" sz="1067" dirty="0">
                <a:solidFill>
                  <a:schemeClr val="tx2"/>
                </a:solidFill>
              </a:rPr>
              <a:t>Title</a:t>
            </a:r>
          </a:p>
          <a:p>
            <a:r>
              <a:rPr lang="en-US" sz="1067" dirty="0">
                <a:solidFill>
                  <a:schemeClr val="tx2"/>
                </a:solidFill>
              </a:rPr>
              <a:t>Company/Business Unit</a:t>
            </a:r>
          </a:p>
          <a:p>
            <a:endParaRPr lang="en-US" sz="1067" dirty="0"/>
          </a:p>
        </p:txBody>
      </p:sp>
      <p:sp>
        <p:nvSpPr>
          <p:cNvPr id="19" name="Text Placeholder 12">
            <a:extLst>
              <a:ext uri="{FF2B5EF4-FFF2-40B4-BE49-F238E27FC236}">
                <a16:creationId xmlns:a16="http://schemas.microsoft.com/office/drawing/2014/main" id="{E8CB578B-8ACD-8D51-228D-FCDECAC67589}"/>
              </a:ext>
            </a:extLst>
          </p:cNvPr>
          <p:cNvSpPr>
            <a:spLocks noGrp="1"/>
          </p:cNvSpPr>
          <p:nvPr>
            <p:ph type="body" sz="quarter" idx="21" hasCustomPrompt="1"/>
          </p:nvPr>
        </p:nvSpPr>
        <p:spPr>
          <a:xfrm>
            <a:off x="6523011" y="3909484"/>
            <a:ext cx="2474975" cy="666749"/>
          </a:xfrm>
          <a:solidFill>
            <a:schemeClr val="bg2"/>
          </a:solidFill>
        </p:spPr>
        <p:txBody>
          <a:bodyPr lIns="91440" tIns="91440" rIns="91440"/>
          <a:lstStyle>
            <a:lvl1pPr>
              <a:defRPr sz="1333" b="1">
                <a:solidFill>
                  <a:schemeClr val="tx1"/>
                </a:solidFill>
              </a:defRPr>
            </a:lvl1pPr>
          </a:lstStyle>
          <a:p>
            <a:pPr lvl="0"/>
            <a:r>
              <a:rPr lang="en-US" dirty="0"/>
              <a:t>Name</a:t>
            </a:r>
            <a:br>
              <a:rPr lang="en-US" dirty="0"/>
            </a:br>
            <a:endParaRPr lang="en-US" dirty="0"/>
          </a:p>
        </p:txBody>
      </p:sp>
      <p:sp>
        <p:nvSpPr>
          <p:cNvPr id="20" name="Text Placeholder 15">
            <a:extLst>
              <a:ext uri="{FF2B5EF4-FFF2-40B4-BE49-F238E27FC236}">
                <a16:creationId xmlns:a16="http://schemas.microsoft.com/office/drawing/2014/main" id="{DA09A52D-428A-4A40-AAB8-B7F18A7F3A02}"/>
              </a:ext>
            </a:extLst>
          </p:cNvPr>
          <p:cNvSpPr>
            <a:spLocks noGrp="1"/>
          </p:cNvSpPr>
          <p:nvPr>
            <p:ph type="body" sz="quarter" idx="22" hasCustomPrompt="1"/>
          </p:nvPr>
        </p:nvSpPr>
        <p:spPr>
          <a:xfrm>
            <a:off x="6523011" y="4576234"/>
            <a:ext cx="2474975" cy="597233"/>
          </a:xfrm>
          <a:solidFill>
            <a:schemeClr val="bg2"/>
          </a:solidFill>
        </p:spPr>
        <p:txBody>
          <a:bodyPr lIns="91440" tIns="0" rIns="91440"/>
          <a:lstStyle>
            <a:lvl1pPr>
              <a:spcAft>
                <a:spcPts val="0"/>
              </a:spcAft>
              <a:defRPr sz="1067"/>
            </a:lvl1pPr>
            <a:lvl2pPr>
              <a:defRPr sz="1067"/>
            </a:lvl2pPr>
            <a:lvl3pPr>
              <a:defRPr sz="1067"/>
            </a:lvl3pPr>
            <a:lvl4pPr>
              <a:defRPr sz="1067"/>
            </a:lvl4pPr>
            <a:lvl5pPr>
              <a:defRPr sz="1067"/>
            </a:lvl5pPr>
          </a:lstStyle>
          <a:p>
            <a:r>
              <a:rPr lang="en-US" sz="1067" dirty="0">
                <a:solidFill>
                  <a:schemeClr val="tx2"/>
                </a:solidFill>
              </a:rPr>
              <a:t>Title</a:t>
            </a:r>
          </a:p>
          <a:p>
            <a:r>
              <a:rPr lang="en-US" sz="1067" dirty="0">
                <a:solidFill>
                  <a:schemeClr val="tx2"/>
                </a:solidFill>
              </a:rPr>
              <a:t>Company/Business Unit</a:t>
            </a:r>
          </a:p>
          <a:p>
            <a:endParaRPr lang="en-US" sz="1067" dirty="0"/>
          </a:p>
        </p:txBody>
      </p:sp>
      <p:sp>
        <p:nvSpPr>
          <p:cNvPr id="21" name="Text Placeholder 12">
            <a:extLst>
              <a:ext uri="{FF2B5EF4-FFF2-40B4-BE49-F238E27FC236}">
                <a16:creationId xmlns:a16="http://schemas.microsoft.com/office/drawing/2014/main" id="{6A0D4DAD-C5E3-8175-F369-9A8A7BCFFC91}"/>
              </a:ext>
            </a:extLst>
          </p:cNvPr>
          <p:cNvSpPr>
            <a:spLocks noGrp="1"/>
          </p:cNvSpPr>
          <p:nvPr>
            <p:ph type="body" sz="quarter" idx="23" hasCustomPrompt="1"/>
          </p:nvPr>
        </p:nvSpPr>
        <p:spPr>
          <a:xfrm>
            <a:off x="9362463" y="3909484"/>
            <a:ext cx="2474975" cy="666749"/>
          </a:xfrm>
          <a:solidFill>
            <a:schemeClr val="bg2"/>
          </a:solidFill>
        </p:spPr>
        <p:txBody>
          <a:bodyPr lIns="91440" tIns="91440" rIns="91440"/>
          <a:lstStyle>
            <a:lvl1pPr>
              <a:defRPr sz="1333" b="1">
                <a:solidFill>
                  <a:schemeClr val="tx1"/>
                </a:solidFill>
              </a:defRPr>
            </a:lvl1pPr>
          </a:lstStyle>
          <a:p>
            <a:pPr lvl="0"/>
            <a:r>
              <a:rPr lang="en-US" dirty="0"/>
              <a:t>Name</a:t>
            </a:r>
            <a:br>
              <a:rPr lang="en-US" dirty="0"/>
            </a:br>
            <a:endParaRPr lang="en-US" dirty="0"/>
          </a:p>
        </p:txBody>
      </p:sp>
      <p:sp>
        <p:nvSpPr>
          <p:cNvPr id="22" name="Text Placeholder 15">
            <a:extLst>
              <a:ext uri="{FF2B5EF4-FFF2-40B4-BE49-F238E27FC236}">
                <a16:creationId xmlns:a16="http://schemas.microsoft.com/office/drawing/2014/main" id="{038CD8E3-F7A6-259F-D2FA-CF3A7A169654}"/>
              </a:ext>
            </a:extLst>
          </p:cNvPr>
          <p:cNvSpPr>
            <a:spLocks noGrp="1"/>
          </p:cNvSpPr>
          <p:nvPr>
            <p:ph type="body" sz="quarter" idx="24" hasCustomPrompt="1"/>
          </p:nvPr>
        </p:nvSpPr>
        <p:spPr>
          <a:xfrm>
            <a:off x="9362463" y="4576234"/>
            <a:ext cx="2474975" cy="597233"/>
          </a:xfrm>
          <a:solidFill>
            <a:schemeClr val="bg2"/>
          </a:solidFill>
        </p:spPr>
        <p:txBody>
          <a:bodyPr lIns="91440" tIns="0" rIns="91440"/>
          <a:lstStyle>
            <a:lvl1pPr>
              <a:spcAft>
                <a:spcPts val="0"/>
              </a:spcAft>
              <a:defRPr sz="1067"/>
            </a:lvl1pPr>
            <a:lvl2pPr>
              <a:defRPr sz="1067"/>
            </a:lvl2pPr>
            <a:lvl3pPr>
              <a:defRPr sz="1067"/>
            </a:lvl3pPr>
            <a:lvl4pPr>
              <a:defRPr sz="1067"/>
            </a:lvl4pPr>
            <a:lvl5pPr>
              <a:defRPr sz="1067"/>
            </a:lvl5pPr>
          </a:lstStyle>
          <a:p>
            <a:r>
              <a:rPr lang="en-US" sz="1067" dirty="0">
                <a:solidFill>
                  <a:schemeClr val="tx2"/>
                </a:solidFill>
              </a:rPr>
              <a:t>Title</a:t>
            </a:r>
          </a:p>
          <a:p>
            <a:r>
              <a:rPr lang="en-US" sz="1067" dirty="0">
                <a:solidFill>
                  <a:schemeClr val="tx2"/>
                </a:solidFill>
              </a:rPr>
              <a:t>Company/Business Unit</a:t>
            </a:r>
          </a:p>
          <a:p>
            <a:endParaRPr lang="en-US" sz="1067" dirty="0"/>
          </a:p>
        </p:txBody>
      </p:sp>
      <p:sp>
        <p:nvSpPr>
          <p:cNvPr id="26" name="Picture Placeholder 25">
            <a:extLst>
              <a:ext uri="{FF2B5EF4-FFF2-40B4-BE49-F238E27FC236}">
                <a16:creationId xmlns:a16="http://schemas.microsoft.com/office/drawing/2014/main" id="{5C146D00-F56D-610A-8A1D-C615F415E682}"/>
              </a:ext>
            </a:extLst>
          </p:cNvPr>
          <p:cNvSpPr>
            <a:spLocks noGrp="1"/>
          </p:cNvSpPr>
          <p:nvPr>
            <p:ph type="pic" sz="quarter" idx="25" hasCustomPrompt="1"/>
          </p:nvPr>
        </p:nvSpPr>
        <p:spPr>
          <a:xfrm>
            <a:off x="836084" y="1528233"/>
            <a:ext cx="2478616" cy="2381251"/>
          </a:xfrm>
          <a:blipFill>
            <a:blip r:embed="rId4"/>
            <a:stretch>
              <a:fillRect/>
            </a:stretch>
          </a:blipFill>
        </p:spPr>
        <p:txBody>
          <a:bodyPr/>
          <a:lstStyle>
            <a:lvl1pPr>
              <a:defRPr sz="1333"/>
            </a:lvl1pPr>
          </a:lstStyle>
          <a:p>
            <a:r>
              <a:rPr lang="en-US"/>
              <a:t>Click the icon to add a picture</a:t>
            </a:r>
            <a:endParaRPr lang="en-US" dirty="0"/>
          </a:p>
          <a:p>
            <a:endParaRPr lang="en-US" dirty="0"/>
          </a:p>
        </p:txBody>
      </p:sp>
      <p:sp>
        <p:nvSpPr>
          <p:cNvPr id="31" name="Picture Placeholder 30">
            <a:extLst>
              <a:ext uri="{FF2B5EF4-FFF2-40B4-BE49-F238E27FC236}">
                <a16:creationId xmlns:a16="http://schemas.microsoft.com/office/drawing/2014/main" id="{91A5F1EB-54DD-7222-F02D-9DAAFB66A1C8}"/>
              </a:ext>
            </a:extLst>
          </p:cNvPr>
          <p:cNvSpPr>
            <a:spLocks noGrp="1"/>
          </p:cNvSpPr>
          <p:nvPr>
            <p:ph type="pic" sz="quarter" idx="27" hasCustomPrompt="1"/>
          </p:nvPr>
        </p:nvSpPr>
        <p:spPr>
          <a:xfrm>
            <a:off x="6523011" y="1528233"/>
            <a:ext cx="2474975" cy="2377440"/>
          </a:xfrm>
          <a:blipFill>
            <a:blip r:embed="rId4"/>
            <a:stretch>
              <a:fillRect/>
            </a:stretch>
          </a:blipFill>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sz="1333"/>
            </a:lvl1pPr>
          </a:lstStyle>
          <a:p>
            <a:r>
              <a:rPr lang="en-US"/>
              <a:t>Click the icon to add a picture</a:t>
            </a:r>
            <a:endParaRPr lang="en-US" dirty="0"/>
          </a:p>
        </p:txBody>
      </p:sp>
      <p:sp>
        <p:nvSpPr>
          <p:cNvPr id="33" name="Picture Placeholder 32">
            <a:extLst>
              <a:ext uri="{FF2B5EF4-FFF2-40B4-BE49-F238E27FC236}">
                <a16:creationId xmlns:a16="http://schemas.microsoft.com/office/drawing/2014/main" id="{69473460-A800-1700-3771-1BB955A0A6F4}"/>
              </a:ext>
            </a:extLst>
          </p:cNvPr>
          <p:cNvSpPr>
            <a:spLocks noGrp="1"/>
          </p:cNvSpPr>
          <p:nvPr>
            <p:ph type="pic" sz="quarter" idx="28" hasCustomPrompt="1"/>
          </p:nvPr>
        </p:nvSpPr>
        <p:spPr>
          <a:xfrm>
            <a:off x="9362465" y="1528233"/>
            <a:ext cx="2474975" cy="2381251"/>
          </a:xfrm>
          <a:blipFill>
            <a:blip r:embed="rId4"/>
            <a:stretch>
              <a:fillRect/>
            </a:stretch>
          </a:blipFill>
        </p:spPr>
        <p:txBody>
          <a:bodyPr/>
          <a:lstStyle>
            <a:lvl1pPr>
              <a:defRPr sz="1333"/>
            </a:lvl1pPr>
          </a:lstStyle>
          <a:p>
            <a:r>
              <a:rPr lang="en-US"/>
              <a:t>Click the icon to add a picture</a:t>
            </a:r>
            <a:endParaRPr lang="en-US" dirty="0"/>
          </a:p>
          <a:p>
            <a:endParaRPr lang="en-US" dirty="0"/>
          </a:p>
        </p:txBody>
      </p:sp>
      <p:sp>
        <p:nvSpPr>
          <p:cNvPr id="11" name="Picture Placeholder 25">
            <a:extLst>
              <a:ext uri="{FF2B5EF4-FFF2-40B4-BE49-F238E27FC236}">
                <a16:creationId xmlns:a16="http://schemas.microsoft.com/office/drawing/2014/main" id="{37B07A3B-8AA8-3A54-D00C-35CA78BD568E}"/>
              </a:ext>
            </a:extLst>
          </p:cNvPr>
          <p:cNvSpPr>
            <a:spLocks noGrp="1"/>
          </p:cNvSpPr>
          <p:nvPr>
            <p:ph type="pic" sz="quarter" idx="29" hasCustomPrompt="1"/>
          </p:nvPr>
        </p:nvSpPr>
        <p:spPr>
          <a:xfrm>
            <a:off x="3682451" y="1528233"/>
            <a:ext cx="2478616" cy="2381251"/>
          </a:xfrm>
          <a:blipFill>
            <a:blip r:embed="rId4"/>
            <a:stretch>
              <a:fillRect/>
            </a:stretch>
          </a:blipFill>
        </p:spPr>
        <p:txBody>
          <a:bodyPr/>
          <a:lstStyle>
            <a:lvl1pPr>
              <a:defRPr sz="1333"/>
            </a:lvl1pPr>
          </a:lstStyle>
          <a:p>
            <a:r>
              <a:rPr lang="en-US"/>
              <a:t>Click the icon to add a picture</a:t>
            </a:r>
            <a:endParaRPr lang="en-US" dirty="0"/>
          </a:p>
          <a:p>
            <a:endParaRPr lang="en-US" dirty="0"/>
          </a:p>
        </p:txBody>
      </p:sp>
    </p:spTree>
    <p:extLst>
      <p:ext uri="{BB962C8B-B14F-4D97-AF65-F5344CB8AC3E}">
        <p14:creationId xmlns:p14="http://schemas.microsoft.com/office/powerpoint/2010/main" val="3688079502"/>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eam slide 12 person">
    <p:spTree>
      <p:nvGrpSpPr>
        <p:cNvPr id="1" name=""/>
        <p:cNvGrpSpPr/>
        <p:nvPr/>
      </p:nvGrpSpPr>
      <p:grpSpPr>
        <a:xfrm>
          <a:off x="0" y="0"/>
          <a:ext cx="0" cy="0"/>
          <a:chOff x="0" y="0"/>
          <a:chExt cx="0" cy="0"/>
        </a:xfrm>
      </p:grpSpPr>
      <p:sp>
        <p:nvSpPr>
          <p:cNvPr id="43" name="Picture Placeholder 10">
            <a:extLst>
              <a:ext uri="{FF2B5EF4-FFF2-40B4-BE49-F238E27FC236}">
                <a16:creationId xmlns:a16="http://schemas.microsoft.com/office/drawing/2014/main" id="{00A3083D-7E5D-C6FA-4E3E-199A5415F2CF}"/>
              </a:ext>
            </a:extLst>
          </p:cNvPr>
          <p:cNvSpPr>
            <a:spLocks noGrp="1"/>
          </p:cNvSpPr>
          <p:nvPr>
            <p:ph type="pic" sz="quarter" idx="41" hasCustomPrompt="1"/>
          </p:nvPr>
        </p:nvSpPr>
        <p:spPr>
          <a:xfrm>
            <a:off x="2726269" y="4048971"/>
            <a:ext cx="1526116" cy="1219200"/>
          </a:xfrm>
          <a:blipFill>
            <a:blip r:embed="rId2"/>
            <a:tile tx="0" ty="0" sx="90000" sy="90000" flip="none" algn="ctr"/>
          </a:blipFill>
        </p:spPr>
        <p:txBody>
          <a:bodyPr/>
          <a:lstStyle>
            <a:lvl1pPr>
              <a:defRPr sz="1067"/>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2" name="Title 1"/>
          <p:cNvSpPr>
            <a:spLocks noGrp="1"/>
          </p:cNvSpPr>
          <p:nvPr>
            <p:ph type="title"/>
          </p:nvPr>
        </p:nvSpPr>
        <p:spPr>
          <a:xfrm>
            <a:off x="836083" y="385234"/>
            <a:ext cx="11000316" cy="950935"/>
          </a:xfrm>
        </p:spPr>
        <p:txBody>
          <a:bodyPr/>
          <a:lstStyle/>
          <a:p>
            <a:r>
              <a:rPr lang="en-US"/>
              <a:t>Click to edit Master title style</a:t>
            </a:r>
            <a:endParaRPr lang="en-US" dirty="0"/>
          </a:p>
        </p:txBody>
      </p:sp>
      <p:sp>
        <p:nvSpPr>
          <p:cNvPr id="4" name="Date Placeholder 3"/>
          <p:cNvSpPr>
            <a:spLocks noGrp="1"/>
          </p:cNvSpPr>
          <p:nvPr>
            <p:ph type="dt" sz="half" idx="10"/>
          </p:nvPr>
        </p:nvSpPr>
        <p:spPr/>
        <p:txBody>
          <a:bodyPr/>
          <a:lstStyle/>
          <a:p>
            <a:fld id="{F57EF37D-9416-8F43-8639-4F05DCF62A8B}" type="datetime1">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3">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rot="-5400000">
            <a:off x="-113234" y="827963"/>
            <a:ext cx="811268" cy="115200"/>
          </a:xfrm>
          <a:prstGeom prst="rect">
            <a:avLst/>
          </a:prstGeom>
        </p:spPr>
      </p:pic>
      <p:sp>
        <p:nvSpPr>
          <p:cNvPr id="11" name="Picture Placeholder 10">
            <a:extLst>
              <a:ext uri="{FF2B5EF4-FFF2-40B4-BE49-F238E27FC236}">
                <a16:creationId xmlns:a16="http://schemas.microsoft.com/office/drawing/2014/main" id="{ABD7E67F-4B11-8C6C-E8AB-8B0863B713AE}"/>
              </a:ext>
            </a:extLst>
          </p:cNvPr>
          <p:cNvSpPr>
            <a:spLocks noGrp="1"/>
          </p:cNvSpPr>
          <p:nvPr>
            <p:ph type="pic" sz="quarter" idx="19" hasCustomPrompt="1"/>
          </p:nvPr>
        </p:nvSpPr>
        <p:spPr>
          <a:xfrm>
            <a:off x="836085" y="1528231"/>
            <a:ext cx="1534583" cy="1219200"/>
          </a:xfrm>
          <a:blipFill dpi="0" rotWithShape="1">
            <a:blip r:embed="rId2"/>
            <a:srcRect/>
            <a:tile tx="0" ty="0" sx="90000" sy="90000" flip="none" algn="ctr"/>
          </a:blipFill>
        </p:spPr>
        <p:txBody>
          <a:bodyPr/>
          <a:lstStyle>
            <a:lvl1pPr>
              <a:defRPr sz="1067"/>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13" name="Text Placeholder 12">
            <a:extLst>
              <a:ext uri="{FF2B5EF4-FFF2-40B4-BE49-F238E27FC236}">
                <a16:creationId xmlns:a16="http://schemas.microsoft.com/office/drawing/2014/main" id="{D31331E5-4344-3772-3C3E-1A6709ED5D73}"/>
              </a:ext>
            </a:extLst>
          </p:cNvPr>
          <p:cNvSpPr>
            <a:spLocks noGrp="1"/>
          </p:cNvSpPr>
          <p:nvPr>
            <p:ph type="body" sz="quarter" idx="20" hasCustomPrompt="1"/>
          </p:nvPr>
        </p:nvSpPr>
        <p:spPr>
          <a:xfrm>
            <a:off x="836085" y="2743201"/>
            <a:ext cx="1534583"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dirty="0"/>
              <a:t>Name</a:t>
            </a:r>
            <a:br>
              <a:rPr lang="en-US" dirty="0"/>
            </a:br>
            <a:endParaRPr lang="en-US" dirty="0"/>
          </a:p>
        </p:txBody>
      </p:sp>
      <p:sp>
        <p:nvSpPr>
          <p:cNvPr id="24" name="Text Placeholder 12">
            <a:extLst>
              <a:ext uri="{FF2B5EF4-FFF2-40B4-BE49-F238E27FC236}">
                <a16:creationId xmlns:a16="http://schemas.microsoft.com/office/drawing/2014/main" id="{CDA3A813-4653-91B7-6800-0606C3DAA6D8}"/>
              </a:ext>
            </a:extLst>
          </p:cNvPr>
          <p:cNvSpPr>
            <a:spLocks noGrp="1"/>
          </p:cNvSpPr>
          <p:nvPr>
            <p:ph type="body" sz="quarter" idx="22" hasCustomPrompt="1"/>
          </p:nvPr>
        </p:nvSpPr>
        <p:spPr>
          <a:xfrm>
            <a:off x="836085" y="3249366"/>
            <a:ext cx="1534583"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Title</a:t>
            </a:r>
            <a:br>
              <a:rPr lang="en-US" dirty="0"/>
            </a:br>
            <a:r>
              <a:rPr lang="en-US" dirty="0"/>
              <a:t>Company</a:t>
            </a:r>
            <a:br>
              <a:rPr lang="en-US" dirty="0"/>
            </a:br>
            <a:r>
              <a:rPr lang="en-US" dirty="0"/>
              <a:t>Business Unit</a:t>
            </a:r>
          </a:p>
        </p:txBody>
      </p:sp>
      <p:sp>
        <p:nvSpPr>
          <p:cNvPr id="25" name="Picture Placeholder 10">
            <a:extLst>
              <a:ext uri="{FF2B5EF4-FFF2-40B4-BE49-F238E27FC236}">
                <a16:creationId xmlns:a16="http://schemas.microsoft.com/office/drawing/2014/main" id="{D9C3A658-4DBD-EC3A-63B0-0AC18DFB5A61}"/>
              </a:ext>
            </a:extLst>
          </p:cNvPr>
          <p:cNvSpPr>
            <a:spLocks noGrp="1"/>
          </p:cNvSpPr>
          <p:nvPr>
            <p:ph type="pic" sz="quarter" idx="23" hasCustomPrompt="1"/>
          </p:nvPr>
        </p:nvSpPr>
        <p:spPr>
          <a:xfrm>
            <a:off x="2726269" y="1528231"/>
            <a:ext cx="1526116" cy="1219200"/>
          </a:xfrm>
          <a:blipFill>
            <a:blip r:embed="rId2"/>
            <a:tile tx="0" ty="0" sx="90000" sy="90000" flip="none" algn="ctr"/>
          </a:blipFill>
        </p:spPr>
        <p:txBody>
          <a:bodyPr/>
          <a:lstStyle>
            <a:lvl1pPr>
              <a:defRPr sz="1067"/>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26" name="Text Placeholder 12">
            <a:extLst>
              <a:ext uri="{FF2B5EF4-FFF2-40B4-BE49-F238E27FC236}">
                <a16:creationId xmlns:a16="http://schemas.microsoft.com/office/drawing/2014/main" id="{4D010FF0-ABBD-A09A-BC9D-C58D34C67170}"/>
              </a:ext>
            </a:extLst>
          </p:cNvPr>
          <p:cNvSpPr>
            <a:spLocks noGrp="1"/>
          </p:cNvSpPr>
          <p:nvPr>
            <p:ph type="body" sz="quarter" idx="24" hasCustomPrompt="1"/>
          </p:nvPr>
        </p:nvSpPr>
        <p:spPr>
          <a:xfrm>
            <a:off x="2726269" y="2743201"/>
            <a:ext cx="1526116"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dirty="0"/>
              <a:t>Name</a:t>
            </a:r>
            <a:br>
              <a:rPr lang="en-US" dirty="0"/>
            </a:br>
            <a:endParaRPr lang="en-US" dirty="0"/>
          </a:p>
        </p:txBody>
      </p:sp>
      <p:sp>
        <p:nvSpPr>
          <p:cNvPr id="27" name="Text Placeholder 12">
            <a:extLst>
              <a:ext uri="{FF2B5EF4-FFF2-40B4-BE49-F238E27FC236}">
                <a16:creationId xmlns:a16="http://schemas.microsoft.com/office/drawing/2014/main" id="{2ED5322B-0FF4-C73D-E780-21071802B558}"/>
              </a:ext>
            </a:extLst>
          </p:cNvPr>
          <p:cNvSpPr>
            <a:spLocks noGrp="1"/>
          </p:cNvSpPr>
          <p:nvPr>
            <p:ph type="body" sz="quarter" idx="25" hasCustomPrompt="1"/>
          </p:nvPr>
        </p:nvSpPr>
        <p:spPr>
          <a:xfrm>
            <a:off x="2726269" y="3249366"/>
            <a:ext cx="1526116"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28" name="Picture Placeholder 10">
            <a:extLst>
              <a:ext uri="{FF2B5EF4-FFF2-40B4-BE49-F238E27FC236}">
                <a16:creationId xmlns:a16="http://schemas.microsoft.com/office/drawing/2014/main" id="{40D8FAFA-AC97-C691-05EC-6553D5303A5A}"/>
              </a:ext>
            </a:extLst>
          </p:cNvPr>
          <p:cNvSpPr>
            <a:spLocks noGrp="1"/>
          </p:cNvSpPr>
          <p:nvPr>
            <p:ph type="pic" sz="quarter" idx="26" hasCustomPrompt="1"/>
          </p:nvPr>
        </p:nvSpPr>
        <p:spPr>
          <a:xfrm>
            <a:off x="4618567" y="1528231"/>
            <a:ext cx="1532467" cy="1219200"/>
          </a:xfrm>
          <a:blipFill>
            <a:blip r:embed="rId2"/>
            <a:tile tx="0" ty="0" sx="90000" sy="90000" flip="none" algn="ctr"/>
          </a:blipFill>
        </p:spPr>
        <p:txBody>
          <a:bodyPr/>
          <a:lstStyle>
            <a:lvl1pPr>
              <a:defRPr sz="1067"/>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29" name="Text Placeholder 12">
            <a:extLst>
              <a:ext uri="{FF2B5EF4-FFF2-40B4-BE49-F238E27FC236}">
                <a16:creationId xmlns:a16="http://schemas.microsoft.com/office/drawing/2014/main" id="{71D0322B-16B5-3971-625C-7C1D668C5905}"/>
              </a:ext>
            </a:extLst>
          </p:cNvPr>
          <p:cNvSpPr>
            <a:spLocks noGrp="1"/>
          </p:cNvSpPr>
          <p:nvPr>
            <p:ph type="body" sz="quarter" idx="27" hasCustomPrompt="1"/>
          </p:nvPr>
        </p:nvSpPr>
        <p:spPr>
          <a:xfrm>
            <a:off x="4618567" y="2743201"/>
            <a:ext cx="1532467"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dirty="0"/>
              <a:t>Name</a:t>
            </a:r>
            <a:br>
              <a:rPr lang="en-US" dirty="0"/>
            </a:br>
            <a:endParaRPr lang="en-US" dirty="0"/>
          </a:p>
        </p:txBody>
      </p:sp>
      <p:sp>
        <p:nvSpPr>
          <p:cNvPr id="30" name="Text Placeholder 12">
            <a:extLst>
              <a:ext uri="{FF2B5EF4-FFF2-40B4-BE49-F238E27FC236}">
                <a16:creationId xmlns:a16="http://schemas.microsoft.com/office/drawing/2014/main" id="{0D1F4B16-2B1F-92E9-45BA-988D9B8F8987}"/>
              </a:ext>
            </a:extLst>
          </p:cNvPr>
          <p:cNvSpPr>
            <a:spLocks noGrp="1"/>
          </p:cNvSpPr>
          <p:nvPr>
            <p:ph type="body" sz="quarter" idx="28" hasCustomPrompt="1"/>
          </p:nvPr>
        </p:nvSpPr>
        <p:spPr>
          <a:xfrm>
            <a:off x="4618567" y="3249366"/>
            <a:ext cx="1532467"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31" name="Picture Placeholder 10">
            <a:extLst>
              <a:ext uri="{FF2B5EF4-FFF2-40B4-BE49-F238E27FC236}">
                <a16:creationId xmlns:a16="http://schemas.microsoft.com/office/drawing/2014/main" id="{C50CD975-BF64-B428-1E8F-727E2065B2EE}"/>
              </a:ext>
            </a:extLst>
          </p:cNvPr>
          <p:cNvSpPr>
            <a:spLocks noGrp="1"/>
          </p:cNvSpPr>
          <p:nvPr>
            <p:ph type="pic" sz="quarter" idx="29" hasCustomPrompt="1"/>
          </p:nvPr>
        </p:nvSpPr>
        <p:spPr>
          <a:xfrm>
            <a:off x="6529917" y="1528231"/>
            <a:ext cx="1513416" cy="1219200"/>
          </a:xfrm>
          <a:blipFill>
            <a:blip r:embed="rId2"/>
            <a:tile tx="0" ty="0" sx="90000" sy="90000" flip="none" algn="ctr"/>
          </a:blipFill>
        </p:spPr>
        <p:txBody>
          <a:bodyPr/>
          <a:lstStyle>
            <a:lvl1pPr>
              <a:defRPr sz="1067"/>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32" name="Text Placeholder 12">
            <a:extLst>
              <a:ext uri="{FF2B5EF4-FFF2-40B4-BE49-F238E27FC236}">
                <a16:creationId xmlns:a16="http://schemas.microsoft.com/office/drawing/2014/main" id="{64BDABDF-C395-FA61-78EC-B558B2921BAA}"/>
              </a:ext>
            </a:extLst>
          </p:cNvPr>
          <p:cNvSpPr>
            <a:spLocks noGrp="1"/>
          </p:cNvSpPr>
          <p:nvPr>
            <p:ph type="body" sz="quarter" idx="30" hasCustomPrompt="1"/>
          </p:nvPr>
        </p:nvSpPr>
        <p:spPr>
          <a:xfrm>
            <a:off x="6529917" y="2743201"/>
            <a:ext cx="1513416"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dirty="0"/>
              <a:t>Name</a:t>
            </a:r>
            <a:br>
              <a:rPr lang="en-US" dirty="0"/>
            </a:br>
            <a:endParaRPr lang="en-US" dirty="0"/>
          </a:p>
        </p:txBody>
      </p:sp>
      <p:sp>
        <p:nvSpPr>
          <p:cNvPr id="33" name="Text Placeholder 12">
            <a:extLst>
              <a:ext uri="{FF2B5EF4-FFF2-40B4-BE49-F238E27FC236}">
                <a16:creationId xmlns:a16="http://schemas.microsoft.com/office/drawing/2014/main" id="{AB6F170F-CDE3-6470-EB23-ACD3528A3448}"/>
              </a:ext>
            </a:extLst>
          </p:cNvPr>
          <p:cNvSpPr>
            <a:spLocks noGrp="1"/>
          </p:cNvSpPr>
          <p:nvPr>
            <p:ph type="body" sz="quarter" idx="31" hasCustomPrompt="1"/>
          </p:nvPr>
        </p:nvSpPr>
        <p:spPr>
          <a:xfrm>
            <a:off x="6529917" y="3249366"/>
            <a:ext cx="1513416"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34" name="Picture Placeholder 10">
            <a:extLst>
              <a:ext uri="{FF2B5EF4-FFF2-40B4-BE49-F238E27FC236}">
                <a16:creationId xmlns:a16="http://schemas.microsoft.com/office/drawing/2014/main" id="{C1EE2B2E-68D0-F2FD-D146-7DFA1F62FD08}"/>
              </a:ext>
            </a:extLst>
          </p:cNvPr>
          <p:cNvSpPr>
            <a:spLocks noGrp="1"/>
          </p:cNvSpPr>
          <p:nvPr>
            <p:ph type="pic" sz="quarter" idx="32" hasCustomPrompt="1"/>
          </p:nvPr>
        </p:nvSpPr>
        <p:spPr>
          <a:xfrm>
            <a:off x="8411636" y="1528231"/>
            <a:ext cx="1532464" cy="1219200"/>
          </a:xfrm>
          <a:blipFill>
            <a:blip r:embed="rId2"/>
            <a:tile tx="0" ty="0" sx="90000" sy="90000" flip="none" algn="ctr"/>
          </a:blipFill>
        </p:spPr>
        <p:txBody>
          <a:bodyPr/>
          <a:lstStyle>
            <a:lvl1pPr>
              <a:defRPr sz="1067"/>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35" name="Text Placeholder 12">
            <a:extLst>
              <a:ext uri="{FF2B5EF4-FFF2-40B4-BE49-F238E27FC236}">
                <a16:creationId xmlns:a16="http://schemas.microsoft.com/office/drawing/2014/main" id="{79F085D4-3DD1-3931-97F1-9CEBBE6545AE}"/>
              </a:ext>
            </a:extLst>
          </p:cNvPr>
          <p:cNvSpPr>
            <a:spLocks noGrp="1"/>
          </p:cNvSpPr>
          <p:nvPr>
            <p:ph type="body" sz="quarter" idx="33" hasCustomPrompt="1"/>
          </p:nvPr>
        </p:nvSpPr>
        <p:spPr>
          <a:xfrm>
            <a:off x="8411636" y="2743201"/>
            <a:ext cx="1532464"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dirty="0"/>
              <a:t>Name</a:t>
            </a:r>
            <a:br>
              <a:rPr lang="en-US" dirty="0"/>
            </a:br>
            <a:endParaRPr lang="en-US" dirty="0"/>
          </a:p>
        </p:txBody>
      </p:sp>
      <p:sp>
        <p:nvSpPr>
          <p:cNvPr id="36" name="Text Placeholder 12">
            <a:extLst>
              <a:ext uri="{FF2B5EF4-FFF2-40B4-BE49-F238E27FC236}">
                <a16:creationId xmlns:a16="http://schemas.microsoft.com/office/drawing/2014/main" id="{3415CA86-5FB2-255D-0F33-D08978C551D5}"/>
              </a:ext>
            </a:extLst>
          </p:cNvPr>
          <p:cNvSpPr>
            <a:spLocks noGrp="1"/>
          </p:cNvSpPr>
          <p:nvPr>
            <p:ph type="body" sz="quarter" idx="34" hasCustomPrompt="1"/>
          </p:nvPr>
        </p:nvSpPr>
        <p:spPr>
          <a:xfrm>
            <a:off x="8411636" y="3249366"/>
            <a:ext cx="1532464"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37" name="Picture Placeholder 10">
            <a:extLst>
              <a:ext uri="{FF2B5EF4-FFF2-40B4-BE49-F238E27FC236}">
                <a16:creationId xmlns:a16="http://schemas.microsoft.com/office/drawing/2014/main" id="{34BBD069-E3F0-DA88-D0A2-967799F6C610}"/>
              </a:ext>
            </a:extLst>
          </p:cNvPr>
          <p:cNvSpPr>
            <a:spLocks noGrp="1"/>
          </p:cNvSpPr>
          <p:nvPr>
            <p:ph type="pic" sz="quarter" idx="35" hasCustomPrompt="1"/>
          </p:nvPr>
        </p:nvSpPr>
        <p:spPr>
          <a:xfrm>
            <a:off x="10293355" y="1528231"/>
            <a:ext cx="1543045" cy="1219200"/>
          </a:xfrm>
          <a:blipFill>
            <a:blip r:embed="rId2"/>
            <a:tile tx="0" ty="0" sx="90000" sy="90000" flip="none" algn="ctr"/>
          </a:blipFill>
        </p:spPr>
        <p:txBody>
          <a:bodyPr/>
          <a:lstStyle>
            <a:lvl1pPr>
              <a:defRPr sz="1067"/>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38" name="Text Placeholder 12">
            <a:extLst>
              <a:ext uri="{FF2B5EF4-FFF2-40B4-BE49-F238E27FC236}">
                <a16:creationId xmlns:a16="http://schemas.microsoft.com/office/drawing/2014/main" id="{5FDF2828-3446-4678-FE03-0606E57A3D53}"/>
              </a:ext>
            </a:extLst>
          </p:cNvPr>
          <p:cNvSpPr>
            <a:spLocks noGrp="1"/>
          </p:cNvSpPr>
          <p:nvPr>
            <p:ph type="body" sz="quarter" idx="36" hasCustomPrompt="1"/>
          </p:nvPr>
        </p:nvSpPr>
        <p:spPr>
          <a:xfrm>
            <a:off x="10293355" y="2743201"/>
            <a:ext cx="1543045"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dirty="0"/>
              <a:t>Name</a:t>
            </a:r>
            <a:br>
              <a:rPr lang="en-US" dirty="0"/>
            </a:br>
            <a:endParaRPr lang="en-US" dirty="0"/>
          </a:p>
        </p:txBody>
      </p:sp>
      <p:sp>
        <p:nvSpPr>
          <p:cNvPr id="39" name="Text Placeholder 12">
            <a:extLst>
              <a:ext uri="{FF2B5EF4-FFF2-40B4-BE49-F238E27FC236}">
                <a16:creationId xmlns:a16="http://schemas.microsoft.com/office/drawing/2014/main" id="{E84F0D3E-F7D9-9AF1-95C5-C5AF2120A8B0}"/>
              </a:ext>
            </a:extLst>
          </p:cNvPr>
          <p:cNvSpPr>
            <a:spLocks noGrp="1"/>
          </p:cNvSpPr>
          <p:nvPr>
            <p:ph type="body" sz="quarter" idx="37" hasCustomPrompt="1"/>
          </p:nvPr>
        </p:nvSpPr>
        <p:spPr>
          <a:xfrm>
            <a:off x="10293355" y="3249366"/>
            <a:ext cx="1543045"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40" name="Picture Placeholder 10">
            <a:extLst>
              <a:ext uri="{FF2B5EF4-FFF2-40B4-BE49-F238E27FC236}">
                <a16:creationId xmlns:a16="http://schemas.microsoft.com/office/drawing/2014/main" id="{6B3977FF-D0F0-324D-F7F1-505E303669D6}"/>
              </a:ext>
            </a:extLst>
          </p:cNvPr>
          <p:cNvSpPr>
            <a:spLocks noGrp="1"/>
          </p:cNvSpPr>
          <p:nvPr>
            <p:ph type="pic" sz="quarter" idx="38" hasCustomPrompt="1"/>
          </p:nvPr>
        </p:nvSpPr>
        <p:spPr>
          <a:xfrm>
            <a:off x="836085" y="4048971"/>
            <a:ext cx="1534583" cy="1219200"/>
          </a:xfrm>
          <a:blipFill>
            <a:blip r:embed="rId2"/>
            <a:tile tx="0" ty="0" sx="90000" sy="90000" flip="none" algn="ctr"/>
          </a:blipFill>
        </p:spPr>
        <p:txBody>
          <a:bodyPr/>
          <a:lstStyle>
            <a:lvl1pPr>
              <a:defRPr sz="1067"/>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41" name="Text Placeholder 12">
            <a:extLst>
              <a:ext uri="{FF2B5EF4-FFF2-40B4-BE49-F238E27FC236}">
                <a16:creationId xmlns:a16="http://schemas.microsoft.com/office/drawing/2014/main" id="{B44CB8EA-EEE7-5AF1-6D0F-CB96F2F1B366}"/>
              </a:ext>
            </a:extLst>
          </p:cNvPr>
          <p:cNvSpPr>
            <a:spLocks noGrp="1"/>
          </p:cNvSpPr>
          <p:nvPr>
            <p:ph type="body" sz="quarter" idx="39" hasCustomPrompt="1"/>
          </p:nvPr>
        </p:nvSpPr>
        <p:spPr>
          <a:xfrm>
            <a:off x="836085" y="5268171"/>
            <a:ext cx="1534583"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dirty="0"/>
              <a:t>Name</a:t>
            </a:r>
            <a:br>
              <a:rPr lang="en-US" dirty="0"/>
            </a:br>
            <a:endParaRPr lang="en-US" dirty="0"/>
          </a:p>
        </p:txBody>
      </p:sp>
      <p:sp>
        <p:nvSpPr>
          <p:cNvPr id="42" name="Text Placeholder 12">
            <a:extLst>
              <a:ext uri="{FF2B5EF4-FFF2-40B4-BE49-F238E27FC236}">
                <a16:creationId xmlns:a16="http://schemas.microsoft.com/office/drawing/2014/main" id="{2A162A84-08B1-824B-8CAA-94FB2C42834B}"/>
              </a:ext>
            </a:extLst>
          </p:cNvPr>
          <p:cNvSpPr>
            <a:spLocks noGrp="1"/>
          </p:cNvSpPr>
          <p:nvPr>
            <p:ph type="body" sz="quarter" idx="40" hasCustomPrompt="1"/>
          </p:nvPr>
        </p:nvSpPr>
        <p:spPr>
          <a:xfrm>
            <a:off x="836085" y="5774337"/>
            <a:ext cx="1534583"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44" name="Text Placeholder 12">
            <a:extLst>
              <a:ext uri="{FF2B5EF4-FFF2-40B4-BE49-F238E27FC236}">
                <a16:creationId xmlns:a16="http://schemas.microsoft.com/office/drawing/2014/main" id="{2705F356-9279-7260-5803-5EB3384A7B49}"/>
              </a:ext>
            </a:extLst>
          </p:cNvPr>
          <p:cNvSpPr>
            <a:spLocks noGrp="1"/>
          </p:cNvSpPr>
          <p:nvPr>
            <p:ph type="body" sz="quarter" idx="42" hasCustomPrompt="1"/>
          </p:nvPr>
        </p:nvSpPr>
        <p:spPr>
          <a:xfrm>
            <a:off x="2726269" y="5268171"/>
            <a:ext cx="1526116"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dirty="0"/>
              <a:t>Name</a:t>
            </a:r>
            <a:br>
              <a:rPr lang="en-US" dirty="0"/>
            </a:br>
            <a:endParaRPr lang="en-US" dirty="0"/>
          </a:p>
        </p:txBody>
      </p:sp>
      <p:sp>
        <p:nvSpPr>
          <p:cNvPr id="45" name="Text Placeholder 12">
            <a:extLst>
              <a:ext uri="{FF2B5EF4-FFF2-40B4-BE49-F238E27FC236}">
                <a16:creationId xmlns:a16="http://schemas.microsoft.com/office/drawing/2014/main" id="{CAB79A6F-48BD-EE12-8426-1AD7A26DB062}"/>
              </a:ext>
            </a:extLst>
          </p:cNvPr>
          <p:cNvSpPr>
            <a:spLocks noGrp="1"/>
          </p:cNvSpPr>
          <p:nvPr>
            <p:ph type="body" sz="quarter" idx="43" hasCustomPrompt="1"/>
          </p:nvPr>
        </p:nvSpPr>
        <p:spPr>
          <a:xfrm>
            <a:off x="2726269" y="5774337"/>
            <a:ext cx="1526116"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46" name="Picture Placeholder 10">
            <a:extLst>
              <a:ext uri="{FF2B5EF4-FFF2-40B4-BE49-F238E27FC236}">
                <a16:creationId xmlns:a16="http://schemas.microsoft.com/office/drawing/2014/main" id="{EC2AB918-2ED1-484F-7750-D7DC559F8546}"/>
              </a:ext>
            </a:extLst>
          </p:cNvPr>
          <p:cNvSpPr>
            <a:spLocks noGrp="1"/>
          </p:cNvSpPr>
          <p:nvPr>
            <p:ph type="pic" sz="quarter" idx="44" hasCustomPrompt="1"/>
          </p:nvPr>
        </p:nvSpPr>
        <p:spPr>
          <a:xfrm>
            <a:off x="4618567" y="4048971"/>
            <a:ext cx="1532467" cy="1219200"/>
          </a:xfrm>
          <a:blipFill>
            <a:blip r:embed="rId2"/>
            <a:tile tx="0" ty="0" sx="90000" sy="90000" flip="none" algn="ctr"/>
          </a:blipFill>
        </p:spPr>
        <p:txBody>
          <a:bodyPr/>
          <a:lstStyle>
            <a:lvl1pPr>
              <a:defRPr sz="1067"/>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47" name="Text Placeholder 12">
            <a:extLst>
              <a:ext uri="{FF2B5EF4-FFF2-40B4-BE49-F238E27FC236}">
                <a16:creationId xmlns:a16="http://schemas.microsoft.com/office/drawing/2014/main" id="{559C8710-202A-54AB-E5FE-5E7726612E15}"/>
              </a:ext>
            </a:extLst>
          </p:cNvPr>
          <p:cNvSpPr>
            <a:spLocks noGrp="1"/>
          </p:cNvSpPr>
          <p:nvPr>
            <p:ph type="body" sz="quarter" idx="45" hasCustomPrompt="1"/>
          </p:nvPr>
        </p:nvSpPr>
        <p:spPr>
          <a:xfrm>
            <a:off x="4618567" y="5268171"/>
            <a:ext cx="1532467"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dirty="0"/>
              <a:t>Name</a:t>
            </a:r>
            <a:br>
              <a:rPr lang="en-US" dirty="0"/>
            </a:br>
            <a:endParaRPr lang="en-US" dirty="0"/>
          </a:p>
        </p:txBody>
      </p:sp>
      <p:sp>
        <p:nvSpPr>
          <p:cNvPr id="48" name="Text Placeholder 12">
            <a:extLst>
              <a:ext uri="{FF2B5EF4-FFF2-40B4-BE49-F238E27FC236}">
                <a16:creationId xmlns:a16="http://schemas.microsoft.com/office/drawing/2014/main" id="{E72CF804-B92B-4934-1366-C8BF02971C20}"/>
              </a:ext>
            </a:extLst>
          </p:cNvPr>
          <p:cNvSpPr>
            <a:spLocks noGrp="1"/>
          </p:cNvSpPr>
          <p:nvPr>
            <p:ph type="body" sz="quarter" idx="46" hasCustomPrompt="1"/>
          </p:nvPr>
        </p:nvSpPr>
        <p:spPr>
          <a:xfrm>
            <a:off x="4618567" y="5774337"/>
            <a:ext cx="1532467"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49" name="Picture Placeholder 10">
            <a:extLst>
              <a:ext uri="{FF2B5EF4-FFF2-40B4-BE49-F238E27FC236}">
                <a16:creationId xmlns:a16="http://schemas.microsoft.com/office/drawing/2014/main" id="{ABEEB6F4-C157-370B-5EBE-E4D0E6C483FE}"/>
              </a:ext>
            </a:extLst>
          </p:cNvPr>
          <p:cNvSpPr>
            <a:spLocks noGrp="1"/>
          </p:cNvSpPr>
          <p:nvPr>
            <p:ph type="pic" sz="quarter" idx="47" hasCustomPrompt="1"/>
          </p:nvPr>
        </p:nvSpPr>
        <p:spPr>
          <a:xfrm>
            <a:off x="6529917" y="4048971"/>
            <a:ext cx="1513416" cy="1219200"/>
          </a:xfrm>
          <a:blipFill>
            <a:blip r:embed="rId2"/>
            <a:tile tx="0" ty="0" sx="90000" sy="90000" flip="none" algn="ctr"/>
          </a:blipFill>
        </p:spPr>
        <p:txBody>
          <a:bodyPr/>
          <a:lstStyle>
            <a:lvl1pPr>
              <a:defRPr sz="1067"/>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50" name="Text Placeholder 12">
            <a:extLst>
              <a:ext uri="{FF2B5EF4-FFF2-40B4-BE49-F238E27FC236}">
                <a16:creationId xmlns:a16="http://schemas.microsoft.com/office/drawing/2014/main" id="{C5BFDEFD-EFE1-5201-70B9-CEF7897876EC}"/>
              </a:ext>
            </a:extLst>
          </p:cNvPr>
          <p:cNvSpPr>
            <a:spLocks noGrp="1"/>
          </p:cNvSpPr>
          <p:nvPr>
            <p:ph type="body" sz="quarter" idx="48" hasCustomPrompt="1"/>
          </p:nvPr>
        </p:nvSpPr>
        <p:spPr>
          <a:xfrm>
            <a:off x="6529917" y="5268171"/>
            <a:ext cx="1513416"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dirty="0"/>
              <a:t>Name</a:t>
            </a:r>
            <a:br>
              <a:rPr lang="en-US" dirty="0"/>
            </a:br>
            <a:endParaRPr lang="en-US" dirty="0"/>
          </a:p>
        </p:txBody>
      </p:sp>
      <p:sp>
        <p:nvSpPr>
          <p:cNvPr id="51" name="Text Placeholder 12">
            <a:extLst>
              <a:ext uri="{FF2B5EF4-FFF2-40B4-BE49-F238E27FC236}">
                <a16:creationId xmlns:a16="http://schemas.microsoft.com/office/drawing/2014/main" id="{CD31ECC4-C74B-6E5E-E474-EF5FC1E41B81}"/>
              </a:ext>
            </a:extLst>
          </p:cNvPr>
          <p:cNvSpPr>
            <a:spLocks noGrp="1"/>
          </p:cNvSpPr>
          <p:nvPr>
            <p:ph type="body" sz="quarter" idx="49" hasCustomPrompt="1"/>
          </p:nvPr>
        </p:nvSpPr>
        <p:spPr>
          <a:xfrm>
            <a:off x="6529917" y="5774337"/>
            <a:ext cx="1513416"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52" name="Picture Placeholder 10">
            <a:extLst>
              <a:ext uri="{FF2B5EF4-FFF2-40B4-BE49-F238E27FC236}">
                <a16:creationId xmlns:a16="http://schemas.microsoft.com/office/drawing/2014/main" id="{E358F389-CFD4-AF51-1060-D62C7C7BEACE}"/>
              </a:ext>
            </a:extLst>
          </p:cNvPr>
          <p:cNvSpPr>
            <a:spLocks noGrp="1"/>
          </p:cNvSpPr>
          <p:nvPr>
            <p:ph type="pic" sz="quarter" idx="50" hasCustomPrompt="1"/>
          </p:nvPr>
        </p:nvSpPr>
        <p:spPr>
          <a:xfrm>
            <a:off x="8411636" y="4048971"/>
            <a:ext cx="1532464" cy="1219200"/>
          </a:xfrm>
          <a:blipFill>
            <a:blip r:embed="rId2"/>
            <a:tile tx="0" ty="0" sx="90000" sy="90000" flip="none" algn="ctr"/>
          </a:blipFill>
        </p:spPr>
        <p:txBody>
          <a:bodyPr/>
          <a:lstStyle>
            <a:lvl1pPr>
              <a:defRPr sz="1067"/>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53" name="Text Placeholder 12">
            <a:extLst>
              <a:ext uri="{FF2B5EF4-FFF2-40B4-BE49-F238E27FC236}">
                <a16:creationId xmlns:a16="http://schemas.microsoft.com/office/drawing/2014/main" id="{6E09BD3A-4D77-92CA-5B6B-C3756D11B037}"/>
              </a:ext>
            </a:extLst>
          </p:cNvPr>
          <p:cNvSpPr>
            <a:spLocks noGrp="1"/>
          </p:cNvSpPr>
          <p:nvPr>
            <p:ph type="body" sz="quarter" idx="51" hasCustomPrompt="1"/>
          </p:nvPr>
        </p:nvSpPr>
        <p:spPr>
          <a:xfrm>
            <a:off x="8411636" y="5268171"/>
            <a:ext cx="1532464"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dirty="0"/>
              <a:t>Name</a:t>
            </a:r>
            <a:br>
              <a:rPr lang="en-US" dirty="0"/>
            </a:br>
            <a:endParaRPr lang="en-US" dirty="0"/>
          </a:p>
        </p:txBody>
      </p:sp>
      <p:sp>
        <p:nvSpPr>
          <p:cNvPr id="54" name="Text Placeholder 12">
            <a:extLst>
              <a:ext uri="{FF2B5EF4-FFF2-40B4-BE49-F238E27FC236}">
                <a16:creationId xmlns:a16="http://schemas.microsoft.com/office/drawing/2014/main" id="{0795E2A8-D24C-22F7-D6C4-2AE32039BD7A}"/>
              </a:ext>
            </a:extLst>
          </p:cNvPr>
          <p:cNvSpPr>
            <a:spLocks noGrp="1"/>
          </p:cNvSpPr>
          <p:nvPr>
            <p:ph type="body" sz="quarter" idx="52" hasCustomPrompt="1"/>
          </p:nvPr>
        </p:nvSpPr>
        <p:spPr>
          <a:xfrm>
            <a:off x="8411636" y="5774337"/>
            <a:ext cx="1532464"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55" name="Picture Placeholder 10">
            <a:extLst>
              <a:ext uri="{FF2B5EF4-FFF2-40B4-BE49-F238E27FC236}">
                <a16:creationId xmlns:a16="http://schemas.microsoft.com/office/drawing/2014/main" id="{9A797D27-E242-23FE-D47B-9CFBEEF23582}"/>
              </a:ext>
            </a:extLst>
          </p:cNvPr>
          <p:cNvSpPr>
            <a:spLocks noGrp="1"/>
          </p:cNvSpPr>
          <p:nvPr>
            <p:ph type="pic" sz="quarter" idx="53" hasCustomPrompt="1"/>
          </p:nvPr>
        </p:nvSpPr>
        <p:spPr>
          <a:xfrm>
            <a:off x="10293355" y="4048971"/>
            <a:ext cx="1543045" cy="1219200"/>
          </a:xfrm>
          <a:blipFill>
            <a:blip r:embed="rId2"/>
            <a:tile tx="0" ty="0" sx="90000" sy="90000" flip="none" algn="ctr"/>
          </a:blipFill>
        </p:spPr>
        <p:txBody>
          <a:bodyPr/>
          <a:lstStyle>
            <a:lvl1pPr>
              <a:defRPr sz="1067"/>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56" name="Text Placeholder 12">
            <a:extLst>
              <a:ext uri="{FF2B5EF4-FFF2-40B4-BE49-F238E27FC236}">
                <a16:creationId xmlns:a16="http://schemas.microsoft.com/office/drawing/2014/main" id="{0E61A42D-CF1F-5D32-7B77-564F97AEE3C8}"/>
              </a:ext>
            </a:extLst>
          </p:cNvPr>
          <p:cNvSpPr>
            <a:spLocks noGrp="1"/>
          </p:cNvSpPr>
          <p:nvPr>
            <p:ph type="body" sz="quarter" idx="54" hasCustomPrompt="1"/>
          </p:nvPr>
        </p:nvSpPr>
        <p:spPr>
          <a:xfrm>
            <a:off x="10293355" y="5268171"/>
            <a:ext cx="1543045"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dirty="0"/>
              <a:t>Name</a:t>
            </a:r>
            <a:br>
              <a:rPr lang="en-US" dirty="0"/>
            </a:br>
            <a:endParaRPr lang="en-US" dirty="0"/>
          </a:p>
        </p:txBody>
      </p:sp>
      <p:sp>
        <p:nvSpPr>
          <p:cNvPr id="57" name="Text Placeholder 12">
            <a:extLst>
              <a:ext uri="{FF2B5EF4-FFF2-40B4-BE49-F238E27FC236}">
                <a16:creationId xmlns:a16="http://schemas.microsoft.com/office/drawing/2014/main" id="{21D2AFD1-921E-7799-967D-4ACC12C59E23}"/>
              </a:ext>
            </a:extLst>
          </p:cNvPr>
          <p:cNvSpPr>
            <a:spLocks noGrp="1"/>
          </p:cNvSpPr>
          <p:nvPr>
            <p:ph type="body" sz="quarter" idx="55" hasCustomPrompt="1"/>
          </p:nvPr>
        </p:nvSpPr>
        <p:spPr>
          <a:xfrm>
            <a:off x="10293355" y="5774337"/>
            <a:ext cx="1543045"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Tree>
    <p:extLst>
      <p:ext uri="{BB962C8B-B14F-4D97-AF65-F5344CB8AC3E}">
        <p14:creationId xmlns:p14="http://schemas.microsoft.com/office/powerpoint/2010/main" val="3616095072"/>
      </p:ext>
    </p:extLst>
  </p:cSld>
  <p:clrMapOvr>
    <a:masterClrMapping/>
  </p:clrMapOvr>
  <p:extLst>
    <p:ext uri="{DCECCB84-F9BA-43D5-87BE-67443E8EF086}">
      <p15:sldGuideLst xmlns:p15="http://schemas.microsoft.com/office/powerpoint/2012/main"/>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Organigram">
    <p:spTree>
      <p:nvGrpSpPr>
        <p:cNvPr id="1" name=""/>
        <p:cNvGrpSpPr/>
        <p:nvPr/>
      </p:nvGrpSpPr>
      <p:grpSpPr>
        <a:xfrm>
          <a:off x="0" y="0"/>
          <a:ext cx="0" cy="0"/>
          <a:chOff x="0" y="0"/>
          <a:chExt cx="0" cy="0"/>
        </a:xfrm>
      </p:grpSpPr>
      <p:sp>
        <p:nvSpPr>
          <p:cNvPr id="2" name="Title 1"/>
          <p:cNvSpPr>
            <a:spLocks noGrp="1"/>
          </p:cNvSpPr>
          <p:nvPr>
            <p:ph type="title"/>
          </p:nvPr>
        </p:nvSpPr>
        <p:spPr>
          <a:xfrm>
            <a:off x="836083" y="385234"/>
            <a:ext cx="11000316" cy="950935"/>
          </a:xfrm>
        </p:spPr>
        <p:txBody>
          <a:bodyPr/>
          <a:lstStyle/>
          <a:p>
            <a:r>
              <a:rPr lang="en-US"/>
              <a:t>Click to edit Master title style</a:t>
            </a:r>
            <a:endParaRPr lang="en-US" dirty="0"/>
          </a:p>
        </p:txBody>
      </p:sp>
      <p:sp>
        <p:nvSpPr>
          <p:cNvPr id="4" name="Date Placeholder 3"/>
          <p:cNvSpPr>
            <a:spLocks noGrp="1"/>
          </p:cNvSpPr>
          <p:nvPr>
            <p:ph type="dt" sz="half" idx="10"/>
          </p:nvPr>
        </p:nvSpPr>
        <p:spPr/>
        <p:txBody>
          <a:bodyPr/>
          <a:lstStyle/>
          <a:p>
            <a:fld id="{909EEBFA-3228-4346-921A-0D179CCD0D10}" type="datetime1">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2" name="Picture Placeholder 63">
            <a:extLst>
              <a:ext uri="{FF2B5EF4-FFF2-40B4-BE49-F238E27FC236}">
                <a16:creationId xmlns:a16="http://schemas.microsoft.com/office/drawing/2014/main" id="{80C857F7-19AC-10A0-5E82-85EA575A380B}"/>
              </a:ext>
            </a:extLst>
          </p:cNvPr>
          <p:cNvSpPr>
            <a:spLocks noGrp="1"/>
          </p:cNvSpPr>
          <p:nvPr>
            <p:ph type="pic" sz="quarter" idx="22" hasCustomPrompt="1"/>
          </p:nvPr>
        </p:nvSpPr>
        <p:spPr>
          <a:xfrm>
            <a:off x="5272313" y="2892127"/>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a:t>Click the icon to add a picture</a:t>
            </a:r>
          </a:p>
        </p:txBody>
      </p:sp>
      <p:sp>
        <p:nvSpPr>
          <p:cNvPr id="68" name="Text Placeholder 67">
            <a:extLst>
              <a:ext uri="{FF2B5EF4-FFF2-40B4-BE49-F238E27FC236}">
                <a16:creationId xmlns:a16="http://schemas.microsoft.com/office/drawing/2014/main" id="{536D7C11-09BF-BF02-B7FF-0A0B1AABA6FA}"/>
              </a:ext>
            </a:extLst>
          </p:cNvPr>
          <p:cNvSpPr>
            <a:spLocks noGrp="1"/>
          </p:cNvSpPr>
          <p:nvPr>
            <p:ph type="body" sz="quarter" idx="94" hasCustomPrompt="1"/>
          </p:nvPr>
        </p:nvSpPr>
        <p:spPr>
          <a:xfrm>
            <a:off x="836085" y="264828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dirty="0"/>
              <a:t>Additional description</a:t>
            </a:r>
          </a:p>
          <a:p>
            <a:pPr lvl="0"/>
            <a:r>
              <a:rPr lang="en-US" dirty="0"/>
              <a:t>Business Unit</a:t>
            </a:r>
          </a:p>
        </p:txBody>
      </p:sp>
      <p:sp>
        <p:nvSpPr>
          <p:cNvPr id="70" name="Picture Placeholder 69">
            <a:extLst>
              <a:ext uri="{FF2B5EF4-FFF2-40B4-BE49-F238E27FC236}">
                <a16:creationId xmlns:a16="http://schemas.microsoft.com/office/drawing/2014/main" id="{0E055B69-3679-54B4-5FB3-0DC0D2260F43}"/>
              </a:ext>
            </a:extLst>
          </p:cNvPr>
          <p:cNvSpPr>
            <a:spLocks noGrp="1"/>
          </p:cNvSpPr>
          <p:nvPr>
            <p:ph type="pic" sz="quarter" idx="95" hasCustomPrompt="1"/>
          </p:nvPr>
        </p:nvSpPr>
        <p:spPr>
          <a:xfrm>
            <a:off x="836084" y="2892127"/>
            <a:ext cx="859995" cy="859996"/>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a:t>Click the icon to add a picture</a:t>
            </a:r>
          </a:p>
        </p:txBody>
      </p:sp>
      <p:sp>
        <p:nvSpPr>
          <p:cNvPr id="72" name="Text Placeholder 71">
            <a:extLst>
              <a:ext uri="{FF2B5EF4-FFF2-40B4-BE49-F238E27FC236}">
                <a16:creationId xmlns:a16="http://schemas.microsoft.com/office/drawing/2014/main" id="{8744A58A-D83D-1CE6-016B-71235C95CC9D}"/>
              </a:ext>
            </a:extLst>
          </p:cNvPr>
          <p:cNvSpPr>
            <a:spLocks noGrp="1"/>
          </p:cNvSpPr>
          <p:nvPr>
            <p:ph type="body" sz="quarter" idx="96" hasCustomPrompt="1"/>
          </p:nvPr>
        </p:nvSpPr>
        <p:spPr>
          <a:xfrm>
            <a:off x="1764634" y="2892127"/>
            <a:ext cx="1205468" cy="859996"/>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John Doe</a:t>
            </a:r>
          </a:p>
          <a:p>
            <a:pPr lvl="0"/>
            <a:r>
              <a:rPr lang="en-US" dirty="0"/>
              <a:t>Business Unit</a:t>
            </a:r>
          </a:p>
          <a:p>
            <a:pPr lvl="0"/>
            <a:r>
              <a:rPr lang="en-US" dirty="0"/>
              <a:t>Region</a:t>
            </a:r>
          </a:p>
          <a:p>
            <a:pPr lvl="0"/>
            <a:r>
              <a:rPr lang="en-US" dirty="0"/>
              <a:t>State, City</a:t>
            </a:r>
          </a:p>
          <a:p>
            <a:pPr lvl="0"/>
            <a:endParaRPr lang="en-US" dirty="0"/>
          </a:p>
        </p:txBody>
      </p:sp>
      <p:sp>
        <p:nvSpPr>
          <p:cNvPr id="77" name="Text Placeholder 67">
            <a:extLst>
              <a:ext uri="{FF2B5EF4-FFF2-40B4-BE49-F238E27FC236}">
                <a16:creationId xmlns:a16="http://schemas.microsoft.com/office/drawing/2014/main" id="{24193493-5ED0-5887-55C9-6C31EF46E897}"/>
              </a:ext>
            </a:extLst>
          </p:cNvPr>
          <p:cNvSpPr>
            <a:spLocks noGrp="1"/>
          </p:cNvSpPr>
          <p:nvPr>
            <p:ph type="body" sz="quarter" idx="97" hasCustomPrompt="1"/>
          </p:nvPr>
        </p:nvSpPr>
        <p:spPr>
          <a:xfrm>
            <a:off x="3056001" y="264828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dirty="0"/>
              <a:t>Additional description</a:t>
            </a:r>
            <a:br>
              <a:rPr lang="en-US" dirty="0"/>
            </a:br>
            <a:r>
              <a:rPr lang="en-US" dirty="0"/>
              <a:t>Business Unit</a:t>
            </a:r>
          </a:p>
        </p:txBody>
      </p:sp>
      <p:sp>
        <p:nvSpPr>
          <p:cNvPr id="78" name="Text Placeholder 67">
            <a:extLst>
              <a:ext uri="{FF2B5EF4-FFF2-40B4-BE49-F238E27FC236}">
                <a16:creationId xmlns:a16="http://schemas.microsoft.com/office/drawing/2014/main" id="{1EC83820-F8CC-936A-3314-573F2124CE60}"/>
              </a:ext>
            </a:extLst>
          </p:cNvPr>
          <p:cNvSpPr>
            <a:spLocks noGrp="1"/>
          </p:cNvSpPr>
          <p:nvPr>
            <p:ph type="body" sz="quarter" idx="98" hasCustomPrompt="1"/>
          </p:nvPr>
        </p:nvSpPr>
        <p:spPr>
          <a:xfrm>
            <a:off x="5272313" y="264828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dirty="0"/>
              <a:t>Additional description</a:t>
            </a:r>
            <a:br>
              <a:rPr lang="en-US" dirty="0"/>
            </a:br>
            <a:r>
              <a:rPr lang="en-US" dirty="0"/>
              <a:t>Business Unit</a:t>
            </a:r>
          </a:p>
        </p:txBody>
      </p:sp>
      <p:sp>
        <p:nvSpPr>
          <p:cNvPr id="79" name="Text Placeholder 67">
            <a:extLst>
              <a:ext uri="{FF2B5EF4-FFF2-40B4-BE49-F238E27FC236}">
                <a16:creationId xmlns:a16="http://schemas.microsoft.com/office/drawing/2014/main" id="{57308D93-AF42-A710-7F40-6772F483FA77}"/>
              </a:ext>
            </a:extLst>
          </p:cNvPr>
          <p:cNvSpPr>
            <a:spLocks noGrp="1"/>
          </p:cNvSpPr>
          <p:nvPr>
            <p:ph type="body" sz="quarter" idx="99" hasCustomPrompt="1"/>
          </p:nvPr>
        </p:nvSpPr>
        <p:spPr>
          <a:xfrm>
            <a:off x="7492231" y="264828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dirty="0"/>
              <a:t>Additional description</a:t>
            </a:r>
            <a:br>
              <a:rPr lang="en-US" dirty="0"/>
            </a:br>
            <a:r>
              <a:rPr lang="en-US" dirty="0"/>
              <a:t>Business Unit</a:t>
            </a:r>
          </a:p>
        </p:txBody>
      </p:sp>
      <p:sp>
        <p:nvSpPr>
          <p:cNvPr id="81" name="Picture Placeholder 63">
            <a:extLst>
              <a:ext uri="{FF2B5EF4-FFF2-40B4-BE49-F238E27FC236}">
                <a16:creationId xmlns:a16="http://schemas.microsoft.com/office/drawing/2014/main" id="{7AC72009-3782-1023-EB56-456EC033A40C}"/>
              </a:ext>
            </a:extLst>
          </p:cNvPr>
          <p:cNvSpPr>
            <a:spLocks noGrp="1"/>
          </p:cNvSpPr>
          <p:nvPr>
            <p:ph type="pic" sz="quarter" idx="100" hasCustomPrompt="1"/>
          </p:nvPr>
        </p:nvSpPr>
        <p:spPr>
          <a:xfrm>
            <a:off x="7492231" y="2892127"/>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a:t>Click the icon to add a picture</a:t>
            </a:r>
          </a:p>
        </p:txBody>
      </p:sp>
      <p:sp>
        <p:nvSpPr>
          <p:cNvPr id="82" name="Picture Placeholder 63">
            <a:extLst>
              <a:ext uri="{FF2B5EF4-FFF2-40B4-BE49-F238E27FC236}">
                <a16:creationId xmlns:a16="http://schemas.microsoft.com/office/drawing/2014/main" id="{0A6F3CEA-E098-9B0D-A482-E15860B0D001}"/>
              </a:ext>
            </a:extLst>
          </p:cNvPr>
          <p:cNvSpPr>
            <a:spLocks noGrp="1"/>
          </p:cNvSpPr>
          <p:nvPr>
            <p:ph type="pic" sz="quarter" idx="101" hasCustomPrompt="1"/>
          </p:nvPr>
        </p:nvSpPr>
        <p:spPr>
          <a:xfrm>
            <a:off x="9712147" y="2892127"/>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a:t>Click the icon to add a picture</a:t>
            </a:r>
          </a:p>
        </p:txBody>
      </p:sp>
      <p:sp>
        <p:nvSpPr>
          <p:cNvPr id="83" name="Picture Placeholder 63">
            <a:extLst>
              <a:ext uri="{FF2B5EF4-FFF2-40B4-BE49-F238E27FC236}">
                <a16:creationId xmlns:a16="http://schemas.microsoft.com/office/drawing/2014/main" id="{3EAB35F7-0928-F702-8216-F79F84B3F680}"/>
              </a:ext>
            </a:extLst>
          </p:cNvPr>
          <p:cNvSpPr>
            <a:spLocks noGrp="1"/>
          </p:cNvSpPr>
          <p:nvPr>
            <p:ph type="pic" sz="quarter" idx="102" hasCustomPrompt="1"/>
          </p:nvPr>
        </p:nvSpPr>
        <p:spPr>
          <a:xfrm>
            <a:off x="3052396" y="2892127"/>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a:t>Click the icon to add a picture</a:t>
            </a:r>
          </a:p>
        </p:txBody>
      </p:sp>
      <p:sp>
        <p:nvSpPr>
          <p:cNvPr id="84" name="Text Placeholder 67">
            <a:extLst>
              <a:ext uri="{FF2B5EF4-FFF2-40B4-BE49-F238E27FC236}">
                <a16:creationId xmlns:a16="http://schemas.microsoft.com/office/drawing/2014/main" id="{FFEB40D6-DA2E-E3AA-C4CD-D74675EC3F70}"/>
              </a:ext>
            </a:extLst>
          </p:cNvPr>
          <p:cNvSpPr>
            <a:spLocks noGrp="1"/>
          </p:cNvSpPr>
          <p:nvPr>
            <p:ph type="body" sz="quarter" idx="103" hasCustomPrompt="1"/>
          </p:nvPr>
        </p:nvSpPr>
        <p:spPr>
          <a:xfrm>
            <a:off x="9712147" y="264828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dirty="0"/>
              <a:t>Additional description</a:t>
            </a:r>
            <a:br>
              <a:rPr lang="en-US" dirty="0"/>
            </a:br>
            <a:r>
              <a:rPr lang="en-US" dirty="0"/>
              <a:t>Business Unit</a:t>
            </a:r>
          </a:p>
        </p:txBody>
      </p:sp>
      <p:sp>
        <p:nvSpPr>
          <p:cNvPr id="85" name="Text Placeholder 67">
            <a:extLst>
              <a:ext uri="{FF2B5EF4-FFF2-40B4-BE49-F238E27FC236}">
                <a16:creationId xmlns:a16="http://schemas.microsoft.com/office/drawing/2014/main" id="{3F02DC9C-AF20-1807-FA52-E992A00B6713}"/>
              </a:ext>
            </a:extLst>
          </p:cNvPr>
          <p:cNvSpPr>
            <a:spLocks noGrp="1"/>
          </p:cNvSpPr>
          <p:nvPr>
            <p:ph type="body" sz="quarter" idx="104" hasCustomPrompt="1"/>
          </p:nvPr>
        </p:nvSpPr>
        <p:spPr>
          <a:xfrm>
            <a:off x="5275919" y="1281303"/>
            <a:ext cx="859995" cy="243840"/>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dirty="0"/>
              <a:t>Additional description</a:t>
            </a:r>
            <a:br>
              <a:rPr lang="en-US" dirty="0"/>
            </a:br>
            <a:r>
              <a:rPr lang="en-US" dirty="0"/>
              <a:t>Business Unit</a:t>
            </a:r>
          </a:p>
        </p:txBody>
      </p:sp>
      <p:sp>
        <p:nvSpPr>
          <p:cNvPr id="86" name="Picture Placeholder 63">
            <a:extLst>
              <a:ext uri="{FF2B5EF4-FFF2-40B4-BE49-F238E27FC236}">
                <a16:creationId xmlns:a16="http://schemas.microsoft.com/office/drawing/2014/main" id="{0C0DA35B-82A6-AFB5-5F29-5D04ECCF33AA}"/>
              </a:ext>
            </a:extLst>
          </p:cNvPr>
          <p:cNvSpPr>
            <a:spLocks noGrp="1"/>
          </p:cNvSpPr>
          <p:nvPr>
            <p:ph type="pic" sz="quarter" idx="105" hasCustomPrompt="1"/>
          </p:nvPr>
        </p:nvSpPr>
        <p:spPr>
          <a:xfrm>
            <a:off x="5272313" y="1527140"/>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a:t>Click the icon to add a picture</a:t>
            </a:r>
          </a:p>
        </p:txBody>
      </p:sp>
      <p:sp>
        <p:nvSpPr>
          <p:cNvPr id="87" name="Text Placeholder 71">
            <a:extLst>
              <a:ext uri="{FF2B5EF4-FFF2-40B4-BE49-F238E27FC236}">
                <a16:creationId xmlns:a16="http://schemas.microsoft.com/office/drawing/2014/main" id="{E31CA08D-5AAE-929C-EDA3-077781BF0361}"/>
              </a:ext>
            </a:extLst>
          </p:cNvPr>
          <p:cNvSpPr>
            <a:spLocks noGrp="1"/>
          </p:cNvSpPr>
          <p:nvPr>
            <p:ph type="body" sz="quarter" idx="106" hasCustomPrompt="1"/>
          </p:nvPr>
        </p:nvSpPr>
        <p:spPr>
          <a:xfrm>
            <a:off x="3984551" y="2892127"/>
            <a:ext cx="1205468" cy="859996"/>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John Doe</a:t>
            </a:r>
          </a:p>
          <a:p>
            <a:pPr lvl="0"/>
            <a:r>
              <a:rPr lang="en-US" dirty="0"/>
              <a:t>Business Unit</a:t>
            </a:r>
          </a:p>
          <a:p>
            <a:pPr lvl="0"/>
            <a:r>
              <a:rPr lang="en-US" dirty="0"/>
              <a:t>Region</a:t>
            </a:r>
          </a:p>
          <a:p>
            <a:pPr lvl="0"/>
            <a:r>
              <a:rPr lang="en-US" dirty="0"/>
              <a:t>State, City</a:t>
            </a:r>
          </a:p>
          <a:p>
            <a:pPr lvl="0"/>
            <a:endParaRPr lang="en-US" dirty="0"/>
          </a:p>
        </p:txBody>
      </p:sp>
      <p:sp>
        <p:nvSpPr>
          <p:cNvPr id="88" name="Text Placeholder 71">
            <a:extLst>
              <a:ext uri="{FF2B5EF4-FFF2-40B4-BE49-F238E27FC236}">
                <a16:creationId xmlns:a16="http://schemas.microsoft.com/office/drawing/2014/main" id="{EEEA652B-D29B-DCB1-3191-94C223A5D970}"/>
              </a:ext>
            </a:extLst>
          </p:cNvPr>
          <p:cNvSpPr>
            <a:spLocks noGrp="1"/>
          </p:cNvSpPr>
          <p:nvPr>
            <p:ph type="body" sz="quarter" idx="107" hasCustomPrompt="1"/>
          </p:nvPr>
        </p:nvSpPr>
        <p:spPr>
          <a:xfrm>
            <a:off x="6213883" y="2892127"/>
            <a:ext cx="1196772" cy="859996"/>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John Doe</a:t>
            </a:r>
          </a:p>
          <a:p>
            <a:pPr lvl="0"/>
            <a:r>
              <a:rPr lang="en-US" dirty="0"/>
              <a:t>Business Unit</a:t>
            </a:r>
          </a:p>
          <a:p>
            <a:pPr lvl="0"/>
            <a:r>
              <a:rPr lang="en-US" dirty="0"/>
              <a:t>Region</a:t>
            </a:r>
          </a:p>
          <a:p>
            <a:pPr lvl="0"/>
            <a:r>
              <a:rPr lang="en-US" dirty="0"/>
              <a:t>State, City</a:t>
            </a:r>
          </a:p>
          <a:p>
            <a:pPr lvl="0"/>
            <a:endParaRPr lang="en-US" dirty="0"/>
          </a:p>
        </p:txBody>
      </p:sp>
      <p:sp>
        <p:nvSpPr>
          <p:cNvPr id="89" name="Text Placeholder 71">
            <a:extLst>
              <a:ext uri="{FF2B5EF4-FFF2-40B4-BE49-F238E27FC236}">
                <a16:creationId xmlns:a16="http://schemas.microsoft.com/office/drawing/2014/main" id="{7EF03095-0AB2-BD56-DD62-CF2E19B26BBB}"/>
              </a:ext>
            </a:extLst>
          </p:cNvPr>
          <p:cNvSpPr>
            <a:spLocks noGrp="1"/>
          </p:cNvSpPr>
          <p:nvPr>
            <p:ph type="body" sz="quarter" idx="108" hasCustomPrompt="1"/>
          </p:nvPr>
        </p:nvSpPr>
        <p:spPr>
          <a:xfrm>
            <a:off x="8437407" y="2892127"/>
            <a:ext cx="1205468" cy="865717"/>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John Doe</a:t>
            </a:r>
          </a:p>
          <a:p>
            <a:pPr lvl="0"/>
            <a:r>
              <a:rPr lang="en-US" dirty="0"/>
              <a:t>Business Unit</a:t>
            </a:r>
          </a:p>
          <a:p>
            <a:pPr lvl="0"/>
            <a:r>
              <a:rPr lang="en-US" dirty="0"/>
              <a:t>Region</a:t>
            </a:r>
          </a:p>
          <a:p>
            <a:pPr lvl="0"/>
            <a:r>
              <a:rPr lang="en-US" dirty="0"/>
              <a:t>State, City</a:t>
            </a:r>
          </a:p>
          <a:p>
            <a:pPr lvl="0"/>
            <a:endParaRPr lang="en-US" dirty="0"/>
          </a:p>
        </p:txBody>
      </p:sp>
      <p:sp>
        <p:nvSpPr>
          <p:cNvPr id="90" name="Text Placeholder 71">
            <a:extLst>
              <a:ext uri="{FF2B5EF4-FFF2-40B4-BE49-F238E27FC236}">
                <a16:creationId xmlns:a16="http://schemas.microsoft.com/office/drawing/2014/main" id="{FB2638A8-D5D5-BC7A-5E02-24525E3095CF}"/>
              </a:ext>
            </a:extLst>
          </p:cNvPr>
          <p:cNvSpPr>
            <a:spLocks noGrp="1"/>
          </p:cNvSpPr>
          <p:nvPr>
            <p:ph type="body" sz="quarter" idx="109" hasCustomPrompt="1"/>
          </p:nvPr>
        </p:nvSpPr>
        <p:spPr>
          <a:xfrm>
            <a:off x="10653720" y="2892127"/>
            <a:ext cx="1182680" cy="865717"/>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John Doe</a:t>
            </a:r>
          </a:p>
          <a:p>
            <a:pPr lvl="0"/>
            <a:r>
              <a:rPr lang="en-US" dirty="0"/>
              <a:t>Business Unit</a:t>
            </a:r>
          </a:p>
          <a:p>
            <a:pPr lvl="0"/>
            <a:r>
              <a:rPr lang="en-US" dirty="0"/>
              <a:t>Region</a:t>
            </a:r>
          </a:p>
          <a:p>
            <a:pPr lvl="0"/>
            <a:r>
              <a:rPr lang="en-US" dirty="0"/>
              <a:t>State, City</a:t>
            </a:r>
          </a:p>
          <a:p>
            <a:pPr lvl="0"/>
            <a:endParaRPr lang="en-US" dirty="0"/>
          </a:p>
        </p:txBody>
      </p:sp>
      <p:sp>
        <p:nvSpPr>
          <p:cNvPr id="91" name="Text Placeholder 67">
            <a:extLst>
              <a:ext uri="{FF2B5EF4-FFF2-40B4-BE49-F238E27FC236}">
                <a16:creationId xmlns:a16="http://schemas.microsoft.com/office/drawing/2014/main" id="{F2292BCC-6119-7642-0C15-E5539F159DBD}"/>
              </a:ext>
            </a:extLst>
          </p:cNvPr>
          <p:cNvSpPr>
            <a:spLocks noGrp="1"/>
          </p:cNvSpPr>
          <p:nvPr>
            <p:ph type="body" sz="quarter" idx="110" hasCustomPrompt="1"/>
          </p:nvPr>
        </p:nvSpPr>
        <p:spPr>
          <a:xfrm>
            <a:off x="836085" y="3948361"/>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dirty="0"/>
              <a:t>Additional description</a:t>
            </a:r>
          </a:p>
          <a:p>
            <a:pPr lvl="0"/>
            <a:r>
              <a:rPr lang="en-US" dirty="0"/>
              <a:t>Business Unit</a:t>
            </a:r>
          </a:p>
        </p:txBody>
      </p:sp>
      <p:sp>
        <p:nvSpPr>
          <p:cNvPr id="92" name="Text Placeholder 67">
            <a:extLst>
              <a:ext uri="{FF2B5EF4-FFF2-40B4-BE49-F238E27FC236}">
                <a16:creationId xmlns:a16="http://schemas.microsoft.com/office/drawing/2014/main" id="{48476EE2-8DAE-1C5C-78B5-E47E5B2D07A0}"/>
              </a:ext>
            </a:extLst>
          </p:cNvPr>
          <p:cNvSpPr>
            <a:spLocks noGrp="1"/>
          </p:cNvSpPr>
          <p:nvPr>
            <p:ph type="body" sz="quarter" idx="111" hasCustomPrompt="1"/>
          </p:nvPr>
        </p:nvSpPr>
        <p:spPr>
          <a:xfrm>
            <a:off x="3056001" y="3948361"/>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dirty="0"/>
              <a:t>Additional description</a:t>
            </a:r>
            <a:br>
              <a:rPr lang="en-US" dirty="0"/>
            </a:br>
            <a:r>
              <a:rPr lang="en-US" dirty="0"/>
              <a:t>Business Unit</a:t>
            </a:r>
          </a:p>
        </p:txBody>
      </p:sp>
      <p:sp>
        <p:nvSpPr>
          <p:cNvPr id="93" name="Text Placeholder 67">
            <a:extLst>
              <a:ext uri="{FF2B5EF4-FFF2-40B4-BE49-F238E27FC236}">
                <a16:creationId xmlns:a16="http://schemas.microsoft.com/office/drawing/2014/main" id="{7EF952A4-2E27-53D3-7520-2D9D251F6479}"/>
              </a:ext>
            </a:extLst>
          </p:cNvPr>
          <p:cNvSpPr>
            <a:spLocks noGrp="1"/>
          </p:cNvSpPr>
          <p:nvPr>
            <p:ph type="body" sz="quarter" idx="112" hasCustomPrompt="1"/>
          </p:nvPr>
        </p:nvSpPr>
        <p:spPr>
          <a:xfrm>
            <a:off x="5272313" y="3948361"/>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dirty="0"/>
              <a:t>Additional description</a:t>
            </a:r>
            <a:br>
              <a:rPr lang="en-US" dirty="0"/>
            </a:br>
            <a:r>
              <a:rPr lang="en-US" dirty="0"/>
              <a:t>Business Unit</a:t>
            </a:r>
          </a:p>
        </p:txBody>
      </p:sp>
      <p:sp>
        <p:nvSpPr>
          <p:cNvPr id="94" name="Text Placeholder 67">
            <a:extLst>
              <a:ext uri="{FF2B5EF4-FFF2-40B4-BE49-F238E27FC236}">
                <a16:creationId xmlns:a16="http://schemas.microsoft.com/office/drawing/2014/main" id="{0C7B9868-8D3B-219E-9CD7-FFE742980304}"/>
              </a:ext>
            </a:extLst>
          </p:cNvPr>
          <p:cNvSpPr>
            <a:spLocks noGrp="1"/>
          </p:cNvSpPr>
          <p:nvPr>
            <p:ph type="body" sz="quarter" idx="113" hasCustomPrompt="1"/>
          </p:nvPr>
        </p:nvSpPr>
        <p:spPr>
          <a:xfrm>
            <a:off x="7492231" y="3948361"/>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dirty="0"/>
              <a:t>Additional description</a:t>
            </a:r>
            <a:br>
              <a:rPr lang="en-US" dirty="0"/>
            </a:br>
            <a:r>
              <a:rPr lang="en-US" dirty="0"/>
              <a:t>Business Unit</a:t>
            </a:r>
          </a:p>
        </p:txBody>
      </p:sp>
      <p:sp>
        <p:nvSpPr>
          <p:cNvPr id="95" name="Text Placeholder 67">
            <a:extLst>
              <a:ext uri="{FF2B5EF4-FFF2-40B4-BE49-F238E27FC236}">
                <a16:creationId xmlns:a16="http://schemas.microsoft.com/office/drawing/2014/main" id="{6B9BE241-965A-E655-0FF9-7218D6134B35}"/>
              </a:ext>
            </a:extLst>
          </p:cNvPr>
          <p:cNvSpPr>
            <a:spLocks noGrp="1"/>
          </p:cNvSpPr>
          <p:nvPr>
            <p:ph type="body" sz="quarter" idx="114" hasCustomPrompt="1"/>
          </p:nvPr>
        </p:nvSpPr>
        <p:spPr>
          <a:xfrm>
            <a:off x="9712147" y="3948361"/>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dirty="0"/>
              <a:t>Additional description</a:t>
            </a:r>
            <a:br>
              <a:rPr lang="en-US" dirty="0"/>
            </a:br>
            <a:r>
              <a:rPr lang="en-US" dirty="0"/>
              <a:t>Business Unit</a:t>
            </a:r>
          </a:p>
        </p:txBody>
      </p:sp>
      <p:sp>
        <p:nvSpPr>
          <p:cNvPr id="96" name="Picture Placeholder 63">
            <a:extLst>
              <a:ext uri="{FF2B5EF4-FFF2-40B4-BE49-F238E27FC236}">
                <a16:creationId xmlns:a16="http://schemas.microsoft.com/office/drawing/2014/main" id="{99D95045-4756-FE80-9F07-17EF25A0211E}"/>
              </a:ext>
            </a:extLst>
          </p:cNvPr>
          <p:cNvSpPr>
            <a:spLocks noGrp="1"/>
          </p:cNvSpPr>
          <p:nvPr>
            <p:ph type="pic" sz="quarter" idx="115" hasCustomPrompt="1"/>
          </p:nvPr>
        </p:nvSpPr>
        <p:spPr>
          <a:xfrm>
            <a:off x="5272313" y="4208848"/>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a:t>Click the icon to add a picture</a:t>
            </a:r>
          </a:p>
        </p:txBody>
      </p:sp>
      <p:sp>
        <p:nvSpPr>
          <p:cNvPr id="97" name="Picture Placeholder 69">
            <a:extLst>
              <a:ext uri="{FF2B5EF4-FFF2-40B4-BE49-F238E27FC236}">
                <a16:creationId xmlns:a16="http://schemas.microsoft.com/office/drawing/2014/main" id="{41B3635C-7E21-C8E3-0276-52DDC2D2EE17}"/>
              </a:ext>
            </a:extLst>
          </p:cNvPr>
          <p:cNvSpPr>
            <a:spLocks noGrp="1"/>
          </p:cNvSpPr>
          <p:nvPr>
            <p:ph type="pic" sz="quarter" idx="116" hasCustomPrompt="1"/>
          </p:nvPr>
        </p:nvSpPr>
        <p:spPr>
          <a:xfrm>
            <a:off x="836084" y="4208849"/>
            <a:ext cx="859995" cy="859996"/>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a:t>Click the icon to add a picture</a:t>
            </a:r>
          </a:p>
        </p:txBody>
      </p:sp>
      <p:sp>
        <p:nvSpPr>
          <p:cNvPr id="98" name="Text Placeholder 71">
            <a:extLst>
              <a:ext uri="{FF2B5EF4-FFF2-40B4-BE49-F238E27FC236}">
                <a16:creationId xmlns:a16="http://schemas.microsoft.com/office/drawing/2014/main" id="{492E96F1-7D33-84BA-4711-4CC843CF182A}"/>
              </a:ext>
            </a:extLst>
          </p:cNvPr>
          <p:cNvSpPr>
            <a:spLocks noGrp="1"/>
          </p:cNvSpPr>
          <p:nvPr>
            <p:ph type="body" sz="quarter" idx="117" hasCustomPrompt="1"/>
          </p:nvPr>
        </p:nvSpPr>
        <p:spPr>
          <a:xfrm>
            <a:off x="1764634" y="4208849"/>
            <a:ext cx="1205468" cy="859996"/>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John Doe</a:t>
            </a:r>
          </a:p>
          <a:p>
            <a:pPr lvl="0"/>
            <a:r>
              <a:rPr lang="en-US" dirty="0"/>
              <a:t>Business Unit</a:t>
            </a:r>
          </a:p>
          <a:p>
            <a:pPr lvl="0"/>
            <a:r>
              <a:rPr lang="en-US" dirty="0"/>
              <a:t>Region</a:t>
            </a:r>
          </a:p>
          <a:p>
            <a:pPr lvl="0"/>
            <a:r>
              <a:rPr lang="en-US" dirty="0"/>
              <a:t>State, City</a:t>
            </a:r>
          </a:p>
          <a:p>
            <a:pPr lvl="0"/>
            <a:endParaRPr lang="en-US" dirty="0"/>
          </a:p>
        </p:txBody>
      </p:sp>
      <p:sp>
        <p:nvSpPr>
          <p:cNvPr id="99" name="Picture Placeholder 63">
            <a:extLst>
              <a:ext uri="{FF2B5EF4-FFF2-40B4-BE49-F238E27FC236}">
                <a16:creationId xmlns:a16="http://schemas.microsoft.com/office/drawing/2014/main" id="{5AAA4CBD-325B-8BCA-1F26-8DE7816FFC92}"/>
              </a:ext>
            </a:extLst>
          </p:cNvPr>
          <p:cNvSpPr>
            <a:spLocks noGrp="1"/>
          </p:cNvSpPr>
          <p:nvPr>
            <p:ph type="pic" sz="quarter" idx="118" hasCustomPrompt="1"/>
          </p:nvPr>
        </p:nvSpPr>
        <p:spPr>
          <a:xfrm>
            <a:off x="7492231" y="4208848"/>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a:t>Click the icon to add a picture</a:t>
            </a:r>
          </a:p>
        </p:txBody>
      </p:sp>
      <p:sp>
        <p:nvSpPr>
          <p:cNvPr id="100" name="Picture Placeholder 63">
            <a:extLst>
              <a:ext uri="{FF2B5EF4-FFF2-40B4-BE49-F238E27FC236}">
                <a16:creationId xmlns:a16="http://schemas.microsoft.com/office/drawing/2014/main" id="{E1F87018-A6F3-08AE-6AA7-ABD956F2A55B}"/>
              </a:ext>
            </a:extLst>
          </p:cNvPr>
          <p:cNvSpPr>
            <a:spLocks noGrp="1"/>
          </p:cNvSpPr>
          <p:nvPr>
            <p:ph type="pic" sz="quarter" idx="119" hasCustomPrompt="1"/>
          </p:nvPr>
        </p:nvSpPr>
        <p:spPr>
          <a:xfrm>
            <a:off x="9712147" y="4208848"/>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a:t>Click the icon to add a picture</a:t>
            </a:r>
          </a:p>
        </p:txBody>
      </p:sp>
      <p:sp>
        <p:nvSpPr>
          <p:cNvPr id="101" name="Picture Placeholder 63">
            <a:extLst>
              <a:ext uri="{FF2B5EF4-FFF2-40B4-BE49-F238E27FC236}">
                <a16:creationId xmlns:a16="http://schemas.microsoft.com/office/drawing/2014/main" id="{3767DCB8-9F8C-4822-12B4-CD67757B7022}"/>
              </a:ext>
            </a:extLst>
          </p:cNvPr>
          <p:cNvSpPr>
            <a:spLocks noGrp="1"/>
          </p:cNvSpPr>
          <p:nvPr>
            <p:ph type="pic" sz="quarter" idx="120" hasCustomPrompt="1"/>
          </p:nvPr>
        </p:nvSpPr>
        <p:spPr>
          <a:xfrm>
            <a:off x="3052396" y="4208848"/>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a:t>Click the icon to add a picture</a:t>
            </a:r>
          </a:p>
        </p:txBody>
      </p:sp>
      <p:sp>
        <p:nvSpPr>
          <p:cNvPr id="102" name="Text Placeholder 71">
            <a:extLst>
              <a:ext uri="{FF2B5EF4-FFF2-40B4-BE49-F238E27FC236}">
                <a16:creationId xmlns:a16="http://schemas.microsoft.com/office/drawing/2014/main" id="{BFCFC9B5-42CE-ECD5-293C-2C7EEE06A888}"/>
              </a:ext>
            </a:extLst>
          </p:cNvPr>
          <p:cNvSpPr>
            <a:spLocks noGrp="1"/>
          </p:cNvSpPr>
          <p:nvPr>
            <p:ph type="body" sz="quarter" idx="121" hasCustomPrompt="1"/>
          </p:nvPr>
        </p:nvSpPr>
        <p:spPr>
          <a:xfrm>
            <a:off x="3984551" y="4208849"/>
            <a:ext cx="1205468" cy="859996"/>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John Doe</a:t>
            </a:r>
          </a:p>
          <a:p>
            <a:pPr lvl="0"/>
            <a:r>
              <a:rPr lang="en-US" dirty="0"/>
              <a:t>Business Unit</a:t>
            </a:r>
          </a:p>
          <a:p>
            <a:pPr lvl="0"/>
            <a:r>
              <a:rPr lang="en-US" dirty="0"/>
              <a:t>Region</a:t>
            </a:r>
          </a:p>
          <a:p>
            <a:pPr lvl="0"/>
            <a:r>
              <a:rPr lang="en-US" dirty="0"/>
              <a:t>State, City</a:t>
            </a:r>
          </a:p>
          <a:p>
            <a:pPr lvl="0"/>
            <a:endParaRPr lang="en-US" dirty="0"/>
          </a:p>
        </p:txBody>
      </p:sp>
      <p:sp>
        <p:nvSpPr>
          <p:cNvPr id="103" name="Text Placeholder 71">
            <a:extLst>
              <a:ext uri="{FF2B5EF4-FFF2-40B4-BE49-F238E27FC236}">
                <a16:creationId xmlns:a16="http://schemas.microsoft.com/office/drawing/2014/main" id="{D93BD90E-DC63-C651-2CFE-37910D95DB7F}"/>
              </a:ext>
            </a:extLst>
          </p:cNvPr>
          <p:cNvSpPr>
            <a:spLocks noGrp="1"/>
          </p:cNvSpPr>
          <p:nvPr>
            <p:ph type="body" sz="quarter" idx="122" hasCustomPrompt="1"/>
          </p:nvPr>
        </p:nvSpPr>
        <p:spPr>
          <a:xfrm>
            <a:off x="6213883" y="4208849"/>
            <a:ext cx="1196772" cy="859996"/>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John Doe</a:t>
            </a:r>
          </a:p>
          <a:p>
            <a:pPr lvl="0"/>
            <a:r>
              <a:rPr lang="en-US" dirty="0"/>
              <a:t>Business Unit</a:t>
            </a:r>
          </a:p>
          <a:p>
            <a:pPr lvl="0"/>
            <a:r>
              <a:rPr lang="en-US" dirty="0"/>
              <a:t>Region</a:t>
            </a:r>
          </a:p>
          <a:p>
            <a:pPr lvl="0"/>
            <a:r>
              <a:rPr lang="en-US" dirty="0"/>
              <a:t>State, City</a:t>
            </a:r>
          </a:p>
          <a:p>
            <a:pPr lvl="0"/>
            <a:endParaRPr lang="en-US" dirty="0"/>
          </a:p>
        </p:txBody>
      </p:sp>
      <p:sp>
        <p:nvSpPr>
          <p:cNvPr id="104" name="Text Placeholder 71">
            <a:extLst>
              <a:ext uri="{FF2B5EF4-FFF2-40B4-BE49-F238E27FC236}">
                <a16:creationId xmlns:a16="http://schemas.microsoft.com/office/drawing/2014/main" id="{07C0FAD1-34D6-9730-BE04-2E952F336DB9}"/>
              </a:ext>
            </a:extLst>
          </p:cNvPr>
          <p:cNvSpPr>
            <a:spLocks noGrp="1"/>
          </p:cNvSpPr>
          <p:nvPr>
            <p:ph type="body" sz="quarter" idx="123" hasCustomPrompt="1"/>
          </p:nvPr>
        </p:nvSpPr>
        <p:spPr>
          <a:xfrm>
            <a:off x="8437407" y="4208849"/>
            <a:ext cx="1205468" cy="859996"/>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John Doe</a:t>
            </a:r>
          </a:p>
          <a:p>
            <a:pPr lvl="0"/>
            <a:r>
              <a:rPr lang="en-US" dirty="0"/>
              <a:t>Business Unit</a:t>
            </a:r>
          </a:p>
          <a:p>
            <a:pPr lvl="0"/>
            <a:r>
              <a:rPr lang="en-US" dirty="0"/>
              <a:t>Region</a:t>
            </a:r>
          </a:p>
          <a:p>
            <a:pPr lvl="0"/>
            <a:r>
              <a:rPr lang="en-US" dirty="0"/>
              <a:t>State, City</a:t>
            </a:r>
          </a:p>
          <a:p>
            <a:pPr lvl="0"/>
            <a:endParaRPr lang="en-US" dirty="0"/>
          </a:p>
        </p:txBody>
      </p:sp>
      <p:sp>
        <p:nvSpPr>
          <p:cNvPr id="105" name="Text Placeholder 71">
            <a:extLst>
              <a:ext uri="{FF2B5EF4-FFF2-40B4-BE49-F238E27FC236}">
                <a16:creationId xmlns:a16="http://schemas.microsoft.com/office/drawing/2014/main" id="{982C37E7-3AB0-B2CC-F424-4E2741C1D9F0}"/>
              </a:ext>
            </a:extLst>
          </p:cNvPr>
          <p:cNvSpPr>
            <a:spLocks noGrp="1"/>
          </p:cNvSpPr>
          <p:nvPr>
            <p:ph type="body" sz="quarter" idx="124" hasCustomPrompt="1"/>
          </p:nvPr>
        </p:nvSpPr>
        <p:spPr>
          <a:xfrm>
            <a:off x="10653720" y="4208849"/>
            <a:ext cx="1182680" cy="860569"/>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John Doe</a:t>
            </a:r>
          </a:p>
          <a:p>
            <a:pPr lvl="0"/>
            <a:r>
              <a:rPr lang="en-US" dirty="0"/>
              <a:t>Business Unit</a:t>
            </a:r>
          </a:p>
          <a:p>
            <a:pPr lvl="0"/>
            <a:r>
              <a:rPr lang="en-US" dirty="0"/>
              <a:t>Region</a:t>
            </a:r>
          </a:p>
          <a:p>
            <a:pPr lvl="0"/>
            <a:r>
              <a:rPr lang="en-US" dirty="0"/>
              <a:t>State, City</a:t>
            </a:r>
          </a:p>
          <a:p>
            <a:pPr lvl="0"/>
            <a:endParaRPr lang="en-US" dirty="0"/>
          </a:p>
        </p:txBody>
      </p:sp>
      <p:sp>
        <p:nvSpPr>
          <p:cNvPr id="107" name="Text Placeholder 67">
            <a:extLst>
              <a:ext uri="{FF2B5EF4-FFF2-40B4-BE49-F238E27FC236}">
                <a16:creationId xmlns:a16="http://schemas.microsoft.com/office/drawing/2014/main" id="{C6A3D061-FF41-37AB-AFF5-86D67242E7F8}"/>
              </a:ext>
            </a:extLst>
          </p:cNvPr>
          <p:cNvSpPr>
            <a:spLocks noGrp="1"/>
          </p:cNvSpPr>
          <p:nvPr>
            <p:ph type="body" sz="quarter" idx="125" hasCustomPrompt="1"/>
          </p:nvPr>
        </p:nvSpPr>
        <p:spPr>
          <a:xfrm>
            <a:off x="836085" y="525761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dirty="0"/>
              <a:t>Additional description</a:t>
            </a:r>
          </a:p>
          <a:p>
            <a:pPr lvl="0"/>
            <a:r>
              <a:rPr lang="en-US" dirty="0"/>
              <a:t>Business Unit</a:t>
            </a:r>
          </a:p>
        </p:txBody>
      </p:sp>
      <p:sp>
        <p:nvSpPr>
          <p:cNvPr id="108" name="Text Placeholder 67">
            <a:extLst>
              <a:ext uri="{FF2B5EF4-FFF2-40B4-BE49-F238E27FC236}">
                <a16:creationId xmlns:a16="http://schemas.microsoft.com/office/drawing/2014/main" id="{00C556A9-A3AB-188A-2392-1B00B87AEAB1}"/>
              </a:ext>
            </a:extLst>
          </p:cNvPr>
          <p:cNvSpPr>
            <a:spLocks noGrp="1"/>
          </p:cNvSpPr>
          <p:nvPr>
            <p:ph type="body" sz="quarter" idx="126" hasCustomPrompt="1"/>
          </p:nvPr>
        </p:nvSpPr>
        <p:spPr>
          <a:xfrm>
            <a:off x="3056001" y="525761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dirty="0"/>
              <a:t>Additional description</a:t>
            </a:r>
            <a:br>
              <a:rPr lang="en-US" dirty="0"/>
            </a:br>
            <a:r>
              <a:rPr lang="en-US" dirty="0"/>
              <a:t>Business Unit</a:t>
            </a:r>
          </a:p>
        </p:txBody>
      </p:sp>
      <p:sp>
        <p:nvSpPr>
          <p:cNvPr id="109" name="Text Placeholder 67">
            <a:extLst>
              <a:ext uri="{FF2B5EF4-FFF2-40B4-BE49-F238E27FC236}">
                <a16:creationId xmlns:a16="http://schemas.microsoft.com/office/drawing/2014/main" id="{2D6292AD-F1E2-287F-BAF1-09666DD37530}"/>
              </a:ext>
            </a:extLst>
          </p:cNvPr>
          <p:cNvSpPr>
            <a:spLocks noGrp="1"/>
          </p:cNvSpPr>
          <p:nvPr>
            <p:ph type="body" sz="quarter" idx="127" hasCustomPrompt="1"/>
          </p:nvPr>
        </p:nvSpPr>
        <p:spPr>
          <a:xfrm>
            <a:off x="5272313" y="525761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dirty="0"/>
              <a:t>Additional description</a:t>
            </a:r>
            <a:br>
              <a:rPr lang="en-US" dirty="0"/>
            </a:br>
            <a:r>
              <a:rPr lang="en-US" dirty="0"/>
              <a:t>Business Unit</a:t>
            </a:r>
          </a:p>
        </p:txBody>
      </p:sp>
      <p:sp>
        <p:nvSpPr>
          <p:cNvPr id="110" name="Text Placeholder 67">
            <a:extLst>
              <a:ext uri="{FF2B5EF4-FFF2-40B4-BE49-F238E27FC236}">
                <a16:creationId xmlns:a16="http://schemas.microsoft.com/office/drawing/2014/main" id="{7FE34A4C-1397-70F2-18F0-B17AA731570B}"/>
              </a:ext>
            </a:extLst>
          </p:cNvPr>
          <p:cNvSpPr>
            <a:spLocks noGrp="1"/>
          </p:cNvSpPr>
          <p:nvPr>
            <p:ph type="body" sz="quarter" idx="128" hasCustomPrompt="1"/>
          </p:nvPr>
        </p:nvSpPr>
        <p:spPr>
          <a:xfrm>
            <a:off x="7492231" y="525761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dirty="0"/>
              <a:t>Additional description</a:t>
            </a:r>
            <a:br>
              <a:rPr lang="en-US" dirty="0"/>
            </a:br>
            <a:r>
              <a:rPr lang="en-US" dirty="0"/>
              <a:t>Business Unit</a:t>
            </a:r>
          </a:p>
        </p:txBody>
      </p:sp>
      <p:sp>
        <p:nvSpPr>
          <p:cNvPr id="111" name="Text Placeholder 67">
            <a:extLst>
              <a:ext uri="{FF2B5EF4-FFF2-40B4-BE49-F238E27FC236}">
                <a16:creationId xmlns:a16="http://schemas.microsoft.com/office/drawing/2014/main" id="{4C99E4D3-2A44-DC4B-80EC-B92FCECCCEDF}"/>
              </a:ext>
            </a:extLst>
          </p:cNvPr>
          <p:cNvSpPr>
            <a:spLocks noGrp="1"/>
          </p:cNvSpPr>
          <p:nvPr>
            <p:ph type="body" sz="quarter" idx="129" hasCustomPrompt="1"/>
          </p:nvPr>
        </p:nvSpPr>
        <p:spPr>
          <a:xfrm>
            <a:off x="9712147" y="525761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dirty="0"/>
              <a:t>Additional description</a:t>
            </a:r>
            <a:br>
              <a:rPr lang="en-US" dirty="0"/>
            </a:br>
            <a:r>
              <a:rPr lang="en-US" dirty="0"/>
              <a:t>Business Unit</a:t>
            </a:r>
          </a:p>
        </p:txBody>
      </p:sp>
      <p:sp>
        <p:nvSpPr>
          <p:cNvPr id="112" name="Picture Placeholder 63">
            <a:extLst>
              <a:ext uri="{FF2B5EF4-FFF2-40B4-BE49-F238E27FC236}">
                <a16:creationId xmlns:a16="http://schemas.microsoft.com/office/drawing/2014/main" id="{639D148C-DC61-5D67-8C9E-986D842BEF90}"/>
              </a:ext>
            </a:extLst>
          </p:cNvPr>
          <p:cNvSpPr>
            <a:spLocks noGrp="1"/>
          </p:cNvSpPr>
          <p:nvPr>
            <p:ph type="pic" sz="quarter" idx="130" hasCustomPrompt="1"/>
          </p:nvPr>
        </p:nvSpPr>
        <p:spPr>
          <a:xfrm>
            <a:off x="5272313" y="5514099"/>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a:t>Click the icon to add a picture</a:t>
            </a:r>
          </a:p>
        </p:txBody>
      </p:sp>
      <p:sp>
        <p:nvSpPr>
          <p:cNvPr id="113" name="Picture Placeholder 69">
            <a:extLst>
              <a:ext uri="{FF2B5EF4-FFF2-40B4-BE49-F238E27FC236}">
                <a16:creationId xmlns:a16="http://schemas.microsoft.com/office/drawing/2014/main" id="{0C674763-2970-D7A7-1BD3-4D9CC5FEA77C}"/>
              </a:ext>
            </a:extLst>
          </p:cNvPr>
          <p:cNvSpPr>
            <a:spLocks noGrp="1"/>
          </p:cNvSpPr>
          <p:nvPr>
            <p:ph type="pic" sz="quarter" idx="131" hasCustomPrompt="1"/>
          </p:nvPr>
        </p:nvSpPr>
        <p:spPr>
          <a:xfrm>
            <a:off x="836084" y="5518103"/>
            <a:ext cx="859995" cy="859996"/>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a:t>Click the icon to add a picture</a:t>
            </a:r>
          </a:p>
        </p:txBody>
      </p:sp>
      <p:sp>
        <p:nvSpPr>
          <p:cNvPr id="114" name="Text Placeholder 71">
            <a:extLst>
              <a:ext uri="{FF2B5EF4-FFF2-40B4-BE49-F238E27FC236}">
                <a16:creationId xmlns:a16="http://schemas.microsoft.com/office/drawing/2014/main" id="{FE98753E-B19D-72CC-4C13-624C62D49985}"/>
              </a:ext>
            </a:extLst>
          </p:cNvPr>
          <p:cNvSpPr>
            <a:spLocks noGrp="1"/>
          </p:cNvSpPr>
          <p:nvPr>
            <p:ph type="body" sz="quarter" idx="132" hasCustomPrompt="1"/>
          </p:nvPr>
        </p:nvSpPr>
        <p:spPr>
          <a:xfrm>
            <a:off x="1764634" y="5512382"/>
            <a:ext cx="1205468" cy="865717"/>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John Doe</a:t>
            </a:r>
          </a:p>
          <a:p>
            <a:pPr lvl="0"/>
            <a:r>
              <a:rPr lang="en-US" dirty="0"/>
              <a:t>Business Unit</a:t>
            </a:r>
          </a:p>
          <a:p>
            <a:pPr lvl="0"/>
            <a:r>
              <a:rPr lang="en-US" dirty="0"/>
              <a:t>Region</a:t>
            </a:r>
          </a:p>
          <a:p>
            <a:pPr lvl="0"/>
            <a:r>
              <a:rPr lang="en-US" dirty="0"/>
              <a:t>State, City</a:t>
            </a:r>
          </a:p>
          <a:p>
            <a:pPr lvl="0"/>
            <a:endParaRPr lang="en-US" dirty="0"/>
          </a:p>
        </p:txBody>
      </p:sp>
      <p:sp>
        <p:nvSpPr>
          <p:cNvPr id="115" name="Picture Placeholder 63">
            <a:extLst>
              <a:ext uri="{FF2B5EF4-FFF2-40B4-BE49-F238E27FC236}">
                <a16:creationId xmlns:a16="http://schemas.microsoft.com/office/drawing/2014/main" id="{A7F2F240-083E-5EA4-3DAE-3063340C3E84}"/>
              </a:ext>
            </a:extLst>
          </p:cNvPr>
          <p:cNvSpPr>
            <a:spLocks noGrp="1"/>
          </p:cNvSpPr>
          <p:nvPr>
            <p:ph type="pic" sz="quarter" idx="133" hasCustomPrompt="1"/>
          </p:nvPr>
        </p:nvSpPr>
        <p:spPr>
          <a:xfrm>
            <a:off x="7492231" y="5514099"/>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a:t>Click the icon to add a picture</a:t>
            </a:r>
          </a:p>
        </p:txBody>
      </p:sp>
      <p:sp>
        <p:nvSpPr>
          <p:cNvPr id="116" name="Picture Placeholder 63">
            <a:extLst>
              <a:ext uri="{FF2B5EF4-FFF2-40B4-BE49-F238E27FC236}">
                <a16:creationId xmlns:a16="http://schemas.microsoft.com/office/drawing/2014/main" id="{FE529F3F-5FD1-2288-1CE9-2EC3628D85C8}"/>
              </a:ext>
            </a:extLst>
          </p:cNvPr>
          <p:cNvSpPr>
            <a:spLocks noGrp="1"/>
          </p:cNvSpPr>
          <p:nvPr>
            <p:ph type="pic" sz="quarter" idx="134" hasCustomPrompt="1"/>
          </p:nvPr>
        </p:nvSpPr>
        <p:spPr>
          <a:xfrm>
            <a:off x="9712147" y="5514099"/>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a:t>Click the icon to add a picture</a:t>
            </a:r>
          </a:p>
        </p:txBody>
      </p:sp>
      <p:sp>
        <p:nvSpPr>
          <p:cNvPr id="117" name="Picture Placeholder 63">
            <a:extLst>
              <a:ext uri="{FF2B5EF4-FFF2-40B4-BE49-F238E27FC236}">
                <a16:creationId xmlns:a16="http://schemas.microsoft.com/office/drawing/2014/main" id="{3AA0B09E-2FF8-30C8-6703-6A8853DE1835}"/>
              </a:ext>
            </a:extLst>
          </p:cNvPr>
          <p:cNvSpPr>
            <a:spLocks noGrp="1"/>
          </p:cNvSpPr>
          <p:nvPr>
            <p:ph type="pic" sz="quarter" idx="135" hasCustomPrompt="1"/>
          </p:nvPr>
        </p:nvSpPr>
        <p:spPr>
          <a:xfrm>
            <a:off x="3052396" y="5514099"/>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a:t>Click the icon to add a picture</a:t>
            </a:r>
          </a:p>
        </p:txBody>
      </p:sp>
      <p:sp>
        <p:nvSpPr>
          <p:cNvPr id="118" name="Text Placeholder 71">
            <a:extLst>
              <a:ext uri="{FF2B5EF4-FFF2-40B4-BE49-F238E27FC236}">
                <a16:creationId xmlns:a16="http://schemas.microsoft.com/office/drawing/2014/main" id="{A5DC1549-5E97-DFFB-981D-9AAB34EF1F22}"/>
              </a:ext>
            </a:extLst>
          </p:cNvPr>
          <p:cNvSpPr>
            <a:spLocks noGrp="1"/>
          </p:cNvSpPr>
          <p:nvPr>
            <p:ph type="body" sz="quarter" idx="136" hasCustomPrompt="1"/>
          </p:nvPr>
        </p:nvSpPr>
        <p:spPr>
          <a:xfrm>
            <a:off x="3984551" y="5512382"/>
            <a:ext cx="1205468" cy="865717"/>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John Doe</a:t>
            </a:r>
          </a:p>
          <a:p>
            <a:pPr lvl="0"/>
            <a:r>
              <a:rPr lang="en-US" dirty="0"/>
              <a:t>Business Unit</a:t>
            </a:r>
          </a:p>
          <a:p>
            <a:pPr lvl="0"/>
            <a:r>
              <a:rPr lang="en-US" dirty="0"/>
              <a:t>Region</a:t>
            </a:r>
          </a:p>
          <a:p>
            <a:pPr lvl="0"/>
            <a:r>
              <a:rPr lang="en-US" dirty="0"/>
              <a:t>State, City</a:t>
            </a:r>
          </a:p>
          <a:p>
            <a:pPr lvl="0"/>
            <a:endParaRPr lang="en-US" dirty="0"/>
          </a:p>
        </p:txBody>
      </p:sp>
      <p:sp>
        <p:nvSpPr>
          <p:cNvPr id="119" name="Text Placeholder 71">
            <a:extLst>
              <a:ext uri="{FF2B5EF4-FFF2-40B4-BE49-F238E27FC236}">
                <a16:creationId xmlns:a16="http://schemas.microsoft.com/office/drawing/2014/main" id="{FEE3F053-3DC1-683A-E7D9-8E4B4354058C}"/>
              </a:ext>
            </a:extLst>
          </p:cNvPr>
          <p:cNvSpPr>
            <a:spLocks noGrp="1"/>
          </p:cNvSpPr>
          <p:nvPr>
            <p:ph type="body" sz="quarter" idx="137" hasCustomPrompt="1"/>
          </p:nvPr>
        </p:nvSpPr>
        <p:spPr>
          <a:xfrm>
            <a:off x="6213883" y="5512382"/>
            <a:ext cx="1196771" cy="865717"/>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John Doe</a:t>
            </a:r>
          </a:p>
          <a:p>
            <a:pPr lvl="0"/>
            <a:r>
              <a:rPr lang="en-US" dirty="0"/>
              <a:t>Business Unit</a:t>
            </a:r>
          </a:p>
          <a:p>
            <a:pPr lvl="0"/>
            <a:r>
              <a:rPr lang="en-US" dirty="0"/>
              <a:t>Region</a:t>
            </a:r>
          </a:p>
          <a:p>
            <a:pPr lvl="0"/>
            <a:r>
              <a:rPr lang="en-US" dirty="0"/>
              <a:t>State, City</a:t>
            </a:r>
          </a:p>
          <a:p>
            <a:pPr lvl="0"/>
            <a:endParaRPr lang="en-US" dirty="0"/>
          </a:p>
        </p:txBody>
      </p:sp>
      <p:sp>
        <p:nvSpPr>
          <p:cNvPr id="120" name="Text Placeholder 71">
            <a:extLst>
              <a:ext uri="{FF2B5EF4-FFF2-40B4-BE49-F238E27FC236}">
                <a16:creationId xmlns:a16="http://schemas.microsoft.com/office/drawing/2014/main" id="{8232E539-1A77-EA90-48A6-932C2DBE8D27}"/>
              </a:ext>
            </a:extLst>
          </p:cNvPr>
          <p:cNvSpPr>
            <a:spLocks noGrp="1"/>
          </p:cNvSpPr>
          <p:nvPr>
            <p:ph type="body" sz="quarter" idx="138" hasCustomPrompt="1"/>
          </p:nvPr>
        </p:nvSpPr>
        <p:spPr>
          <a:xfrm>
            <a:off x="8437407" y="5512382"/>
            <a:ext cx="1205468" cy="865717"/>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John Doe</a:t>
            </a:r>
          </a:p>
          <a:p>
            <a:pPr lvl="0"/>
            <a:r>
              <a:rPr lang="en-US" dirty="0"/>
              <a:t>Business Unit</a:t>
            </a:r>
          </a:p>
          <a:p>
            <a:pPr lvl="0"/>
            <a:r>
              <a:rPr lang="en-US" dirty="0"/>
              <a:t>Region</a:t>
            </a:r>
          </a:p>
          <a:p>
            <a:pPr lvl="0"/>
            <a:r>
              <a:rPr lang="en-US" dirty="0"/>
              <a:t>State, City</a:t>
            </a:r>
          </a:p>
          <a:p>
            <a:pPr lvl="0"/>
            <a:endParaRPr lang="en-US" dirty="0"/>
          </a:p>
        </p:txBody>
      </p:sp>
      <p:sp>
        <p:nvSpPr>
          <p:cNvPr id="121" name="Text Placeholder 71">
            <a:extLst>
              <a:ext uri="{FF2B5EF4-FFF2-40B4-BE49-F238E27FC236}">
                <a16:creationId xmlns:a16="http://schemas.microsoft.com/office/drawing/2014/main" id="{78561BAC-B4B4-0139-7227-F31948F07F83}"/>
              </a:ext>
            </a:extLst>
          </p:cNvPr>
          <p:cNvSpPr>
            <a:spLocks noGrp="1"/>
          </p:cNvSpPr>
          <p:nvPr>
            <p:ph type="body" sz="quarter" idx="139" hasCustomPrompt="1"/>
          </p:nvPr>
        </p:nvSpPr>
        <p:spPr>
          <a:xfrm>
            <a:off x="10653720" y="5512382"/>
            <a:ext cx="1182680" cy="865717"/>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John Doe</a:t>
            </a:r>
          </a:p>
          <a:p>
            <a:pPr lvl="0"/>
            <a:r>
              <a:rPr lang="en-US" dirty="0"/>
              <a:t>Business Unit</a:t>
            </a:r>
          </a:p>
          <a:p>
            <a:pPr lvl="0"/>
            <a:r>
              <a:rPr lang="en-US" dirty="0"/>
              <a:t>Region</a:t>
            </a:r>
          </a:p>
          <a:p>
            <a:pPr lvl="0"/>
            <a:r>
              <a:rPr lang="en-US" dirty="0"/>
              <a:t>State, City</a:t>
            </a:r>
          </a:p>
          <a:p>
            <a:pPr lvl="0"/>
            <a:endParaRPr lang="en-US" dirty="0"/>
          </a:p>
        </p:txBody>
      </p:sp>
      <p:sp>
        <p:nvSpPr>
          <p:cNvPr id="122" name="Text Placeholder 71">
            <a:extLst>
              <a:ext uri="{FF2B5EF4-FFF2-40B4-BE49-F238E27FC236}">
                <a16:creationId xmlns:a16="http://schemas.microsoft.com/office/drawing/2014/main" id="{4E1856B0-CF39-1D92-BB20-3032D9B10516}"/>
              </a:ext>
            </a:extLst>
          </p:cNvPr>
          <p:cNvSpPr>
            <a:spLocks noGrp="1"/>
          </p:cNvSpPr>
          <p:nvPr>
            <p:ph type="body" sz="quarter" idx="140" hasCustomPrompt="1"/>
          </p:nvPr>
        </p:nvSpPr>
        <p:spPr>
          <a:xfrm>
            <a:off x="6213883" y="1527141"/>
            <a:ext cx="1196772" cy="859996"/>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John Doe</a:t>
            </a:r>
          </a:p>
          <a:p>
            <a:pPr lvl="0"/>
            <a:r>
              <a:rPr lang="en-US" dirty="0"/>
              <a:t>Business Unit</a:t>
            </a:r>
          </a:p>
          <a:p>
            <a:pPr lvl="0"/>
            <a:r>
              <a:rPr lang="en-US" dirty="0"/>
              <a:t>Region</a:t>
            </a:r>
          </a:p>
          <a:p>
            <a:pPr lvl="0"/>
            <a:r>
              <a:rPr lang="en-US" dirty="0"/>
              <a:t>State, City</a:t>
            </a:r>
          </a:p>
          <a:p>
            <a:pPr lvl="0"/>
            <a:endParaRPr lang="en-US" dirty="0"/>
          </a:p>
        </p:txBody>
      </p:sp>
    </p:spTree>
    <p:extLst>
      <p:ext uri="{BB962C8B-B14F-4D97-AF65-F5344CB8AC3E}">
        <p14:creationId xmlns:p14="http://schemas.microsoft.com/office/powerpoint/2010/main" val="2107975986"/>
      </p:ext>
    </p:extLst>
  </p:cSld>
  <p:clrMapOvr>
    <a:masterClrMapping/>
  </p:clrMapOvr>
  <p:extLst>
    <p:ext uri="{DCECCB84-F9BA-43D5-87BE-67443E8EF086}">
      <p15:sldGuideLst xmlns:p15="http://schemas.microsoft.com/office/powerpoint/2012/main">
        <p15:guide id="4" orient="horz" pos="720">
          <p15:clr>
            <a:srgbClr val="FBAE40"/>
          </p15:clr>
        </p15:guide>
        <p15:guide id="12" orient="horz" pos="1128">
          <p15:clr>
            <a:srgbClr val="FBAE40"/>
          </p15:clr>
        </p15:guide>
        <p15:guide id="27" orient="horz" pos="3012">
          <p15:clr>
            <a:srgbClr val="FBAE40"/>
          </p15:clr>
        </p15:guide>
        <p15:guide id="42" orient="horz" pos="2601">
          <p15:clr>
            <a:srgbClr val="FBAE40"/>
          </p15:clr>
        </p15:guide>
        <p15:guide id="43" orient="horz" pos="1985">
          <p15:clr>
            <a:srgbClr val="FBAE40"/>
          </p15:clr>
        </p15:guide>
        <p15:guide id="44" orient="horz" pos="2396">
          <p15:clr>
            <a:srgbClr val="FBAE40"/>
          </p15:clr>
        </p15:guide>
        <p15:guide id="45" orient="horz" pos="1367">
          <p15:clr>
            <a:srgbClr val="FBAE40"/>
          </p15:clr>
        </p15:guide>
        <p15:guide id="46" orient="horz" pos="1776">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Contact slide 2/3 picture">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solidFill>
                  <a:schemeClr val="bg1"/>
                </a:solidFill>
              </a:defRPr>
            </a:lvl1pPr>
          </a:lstStyle>
          <a:p>
            <a:fld id="{A31A16BC-32A5-1E45-B9AD-7C159B18A439}" type="datetime1">
              <a:t>07/18/2024</a:t>
            </a:fld>
            <a:endParaRPr lang="en-US"/>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a:p>
        </p:txBody>
      </p:sp>
      <p:sp>
        <p:nvSpPr>
          <p:cNvPr id="2" name="Title 1"/>
          <p:cNvSpPr>
            <a:spLocks noGrp="1"/>
          </p:cNvSpPr>
          <p:nvPr>
            <p:ph type="title"/>
          </p:nvPr>
        </p:nvSpPr>
        <p:spPr>
          <a:xfrm>
            <a:off x="836084" y="390143"/>
            <a:ext cx="3416301" cy="1815423"/>
          </a:xfrm>
        </p:spPr>
        <p:txBody>
          <a:bodyPr/>
          <a:lstStyle>
            <a:lvl1pPr>
              <a:defRPr sz="2933">
                <a:solidFill>
                  <a:schemeClr val="bg1"/>
                </a:solidFill>
              </a:defRPr>
            </a:lvl1pP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4618567" y="0"/>
            <a:ext cx="7585932" cy="6858000"/>
          </a:xfrm>
          <a:solidFill>
            <a:schemeClr val="bg1"/>
          </a:solidFill>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r>
              <a:rPr lang="en-US"/>
              <a:t>Click the icon to add a picture</a:t>
            </a:r>
            <a:endParaRPr lang="en-US" dirty="0"/>
          </a:p>
        </p:txBody>
      </p:sp>
      <p:pic>
        <p:nvPicPr>
          <p:cNvPr id="9" name="Graphic 8">
            <a:extLst>
              <a:ext uri="{FF2B5EF4-FFF2-40B4-BE49-F238E27FC236}">
                <a16:creationId xmlns:a16="http://schemas.microsoft.com/office/drawing/2014/main" id="{B4DDB643-F6AE-1B15-EF5F-A17D17CBCD06}"/>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
        <p:nvSpPr>
          <p:cNvPr id="8" name="Text Placeholder 7">
            <a:extLst>
              <a:ext uri="{FF2B5EF4-FFF2-40B4-BE49-F238E27FC236}">
                <a16:creationId xmlns:a16="http://schemas.microsoft.com/office/drawing/2014/main" id="{CF2E1A9B-3BE0-1673-39BA-F397907B12DA}"/>
              </a:ext>
            </a:extLst>
          </p:cNvPr>
          <p:cNvSpPr>
            <a:spLocks noGrp="1"/>
          </p:cNvSpPr>
          <p:nvPr>
            <p:ph type="body" sz="quarter" idx="14" hasCustomPrompt="1"/>
          </p:nvPr>
        </p:nvSpPr>
        <p:spPr>
          <a:xfrm>
            <a:off x="836085" y="3253024"/>
            <a:ext cx="3416300" cy="478535"/>
          </a:xfrm>
        </p:spPr>
        <p:txBody>
          <a:bodyPr/>
          <a:lstStyle>
            <a:lvl1pPr>
              <a:spcAft>
                <a:spcPts val="0"/>
              </a:spcAft>
              <a:defRPr sz="1467" b="1">
                <a:solidFill>
                  <a:schemeClr val="bg1"/>
                </a:solidFill>
              </a:defRPr>
            </a:lvl1pPr>
          </a:lstStyle>
          <a:p>
            <a:pPr lvl="0"/>
            <a:r>
              <a:rPr lang="en-US" dirty="0"/>
              <a:t>John Doe</a:t>
            </a:r>
            <a:br>
              <a:rPr lang="en-US" dirty="0"/>
            </a:br>
            <a:endParaRPr lang="en-US" dirty="0"/>
          </a:p>
        </p:txBody>
      </p:sp>
      <p:sp>
        <p:nvSpPr>
          <p:cNvPr id="10" name="Text Placeholder 7">
            <a:extLst>
              <a:ext uri="{FF2B5EF4-FFF2-40B4-BE49-F238E27FC236}">
                <a16:creationId xmlns:a16="http://schemas.microsoft.com/office/drawing/2014/main" id="{6D3241A9-4265-C217-A316-AEF1E8578F4E}"/>
              </a:ext>
            </a:extLst>
          </p:cNvPr>
          <p:cNvSpPr>
            <a:spLocks noGrp="1"/>
          </p:cNvSpPr>
          <p:nvPr>
            <p:ph type="body" sz="quarter" idx="15" hasCustomPrompt="1"/>
          </p:nvPr>
        </p:nvSpPr>
        <p:spPr>
          <a:xfrm>
            <a:off x="836085" y="3736264"/>
            <a:ext cx="3416300" cy="839969"/>
          </a:xfrm>
        </p:spPr>
        <p:txBody>
          <a:bodyPr/>
          <a:lstStyle>
            <a:lvl1pPr>
              <a:spcAft>
                <a:spcPts val="0"/>
              </a:spcAft>
              <a:defRPr sz="1467">
                <a:solidFill>
                  <a:schemeClr val="bg1"/>
                </a:solidFill>
              </a:defRPr>
            </a:lvl1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12" name="Text Placeholder 7">
            <a:extLst>
              <a:ext uri="{FF2B5EF4-FFF2-40B4-BE49-F238E27FC236}">
                <a16:creationId xmlns:a16="http://schemas.microsoft.com/office/drawing/2014/main" id="{824822C4-9887-FA7E-6758-2CC68B42498D}"/>
              </a:ext>
            </a:extLst>
          </p:cNvPr>
          <p:cNvSpPr>
            <a:spLocks noGrp="1"/>
          </p:cNvSpPr>
          <p:nvPr>
            <p:ph type="body" sz="quarter" idx="16" hasCustomPrompt="1"/>
          </p:nvPr>
        </p:nvSpPr>
        <p:spPr>
          <a:xfrm>
            <a:off x="836085" y="5046198"/>
            <a:ext cx="3416300" cy="478535"/>
          </a:xfrm>
        </p:spPr>
        <p:txBody>
          <a:bodyPr/>
          <a:lstStyle>
            <a:lvl1pPr>
              <a:spcAft>
                <a:spcPts val="0"/>
              </a:spcAft>
              <a:defRPr sz="1467" b="1">
                <a:solidFill>
                  <a:schemeClr val="bg1"/>
                </a:solidFill>
              </a:defRPr>
            </a:lvl1pPr>
          </a:lstStyle>
          <a:p>
            <a:pPr lvl="0"/>
            <a:r>
              <a:rPr lang="en-US" dirty="0"/>
              <a:t>Jane Doe</a:t>
            </a:r>
            <a:br>
              <a:rPr lang="en-US" dirty="0"/>
            </a:br>
            <a:endParaRPr lang="en-US" dirty="0"/>
          </a:p>
        </p:txBody>
      </p:sp>
      <p:sp>
        <p:nvSpPr>
          <p:cNvPr id="13" name="Text Placeholder 7">
            <a:extLst>
              <a:ext uri="{FF2B5EF4-FFF2-40B4-BE49-F238E27FC236}">
                <a16:creationId xmlns:a16="http://schemas.microsoft.com/office/drawing/2014/main" id="{79AEDF7F-DB87-553D-3FE3-B9290A684F49}"/>
              </a:ext>
            </a:extLst>
          </p:cNvPr>
          <p:cNvSpPr>
            <a:spLocks noGrp="1"/>
          </p:cNvSpPr>
          <p:nvPr>
            <p:ph type="body" sz="quarter" idx="17" hasCustomPrompt="1"/>
          </p:nvPr>
        </p:nvSpPr>
        <p:spPr>
          <a:xfrm>
            <a:off x="836085" y="5529437"/>
            <a:ext cx="3416300" cy="910284"/>
          </a:xfrm>
        </p:spPr>
        <p:txBody>
          <a:bodyPr/>
          <a:lstStyle>
            <a:lvl1pPr>
              <a:spcAft>
                <a:spcPts val="0"/>
              </a:spcAft>
              <a:defRPr sz="1467">
                <a:solidFill>
                  <a:schemeClr val="bg1"/>
                </a:solidFill>
              </a:defRPr>
            </a:lvl1pPr>
          </a:lstStyle>
          <a:p>
            <a:pPr lvl="0"/>
            <a:r>
              <a:rPr lang="en-US" dirty="0"/>
              <a:t>Title</a:t>
            </a:r>
            <a:br>
              <a:rPr lang="en-US" dirty="0"/>
            </a:br>
            <a:r>
              <a:rPr lang="en-US" dirty="0"/>
              <a:t>Company</a:t>
            </a:r>
            <a:br>
              <a:rPr lang="en-US" dirty="0"/>
            </a:br>
            <a:r>
              <a:rPr lang="en-US" dirty="0"/>
              <a:t>Business Unit</a:t>
            </a:r>
            <a:br>
              <a:rPr lang="en-US" dirty="0"/>
            </a:br>
            <a:br>
              <a:rPr lang="en-US" dirty="0"/>
            </a:br>
            <a:endParaRPr lang="en-US" dirty="0"/>
          </a:p>
        </p:txBody>
      </p:sp>
    </p:spTree>
    <p:extLst>
      <p:ext uri="{BB962C8B-B14F-4D97-AF65-F5344CB8AC3E}">
        <p14:creationId xmlns:p14="http://schemas.microsoft.com/office/powerpoint/2010/main" val="2515631556"/>
      </p:ext>
    </p:extLst>
  </p:cSld>
  <p:clrMapOvr>
    <a:masterClrMapping/>
  </p:clrMapOvr>
  <p:extLst>
    <p:ext uri="{DCECCB84-F9BA-43D5-87BE-67443E8EF086}">
      <p15:sldGuideLst xmlns:p15="http://schemas.microsoft.com/office/powerpoint/2012/main"/>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Contact slide 1/3 picture">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solidFill>
                  <a:schemeClr val="bg1"/>
                </a:solidFill>
              </a:defRPr>
            </a:lvl1pPr>
          </a:lstStyle>
          <a:p>
            <a:fld id="{812BA887-08A4-AC46-809B-9BA61AE0801D}" type="datetime1">
              <a:t>07/18/2024</a:t>
            </a:fld>
            <a:endParaRPr lang="en-US"/>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a:p>
        </p:txBody>
      </p:sp>
      <p:sp>
        <p:nvSpPr>
          <p:cNvPr id="2" name="Title 1"/>
          <p:cNvSpPr>
            <a:spLocks noGrp="1"/>
          </p:cNvSpPr>
          <p:nvPr>
            <p:ph type="title"/>
          </p:nvPr>
        </p:nvSpPr>
        <p:spPr>
          <a:xfrm>
            <a:off x="836083" y="390144"/>
            <a:ext cx="7209367" cy="960000"/>
          </a:xfrm>
        </p:spPr>
        <p:txBody>
          <a:bodyPr/>
          <a:lstStyle>
            <a:lvl1pPr>
              <a:defRPr sz="2933">
                <a:solidFill>
                  <a:schemeClr val="bg1"/>
                </a:solidFill>
              </a:defRPr>
            </a:lvl1pP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8413751" y="0"/>
            <a:ext cx="3790748" cy="6858000"/>
          </a:xfrm>
          <a:solidFill>
            <a:schemeClr val="bg1"/>
          </a:solidFill>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r>
              <a:rPr lang="en-US"/>
              <a:t>Click the icon to add a picture</a:t>
            </a:r>
            <a:endParaRPr lang="en-US" dirty="0"/>
          </a:p>
        </p:txBody>
      </p:sp>
      <p:pic>
        <p:nvPicPr>
          <p:cNvPr id="9" name="Graphic 8">
            <a:extLst>
              <a:ext uri="{FF2B5EF4-FFF2-40B4-BE49-F238E27FC236}">
                <a16:creationId xmlns:a16="http://schemas.microsoft.com/office/drawing/2014/main" id="{B4DDB643-F6AE-1B15-EF5F-A17D17CBCD06}"/>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
        <p:nvSpPr>
          <p:cNvPr id="8" name="Text Placeholder 7">
            <a:extLst>
              <a:ext uri="{FF2B5EF4-FFF2-40B4-BE49-F238E27FC236}">
                <a16:creationId xmlns:a16="http://schemas.microsoft.com/office/drawing/2014/main" id="{CF2E1A9B-3BE0-1673-39BA-F397907B12DA}"/>
              </a:ext>
            </a:extLst>
          </p:cNvPr>
          <p:cNvSpPr>
            <a:spLocks noGrp="1"/>
          </p:cNvSpPr>
          <p:nvPr>
            <p:ph type="body" sz="quarter" idx="14" hasCustomPrompt="1"/>
          </p:nvPr>
        </p:nvSpPr>
        <p:spPr>
          <a:xfrm>
            <a:off x="836085" y="2209800"/>
            <a:ext cx="3416300" cy="597408"/>
          </a:xfrm>
        </p:spPr>
        <p:txBody>
          <a:bodyPr/>
          <a:lstStyle>
            <a:lvl1pPr>
              <a:spcAft>
                <a:spcPts val="0"/>
              </a:spcAft>
              <a:defRPr sz="1867" b="1">
                <a:solidFill>
                  <a:schemeClr val="bg1"/>
                </a:solidFill>
              </a:defRPr>
            </a:lvl1pPr>
          </a:lstStyle>
          <a:p>
            <a:pPr lvl="0"/>
            <a:r>
              <a:rPr lang="en-US" dirty="0"/>
              <a:t>John Doe</a:t>
            </a:r>
          </a:p>
        </p:txBody>
      </p:sp>
      <p:sp>
        <p:nvSpPr>
          <p:cNvPr id="10" name="Text Placeholder 7">
            <a:extLst>
              <a:ext uri="{FF2B5EF4-FFF2-40B4-BE49-F238E27FC236}">
                <a16:creationId xmlns:a16="http://schemas.microsoft.com/office/drawing/2014/main" id="{6D3241A9-4265-C217-A316-AEF1E8578F4E}"/>
              </a:ext>
            </a:extLst>
          </p:cNvPr>
          <p:cNvSpPr>
            <a:spLocks noGrp="1"/>
          </p:cNvSpPr>
          <p:nvPr>
            <p:ph type="body" sz="quarter" idx="15" hasCustomPrompt="1"/>
          </p:nvPr>
        </p:nvSpPr>
        <p:spPr>
          <a:xfrm>
            <a:off x="836085" y="2824105"/>
            <a:ext cx="3416300" cy="1085380"/>
          </a:xfrm>
        </p:spPr>
        <p:txBody>
          <a:bodyPr/>
          <a:lstStyle>
            <a:lvl1pPr>
              <a:spcAft>
                <a:spcPts val="0"/>
              </a:spcAft>
              <a:defRPr sz="1467">
                <a:solidFill>
                  <a:schemeClr val="bg1"/>
                </a:solidFill>
              </a:defRPr>
            </a:lvl1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12" name="Text Placeholder 7">
            <a:extLst>
              <a:ext uri="{FF2B5EF4-FFF2-40B4-BE49-F238E27FC236}">
                <a16:creationId xmlns:a16="http://schemas.microsoft.com/office/drawing/2014/main" id="{824822C4-9887-FA7E-6758-2CC68B42498D}"/>
              </a:ext>
            </a:extLst>
          </p:cNvPr>
          <p:cNvSpPr>
            <a:spLocks noGrp="1"/>
          </p:cNvSpPr>
          <p:nvPr>
            <p:ph type="body" sz="quarter" idx="16" hasCustomPrompt="1"/>
          </p:nvPr>
        </p:nvSpPr>
        <p:spPr>
          <a:xfrm>
            <a:off x="836085" y="4297745"/>
            <a:ext cx="3416300" cy="597408"/>
          </a:xfrm>
        </p:spPr>
        <p:txBody>
          <a:bodyPr/>
          <a:lstStyle>
            <a:lvl1pPr>
              <a:spcAft>
                <a:spcPts val="0"/>
              </a:spcAft>
              <a:defRPr sz="1867" b="1">
                <a:solidFill>
                  <a:schemeClr val="bg1"/>
                </a:solidFill>
              </a:defRPr>
            </a:lvl1pPr>
          </a:lstStyle>
          <a:p>
            <a:pPr lvl="0"/>
            <a:r>
              <a:rPr lang="en-US" dirty="0"/>
              <a:t>Jane Doe</a:t>
            </a:r>
            <a:br>
              <a:rPr lang="en-US" dirty="0"/>
            </a:br>
            <a:endParaRPr lang="en-US" dirty="0"/>
          </a:p>
        </p:txBody>
      </p:sp>
      <p:sp>
        <p:nvSpPr>
          <p:cNvPr id="13" name="Text Placeholder 7">
            <a:extLst>
              <a:ext uri="{FF2B5EF4-FFF2-40B4-BE49-F238E27FC236}">
                <a16:creationId xmlns:a16="http://schemas.microsoft.com/office/drawing/2014/main" id="{79AEDF7F-DB87-553D-3FE3-B9290A684F49}"/>
              </a:ext>
            </a:extLst>
          </p:cNvPr>
          <p:cNvSpPr>
            <a:spLocks noGrp="1"/>
          </p:cNvSpPr>
          <p:nvPr>
            <p:ph type="body" sz="quarter" idx="17" hasCustomPrompt="1"/>
          </p:nvPr>
        </p:nvSpPr>
        <p:spPr>
          <a:xfrm>
            <a:off x="836085" y="4907380"/>
            <a:ext cx="3416300" cy="1084800"/>
          </a:xfrm>
        </p:spPr>
        <p:txBody>
          <a:bodyPr/>
          <a:lstStyle>
            <a:lvl1pPr>
              <a:spcAft>
                <a:spcPts val="0"/>
              </a:spcAft>
              <a:defRPr sz="1467">
                <a:solidFill>
                  <a:schemeClr val="bg1"/>
                </a:solidFill>
              </a:defRPr>
            </a:lvl1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3" name="Text Placeholder 7">
            <a:extLst>
              <a:ext uri="{FF2B5EF4-FFF2-40B4-BE49-F238E27FC236}">
                <a16:creationId xmlns:a16="http://schemas.microsoft.com/office/drawing/2014/main" id="{8E9BCDA7-871A-DC47-E491-916F16187BD6}"/>
              </a:ext>
            </a:extLst>
          </p:cNvPr>
          <p:cNvSpPr>
            <a:spLocks noGrp="1"/>
          </p:cNvSpPr>
          <p:nvPr>
            <p:ph type="body" sz="quarter" idx="18" hasCustomPrompt="1"/>
          </p:nvPr>
        </p:nvSpPr>
        <p:spPr>
          <a:xfrm>
            <a:off x="4629151" y="2209801"/>
            <a:ext cx="3416300" cy="600439"/>
          </a:xfrm>
        </p:spPr>
        <p:txBody>
          <a:bodyPr/>
          <a:lstStyle>
            <a:lvl1pPr>
              <a:spcAft>
                <a:spcPts val="0"/>
              </a:spcAft>
              <a:defRPr sz="1867" b="1">
                <a:solidFill>
                  <a:schemeClr val="bg1"/>
                </a:solidFill>
              </a:defRPr>
            </a:lvl1pPr>
          </a:lstStyle>
          <a:p>
            <a:pPr lvl="0"/>
            <a:r>
              <a:rPr lang="en-US" dirty="0"/>
              <a:t>Jane Doe</a:t>
            </a:r>
            <a:br>
              <a:rPr lang="en-US" dirty="0"/>
            </a:br>
            <a:endParaRPr lang="en-US" dirty="0"/>
          </a:p>
        </p:txBody>
      </p:sp>
      <p:sp>
        <p:nvSpPr>
          <p:cNvPr id="7" name="Text Placeholder 7">
            <a:extLst>
              <a:ext uri="{FF2B5EF4-FFF2-40B4-BE49-F238E27FC236}">
                <a16:creationId xmlns:a16="http://schemas.microsoft.com/office/drawing/2014/main" id="{1CFCCB07-505B-CF23-AA56-DF12E774B59E}"/>
              </a:ext>
            </a:extLst>
          </p:cNvPr>
          <p:cNvSpPr>
            <a:spLocks noGrp="1"/>
          </p:cNvSpPr>
          <p:nvPr>
            <p:ph type="body" sz="quarter" idx="19" hasCustomPrompt="1"/>
          </p:nvPr>
        </p:nvSpPr>
        <p:spPr>
          <a:xfrm>
            <a:off x="4629151" y="2824105"/>
            <a:ext cx="3416300" cy="1085380"/>
          </a:xfrm>
        </p:spPr>
        <p:txBody>
          <a:bodyPr/>
          <a:lstStyle>
            <a:lvl1pPr>
              <a:spcAft>
                <a:spcPts val="0"/>
              </a:spcAft>
              <a:defRPr sz="1467">
                <a:solidFill>
                  <a:schemeClr val="bg1"/>
                </a:solidFill>
              </a:defRPr>
            </a:lvl1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14" name="Text Placeholder 7">
            <a:extLst>
              <a:ext uri="{FF2B5EF4-FFF2-40B4-BE49-F238E27FC236}">
                <a16:creationId xmlns:a16="http://schemas.microsoft.com/office/drawing/2014/main" id="{FEB7346F-CEF1-D823-D380-F47962C8247D}"/>
              </a:ext>
            </a:extLst>
          </p:cNvPr>
          <p:cNvSpPr>
            <a:spLocks noGrp="1"/>
          </p:cNvSpPr>
          <p:nvPr>
            <p:ph type="body" sz="quarter" idx="20" hasCustomPrompt="1"/>
          </p:nvPr>
        </p:nvSpPr>
        <p:spPr>
          <a:xfrm>
            <a:off x="4629151" y="4297745"/>
            <a:ext cx="3416300" cy="597408"/>
          </a:xfrm>
        </p:spPr>
        <p:txBody>
          <a:bodyPr/>
          <a:lstStyle>
            <a:lvl1pPr>
              <a:spcAft>
                <a:spcPts val="0"/>
              </a:spcAft>
              <a:defRPr sz="1867" b="1">
                <a:solidFill>
                  <a:schemeClr val="bg1"/>
                </a:solidFill>
              </a:defRPr>
            </a:lvl1pPr>
          </a:lstStyle>
          <a:p>
            <a:pPr lvl="0"/>
            <a:r>
              <a:rPr lang="en-US" dirty="0"/>
              <a:t>John Doe</a:t>
            </a:r>
            <a:br>
              <a:rPr lang="en-US" dirty="0"/>
            </a:br>
            <a:endParaRPr lang="en-US" dirty="0"/>
          </a:p>
        </p:txBody>
      </p:sp>
      <p:sp>
        <p:nvSpPr>
          <p:cNvPr id="15" name="Text Placeholder 7">
            <a:extLst>
              <a:ext uri="{FF2B5EF4-FFF2-40B4-BE49-F238E27FC236}">
                <a16:creationId xmlns:a16="http://schemas.microsoft.com/office/drawing/2014/main" id="{321FB1D2-B5DE-3C81-E9FD-7A9B60FC80D5}"/>
              </a:ext>
            </a:extLst>
          </p:cNvPr>
          <p:cNvSpPr>
            <a:spLocks noGrp="1"/>
          </p:cNvSpPr>
          <p:nvPr>
            <p:ph type="body" sz="quarter" idx="21" hasCustomPrompt="1"/>
          </p:nvPr>
        </p:nvSpPr>
        <p:spPr>
          <a:xfrm>
            <a:off x="4629151" y="4907380"/>
            <a:ext cx="3416300" cy="1084800"/>
          </a:xfrm>
        </p:spPr>
        <p:txBody>
          <a:bodyPr/>
          <a:lstStyle>
            <a:lvl1pPr>
              <a:spcAft>
                <a:spcPts val="0"/>
              </a:spcAft>
              <a:defRPr sz="1467">
                <a:solidFill>
                  <a:schemeClr val="bg1"/>
                </a:solidFill>
              </a:defRPr>
            </a:lvl1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Tree>
    <p:extLst>
      <p:ext uri="{BB962C8B-B14F-4D97-AF65-F5344CB8AC3E}">
        <p14:creationId xmlns:p14="http://schemas.microsoft.com/office/powerpoint/2010/main" val="1476755557"/>
      </p:ext>
    </p:extLst>
  </p:cSld>
  <p:clrMapOvr>
    <a:masterClrMapping/>
  </p:clrMapOvr>
  <p:extLst>
    <p:ext uri="{DCECCB84-F9BA-43D5-87BE-67443E8EF086}">
      <p15:sldGuideLst xmlns:p15="http://schemas.microsoft.com/office/powerpoint/2012/main"/>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Contact slide">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solidFill>
                  <a:schemeClr val="bg1"/>
                </a:solidFill>
              </a:defRPr>
            </a:lvl1pPr>
          </a:lstStyle>
          <a:p>
            <a:fld id="{2006381E-22FB-A94D-95C8-CDDA562DC917}" type="datetime1">
              <a:t>07/18/2024</a:t>
            </a:fld>
            <a:endParaRPr lang="en-US"/>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a:p>
        </p:txBody>
      </p:sp>
      <p:sp>
        <p:nvSpPr>
          <p:cNvPr id="2" name="Title 1"/>
          <p:cNvSpPr>
            <a:spLocks noGrp="1"/>
          </p:cNvSpPr>
          <p:nvPr>
            <p:ph type="title"/>
          </p:nvPr>
        </p:nvSpPr>
        <p:spPr>
          <a:xfrm>
            <a:off x="836084" y="390144"/>
            <a:ext cx="10998200" cy="960000"/>
          </a:xfrm>
        </p:spPr>
        <p:txBody>
          <a:bodyPr/>
          <a:lstStyle>
            <a:lvl1pPr>
              <a:defRPr sz="2933">
                <a:solidFill>
                  <a:schemeClr val="bg1"/>
                </a:solidFill>
              </a:defRPr>
            </a:lvl1pPr>
          </a:lstStyle>
          <a:p>
            <a:r>
              <a:rPr lang="en-US"/>
              <a:t>Click to edit Master title style</a:t>
            </a:r>
            <a:endParaRPr lang="en-US" dirty="0"/>
          </a:p>
        </p:txBody>
      </p:sp>
      <p:pic>
        <p:nvPicPr>
          <p:cNvPr id="9" name="Graphic 8">
            <a:extLst>
              <a:ext uri="{FF2B5EF4-FFF2-40B4-BE49-F238E27FC236}">
                <a16:creationId xmlns:a16="http://schemas.microsoft.com/office/drawing/2014/main" id="{B4DDB643-F6AE-1B15-EF5F-A17D17CBCD06}"/>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
        <p:nvSpPr>
          <p:cNvPr id="8" name="Text Placeholder 7">
            <a:extLst>
              <a:ext uri="{FF2B5EF4-FFF2-40B4-BE49-F238E27FC236}">
                <a16:creationId xmlns:a16="http://schemas.microsoft.com/office/drawing/2014/main" id="{CF2E1A9B-3BE0-1673-39BA-F397907B12DA}"/>
              </a:ext>
            </a:extLst>
          </p:cNvPr>
          <p:cNvSpPr>
            <a:spLocks noGrp="1"/>
          </p:cNvSpPr>
          <p:nvPr>
            <p:ph type="body" sz="quarter" idx="14" hasCustomPrompt="1"/>
          </p:nvPr>
        </p:nvSpPr>
        <p:spPr>
          <a:xfrm>
            <a:off x="4629151" y="2209800"/>
            <a:ext cx="3416300" cy="597408"/>
          </a:xfrm>
        </p:spPr>
        <p:txBody>
          <a:bodyPr/>
          <a:lstStyle>
            <a:lvl1pPr>
              <a:spcAft>
                <a:spcPts val="0"/>
              </a:spcAft>
              <a:defRPr sz="1867" b="1">
                <a:solidFill>
                  <a:schemeClr val="bg1"/>
                </a:solidFill>
              </a:defRPr>
            </a:lvl1pPr>
          </a:lstStyle>
          <a:p>
            <a:pPr lvl="0"/>
            <a:r>
              <a:rPr lang="en-US" dirty="0"/>
              <a:t>John Doe</a:t>
            </a:r>
          </a:p>
        </p:txBody>
      </p:sp>
      <p:sp>
        <p:nvSpPr>
          <p:cNvPr id="10" name="Text Placeholder 7">
            <a:extLst>
              <a:ext uri="{FF2B5EF4-FFF2-40B4-BE49-F238E27FC236}">
                <a16:creationId xmlns:a16="http://schemas.microsoft.com/office/drawing/2014/main" id="{6D3241A9-4265-C217-A316-AEF1E8578F4E}"/>
              </a:ext>
            </a:extLst>
          </p:cNvPr>
          <p:cNvSpPr>
            <a:spLocks noGrp="1"/>
          </p:cNvSpPr>
          <p:nvPr>
            <p:ph type="body" sz="quarter" idx="15" hasCustomPrompt="1"/>
          </p:nvPr>
        </p:nvSpPr>
        <p:spPr>
          <a:xfrm>
            <a:off x="4629151" y="2824105"/>
            <a:ext cx="3416300" cy="1085379"/>
          </a:xfrm>
        </p:spPr>
        <p:txBody>
          <a:bodyPr/>
          <a:lstStyle>
            <a:lvl1pPr>
              <a:spcAft>
                <a:spcPts val="0"/>
              </a:spcAft>
              <a:defRPr sz="1467">
                <a:solidFill>
                  <a:schemeClr val="bg1"/>
                </a:solidFill>
              </a:defRPr>
            </a:lvl1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12" name="Text Placeholder 7">
            <a:extLst>
              <a:ext uri="{FF2B5EF4-FFF2-40B4-BE49-F238E27FC236}">
                <a16:creationId xmlns:a16="http://schemas.microsoft.com/office/drawing/2014/main" id="{824822C4-9887-FA7E-6758-2CC68B42498D}"/>
              </a:ext>
            </a:extLst>
          </p:cNvPr>
          <p:cNvSpPr>
            <a:spLocks noGrp="1"/>
          </p:cNvSpPr>
          <p:nvPr>
            <p:ph type="body" sz="quarter" idx="16" hasCustomPrompt="1"/>
          </p:nvPr>
        </p:nvSpPr>
        <p:spPr>
          <a:xfrm>
            <a:off x="4629151" y="4296000"/>
            <a:ext cx="3416300" cy="597408"/>
          </a:xfrm>
        </p:spPr>
        <p:txBody>
          <a:bodyPr/>
          <a:lstStyle>
            <a:lvl1pPr>
              <a:spcAft>
                <a:spcPts val="0"/>
              </a:spcAft>
              <a:defRPr sz="1867" b="1">
                <a:solidFill>
                  <a:schemeClr val="bg1"/>
                </a:solidFill>
              </a:defRPr>
            </a:lvl1pPr>
          </a:lstStyle>
          <a:p>
            <a:pPr lvl="0"/>
            <a:r>
              <a:rPr lang="en-US" dirty="0"/>
              <a:t>Jane Doe</a:t>
            </a:r>
            <a:br>
              <a:rPr lang="en-US" dirty="0"/>
            </a:br>
            <a:endParaRPr lang="en-US" dirty="0"/>
          </a:p>
        </p:txBody>
      </p:sp>
      <p:sp>
        <p:nvSpPr>
          <p:cNvPr id="13" name="Text Placeholder 7">
            <a:extLst>
              <a:ext uri="{FF2B5EF4-FFF2-40B4-BE49-F238E27FC236}">
                <a16:creationId xmlns:a16="http://schemas.microsoft.com/office/drawing/2014/main" id="{79AEDF7F-DB87-553D-3FE3-B9290A684F49}"/>
              </a:ext>
            </a:extLst>
          </p:cNvPr>
          <p:cNvSpPr>
            <a:spLocks noGrp="1"/>
          </p:cNvSpPr>
          <p:nvPr>
            <p:ph type="body" sz="quarter" idx="17" hasCustomPrompt="1"/>
          </p:nvPr>
        </p:nvSpPr>
        <p:spPr>
          <a:xfrm>
            <a:off x="4629151" y="4905600"/>
            <a:ext cx="3416300" cy="1084800"/>
          </a:xfrm>
        </p:spPr>
        <p:txBody>
          <a:bodyPr/>
          <a:lstStyle>
            <a:lvl1pPr>
              <a:spcAft>
                <a:spcPts val="0"/>
              </a:spcAft>
              <a:defRPr sz="1467">
                <a:solidFill>
                  <a:schemeClr val="bg1"/>
                </a:solidFill>
              </a:defRPr>
            </a:lvl1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3" name="Text Placeholder 7">
            <a:extLst>
              <a:ext uri="{FF2B5EF4-FFF2-40B4-BE49-F238E27FC236}">
                <a16:creationId xmlns:a16="http://schemas.microsoft.com/office/drawing/2014/main" id="{8E9BCDA7-871A-DC47-E491-916F16187BD6}"/>
              </a:ext>
            </a:extLst>
          </p:cNvPr>
          <p:cNvSpPr>
            <a:spLocks noGrp="1"/>
          </p:cNvSpPr>
          <p:nvPr>
            <p:ph type="body" sz="quarter" idx="18" hasCustomPrompt="1"/>
          </p:nvPr>
        </p:nvSpPr>
        <p:spPr>
          <a:xfrm>
            <a:off x="8422218" y="2209801"/>
            <a:ext cx="3416300" cy="600439"/>
          </a:xfrm>
        </p:spPr>
        <p:txBody>
          <a:bodyPr/>
          <a:lstStyle>
            <a:lvl1pPr>
              <a:spcAft>
                <a:spcPts val="0"/>
              </a:spcAft>
              <a:defRPr sz="1867" b="1">
                <a:solidFill>
                  <a:schemeClr val="bg1"/>
                </a:solidFill>
              </a:defRPr>
            </a:lvl1pPr>
          </a:lstStyle>
          <a:p>
            <a:pPr lvl="0"/>
            <a:r>
              <a:rPr lang="en-US" dirty="0"/>
              <a:t>Jane Doe</a:t>
            </a:r>
            <a:br>
              <a:rPr lang="en-US" dirty="0"/>
            </a:br>
            <a:endParaRPr lang="en-US" dirty="0"/>
          </a:p>
        </p:txBody>
      </p:sp>
      <p:sp>
        <p:nvSpPr>
          <p:cNvPr id="7" name="Text Placeholder 7">
            <a:extLst>
              <a:ext uri="{FF2B5EF4-FFF2-40B4-BE49-F238E27FC236}">
                <a16:creationId xmlns:a16="http://schemas.microsoft.com/office/drawing/2014/main" id="{1CFCCB07-505B-CF23-AA56-DF12E774B59E}"/>
              </a:ext>
            </a:extLst>
          </p:cNvPr>
          <p:cNvSpPr>
            <a:spLocks noGrp="1"/>
          </p:cNvSpPr>
          <p:nvPr>
            <p:ph type="body" sz="quarter" idx="19" hasCustomPrompt="1"/>
          </p:nvPr>
        </p:nvSpPr>
        <p:spPr>
          <a:xfrm>
            <a:off x="8422218" y="2824105"/>
            <a:ext cx="3416300" cy="1085379"/>
          </a:xfrm>
        </p:spPr>
        <p:txBody>
          <a:bodyPr/>
          <a:lstStyle>
            <a:lvl1pPr>
              <a:spcAft>
                <a:spcPts val="0"/>
              </a:spcAft>
              <a:defRPr sz="1467">
                <a:solidFill>
                  <a:schemeClr val="bg1"/>
                </a:solidFill>
              </a:defRPr>
            </a:lvl1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14" name="Text Placeholder 7">
            <a:extLst>
              <a:ext uri="{FF2B5EF4-FFF2-40B4-BE49-F238E27FC236}">
                <a16:creationId xmlns:a16="http://schemas.microsoft.com/office/drawing/2014/main" id="{FEB7346F-CEF1-D823-D380-F47962C8247D}"/>
              </a:ext>
            </a:extLst>
          </p:cNvPr>
          <p:cNvSpPr>
            <a:spLocks noGrp="1"/>
          </p:cNvSpPr>
          <p:nvPr>
            <p:ph type="body" sz="quarter" idx="20" hasCustomPrompt="1"/>
          </p:nvPr>
        </p:nvSpPr>
        <p:spPr>
          <a:xfrm>
            <a:off x="8422218" y="4296000"/>
            <a:ext cx="3416300" cy="597408"/>
          </a:xfrm>
        </p:spPr>
        <p:txBody>
          <a:bodyPr/>
          <a:lstStyle>
            <a:lvl1pPr>
              <a:spcAft>
                <a:spcPts val="0"/>
              </a:spcAft>
              <a:defRPr sz="1867" b="1">
                <a:solidFill>
                  <a:schemeClr val="bg1"/>
                </a:solidFill>
              </a:defRPr>
            </a:lvl1pPr>
          </a:lstStyle>
          <a:p>
            <a:pPr lvl="0"/>
            <a:r>
              <a:rPr lang="en-US" dirty="0"/>
              <a:t>John Doe</a:t>
            </a:r>
            <a:br>
              <a:rPr lang="en-US" dirty="0"/>
            </a:br>
            <a:endParaRPr lang="en-US" dirty="0"/>
          </a:p>
        </p:txBody>
      </p:sp>
      <p:sp>
        <p:nvSpPr>
          <p:cNvPr id="15" name="Text Placeholder 7">
            <a:extLst>
              <a:ext uri="{FF2B5EF4-FFF2-40B4-BE49-F238E27FC236}">
                <a16:creationId xmlns:a16="http://schemas.microsoft.com/office/drawing/2014/main" id="{321FB1D2-B5DE-3C81-E9FD-7A9B60FC80D5}"/>
              </a:ext>
            </a:extLst>
          </p:cNvPr>
          <p:cNvSpPr>
            <a:spLocks noGrp="1"/>
          </p:cNvSpPr>
          <p:nvPr>
            <p:ph type="body" sz="quarter" idx="21" hasCustomPrompt="1"/>
          </p:nvPr>
        </p:nvSpPr>
        <p:spPr>
          <a:xfrm>
            <a:off x="8422218" y="4905600"/>
            <a:ext cx="3416300" cy="1084800"/>
          </a:xfrm>
        </p:spPr>
        <p:txBody>
          <a:bodyPr/>
          <a:lstStyle>
            <a:lvl1pPr>
              <a:spcAft>
                <a:spcPts val="0"/>
              </a:spcAft>
              <a:defRPr sz="1467">
                <a:solidFill>
                  <a:schemeClr val="bg1"/>
                </a:solidFill>
              </a:defRPr>
            </a:lvl1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11" name="Text Placeholder 7">
            <a:extLst>
              <a:ext uri="{FF2B5EF4-FFF2-40B4-BE49-F238E27FC236}">
                <a16:creationId xmlns:a16="http://schemas.microsoft.com/office/drawing/2014/main" id="{7738C014-4C3F-E369-8830-B267FA6FD12F}"/>
              </a:ext>
            </a:extLst>
          </p:cNvPr>
          <p:cNvSpPr>
            <a:spLocks noGrp="1"/>
          </p:cNvSpPr>
          <p:nvPr>
            <p:ph type="body" sz="quarter" idx="22" hasCustomPrompt="1"/>
          </p:nvPr>
        </p:nvSpPr>
        <p:spPr>
          <a:xfrm>
            <a:off x="835201" y="2209800"/>
            <a:ext cx="3416300" cy="597408"/>
          </a:xfrm>
        </p:spPr>
        <p:txBody>
          <a:bodyPr/>
          <a:lstStyle>
            <a:lvl1pPr>
              <a:spcAft>
                <a:spcPts val="0"/>
              </a:spcAft>
              <a:defRPr sz="1867" b="1">
                <a:solidFill>
                  <a:schemeClr val="bg1"/>
                </a:solidFill>
              </a:defRPr>
            </a:lvl1pPr>
          </a:lstStyle>
          <a:p>
            <a:pPr lvl="0"/>
            <a:r>
              <a:rPr lang="en-US" dirty="0"/>
              <a:t>John Doe</a:t>
            </a:r>
          </a:p>
        </p:txBody>
      </p:sp>
      <p:sp>
        <p:nvSpPr>
          <p:cNvPr id="16" name="Text Placeholder 7">
            <a:extLst>
              <a:ext uri="{FF2B5EF4-FFF2-40B4-BE49-F238E27FC236}">
                <a16:creationId xmlns:a16="http://schemas.microsoft.com/office/drawing/2014/main" id="{787516AD-FB6B-68DC-4847-F9B9FCD487CF}"/>
              </a:ext>
            </a:extLst>
          </p:cNvPr>
          <p:cNvSpPr>
            <a:spLocks noGrp="1"/>
          </p:cNvSpPr>
          <p:nvPr>
            <p:ph type="body" sz="quarter" idx="23" hasCustomPrompt="1"/>
          </p:nvPr>
        </p:nvSpPr>
        <p:spPr>
          <a:xfrm>
            <a:off x="835201" y="2824105"/>
            <a:ext cx="3416300" cy="1085379"/>
          </a:xfrm>
        </p:spPr>
        <p:txBody>
          <a:bodyPr/>
          <a:lstStyle>
            <a:lvl1pPr>
              <a:spcAft>
                <a:spcPts val="0"/>
              </a:spcAft>
              <a:defRPr sz="1467">
                <a:solidFill>
                  <a:schemeClr val="bg1"/>
                </a:solidFill>
              </a:defRPr>
            </a:lvl1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17" name="Text Placeholder 7">
            <a:extLst>
              <a:ext uri="{FF2B5EF4-FFF2-40B4-BE49-F238E27FC236}">
                <a16:creationId xmlns:a16="http://schemas.microsoft.com/office/drawing/2014/main" id="{749E438A-5796-CCD2-4D5D-C18EC3BBA478}"/>
              </a:ext>
            </a:extLst>
          </p:cNvPr>
          <p:cNvSpPr>
            <a:spLocks noGrp="1"/>
          </p:cNvSpPr>
          <p:nvPr>
            <p:ph type="body" sz="quarter" idx="24" hasCustomPrompt="1"/>
          </p:nvPr>
        </p:nvSpPr>
        <p:spPr>
          <a:xfrm>
            <a:off x="835201" y="4296000"/>
            <a:ext cx="3416300" cy="597408"/>
          </a:xfrm>
        </p:spPr>
        <p:txBody>
          <a:bodyPr/>
          <a:lstStyle>
            <a:lvl1pPr>
              <a:spcAft>
                <a:spcPts val="0"/>
              </a:spcAft>
              <a:defRPr sz="1867" b="1">
                <a:solidFill>
                  <a:schemeClr val="bg1"/>
                </a:solidFill>
              </a:defRPr>
            </a:lvl1pPr>
          </a:lstStyle>
          <a:p>
            <a:pPr lvl="0"/>
            <a:r>
              <a:rPr lang="en-US" dirty="0"/>
              <a:t>Jane Doe</a:t>
            </a:r>
            <a:br>
              <a:rPr lang="en-US" dirty="0"/>
            </a:br>
            <a:endParaRPr lang="en-US" dirty="0"/>
          </a:p>
        </p:txBody>
      </p:sp>
      <p:sp>
        <p:nvSpPr>
          <p:cNvPr id="18" name="Text Placeholder 7">
            <a:extLst>
              <a:ext uri="{FF2B5EF4-FFF2-40B4-BE49-F238E27FC236}">
                <a16:creationId xmlns:a16="http://schemas.microsoft.com/office/drawing/2014/main" id="{E712FEEF-7E24-A982-CAB1-933367649747}"/>
              </a:ext>
            </a:extLst>
          </p:cNvPr>
          <p:cNvSpPr>
            <a:spLocks noGrp="1"/>
          </p:cNvSpPr>
          <p:nvPr>
            <p:ph type="body" sz="quarter" idx="25" hasCustomPrompt="1"/>
          </p:nvPr>
        </p:nvSpPr>
        <p:spPr>
          <a:xfrm>
            <a:off x="835201" y="4905600"/>
            <a:ext cx="3416300" cy="1084800"/>
          </a:xfrm>
        </p:spPr>
        <p:txBody>
          <a:bodyPr/>
          <a:lstStyle>
            <a:lvl1pPr>
              <a:spcAft>
                <a:spcPts val="0"/>
              </a:spcAft>
              <a:defRPr sz="1467">
                <a:solidFill>
                  <a:schemeClr val="bg1"/>
                </a:solidFill>
              </a:defRPr>
            </a:lvl1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Tree>
    <p:extLst>
      <p:ext uri="{BB962C8B-B14F-4D97-AF65-F5344CB8AC3E}">
        <p14:creationId xmlns:p14="http://schemas.microsoft.com/office/powerpoint/2010/main" val="149604928"/>
      </p:ext>
    </p:extLst>
  </p:cSld>
  <p:clrMapOvr>
    <a:masterClrMapping/>
  </p:clrMapOvr>
  <p:extLst>
    <p:ext uri="{DCECCB84-F9BA-43D5-87BE-67443E8EF086}">
      <p15:sldGuideLst xmlns:p15="http://schemas.microsoft.com/office/powerpoint/2012/main"/>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type="title" preserve="1">
  <p:cSld name="Title in True Blue">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835200" y="1387200"/>
            <a:ext cx="5505451" cy="2121600"/>
          </a:xfrm>
        </p:spPr>
        <p:txBody>
          <a:bodyPr anchor="t" anchorCtr="0"/>
          <a:lstStyle>
            <a:lvl1pPr algn="l">
              <a:defRPr sz="4800">
                <a:solidFill>
                  <a:schemeClr val="bg1"/>
                </a:solidFill>
              </a:defRPr>
            </a:lvl1pPr>
          </a:lstStyle>
          <a:p>
            <a:r>
              <a:rPr lang="en-US" noProof="0"/>
              <a:t>Click to edit Master title style</a:t>
            </a:r>
          </a:p>
        </p:txBody>
      </p:sp>
      <p:sp>
        <p:nvSpPr>
          <p:cNvPr id="3" name="Subtitle 2"/>
          <p:cNvSpPr>
            <a:spLocks noGrp="1"/>
          </p:cNvSpPr>
          <p:nvPr>
            <p:ph type="subTitle" idx="1" hasCustomPrompt="1"/>
          </p:nvPr>
        </p:nvSpPr>
        <p:spPr>
          <a:xfrm>
            <a:off x="835200" y="3600451"/>
            <a:ext cx="5505451" cy="1657348"/>
          </a:xfrm>
        </p:spPr>
        <p:txBody>
          <a:bodyPr anchor="t" anchorCtr="0"/>
          <a:lstStyle>
            <a:lvl1pPr marL="0" indent="0" algn="l">
              <a:buNone/>
              <a:defRPr sz="1600" b="1">
                <a:solidFill>
                  <a:schemeClr val="bg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noProof="0"/>
              <a:t>Click to edit Master subtitle style        </a:t>
            </a:r>
          </a:p>
        </p:txBody>
      </p:sp>
      <p:pic>
        <p:nvPicPr>
          <p:cNvPr id="14" name="Graphic 13">
            <a:extLst>
              <a:ext uri="{FF2B5EF4-FFF2-40B4-BE49-F238E27FC236}">
                <a16:creationId xmlns:a16="http://schemas.microsoft.com/office/drawing/2014/main" id="{CB25D1A9-5D82-9E4A-3323-DC43367C2BFF}"/>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838958" y="403167"/>
            <a:ext cx="1521127" cy="216000"/>
          </a:xfrm>
          <a:prstGeom prst="rect">
            <a:avLst/>
          </a:prstGeom>
        </p:spPr>
      </p:pic>
      <p:pic>
        <p:nvPicPr>
          <p:cNvPr id="4" name="Graphic 3">
            <a:extLst>
              <a:ext uri="{FF2B5EF4-FFF2-40B4-BE49-F238E27FC236}">
                <a16:creationId xmlns:a16="http://schemas.microsoft.com/office/drawing/2014/main" id="{B3BD2E02-A41D-D2EE-9F4B-24AC6BADB644}"/>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838958" y="403167"/>
            <a:ext cx="1521127" cy="216000"/>
          </a:xfrm>
          <a:prstGeom prst="rect">
            <a:avLst/>
          </a:prstGeom>
        </p:spPr>
      </p:pic>
    </p:spTree>
    <p:extLst>
      <p:ext uri="{BB962C8B-B14F-4D97-AF65-F5344CB8AC3E}">
        <p14:creationId xmlns:p14="http://schemas.microsoft.com/office/powerpoint/2010/main" val="2719733934"/>
      </p:ext>
    </p:extLst>
  </p:cSld>
  <p:clrMapOvr>
    <a:masterClrMapping/>
  </p:clrMapOvr>
  <p:extLst>
    <p:ext uri="{DCECCB84-F9BA-43D5-87BE-67443E8EF086}">
      <p15:sldGuideLst xmlns:p15="http://schemas.microsoft.com/office/powerpoint/2012/main">
        <p15:guide id="8" orient="horz" pos="556">
          <p15:clr>
            <a:srgbClr val="A4A3A4"/>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Title with dark pictur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7B5185DC-75AA-89C5-12FA-7663D1244071}"/>
              </a:ext>
            </a:extLst>
          </p:cNvPr>
          <p:cNvSpPr>
            <a:spLocks noGrp="1"/>
          </p:cNvSpPr>
          <p:nvPr>
            <p:ph type="pic" sz="quarter" idx="10"/>
          </p:nvPr>
        </p:nvSpPr>
        <p:spPr>
          <a:xfrm>
            <a:off x="0" y="0"/>
            <a:ext cx="12192000" cy="6858000"/>
          </a:xfrm>
        </p:spPr>
        <p:txBody>
          <a:bodyPr anchor="ctr" anchorCtr="1"/>
          <a:lstStyle>
            <a:lvl1pPr algn="ctr">
              <a:defRPr/>
            </a:lvl1pPr>
          </a:lstStyle>
          <a:p>
            <a:r>
              <a:rPr lang="en-US"/>
              <a:t>Click icon to add picture</a:t>
            </a:r>
            <a:endParaRPr lang="en-US" dirty="0"/>
          </a:p>
        </p:txBody>
      </p:sp>
      <p:sp>
        <p:nvSpPr>
          <p:cNvPr id="2" name="Title 1"/>
          <p:cNvSpPr>
            <a:spLocks noGrp="1"/>
          </p:cNvSpPr>
          <p:nvPr>
            <p:ph type="ctrTitle"/>
          </p:nvPr>
        </p:nvSpPr>
        <p:spPr>
          <a:xfrm>
            <a:off x="836084" y="2207685"/>
            <a:ext cx="5505451" cy="2076449"/>
          </a:xfrm>
        </p:spPr>
        <p:txBody>
          <a:bodyPr anchor="t" anchorCtr="0"/>
          <a:lstStyle>
            <a:lvl1pPr algn="l">
              <a:defRPr sz="4800">
                <a:solidFill>
                  <a:schemeClr val="bg1"/>
                </a:solidFill>
              </a:defRPr>
            </a:lvl1pPr>
          </a:lstStyle>
          <a:p>
            <a:r>
              <a:rPr lang="en-US" noProof="0"/>
              <a:t>Click to edit Master title style</a:t>
            </a:r>
            <a:endParaRPr lang="en-US" noProof="0" dirty="0"/>
          </a:p>
        </p:txBody>
      </p:sp>
      <p:sp>
        <p:nvSpPr>
          <p:cNvPr id="3" name="Subtitle 2"/>
          <p:cNvSpPr>
            <a:spLocks noGrp="1"/>
          </p:cNvSpPr>
          <p:nvPr>
            <p:ph type="subTitle" idx="1" hasCustomPrompt="1"/>
          </p:nvPr>
        </p:nvSpPr>
        <p:spPr>
          <a:xfrm>
            <a:off x="835200" y="4284134"/>
            <a:ext cx="5505451" cy="1636183"/>
          </a:xfrm>
        </p:spPr>
        <p:txBody>
          <a:bodyPr anchor="t" anchorCtr="0"/>
          <a:lstStyle>
            <a:lvl1pPr marL="0" indent="0" algn="l">
              <a:buNone/>
              <a:defRPr sz="1600" b="1">
                <a:solidFill>
                  <a:schemeClr val="bg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noProof="0"/>
              <a:t>Click to edit Master subtitle style        </a:t>
            </a:r>
          </a:p>
        </p:txBody>
      </p:sp>
    </p:spTree>
    <p:extLst>
      <p:ext uri="{BB962C8B-B14F-4D97-AF65-F5344CB8AC3E}">
        <p14:creationId xmlns:p14="http://schemas.microsoft.com/office/powerpoint/2010/main" val="860986044"/>
      </p:ext>
    </p:extLst>
  </p:cSld>
  <p:clrMapOvr>
    <a:masterClrMapping/>
  </p:clrMapOvr>
  <p:extLst>
    <p:ext uri="{DCECCB84-F9BA-43D5-87BE-67443E8EF086}">
      <p15:sldGuideLst xmlns:p15="http://schemas.microsoft.com/office/powerpoint/2012/main"/>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Title with picture Core Magenta">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7B5185DC-75AA-89C5-12FA-7663D1244071}"/>
              </a:ext>
            </a:extLst>
          </p:cNvPr>
          <p:cNvSpPr>
            <a:spLocks noGrp="1"/>
          </p:cNvSpPr>
          <p:nvPr>
            <p:ph type="pic" sz="quarter" idx="10"/>
          </p:nvPr>
        </p:nvSpPr>
        <p:spPr>
          <a:xfrm>
            <a:off x="0" y="0"/>
            <a:ext cx="12192000" cy="6858000"/>
          </a:xfrm>
        </p:spPr>
        <p:txBody>
          <a:bodyPr anchor="ctr" anchorCtr="1"/>
          <a:lstStyle>
            <a:lvl1pPr algn="ctr">
              <a:defRPr/>
            </a:lvl1pPr>
          </a:lstStyle>
          <a:p>
            <a:r>
              <a:rPr lang="en-US"/>
              <a:t>Click icon to add picture</a:t>
            </a:r>
            <a:endParaRPr lang="en-US" dirty="0"/>
          </a:p>
        </p:txBody>
      </p:sp>
      <p:sp>
        <p:nvSpPr>
          <p:cNvPr id="6" name="Text Placeholder 5">
            <a:extLst>
              <a:ext uri="{FF2B5EF4-FFF2-40B4-BE49-F238E27FC236}">
                <a16:creationId xmlns:a16="http://schemas.microsoft.com/office/drawing/2014/main" id="{35FA0A69-F626-71D1-D44C-F45E3406B30E}"/>
              </a:ext>
            </a:extLst>
          </p:cNvPr>
          <p:cNvSpPr>
            <a:spLocks noGrp="1"/>
          </p:cNvSpPr>
          <p:nvPr>
            <p:ph type="body" sz="quarter" idx="11" hasCustomPrompt="1"/>
          </p:nvPr>
        </p:nvSpPr>
        <p:spPr>
          <a:xfrm>
            <a:off x="556800" y="1180800"/>
            <a:ext cx="5760000" cy="4560000"/>
          </a:xfrm>
          <a:gradFill>
            <a:gsLst>
              <a:gs pos="0">
                <a:schemeClr val="accent3"/>
              </a:gs>
              <a:gs pos="45000">
                <a:schemeClr val="accent3">
                  <a:alpha val="0"/>
                </a:schemeClr>
              </a:gs>
            </a:gsLst>
            <a:lin ang="2700000" scaled="0"/>
          </a:gradFill>
        </p:spPr>
        <p:txBody>
          <a:bodyPr/>
          <a:lstStyle>
            <a:lvl1pPr>
              <a:defRPr sz="133"/>
            </a:lvl1pPr>
          </a:lstStyle>
          <a:p>
            <a:pPr lvl="0"/>
            <a:r>
              <a:rPr lang="en-US" dirty="0"/>
              <a:t> </a:t>
            </a:r>
          </a:p>
        </p:txBody>
      </p:sp>
      <p:sp>
        <p:nvSpPr>
          <p:cNvPr id="2" name="Title 1"/>
          <p:cNvSpPr>
            <a:spLocks noGrp="1"/>
          </p:cNvSpPr>
          <p:nvPr>
            <p:ph type="ctrTitle"/>
          </p:nvPr>
        </p:nvSpPr>
        <p:spPr>
          <a:xfrm>
            <a:off x="835200" y="1387200"/>
            <a:ext cx="5505451" cy="2163763"/>
          </a:xfrm>
        </p:spPr>
        <p:txBody>
          <a:bodyPr anchor="t" anchorCtr="0"/>
          <a:lstStyle>
            <a:lvl1pPr algn="l">
              <a:defRPr sz="4800">
                <a:solidFill>
                  <a:schemeClr val="bg1"/>
                </a:solidFill>
              </a:defRPr>
            </a:lvl1pPr>
          </a:lstStyle>
          <a:p>
            <a:r>
              <a:rPr lang="en-US" noProof="0"/>
              <a:t>Click to edit Master title style</a:t>
            </a:r>
            <a:endParaRPr lang="en-US" noProof="0" dirty="0"/>
          </a:p>
        </p:txBody>
      </p:sp>
      <p:sp>
        <p:nvSpPr>
          <p:cNvPr id="3" name="Subtitle 2"/>
          <p:cNvSpPr>
            <a:spLocks noGrp="1"/>
          </p:cNvSpPr>
          <p:nvPr>
            <p:ph type="subTitle" idx="1" hasCustomPrompt="1"/>
          </p:nvPr>
        </p:nvSpPr>
        <p:spPr>
          <a:xfrm>
            <a:off x="833968" y="3600451"/>
            <a:ext cx="5505451" cy="1657348"/>
          </a:xfrm>
        </p:spPr>
        <p:txBody>
          <a:bodyPr anchor="t" anchorCtr="0"/>
          <a:lstStyle>
            <a:lvl1pPr marL="0" indent="0" algn="l">
              <a:buNone/>
              <a:defRPr sz="1600" b="1">
                <a:solidFill>
                  <a:schemeClr val="bg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noProof="0" dirty="0"/>
              <a:t>Click to edit Master subtitle style        </a:t>
            </a:r>
          </a:p>
        </p:txBody>
      </p:sp>
    </p:spTree>
    <p:extLst>
      <p:ext uri="{BB962C8B-B14F-4D97-AF65-F5344CB8AC3E}">
        <p14:creationId xmlns:p14="http://schemas.microsoft.com/office/powerpoint/2010/main" val="142626268"/>
      </p:ext>
    </p:extLst>
  </p:cSld>
  <p:clrMapOvr>
    <a:masterClrMapping/>
  </p:clrMapOvr>
  <p:extLst>
    <p:ext uri="{DCECCB84-F9BA-43D5-87BE-67443E8EF086}">
      <p15:sldGuideLst xmlns:p15="http://schemas.microsoft.com/office/powerpoint/2012/main">
        <p15:guide id="7" orient="horz" pos="556">
          <p15:clr>
            <a:srgbClr val="A4A3A4"/>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Blank slide with headline">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AA8590D7-8091-3D66-D11F-A65961D0D8FC}"/>
              </a:ext>
            </a:extLst>
          </p:cNvPr>
          <p:cNvSpPr>
            <a:spLocks noGrp="1"/>
          </p:cNvSpPr>
          <p:nvPr>
            <p:ph type="dt" sz="half" idx="10"/>
          </p:nvPr>
        </p:nvSpPr>
        <p:spPr/>
        <p:txBody>
          <a:bodyPr/>
          <a:lstStyle/>
          <a:p>
            <a:fld id="{66029881-6A0F-6B4F-87C5-6CF4FD0536DE}" type="datetime1">
              <a:rPr lang="en-US" smtClean="0"/>
              <a:t>07/18/2024</a:t>
            </a:fld>
            <a:endParaRPr lang="en-US" dirty="0"/>
          </a:p>
        </p:txBody>
      </p:sp>
      <p:sp>
        <p:nvSpPr>
          <p:cNvPr id="4" name="Footer Placeholder 3">
            <a:extLst>
              <a:ext uri="{FF2B5EF4-FFF2-40B4-BE49-F238E27FC236}">
                <a16:creationId xmlns:a16="http://schemas.microsoft.com/office/drawing/2014/main" id="{7BF3C78D-3010-E75F-A1B3-6A863FC0F8D3}"/>
              </a:ext>
            </a:extLst>
          </p:cNvPr>
          <p:cNvSpPr>
            <a:spLocks noGrp="1"/>
          </p:cNvSpPr>
          <p:nvPr>
            <p:ph type="ftr" sz="quarter" idx="11"/>
          </p:nvPr>
        </p:nvSpPr>
        <p:spPr/>
        <p:txBody>
          <a:bodyPr/>
          <a:lstStyle/>
          <a:p>
            <a:r>
              <a:rPr lang="en-US"/>
              <a:t>Confidential</a:t>
            </a:r>
            <a:endParaRPr lang="en-US" dirty="0"/>
          </a:p>
        </p:txBody>
      </p:sp>
      <p:sp>
        <p:nvSpPr>
          <p:cNvPr id="5" name="Slide Number Placeholder 4">
            <a:extLst>
              <a:ext uri="{FF2B5EF4-FFF2-40B4-BE49-F238E27FC236}">
                <a16:creationId xmlns:a16="http://schemas.microsoft.com/office/drawing/2014/main" id="{694F40EA-9EE7-9CA7-C42D-7E6C23ADC3E7}"/>
              </a:ext>
            </a:extLst>
          </p:cNvPr>
          <p:cNvSpPr>
            <a:spLocks noGrp="1"/>
          </p:cNvSpPr>
          <p:nvPr>
            <p:ph type="sldNum" sz="quarter" idx="12"/>
          </p:nvPr>
        </p:nvSpPr>
        <p:spPr/>
        <p:txBody>
          <a:bodyPr/>
          <a:lstStyle/>
          <a:p>
            <a:fld id="{7402B711-A71A-452E-950A-8AB93037233C}" type="slidenum">
              <a:rPr lang="en-US" smtClean="0"/>
              <a:pPr/>
              <a:t>‹#›</a:t>
            </a:fld>
            <a:endParaRPr lang="en-US" dirty="0"/>
          </a:p>
        </p:txBody>
      </p:sp>
      <p:pic>
        <p:nvPicPr>
          <p:cNvPr id="6" name="Graphic 5">
            <a:extLst>
              <a:ext uri="{FF2B5EF4-FFF2-40B4-BE49-F238E27FC236}">
                <a16:creationId xmlns:a16="http://schemas.microsoft.com/office/drawing/2014/main" id="{9C0D3F19-98CE-9613-5AE6-620AC9F2A5AF}"/>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7" name="Title Placeholder 1">
            <a:extLst>
              <a:ext uri="{FF2B5EF4-FFF2-40B4-BE49-F238E27FC236}">
                <a16:creationId xmlns:a16="http://schemas.microsoft.com/office/drawing/2014/main" id="{71BB8AE4-5398-B4FE-8931-C8BD51FEEE7A}"/>
              </a:ext>
            </a:extLst>
          </p:cNvPr>
          <p:cNvSpPr>
            <a:spLocks noGrp="1"/>
          </p:cNvSpPr>
          <p:nvPr>
            <p:ph type="title"/>
          </p:nvPr>
        </p:nvSpPr>
        <p:spPr>
          <a:xfrm>
            <a:off x="835200" y="384000"/>
            <a:ext cx="11001600" cy="960000"/>
          </a:xfrm>
          <a:prstGeom prst="rect">
            <a:avLst/>
          </a:prstGeom>
        </p:spPr>
        <p:txBody>
          <a:bodyPr vert="horz" lIns="0" tIns="0" rIns="0" bIns="0" rtlCol="0" anchor="t" anchorCtr="0">
            <a:noAutofit/>
          </a:bodyPr>
          <a:lstStyle/>
          <a:p>
            <a:r>
              <a:rPr lang="en-US" noProof="0"/>
              <a:t>Click to edit Master title style</a:t>
            </a:r>
          </a:p>
        </p:txBody>
      </p:sp>
      <p:pic>
        <p:nvPicPr>
          <p:cNvPr id="2" name="Graphic 1">
            <a:extLst>
              <a:ext uri="{FF2B5EF4-FFF2-40B4-BE49-F238E27FC236}">
                <a16:creationId xmlns:a16="http://schemas.microsoft.com/office/drawing/2014/main" id="{5056679A-6DAA-4CE2-94B6-FD4F2BFB72EF}"/>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Tree>
    <p:extLst>
      <p:ext uri="{BB962C8B-B14F-4D97-AF65-F5344CB8AC3E}">
        <p14:creationId xmlns:p14="http://schemas.microsoft.com/office/powerpoint/2010/main" val="96389565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Four textboxes with headline">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AA8590D7-8091-3D66-D11F-A65961D0D8FC}"/>
              </a:ext>
            </a:extLst>
          </p:cNvPr>
          <p:cNvSpPr>
            <a:spLocks noGrp="1"/>
          </p:cNvSpPr>
          <p:nvPr>
            <p:ph type="dt" sz="half" idx="10"/>
          </p:nvPr>
        </p:nvSpPr>
        <p:spPr/>
        <p:txBody>
          <a:bodyPr/>
          <a:lstStyle/>
          <a:p>
            <a:fld id="{66029881-6A0F-6B4F-87C5-6CF4FD0536DE}" type="datetime1">
              <a:rPr lang="en-US" smtClean="0"/>
              <a:t>07/18/2024</a:t>
            </a:fld>
            <a:endParaRPr lang="en-US" dirty="0"/>
          </a:p>
        </p:txBody>
      </p:sp>
      <p:sp>
        <p:nvSpPr>
          <p:cNvPr id="4" name="Footer Placeholder 3">
            <a:extLst>
              <a:ext uri="{FF2B5EF4-FFF2-40B4-BE49-F238E27FC236}">
                <a16:creationId xmlns:a16="http://schemas.microsoft.com/office/drawing/2014/main" id="{7BF3C78D-3010-E75F-A1B3-6A863FC0F8D3}"/>
              </a:ext>
            </a:extLst>
          </p:cNvPr>
          <p:cNvSpPr>
            <a:spLocks noGrp="1"/>
          </p:cNvSpPr>
          <p:nvPr>
            <p:ph type="ftr" sz="quarter" idx="11"/>
          </p:nvPr>
        </p:nvSpPr>
        <p:spPr/>
        <p:txBody>
          <a:bodyPr/>
          <a:lstStyle/>
          <a:p>
            <a:r>
              <a:rPr lang="en-US"/>
              <a:t>Confidential</a:t>
            </a:r>
            <a:endParaRPr lang="en-US" dirty="0"/>
          </a:p>
        </p:txBody>
      </p:sp>
      <p:sp>
        <p:nvSpPr>
          <p:cNvPr id="5" name="Slide Number Placeholder 4">
            <a:extLst>
              <a:ext uri="{FF2B5EF4-FFF2-40B4-BE49-F238E27FC236}">
                <a16:creationId xmlns:a16="http://schemas.microsoft.com/office/drawing/2014/main" id="{694F40EA-9EE7-9CA7-C42D-7E6C23ADC3E7}"/>
              </a:ext>
            </a:extLst>
          </p:cNvPr>
          <p:cNvSpPr>
            <a:spLocks noGrp="1"/>
          </p:cNvSpPr>
          <p:nvPr>
            <p:ph type="sldNum" sz="quarter" idx="12"/>
          </p:nvPr>
        </p:nvSpPr>
        <p:spPr/>
        <p:txBody>
          <a:bodyPr/>
          <a:lstStyle/>
          <a:p>
            <a:fld id="{7402B711-A71A-452E-950A-8AB93037233C}" type="slidenum">
              <a:rPr lang="en-US" smtClean="0"/>
              <a:pPr/>
              <a:t>‹#›</a:t>
            </a:fld>
            <a:endParaRPr lang="en-US" dirty="0"/>
          </a:p>
        </p:txBody>
      </p:sp>
      <p:pic>
        <p:nvPicPr>
          <p:cNvPr id="6" name="Graphic 5">
            <a:extLst>
              <a:ext uri="{FF2B5EF4-FFF2-40B4-BE49-F238E27FC236}">
                <a16:creationId xmlns:a16="http://schemas.microsoft.com/office/drawing/2014/main" id="{9C0D3F19-98CE-9613-5AE6-620AC9F2A5AF}"/>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7" name="Title Placeholder 1">
            <a:extLst>
              <a:ext uri="{FF2B5EF4-FFF2-40B4-BE49-F238E27FC236}">
                <a16:creationId xmlns:a16="http://schemas.microsoft.com/office/drawing/2014/main" id="{71BB8AE4-5398-B4FE-8931-C8BD51FEEE7A}"/>
              </a:ext>
            </a:extLst>
          </p:cNvPr>
          <p:cNvSpPr>
            <a:spLocks noGrp="1"/>
          </p:cNvSpPr>
          <p:nvPr>
            <p:ph type="title"/>
          </p:nvPr>
        </p:nvSpPr>
        <p:spPr>
          <a:xfrm>
            <a:off x="835200" y="384000"/>
            <a:ext cx="11001600" cy="960000"/>
          </a:xfrm>
          <a:prstGeom prst="rect">
            <a:avLst/>
          </a:prstGeom>
        </p:spPr>
        <p:txBody>
          <a:bodyPr vert="horz" lIns="0" tIns="0" rIns="0" bIns="0" rtlCol="0" anchor="t" anchorCtr="0">
            <a:noAutofit/>
          </a:bodyPr>
          <a:lstStyle/>
          <a:p>
            <a:r>
              <a:rPr lang="en-US" noProof="0"/>
              <a:t>Click to edit Master title style</a:t>
            </a:r>
          </a:p>
        </p:txBody>
      </p:sp>
      <p:sp>
        <p:nvSpPr>
          <p:cNvPr id="15" name="Content Placeholder 2">
            <a:extLst>
              <a:ext uri="{FF2B5EF4-FFF2-40B4-BE49-F238E27FC236}">
                <a16:creationId xmlns:a16="http://schemas.microsoft.com/office/drawing/2014/main" id="{5231FA3C-3AD4-8F03-2C08-F111AB5F19C6}"/>
              </a:ext>
            </a:extLst>
          </p:cNvPr>
          <p:cNvSpPr>
            <a:spLocks noGrp="1"/>
          </p:cNvSpPr>
          <p:nvPr>
            <p:ph idx="1"/>
          </p:nvPr>
        </p:nvSpPr>
        <p:spPr>
          <a:xfrm>
            <a:off x="864317" y="3015409"/>
            <a:ext cx="3360000" cy="1440000"/>
          </a:xfrm>
        </p:spPr>
        <p:txBody>
          <a:bodyPr vert="horz" lIns="0" tIns="0" rIns="0" bIns="0" rtlCol="0" anchor="t" anchorCtr="0">
            <a:noAutofit/>
          </a:bodyPr>
          <a:lstStyle>
            <a:lvl1pPr>
              <a:defRPr lang="en-US" sz="1200" dirty="0"/>
            </a:lvl1pPr>
            <a:lvl2pPr marL="120648" indent="-120648">
              <a:defRPr lang="en-US" sz="1200" dirty="0"/>
            </a:lvl2pPr>
            <a:lvl3pPr marL="243411" indent="-122764">
              <a:tabLst>
                <a:tab pos="461422" algn="l"/>
                <a:tab pos="694249" algn="l"/>
                <a:tab pos="924961" algn="l"/>
              </a:tabLst>
              <a:defRPr lang="en-US" sz="1200" dirty="0"/>
            </a:lvl3pPr>
            <a:lvl4pPr marL="355591" indent="-112181">
              <a:tabLst>
                <a:tab pos="694249" algn="l"/>
                <a:tab pos="924961" algn="l"/>
              </a:tabLst>
              <a:defRPr lang="en-US" sz="1200" dirty="0"/>
            </a:lvl4pPr>
            <a:lvl5pPr marL="478355" indent="-122764">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6" name="Content Placeholder 2">
            <a:extLst>
              <a:ext uri="{FF2B5EF4-FFF2-40B4-BE49-F238E27FC236}">
                <a16:creationId xmlns:a16="http://schemas.microsoft.com/office/drawing/2014/main" id="{25F4651D-606F-9D48-F1E3-E79275786120}"/>
              </a:ext>
            </a:extLst>
          </p:cNvPr>
          <p:cNvSpPr>
            <a:spLocks noGrp="1"/>
          </p:cNvSpPr>
          <p:nvPr>
            <p:ph idx="13"/>
          </p:nvPr>
        </p:nvSpPr>
        <p:spPr>
          <a:xfrm>
            <a:off x="862415" y="4984764"/>
            <a:ext cx="3360000" cy="1440000"/>
          </a:xfrm>
        </p:spPr>
        <p:txBody>
          <a:bodyPr vert="horz" lIns="0" tIns="0" rIns="0" bIns="0" rtlCol="0" anchor="t" anchorCtr="0">
            <a:noAutofit/>
          </a:bodyPr>
          <a:lstStyle>
            <a:lvl1pPr>
              <a:defRPr lang="en-US" sz="1200" dirty="0"/>
            </a:lvl1pPr>
            <a:lvl2pPr marL="120648" indent="-120648">
              <a:defRPr lang="en-US" sz="1200" dirty="0"/>
            </a:lvl2pPr>
            <a:lvl3pPr marL="243411" indent="-122764">
              <a:tabLst>
                <a:tab pos="461422" algn="l"/>
                <a:tab pos="694249" algn="l"/>
                <a:tab pos="924961" algn="l"/>
              </a:tabLst>
              <a:defRPr lang="en-US" sz="1200" dirty="0"/>
            </a:lvl3pPr>
            <a:lvl4pPr marL="355591" indent="-112181">
              <a:tabLst>
                <a:tab pos="694249" algn="l"/>
                <a:tab pos="924961" algn="l"/>
              </a:tabLst>
              <a:defRPr lang="en-US" sz="1200" dirty="0"/>
            </a:lvl4pPr>
            <a:lvl5pPr marL="478355" indent="-122764">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7" name="Content Placeholder 2">
            <a:extLst>
              <a:ext uri="{FF2B5EF4-FFF2-40B4-BE49-F238E27FC236}">
                <a16:creationId xmlns:a16="http://schemas.microsoft.com/office/drawing/2014/main" id="{277010E1-23D8-7F19-F49D-8744F9D31E2E}"/>
              </a:ext>
            </a:extLst>
          </p:cNvPr>
          <p:cNvSpPr>
            <a:spLocks noGrp="1"/>
          </p:cNvSpPr>
          <p:nvPr>
            <p:ph idx="14"/>
          </p:nvPr>
        </p:nvSpPr>
        <p:spPr>
          <a:xfrm>
            <a:off x="8406351" y="3008561"/>
            <a:ext cx="3360000" cy="1440000"/>
          </a:xfrm>
        </p:spPr>
        <p:txBody>
          <a:bodyPr vert="horz" lIns="0" tIns="0" rIns="0" bIns="0" rtlCol="0" anchor="t" anchorCtr="0">
            <a:noAutofit/>
          </a:bodyPr>
          <a:lstStyle>
            <a:lvl1pPr>
              <a:defRPr lang="en-US" sz="1200" dirty="0"/>
            </a:lvl1pPr>
            <a:lvl2pPr marL="120648" indent="-120648">
              <a:defRPr lang="en-US" sz="1200" dirty="0"/>
            </a:lvl2pPr>
            <a:lvl3pPr marL="243411" indent="-122764">
              <a:tabLst>
                <a:tab pos="461422" algn="l"/>
                <a:tab pos="694249" algn="l"/>
                <a:tab pos="924961" algn="l"/>
              </a:tabLst>
              <a:defRPr lang="en-US" sz="1200" dirty="0"/>
            </a:lvl3pPr>
            <a:lvl4pPr marL="355591" indent="-112181">
              <a:tabLst>
                <a:tab pos="694249" algn="l"/>
                <a:tab pos="924961" algn="l"/>
              </a:tabLst>
              <a:defRPr lang="en-US" sz="1200" dirty="0"/>
            </a:lvl4pPr>
            <a:lvl5pPr marL="478355" indent="-122764">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8" name="Content Placeholder 2">
            <a:extLst>
              <a:ext uri="{FF2B5EF4-FFF2-40B4-BE49-F238E27FC236}">
                <a16:creationId xmlns:a16="http://schemas.microsoft.com/office/drawing/2014/main" id="{3BF61E57-F9C3-14B5-941E-7BD728865F23}"/>
              </a:ext>
            </a:extLst>
          </p:cNvPr>
          <p:cNvSpPr>
            <a:spLocks noGrp="1"/>
          </p:cNvSpPr>
          <p:nvPr>
            <p:ph idx="15"/>
          </p:nvPr>
        </p:nvSpPr>
        <p:spPr>
          <a:xfrm>
            <a:off x="8400021" y="4984764"/>
            <a:ext cx="3360000" cy="1440000"/>
          </a:xfrm>
        </p:spPr>
        <p:txBody>
          <a:bodyPr vert="horz" lIns="0" tIns="0" rIns="0" bIns="0" rtlCol="0" anchor="t" anchorCtr="0">
            <a:noAutofit/>
          </a:bodyPr>
          <a:lstStyle>
            <a:lvl1pPr>
              <a:defRPr lang="en-US" sz="1200" dirty="0"/>
            </a:lvl1pPr>
            <a:lvl2pPr marL="120648" indent="-120648">
              <a:defRPr lang="en-US" sz="1200" dirty="0"/>
            </a:lvl2pPr>
            <a:lvl3pPr marL="243411" indent="-122764">
              <a:tabLst>
                <a:tab pos="461422" algn="l"/>
                <a:tab pos="694249" algn="l"/>
                <a:tab pos="924961" algn="l"/>
              </a:tabLst>
              <a:defRPr lang="en-US" sz="1200" dirty="0"/>
            </a:lvl3pPr>
            <a:lvl4pPr marL="355591" indent="-112181">
              <a:tabLst>
                <a:tab pos="694249" algn="l"/>
                <a:tab pos="924961" algn="l"/>
              </a:tabLst>
              <a:defRPr lang="en-US" sz="1200" dirty="0"/>
            </a:lvl4pPr>
            <a:lvl5pPr marL="478355" indent="-122764">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2" name="Graphic 1">
            <a:extLst>
              <a:ext uri="{FF2B5EF4-FFF2-40B4-BE49-F238E27FC236}">
                <a16:creationId xmlns:a16="http://schemas.microsoft.com/office/drawing/2014/main" id="{B708A8BE-4D2F-102B-12CB-050A196AD25C}"/>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Tree>
    <p:extLst>
      <p:ext uri="{BB962C8B-B14F-4D97-AF65-F5344CB8AC3E}">
        <p14:creationId xmlns:p14="http://schemas.microsoft.com/office/powerpoint/2010/main" val="30324885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Blank slide with headline and subline">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AA8590D7-8091-3D66-D11F-A65961D0D8FC}"/>
              </a:ext>
            </a:extLst>
          </p:cNvPr>
          <p:cNvSpPr>
            <a:spLocks noGrp="1"/>
          </p:cNvSpPr>
          <p:nvPr>
            <p:ph type="dt" sz="half" idx="10"/>
          </p:nvPr>
        </p:nvSpPr>
        <p:spPr/>
        <p:txBody>
          <a:bodyPr/>
          <a:lstStyle/>
          <a:p>
            <a:fld id="{66029881-6A0F-6B4F-87C5-6CF4FD0536DE}" type="datetime1">
              <a:rPr lang="en-US" smtClean="0"/>
              <a:t>07/18/2024</a:t>
            </a:fld>
            <a:endParaRPr lang="en-US" dirty="0"/>
          </a:p>
        </p:txBody>
      </p:sp>
      <p:sp>
        <p:nvSpPr>
          <p:cNvPr id="4" name="Footer Placeholder 3">
            <a:extLst>
              <a:ext uri="{FF2B5EF4-FFF2-40B4-BE49-F238E27FC236}">
                <a16:creationId xmlns:a16="http://schemas.microsoft.com/office/drawing/2014/main" id="{7BF3C78D-3010-E75F-A1B3-6A863FC0F8D3}"/>
              </a:ext>
            </a:extLst>
          </p:cNvPr>
          <p:cNvSpPr>
            <a:spLocks noGrp="1"/>
          </p:cNvSpPr>
          <p:nvPr>
            <p:ph type="ftr" sz="quarter" idx="11"/>
          </p:nvPr>
        </p:nvSpPr>
        <p:spPr/>
        <p:txBody>
          <a:bodyPr/>
          <a:lstStyle/>
          <a:p>
            <a:r>
              <a:rPr lang="en-US"/>
              <a:t>Confidential</a:t>
            </a:r>
            <a:endParaRPr lang="en-US" dirty="0"/>
          </a:p>
        </p:txBody>
      </p:sp>
      <p:sp>
        <p:nvSpPr>
          <p:cNvPr id="5" name="Slide Number Placeholder 4">
            <a:extLst>
              <a:ext uri="{FF2B5EF4-FFF2-40B4-BE49-F238E27FC236}">
                <a16:creationId xmlns:a16="http://schemas.microsoft.com/office/drawing/2014/main" id="{694F40EA-9EE7-9CA7-C42D-7E6C23ADC3E7}"/>
              </a:ext>
            </a:extLst>
          </p:cNvPr>
          <p:cNvSpPr>
            <a:spLocks noGrp="1"/>
          </p:cNvSpPr>
          <p:nvPr>
            <p:ph type="sldNum" sz="quarter" idx="12"/>
          </p:nvPr>
        </p:nvSpPr>
        <p:spPr/>
        <p:txBody>
          <a:bodyPr/>
          <a:lstStyle/>
          <a:p>
            <a:fld id="{7402B711-A71A-452E-950A-8AB93037233C}" type="slidenum">
              <a:rPr lang="en-US" smtClean="0"/>
              <a:pPr/>
              <a:t>‹#›</a:t>
            </a:fld>
            <a:endParaRPr lang="en-US" dirty="0"/>
          </a:p>
        </p:txBody>
      </p:sp>
      <p:pic>
        <p:nvPicPr>
          <p:cNvPr id="6" name="Graphic 5">
            <a:extLst>
              <a:ext uri="{FF2B5EF4-FFF2-40B4-BE49-F238E27FC236}">
                <a16:creationId xmlns:a16="http://schemas.microsoft.com/office/drawing/2014/main" id="{9C0D3F19-98CE-9613-5AE6-620AC9F2A5AF}"/>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8" name="Text Placeholder 7">
            <a:extLst>
              <a:ext uri="{FF2B5EF4-FFF2-40B4-BE49-F238E27FC236}">
                <a16:creationId xmlns:a16="http://schemas.microsoft.com/office/drawing/2014/main" id="{35923579-1B1B-E4FB-5BA1-9A011BEE0744}"/>
              </a:ext>
            </a:extLst>
          </p:cNvPr>
          <p:cNvSpPr>
            <a:spLocks noGrp="1"/>
          </p:cNvSpPr>
          <p:nvPr>
            <p:ph type="body" sz="quarter" idx="13"/>
          </p:nvPr>
        </p:nvSpPr>
        <p:spPr>
          <a:xfrm>
            <a:off x="835200" y="1528233"/>
            <a:ext cx="6265333" cy="668867"/>
          </a:xfrm>
        </p:spPr>
        <p:txBody>
          <a:bodyPr/>
          <a:lstStyle>
            <a:lvl1pPr>
              <a:defRPr sz="1467" b="1">
                <a:solidFill>
                  <a:schemeClr val="tx1"/>
                </a:solidFill>
              </a:defRPr>
            </a:lvl1pPr>
          </a:lstStyle>
          <a:p>
            <a:pPr lvl="0"/>
            <a:r>
              <a:rPr lang="en-US"/>
              <a:t>Click to edit Master text styles</a:t>
            </a:r>
          </a:p>
        </p:txBody>
      </p:sp>
      <p:sp>
        <p:nvSpPr>
          <p:cNvPr id="9" name="Title Placeholder 1">
            <a:extLst>
              <a:ext uri="{FF2B5EF4-FFF2-40B4-BE49-F238E27FC236}">
                <a16:creationId xmlns:a16="http://schemas.microsoft.com/office/drawing/2014/main" id="{B5A7A36A-25B7-067A-D00F-BC82B632F199}"/>
              </a:ext>
            </a:extLst>
          </p:cNvPr>
          <p:cNvSpPr>
            <a:spLocks noGrp="1"/>
          </p:cNvSpPr>
          <p:nvPr>
            <p:ph type="title"/>
          </p:nvPr>
        </p:nvSpPr>
        <p:spPr>
          <a:xfrm>
            <a:off x="835200" y="384000"/>
            <a:ext cx="11001600" cy="960000"/>
          </a:xfrm>
          <a:prstGeom prst="rect">
            <a:avLst/>
          </a:prstGeom>
        </p:spPr>
        <p:txBody>
          <a:bodyPr vert="horz" lIns="0" tIns="0" rIns="0" bIns="0" rtlCol="0" anchor="t" anchorCtr="0">
            <a:noAutofit/>
          </a:bodyPr>
          <a:lstStyle/>
          <a:p>
            <a:r>
              <a:rPr lang="en-US" noProof="0"/>
              <a:t>Click to edit Master title style</a:t>
            </a:r>
            <a:endParaRPr lang="en-US" noProof="0" dirty="0"/>
          </a:p>
        </p:txBody>
      </p:sp>
      <p:pic>
        <p:nvPicPr>
          <p:cNvPr id="2" name="Graphic 1">
            <a:extLst>
              <a:ext uri="{FF2B5EF4-FFF2-40B4-BE49-F238E27FC236}">
                <a16:creationId xmlns:a16="http://schemas.microsoft.com/office/drawing/2014/main" id="{B933AD7F-54BF-F0D1-FA10-62D6C0C885FD}"/>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Tree>
    <p:extLst>
      <p:ext uri="{BB962C8B-B14F-4D97-AF65-F5344CB8AC3E}">
        <p14:creationId xmlns:p14="http://schemas.microsoft.com/office/powerpoint/2010/main" val="314745281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Five-columns with headline">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AA8590D7-8091-3D66-D11F-A65961D0D8FC}"/>
              </a:ext>
            </a:extLst>
          </p:cNvPr>
          <p:cNvSpPr>
            <a:spLocks noGrp="1"/>
          </p:cNvSpPr>
          <p:nvPr>
            <p:ph type="dt" sz="half" idx="10"/>
          </p:nvPr>
        </p:nvSpPr>
        <p:spPr/>
        <p:txBody>
          <a:bodyPr/>
          <a:lstStyle/>
          <a:p>
            <a:fld id="{66029881-6A0F-6B4F-87C5-6CF4FD0536DE}" type="datetime1">
              <a:rPr lang="en-US" smtClean="0"/>
              <a:t>07/18/2024</a:t>
            </a:fld>
            <a:endParaRPr lang="en-US" dirty="0"/>
          </a:p>
        </p:txBody>
      </p:sp>
      <p:sp>
        <p:nvSpPr>
          <p:cNvPr id="4" name="Footer Placeholder 3">
            <a:extLst>
              <a:ext uri="{FF2B5EF4-FFF2-40B4-BE49-F238E27FC236}">
                <a16:creationId xmlns:a16="http://schemas.microsoft.com/office/drawing/2014/main" id="{7BF3C78D-3010-E75F-A1B3-6A863FC0F8D3}"/>
              </a:ext>
            </a:extLst>
          </p:cNvPr>
          <p:cNvSpPr>
            <a:spLocks noGrp="1"/>
          </p:cNvSpPr>
          <p:nvPr>
            <p:ph type="ftr" sz="quarter" idx="11"/>
          </p:nvPr>
        </p:nvSpPr>
        <p:spPr/>
        <p:txBody>
          <a:bodyPr/>
          <a:lstStyle/>
          <a:p>
            <a:r>
              <a:rPr lang="en-US"/>
              <a:t>Confidential</a:t>
            </a:r>
            <a:endParaRPr lang="en-US" dirty="0"/>
          </a:p>
        </p:txBody>
      </p:sp>
      <p:sp>
        <p:nvSpPr>
          <p:cNvPr id="5" name="Slide Number Placeholder 4">
            <a:extLst>
              <a:ext uri="{FF2B5EF4-FFF2-40B4-BE49-F238E27FC236}">
                <a16:creationId xmlns:a16="http://schemas.microsoft.com/office/drawing/2014/main" id="{694F40EA-9EE7-9CA7-C42D-7E6C23ADC3E7}"/>
              </a:ext>
            </a:extLst>
          </p:cNvPr>
          <p:cNvSpPr>
            <a:spLocks noGrp="1"/>
          </p:cNvSpPr>
          <p:nvPr>
            <p:ph type="sldNum" sz="quarter" idx="12"/>
          </p:nvPr>
        </p:nvSpPr>
        <p:spPr/>
        <p:txBody>
          <a:bodyPr/>
          <a:lstStyle/>
          <a:p>
            <a:fld id="{7402B711-A71A-452E-950A-8AB93037233C}" type="slidenum">
              <a:rPr lang="en-US" smtClean="0"/>
              <a:pPr/>
              <a:t>‹#›</a:t>
            </a:fld>
            <a:endParaRPr lang="en-US" dirty="0"/>
          </a:p>
        </p:txBody>
      </p:sp>
      <p:sp>
        <p:nvSpPr>
          <p:cNvPr id="19" name="Rectangle 18">
            <a:extLst>
              <a:ext uri="{FF2B5EF4-FFF2-40B4-BE49-F238E27FC236}">
                <a16:creationId xmlns:a16="http://schemas.microsoft.com/office/drawing/2014/main" id="{B7314ADD-DC5C-2FD7-B6D3-378AB14069F9}"/>
              </a:ext>
            </a:extLst>
          </p:cNvPr>
          <p:cNvSpPr/>
          <p:nvPr/>
        </p:nvSpPr>
        <p:spPr>
          <a:xfrm>
            <a:off x="0" y="1528234"/>
            <a:ext cx="12192000" cy="2072217"/>
          </a:xfrm>
          <a:prstGeom prst="rect">
            <a:avLst/>
          </a:prstGeom>
          <a:solidFill>
            <a:schemeClr val="bg2"/>
          </a:solidFill>
        </p:spPr>
        <p:txBody>
          <a:bodyPr vert="horz" lIns="73152" tIns="73152" rIns="60960" bIns="48768" rtlCol="0" anchor="ctr" anchorCtr="0">
            <a:noAutofit/>
          </a:bodyPr>
          <a:lstStyle/>
          <a:p>
            <a:pPr indent="0" algn="ctr" defTabSz="231642">
              <a:lnSpc>
                <a:spcPct val="100000"/>
              </a:lnSpc>
              <a:spcBef>
                <a:spcPts val="0"/>
              </a:spcBef>
              <a:spcAft>
                <a:spcPts val="800"/>
              </a:spcAft>
              <a:buFont typeface="Arial" panose="020B0604020202020204" pitchFamily="34" charset="0"/>
              <a:buNone/>
              <a:tabLst>
                <a:tab pos="231642" algn="l"/>
                <a:tab pos="463284" algn="l"/>
                <a:tab pos="694927" algn="l"/>
                <a:tab pos="926569" algn="l"/>
              </a:tabLst>
            </a:pPr>
            <a:endParaRPr lang="en-US" sz="1867" dirty="0" err="1">
              <a:solidFill>
                <a:schemeClr val="tx2"/>
              </a:solidFill>
              <a:cs typeface="Arial" panose="020B0604020202020204" pitchFamily="34" charset="0"/>
            </a:endParaRPr>
          </a:p>
        </p:txBody>
      </p:sp>
      <p:sp>
        <p:nvSpPr>
          <p:cNvPr id="20" name="TextBox 19">
            <a:extLst>
              <a:ext uri="{FF2B5EF4-FFF2-40B4-BE49-F238E27FC236}">
                <a16:creationId xmlns:a16="http://schemas.microsoft.com/office/drawing/2014/main" id="{8A789372-E662-6799-EDC7-5642051A3A4D}"/>
              </a:ext>
            </a:extLst>
          </p:cNvPr>
          <p:cNvSpPr txBox="1"/>
          <p:nvPr/>
        </p:nvSpPr>
        <p:spPr>
          <a:xfrm>
            <a:off x="-1715008" y="-552704"/>
            <a:ext cx="1219200" cy="1219200"/>
          </a:xfrm>
          <a:prstGeom prst="rect">
            <a:avLst/>
          </a:prstGeom>
        </p:spPr>
        <p:txBody>
          <a:bodyPr vert="horz" wrap="none" lIns="0" tIns="0" rIns="0" bIns="0" rtlCol="0" anchor="t" anchorCtr="0">
            <a:noAutofit/>
          </a:bodyPr>
          <a:lstStyle/>
          <a:p>
            <a:pPr algn="l"/>
            <a:endParaRPr lang="en-US" sz="2400" dirty="0"/>
          </a:p>
        </p:txBody>
      </p:sp>
      <p:sp>
        <p:nvSpPr>
          <p:cNvPr id="22" name="Text Placeholder 21">
            <a:extLst>
              <a:ext uri="{FF2B5EF4-FFF2-40B4-BE49-F238E27FC236}">
                <a16:creationId xmlns:a16="http://schemas.microsoft.com/office/drawing/2014/main" id="{E8588749-A155-1713-53DB-B5E7DE01D1EA}"/>
              </a:ext>
            </a:extLst>
          </p:cNvPr>
          <p:cNvSpPr>
            <a:spLocks noGrp="1"/>
          </p:cNvSpPr>
          <p:nvPr>
            <p:ph type="body" sz="quarter" idx="13"/>
          </p:nvPr>
        </p:nvSpPr>
        <p:spPr>
          <a:xfrm>
            <a:off x="835200" y="2838451"/>
            <a:ext cx="1896000" cy="590549"/>
          </a:xfrm>
        </p:spPr>
        <p:txBody>
          <a:bodyPr vert="horz" lIns="0" tIns="0" rIns="0" bIns="0" rtlCol="0" anchor="t" anchorCtr="0">
            <a:noAutofit/>
          </a:bodyPr>
          <a:lstStyle>
            <a:lvl1pPr>
              <a:defRPr lang="en-US" sz="1467" b="1">
                <a:solidFill>
                  <a:schemeClr val="tx1"/>
                </a:solidFill>
              </a:defRPr>
            </a:lvl1pPr>
            <a:lvl2pPr>
              <a:defRPr sz="1467" b="1">
                <a:solidFill>
                  <a:schemeClr val="tx1"/>
                </a:solidFill>
              </a:defRPr>
            </a:lvl2pPr>
            <a:lvl3pPr>
              <a:defRPr sz="1467" b="1">
                <a:solidFill>
                  <a:schemeClr val="tx1"/>
                </a:solidFill>
              </a:defRPr>
            </a:lvl3pPr>
            <a:lvl4pPr>
              <a:defRPr sz="1467" b="1">
                <a:solidFill>
                  <a:schemeClr val="tx1"/>
                </a:solidFill>
              </a:defRPr>
            </a:lvl4pPr>
          </a:lstStyle>
          <a:p>
            <a:pPr lvl="0"/>
            <a:r>
              <a:rPr lang="en-US"/>
              <a:t>Click to edit Master text styles</a:t>
            </a:r>
          </a:p>
        </p:txBody>
      </p:sp>
      <p:sp>
        <p:nvSpPr>
          <p:cNvPr id="25" name="Text Placeholder 24">
            <a:extLst>
              <a:ext uri="{FF2B5EF4-FFF2-40B4-BE49-F238E27FC236}">
                <a16:creationId xmlns:a16="http://schemas.microsoft.com/office/drawing/2014/main" id="{95A47DBC-DB4C-7431-92F1-79CDA9A3EB66}"/>
              </a:ext>
            </a:extLst>
          </p:cNvPr>
          <p:cNvSpPr>
            <a:spLocks noGrp="1"/>
          </p:cNvSpPr>
          <p:nvPr>
            <p:ph type="body" sz="quarter" idx="14"/>
          </p:nvPr>
        </p:nvSpPr>
        <p:spPr>
          <a:xfrm>
            <a:off x="3111500" y="2838451"/>
            <a:ext cx="1896533" cy="590547"/>
          </a:xfrm>
        </p:spPr>
        <p:txBody>
          <a:bodyPr vert="horz" lIns="0" tIns="0" rIns="0" bIns="0" rtlCol="0" anchor="t" anchorCtr="0">
            <a:noAutofit/>
          </a:bodyPr>
          <a:lstStyle>
            <a:lvl1pPr>
              <a:defRPr lang="en-US" sz="1467" b="1">
                <a:solidFill>
                  <a:schemeClr val="tx1"/>
                </a:solidFill>
              </a:defRPr>
            </a:lvl1pPr>
          </a:lstStyle>
          <a:p>
            <a:pPr lvl="0"/>
            <a:r>
              <a:rPr lang="en-US"/>
              <a:t>Click to edit Master text styles</a:t>
            </a:r>
          </a:p>
        </p:txBody>
      </p:sp>
      <p:sp>
        <p:nvSpPr>
          <p:cNvPr id="27" name="Text Placeholder 26">
            <a:extLst>
              <a:ext uri="{FF2B5EF4-FFF2-40B4-BE49-F238E27FC236}">
                <a16:creationId xmlns:a16="http://schemas.microsoft.com/office/drawing/2014/main" id="{4D8EE731-F8E1-08D4-FE6C-385906C91443}"/>
              </a:ext>
            </a:extLst>
          </p:cNvPr>
          <p:cNvSpPr>
            <a:spLocks noGrp="1"/>
          </p:cNvSpPr>
          <p:nvPr>
            <p:ph type="body" sz="quarter" idx="15"/>
          </p:nvPr>
        </p:nvSpPr>
        <p:spPr>
          <a:xfrm>
            <a:off x="5367867" y="2838451"/>
            <a:ext cx="1896000" cy="590548"/>
          </a:xfrm>
        </p:spPr>
        <p:txBody>
          <a:bodyPr vert="horz" lIns="0" tIns="0" rIns="0" bIns="0" rtlCol="0" anchor="t" anchorCtr="0">
            <a:noAutofit/>
          </a:bodyPr>
          <a:lstStyle>
            <a:lvl1pPr>
              <a:defRPr lang="en-US" sz="1467" b="1">
                <a:solidFill>
                  <a:schemeClr val="tx1"/>
                </a:solidFill>
              </a:defRPr>
            </a:lvl1pPr>
          </a:lstStyle>
          <a:p>
            <a:pPr lvl="0"/>
            <a:r>
              <a:rPr lang="en-US"/>
              <a:t>Click to edit Master text styles</a:t>
            </a:r>
          </a:p>
        </p:txBody>
      </p:sp>
      <p:sp>
        <p:nvSpPr>
          <p:cNvPr id="29" name="Text Placeholder 28">
            <a:extLst>
              <a:ext uri="{FF2B5EF4-FFF2-40B4-BE49-F238E27FC236}">
                <a16:creationId xmlns:a16="http://schemas.microsoft.com/office/drawing/2014/main" id="{D40F7955-5067-3459-69D1-967FCBC0F3BA}"/>
              </a:ext>
            </a:extLst>
          </p:cNvPr>
          <p:cNvSpPr>
            <a:spLocks noGrp="1"/>
          </p:cNvSpPr>
          <p:nvPr>
            <p:ph type="body" sz="quarter" idx="16"/>
          </p:nvPr>
        </p:nvSpPr>
        <p:spPr>
          <a:xfrm>
            <a:off x="7653867" y="2838451"/>
            <a:ext cx="1896000" cy="590549"/>
          </a:xfrm>
        </p:spPr>
        <p:txBody>
          <a:bodyPr vert="horz" lIns="0" tIns="0" rIns="0" bIns="0" rtlCol="0" anchor="t" anchorCtr="0">
            <a:noAutofit/>
          </a:bodyPr>
          <a:lstStyle>
            <a:lvl1pPr>
              <a:defRPr lang="en-US" sz="1467" b="1">
                <a:solidFill>
                  <a:schemeClr val="tx1"/>
                </a:solidFill>
              </a:defRPr>
            </a:lvl1pPr>
          </a:lstStyle>
          <a:p>
            <a:pPr lvl="0"/>
            <a:r>
              <a:rPr lang="en-US"/>
              <a:t>Click to edit Master text styles</a:t>
            </a:r>
          </a:p>
        </p:txBody>
      </p:sp>
      <p:sp>
        <p:nvSpPr>
          <p:cNvPr id="31" name="Text Placeholder 30">
            <a:extLst>
              <a:ext uri="{FF2B5EF4-FFF2-40B4-BE49-F238E27FC236}">
                <a16:creationId xmlns:a16="http://schemas.microsoft.com/office/drawing/2014/main" id="{716FB518-78F8-D5AC-C10A-AA33413DC54F}"/>
              </a:ext>
            </a:extLst>
          </p:cNvPr>
          <p:cNvSpPr>
            <a:spLocks noGrp="1"/>
          </p:cNvSpPr>
          <p:nvPr>
            <p:ph type="body" sz="quarter" idx="17"/>
          </p:nvPr>
        </p:nvSpPr>
        <p:spPr>
          <a:xfrm>
            <a:off x="9948600" y="2838451"/>
            <a:ext cx="1896000" cy="590549"/>
          </a:xfrm>
        </p:spPr>
        <p:txBody>
          <a:bodyPr vert="horz" lIns="0" tIns="0" rIns="0" bIns="0" rtlCol="0" anchor="t" anchorCtr="0">
            <a:noAutofit/>
          </a:bodyPr>
          <a:lstStyle>
            <a:lvl1pPr>
              <a:defRPr lang="en-US" sz="1467" b="1">
                <a:solidFill>
                  <a:schemeClr val="tx1"/>
                </a:solidFill>
              </a:defRPr>
            </a:lvl1pPr>
          </a:lstStyle>
          <a:p>
            <a:pPr lvl="0"/>
            <a:r>
              <a:rPr lang="en-US"/>
              <a:t>Click to edit Master text styles</a:t>
            </a:r>
          </a:p>
        </p:txBody>
      </p:sp>
      <p:pic>
        <p:nvPicPr>
          <p:cNvPr id="44" name="Graphic 43">
            <a:extLst>
              <a:ext uri="{FF2B5EF4-FFF2-40B4-BE49-F238E27FC236}">
                <a16:creationId xmlns:a16="http://schemas.microsoft.com/office/drawing/2014/main" id="{0CBFF875-E2AB-0015-FDF6-838307156CBC}"/>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45" name="Title Placeholder 1">
            <a:extLst>
              <a:ext uri="{FF2B5EF4-FFF2-40B4-BE49-F238E27FC236}">
                <a16:creationId xmlns:a16="http://schemas.microsoft.com/office/drawing/2014/main" id="{2AD91C0D-0D4A-4D92-157C-AD94D46DEEC3}"/>
              </a:ext>
            </a:extLst>
          </p:cNvPr>
          <p:cNvSpPr>
            <a:spLocks noGrp="1"/>
          </p:cNvSpPr>
          <p:nvPr>
            <p:ph type="title"/>
          </p:nvPr>
        </p:nvSpPr>
        <p:spPr>
          <a:xfrm>
            <a:off x="835200" y="384000"/>
            <a:ext cx="11001600" cy="960000"/>
          </a:xfrm>
          <a:prstGeom prst="rect">
            <a:avLst/>
          </a:prstGeom>
        </p:spPr>
        <p:txBody>
          <a:bodyPr vert="horz" lIns="0" tIns="0" rIns="0" bIns="0" rtlCol="0" anchor="t" anchorCtr="0">
            <a:noAutofit/>
          </a:bodyPr>
          <a:lstStyle/>
          <a:p>
            <a:r>
              <a:rPr lang="en-US" noProof="0"/>
              <a:t>Click to edit Master title style</a:t>
            </a:r>
            <a:endParaRPr lang="en-US" noProof="0" dirty="0"/>
          </a:p>
        </p:txBody>
      </p:sp>
      <p:sp>
        <p:nvSpPr>
          <p:cNvPr id="2" name="Content Placeholder 2">
            <a:extLst>
              <a:ext uri="{FF2B5EF4-FFF2-40B4-BE49-F238E27FC236}">
                <a16:creationId xmlns:a16="http://schemas.microsoft.com/office/drawing/2014/main" id="{9F270AA5-5F61-FE2E-8C3F-03932C158104}"/>
              </a:ext>
            </a:extLst>
          </p:cNvPr>
          <p:cNvSpPr>
            <a:spLocks noGrp="1"/>
          </p:cNvSpPr>
          <p:nvPr>
            <p:ph idx="1"/>
          </p:nvPr>
        </p:nvSpPr>
        <p:spPr>
          <a:xfrm>
            <a:off x="850131" y="3722575"/>
            <a:ext cx="1894303" cy="2659819"/>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Content Placeholder 2">
            <a:extLst>
              <a:ext uri="{FF2B5EF4-FFF2-40B4-BE49-F238E27FC236}">
                <a16:creationId xmlns:a16="http://schemas.microsoft.com/office/drawing/2014/main" id="{008A1D35-3DC1-AD6E-E7D2-25DAC5D25A21}"/>
              </a:ext>
            </a:extLst>
          </p:cNvPr>
          <p:cNvSpPr>
            <a:spLocks noGrp="1"/>
          </p:cNvSpPr>
          <p:nvPr>
            <p:ph idx="18"/>
          </p:nvPr>
        </p:nvSpPr>
        <p:spPr>
          <a:xfrm>
            <a:off x="3113731" y="3722575"/>
            <a:ext cx="1894303" cy="2659819"/>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2">
            <a:extLst>
              <a:ext uri="{FF2B5EF4-FFF2-40B4-BE49-F238E27FC236}">
                <a16:creationId xmlns:a16="http://schemas.microsoft.com/office/drawing/2014/main" id="{956A8730-17A0-F1A2-19A2-B055F78EED6D}"/>
              </a:ext>
            </a:extLst>
          </p:cNvPr>
          <p:cNvSpPr>
            <a:spLocks noGrp="1"/>
          </p:cNvSpPr>
          <p:nvPr>
            <p:ph idx="19"/>
          </p:nvPr>
        </p:nvSpPr>
        <p:spPr>
          <a:xfrm>
            <a:off x="5369564" y="3722575"/>
            <a:ext cx="1894303" cy="2659819"/>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Content Placeholder 2">
            <a:extLst>
              <a:ext uri="{FF2B5EF4-FFF2-40B4-BE49-F238E27FC236}">
                <a16:creationId xmlns:a16="http://schemas.microsoft.com/office/drawing/2014/main" id="{62520C57-46B0-ED4F-1503-BE91A8569F85}"/>
              </a:ext>
            </a:extLst>
          </p:cNvPr>
          <p:cNvSpPr>
            <a:spLocks noGrp="1"/>
          </p:cNvSpPr>
          <p:nvPr>
            <p:ph idx="20"/>
          </p:nvPr>
        </p:nvSpPr>
        <p:spPr>
          <a:xfrm>
            <a:off x="7655565" y="3722575"/>
            <a:ext cx="1894303" cy="2659819"/>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5" name="Content Placeholder 2">
            <a:extLst>
              <a:ext uri="{FF2B5EF4-FFF2-40B4-BE49-F238E27FC236}">
                <a16:creationId xmlns:a16="http://schemas.microsoft.com/office/drawing/2014/main" id="{878C120E-AD7C-1CEB-AE79-11E1AC8B0A9D}"/>
              </a:ext>
            </a:extLst>
          </p:cNvPr>
          <p:cNvSpPr>
            <a:spLocks noGrp="1"/>
          </p:cNvSpPr>
          <p:nvPr>
            <p:ph idx="21"/>
          </p:nvPr>
        </p:nvSpPr>
        <p:spPr>
          <a:xfrm>
            <a:off x="9950298" y="3722575"/>
            <a:ext cx="1894303" cy="2659819"/>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Rectangle 5">
            <a:extLst>
              <a:ext uri="{FF2B5EF4-FFF2-40B4-BE49-F238E27FC236}">
                <a16:creationId xmlns:a16="http://schemas.microsoft.com/office/drawing/2014/main" id="{D4475E38-4E72-9C19-E917-301EC51A3556}"/>
              </a:ext>
            </a:extLst>
          </p:cNvPr>
          <p:cNvSpPr/>
          <p:nvPr userDrawn="1"/>
        </p:nvSpPr>
        <p:spPr>
          <a:xfrm>
            <a:off x="0" y="1528234"/>
            <a:ext cx="12192000" cy="2072217"/>
          </a:xfrm>
          <a:prstGeom prst="rect">
            <a:avLst/>
          </a:prstGeom>
          <a:solidFill>
            <a:schemeClr val="bg2"/>
          </a:solidFill>
        </p:spPr>
        <p:txBody>
          <a:bodyPr vert="horz" lIns="73152" tIns="73152" rIns="60960" bIns="48768" rtlCol="0" anchor="ctr" anchorCtr="0">
            <a:noAutofit/>
          </a:bodyPr>
          <a:lstStyle/>
          <a:p>
            <a:pPr indent="0" algn="ctr" defTabSz="231642">
              <a:lnSpc>
                <a:spcPct val="100000"/>
              </a:lnSpc>
              <a:spcBef>
                <a:spcPts val="0"/>
              </a:spcBef>
              <a:spcAft>
                <a:spcPts val="800"/>
              </a:spcAft>
              <a:buFont typeface="Arial" panose="020B0604020202020204" pitchFamily="34" charset="0"/>
              <a:buNone/>
              <a:tabLst>
                <a:tab pos="231642" algn="l"/>
                <a:tab pos="463284" algn="l"/>
                <a:tab pos="694927" algn="l"/>
                <a:tab pos="926569" algn="l"/>
              </a:tabLst>
            </a:pPr>
            <a:endParaRPr lang="en-US" sz="1867" dirty="0" err="1">
              <a:solidFill>
                <a:schemeClr val="tx2"/>
              </a:solidFill>
              <a:cs typeface="Arial" panose="020B0604020202020204" pitchFamily="34" charset="0"/>
            </a:endParaRPr>
          </a:p>
        </p:txBody>
      </p:sp>
      <p:sp>
        <p:nvSpPr>
          <p:cNvPr id="7" name="TextBox 6">
            <a:extLst>
              <a:ext uri="{FF2B5EF4-FFF2-40B4-BE49-F238E27FC236}">
                <a16:creationId xmlns:a16="http://schemas.microsoft.com/office/drawing/2014/main" id="{BCA16AD7-1A02-2D0C-CB15-855C113AAEF7}"/>
              </a:ext>
            </a:extLst>
          </p:cNvPr>
          <p:cNvSpPr txBox="1"/>
          <p:nvPr userDrawn="1"/>
        </p:nvSpPr>
        <p:spPr>
          <a:xfrm>
            <a:off x="-1715008" y="-552704"/>
            <a:ext cx="1219200" cy="1219200"/>
          </a:xfrm>
          <a:prstGeom prst="rect">
            <a:avLst/>
          </a:prstGeom>
        </p:spPr>
        <p:txBody>
          <a:bodyPr vert="horz" wrap="none" lIns="0" tIns="0" rIns="0" bIns="0" rtlCol="0" anchor="t" anchorCtr="0">
            <a:noAutofit/>
          </a:bodyPr>
          <a:lstStyle/>
          <a:p>
            <a:pPr algn="l"/>
            <a:endParaRPr lang="en-US" sz="2400" dirty="0"/>
          </a:p>
        </p:txBody>
      </p:sp>
      <p:pic>
        <p:nvPicPr>
          <p:cNvPr id="8" name="Graphic 7">
            <a:extLst>
              <a:ext uri="{FF2B5EF4-FFF2-40B4-BE49-F238E27FC236}">
                <a16:creationId xmlns:a16="http://schemas.microsoft.com/office/drawing/2014/main" id="{35F94AF8-6B2A-3262-BA10-6E89537563C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Tree>
    <p:extLst>
      <p:ext uri="{BB962C8B-B14F-4D97-AF65-F5344CB8AC3E}">
        <p14:creationId xmlns:p14="http://schemas.microsoft.com/office/powerpoint/2010/main" val="382546524"/>
      </p:ext>
    </p:extLst>
  </p:cSld>
  <p:clrMapOvr>
    <a:masterClrMapping/>
  </p:clrMapOvr>
  <p:extLst>
    <p:ext uri="{DCECCB84-F9BA-43D5-87BE-67443E8EF086}">
      <p15:sldGuideLst xmlns:p15="http://schemas.microsoft.com/office/powerpoint/2012/main">
        <p15:guide id="1" pos="1298">
          <p15:clr>
            <a:srgbClr val="FBAE40"/>
          </p15:clr>
        </p15:guide>
        <p15:guide id="2" pos="4514">
          <p15:clr>
            <a:srgbClr val="FBAE40"/>
          </p15:clr>
        </p15:guide>
        <p15:guide id="3" pos="1470">
          <p15:clr>
            <a:srgbClr val="FBAE40"/>
          </p15:clr>
        </p15:guide>
        <p15:guide id="4" pos="2366">
          <p15:clr>
            <a:srgbClr val="FBAE40"/>
          </p15:clr>
        </p15:guide>
        <p15:guide id="5" pos="2536">
          <p15:clr>
            <a:srgbClr val="FBAE40"/>
          </p15:clr>
        </p15:guide>
        <p15:guide id="6" pos="3438">
          <p15:clr>
            <a:srgbClr val="FBAE40"/>
          </p15:clr>
        </p15:guide>
        <p15:guide id="7" pos="3616">
          <p15:clr>
            <a:srgbClr val="FBAE40"/>
          </p15:clr>
        </p15:guide>
        <p15:guide id="8" pos="4694">
          <p15:clr>
            <a:srgbClr val="FBAE4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Agenda White">
    <p:spTree>
      <p:nvGrpSpPr>
        <p:cNvPr id="1" name=""/>
        <p:cNvGrpSpPr/>
        <p:nvPr/>
      </p:nvGrpSpPr>
      <p:grpSpPr>
        <a:xfrm>
          <a:off x="0" y="0"/>
          <a:ext cx="0" cy="0"/>
          <a:chOff x="0" y="0"/>
          <a:chExt cx="0" cy="0"/>
        </a:xfrm>
      </p:grpSpPr>
      <p:sp>
        <p:nvSpPr>
          <p:cNvPr id="3" name="Content Placeholder 2"/>
          <p:cNvSpPr>
            <a:spLocks noGrp="1"/>
          </p:cNvSpPr>
          <p:nvPr>
            <p:ph idx="1"/>
          </p:nvPr>
        </p:nvSpPr>
        <p:spPr>
          <a:xfrm>
            <a:off x="836083" y="1524000"/>
            <a:ext cx="11000317" cy="4851400"/>
          </a:xfrm>
        </p:spPr>
        <p:txBody>
          <a:bodyPr/>
          <a:lstStyle>
            <a:lvl1pPr marL="355591" indent="-355591">
              <a:buFont typeface="+mj-lt"/>
              <a:buAutoNum type="arabicPeriod"/>
              <a:defRPr/>
            </a:lvl1pPr>
          </a:lstStyle>
          <a:p>
            <a:pPr lvl="0"/>
            <a:r>
              <a:rPr lang="en-US" noProof="0"/>
              <a:t>Click to edit Master text styles</a:t>
            </a:r>
          </a:p>
        </p:txBody>
      </p:sp>
      <p:sp>
        <p:nvSpPr>
          <p:cNvPr id="4" name="Date Placeholder 3"/>
          <p:cNvSpPr>
            <a:spLocks noGrp="1"/>
          </p:cNvSpPr>
          <p:nvPr>
            <p:ph type="dt" sz="half" idx="10"/>
          </p:nvPr>
        </p:nvSpPr>
        <p:spPr/>
        <p:txBody>
          <a:bodyPr/>
          <a:lstStyle/>
          <a:p>
            <a:fld id="{EA1385B1-D165-5645-806E-658AEC0CAAF9}" type="datetime1">
              <a:rPr lang="en-US" smtClean="0"/>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8" name="Title Placeholder 1">
            <a:extLst>
              <a:ext uri="{FF2B5EF4-FFF2-40B4-BE49-F238E27FC236}">
                <a16:creationId xmlns:a16="http://schemas.microsoft.com/office/drawing/2014/main" id="{263CFBC6-B260-742B-C341-C403A2A70215}"/>
              </a:ext>
            </a:extLst>
          </p:cNvPr>
          <p:cNvSpPr>
            <a:spLocks noGrp="1"/>
          </p:cNvSpPr>
          <p:nvPr>
            <p:ph type="title" hasCustomPrompt="1"/>
          </p:nvPr>
        </p:nvSpPr>
        <p:spPr>
          <a:xfrm>
            <a:off x="835200" y="384000"/>
            <a:ext cx="11001600" cy="960000"/>
          </a:xfrm>
          <a:prstGeom prst="rect">
            <a:avLst/>
          </a:prstGeom>
        </p:spPr>
        <p:txBody>
          <a:bodyPr vert="horz" lIns="0" tIns="0" rIns="0" bIns="0" rtlCol="0" anchor="t" anchorCtr="0">
            <a:noAutofit/>
          </a:bodyPr>
          <a:lstStyle/>
          <a:p>
            <a:r>
              <a:rPr lang="en-US" noProof="0" dirty="0"/>
              <a:t>Agenda</a:t>
            </a:r>
          </a:p>
        </p:txBody>
      </p:sp>
      <p:pic>
        <p:nvPicPr>
          <p:cNvPr id="2" name="Graphic 1">
            <a:extLst>
              <a:ext uri="{FF2B5EF4-FFF2-40B4-BE49-F238E27FC236}">
                <a16:creationId xmlns:a16="http://schemas.microsoft.com/office/drawing/2014/main" id="{8AAF8F43-A1AC-F177-FF47-93D50EC5BC09}"/>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Tree>
    <p:extLst>
      <p:ext uri="{BB962C8B-B14F-4D97-AF65-F5344CB8AC3E}">
        <p14:creationId xmlns:p14="http://schemas.microsoft.com/office/powerpoint/2010/main" val="824873911"/>
      </p:ext>
    </p:extLst>
  </p:cSld>
  <p:clrMapOvr>
    <a:masterClrMapping/>
  </p:clrMapOvr>
  <p:extLst>
    <p:ext uri="{DCECCB84-F9BA-43D5-87BE-67443E8EF086}">
      <p15:sldGuideLst xmlns:p15="http://schemas.microsoft.com/office/powerpoint/2012/main"/>
    </p:ext>
  </p:extLs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Agenda True Blue">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solidFill>
                  <a:schemeClr val="bg1"/>
                </a:solidFill>
              </a:defRPr>
            </a:lvl1pPr>
          </a:lstStyle>
          <a:p>
            <a:fld id="{98C23204-5F5F-1B49-98F6-89EB6C5D32E9}" type="datetime1">
              <a:rPr lang="en-US" smtClean="0"/>
              <a:t>07/18/2024</a:t>
            </a:fld>
            <a:endParaRPr lang="en-US"/>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a:p>
        </p:txBody>
      </p:sp>
      <p:pic>
        <p:nvPicPr>
          <p:cNvPr id="3" name="Graphic 2">
            <a:extLst>
              <a:ext uri="{FF2B5EF4-FFF2-40B4-BE49-F238E27FC236}">
                <a16:creationId xmlns:a16="http://schemas.microsoft.com/office/drawing/2014/main" id="{5BF4C37A-B372-4707-16A2-58BCBB4B1336}"/>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
        <p:nvSpPr>
          <p:cNvPr id="7" name="Content Placeholder 2">
            <a:extLst>
              <a:ext uri="{FF2B5EF4-FFF2-40B4-BE49-F238E27FC236}">
                <a16:creationId xmlns:a16="http://schemas.microsoft.com/office/drawing/2014/main" id="{E8465899-5540-216C-CC33-4E3F5904986A}"/>
              </a:ext>
            </a:extLst>
          </p:cNvPr>
          <p:cNvSpPr>
            <a:spLocks noGrp="1"/>
          </p:cNvSpPr>
          <p:nvPr>
            <p:ph idx="1"/>
          </p:nvPr>
        </p:nvSpPr>
        <p:spPr>
          <a:xfrm>
            <a:off x="836083" y="1524001"/>
            <a:ext cx="11000317" cy="4858393"/>
          </a:xfrm>
        </p:spPr>
        <p:txBody>
          <a:bodyPr/>
          <a:lstStyle>
            <a:lvl1pPr marL="355591" indent="-355591">
              <a:buFont typeface="+mj-lt"/>
              <a:buAutoNum type="arabicPeriod"/>
              <a:defRPr>
                <a:solidFill>
                  <a:schemeClr val="bg1"/>
                </a:solidFill>
              </a:defRPr>
            </a:lvl1pPr>
          </a:lstStyle>
          <a:p>
            <a:pPr lvl="0"/>
            <a:r>
              <a:rPr lang="en-US" noProof="0"/>
              <a:t>Click to edit Master text styles</a:t>
            </a:r>
          </a:p>
        </p:txBody>
      </p:sp>
      <p:sp>
        <p:nvSpPr>
          <p:cNvPr id="8" name="Title Placeholder 1">
            <a:extLst>
              <a:ext uri="{FF2B5EF4-FFF2-40B4-BE49-F238E27FC236}">
                <a16:creationId xmlns:a16="http://schemas.microsoft.com/office/drawing/2014/main" id="{3CD44EA7-0704-5662-C37F-649E916E7DB7}"/>
              </a:ext>
            </a:extLst>
          </p:cNvPr>
          <p:cNvSpPr>
            <a:spLocks noGrp="1"/>
          </p:cNvSpPr>
          <p:nvPr>
            <p:ph type="title" hasCustomPrompt="1"/>
          </p:nvPr>
        </p:nvSpPr>
        <p:spPr>
          <a:xfrm>
            <a:off x="835200" y="384000"/>
            <a:ext cx="11001600" cy="960000"/>
          </a:xfrm>
          <a:prstGeom prst="rect">
            <a:avLst/>
          </a:prstGeom>
        </p:spPr>
        <p:txBody>
          <a:bodyPr vert="horz" lIns="0" tIns="0" rIns="0" bIns="0" rtlCol="0" anchor="t" anchorCtr="0">
            <a:noAutofit/>
          </a:bodyPr>
          <a:lstStyle>
            <a:lvl1pPr>
              <a:defRPr>
                <a:solidFill>
                  <a:schemeClr val="bg1"/>
                </a:solidFill>
              </a:defRPr>
            </a:lvl1pPr>
          </a:lstStyle>
          <a:p>
            <a:r>
              <a:rPr lang="en-US" noProof="0" dirty="0"/>
              <a:t>Agenda</a:t>
            </a:r>
          </a:p>
        </p:txBody>
      </p:sp>
      <p:pic>
        <p:nvPicPr>
          <p:cNvPr id="2" name="Graphic 1">
            <a:extLst>
              <a:ext uri="{FF2B5EF4-FFF2-40B4-BE49-F238E27FC236}">
                <a16:creationId xmlns:a16="http://schemas.microsoft.com/office/drawing/2014/main" id="{7D41E716-B5F1-4775-6241-AAEA9D1B9CD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Tree>
    <p:extLst>
      <p:ext uri="{BB962C8B-B14F-4D97-AF65-F5344CB8AC3E}">
        <p14:creationId xmlns:p14="http://schemas.microsoft.com/office/powerpoint/2010/main" val="335893544"/>
      </p:ext>
    </p:extLst>
  </p:cSld>
  <p:clrMapOvr>
    <a:masterClrMapping/>
  </p:clrMapOvr>
  <p:extLst>
    <p:ext uri="{DCECCB84-F9BA-43D5-87BE-67443E8EF086}">
      <p15:sldGuideLst xmlns:p15="http://schemas.microsoft.com/office/powerpoint/2012/main"/>
    </p:ext>
  </p:extLs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Agenda Picture 2">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solidFill>
                  <a:schemeClr val="bg1"/>
                </a:solidFill>
              </a:defRPr>
            </a:lvl1pPr>
          </a:lstStyle>
          <a:p>
            <a:fld id="{0FCC6C5D-ACE0-A44C-846C-B713CF72B303}" type="datetime1">
              <a:rPr lang="en-US" smtClean="0"/>
              <a:t>07/18/2024</a:t>
            </a:fld>
            <a:endParaRPr lang="en-US"/>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a:p>
        </p:txBody>
      </p:sp>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p:nvPr>
        </p:nvSpPr>
        <p:spPr>
          <a:xfrm>
            <a:off x="6519334" y="0"/>
            <a:ext cx="5685165" cy="6858000"/>
          </a:xfrm>
          <a:solidFill>
            <a:schemeClr val="bg1"/>
          </a:solidFill>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a:t>Click icon to add picture</a:t>
            </a:r>
            <a:endParaRPr lang="en-US" dirty="0"/>
          </a:p>
        </p:txBody>
      </p:sp>
      <p:pic>
        <p:nvPicPr>
          <p:cNvPr id="9" name="Graphic 8">
            <a:extLst>
              <a:ext uri="{FF2B5EF4-FFF2-40B4-BE49-F238E27FC236}">
                <a16:creationId xmlns:a16="http://schemas.microsoft.com/office/drawing/2014/main" id="{B4DDB643-F6AE-1B15-EF5F-A17D17CBCD06}"/>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
        <p:nvSpPr>
          <p:cNvPr id="7" name="Content Placeholder 2">
            <a:extLst>
              <a:ext uri="{FF2B5EF4-FFF2-40B4-BE49-F238E27FC236}">
                <a16:creationId xmlns:a16="http://schemas.microsoft.com/office/drawing/2014/main" id="{CCEF6F98-46F2-9B3B-D10F-F19F4E7D8B11}"/>
              </a:ext>
            </a:extLst>
          </p:cNvPr>
          <p:cNvSpPr>
            <a:spLocks noGrp="1"/>
          </p:cNvSpPr>
          <p:nvPr>
            <p:ph idx="1"/>
          </p:nvPr>
        </p:nvSpPr>
        <p:spPr>
          <a:xfrm>
            <a:off x="836085" y="1524000"/>
            <a:ext cx="5314948" cy="4851400"/>
          </a:xfrm>
        </p:spPr>
        <p:txBody>
          <a:bodyPr/>
          <a:lstStyle>
            <a:lvl1pPr marL="355591" indent="-355591">
              <a:buFont typeface="+mj-lt"/>
              <a:buAutoNum type="arabicPeriod"/>
              <a:defRPr>
                <a:solidFill>
                  <a:schemeClr val="bg1"/>
                </a:solidFill>
              </a:defRPr>
            </a:lvl1pPr>
          </a:lstStyle>
          <a:p>
            <a:pPr lvl="0"/>
            <a:r>
              <a:rPr lang="en-US" noProof="0"/>
              <a:t>Click to edit Master text styles</a:t>
            </a:r>
          </a:p>
        </p:txBody>
      </p:sp>
      <p:sp>
        <p:nvSpPr>
          <p:cNvPr id="10" name="Title Placeholder 1">
            <a:extLst>
              <a:ext uri="{FF2B5EF4-FFF2-40B4-BE49-F238E27FC236}">
                <a16:creationId xmlns:a16="http://schemas.microsoft.com/office/drawing/2014/main" id="{EAF12645-8E06-65E1-B29C-AB2486993D9B}"/>
              </a:ext>
            </a:extLst>
          </p:cNvPr>
          <p:cNvSpPr>
            <a:spLocks noGrp="1"/>
          </p:cNvSpPr>
          <p:nvPr>
            <p:ph type="title" hasCustomPrompt="1"/>
          </p:nvPr>
        </p:nvSpPr>
        <p:spPr>
          <a:xfrm>
            <a:off x="835201" y="384000"/>
            <a:ext cx="5315833" cy="960000"/>
          </a:xfrm>
          <a:prstGeom prst="rect">
            <a:avLst/>
          </a:prstGeom>
        </p:spPr>
        <p:txBody>
          <a:bodyPr vert="horz" lIns="0" tIns="0" rIns="0" bIns="0" rtlCol="0" anchor="t" anchorCtr="0">
            <a:noAutofit/>
          </a:bodyPr>
          <a:lstStyle>
            <a:lvl1pPr>
              <a:defRPr>
                <a:solidFill>
                  <a:schemeClr val="bg1"/>
                </a:solidFill>
              </a:defRPr>
            </a:lvl1pPr>
          </a:lstStyle>
          <a:p>
            <a:r>
              <a:rPr lang="en-US" noProof="0" dirty="0"/>
              <a:t>Agenda</a:t>
            </a:r>
          </a:p>
        </p:txBody>
      </p:sp>
      <p:pic>
        <p:nvPicPr>
          <p:cNvPr id="2" name="Graphic 1">
            <a:extLst>
              <a:ext uri="{FF2B5EF4-FFF2-40B4-BE49-F238E27FC236}">
                <a16:creationId xmlns:a16="http://schemas.microsoft.com/office/drawing/2014/main" id="{4ED997A5-FBC4-BF71-9DC0-775B7DA452CF}"/>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Tree>
    <p:extLst>
      <p:ext uri="{BB962C8B-B14F-4D97-AF65-F5344CB8AC3E}">
        <p14:creationId xmlns:p14="http://schemas.microsoft.com/office/powerpoint/2010/main" val="1426893842"/>
      </p:ext>
    </p:extLst>
  </p:cSld>
  <p:clrMapOvr>
    <a:masterClrMapping/>
  </p:clrMapOvr>
  <p:extLst>
    <p:ext uri="{DCECCB84-F9BA-43D5-87BE-67443E8EF086}">
      <p15:sldGuideLst xmlns:p15="http://schemas.microsoft.com/office/powerpoint/2012/main"/>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One-column text slide with True Blue &lt;1/2">
    <p:spTree>
      <p:nvGrpSpPr>
        <p:cNvPr id="1" name=""/>
        <p:cNvGrpSpPr/>
        <p:nvPr/>
      </p:nvGrpSpPr>
      <p:grpSpPr>
        <a:xfrm>
          <a:off x="0" y="0"/>
          <a:ext cx="0" cy="0"/>
          <a:chOff x="0" y="0"/>
          <a:chExt cx="0" cy="0"/>
        </a:xfrm>
      </p:grpSpPr>
      <p:sp>
        <p:nvSpPr>
          <p:cNvPr id="3" name="Content Placeholder 2"/>
          <p:cNvSpPr>
            <a:spLocks noGrp="1"/>
          </p:cNvSpPr>
          <p:nvPr>
            <p:ph idx="1"/>
          </p:nvPr>
        </p:nvSpPr>
        <p:spPr>
          <a:xfrm>
            <a:off x="835200" y="2561166"/>
            <a:ext cx="4377600" cy="3814233"/>
          </a:xfrm>
        </p:spPr>
        <p:txBody>
          <a:bodyPr/>
          <a:lstStyle>
            <a:lvl1pPr>
              <a:defRPr sz="1467"/>
            </a:lvl1pPr>
            <a:lvl2pPr marL="153596" indent="-153596">
              <a:defRPr sz="1467"/>
            </a:lvl2pPr>
            <a:lvl3pPr marL="316984" indent="-153596">
              <a:defRPr sz="1467"/>
            </a:lvl3pPr>
            <a:lvl4pPr marL="475476" indent="-153596">
              <a:defRPr sz="1467"/>
            </a:lvl4pPr>
            <a:lvl5pPr marL="633968" indent="-153596">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84DAE0D-A816-1E49-B251-C40763F6EA69}" type="datetime1">
              <a:rPr lang="en-US" smtClean="0"/>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7" name="Rectangle 6">
            <a:extLst>
              <a:ext uri="{FF2B5EF4-FFF2-40B4-BE49-F238E27FC236}">
                <a16:creationId xmlns:a16="http://schemas.microsoft.com/office/drawing/2014/main" id="{A4FC9A23-18A4-3A87-616D-00F69BB1024C}"/>
              </a:ext>
            </a:extLst>
          </p:cNvPr>
          <p:cNvSpPr/>
          <p:nvPr/>
        </p:nvSpPr>
        <p:spPr>
          <a:xfrm>
            <a:off x="5568952" y="0"/>
            <a:ext cx="66230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8" name="Content Placeholder 2">
            <a:extLst>
              <a:ext uri="{FF2B5EF4-FFF2-40B4-BE49-F238E27FC236}">
                <a16:creationId xmlns:a16="http://schemas.microsoft.com/office/drawing/2014/main" id="{24DB7BE8-F149-CE88-A718-08BFD42F439E}"/>
              </a:ext>
            </a:extLst>
          </p:cNvPr>
          <p:cNvSpPr>
            <a:spLocks noGrp="1"/>
          </p:cNvSpPr>
          <p:nvPr>
            <p:ph idx="14"/>
          </p:nvPr>
        </p:nvSpPr>
        <p:spPr bwMode="gray">
          <a:xfrm>
            <a:off x="5939367" y="385232"/>
            <a:ext cx="5894916" cy="5990168"/>
          </a:xfrm>
        </p:spPr>
        <p:txBody>
          <a:bodyPr/>
          <a:lstStyle>
            <a:lvl1pPr>
              <a:defRPr sz="2933">
                <a:solidFill>
                  <a:schemeClr val="accent2"/>
                </a:solidFill>
              </a:defRPr>
            </a:lvl1pPr>
            <a:lvl2pPr marL="0" indent="0">
              <a:spcBef>
                <a:spcPts val="1600"/>
              </a:spcBef>
              <a:buNone/>
              <a:defRPr sz="2400">
                <a:solidFill>
                  <a:schemeClr val="tx2"/>
                </a:solidFill>
              </a:defRPr>
            </a:lvl2pPr>
            <a:lvl3pPr marL="307192" indent="-153596">
              <a:defRPr sz="1467"/>
            </a:lvl3pPr>
            <a:lvl4pPr marL="460788" indent="-153596">
              <a:defRPr sz="1467"/>
            </a:lvl4pPr>
            <a:lvl5pPr marL="614385" indent="-153596">
              <a:defRPr sz="1467"/>
            </a:lvl5pPr>
          </a:lstStyle>
          <a:p>
            <a:pPr lvl="0"/>
            <a:r>
              <a:rPr lang="en-US"/>
              <a:t>Click to edit Master text styles</a:t>
            </a:r>
          </a:p>
        </p:txBody>
      </p:sp>
      <p:sp>
        <p:nvSpPr>
          <p:cNvPr id="9" name="Title Placeholder 1">
            <a:extLst>
              <a:ext uri="{FF2B5EF4-FFF2-40B4-BE49-F238E27FC236}">
                <a16:creationId xmlns:a16="http://schemas.microsoft.com/office/drawing/2014/main" id="{3F13A6F1-DAD2-F8EB-EBEC-3EFB938F68C6}"/>
              </a:ext>
            </a:extLst>
          </p:cNvPr>
          <p:cNvSpPr>
            <a:spLocks noGrp="1"/>
          </p:cNvSpPr>
          <p:nvPr>
            <p:ph type="title"/>
          </p:nvPr>
        </p:nvSpPr>
        <p:spPr>
          <a:xfrm>
            <a:off x="835200" y="383999"/>
            <a:ext cx="4377600" cy="1813100"/>
          </a:xfrm>
          <a:prstGeom prst="rect">
            <a:avLst/>
          </a:prstGeom>
        </p:spPr>
        <p:txBody>
          <a:bodyPr vert="horz" lIns="0" tIns="0" rIns="0" bIns="0" rtlCol="0" anchor="t" anchorCtr="0">
            <a:noAutofit/>
          </a:bodyPr>
          <a:lstStyle/>
          <a:p>
            <a:r>
              <a:rPr lang="en-US" noProof="0"/>
              <a:t>Click to edit Master title style</a:t>
            </a:r>
            <a:endParaRPr lang="en-US" noProof="0" dirty="0"/>
          </a:p>
        </p:txBody>
      </p:sp>
      <p:pic>
        <p:nvPicPr>
          <p:cNvPr id="2" name="Graphic 1">
            <a:extLst>
              <a:ext uri="{FF2B5EF4-FFF2-40B4-BE49-F238E27FC236}">
                <a16:creationId xmlns:a16="http://schemas.microsoft.com/office/drawing/2014/main" id="{0E1B7743-0FDE-B7E3-49EB-53817220631D}"/>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1" name="Rectangle 10">
            <a:extLst>
              <a:ext uri="{FF2B5EF4-FFF2-40B4-BE49-F238E27FC236}">
                <a16:creationId xmlns:a16="http://schemas.microsoft.com/office/drawing/2014/main" id="{CEEDFC15-B64B-DEAE-9AF2-AEAE4D645203}"/>
              </a:ext>
            </a:extLst>
          </p:cNvPr>
          <p:cNvSpPr/>
          <p:nvPr userDrawn="1"/>
        </p:nvSpPr>
        <p:spPr>
          <a:xfrm>
            <a:off x="5568952" y="0"/>
            <a:ext cx="66230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Tree>
    <p:extLst>
      <p:ext uri="{BB962C8B-B14F-4D97-AF65-F5344CB8AC3E}">
        <p14:creationId xmlns:p14="http://schemas.microsoft.com/office/powerpoint/2010/main" val="2544214616"/>
      </p:ext>
    </p:extLst>
  </p:cSld>
  <p:clrMapOvr>
    <a:masterClrMapping/>
  </p:clrMapOvr>
  <p:extLst>
    <p:ext uri="{DCECCB84-F9BA-43D5-87BE-67443E8EF086}">
      <p15:sldGuideLst xmlns:p15="http://schemas.microsoft.com/office/powerpoint/2012/main"/>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One-column text slide with True Blue left &lt;1/2">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C7DD5D7-7501-F9D7-B4BB-2F757699235E}"/>
              </a:ext>
            </a:extLst>
          </p:cNvPr>
          <p:cNvSpPr/>
          <p:nvPr/>
        </p:nvSpPr>
        <p:spPr>
          <a:xfrm>
            <a:off x="0" y="0"/>
            <a:ext cx="710353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endParaRPr>
          </a:p>
        </p:txBody>
      </p:sp>
      <p:sp>
        <p:nvSpPr>
          <p:cNvPr id="2" name="Title 1"/>
          <p:cNvSpPr>
            <a:spLocks noGrp="1"/>
          </p:cNvSpPr>
          <p:nvPr>
            <p:ph type="title"/>
          </p:nvPr>
        </p:nvSpPr>
        <p:spPr>
          <a:xfrm>
            <a:off x="7454900" y="385232"/>
            <a:ext cx="4377600" cy="1536000"/>
          </a:xfrm>
        </p:spPr>
        <p:txBody>
          <a:bodyPr/>
          <a:lstStyle/>
          <a:p>
            <a:r>
              <a:rPr lang="en-US"/>
              <a:t>Click to edit Master title style</a:t>
            </a:r>
            <a:endParaRPr lang="en-US" dirty="0"/>
          </a:p>
        </p:txBody>
      </p:sp>
      <p:sp>
        <p:nvSpPr>
          <p:cNvPr id="3" name="Content Placeholder 2"/>
          <p:cNvSpPr>
            <a:spLocks noGrp="1"/>
          </p:cNvSpPr>
          <p:nvPr>
            <p:ph idx="1"/>
          </p:nvPr>
        </p:nvSpPr>
        <p:spPr>
          <a:xfrm>
            <a:off x="7454900" y="2209800"/>
            <a:ext cx="4379384" cy="4165600"/>
          </a:xfrm>
        </p:spPr>
        <p:txBody>
          <a:bodyPr/>
          <a:lstStyle>
            <a:lvl1pPr>
              <a:defRPr sz="1467"/>
            </a:lvl1pPr>
            <a:lvl2pPr marL="153596" indent="-153596">
              <a:defRPr sz="1467"/>
            </a:lvl2pPr>
            <a:lvl3pPr marL="316984" indent="-153596">
              <a:defRPr sz="1467"/>
            </a:lvl3pPr>
            <a:lvl4pPr marL="475476" indent="-153596">
              <a:defRPr sz="1467"/>
            </a:lvl4pPr>
            <a:lvl5pPr marL="633968" indent="-153596">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bwMode="gray"/>
        <p:txBody>
          <a:bodyPr/>
          <a:lstStyle>
            <a:lvl1pPr>
              <a:defRPr>
                <a:solidFill>
                  <a:schemeClr val="bg1"/>
                </a:solidFill>
              </a:defRPr>
            </a:lvl1pPr>
          </a:lstStyle>
          <a:p>
            <a:fld id="{0D953C3F-B0D9-2147-BEE8-D6843080B4F6}" type="datetime1">
              <a:rPr lang="en-US" smtClean="0"/>
              <a:t>07/18/2024</a:t>
            </a:fld>
            <a:endParaRPr lang="en-US"/>
          </a:p>
        </p:txBody>
      </p:sp>
      <p:sp>
        <p:nvSpPr>
          <p:cNvPr id="5" name="Footer Placeholder 4"/>
          <p:cNvSpPr>
            <a:spLocks noGrp="1"/>
          </p:cNvSpPr>
          <p:nvPr>
            <p:ph type="ftr" sz="quarter" idx="11"/>
          </p:nvPr>
        </p:nvSpPr>
        <p:spPr bwMode="gray"/>
        <p:txBody>
          <a:bodyPr/>
          <a:lstStyle>
            <a:lvl1pPr>
              <a:defRPr>
                <a:solidFill>
                  <a:schemeClr val="bg1"/>
                </a:solidFill>
              </a:defRPr>
            </a:lvl1pPr>
          </a:lstStyle>
          <a:p>
            <a:r>
              <a:rPr lang="en-US"/>
              <a:t>Confidential</a:t>
            </a:r>
            <a:endParaRPr lang="en-US" dirty="0"/>
          </a:p>
        </p:txBody>
      </p:sp>
      <p:sp>
        <p:nvSpPr>
          <p:cNvPr id="6" name="Slide Number Placeholder 5"/>
          <p:cNvSpPr>
            <a:spLocks noGrp="1"/>
          </p:cNvSpPr>
          <p:nvPr>
            <p:ph type="sldNum" sz="quarter" idx="12"/>
          </p:nvPr>
        </p:nvSpPr>
        <p:spPr bwMode="gray"/>
        <p:txBody>
          <a:bodyPr/>
          <a:lstStyle>
            <a:lvl1pPr>
              <a:defRPr>
                <a:solidFill>
                  <a:schemeClr val="bg1"/>
                </a:solidFill>
              </a:defRPr>
            </a:lvl1pPr>
          </a:lstStyle>
          <a:p>
            <a:fld id="{7402B711-A71A-452E-950A-8AB93037233C}" type="slidenum">
              <a:rPr lang="en-US" smtClean="0"/>
              <a:pPr/>
              <a:t>‹#›</a:t>
            </a:fld>
            <a:endParaRPr lang="en-US"/>
          </a:p>
        </p:txBody>
      </p:sp>
      <p:sp>
        <p:nvSpPr>
          <p:cNvPr id="8" name="Content Placeholder 2">
            <a:extLst>
              <a:ext uri="{FF2B5EF4-FFF2-40B4-BE49-F238E27FC236}">
                <a16:creationId xmlns:a16="http://schemas.microsoft.com/office/drawing/2014/main" id="{0C0C0DCC-85D1-24DC-13CC-F952FFF90BC8}"/>
              </a:ext>
            </a:extLst>
          </p:cNvPr>
          <p:cNvSpPr>
            <a:spLocks noGrp="1"/>
          </p:cNvSpPr>
          <p:nvPr>
            <p:ph idx="14"/>
          </p:nvPr>
        </p:nvSpPr>
        <p:spPr bwMode="gray">
          <a:xfrm>
            <a:off x="835200" y="390144"/>
            <a:ext cx="5856496" cy="5985256"/>
          </a:xfrm>
        </p:spPr>
        <p:txBody>
          <a:bodyPr/>
          <a:lstStyle>
            <a:lvl1pPr>
              <a:defRPr sz="2933">
                <a:solidFill>
                  <a:schemeClr val="accent2"/>
                </a:solidFill>
              </a:defRPr>
            </a:lvl1pPr>
            <a:lvl2pPr marL="0" indent="0">
              <a:spcBef>
                <a:spcPts val="1600"/>
              </a:spcBef>
              <a:buNone/>
              <a:defRPr sz="2400">
                <a:solidFill>
                  <a:schemeClr val="tx2"/>
                </a:solidFill>
              </a:defRPr>
            </a:lvl2pPr>
            <a:lvl3pPr marL="307192" indent="-153596">
              <a:defRPr sz="1467"/>
            </a:lvl3pPr>
            <a:lvl4pPr marL="460788" indent="-153596">
              <a:defRPr sz="1467"/>
            </a:lvl4pPr>
            <a:lvl5pPr marL="614385" indent="-153596">
              <a:defRPr sz="1467"/>
            </a:lvl5pPr>
          </a:lstStyle>
          <a:p>
            <a:pPr lvl="0"/>
            <a:r>
              <a:rPr lang="en-US"/>
              <a:t>Click to edit Master text styles</a:t>
            </a:r>
          </a:p>
        </p:txBody>
      </p:sp>
      <p:pic>
        <p:nvPicPr>
          <p:cNvPr id="9" name="Graphic 8">
            <a:extLst>
              <a:ext uri="{FF2B5EF4-FFF2-40B4-BE49-F238E27FC236}">
                <a16:creationId xmlns:a16="http://schemas.microsoft.com/office/drawing/2014/main" id="{DEF8A625-03D4-16F1-F128-5D9D869EF63C}"/>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
        <p:nvSpPr>
          <p:cNvPr id="10" name="Rectangle 9">
            <a:extLst>
              <a:ext uri="{FF2B5EF4-FFF2-40B4-BE49-F238E27FC236}">
                <a16:creationId xmlns:a16="http://schemas.microsoft.com/office/drawing/2014/main" id="{27458615-EF46-CB6C-6CBA-F8E865FEF295}"/>
              </a:ext>
            </a:extLst>
          </p:cNvPr>
          <p:cNvSpPr/>
          <p:nvPr userDrawn="1"/>
        </p:nvSpPr>
        <p:spPr>
          <a:xfrm>
            <a:off x="0" y="0"/>
            <a:ext cx="710353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endParaRPr>
          </a:p>
        </p:txBody>
      </p:sp>
      <p:pic>
        <p:nvPicPr>
          <p:cNvPr id="11" name="Graphic 10">
            <a:extLst>
              <a:ext uri="{FF2B5EF4-FFF2-40B4-BE49-F238E27FC236}">
                <a16:creationId xmlns:a16="http://schemas.microsoft.com/office/drawing/2014/main" id="{FA5262B6-FD2B-DBC0-655B-95EB212A973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Tree>
    <p:extLst>
      <p:ext uri="{BB962C8B-B14F-4D97-AF65-F5344CB8AC3E}">
        <p14:creationId xmlns:p14="http://schemas.microsoft.com/office/powerpoint/2010/main" val="1755346697"/>
      </p:ext>
    </p:extLst>
  </p:cSld>
  <p:clrMapOvr>
    <a:masterClrMapping/>
  </p:clrMapOvr>
  <p:extLst>
    <p:ext uri="{DCECCB84-F9BA-43D5-87BE-67443E8EF086}">
      <p15:sldGuideLst xmlns:p15="http://schemas.microsoft.com/office/powerpoint/2012/main"/>
    </p:ext>
  </p:extLs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Three-columns infobox">
    <p:spTree>
      <p:nvGrpSpPr>
        <p:cNvPr id="1" name=""/>
        <p:cNvGrpSpPr/>
        <p:nvPr/>
      </p:nvGrpSpPr>
      <p:grpSpPr>
        <a:xfrm>
          <a:off x="0" y="0"/>
          <a:ext cx="0" cy="0"/>
          <a:chOff x="0" y="0"/>
          <a:chExt cx="0" cy="0"/>
        </a:xfrm>
      </p:grpSpPr>
      <p:sp>
        <p:nvSpPr>
          <p:cNvPr id="2" name="Title 1"/>
          <p:cNvSpPr>
            <a:spLocks noGrp="1"/>
          </p:cNvSpPr>
          <p:nvPr>
            <p:ph type="title"/>
          </p:nvPr>
        </p:nvSpPr>
        <p:spPr>
          <a:xfrm>
            <a:off x="835199" y="385232"/>
            <a:ext cx="11001600" cy="960000"/>
          </a:xfrm>
        </p:spPr>
        <p:txBody>
          <a:bodyPr/>
          <a:lstStyle/>
          <a:p>
            <a:r>
              <a:rPr lang="en-US"/>
              <a:t>Click to edit Master title style</a:t>
            </a:r>
            <a:endParaRPr lang="en-US" dirty="0"/>
          </a:p>
        </p:txBody>
      </p:sp>
      <p:sp>
        <p:nvSpPr>
          <p:cNvPr id="3" name="Content Placeholder 2"/>
          <p:cNvSpPr>
            <a:spLocks noGrp="1"/>
          </p:cNvSpPr>
          <p:nvPr>
            <p:ph idx="1"/>
          </p:nvPr>
        </p:nvSpPr>
        <p:spPr>
          <a:xfrm>
            <a:off x="836081" y="3234269"/>
            <a:ext cx="3417600" cy="2905371"/>
          </a:xfrm>
        </p:spPr>
        <p:txBody>
          <a:bodyPr/>
          <a:lstStyle>
            <a:lvl1pPr>
              <a:defRPr sz="1467"/>
            </a:lvl1pPr>
            <a:lvl2pPr marL="153596" indent="-153596">
              <a:defRPr sz="1467"/>
            </a:lvl2pPr>
            <a:lvl3pPr marL="316984" indent="-153596">
              <a:defRPr sz="1467"/>
            </a:lvl3pPr>
            <a:lvl4pPr marL="475476" indent="-153596">
              <a:defRPr sz="1467"/>
            </a:lvl4pPr>
            <a:lvl5pPr marL="633968" indent="-153596">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403A6CE-78A1-2C4C-8D2C-5552EE5EB94B}" type="datetime1">
              <a:rPr lang="en-US" smtClean="0"/>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a:xfrm rot="-5400000">
            <a:off x="194499" y="6190393"/>
            <a:ext cx="240000" cy="144000"/>
          </a:xfrm>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9" name="Content Placeholder 2">
            <a:extLst>
              <a:ext uri="{FF2B5EF4-FFF2-40B4-BE49-F238E27FC236}">
                <a16:creationId xmlns:a16="http://schemas.microsoft.com/office/drawing/2014/main" id="{F8A03253-F23B-759D-52D6-D0D372380F82}"/>
              </a:ext>
            </a:extLst>
          </p:cNvPr>
          <p:cNvSpPr>
            <a:spLocks noGrp="1"/>
          </p:cNvSpPr>
          <p:nvPr>
            <p:ph idx="15"/>
          </p:nvPr>
        </p:nvSpPr>
        <p:spPr>
          <a:xfrm>
            <a:off x="836083" y="2565400"/>
            <a:ext cx="3417600" cy="476645"/>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a:t>Click to edit Master text styles</a:t>
            </a:r>
          </a:p>
        </p:txBody>
      </p:sp>
      <p:sp>
        <p:nvSpPr>
          <p:cNvPr id="11" name="Content Placeholder 2">
            <a:extLst>
              <a:ext uri="{FF2B5EF4-FFF2-40B4-BE49-F238E27FC236}">
                <a16:creationId xmlns:a16="http://schemas.microsoft.com/office/drawing/2014/main" id="{E7EFCB67-D080-4319-E997-74C0A99A291D}"/>
              </a:ext>
            </a:extLst>
          </p:cNvPr>
          <p:cNvSpPr>
            <a:spLocks noGrp="1"/>
          </p:cNvSpPr>
          <p:nvPr>
            <p:ph idx="16"/>
          </p:nvPr>
        </p:nvSpPr>
        <p:spPr>
          <a:xfrm>
            <a:off x="4622801" y="2565400"/>
            <a:ext cx="3417600" cy="476645"/>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a:t>Click to edit Master text styles</a:t>
            </a:r>
          </a:p>
        </p:txBody>
      </p:sp>
      <p:sp>
        <p:nvSpPr>
          <p:cNvPr id="12" name="Content Placeholder 2">
            <a:extLst>
              <a:ext uri="{FF2B5EF4-FFF2-40B4-BE49-F238E27FC236}">
                <a16:creationId xmlns:a16="http://schemas.microsoft.com/office/drawing/2014/main" id="{4BBAD459-7E18-A13F-67D6-D1EA73D281BB}"/>
              </a:ext>
            </a:extLst>
          </p:cNvPr>
          <p:cNvSpPr>
            <a:spLocks noGrp="1"/>
          </p:cNvSpPr>
          <p:nvPr>
            <p:ph idx="17"/>
          </p:nvPr>
        </p:nvSpPr>
        <p:spPr>
          <a:xfrm>
            <a:off x="8414400" y="2565400"/>
            <a:ext cx="3417600" cy="476645"/>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a:t>Click to edit Master text styles</a:t>
            </a:r>
          </a:p>
        </p:txBody>
      </p:sp>
      <p:sp>
        <p:nvSpPr>
          <p:cNvPr id="14" name="Text Placeholder 13">
            <a:extLst>
              <a:ext uri="{FF2B5EF4-FFF2-40B4-BE49-F238E27FC236}">
                <a16:creationId xmlns:a16="http://schemas.microsoft.com/office/drawing/2014/main" id="{9E7AC5FE-6C84-8EE7-245C-A99B8F429EC7}"/>
              </a:ext>
            </a:extLst>
          </p:cNvPr>
          <p:cNvSpPr>
            <a:spLocks noGrp="1"/>
          </p:cNvSpPr>
          <p:nvPr>
            <p:ph type="body" sz="quarter" idx="18" hasCustomPrompt="1"/>
          </p:nvPr>
        </p:nvSpPr>
        <p:spPr>
          <a:xfrm>
            <a:off x="836084" y="6238393"/>
            <a:ext cx="7200000" cy="144000"/>
          </a:xfrm>
        </p:spPr>
        <p:txBody>
          <a:bodyPr anchor="b" anchorCtr="0"/>
          <a:lstStyle>
            <a:lvl1pPr>
              <a:defRPr sz="933"/>
            </a:lvl1pPr>
            <a:lvl2pPr>
              <a:defRPr sz="933"/>
            </a:lvl2pPr>
            <a:lvl3pPr>
              <a:defRPr sz="933"/>
            </a:lvl3pPr>
            <a:lvl4pPr>
              <a:defRPr sz="933"/>
            </a:lvl4pPr>
            <a:lvl5pPr>
              <a:defRPr sz="933"/>
            </a:lvl5pPr>
          </a:lstStyle>
          <a:p>
            <a:pPr lvl="0"/>
            <a:r>
              <a:rPr lang="en-US" dirty="0"/>
              <a:t>Footnote</a:t>
            </a:r>
            <a:r>
              <a:rPr lang="en-US"/>
              <a:t>, source</a:t>
            </a:r>
            <a:endParaRPr lang="en-US" dirty="0"/>
          </a:p>
        </p:txBody>
      </p:sp>
      <p:sp>
        <p:nvSpPr>
          <p:cNvPr id="13" name="Content Placeholder 2">
            <a:extLst>
              <a:ext uri="{FF2B5EF4-FFF2-40B4-BE49-F238E27FC236}">
                <a16:creationId xmlns:a16="http://schemas.microsoft.com/office/drawing/2014/main" id="{78E2F75B-D370-7245-855F-CC44F02633AD}"/>
              </a:ext>
            </a:extLst>
          </p:cNvPr>
          <p:cNvSpPr>
            <a:spLocks noGrp="1"/>
          </p:cNvSpPr>
          <p:nvPr>
            <p:ph idx="19"/>
          </p:nvPr>
        </p:nvSpPr>
        <p:spPr>
          <a:xfrm>
            <a:off x="4622801" y="3234269"/>
            <a:ext cx="3417600" cy="2905371"/>
          </a:xfrm>
        </p:spPr>
        <p:txBody>
          <a:bodyPr/>
          <a:lstStyle>
            <a:lvl1pPr>
              <a:defRPr sz="1467"/>
            </a:lvl1pPr>
            <a:lvl2pPr marL="153596" indent="-153596">
              <a:defRPr sz="1467"/>
            </a:lvl2pPr>
            <a:lvl3pPr marL="316984" indent="-153596">
              <a:defRPr sz="1467"/>
            </a:lvl3pPr>
            <a:lvl4pPr marL="475476" indent="-153596">
              <a:defRPr sz="1467"/>
            </a:lvl4pPr>
            <a:lvl5pPr marL="633968" indent="-153596">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8" name="Content Placeholder 2">
            <a:extLst>
              <a:ext uri="{FF2B5EF4-FFF2-40B4-BE49-F238E27FC236}">
                <a16:creationId xmlns:a16="http://schemas.microsoft.com/office/drawing/2014/main" id="{97D5EB7F-3000-354C-8E1C-9F89AE68D870}"/>
              </a:ext>
            </a:extLst>
          </p:cNvPr>
          <p:cNvSpPr>
            <a:spLocks noGrp="1"/>
          </p:cNvSpPr>
          <p:nvPr>
            <p:ph idx="20"/>
          </p:nvPr>
        </p:nvSpPr>
        <p:spPr>
          <a:xfrm>
            <a:off x="8414400" y="3234269"/>
            <a:ext cx="3417600" cy="2905371"/>
          </a:xfrm>
        </p:spPr>
        <p:txBody>
          <a:bodyPr/>
          <a:lstStyle>
            <a:lvl1pPr>
              <a:defRPr sz="1467"/>
            </a:lvl1pPr>
            <a:lvl2pPr marL="153596" indent="-153596">
              <a:defRPr sz="1467"/>
            </a:lvl2pPr>
            <a:lvl3pPr marL="316984" indent="-153596">
              <a:defRPr sz="1467"/>
            </a:lvl3pPr>
            <a:lvl4pPr marL="475476" indent="-153596">
              <a:defRPr sz="1467"/>
            </a:lvl4pPr>
            <a:lvl5pPr marL="633968" indent="-153596">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7" name="Graphic 6">
            <a:extLst>
              <a:ext uri="{FF2B5EF4-FFF2-40B4-BE49-F238E27FC236}">
                <a16:creationId xmlns:a16="http://schemas.microsoft.com/office/drawing/2014/main" id="{A3DF6258-29CC-2A60-43EE-DBD89630CA1C}"/>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Tree>
    <p:extLst>
      <p:ext uri="{BB962C8B-B14F-4D97-AF65-F5344CB8AC3E}">
        <p14:creationId xmlns:p14="http://schemas.microsoft.com/office/powerpoint/2010/main" val="2243425916"/>
      </p:ext>
    </p:extLst>
  </p:cSld>
  <p:clrMapOvr>
    <a:masterClrMapping/>
  </p:clrMapOvr>
  <p:extLst>
    <p:ext uri="{DCECCB84-F9BA-43D5-87BE-67443E8EF086}">
      <p15:sldGuideLst xmlns:p15="http://schemas.microsoft.com/office/powerpoint/2012/main"/>
    </p:ext>
  </p:extLs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Slide with graphic">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B18545FE-2687-CC43-91A8-BDB0FDE2C0A3}" type="datetime1">
              <a:rPr lang="en-US" smtClean="0"/>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42" name="Title 1">
            <a:extLst>
              <a:ext uri="{FF2B5EF4-FFF2-40B4-BE49-F238E27FC236}">
                <a16:creationId xmlns:a16="http://schemas.microsoft.com/office/drawing/2014/main" id="{517022F6-FB1A-90CE-5DEA-589D2DD10D08}"/>
              </a:ext>
            </a:extLst>
          </p:cNvPr>
          <p:cNvSpPr>
            <a:spLocks noGrp="1"/>
          </p:cNvSpPr>
          <p:nvPr>
            <p:ph type="title"/>
          </p:nvPr>
        </p:nvSpPr>
        <p:spPr>
          <a:xfrm>
            <a:off x="835200" y="385232"/>
            <a:ext cx="11001600" cy="960000"/>
          </a:xfrm>
        </p:spPr>
        <p:txBody>
          <a:bodyPr/>
          <a:lstStyle/>
          <a:p>
            <a:r>
              <a:rPr lang="en-US"/>
              <a:t>Click to edit Master title style</a:t>
            </a:r>
            <a:endParaRPr lang="en-US" dirty="0"/>
          </a:p>
        </p:txBody>
      </p:sp>
      <p:sp>
        <p:nvSpPr>
          <p:cNvPr id="2" name="Content Placeholder 2">
            <a:extLst>
              <a:ext uri="{FF2B5EF4-FFF2-40B4-BE49-F238E27FC236}">
                <a16:creationId xmlns:a16="http://schemas.microsoft.com/office/drawing/2014/main" id="{24323701-A71F-5383-9682-4BCEBA1DEEEC}"/>
              </a:ext>
            </a:extLst>
          </p:cNvPr>
          <p:cNvSpPr>
            <a:spLocks noGrp="1"/>
          </p:cNvSpPr>
          <p:nvPr>
            <p:ph idx="1" hasCustomPrompt="1"/>
          </p:nvPr>
        </p:nvSpPr>
        <p:spPr>
          <a:xfrm>
            <a:off x="836084" y="1524000"/>
            <a:ext cx="10998200" cy="4851400"/>
          </a:xfrm>
        </p:spPr>
        <p:txBody>
          <a:bodyPr/>
          <a:lstStyle>
            <a:lvl1pPr marL="0" marR="0" indent="0" algn="l" defTabSz="231642" rtl="0" eaLnBrk="1" fontAlgn="auto" latinLnBrk="0" hangingPunct="1">
              <a:lnSpc>
                <a:spcPct val="100000"/>
              </a:lnSpc>
              <a:spcBef>
                <a:spcPts val="0"/>
              </a:spcBef>
              <a:spcAft>
                <a:spcPts val="800"/>
              </a:spcAft>
              <a:buClrTx/>
              <a:buSzTx/>
              <a:buFont typeface="Arial" panose="020B0604020202020204" pitchFamily="34" charset="0"/>
              <a:buNone/>
              <a:tabLst>
                <a:tab pos="231642" algn="l"/>
                <a:tab pos="463284" algn="l"/>
                <a:tab pos="694927" algn="l"/>
                <a:tab pos="926569" algn="l"/>
              </a:tabLst>
              <a:defRPr sz="1867"/>
            </a:lvl1pPr>
            <a:lvl2pPr marL="153596" indent="-153596">
              <a:defRPr sz="1467"/>
            </a:lvl2pPr>
            <a:lvl3pPr marL="307192" indent="-153596">
              <a:defRPr sz="1467"/>
            </a:lvl3pPr>
            <a:lvl4pPr marL="460788" indent="-153596">
              <a:defRPr sz="1467"/>
            </a:lvl4pPr>
            <a:lvl5pPr marL="614385" indent="-153596">
              <a:defRPr sz="1467"/>
            </a:lvl5pPr>
          </a:lstStyle>
          <a:p>
            <a:r>
              <a:rPr lang="en-US"/>
              <a:t>Click the icon to add a chart</a:t>
            </a:r>
            <a:endParaRPr lang="en-US" dirty="0"/>
          </a:p>
        </p:txBody>
      </p:sp>
      <p:pic>
        <p:nvPicPr>
          <p:cNvPr id="3" name="Graphic 2">
            <a:extLst>
              <a:ext uri="{FF2B5EF4-FFF2-40B4-BE49-F238E27FC236}">
                <a16:creationId xmlns:a16="http://schemas.microsoft.com/office/drawing/2014/main" id="{C2BAC9FE-2B5E-FEA5-2DF3-6B1217688E6F}"/>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Tree>
    <p:extLst>
      <p:ext uri="{BB962C8B-B14F-4D97-AF65-F5344CB8AC3E}">
        <p14:creationId xmlns:p14="http://schemas.microsoft.com/office/powerpoint/2010/main" val="1605493242"/>
      </p:ext>
    </p:extLst>
  </p:cSld>
  <p:clrMapOvr>
    <a:masterClrMapping/>
  </p:clrMapOvr>
  <p:extLst>
    <p:ext uri="{DCECCB84-F9BA-43D5-87BE-67443E8EF086}">
      <p15:sldGuideLst xmlns:p15="http://schemas.microsoft.com/office/powerpoint/2012/main"/>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Slide with graphic backgroun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5D631234-7D08-2A4F-AE0C-006214511E13}" type="datetime1">
              <a:rPr lang="en-US" smtClean="0"/>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2" name="Rectangle 1">
            <a:extLst>
              <a:ext uri="{FF2B5EF4-FFF2-40B4-BE49-F238E27FC236}">
                <a16:creationId xmlns:a16="http://schemas.microsoft.com/office/drawing/2014/main" id="{6D086C83-C8FE-334B-A1B4-45EB915DC415}"/>
              </a:ext>
            </a:extLst>
          </p:cNvPr>
          <p:cNvSpPr/>
          <p:nvPr/>
        </p:nvSpPr>
        <p:spPr>
          <a:xfrm>
            <a:off x="558800" y="0"/>
            <a:ext cx="116332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3" name="Content Placeholder 2">
            <a:extLst>
              <a:ext uri="{FF2B5EF4-FFF2-40B4-BE49-F238E27FC236}">
                <a16:creationId xmlns:a16="http://schemas.microsoft.com/office/drawing/2014/main" id="{4F1C24E8-0218-C9B8-51BB-97236C8F164A}"/>
              </a:ext>
            </a:extLst>
          </p:cNvPr>
          <p:cNvSpPr>
            <a:spLocks noGrp="1"/>
          </p:cNvSpPr>
          <p:nvPr>
            <p:ph idx="1" hasCustomPrompt="1"/>
          </p:nvPr>
        </p:nvSpPr>
        <p:spPr>
          <a:xfrm>
            <a:off x="836083" y="1524000"/>
            <a:ext cx="10993036" cy="4851400"/>
          </a:xfrm>
        </p:spPr>
        <p:txBody>
          <a:bodyPr/>
          <a:lstStyle>
            <a:lvl1pPr>
              <a:defRPr sz="1867"/>
            </a:lvl1pPr>
            <a:lvl2pPr marL="153596" indent="-153596">
              <a:defRPr sz="1467"/>
            </a:lvl2pPr>
            <a:lvl3pPr marL="307192" indent="-153596">
              <a:defRPr sz="1467"/>
            </a:lvl3pPr>
            <a:lvl4pPr marL="460788" indent="-153596">
              <a:defRPr sz="1467"/>
            </a:lvl4pPr>
            <a:lvl5pPr marL="614385" indent="-153596">
              <a:defRPr sz="1467"/>
            </a:lvl5pPr>
          </a:lstStyle>
          <a:p>
            <a:r>
              <a:rPr lang="en-US"/>
              <a:t>Click the icon to add a chart</a:t>
            </a:r>
            <a:endParaRPr lang="en-US" dirty="0"/>
          </a:p>
        </p:txBody>
      </p:sp>
      <p:sp>
        <p:nvSpPr>
          <p:cNvPr id="7" name="Title 1">
            <a:extLst>
              <a:ext uri="{FF2B5EF4-FFF2-40B4-BE49-F238E27FC236}">
                <a16:creationId xmlns:a16="http://schemas.microsoft.com/office/drawing/2014/main" id="{E979720E-C057-ED82-E535-3FF27B89C136}"/>
              </a:ext>
            </a:extLst>
          </p:cNvPr>
          <p:cNvSpPr>
            <a:spLocks noGrp="1"/>
          </p:cNvSpPr>
          <p:nvPr>
            <p:ph type="title"/>
          </p:nvPr>
        </p:nvSpPr>
        <p:spPr>
          <a:xfrm>
            <a:off x="835200" y="385232"/>
            <a:ext cx="11001600" cy="960000"/>
          </a:xfrm>
        </p:spPr>
        <p:txBody>
          <a:bodyPr/>
          <a:lstStyle/>
          <a:p>
            <a:r>
              <a:rPr lang="en-US"/>
              <a:t>Click to edit Master title style</a:t>
            </a:r>
            <a:endParaRPr lang="en-US" dirty="0"/>
          </a:p>
        </p:txBody>
      </p:sp>
      <p:pic>
        <p:nvPicPr>
          <p:cNvPr id="8" name="Graphic 7">
            <a:extLst>
              <a:ext uri="{FF2B5EF4-FFF2-40B4-BE49-F238E27FC236}">
                <a16:creationId xmlns:a16="http://schemas.microsoft.com/office/drawing/2014/main" id="{BB5BA50D-988F-297B-1363-60C3D123B307}"/>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9" name="Rectangle 8">
            <a:extLst>
              <a:ext uri="{FF2B5EF4-FFF2-40B4-BE49-F238E27FC236}">
                <a16:creationId xmlns:a16="http://schemas.microsoft.com/office/drawing/2014/main" id="{5D4CE945-C6D2-6D03-E3B9-BD78EFD6777C}"/>
              </a:ext>
            </a:extLst>
          </p:cNvPr>
          <p:cNvSpPr/>
          <p:nvPr userDrawn="1"/>
        </p:nvSpPr>
        <p:spPr>
          <a:xfrm>
            <a:off x="558800" y="0"/>
            <a:ext cx="116332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Tree>
    <p:extLst>
      <p:ext uri="{BB962C8B-B14F-4D97-AF65-F5344CB8AC3E}">
        <p14:creationId xmlns:p14="http://schemas.microsoft.com/office/powerpoint/2010/main" val="3505118243"/>
      </p:ext>
    </p:extLst>
  </p:cSld>
  <p:clrMapOvr>
    <a:masterClrMapping/>
  </p:clrMapOvr>
  <p:extLst>
    <p:ext uri="{DCECCB84-F9BA-43D5-87BE-67443E8EF086}">
      <p15:sldGuideLst xmlns:p15="http://schemas.microsoft.com/office/powerpoint/2012/main"/>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One-column text slide with 2/3 graphic background right">
    <p:spTree>
      <p:nvGrpSpPr>
        <p:cNvPr id="1" name=""/>
        <p:cNvGrpSpPr/>
        <p:nvPr/>
      </p:nvGrpSpPr>
      <p:grpSpPr>
        <a:xfrm>
          <a:off x="0" y="0"/>
          <a:ext cx="0" cy="0"/>
          <a:chOff x="0" y="0"/>
          <a:chExt cx="0" cy="0"/>
        </a:xfrm>
      </p:grpSpPr>
      <p:sp>
        <p:nvSpPr>
          <p:cNvPr id="3" name="Content Placeholder 2"/>
          <p:cNvSpPr>
            <a:spLocks noGrp="1"/>
          </p:cNvSpPr>
          <p:nvPr>
            <p:ph idx="1"/>
          </p:nvPr>
        </p:nvSpPr>
        <p:spPr>
          <a:xfrm>
            <a:off x="836081" y="3246968"/>
            <a:ext cx="3417600" cy="3135427"/>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98DB5D0-978A-7347-AA79-8CF0648F8DC4}" type="datetime1">
              <a:rPr lang="en-US" smtClean="0"/>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9" name="Content Placeholder 2">
            <a:extLst>
              <a:ext uri="{FF2B5EF4-FFF2-40B4-BE49-F238E27FC236}">
                <a16:creationId xmlns:a16="http://schemas.microsoft.com/office/drawing/2014/main" id="{F8A03253-F23B-759D-52D6-D0D372380F82}"/>
              </a:ext>
            </a:extLst>
          </p:cNvPr>
          <p:cNvSpPr>
            <a:spLocks noGrp="1"/>
          </p:cNvSpPr>
          <p:nvPr>
            <p:ph idx="15"/>
          </p:nvPr>
        </p:nvSpPr>
        <p:spPr>
          <a:xfrm>
            <a:off x="836081" y="2574112"/>
            <a:ext cx="3417600"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a:t>Click to edit Master text styles</a:t>
            </a:r>
          </a:p>
        </p:txBody>
      </p:sp>
      <p:sp>
        <p:nvSpPr>
          <p:cNvPr id="8" name="Rectangle 7">
            <a:extLst>
              <a:ext uri="{FF2B5EF4-FFF2-40B4-BE49-F238E27FC236}">
                <a16:creationId xmlns:a16="http://schemas.microsoft.com/office/drawing/2014/main" id="{700FDCF8-205D-F384-84D9-1A784A0D2723}"/>
              </a:ext>
            </a:extLst>
          </p:cNvPr>
          <p:cNvSpPr/>
          <p:nvPr/>
        </p:nvSpPr>
        <p:spPr>
          <a:xfrm>
            <a:off x="4618568" y="0"/>
            <a:ext cx="7573433"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2" name="Chart Placeholder 15">
            <a:extLst>
              <a:ext uri="{FF2B5EF4-FFF2-40B4-BE49-F238E27FC236}">
                <a16:creationId xmlns:a16="http://schemas.microsoft.com/office/drawing/2014/main" id="{295C652D-D433-19DC-5982-6DF9D54DB178}"/>
              </a:ext>
            </a:extLst>
          </p:cNvPr>
          <p:cNvSpPr>
            <a:spLocks noGrp="1"/>
          </p:cNvSpPr>
          <p:nvPr>
            <p:ph type="chart" sz="quarter" idx="17" hasCustomPrompt="1"/>
          </p:nvPr>
        </p:nvSpPr>
        <p:spPr>
          <a:xfrm>
            <a:off x="4972757" y="385233"/>
            <a:ext cx="6861527" cy="5990168"/>
          </a:xfrm>
        </p:spPr>
        <p:txBody>
          <a:bodyPr/>
          <a:lstStyle/>
          <a:p>
            <a:r>
              <a:rPr lang="en-US"/>
              <a:t>Click the icon to add a chart</a:t>
            </a:r>
            <a:endParaRPr lang="en-US" dirty="0"/>
          </a:p>
        </p:txBody>
      </p:sp>
      <p:sp>
        <p:nvSpPr>
          <p:cNvPr id="7" name="Title 1">
            <a:extLst>
              <a:ext uri="{FF2B5EF4-FFF2-40B4-BE49-F238E27FC236}">
                <a16:creationId xmlns:a16="http://schemas.microsoft.com/office/drawing/2014/main" id="{A9591A87-84F7-0941-613B-C750A3B71143}"/>
              </a:ext>
            </a:extLst>
          </p:cNvPr>
          <p:cNvSpPr>
            <a:spLocks noGrp="1"/>
          </p:cNvSpPr>
          <p:nvPr>
            <p:ph type="title"/>
          </p:nvPr>
        </p:nvSpPr>
        <p:spPr>
          <a:xfrm>
            <a:off x="836081" y="385233"/>
            <a:ext cx="3417600" cy="1811867"/>
          </a:xfrm>
        </p:spPr>
        <p:txBody>
          <a:bodyPr/>
          <a:lstStyle/>
          <a:p>
            <a:r>
              <a:rPr lang="en-US"/>
              <a:t>Click to edit Master title style</a:t>
            </a:r>
            <a:endParaRPr lang="en-US" dirty="0"/>
          </a:p>
        </p:txBody>
      </p:sp>
      <p:pic>
        <p:nvPicPr>
          <p:cNvPr id="2" name="Graphic 1">
            <a:extLst>
              <a:ext uri="{FF2B5EF4-FFF2-40B4-BE49-F238E27FC236}">
                <a16:creationId xmlns:a16="http://schemas.microsoft.com/office/drawing/2014/main" id="{8771E2B4-CAD6-4641-E58D-46D808A8D5FF}"/>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1" name="Rectangle 10">
            <a:extLst>
              <a:ext uri="{FF2B5EF4-FFF2-40B4-BE49-F238E27FC236}">
                <a16:creationId xmlns:a16="http://schemas.microsoft.com/office/drawing/2014/main" id="{F2B28B46-1B88-61AB-F90F-DF4CBD701A61}"/>
              </a:ext>
            </a:extLst>
          </p:cNvPr>
          <p:cNvSpPr/>
          <p:nvPr userDrawn="1"/>
        </p:nvSpPr>
        <p:spPr>
          <a:xfrm>
            <a:off x="4618568" y="0"/>
            <a:ext cx="7573433"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Tree>
    <p:extLst>
      <p:ext uri="{BB962C8B-B14F-4D97-AF65-F5344CB8AC3E}">
        <p14:creationId xmlns:p14="http://schemas.microsoft.com/office/powerpoint/2010/main" val="624392683"/>
      </p:ext>
    </p:extLst>
  </p:cSld>
  <p:clrMapOvr>
    <a:masterClrMapping/>
  </p:clrMapOvr>
  <p:extLst>
    <p:ext uri="{DCECCB84-F9BA-43D5-87BE-67443E8EF086}">
      <p15:sldGuideLst xmlns:p15="http://schemas.microsoft.com/office/powerpoint/2012/main"/>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One-column text slide with graphic background &lt;1/2 righ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A4FC9A23-18A4-3A87-616D-00F69BB1024C}"/>
              </a:ext>
            </a:extLst>
          </p:cNvPr>
          <p:cNvSpPr/>
          <p:nvPr/>
        </p:nvSpPr>
        <p:spPr>
          <a:xfrm>
            <a:off x="5568952" y="0"/>
            <a:ext cx="66230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6" name="Chart Placeholder 15">
            <a:extLst>
              <a:ext uri="{FF2B5EF4-FFF2-40B4-BE49-F238E27FC236}">
                <a16:creationId xmlns:a16="http://schemas.microsoft.com/office/drawing/2014/main" id="{C6F3D8F5-36A6-B06B-995B-7070648C35FD}"/>
              </a:ext>
            </a:extLst>
          </p:cNvPr>
          <p:cNvSpPr>
            <a:spLocks noGrp="1"/>
          </p:cNvSpPr>
          <p:nvPr>
            <p:ph type="chart" sz="quarter" idx="15" hasCustomPrompt="1"/>
          </p:nvPr>
        </p:nvSpPr>
        <p:spPr>
          <a:xfrm>
            <a:off x="5939367" y="385233"/>
            <a:ext cx="5894917" cy="5990168"/>
          </a:xfrm>
        </p:spPr>
        <p:txBody>
          <a:bodyPr/>
          <a:lstStyle>
            <a:lvl1pPr marL="0" marR="0" indent="0" algn="l" defTabSz="231642" rtl="0" eaLnBrk="1" fontAlgn="auto" latinLnBrk="0" hangingPunct="1">
              <a:lnSpc>
                <a:spcPct val="100000"/>
              </a:lnSpc>
              <a:spcBef>
                <a:spcPts val="0"/>
              </a:spcBef>
              <a:spcAft>
                <a:spcPts val="800"/>
              </a:spcAft>
              <a:buClrTx/>
              <a:buSzTx/>
              <a:buFont typeface="Arial" panose="020B0604020202020204" pitchFamily="34" charset="0"/>
              <a:buNone/>
              <a:tabLst>
                <a:tab pos="231642" algn="l"/>
                <a:tab pos="463284" algn="l"/>
                <a:tab pos="694927" algn="l"/>
                <a:tab pos="926569" algn="l"/>
              </a:tabLst>
              <a:defRPr/>
            </a:lvl1pPr>
          </a:lstStyle>
          <a:p>
            <a:r>
              <a:rPr lang="en-US"/>
              <a:t>Click the icon to add a chart</a:t>
            </a:r>
            <a:endParaRPr lang="en-US" dirty="0"/>
          </a:p>
        </p:txBody>
      </p:sp>
      <p:sp>
        <p:nvSpPr>
          <p:cNvPr id="4" name="Date Placeholder 3"/>
          <p:cNvSpPr>
            <a:spLocks noGrp="1"/>
          </p:cNvSpPr>
          <p:nvPr>
            <p:ph type="dt" sz="half" idx="10"/>
          </p:nvPr>
        </p:nvSpPr>
        <p:spPr/>
        <p:txBody>
          <a:bodyPr/>
          <a:lstStyle/>
          <a:p>
            <a:fld id="{334AE742-9134-0A4E-9C20-E937158F3D83}" type="datetime1">
              <a:rPr lang="en-US" smtClean="0"/>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8" name="Content Placeholder 2">
            <a:extLst>
              <a:ext uri="{FF2B5EF4-FFF2-40B4-BE49-F238E27FC236}">
                <a16:creationId xmlns:a16="http://schemas.microsoft.com/office/drawing/2014/main" id="{DF208823-373D-CBE9-774B-52315CD6CC8A}"/>
              </a:ext>
            </a:extLst>
          </p:cNvPr>
          <p:cNvSpPr>
            <a:spLocks noGrp="1"/>
          </p:cNvSpPr>
          <p:nvPr>
            <p:ph idx="1"/>
          </p:nvPr>
        </p:nvSpPr>
        <p:spPr>
          <a:xfrm>
            <a:off x="836083" y="2197101"/>
            <a:ext cx="4379384" cy="4185295"/>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Title 1">
            <a:extLst>
              <a:ext uri="{FF2B5EF4-FFF2-40B4-BE49-F238E27FC236}">
                <a16:creationId xmlns:a16="http://schemas.microsoft.com/office/drawing/2014/main" id="{32237955-A2F2-8BE1-9BD8-6AADEC96E4FC}"/>
              </a:ext>
            </a:extLst>
          </p:cNvPr>
          <p:cNvSpPr>
            <a:spLocks noGrp="1"/>
          </p:cNvSpPr>
          <p:nvPr>
            <p:ph type="title"/>
          </p:nvPr>
        </p:nvSpPr>
        <p:spPr>
          <a:xfrm>
            <a:off x="836084" y="385233"/>
            <a:ext cx="4377265" cy="1811867"/>
          </a:xfrm>
        </p:spPr>
        <p:txBody>
          <a:bodyPr/>
          <a:lstStyle/>
          <a:p>
            <a:r>
              <a:rPr lang="en-US"/>
              <a:t>Click to edit Master title style</a:t>
            </a:r>
            <a:endParaRPr lang="en-US" dirty="0"/>
          </a:p>
        </p:txBody>
      </p:sp>
      <p:sp>
        <p:nvSpPr>
          <p:cNvPr id="2" name="Rectangle 1">
            <a:extLst>
              <a:ext uri="{FF2B5EF4-FFF2-40B4-BE49-F238E27FC236}">
                <a16:creationId xmlns:a16="http://schemas.microsoft.com/office/drawing/2014/main" id="{65E2E28F-7725-6F83-0110-2A5FE6C5FB34}"/>
              </a:ext>
            </a:extLst>
          </p:cNvPr>
          <p:cNvSpPr/>
          <p:nvPr userDrawn="1"/>
        </p:nvSpPr>
        <p:spPr>
          <a:xfrm>
            <a:off x="5568952" y="0"/>
            <a:ext cx="66230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pic>
        <p:nvPicPr>
          <p:cNvPr id="3" name="Graphic 2">
            <a:extLst>
              <a:ext uri="{FF2B5EF4-FFF2-40B4-BE49-F238E27FC236}">
                <a16:creationId xmlns:a16="http://schemas.microsoft.com/office/drawing/2014/main" id="{CC72E938-6A30-EF46-47CD-67D8FA4F1439}"/>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Tree>
    <p:extLst>
      <p:ext uri="{BB962C8B-B14F-4D97-AF65-F5344CB8AC3E}">
        <p14:creationId xmlns:p14="http://schemas.microsoft.com/office/powerpoint/2010/main" val="378217703"/>
      </p:ext>
    </p:extLst>
  </p:cSld>
  <p:clrMapOvr>
    <a:masterClrMapping/>
  </p:clrMapOvr>
  <p:extLst>
    <p:ext uri="{DCECCB84-F9BA-43D5-87BE-67443E8EF086}">
      <p15:sldGuideLst xmlns:p15="http://schemas.microsoft.com/office/powerpoint/2012/main"/>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One-column text slide with 1/2 graphic background righ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A117AC84-BEB9-0542-BBDF-CB2BD5AE5B5F}" type="datetime1">
              <a:rPr lang="en-US" smtClean="0"/>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9" name="Text Placeholder 19">
            <a:extLst>
              <a:ext uri="{FF2B5EF4-FFF2-40B4-BE49-F238E27FC236}">
                <a16:creationId xmlns:a16="http://schemas.microsoft.com/office/drawing/2014/main" id="{B7F8FDF1-EDBC-8581-4283-24CC9CC9E2DB}"/>
              </a:ext>
            </a:extLst>
          </p:cNvPr>
          <p:cNvSpPr>
            <a:spLocks noGrp="1"/>
          </p:cNvSpPr>
          <p:nvPr>
            <p:ph type="body" sz="quarter" idx="21"/>
          </p:nvPr>
        </p:nvSpPr>
        <p:spPr>
          <a:xfrm>
            <a:off x="835200" y="2201334"/>
            <a:ext cx="5313600" cy="575733"/>
          </a:xfrm>
        </p:spPr>
        <p:txBody>
          <a:bodyPr/>
          <a:lstStyle>
            <a:lvl1pPr>
              <a:defRPr b="1">
                <a:solidFill>
                  <a:schemeClr val="tx1"/>
                </a:solidFill>
                <a:latin typeface="+mj-lt"/>
              </a:defRPr>
            </a:lvl1pPr>
          </a:lstStyle>
          <a:p>
            <a:pPr lvl="0"/>
            <a:r>
              <a:rPr lang="en-US"/>
              <a:t>Click to edit Master text styles</a:t>
            </a:r>
          </a:p>
        </p:txBody>
      </p:sp>
      <p:sp>
        <p:nvSpPr>
          <p:cNvPr id="7" name="Rectangle 6">
            <a:extLst>
              <a:ext uri="{FF2B5EF4-FFF2-40B4-BE49-F238E27FC236}">
                <a16:creationId xmlns:a16="http://schemas.microsoft.com/office/drawing/2014/main" id="{E2E37654-66E4-B838-8938-BDA0608C1C7B}"/>
              </a:ext>
            </a:extLst>
          </p:cNvPr>
          <p:cNvSpPr/>
          <p:nvPr/>
        </p:nvSpPr>
        <p:spPr>
          <a:xfrm>
            <a:off x="6519333" y="0"/>
            <a:ext cx="5672668"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8" name="Chart Placeholder 15">
            <a:extLst>
              <a:ext uri="{FF2B5EF4-FFF2-40B4-BE49-F238E27FC236}">
                <a16:creationId xmlns:a16="http://schemas.microsoft.com/office/drawing/2014/main" id="{1A579972-334B-F5C6-B320-A92A0CCF184A}"/>
              </a:ext>
            </a:extLst>
          </p:cNvPr>
          <p:cNvSpPr>
            <a:spLocks noGrp="1"/>
          </p:cNvSpPr>
          <p:nvPr>
            <p:ph type="chart" sz="quarter" idx="15" hasCustomPrompt="1"/>
          </p:nvPr>
        </p:nvSpPr>
        <p:spPr>
          <a:xfrm>
            <a:off x="6908799" y="385233"/>
            <a:ext cx="4925484" cy="5990168"/>
          </a:xfrm>
        </p:spPr>
        <p:txBody>
          <a:bodyPr/>
          <a:lstStyle/>
          <a:p>
            <a:r>
              <a:rPr lang="en-US"/>
              <a:t>Click the icon to add a chart</a:t>
            </a:r>
            <a:endParaRPr lang="en-US" dirty="0"/>
          </a:p>
        </p:txBody>
      </p:sp>
      <p:sp>
        <p:nvSpPr>
          <p:cNvPr id="11" name="Content Placeholder 2">
            <a:extLst>
              <a:ext uri="{FF2B5EF4-FFF2-40B4-BE49-F238E27FC236}">
                <a16:creationId xmlns:a16="http://schemas.microsoft.com/office/drawing/2014/main" id="{D3CF34A6-22E2-5808-958E-D3FEBED72D39}"/>
              </a:ext>
            </a:extLst>
          </p:cNvPr>
          <p:cNvSpPr>
            <a:spLocks noGrp="1"/>
          </p:cNvSpPr>
          <p:nvPr>
            <p:ph idx="1"/>
          </p:nvPr>
        </p:nvSpPr>
        <p:spPr>
          <a:xfrm>
            <a:off x="835200" y="2838451"/>
            <a:ext cx="5313600" cy="3543944"/>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Title 1">
            <a:extLst>
              <a:ext uri="{FF2B5EF4-FFF2-40B4-BE49-F238E27FC236}">
                <a16:creationId xmlns:a16="http://schemas.microsoft.com/office/drawing/2014/main" id="{8285A912-66B6-F71E-0814-1120826353F7}"/>
              </a:ext>
            </a:extLst>
          </p:cNvPr>
          <p:cNvSpPr>
            <a:spLocks noGrp="1"/>
          </p:cNvSpPr>
          <p:nvPr>
            <p:ph type="title"/>
          </p:nvPr>
        </p:nvSpPr>
        <p:spPr>
          <a:xfrm>
            <a:off x="835200" y="385233"/>
            <a:ext cx="5313600" cy="1811867"/>
          </a:xfrm>
        </p:spPr>
        <p:txBody>
          <a:bodyPr/>
          <a:lstStyle/>
          <a:p>
            <a:r>
              <a:rPr lang="en-US"/>
              <a:t>Click to edit Master title style</a:t>
            </a:r>
            <a:endParaRPr lang="en-US" dirty="0"/>
          </a:p>
        </p:txBody>
      </p:sp>
      <p:pic>
        <p:nvPicPr>
          <p:cNvPr id="2" name="Graphic 1">
            <a:extLst>
              <a:ext uri="{FF2B5EF4-FFF2-40B4-BE49-F238E27FC236}">
                <a16:creationId xmlns:a16="http://schemas.microsoft.com/office/drawing/2014/main" id="{2F0D5935-AFA9-CC68-B747-86BE112C720B}"/>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3" name="Rectangle 2">
            <a:extLst>
              <a:ext uri="{FF2B5EF4-FFF2-40B4-BE49-F238E27FC236}">
                <a16:creationId xmlns:a16="http://schemas.microsoft.com/office/drawing/2014/main" id="{798C0CFD-6139-F514-FF62-2EF59909E232}"/>
              </a:ext>
            </a:extLst>
          </p:cNvPr>
          <p:cNvSpPr/>
          <p:nvPr userDrawn="1"/>
        </p:nvSpPr>
        <p:spPr>
          <a:xfrm>
            <a:off x="6519333" y="0"/>
            <a:ext cx="5672668"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Tree>
    <p:extLst>
      <p:ext uri="{BB962C8B-B14F-4D97-AF65-F5344CB8AC3E}">
        <p14:creationId xmlns:p14="http://schemas.microsoft.com/office/powerpoint/2010/main" val="712794386"/>
      </p:ext>
    </p:extLst>
  </p:cSld>
  <p:clrMapOvr>
    <a:masterClrMapping/>
  </p:clrMapOvr>
  <p:extLst>
    <p:ext uri="{DCECCB84-F9BA-43D5-87BE-67443E8EF086}">
      <p15:sldGuideLst xmlns:p15="http://schemas.microsoft.com/office/powerpoint/2012/main"/>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Two-columns text slide with 1/3 graphic background righ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AEA6D230-CE42-DF49-9DF7-19D7E350F6E1}" type="datetime1">
              <a:rPr lang="en-US" smtClean="0"/>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1" name="Content Placeholder 2">
            <a:extLst>
              <a:ext uri="{FF2B5EF4-FFF2-40B4-BE49-F238E27FC236}">
                <a16:creationId xmlns:a16="http://schemas.microsoft.com/office/drawing/2014/main" id="{6EFA793F-42AB-E441-B787-767405F1860D}"/>
              </a:ext>
            </a:extLst>
          </p:cNvPr>
          <p:cNvSpPr>
            <a:spLocks noGrp="1"/>
          </p:cNvSpPr>
          <p:nvPr>
            <p:ph idx="15"/>
          </p:nvPr>
        </p:nvSpPr>
        <p:spPr>
          <a:xfrm>
            <a:off x="835200" y="2574112"/>
            <a:ext cx="3411136"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a:t>Click to edit Master text styles</a:t>
            </a:r>
          </a:p>
        </p:txBody>
      </p:sp>
      <p:sp>
        <p:nvSpPr>
          <p:cNvPr id="12" name="Content Placeholder 2">
            <a:extLst>
              <a:ext uri="{FF2B5EF4-FFF2-40B4-BE49-F238E27FC236}">
                <a16:creationId xmlns:a16="http://schemas.microsoft.com/office/drawing/2014/main" id="{78EE1B24-57C1-3D96-B16F-E18D568C6B9A}"/>
              </a:ext>
            </a:extLst>
          </p:cNvPr>
          <p:cNvSpPr>
            <a:spLocks noGrp="1"/>
          </p:cNvSpPr>
          <p:nvPr>
            <p:ph idx="16"/>
          </p:nvPr>
        </p:nvSpPr>
        <p:spPr>
          <a:xfrm>
            <a:off x="4621568" y="2574112"/>
            <a:ext cx="3420533"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a:t>Click to edit Master text styles</a:t>
            </a:r>
          </a:p>
        </p:txBody>
      </p:sp>
      <p:sp>
        <p:nvSpPr>
          <p:cNvPr id="2" name="Rectangle 1">
            <a:extLst>
              <a:ext uri="{FF2B5EF4-FFF2-40B4-BE49-F238E27FC236}">
                <a16:creationId xmlns:a16="http://schemas.microsoft.com/office/drawing/2014/main" id="{CDC737D6-347D-878B-4B28-5A60E048DD65}"/>
              </a:ext>
            </a:extLst>
          </p:cNvPr>
          <p:cNvSpPr/>
          <p:nvPr/>
        </p:nvSpPr>
        <p:spPr>
          <a:xfrm>
            <a:off x="8409517" y="0"/>
            <a:ext cx="3782483"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4" name="Chart Placeholder 13">
            <a:extLst>
              <a:ext uri="{FF2B5EF4-FFF2-40B4-BE49-F238E27FC236}">
                <a16:creationId xmlns:a16="http://schemas.microsoft.com/office/drawing/2014/main" id="{79815EF6-858F-5FC5-568D-A46F28C7B9B1}"/>
              </a:ext>
            </a:extLst>
          </p:cNvPr>
          <p:cNvSpPr>
            <a:spLocks noGrp="1"/>
          </p:cNvSpPr>
          <p:nvPr>
            <p:ph type="chart" sz="quarter" idx="17" hasCustomPrompt="1"/>
          </p:nvPr>
        </p:nvSpPr>
        <p:spPr>
          <a:xfrm>
            <a:off x="8756073" y="385234"/>
            <a:ext cx="3078211" cy="5996517"/>
          </a:xfrm>
        </p:spPr>
        <p:txBody>
          <a:bodyPr/>
          <a:lstStyle>
            <a:lvl1pPr marL="0" marR="0" indent="0" algn="l" defTabSz="231642" rtl="0" eaLnBrk="1" fontAlgn="auto" latinLnBrk="0" hangingPunct="1">
              <a:lnSpc>
                <a:spcPct val="100000"/>
              </a:lnSpc>
              <a:spcBef>
                <a:spcPts val="0"/>
              </a:spcBef>
              <a:spcAft>
                <a:spcPts val="800"/>
              </a:spcAft>
              <a:buClrTx/>
              <a:buSzTx/>
              <a:buFont typeface="Arial" panose="020B0604020202020204" pitchFamily="34" charset="0"/>
              <a:buNone/>
              <a:tabLst>
                <a:tab pos="231642" algn="l"/>
                <a:tab pos="463284" algn="l"/>
                <a:tab pos="694927" algn="l"/>
                <a:tab pos="926569" algn="l"/>
              </a:tabLst>
              <a:defRPr/>
            </a:lvl1pPr>
          </a:lstStyle>
          <a:p>
            <a:r>
              <a:rPr lang="en-US"/>
              <a:t>Click the icon to add a chart</a:t>
            </a:r>
            <a:endParaRPr lang="en-US" dirty="0"/>
          </a:p>
        </p:txBody>
      </p:sp>
      <p:sp>
        <p:nvSpPr>
          <p:cNvPr id="3" name="Content Placeholder 2">
            <a:extLst>
              <a:ext uri="{FF2B5EF4-FFF2-40B4-BE49-F238E27FC236}">
                <a16:creationId xmlns:a16="http://schemas.microsoft.com/office/drawing/2014/main" id="{79D1D79F-7E6A-F8B3-032D-F494807A5989}"/>
              </a:ext>
            </a:extLst>
          </p:cNvPr>
          <p:cNvSpPr>
            <a:spLocks noGrp="1"/>
          </p:cNvSpPr>
          <p:nvPr>
            <p:ph idx="1"/>
          </p:nvPr>
        </p:nvSpPr>
        <p:spPr>
          <a:xfrm>
            <a:off x="836083" y="3234267"/>
            <a:ext cx="3411136" cy="3148128"/>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2">
            <a:extLst>
              <a:ext uri="{FF2B5EF4-FFF2-40B4-BE49-F238E27FC236}">
                <a16:creationId xmlns:a16="http://schemas.microsoft.com/office/drawing/2014/main" id="{74E36470-7951-FFF4-DD04-918C6F919F01}"/>
              </a:ext>
            </a:extLst>
          </p:cNvPr>
          <p:cNvSpPr>
            <a:spLocks noGrp="1"/>
          </p:cNvSpPr>
          <p:nvPr>
            <p:ph idx="18"/>
          </p:nvPr>
        </p:nvSpPr>
        <p:spPr>
          <a:xfrm>
            <a:off x="4621568" y="3234267"/>
            <a:ext cx="3411136" cy="3148128"/>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5" name="Title 1">
            <a:extLst>
              <a:ext uri="{FF2B5EF4-FFF2-40B4-BE49-F238E27FC236}">
                <a16:creationId xmlns:a16="http://schemas.microsoft.com/office/drawing/2014/main" id="{CF34700E-5B8A-D0AD-E66F-65C2AD42F826}"/>
              </a:ext>
            </a:extLst>
          </p:cNvPr>
          <p:cNvSpPr>
            <a:spLocks noGrp="1"/>
          </p:cNvSpPr>
          <p:nvPr>
            <p:ph type="title"/>
          </p:nvPr>
        </p:nvSpPr>
        <p:spPr>
          <a:xfrm>
            <a:off x="835200" y="385234"/>
            <a:ext cx="7200264" cy="960967"/>
          </a:xfrm>
        </p:spPr>
        <p:txBody>
          <a:bodyPr/>
          <a:lstStyle/>
          <a:p>
            <a:r>
              <a:rPr lang="en-US"/>
              <a:t>Click to edit Master title style</a:t>
            </a:r>
            <a:endParaRPr lang="en-US" dirty="0"/>
          </a:p>
        </p:txBody>
      </p:sp>
      <p:pic>
        <p:nvPicPr>
          <p:cNvPr id="7" name="Graphic 6">
            <a:extLst>
              <a:ext uri="{FF2B5EF4-FFF2-40B4-BE49-F238E27FC236}">
                <a16:creationId xmlns:a16="http://schemas.microsoft.com/office/drawing/2014/main" id="{F3056E35-934A-CA60-FB95-76A37DEECD14}"/>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8" name="Rectangle 7">
            <a:extLst>
              <a:ext uri="{FF2B5EF4-FFF2-40B4-BE49-F238E27FC236}">
                <a16:creationId xmlns:a16="http://schemas.microsoft.com/office/drawing/2014/main" id="{67735ADA-884C-F71E-42D9-322B4D9815E3}"/>
              </a:ext>
            </a:extLst>
          </p:cNvPr>
          <p:cNvSpPr/>
          <p:nvPr userDrawn="1"/>
        </p:nvSpPr>
        <p:spPr>
          <a:xfrm>
            <a:off x="8409517" y="0"/>
            <a:ext cx="3782483"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Tree>
    <p:extLst>
      <p:ext uri="{BB962C8B-B14F-4D97-AF65-F5344CB8AC3E}">
        <p14:creationId xmlns:p14="http://schemas.microsoft.com/office/powerpoint/2010/main" val="2392999363"/>
      </p:ext>
    </p:extLst>
  </p:cSld>
  <p:clrMapOvr>
    <a:masterClrMapping/>
  </p:clrMapOvr>
  <p:extLst>
    <p:ext uri="{DCECCB84-F9BA-43D5-87BE-67443E8EF086}">
      <p15:sldGuideLst xmlns:p15="http://schemas.microsoft.com/office/powerpoint/2012/main"/>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One-column text slide with 2/3 graphic background lef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359653D0-EB54-5A43-8FE6-654DDD97D677}" type="datetime1">
              <a:rPr lang="en-US" smtClean="0"/>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2" name="Rectangle 1">
            <a:extLst>
              <a:ext uri="{FF2B5EF4-FFF2-40B4-BE49-F238E27FC236}">
                <a16:creationId xmlns:a16="http://schemas.microsoft.com/office/drawing/2014/main" id="{6D086C83-C8FE-334B-A1B4-45EB915DC415}"/>
              </a:ext>
            </a:extLst>
          </p:cNvPr>
          <p:cNvSpPr/>
          <p:nvPr/>
        </p:nvSpPr>
        <p:spPr>
          <a:xfrm>
            <a:off x="558801" y="0"/>
            <a:ext cx="7488767"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4" name="Chart Placeholder 13">
            <a:extLst>
              <a:ext uri="{FF2B5EF4-FFF2-40B4-BE49-F238E27FC236}">
                <a16:creationId xmlns:a16="http://schemas.microsoft.com/office/drawing/2014/main" id="{26F96F09-CB2F-2850-AFD1-0B15F6A5C69B}"/>
              </a:ext>
            </a:extLst>
          </p:cNvPr>
          <p:cNvSpPr>
            <a:spLocks noGrp="1"/>
          </p:cNvSpPr>
          <p:nvPr>
            <p:ph type="chart" sz="quarter" idx="17" hasCustomPrompt="1"/>
          </p:nvPr>
        </p:nvSpPr>
        <p:spPr>
          <a:xfrm>
            <a:off x="835200" y="385234"/>
            <a:ext cx="6872963" cy="5996517"/>
          </a:xfrm>
        </p:spPr>
        <p:txBody>
          <a:bodyPr/>
          <a:lstStyle>
            <a:lvl1pPr marL="0" marR="0" indent="0" algn="l" defTabSz="231642" rtl="0" eaLnBrk="1" fontAlgn="auto" latinLnBrk="0" hangingPunct="1">
              <a:lnSpc>
                <a:spcPct val="100000"/>
              </a:lnSpc>
              <a:spcBef>
                <a:spcPts val="0"/>
              </a:spcBef>
              <a:spcAft>
                <a:spcPts val="800"/>
              </a:spcAft>
              <a:buClrTx/>
              <a:buSzTx/>
              <a:buFont typeface="Arial" panose="020B0604020202020204" pitchFamily="34" charset="0"/>
              <a:buNone/>
              <a:tabLst>
                <a:tab pos="231642" algn="l"/>
                <a:tab pos="463284" algn="l"/>
                <a:tab pos="694927" algn="l"/>
                <a:tab pos="926569" algn="l"/>
              </a:tabLst>
              <a:defRPr/>
            </a:lvl1pPr>
          </a:lstStyle>
          <a:p>
            <a:r>
              <a:rPr lang="en-US"/>
              <a:t>Click the icon to add a chart</a:t>
            </a:r>
            <a:endParaRPr lang="en-US" dirty="0"/>
          </a:p>
        </p:txBody>
      </p:sp>
      <p:sp>
        <p:nvSpPr>
          <p:cNvPr id="44" name="Content Placeholder 2">
            <a:extLst>
              <a:ext uri="{FF2B5EF4-FFF2-40B4-BE49-F238E27FC236}">
                <a16:creationId xmlns:a16="http://schemas.microsoft.com/office/drawing/2014/main" id="{22BD8DA5-6226-205D-2CB6-A7BDF5B3EF03}"/>
              </a:ext>
            </a:extLst>
          </p:cNvPr>
          <p:cNvSpPr>
            <a:spLocks noGrp="1"/>
          </p:cNvSpPr>
          <p:nvPr>
            <p:ph idx="15"/>
          </p:nvPr>
        </p:nvSpPr>
        <p:spPr>
          <a:xfrm>
            <a:off x="8411884" y="2574112"/>
            <a:ext cx="3422400"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a:t>Click to edit Master text styles</a:t>
            </a:r>
          </a:p>
        </p:txBody>
      </p:sp>
      <p:sp>
        <p:nvSpPr>
          <p:cNvPr id="3" name="Content Placeholder 2">
            <a:extLst>
              <a:ext uri="{FF2B5EF4-FFF2-40B4-BE49-F238E27FC236}">
                <a16:creationId xmlns:a16="http://schemas.microsoft.com/office/drawing/2014/main" id="{F21361C0-1D53-579D-7ABF-92AB1BCB75F3}"/>
              </a:ext>
            </a:extLst>
          </p:cNvPr>
          <p:cNvSpPr>
            <a:spLocks noGrp="1"/>
          </p:cNvSpPr>
          <p:nvPr>
            <p:ph idx="1"/>
          </p:nvPr>
        </p:nvSpPr>
        <p:spPr>
          <a:xfrm>
            <a:off x="8411885" y="3234267"/>
            <a:ext cx="3422399" cy="3148128"/>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itle Placeholder 1">
            <a:extLst>
              <a:ext uri="{FF2B5EF4-FFF2-40B4-BE49-F238E27FC236}">
                <a16:creationId xmlns:a16="http://schemas.microsoft.com/office/drawing/2014/main" id="{21169BBF-ABC2-23E0-06AD-7D955ABC77DC}"/>
              </a:ext>
            </a:extLst>
          </p:cNvPr>
          <p:cNvSpPr>
            <a:spLocks noGrp="1"/>
          </p:cNvSpPr>
          <p:nvPr>
            <p:ph type="title"/>
          </p:nvPr>
        </p:nvSpPr>
        <p:spPr>
          <a:xfrm>
            <a:off x="8411884" y="383999"/>
            <a:ext cx="3422400" cy="1813100"/>
          </a:xfrm>
          <a:prstGeom prst="rect">
            <a:avLst/>
          </a:prstGeom>
        </p:spPr>
        <p:txBody>
          <a:bodyPr vert="horz" lIns="0" tIns="0" rIns="0" bIns="0" rtlCol="0" anchor="t" anchorCtr="0">
            <a:noAutofit/>
          </a:bodyPr>
          <a:lstStyle/>
          <a:p>
            <a:r>
              <a:rPr lang="en-US" noProof="0"/>
              <a:t>Click to edit Master title style</a:t>
            </a:r>
            <a:endParaRPr lang="en-US" noProof="0" dirty="0"/>
          </a:p>
        </p:txBody>
      </p:sp>
      <p:pic>
        <p:nvPicPr>
          <p:cNvPr id="7" name="Graphic 6">
            <a:extLst>
              <a:ext uri="{FF2B5EF4-FFF2-40B4-BE49-F238E27FC236}">
                <a16:creationId xmlns:a16="http://schemas.microsoft.com/office/drawing/2014/main" id="{01DEBD0D-F5E0-032B-52D9-BECA5553E953}"/>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9" name="Rectangle 8">
            <a:extLst>
              <a:ext uri="{FF2B5EF4-FFF2-40B4-BE49-F238E27FC236}">
                <a16:creationId xmlns:a16="http://schemas.microsoft.com/office/drawing/2014/main" id="{4CDA683B-9792-B7D8-6C60-AAEA461A32A0}"/>
              </a:ext>
            </a:extLst>
          </p:cNvPr>
          <p:cNvSpPr/>
          <p:nvPr userDrawn="1"/>
        </p:nvSpPr>
        <p:spPr>
          <a:xfrm>
            <a:off x="558801" y="0"/>
            <a:ext cx="7488767"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Tree>
    <p:extLst>
      <p:ext uri="{BB962C8B-B14F-4D97-AF65-F5344CB8AC3E}">
        <p14:creationId xmlns:p14="http://schemas.microsoft.com/office/powerpoint/2010/main" val="1312688140"/>
      </p:ext>
    </p:extLst>
  </p:cSld>
  <p:clrMapOvr>
    <a:masterClrMapping/>
  </p:clrMapOvr>
  <p:extLst>
    <p:ext uri="{DCECCB84-F9BA-43D5-87BE-67443E8EF086}">
      <p15:sldGuideLst xmlns:p15="http://schemas.microsoft.com/office/powerpoint/2012/main"/>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p:cSld name="One-column text slide with graphic background &lt;1/2 lef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D1936DCF-236E-CD45-A91E-9A367C64A68E}" type="datetime1">
              <a:rPr lang="en-US" smtClean="0"/>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7" name="Rectangle 6">
            <a:extLst>
              <a:ext uri="{FF2B5EF4-FFF2-40B4-BE49-F238E27FC236}">
                <a16:creationId xmlns:a16="http://schemas.microsoft.com/office/drawing/2014/main" id="{2C7DD5D7-7501-F9D7-B4BB-2F757699235E}"/>
              </a:ext>
            </a:extLst>
          </p:cNvPr>
          <p:cNvSpPr/>
          <p:nvPr/>
        </p:nvSpPr>
        <p:spPr>
          <a:xfrm>
            <a:off x="558800" y="0"/>
            <a:ext cx="6544733"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2" name="Chart Placeholder 13">
            <a:extLst>
              <a:ext uri="{FF2B5EF4-FFF2-40B4-BE49-F238E27FC236}">
                <a16:creationId xmlns:a16="http://schemas.microsoft.com/office/drawing/2014/main" id="{F7FF2143-CCC1-61CD-BD7D-D7278C663555}"/>
              </a:ext>
            </a:extLst>
          </p:cNvPr>
          <p:cNvSpPr>
            <a:spLocks noGrp="1"/>
          </p:cNvSpPr>
          <p:nvPr>
            <p:ph type="chart" sz="quarter" idx="17" hasCustomPrompt="1"/>
          </p:nvPr>
        </p:nvSpPr>
        <p:spPr>
          <a:xfrm>
            <a:off x="835201" y="385233"/>
            <a:ext cx="5895348" cy="5990168"/>
          </a:xfrm>
        </p:spPr>
        <p:txBody>
          <a:bodyPr/>
          <a:lstStyle>
            <a:lvl1pPr marL="0" marR="0" indent="0" algn="l" defTabSz="231642" rtl="0" eaLnBrk="1" fontAlgn="auto" latinLnBrk="0" hangingPunct="1">
              <a:lnSpc>
                <a:spcPct val="100000"/>
              </a:lnSpc>
              <a:spcBef>
                <a:spcPts val="0"/>
              </a:spcBef>
              <a:spcAft>
                <a:spcPts val="800"/>
              </a:spcAft>
              <a:buClrTx/>
              <a:buSzTx/>
              <a:buFont typeface="Arial" panose="020B0604020202020204" pitchFamily="34" charset="0"/>
              <a:buNone/>
              <a:tabLst>
                <a:tab pos="231642" algn="l"/>
                <a:tab pos="463284" algn="l"/>
                <a:tab pos="694927" algn="l"/>
                <a:tab pos="926569" algn="l"/>
              </a:tabLst>
              <a:defRPr/>
            </a:lvl1pPr>
          </a:lstStyle>
          <a:p>
            <a:r>
              <a:rPr lang="en-US"/>
              <a:t>Click the icon to add a chart</a:t>
            </a:r>
            <a:endParaRPr lang="en-US" dirty="0"/>
          </a:p>
        </p:txBody>
      </p:sp>
      <p:sp>
        <p:nvSpPr>
          <p:cNvPr id="8" name="Content Placeholder 2">
            <a:extLst>
              <a:ext uri="{FF2B5EF4-FFF2-40B4-BE49-F238E27FC236}">
                <a16:creationId xmlns:a16="http://schemas.microsoft.com/office/drawing/2014/main" id="{10CE3A17-AA54-2411-B5F9-9A39819D8AEC}"/>
              </a:ext>
            </a:extLst>
          </p:cNvPr>
          <p:cNvSpPr>
            <a:spLocks noGrp="1"/>
          </p:cNvSpPr>
          <p:nvPr>
            <p:ph idx="18"/>
          </p:nvPr>
        </p:nvSpPr>
        <p:spPr>
          <a:xfrm>
            <a:off x="7454899" y="2561167"/>
            <a:ext cx="4379384" cy="3814232"/>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itle Placeholder 1">
            <a:extLst>
              <a:ext uri="{FF2B5EF4-FFF2-40B4-BE49-F238E27FC236}">
                <a16:creationId xmlns:a16="http://schemas.microsoft.com/office/drawing/2014/main" id="{EE453336-C2F7-DA4C-C4DC-3EB3146A004F}"/>
              </a:ext>
            </a:extLst>
          </p:cNvPr>
          <p:cNvSpPr>
            <a:spLocks noGrp="1"/>
          </p:cNvSpPr>
          <p:nvPr>
            <p:ph type="title"/>
          </p:nvPr>
        </p:nvSpPr>
        <p:spPr>
          <a:xfrm>
            <a:off x="7454899" y="384000"/>
            <a:ext cx="4381900" cy="1813099"/>
          </a:xfrm>
          <a:prstGeom prst="rect">
            <a:avLst/>
          </a:prstGeom>
        </p:spPr>
        <p:txBody>
          <a:bodyPr vert="horz" lIns="0" tIns="0" rIns="0" bIns="0" rtlCol="0" anchor="t" anchorCtr="0">
            <a:noAutofit/>
          </a:bodyPr>
          <a:lstStyle/>
          <a:p>
            <a:r>
              <a:rPr lang="en-US" noProof="0"/>
              <a:t>Click to edit Master title style</a:t>
            </a:r>
            <a:endParaRPr lang="en-US" noProof="0" dirty="0"/>
          </a:p>
        </p:txBody>
      </p:sp>
      <p:pic>
        <p:nvPicPr>
          <p:cNvPr id="2" name="Graphic 1">
            <a:extLst>
              <a:ext uri="{FF2B5EF4-FFF2-40B4-BE49-F238E27FC236}">
                <a16:creationId xmlns:a16="http://schemas.microsoft.com/office/drawing/2014/main" id="{689DD77E-6536-6F14-55AB-88B0104CEE93}"/>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3" name="Rectangle 2">
            <a:extLst>
              <a:ext uri="{FF2B5EF4-FFF2-40B4-BE49-F238E27FC236}">
                <a16:creationId xmlns:a16="http://schemas.microsoft.com/office/drawing/2014/main" id="{E29B883C-10C5-F1F4-0483-05786DC67B4E}"/>
              </a:ext>
            </a:extLst>
          </p:cNvPr>
          <p:cNvSpPr/>
          <p:nvPr userDrawn="1"/>
        </p:nvSpPr>
        <p:spPr>
          <a:xfrm>
            <a:off x="558800" y="0"/>
            <a:ext cx="6544733"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Tree>
    <p:extLst>
      <p:ext uri="{BB962C8B-B14F-4D97-AF65-F5344CB8AC3E}">
        <p14:creationId xmlns:p14="http://schemas.microsoft.com/office/powerpoint/2010/main" val="2231462098"/>
      </p:ext>
    </p:extLst>
  </p:cSld>
  <p:clrMapOvr>
    <a:masterClrMapping/>
  </p:clrMapOvr>
  <p:extLst>
    <p:ext uri="{DCECCB84-F9BA-43D5-87BE-67443E8EF086}">
      <p15:sldGuideLst xmlns:p15="http://schemas.microsoft.com/office/powerpoint/2012/main"/>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p:cSld name="One-column text slide with 1/2 graphic background lef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620B6ECA-7860-E14B-B3C8-DFC5F49152A6}" type="datetime1">
              <a:rPr lang="en-US" smtClean="0"/>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9" name="Text Placeholder 19">
            <a:extLst>
              <a:ext uri="{FF2B5EF4-FFF2-40B4-BE49-F238E27FC236}">
                <a16:creationId xmlns:a16="http://schemas.microsoft.com/office/drawing/2014/main" id="{B7F8FDF1-EDBC-8581-4283-24CC9CC9E2DB}"/>
              </a:ext>
            </a:extLst>
          </p:cNvPr>
          <p:cNvSpPr>
            <a:spLocks noGrp="1"/>
          </p:cNvSpPr>
          <p:nvPr>
            <p:ph type="body" sz="quarter" idx="21"/>
          </p:nvPr>
        </p:nvSpPr>
        <p:spPr>
          <a:xfrm>
            <a:off x="6528985" y="2197102"/>
            <a:ext cx="5308800" cy="497973"/>
          </a:xfrm>
        </p:spPr>
        <p:txBody>
          <a:bodyPr/>
          <a:lstStyle>
            <a:lvl1pPr>
              <a:defRPr sz="1467" b="1">
                <a:solidFill>
                  <a:schemeClr val="tx1"/>
                </a:solidFill>
                <a:latin typeface="+mj-lt"/>
              </a:defRPr>
            </a:lvl1pPr>
          </a:lstStyle>
          <a:p>
            <a:pPr lvl="0"/>
            <a:r>
              <a:rPr lang="en-US"/>
              <a:t>Click to edit Master text styles</a:t>
            </a:r>
          </a:p>
        </p:txBody>
      </p:sp>
      <p:sp>
        <p:nvSpPr>
          <p:cNvPr id="7" name="Rectangle 6">
            <a:extLst>
              <a:ext uri="{FF2B5EF4-FFF2-40B4-BE49-F238E27FC236}">
                <a16:creationId xmlns:a16="http://schemas.microsoft.com/office/drawing/2014/main" id="{E2E37654-66E4-B838-8938-BDA0608C1C7B}"/>
              </a:ext>
            </a:extLst>
          </p:cNvPr>
          <p:cNvSpPr/>
          <p:nvPr/>
        </p:nvSpPr>
        <p:spPr>
          <a:xfrm>
            <a:off x="558801" y="0"/>
            <a:ext cx="558588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8" name="Chart Placeholder 15">
            <a:extLst>
              <a:ext uri="{FF2B5EF4-FFF2-40B4-BE49-F238E27FC236}">
                <a16:creationId xmlns:a16="http://schemas.microsoft.com/office/drawing/2014/main" id="{1A579972-334B-F5C6-B320-A92A0CCF184A}"/>
              </a:ext>
            </a:extLst>
          </p:cNvPr>
          <p:cNvSpPr>
            <a:spLocks noGrp="1"/>
          </p:cNvSpPr>
          <p:nvPr>
            <p:ph type="chart" sz="quarter" idx="15" hasCustomPrompt="1"/>
          </p:nvPr>
        </p:nvSpPr>
        <p:spPr>
          <a:xfrm>
            <a:off x="835201" y="385233"/>
            <a:ext cx="4925484" cy="5990168"/>
          </a:xfrm>
        </p:spPr>
        <p:txBody>
          <a:bodyPr/>
          <a:lstStyle/>
          <a:p>
            <a:r>
              <a:rPr lang="en-US"/>
              <a:t>Click the icon to add a chart</a:t>
            </a:r>
            <a:endParaRPr lang="en-US" dirty="0"/>
          </a:p>
        </p:txBody>
      </p:sp>
      <p:sp>
        <p:nvSpPr>
          <p:cNvPr id="11" name="Content Placeholder 2">
            <a:extLst>
              <a:ext uri="{FF2B5EF4-FFF2-40B4-BE49-F238E27FC236}">
                <a16:creationId xmlns:a16="http://schemas.microsoft.com/office/drawing/2014/main" id="{4017C644-B20C-12B1-3404-A628CD6D85F7}"/>
              </a:ext>
            </a:extLst>
          </p:cNvPr>
          <p:cNvSpPr>
            <a:spLocks noGrp="1"/>
          </p:cNvSpPr>
          <p:nvPr>
            <p:ph idx="22"/>
          </p:nvPr>
        </p:nvSpPr>
        <p:spPr>
          <a:xfrm>
            <a:off x="6528985" y="2777067"/>
            <a:ext cx="5308800" cy="3605328"/>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Title Placeholder 1">
            <a:extLst>
              <a:ext uri="{FF2B5EF4-FFF2-40B4-BE49-F238E27FC236}">
                <a16:creationId xmlns:a16="http://schemas.microsoft.com/office/drawing/2014/main" id="{3DA517A1-A0DE-E584-7EF2-5D94F23C21B3}"/>
              </a:ext>
            </a:extLst>
          </p:cNvPr>
          <p:cNvSpPr>
            <a:spLocks noGrp="1"/>
          </p:cNvSpPr>
          <p:nvPr>
            <p:ph type="title"/>
          </p:nvPr>
        </p:nvSpPr>
        <p:spPr>
          <a:xfrm>
            <a:off x="6528985" y="383999"/>
            <a:ext cx="5308800" cy="1560303"/>
          </a:xfrm>
          <a:prstGeom prst="rect">
            <a:avLst/>
          </a:prstGeom>
        </p:spPr>
        <p:txBody>
          <a:bodyPr vert="horz" lIns="0" tIns="0" rIns="0" bIns="0" rtlCol="0" anchor="t" anchorCtr="0">
            <a:noAutofit/>
          </a:bodyPr>
          <a:lstStyle/>
          <a:p>
            <a:r>
              <a:rPr lang="en-US" noProof="0"/>
              <a:t>Click to edit Master title style</a:t>
            </a:r>
            <a:endParaRPr lang="en-US" noProof="0" dirty="0"/>
          </a:p>
        </p:txBody>
      </p:sp>
      <p:pic>
        <p:nvPicPr>
          <p:cNvPr id="2" name="Graphic 1">
            <a:extLst>
              <a:ext uri="{FF2B5EF4-FFF2-40B4-BE49-F238E27FC236}">
                <a16:creationId xmlns:a16="http://schemas.microsoft.com/office/drawing/2014/main" id="{2A7681A3-4590-B43E-2833-D1A0DED6BE46}"/>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3" name="Rectangle 2">
            <a:extLst>
              <a:ext uri="{FF2B5EF4-FFF2-40B4-BE49-F238E27FC236}">
                <a16:creationId xmlns:a16="http://schemas.microsoft.com/office/drawing/2014/main" id="{66DB21D7-0D6F-502C-086B-76A7010D2840}"/>
              </a:ext>
            </a:extLst>
          </p:cNvPr>
          <p:cNvSpPr/>
          <p:nvPr userDrawn="1"/>
        </p:nvSpPr>
        <p:spPr>
          <a:xfrm>
            <a:off x="558801" y="0"/>
            <a:ext cx="558588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Tree>
    <p:extLst>
      <p:ext uri="{BB962C8B-B14F-4D97-AF65-F5344CB8AC3E}">
        <p14:creationId xmlns:p14="http://schemas.microsoft.com/office/powerpoint/2010/main" val="2579679781"/>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p:cSld name="Two-columns text slide with 1/3 graphic background lef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E721AC6C-2372-064A-822F-08C8A6E2B391}" type="datetime1">
              <a:rPr lang="en-US" smtClean="0"/>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1" name="Content Placeholder 2">
            <a:extLst>
              <a:ext uri="{FF2B5EF4-FFF2-40B4-BE49-F238E27FC236}">
                <a16:creationId xmlns:a16="http://schemas.microsoft.com/office/drawing/2014/main" id="{6EFA793F-42AB-E441-B787-767405F1860D}"/>
              </a:ext>
            </a:extLst>
          </p:cNvPr>
          <p:cNvSpPr>
            <a:spLocks noGrp="1"/>
          </p:cNvSpPr>
          <p:nvPr>
            <p:ph idx="15"/>
          </p:nvPr>
        </p:nvSpPr>
        <p:spPr>
          <a:xfrm>
            <a:off x="4618567" y="2561168"/>
            <a:ext cx="3427200" cy="588945"/>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a:t>Click to edit Master text styles</a:t>
            </a:r>
          </a:p>
        </p:txBody>
      </p:sp>
      <p:sp>
        <p:nvSpPr>
          <p:cNvPr id="12" name="Content Placeholder 2">
            <a:extLst>
              <a:ext uri="{FF2B5EF4-FFF2-40B4-BE49-F238E27FC236}">
                <a16:creationId xmlns:a16="http://schemas.microsoft.com/office/drawing/2014/main" id="{78EE1B24-57C1-3D96-B16F-E18D568C6B9A}"/>
              </a:ext>
            </a:extLst>
          </p:cNvPr>
          <p:cNvSpPr>
            <a:spLocks noGrp="1"/>
          </p:cNvSpPr>
          <p:nvPr>
            <p:ph idx="16"/>
          </p:nvPr>
        </p:nvSpPr>
        <p:spPr>
          <a:xfrm>
            <a:off x="8409516" y="2561168"/>
            <a:ext cx="3427200" cy="588945"/>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a:t>Click to edit Master text styles</a:t>
            </a:r>
          </a:p>
        </p:txBody>
      </p:sp>
      <p:sp>
        <p:nvSpPr>
          <p:cNvPr id="2" name="Rectangle 1">
            <a:extLst>
              <a:ext uri="{FF2B5EF4-FFF2-40B4-BE49-F238E27FC236}">
                <a16:creationId xmlns:a16="http://schemas.microsoft.com/office/drawing/2014/main" id="{CDC737D6-347D-878B-4B28-5A60E048DD65}"/>
              </a:ext>
            </a:extLst>
          </p:cNvPr>
          <p:cNvSpPr/>
          <p:nvPr/>
        </p:nvSpPr>
        <p:spPr>
          <a:xfrm>
            <a:off x="558801" y="0"/>
            <a:ext cx="3691468"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4" name="Chart Placeholder 13">
            <a:extLst>
              <a:ext uri="{FF2B5EF4-FFF2-40B4-BE49-F238E27FC236}">
                <a16:creationId xmlns:a16="http://schemas.microsoft.com/office/drawing/2014/main" id="{79815EF6-858F-5FC5-568D-A46F28C7B9B1}"/>
              </a:ext>
            </a:extLst>
          </p:cNvPr>
          <p:cNvSpPr>
            <a:spLocks noGrp="1"/>
          </p:cNvSpPr>
          <p:nvPr>
            <p:ph type="chart" sz="quarter" idx="17" hasCustomPrompt="1"/>
          </p:nvPr>
        </p:nvSpPr>
        <p:spPr>
          <a:xfrm>
            <a:off x="835201" y="385234"/>
            <a:ext cx="3049108" cy="5996517"/>
          </a:xfrm>
        </p:spPr>
        <p:txBody>
          <a:bodyPr/>
          <a:lstStyle/>
          <a:p>
            <a:r>
              <a:rPr lang="en-US"/>
              <a:t>Click the icon to add a chart</a:t>
            </a:r>
            <a:endParaRPr lang="en-US" dirty="0"/>
          </a:p>
        </p:txBody>
      </p:sp>
      <p:sp>
        <p:nvSpPr>
          <p:cNvPr id="3" name="Content Placeholder 2">
            <a:extLst>
              <a:ext uri="{FF2B5EF4-FFF2-40B4-BE49-F238E27FC236}">
                <a16:creationId xmlns:a16="http://schemas.microsoft.com/office/drawing/2014/main" id="{5023E052-5146-A004-5E1C-198DC3BA90AF}"/>
              </a:ext>
            </a:extLst>
          </p:cNvPr>
          <p:cNvSpPr>
            <a:spLocks noGrp="1"/>
          </p:cNvSpPr>
          <p:nvPr>
            <p:ph idx="22"/>
          </p:nvPr>
        </p:nvSpPr>
        <p:spPr>
          <a:xfrm>
            <a:off x="4618567" y="3234267"/>
            <a:ext cx="3424767" cy="3148128"/>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2">
            <a:extLst>
              <a:ext uri="{FF2B5EF4-FFF2-40B4-BE49-F238E27FC236}">
                <a16:creationId xmlns:a16="http://schemas.microsoft.com/office/drawing/2014/main" id="{129554DF-90ED-E558-77A3-BB0155C711C0}"/>
              </a:ext>
            </a:extLst>
          </p:cNvPr>
          <p:cNvSpPr>
            <a:spLocks noGrp="1"/>
          </p:cNvSpPr>
          <p:nvPr>
            <p:ph idx="23"/>
          </p:nvPr>
        </p:nvSpPr>
        <p:spPr>
          <a:xfrm>
            <a:off x="8409517" y="3234267"/>
            <a:ext cx="3424767" cy="3148128"/>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6" name="Title Placeholder 1">
            <a:extLst>
              <a:ext uri="{FF2B5EF4-FFF2-40B4-BE49-F238E27FC236}">
                <a16:creationId xmlns:a16="http://schemas.microsoft.com/office/drawing/2014/main" id="{1BC4D1B5-EC65-61B0-BE79-02864683DFB4}"/>
              </a:ext>
            </a:extLst>
          </p:cNvPr>
          <p:cNvSpPr>
            <a:spLocks noGrp="1"/>
          </p:cNvSpPr>
          <p:nvPr>
            <p:ph type="title"/>
          </p:nvPr>
        </p:nvSpPr>
        <p:spPr>
          <a:xfrm>
            <a:off x="4618567" y="383999"/>
            <a:ext cx="7218232" cy="1393467"/>
          </a:xfrm>
          <a:prstGeom prst="rect">
            <a:avLst/>
          </a:prstGeom>
        </p:spPr>
        <p:txBody>
          <a:bodyPr vert="horz" lIns="0" tIns="0" rIns="0" bIns="0" rtlCol="0" anchor="t" anchorCtr="0">
            <a:noAutofit/>
          </a:bodyPr>
          <a:lstStyle/>
          <a:p>
            <a:r>
              <a:rPr lang="en-US" noProof="0"/>
              <a:t>Click to edit Master title style</a:t>
            </a:r>
            <a:endParaRPr lang="en-US" noProof="0" dirty="0"/>
          </a:p>
        </p:txBody>
      </p:sp>
      <p:pic>
        <p:nvPicPr>
          <p:cNvPr id="7" name="Graphic 6">
            <a:extLst>
              <a:ext uri="{FF2B5EF4-FFF2-40B4-BE49-F238E27FC236}">
                <a16:creationId xmlns:a16="http://schemas.microsoft.com/office/drawing/2014/main" id="{B3BEB1C3-13A7-6B11-5FFE-DCCC37A067F3}"/>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8" name="Rectangle 7">
            <a:extLst>
              <a:ext uri="{FF2B5EF4-FFF2-40B4-BE49-F238E27FC236}">
                <a16:creationId xmlns:a16="http://schemas.microsoft.com/office/drawing/2014/main" id="{18CBE832-267A-4679-2BDB-2DEE96F976F3}"/>
              </a:ext>
            </a:extLst>
          </p:cNvPr>
          <p:cNvSpPr/>
          <p:nvPr userDrawn="1"/>
        </p:nvSpPr>
        <p:spPr>
          <a:xfrm>
            <a:off x="558801" y="0"/>
            <a:ext cx="3691468"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Tree>
    <p:extLst>
      <p:ext uri="{BB962C8B-B14F-4D97-AF65-F5344CB8AC3E}">
        <p14:creationId xmlns:p14="http://schemas.microsoft.com/office/powerpoint/2010/main" val="3819131222"/>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cSld name="Quote slide Core Magenta">
    <p:bg>
      <p:bgPr>
        <a:solidFill>
          <a:schemeClr val="accent1"/>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08B390E-CDD0-E687-5509-EDBF66E1B3E7}"/>
              </a:ext>
            </a:extLst>
          </p:cNvPr>
          <p:cNvSpPr/>
          <p:nvPr/>
        </p:nvSpPr>
        <p:spPr>
          <a:xfrm>
            <a:off x="560833" y="480484"/>
            <a:ext cx="5759999" cy="4560000"/>
          </a:xfrm>
          <a:prstGeom prst="rect">
            <a:avLst/>
          </a:prstGeom>
          <a:gradFill>
            <a:gsLst>
              <a:gs pos="0">
                <a:schemeClr val="accent3"/>
              </a:gs>
              <a:gs pos="45000">
                <a:schemeClr val="accent3">
                  <a:alpha val="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 name="Title 1"/>
          <p:cNvSpPr>
            <a:spLocks noGrp="1"/>
          </p:cNvSpPr>
          <p:nvPr>
            <p:ph type="title" hasCustomPrompt="1"/>
          </p:nvPr>
        </p:nvSpPr>
        <p:spPr>
          <a:xfrm>
            <a:off x="836084" y="582085"/>
            <a:ext cx="205403" cy="409808"/>
          </a:xfrm>
        </p:spPr>
        <p:txBody>
          <a:bodyPr/>
          <a:lstStyle>
            <a:lvl1pPr>
              <a:defRPr sz="4267">
                <a:solidFill>
                  <a:schemeClr val="bg1"/>
                </a:solidFill>
              </a:defRPr>
            </a:lvl1pPr>
          </a:lstStyle>
          <a:p>
            <a:r>
              <a:rPr lang="en-GB" dirty="0"/>
              <a:t>“</a:t>
            </a:r>
            <a:endParaRPr lang="en-US" dirty="0"/>
          </a:p>
        </p:txBody>
      </p:sp>
      <p:sp>
        <p:nvSpPr>
          <p:cNvPr id="4" name="Date Placeholder 3"/>
          <p:cNvSpPr>
            <a:spLocks noGrp="1"/>
          </p:cNvSpPr>
          <p:nvPr>
            <p:ph type="dt" sz="half" idx="10"/>
          </p:nvPr>
        </p:nvSpPr>
        <p:spPr/>
        <p:txBody>
          <a:bodyPr/>
          <a:lstStyle>
            <a:lvl1pPr>
              <a:defRPr>
                <a:solidFill>
                  <a:schemeClr val="bg1"/>
                </a:solidFill>
              </a:defRPr>
            </a:lvl1pPr>
          </a:lstStyle>
          <a:p>
            <a:fld id="{E6961B0B-C891-BA42-B3F0-E0C8099BAE9A}" type="datetime1">
              <a:rPr lang="en-US" smtClean="0"/>
              <a:t>07/18/2024</a:t>
            </a:fld>
            <a:endParaRPr lang="en-US"/>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a:p>
        </p:txBody>
      </p:sp>
      <p:sp>
        <p:nvSpPr>
          <p:cNvPr id="7" name="Text Placeholder 13">
            <a:extLst>
              <a:ext uri="{FF2B5EF4-FFF2-40B4-BE49-F238E27FC236}">
                <a16:creationId xmlns:a16="http://schemas.microsoft.com/office/drawing/2014/main" id="{343DE40A-320D-E99D-937C-2543D79BD414}"/>
              </a:ext>
            </a:extLst>
          </p:cNvPr>
          <p:cNvSpPr>
            <a:spLocks noGrp="1"/>
          </p:cNvSpPr>
          <p:nvPr>
            <p:ph type="body" sz="quarter" idx="18" hasCustomPrompt="1"/>
          </p:nvPr>
        </p:nvSpPr>
        <p:spPr>
          <a:xfrm>
            <a:off x="1041486" y="4576233"/>
            <a:ext cx="7368031" cy="300567"/>
          </a:xfrm>
        </p:spPr>
        <p:txBody>
          <a:bodyPr anchor="t" anchorCtr="0"/>
          <a:lstStyle>
            <a:lvl1pPr>
              <a:defRPr sz="1867">
                <a:solidFill>
                  <a:schemeClr val="bg1"/>
                </a:solidFill>
              </a:defRPr>
            </a:lvl1pPr>
            <a:lvl2pPr>
              <a:defRPr sz="933"/>
            </a:lvl2pPr>
            <a:lvl3pPr>
              <a:defRPr sz="933"/>
            </a:lvl3pPr>
            <a:lvl4pPr>
              <a:defRPr sz="933"/>
            </a:lvl4pPr>
            <a:lvl5pPr>
              <a:defRPr sz="933"/>
            </a:lvl5pPr>
          </a:lstStyle>
          <a:p>
            <a:pPr lvl="0"/>
            <a:r>
              <a:rPr lang="en-US" dirty="0"/>
              <a:t>First name last name</a:t>
            </a:r>
          </a:p>
        </p:txBody>
      </p:sp>
      <p:sp>
        <p:nvSpPr>
          <p:cNvPr id="12" name="Text Placeholder 11">
            <a:extLst>
              <a:ext uri="{FF2B5EF4-FFF2-40B4-BE49-F238E27FC236}">
                <a16:creationId xmlns:a16="http://schemas.microsoft.com/office/drawing/2014/main" id="{A96A9635-F033-0A5F-F58E-11169787EFC9}"/>
              </a:ext>
            </a:extLst>
          </p:cNvPr>
          <p:cNvSpPr>
            <a:spLocks noGrp="1"/>
          </p:cNvSpPr>
          <p:nvPr>
            <p:ph type="body" sz="quarter" idx="19" hasCustomPrompt="1"/>
          </p:nvPr>
        </p:nvSpPr>
        <p:spPr>
          <a:xfrm>
            <a:off x="1041488" y="585218"/>
            <a:ext cx="8902613" cy="3703149"/>
          </a:xfrm>
        </p:spPr>
        <p:txBody>
          <a:bodyPr/>
          <a:lstStyle>
            <a:lvl1pPr>
              <a:defRPr sz="4267">
                <a:solidFill>
                  <a:schemeClr val="bg1"/>
                </a:solidFill>
              </a:defRPr>
            </a:lvl1pPr>
          </a:lstStyle>
          <a:p>
            <a:r>
              <a:rPr lang="en-GB" dirty="0"/>
              <a:t>Click to edit Master title style</a:t>
            </a:r>
            <a:endParaRPr lang="en-US" dirty="0"/>
          </a:p>
        </p:txBody>
      </p:sp>
      <p:pic>
        <p:nvPicPr>
          <p:cNvPr id="8" name="Graphic 7">
            <a:extLst>
              <a:ext uri="{FF2B5EF4-FFF2-40B4-BE49-F238E27FC236}">
                <a16:creationId xmlns:a16="http://schemas.microsoft.com/office/drawing/2014/main" id="{DA16C4B6-84B3-ABF9-CAC8-025B8521F46E}"/>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
        <p:nvSpPr>
          <p:cNvPr id="9" name="Rectangle 8">
            <a:extLst>
              <a:ext uri="{FF2B5EF4-FFF2-40B4-BE49-F238E27FC236}">
                <a16:creationId xmlns:a16="http://schemas.microsoft.com/office/drawing/2014/main" id="{5D72ED10-3B0F-5F84-E466-74E74FA43033}"/>
              </a:ext>
            </a:extLst>
          </p:cNvPr>
          <p:cNvSpPr/>
          <p:nvPr userDrawn="1"/>
        </p:nvSpPr>
        <p:spPr>
          <a:xfrm>
            <a:off x="560833" y="480484"/>
            <a:ext cx="5759999" cy="4560000"/>
          </a:xfrm>
          <a:prstGeom prst="rect">
            <a:avLst/>
          </a:prstGeom>
          <a:gradFill>
            <a:gsLst>
              <a:gs pos="0">
                <a:schemeClr val="accent3"/>
              </a:gs>
              <a:gs pos="45000">
                <a:schemeClr val="accent3">
                  <a:alpha val="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pic>
        <p:nvPicPr>
          <p:cNvPr id="10" name="Graphic 9">
            <a:extLst>
              <a:ext uri="{FF2B5EF4-FFF2-40B4-BE49-F238E27FC236}">
                <a16:creationId xmlns:a16="http://schemas.microsoft.com/office/drawing/2014/main" id="{9A0276D1-0EAF-49CB-DE8B-F561B5E4138B}"/>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Tree>
    <p:extLst>
      <p:ext uri="{BB962C8B-B14F-4D97-AF65-F5344CB8AC3E}">
        <p14:creationId xmlns:p14="http://schemas.microsoft.com/office/powerpoint/2010/main" val="3182316176"/>
      </p:ext>
    </p:extLst>
  </p:cSld>
  <p:clrMapOvr>
    <a:masterClrMapping/>
  </p:clrMapOvr>
  <p:extLst>
    <p:ext uri="{DCECCB84-F9BA-43D5-87BE-67443E8EF086}">
      <p15:sldGuideLst xmlns:p15="http://schemas.microsoft.com/office/powerpoint/2012/main">
        <p15:guide id="2" pos="395">
          <p15:clr>
            <a:srgbClr val="FBAE40"/>
          </p15:clr>
        </p15:guide>
        <p15:guide id="6" pos="5592">
          <p15:clr>
            <a:srgbClr val="FBAE40"/>
          </p15:clr>
        </p15:guide>
        <p15:guide id="7" orient="horz" pos="270">
          <p15:clr>
            <a:srgbClr val="FBAE40"/>
          </p15:clr>
        </p15:guide>
        <p15:guide id="8" pos="264">
          <p15:clr>
            <a:srgbClr val="FBAE40"/>
          </p15:clr>
        </p15:guide>
      </p15:sldGuideLst>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p:cSld name="Emotional slide 2/3 True Blue left">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solidFill>
                  <a:schemeClr val="bg1"/>
                </a:solidFill>
              </a:defRPr>
            </a:lvl1pPr>
          </a:lstStyle>
          <a:p>
            <a:fld id="{90BBA80D-009D-0349-9F4C-06485FF44614}" type="datetime1">
              <a:rPr lang="en-US" smtClean="0"/>
              <a:t>07/18/2024</a:t>
            </a:fld>
            <a:endParaRPr lang="en-US"/>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a:p>
        </p:txBody>
      </p:sp>
      <p:sp>
        <p:nvSpPr>
          <p:cNvPr id="2" name="Title 1"/>
          <p:cNvSpPr>
            <a:spLocks noGrp="1"/>
          </p:cNvSpPr>
          <p:nvPr>
            <p:ph type="title"/>
          </p:nvPr>
        </p:nvSpPr>
        <p:spPr>
          <a:xfrm>
            <a:off x="835200" y="571502"/>
            <a:ext cx="7207251" cy="5798701"/>
          </a:xfrm>
        </p:spPr>
        <p:txBody>
          <a:bodyPr/>
          <a:lstStyle>
            <a:lvl1pPr>
              <a:defRPr sz="3733">
                <a:solidFill>
                  <a:schemeClr val="bg1"/>
                </a:solidFill>
              </a:defRPr>
            </a:lvl1pP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8409518" y="0"/>
            <a:ext cx="3782481" cy="6858000"/>
          </a:xfrm>
          <a:solidFill>
            <a:schemeClr val="bg1"/>
          </a:solidFill>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r>
              <a:rPr lang="en-US"/>
              <a:t>Click the icon to add a picture</a:t>
            </a:r>
            <a:endParaRPr lang="en-US" dirty="0"/>
          </a:p>
        </p:txBody>
      </p:sp>
      <p:pic>
        <p:nvPicPr>
          <p:cNvPr id="12" name="Graphic 11">
            <a:extLst>
              <a:ext uri="{FF2B5EF4-FFF2-40B4-BE49-F238E27FC236}">
                <a16:creationId xmlns:a16="http://schemas.microsoft.com/office/drawing/2014/main" id="{E4380BB2-366B-98A6-F54B-DB93790B8578}"/>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pic>
        <p:nvPicPr>
          <p:cNvPr id="3" name="Graphic 2">
            <a:extLst>
              <a:ext uri="{FF2B5EF4-FFF2-40B4-BE49-F238E27FC236}">
                <a16:creationId xmlns:a16="http://schemas.microsoft.com/office/drawing/2014/main" id="{EC19CC55-F15D-FC6C-B6CF-50EA77057DCD}"/>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Tree>
    <p:extLst>
      <p:ext uri="{BB962C8B-B14F-4D97-AF65-F5344CB8AC3E}">
        <p14:creationId xmlns:p14="http://schemas.microsoft.com/office/powerpoint/2010/main" val="1170172085"/>
      </p:ext>
    </p:extLst>
  </p:cSld>
  <p:clrMapOvr>
    <a:masterClrMapping/>
  </p:clrMapOvr>
  <p:extLst>
    <p:ext uri="{DCECCB84-F9BA-43D5-87BE-67443E8EF086}">
      <p15:sldGuideLst xmlns:p15="http://schemas.microsoft.com/office/powerpoint/2012/main">
        <p15:guide id="12" orient="horz" pos="270">
          <p15:clr>
            <a:srgbClr val="FBAE40"/>
          </p15:clr>
        </p15:guide>
      </p15:sldGuideLst>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p:cSld name="Emotional slide 1/2 True Blue left">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solidFill>
                  <a:schemeClr val="bg1"/>
                </a:solidFill>
              </a:defRPr>
            </a:lvl1pPr>
          </a:lstStyle>
          <a:p>
            <a:fld id="{0BCB70DE-9365-134E-A3C4-34445B828918}" type="datetime1">
              <a:rPr lang="en-US" smtClean="0"/>
              <a:t>07/18/2024</a:t>
            </a:fld>
            <a:endParaRPr lang="en-US"/>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a:p>
        </p:txBody>
      </p:sp>
      <p:sp>
        <p:nvSpPr>
          <p:cNvPr id="2" name="Title 1"/>
          <p:cNvSpPr>
            <a:spLocks noGrp="1"/>
          </p:cNvSpPr>
          <p:nvPr>
            <p:ph type="title"/>
          </p:nvPr>
        </p:nvSpPr>
        <p:spPr>
          <a:xfrm>
            <a:off x="835201" y="571500"/>
            <a:ext cx="5312833" cy="5798400"/>
          </a:xfrm>
        </p:spPr>
        <p:txBody>
          <a:bodyPr/>
          <a:lstStyle>
            <a:lvl1pPr>
              <a:defRPr sz="2933">
                <a:solidFill>
                  <a:schemeClr val="bg1"/>
                </a:solidFill>
              </a:defRPr>
            </a:lvl1pP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6515101" y="0"/>
            <a:ext cx="5676900" cy="6858000"/>
          </a:xfrm>
          <a:solidFill>
            <a:schemeClr val="bg1"/>
          </a:solidFill>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r>
              <a:rPr lang="en-US"/>
              <a:t>Click the icon to add a picture</a:t>
            </a:r>
            <a:endParaRPr lang="en-US" dirty="0"/>
          </a:p>
        </p:txBody>
      </p:sp>
      <p:pic>
        <p:nvPicPr>
          <p:cNvPr id="9" name="Graphic 8">
            <a:extLst>
              <a:ext uri="{FF2B5EF4-FFF2-40B4-BE49-F238E27FC236}">
                <a16:creationId xmlns:a16="http://schemas.microsoft.com/office/drawing/2014/main" id="{0FE97D5E-2D3D-64B2-A8F5-62A2E5D87E4B}"/>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pic>
        <p:nvPicPr>
          <p:cNvPr id="3" name="Graphic 2">
            <a:extLst>
              <a:ext uri="{FF2B5EF4-FFF2-40B4-BE49-F238E27FC236}">
                <a16:creationId xmlns:a16="http://schemas.microsoft.com/office/drawing/2014/main" id="{F2F7A972-6561-AB74-CFCF-326E36B62830}"/>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Tree>
    <p:extLst>
      <p:ext uri="{BB962C8B-B14F-4D97-AF65-F5344CB8AC3E}">
        <p14:creationId xmlns:p14="http://schemas.microsoft.com/office/powerpoint/2010/main" val="2565939626"/>
      </p:ext>
    </p:extLst>
  </p:cSld>
  <p:clrMapOvr>
    <a:masterClrMapping/>
  </p:clrMapOvr>
  <p:extLst>
    <p:ext uri="{DCECCB84-F9BA-43D5-87BE-67443E8EF086}">
      <p15:sldGuideLst xmlns:p15="http://schemas.microsoft.com/office/powerpoint/2012/main">
        <p15:guide id="3" orient="horz" pos="270">
          <p15:clr>
            <a:srgbClr val="FBAE40"/>
          </p15:clr>
        </p15:guide>
      </p15:sldGuideLst>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p:cSld name="Emotional slide 1/3 True Blue left">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solidFill>
                  <a:schemeClr val="bg1"/>
                </a:solidFill>
              </a:defRPr>
            </a:lvl1pPr>
          </a:lstStyle>
          <a:p>
            <a:fld id="{0E6FA3A3-FB77-A44F-A431-F08DABC1C9A9}" type="datetime1">
              <a:rPr lang="en-US" smtClean="0"/>
              <a:t>07/18/2024</a:t>
            </a:fld>
            <a:endParaRPr lang="en-US"/>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a:p>
        </p:txBody>
      </p:sp>
      <p:sp>
        <p:nvSpPr>
          <p:cNvPr id="2" name="Title 1"/>
          <p:cNvSpPr>
            <a:spLocks noGrp="1"/>
          </p:cNvSpPr>
          <p:nvPr>
            <p:ph type="title"/>
          </p:nvPr>
        </p:nvSpPr>
        <p:spPr>
          <a:xfrm>
            <a:off x="835200" y="571500"/>
            <a:ext cx="3414184" cy="5798400"/>
          </a:xfrm>
        </p:spPr>
        <p:txBody>
          <a:bodyPr/>
          <a:lstStyle>
            <a:lvl1pPr>
              <a:defRPr sz="2400">
                <a:solidFill>
                  <a:schemeClr val="bg1"/>
                </a:solidFill>
              </a:defRPr>
            </a:lvl1pP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4618567" y="0"/>
            <a:ext cx="7585932" cy="6858000"/>
          </a:xfrm>
          <a:solidFill>
            <a:schemeClr val="bg1"/>
          </a:solidFill>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r>
              <a:rPr lang="en-US"/>
              <a:t>Click the icon to add a picture</a:t>
            </a:r>
            <a:endParaRPr lang="en-US" dirty="0"/>
          </a:p>
        </p:txBody>
      </p:sp>
      <p:pic>
        <p:nvPicPr>
          <p:cNvPr id="9" name="Graphic 8">
            <a:extLst>
              <a:ext uri="{FF2B5EF4-FFF2-40B4-BE49-F238E27FC236}">
                <a16:creationId xmlns:a16="http://schemas.microsoft.com/office/drawing/2014/main" id="{B4DDB643-F6AE-1B15-EF5F-A17D17CBCD06}"/>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pic>
        <p:nvPicPr>
          <p:cNvPr id="3" name="Graphic 2">
            <a:extLst>
              <a:ext uri="{FF2B5EF4-FFF2-40B4-BE49-F238E27FC236}">
                <a16:creationId xmlns:a16="http://schemas.microsoft.com/office/drawing/2014/main" id="{FBDC7A6B-B456-C558-19DF-D9C741AD54E5}"/>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Tree>
    <p:extLst>
      <p:ext uri="{BB962C8B-B14F-4D97-AF65-F5344CB8AC3E}">
        <p14:creationId xmlns:p14="http://schemas.microsoft.com/office/powerpoint/2010/main" val="3689821260"/>
      </p:ext>
    </p:extLst>
  </p:cSld>
  <p:clrMapOvr>
    <a:masterClrMapping/>
  </p:clrMapOvr>
  <p:extLst>
    <p:ext uri="{DCECCB84-F9BA-43D5-87BE-67443E8EF086}">
      <p15:sldGuideLst xmlns:p15="http://schemas.microsoft.com/office/powerpoint/2012/main">
        <p15:guide id="3" orient="horz" pos="270">
          <p15:clr>
            <a:srgbClr val="FBAE40"/>
          </p15:clr>
        </p15:guide>
      </p15:sldGuideLst>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p:cSld name="Emotional slide 2/3 True Blue right">
    <p:bg>
      <p:bgPr>
        <a:solidFill>
          <a:schemeClr val="tx1"/>
        </a:solidFill>
        <a:effectLst/>
      </p:bgPr>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0" y="0"/>
            <a:ext cx="4250267" cy="6858000"/>
          </a:xfrm>
          <a:solidFill>
            <a:schemeClr val="bg1"/>
          </a:solidFill>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r>
              <a:rPr lang="en-US"/>
              <a:t>Click the icon to add a picture</a:t>
            </a:r>
            <a:endParaRPr lang="en-US" dirty="0"/>
          </a:p>
        </p:txBody>
      </p:sp>
      <p:sp>
        <p:nvSpPr>
          <p:cNvPr id="4" name="Date Placeholder 3"/>
          <p:cNvSpPr>
            <a:spLocks noGrp="1"/>
          </p:cNvSpPr>
          <p:nvPr>
            <p:ph type="dt" sz="half" idx="10"/>
          </p:nvPr>
        </p:nvSpPr>
        <p:spPr/>
        <p:txBody>
          <a:bodyPr/>
          <a:lstStyle>
            <a:lvl1pPr>
              <a:defRPr>
                <a:solidFill>
                  <a:schemeClr val="tx1"/>
                </a:solidFill>
              </a:defRPr>
            </a:lvl1pPr>
          </a:lstStyle>
          <a:p>
            <a:fld id="{DAA2C075-C673-0547-B0E1-11D5B2910AE4}" type="datetime1">
              <a:rPr lang="en-US" smtClean="0"/>
              <a:t>07/18/2024</a:t>
            </a:fld>
            <a:endParaRPr lang="en-US"/>
          </a:p>
        </p:txBody>
      </p:sp>
      <p:sp>
        <p:nvSpPr>
          <p:cNvPr id="5" name="Footer Placeholder 4"/>
          <p:cNvSpPr>
            <a:spLocks noGrp="1"/>
          </p:cNvSpPr>
          <p:nvPr>
            <p:ph type="ftr" sz="quarter" idx="11"/>
          </p:nvPr>
        </p:nvSpPr>
        <p:spPr/>
        <p:txBody>
          <a:bodyPr/>
          <a:lstStyle>
            <a:lvl1pPr>
              <a:defRPr>
                <a:solidFill>
                  <a:schemeClr val="tx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7402B711-A71A-452E-950A-8AB93037233C}" type="slidenum">
              <a:rPr lang="en-US" smtClean="0"/>
              <a:pPr/>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2" name="Title 1"/>
          <p:cNvSpPr>
            <a:spLocks noGrp="1"/>
          </p:cNvSpPr>
          <p:nvPr>
            <p:ph type="title"/>
          </p:nvPr>
        </p:nvSpPr>
        <p:spPr>
          <a:xfrm>
            <a:off x="4618568" y="384000"/>
            <a:ext cx="7217833" cy="5990400"/>
          </a:xfrm>
        </p:spPr>
        <p:txBody>
          <a:bodyPr/>
          <a:lstStyle>
            <a:lvl1pPr>
              <a:defRPr sz="2933">
                <a:solidFill>
                  <a:schemeClr val="bg1"/>
                </a:solidFill>
              </a:defRPr>
            </a:lvl1pPr>
          </a:lstStyle>
          <a:p>
            <a:r>
              <a:rPr lang="en-US"/>
              <a:t>Click to edit Master title style</a:t>
            </a:r>
            <a:endParaRPr lang="en-US" dirty="0"/>
          </a:p>
        </p:txBody>
      </p:sp>
      <p:pic>
        <p:nvPicPr>
          <p:cNvPr id="3" name="Graphic 2">
            <a:extLst>
              <a:ext uri="{FF2B5EF4-FFF2-40B4-BE49-F238E27FC236}">
                <a16:creationId xmlns:a16="http://schemas.microsoft.com/office/drawing/2014/main" id="{0EDCC4FF-1E87-F6F9-47A6-D00487E15676}"/>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Tree>
    <p:extLst>
      <p:ext uri="{BB962C8B-B14F-4D97-AF65-F5344CB8AC3E}">
        <p14:creationId xmlns:p14="http://schemas.microsoft.com/office/powerpoint/2010/main" val="2659848180"/>
      </p:ext>
    </p:extLst>
  </p:cSld>
  <p:clrMapOvr>
    <a:masterClrMapping/>
  </p:clrMapOvr>
  <p:extLst>
    <p:ext uri="{DCECCB84-F9BA-43D5-87BE-67443E8EF086}">
      <p15:sldGuideLst xmlns:p15="http://schemas.microsoft.com/office/powerpoint/2012/main"/>
    </p:ext>
  </p:extLs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p:cSld name="Emotional slide 1/2 True Blue right">
    <p:bg>
      <p:bgPr>
        <a:solidFill>
          <a:schemeClr val="tx1"/>
        </a:solidFill>
        <a:effectLst/>
      </p:bgPr>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254" y="0"/>
            <a:ext cx="6150780" cy="6858000"/>
          </a:xfrm>
          <a:solidFill>
            <a:schemeClr val="bg1"/>
          </a:solidFill>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solidFill>
                  <a:schemeClr val="tx2"/>
                </a:solidFill>
              </a:defRPr>
            </a:lvl1pPr>
          </a:lstStyle>
          <a:p>
            <a:r>
              <a:rPr lang="en-US"/>
              <a:t>Click the icon to add a picture</a:t>
            </a:r>
            <a:endParaRPr lang="en-US" dirty="0"/>
          </a:p>
        </p:txBody>
      </p:sp>
      <p:sp>
        <p:nvSpPr>
          <p:cNvPr id="4" name="Date Placeholder 3"/>
          <p:cNvSpPr>
            <a:spLocks noGrp="1"/>
          </p:cNvSpPr>
          <p:nvPr>
            <p:ph type="dt" sz="half" idx="10"/>
          </p:nvPr>
        </p:nvSpPr>
        <p:spPr/>
        <p:txBody>
          <a:bodyPr/>
          <a:lstStyle>
            <a:lvl1pPr>
              <a:defRPr>
                <a:solidFill>
                  <a:schemeClr val="tx1"/>
                </a:solidFill>
              </a:defRPr>
            </a:lvl1pPr>
          </a:lstStyle>
          <a:p>
            <a:fld id="{66EB632C-B5DA-3E42-AE24-B9DABDBF0975}" type="datetime1">
              <a:rPr lang="en-US" smtClean="0"/>
              <a:t>07/18/2024</a:t>
            </a:fld>
            <a:endParaRPr lang="en-US" dirty="0"/>
          </a:p>
        </p:txBody>
      </p:sp>
      <p:sp>
        <p:nvSpPr>
          <p:cNvPr id="5" name="Footer Placeholder 4"/>
          <p:cNvSpPr>
            <a:spLocks noGrp="1"/>
          </p:cNvSpPr>
          <p:nvPr>
            <p:ph type="ftr" sz="quarter" idx="11"/>
          </p:nvPr>
        </p:nvSpPr>
        <p:spPr/>
        <p:txBody>
          <a:bodyPr/>
          <a:lstStyle>
            <a:lvl1pPr>
              <a:defRPr>
                <a:solidFill>
                  <a:schemeClr val="tx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7402B711-A71A-452E-950A-8AB93037233C}" type="slidenum">
              <a:rPr lang="en-US" smtClean="0"/>
              <a:pPr/>
              <a:t>‹#›</a:t>
            </a:fld>
            <a:endParaRPr lang="en-US"/>
          </a:p>
        </p:txBody>
      </p:sp>
      <p:sp>
        <p:nvSpPr>
          <p:cNvPr id="2" name="Title 1"/>
          <p:cNvSpPr>
            <a:spLocks noGrp="1"/>
          </p:cNvSpPr>
          <p:nvPr>
            <p:ph type="title"/>
          </p:nvPr>
        </p:nvSpPr>
        <p:spPr>
          <a:xfrm>
            <a:off x="6534913" y="384000"/>
            <a:ext cx="5299372" cy="5990400"/>
          </a:xfrm>
        </p:spPr>
        <p:txBody>
          <a:bodyPr/>
          <a:lstStyle>
            <a:lvl1pPr>
              <a:defRPr sz="2933">
                <a:solidFill>
                  <a:schemeClr val="bg1"/>
                </a:solidFill>
              </a:defRPr>
            </a:lvl1pPr>
          </a:lstStyle>
          <a:p>
            <a:r>
              <a:rPr lang="en-US"/>
              <a:t>Click to edit Master title style</a:t>
            </a:r>
            <a:endParaRPr lang="en-US" dirty="0"/>
          </a:p>
        </p:txBody>
      </p:sp>
      <p:pic>
        <p:nvPicPr>
          <p:cNvPr id="7" name="Graphic 6">
            <a:extLst>
              <a:ext uri="{FF2B5EF4-FFF2-40B4-BE49-F238E27FC236}">
                <a16:creationId xmlns:a16="http://schemas.microsoft.com/office/drawing/2014/main" id="{1F422258-A9E4-CBE8-EDAD-91CDD5E54B28}"/>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pic>
        <p:nvPicPr>
          <p:cNvPr id="3" name="Graphic 2">
            <a:extLst>
              <a:ext uri="{FF2B5EF4-FFF2-40B4-BE49-F238E27FC236}">
                <a16:creationId xmlns:a16="http://schemas.microsoft.com/office/drawing/2014/main" id="{DF730886-BA11-E0EE-0120-179C0564680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Tree>
    <p:extLst>
      <p:ext uri="{BB962C8B-B14F-4D97-AF65-F5344CB8AC3E}">
        <p14:creationId xmlns:p14="http://schemas.microsoft.com/office/powerpoint/2010/main" val="1760885615"/>
      </p:ext>
    </p:extLst>
  </p:cSld>
  <p:clrMapOvr>
    <a:masterClrMapping/>
  </p:clrMapOvr>
  <p:extLst>
    <p:ext uri="{DCECCB84-F9BA-43D5-87BE-67443E8EF086}">
      <p15:sldGuideLst xmlns:p15="http://schemas.microsoft.com/office/powerpoint/2012/main"/>
    </p:ext>
  </p:extLs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p:cSld name="Emotional slide 1/3 True Blue right">
    <p:bg>
      <p:bgPr>
        <a:solidFill>
          <a:schemeClr val="tx1"/>
        </a:solidFill>
        <a:effectLst/>
      </p:bgPr>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0" y="0"/>
            <a:ext cx="8045451" cy="6858000"/>
          </a:xfrm>
          <a:solidFill>
            <a:schemeClr val="bg1"/>
          </a:solidFill>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r>
              <a:rPr lang="en-US"/>
              <a:t>Click the icon to add a picture</a:t>
            </a:r>
            <a:endParaRPr lang="en-US" dirty="0"/>
          </a:p>
        </p:txBody>
      </p:sp>
      <p:sp>
        <p:nvSpPr>
          <p:cNvPr id="4" name="Date Placeholder 3"/>
          <p:cNvSpPr>
            <a:spLocks noGrp="1"/>
          </p:cNvSpPr>
          <p:nvPr>
            <p:ph type="dt" sz="half" idx="10"/>
          </p:nvPr>
        </p:nvSpPr>
        <p:spPr/>
        <p:txBody>
          <a:bodyPr/>
          <a:lstStyle>
            <a:lvl1pPr>
              <a:defRPr>
                <a:solidFill>
                  <a:schemeClr val="tx1"/>
                </a:solidFill>
              </a:defRPr>
            </a:lvl1pPr>
          </a:lstStyle>
          <a:p>
            <a:fld id="{5627C2A9-7ED3-994A-8AEE-2B23D79F97A0}" type="datetime1">
              <a:rPr lang="en-US" smtClean="0"/>
              <a:t>07/18/2024</a:t>
            </a:fld>
            <a:endParaRPr lang="en-US"/>
          </a:p>
        </p:txBody>
      </p:sp>
      <p:sp>
        <p:nvSpPr>
          <p:cNvPr id="5" name="Footer Placeholder 4"/>
          <p:cNvSpPr>
            <a:spLocks noGrp="1"/>
          </p:cNvSpPr>
          <p:nvPr>
            <p:ph type="ftr" sz="quarter" idx="11"/>
          </p:nvPr>
        </p:nvSpPr>
        <p:spPr/>
        <p:txBody>
          <a:bodyPr/>
          <a:lstStyle>
            <a:lvl1pPr>
              <a:defRPr>
                <a:solidFill>
                  <a:schemeClr val="tx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7402B711-A71A-452E-950A-8AB93037233C}" type="slidenum">
              <a:rPr lang="en-US" smtClean="0"/>
              <a:pPr/>
              <a:t>‹#›</a:t>
            </a:fld>
            <a:endParaRPr lang="en-US"/>
          </a:p>
        </p:txBody>
      </p:sp>
      <p:sp>
        <p:nvSpPr>
          <p:cNvPr id="2" name="Title 1"/>
          <p:cNvSpPr>
            <a:spLocks noGrp="1"/>
          </p:cNvSpPr>
          <p:nvPr>
            <p:ph type="title"/>
          </p:nvPr>
        </p:nvSpPr>
        <p:spPr>
          <a:xfrm>
            <a:off x="8424673" y="384000"/>
            <a:ext cx="3409612" cy="5990400"/>
          </a:xfrm>
        </p:spPr>
        <p:txBody>
          <a:bodyPr/>
          <a:lstStyle>
            <a:lvl1pPr>
              <a:defRPr sz="2400">
                <a:solidFill>
                  <a:schemeClr val="bg1"/>
                </a:solidFill>
              </a:defRPr>
            </a:lvl1pPr>
          </a:lstStyle>
          <a:p>
            <a:r>
              <a:rPr lang="en-US"/>
              <a:t>Click to edit Master title style</a:t>
            </a:r>
            <a:endParaRPr lang="en-US" dirty="0"/>
          </a:p>
        </p:txBody>
      </p:sp>
      <p:pic>
        <p:nvPicPr>
          <p:cNvPr id="7" name="Graphic 6">
            <a:extLst>
              <a:ext uri="{FF2B5EF4-FFF2-40B4-BE49-F238E27FC236}">
                <a16:creationId xmlns:a16="http://schemas.microsoft.com/office/drawing/2014/main" id="{3DB96E45-AF9B-C320-2D68-3AACCAC03DB8}"/>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pic>
        <p:nvPicPr>
          <p:cNvPr id="3" name="Graphic 2">
            <a:extLst>
              <a:ext uri="{FF2B5EF4-FFF2-40B4-BE49-F238E27FC236}">
                <a16:creationId xmlns:a16="http://schemas.microsoft.com/office/drawing/2014/main" id="{31D37167-1D56-A7A6-8714-1681ED877D7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Tree>
    <p:extLst>
      <p:ext uri="{BB962C8B-B14F-4D97-AF65-F5344CB8AC3E}">
        <p14:creationId xmlns:p14="http://schemas.microsoft.com/office/powerpoint/2010/main" val="2970485917"/>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p:cSld name="Emotional slide 2/3 True Blue right text">
    <p:bg>
      <p:bgPr>
        <a:solidFill>
          <a:schemeClr val="tx1"/>
        </a:solidFill>
        <a:effectLst/>
      </p:bgPr>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0" y="0"/>
            <a:ext cx="4250267" cy="6858000"/>
          </a:xfrm>
          <a:solidFill>
            <a:schemeClr val="bg1"/>
          </a:solidFill>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r>
              <a:rPr lang="en-US"/>
              <a:t>Click the icon to add a picture</a:t>
            </a:r>
            <a:endParaRPr lang="en-US" dirty="0"/>
          </a:p>
        </p:txBody>
      </p:sp>
      <p:sp>
        <p:nvSpPr>
          <p:cNvPr id="4" name="Date Placeholder 3"/>
          <p:cNvSpPr>
            <a:spLocks noGrp="1"/>
          </p:cNvSpPr>
          <p:nvPr>
            <p:ph type="dt" sz="half" idx="10"/>
          </p:nvPr>
        </p:nvSpPr>
        <p:spPr/>
        <p:txBody>
          <a:bodyPr/>
          <a:lstStyle>
            <a:lvl1pPr>
              <a:defRPr>
                <a:solidFill>
                  <a:schemeClr val="tx1"/>
                </a:solidFill>
              </a:defRPr>
            </a:lvl1pPr>
          </a:lstStyle>
          <a:p>
            <a:fld id="{46662E4B-B0CD-A842-ADDC-1A91FEBB276C}" type="datetime1">
              <a:rPr lang="en-US" smtClean="0"/>
              <a:t>07/18/2024</a:t>
            </a:fld>
            <a:endParaRPr lang="en-US"/>
          </a:p>
        </p:txBody>
      </p:sp>
      <p:sp>
        <p:nvSpPr>
          <p:cNvPr id="5" name="Footer Placeholder 4"/>
          <p:cNvSpPr>
            <a:spLocks noGrp="1"/>
          </p:cNvSpPr>
          <p:nvPr>
            <p:ph type="ftr" sz="quarter" idx="11"/>
          </p:nvPr>
        </p:nvSpPr>
        <p:spPr/>
        <p:txBody>
          <a:bodyPr/>
          <a:lstStyle>
            <a:lvl1pPr>
              <a:defRPr>
                <a:solidFill>
                  <a:schemeClr val="tx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7402B711-A71A-452E-950A-8AB93037233C}" type="slidenum">
              <a:rPr lang="en-US" smtClean="0"/>
              <a:pPr/>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7" name="Title 1">
            <a:extLst>
              <a:ext uri="{FF2B5EF4-FFF2-40B4-BE49-F238E27FC236}">
                <a16:creationId xmlns:a16="http://schemas.microsoft.com/office/drawing/2014/main" id="{61162FDF-DD4E-FD9C-BB3C-9D670B2517FE}"/>
              </a:ext>
            </a:extLst>
          </p:cNvPr>
          <p:cNvSpPr>
            <a:spLocks noGrp="1"/>
          </p:cNvSpPr>
          <p:nvPr>
            <p:ph type="title"/>
          </p:nvPr>
        </p:nvSpPr>
        <p:spPr>
          <a:xfrm>
            <a:off x="4618568" y="385233"/>
            <a:ext cx="7217833" cy="1797672"/>
          </a:xfrm>
        </p:spPr>
        <p:txBody>
          <a:bodyPr/>
          <a:lstStyle>
            <a:lvl1pPr>
              <a:defRPr>
                <a:solidFill>
                  <a:schemeClr val="bg1"/>
                </a:solidFill>
              </a:defRPr>
            </a:lvl1pPr>
          </a:lstStyle>
          <a:p>
            <a:r>
              <a:rPr lang="en-US"/>
              <a:t>Click to edit Master title style</a:t>
            </a:r>
            <a:endParaRPr lang="en-US" dirty="0"/>
          </a:p>
        </p:txBody>
      </p:sp>
      <p:sp>
        <p:nvSpPr>
          <p:cNvPr id="8" name="Content Placeholder 2">
            <a:extLst>
              <a:ext uri="{FF2B5EF4-FFF2-40B4-BE49-F238E27FC236}">
                <a16:creationId xmlns:a16="http://schemas.microsoft.com/office/drawing/2014/main" id="{FCB718EE-A3AE-9035-7595-F9C8D07A42DA}"/>
              </a:ext>
            </a:extLst>
          </p:cNvPr>
          <p:cNvSpPr>
            <a:spLocks noGrp="1"/>
          </p:cNvSpPr>
          <p:nvPr>
            <p:ph idx="1"/>
          </p:nvPr>
        </p:nvSpPr>
        <p:spPr>
          <a:xfrm>
            <a:off x="4618567" y="3236384"/>
            <a:ext cx="3426884" cy="3139016"/>
          </a:xfrm>
        </p:spPr>
        <p:txBody>
          <a:bodyPr/>
          <a:lstStyle>
            <a:lvl1pPr>
              <a:defRPr sz="1467">
                <a:solidFill>
                  <a:schemeClr val="bg1"/>
                </a:solidFill>
              </a:defRPr>
            </a:lvl1pPr>
            <a:lvl2pPr marL="153596" indent="-153596">
              <a:defRPr sz="1467">
                <a:solidFill>
                  <a:schemeClr val="bg1"/>
                </a:solidFill>
              </a:defRPr>
            </a:lvl2pPr>
            <a:lvl3pPr marL="307192" indent="-153596">
              <a:defRPr sz="1467">
                <a:solidFill>
                  <a:schemeClr val="bg1"/>
                </a:solidFill>
              </a:defRPr>
            </a:lvl3pPr>
            <a:lvl4pPr marL="460788" indent="-153596">
              <a:defRPr sz="1467">
                <a:solidFill>
                  <a:schemeClr val="bg1"/>
                </a:solidFill>
              </a:defRPr>
            </a:lvl4pPr>
            <a:lvl5pPr marL="614385" indent="-153596">
              <a:defRPr sz="1467">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Text Placeholder 19">
            <a:extLst>
              <a:ext uri="{FF2B5EF4-FFF2-40B4-BE49-F238E27FC236}">
                <a16:creationId xmlns:a16="http://schemas.microsoft.com/office/drawing/2014/main" id="{6233A1AD-A01A-0640-1E19-A3453E6971E1}"/>
              </a:ext>
            </a:extLst>
          </p:cNvPr>
          <p:cNvSpPr>
            <a:spLocks noGrp="1"/>
          </p:cNvSpPr>
          <p:nvPr>
            <p:ph type="body" sz="quarter" idx="21"/>
          </p:nvPr>
        </p:nvSpPr>
        <p:spPr>
          <a:xfrm>
            <a:off x="4618568" y="2201334"/>
            <a:ext cx="7217832" cy="575733"/>
          </a:xfrm>
        </p:spPr>
        <p:txBody>
          <a:bodyPr/>
          <a:lstStyle>
            <a:lvl1pPr>
              <a:defRPr b="1">
                <a:solidFill>
                  <a:schemeClr val="bg1"/>
                </a:solidFill>
                <a:latin typeface="+mj-lt"/>
              </a:defRPr>
            </a:lvl1pPr>
          </a:lstStyle>
          <a:p>
            <a:pPr lvl="0"/>
            <a:r>
              <a:rPr lang="en-US"/>
              <a:t>Click to edit Master text styles</a:t>
            </a:r>
          </a:p>
        </p:txBody>
      </p:sp>
      <p:sp>
        <p:nvSpPr>
          <p:cNvPr id="12" name="Content Placeholder 2">
            <a:extLst>
              <a:ext uri="{FF2B5EF4-FFF2-40B4-BE49-F238E27FC236}">
                <a16:creationId xmlns:a16="http://schemas.microsoft.com/office/drawing/2014/main" id="{3095AC2C-1FBB-504D-8C2A-8190F69B22CC}"/>
              </a:ext>
            </a:extLst>
          </p:cNvPr>
          <p:cNvSpPr>
            <a:spLocks noGrp="1"/>
          </p:cNvSpPr>
          <p:nvPr>
            <p:ph idx="22"/>
          </p:nvPr>
        </p:nvSpPr>
        <p:spPr>
          <a:xfrm>
            <a:off x="8413752" y="3236384"/>
            <a:ext cx="3422649" cy="3139016"/>
          </a:xfrm>
        </p:spPr>
        <p:txBody>
          <a:bodyPr/>
          <a:lstStyle>
            <a:lvl1pPr>
              <a:defRPr sz="1467">
                <a:solidFill>
                  <a:schemeClr val="bg1"/>
                </a:solidFill>
              </a:defRPr>
            </a:lvl1pPr>
            <a:lvl2pPr marL="153596" indent="-153596">
              <a:defRPr sz="1467">
                <a:solidFill>
                  <a:schemeClr val="bg1"/>
                </a:solidFill>
              </a:defRPr>
            </a:lvl2pPr>
            <a:lvl3pPr marL="307192" indent="-153596">
              <a:defRPr sz="1467">
                <a:solidFill>
                  <a:schemeClr val="bg1"/>
                </a:solidFill>
              </a:defRPr>
            </a:lvl3pPr>
            <a:lvl4pPr marL="460788" indent="-153596">
              <a:defRPr sz="1467">
                <a:solidFill>
                  <a:schemeClr val="bg1"/>
                </a:solidFill>
              </a:defRPr>
            </a:lvl4pPr>
            <a:lvl5pPr marL="614385" indent="-153596">
              <a:defRPr sz="1467">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2" name="Graphic 1">
            <a:extLst>
              <a:ext uri="{FF2B5EF4-FFF2-40B4-BE49-F238E27FC236}">
                <a16:creationId xmlns:a16="http://schemas.microsoft.com/office/drawing/2014/main" id="{481F7BA2-E4EB-B30C-26B3-B119A8BD031C}"/>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Tree>
    <p:extLst>
      <p:ext uri="{BB962C8B-B14F-4D97-AF65-F5344CB8AC3E}">
        <p14:creationId xmlns:p14="http://schemas.microsoft.com/office/powerpoint/2010/main" val="3420884891"/>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p:cSld name="Emotional slide 1/2 True Blue right text">
    <p:bg>
      <p:bgPr>
        <a:solidFill>
          <a:schemeClr val="tx1"/>
        </a:solidFill>
        <a:effectLst/>
      </p:bgPr>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254" y="0"/>
            <a:ext cx="6150780" cy="6858000"/>
          </a:xfrm>
          <a:solidFill>
            <a:schemeClr val="bg1"/>
          </a:solidFill>
          <a:ln>
            <a:noFill/>
          </a:ln>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solidFill>
                  <a:schemeClr val="tx2"/>
                </a:solidFill>
              </a:defRPr>
            </a:lvl1pPr>
          </a:lstStyle>
          <a:p>
            <a:r>
              <a:rPr lang="en-US"/>
              <a:t>Click the icon to add a picture</a:t>
            </a:r>
            <a:endParaRPr lang="en-US" dirty="0"/>
          </a:p>
        </p:txBody>
      </p:sp>
      <p:sp>
        <p:nvSpPr>
          <p:cNvPr id="4" name="Date Placeholder 3"/>
          <p:cNvSpPr>
            <a:spLocks noGrp="1"/>
          </p:cNvSpPr>
          <p:nvPr>
            <p:ph type="dt" sz="half" idx="10"/>
          </p:nvPr>
        </p:nvSpPr>
        <p:spPr/>
        <p:txBody>
          <a:bodyPr/>
          <a:lstStyle>
            <a:lvl1pPr>
              <a:defRPr>
                <a:solidFill>
                  <a:schemeClr val="tx1"/>
                </a:solidFill>
              </a:defRPr>
            </a:lvl1pPr>
          </a:lstStyle>
          <a:p>
            <a:fld id="{ED50BD4A-890E-9A4C-9D37-D787F5760D76}" type="datetime1">
              <a:rPr lang="en-US" smtClean="0"/>
              <a:t>07/18/2024</a:t>
            </a:fld>
            <a:endParaRPr lang="en-US" dirty="0"/>
          </a:p>
        </p:txBody>
      </p:sp>
      <p:sp>
        <p:nvSpPr>
          <p:cNvPr id="5" name="Footer Placeholder 4"/>
          <p:cNvSpPr>
            <a:spLocks noGrp="1"/>
          </p:cNvSpPr>
          <p:nvPr>
            <p:ph type="ftr" sz="quarter" idx="11"/>
          </p:nvPr>
        </p:nvSpPr>
        <p:spPr/>
        <p:txBody>
          <a:bodyPr/>
          <a:lstStyle>
            <a:lvl1pPr>
              <a:defRPr>
                <a:solidFill>
                  <a:schemeClr val="tx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7402B711-A71A-452E-950A-8AB93037233C}" type="slidenum">
              <a:rPr lang="en-US" smtClean="0"/>
              <a:pPr/>
              <a:t>‹#›</a:t>
            </a:fld>
            <a:endParaRPr lang="en-US"/>
          </a:p>
        </p:txBody>
      </p:sp>
      <p:pic>
        <p:nvPicPr>
          <p:cNvPr id="7" name="Graphic 6">
            <a:extLst>
              <a:ext uri="{FF2B5EF4-FFF2-40B4-BE49-F238E27FC236}">
                <a16:creationId xmlns:a16="http://schemas.microsoft.com/office/drawing/2014/main" id="{1F422258-A9E4-CBE8-EDAD-91CDD5E54B28}"/>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8" name="Title 1">
            <a:extLst>
              <a:ext uri="{FF2B5EF4-FFF2-40B4-BE49-F238E27FC236}">
                <a16:creationId xmlns:a16="http://schemas.microsoft.com/office/drawing/2014/main" id="{B9FFC7ED-9761-2D48-92AA-FA44E4ED63B8}"/>
              </a:ext>
            </a:extLst>
          </p:cNvPr>
          <p:cNvSpPr>
            <a:spLocks noGrp="1"/>
          </p:cNvSpPr>
          <p:nvPr>
            <p:ph type="title"/>
          </p:nvPr>
        </p:nvSpPr>
        <p:spPr>
          <a:xfrm>
            <a:off x="6520521" y="385233"/>
            <a:ext cx="5313763" cy="1797672"/>
          </a:xfrm>
        </p:spPr>
        <p:txBody>
          <a:bodyPr/>
          <a:lstStyle>
            <a:lvl1pPr>
              <a:defRPr>
                <a:solidFill>
                  <a:schemeClr val="bg1"/>
                </a:solidFill>
              </a:defRPr>
            </a:lvl1pPr>
          </a:lstStyle>
          <a:p>
            <a:r>
              <a:rPr lang="en-US"/>
              <a:t>Click to edit Master title style</a:t>
            </a:r>
            <a:endParaRPr lang="en-US" dirty="0"/>
          </a:p>
        </p:txBody>
      </p:sp>
      <p:sp>
        <p:nvSpPr>
          <p:cNvPr id="9" name="Content Placeholder 2">
            <a:extLst>
              <a:ext uri="{FF2B5EF4-FFF2-40B4-BE49-F238E27FC236}">
                <a16:creationId xmlns:a16="http://schemas.microsoft.com/office/drawing/2014/main" id="{49A73DBD-7AD7-3A1C-2CBF-2187C6844197}"/>
              </a:ext>
            </a:extLst>
          </p:cNvPr>
          <p:cNvSpPr>
            <a:spLocks noGrp="1"/>
          </p:cNvSpPr>
          <p:nvPr>
            <p:ph idx="1"/>
          </p:nvPr>
        </p:nvSpPr>
        <p:spPr>
          <a:xfrm>
            <a:off x="6519336" y="3236384"/>
            <a:ext cx="5309785" cy="3139016"/>
          </a:xfrm>
        </p:spPr>
        <p:txBody>
          <a:bodyPr/>
          <a:lstStyle>
            <a:lvl1pPr>
              <a:defRPr sz="1467">
                <a:solidFill>
                  <a:schemeClr val="bg1"/>
                </a:solidFill>
              </a:defRPr>
            </a:lvl1pPr>
            <a:lvl2pPr marL="153596" indent="-153596">
              <a:defRPr sz="1467">
                <a:solidFill>
                  <a:schemeClr val="bg1"/>
                </a:solidFill>
              </a:defRPr>
            </a:lvl2pPr>
            <a:lvl3pPr marL="307192" indent="-153596">
              <a:defRPr sz="1467">
                <a:solidFill>
                  <a:schemeClr val="bg1"/>
                </a:solidFill>
              </a:defRPr>
            </a:lvl3pPr>
            <a:lvl4pPr marL="460788" indent="-153596">
              <a:defRPr sz="1467">
                <a:solidFill>
                  <a:schemeClr val="bg1"/>
                </a:solidFill>
              </a:defRPr>
            </a:lvl4pPr>
            <a:lvl5pPr marL="614385" indent="-153596">
              <a:defRPr sz="1467">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ext Placeholder 19">
            <a:extLst>
              <a:ext uri="{FF2B5EF4-FFF2-40B4-BE49-F238E27FC236}">
                <a16:creationId xmlns:a16="http://schemas.microsoft.com/office/drawing/2014/main" id="{5E8767A7-86AC-EB7C-2790-CD21EF4ECE15}"/>
              </a:ext>
            </a:extLst>
          </p:cNvPr>
          <p:cNvSpPr>
            <a:spLocks noGrp="1"/>
          </p:cNvSpPr>
          <p:nvPr>
            <p:ph type="body" sz="quarter" idx="21"/>
          </p:nvPr>
        </p:nvSpPr>
        <p:spPr>
          <a:xfrm>
            <a:off x="6519335" y="2201334"/>
            <a:ext cx="5309787" cy="637117"/>
          </a:xfrm>
        </p:spPr>
        <p:txBody>
          <a:bodyPr/>
          <a:lstStyle>
            <a:lvl1pPr>
              <a:defRPr b="1">
                <a:solidFill>
                  <a:schemeClr val="bg1"/>
                </a:solidFill>
                <a:latin typeface="+mj-lt"/>
              </a:defRPr>
            </a:lvl1pPr>
          </a:lstStyle>
          <a:p>
            <a:pPr lvl="0"/>
            <a:r>
              <a:rPr lang="en-US"/>
              <a:t>Click to edit Master text styles</a:t>
            </a:r>
          </a:p>
        </p:txBody>
      </p:sp>
      <p:pic>
        <p:nvPicPr>
          <p:cNvPr id="2" name="Graphic 1">
            <a:extLst>
              <a:ext uri="{FF2B5EF4-FFF2-40B4-BE49-F238E27FC236}">
                <a16:creationId xmlns:a16="http://schemas.microsoft.com/office/drawing/2014/main" id="{B9A7AE6F-BD1E-B985-DF47-2A06C6B4BA0D}"/>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Tree>
    <p:extLst>
      <p:ext uri="{BB962C8B-B14F-4D97-AF65-F5344CB8AC3E}">
        <p14:creationId xmlns:p14="http://schemas.microsoft.com/office/powerpoint/2010/main" val="3950989786"/>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p:cSld name="Emotional slide 1/3 True Blue right text">
    <p:bg>
      <p:bgPr>
        <a:solidFill>
          <a:schemeClr val="tx1"/>
        </a:solidFill>
        <a:effectLst/>
      </p:bgPr>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0" y="0"/>
            <a:ext cx="8045451" cy="6858000"/>
          </a:xfrm>
          <a:solidFill>
            <a:schemeClr val="bg1"/>
          </a:solidFill>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r>
              <a:rPr lang="en-US"/>
              <a:t>Click the icon to add a picture</a:t>
            </a:r>
            <a:endParaRPr lang="en-US" dirty="0"/>
          </a:p>
        </p:txBody>
      </p:sp>
      <p:sp>
        <p:nvSpPr>
          <p:cNvPr id="4" name="Date Placeholder 3"/>
          <p:cNvSpPr>
            <a:spLocks noGrp="1"/>
          </p:cNvSpPr>
          <p:nvPr>
            <p:ph type="dt" sz="half" idx="10"/>
          </p:nvPr>
        </p:nvSpPr>
        <p:spPr/>
        <p:txBody>
          <a:bodyPr/>
          <a:lstStyle>
            <a:lvl1pPr>
              <a:defRPr>
                <a:solidFill>
                  <a:schemeClr val="tx1"/>
                </a:solidFill>
              </a:defRPr>
            </a:lvl1pPr>
          </a:lstStyle>
          <a:p>
            <a:fld id="{55BBC39E-0B00-CA41-95D4-329021C0B5CE}" type="datetime1">
              <a:rPr lang="en-US" smtClean="0"/>
              <a:t>07/18/2024</a:t>
            </a:fld>
            <a:endParaRPr lang="en-US"/>
          </a:p>
        </p:txBody>
      </p:sp>
      <p:sp>
        <p:nvSpPr>
          <p:cNvPr id="5" name="Footer Placeholder 4"/>
          <p:cNvSpPr>
            <a:spLocks noGrp="1"/>
          </p:cNvSpPr>
          <p:nvPr>
            <p:ph type="ftr" sz="quarter" idx="11"/>
          </p:nvPr>
        </p:nvSpPr>
        <p:spPr/>
        <p:txBody>
          <a:bodyPr/>
          <a:lstStyle>
            <a:lvl1pPr>
              <a:defRPr>
                <a:solidFill>
                  <a:schemeClr val="tx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7402B711-A71A-452E-950A-8AB93037233C}" type="slidenum">
              <a:rPr lang="en-US" smtClean="0"/>
              <a:pPr/>
              <a:t>‹#›</a:t>
            </a:fld>
            <a:endParaRPr lang="en-US"/>
          </a:p>
        </p:txBody>
      </p:sp>
      <p:pic>
        <p:nvPicPr>
          <p:cNvPr id="7" name="Graphic 6">
            <a:extLst>
              <a:ext uri="{FF2B5EF4-FFF2-40B4-BE49-F238E27FC236}">
                <a16:creationId xmlns:a16="http://schemas.microsoft.com/office/drawing/2014/main" id="{3DB96E45-AF9B-C320-2D68-3AACCAC03DB8}"/>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8" name="Title 1">
            <a:extLst>
              <a:ext uri="{FF2B5EF4-FFF2-40B4-BE49-F238E27FC236}">
                <a16:creationId xmlns:a16="http://schemas.microsoft.com/office/drawing/2014/main" id="{A61E4C47-206E-7381-D7EC-AB7EDF3E364F}"/>
              </a:ext>
            </a:extLst>
          </p:cNvPr>
          <p:cNvSpPr>
            <a:spLocks noGrp="1"/>
          </p:cNvSpPr>
          <p:nvPr>
            <p:ph type="title"/>
          </p:nvPr>
        </p:nvSpPr>
        <p:spPr>
          <a:xfrm>
            <a:off x="8417100" y="385234"/>
            <a:ext cx="3417184" cy="1360781"/>
          </a:xfrm>
        </p:spPr>
        <p:txBody>
          <a:bodyPr/>
          <a:lstStyle>
            <a:lvl1pPr>
              <a:defRPr>
                <a:solidFill>
                  <a:schemeClr val="bg1"/>
                </a:solidFill>
              </a:defRPr>
            </a:lvl1pPr>
          </a:lstStyle>
          <a:p>
            <a:r>
              <a:rPr lang="en-US"/>
              <a:t>Click to edit Master title style</a:t>
            </a:r>
            <a:endParaRPr lang="en-US" dirty="0"/>
          </a:p>
        </p:txBody>
      </p:sp>
      <p:sp>
        <p:nvSpPr>
          <p:cNvPr id="9" name="Content Placeholder 2">
            <a:extLst>
              <a:ext uri="{FF2B5EF4-FFF2-40B4-BE49-F238E27FC236}">
                <a16:creationId xmlns:a16="http://schemas.microsoft.com/office/drawing/2014/main" id="{8820FE78-51C1-11EA-04B0-AC706558193F}"/>
              </a:ext>
            </a:extLst>
          </p:cNvPr>
          <p:cNvSpPr>
            <a:spLocks noGrp="1"/>
          </p:cNvSpPr>
          <p:nvPr>
            <p:ph idx="1"/>
          </p:nvPr>
        </p:nvSpPr>
        <p:spPr>
          <a:xfrm>
            <a:off x="8417983" y="3246968"/>
            <a:ext cx="3416301" cy="3128432"/>
          </a:xfrm>
        </p:spPr>
        <p:txBody>
          <a:bodyPr/>
          <a:lstStyle>
            <a:lvl1pPr>
              <a:defRPr sz="1467">
                <a:solidFill>
                  <a:schemeClr val="bg1"/>
                </a:solidFill>
              </a:defRPr>
            </a:lvl1pPr>
            <a:lvl2pPr marL="153596" indent="-153596">
              <a:defRPr sz="1467">
                <a:solidFill>
                  <a:schemeClr val="bg1"/>
                </a:solidFill>
              </a:defRPr>
            </a:lvl2pPr>
            <a:lvl3pPr marL="307192" indent="-153596">
              <a:defRPr sz="1467">
                <a:solidFill>
                  <a:schemeClr val="bg1"/>
                </a:solidFill>
              </a:defRPr>
            </a:lvl3pPr>
            <a:lvl4pPr marL="460788" indent="-153596">
              <a:defRPr sz="1467">
                <a:solidFill>
                  <a:schemeClr val="bg1"/>
                </a:solidFill>
              </a:defRPr>
            </a:lvl4pPr>
            <a:lvl5pPr marL="614385" indent="-153596">
              <a:defRPr sz="1467">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Content Placeholder 2">
            <a:extLst>
              <a:ext uri="{FF2B5EF4-FFF2-40B4-BE49-F238E27FC236}">
                <a16:creationId xmlns:a16="http://schemas.microsoft.com/office/drawing/2014/main" id="{4DC8FE97-E656-6CC4-7A39-2D8EE68AE218}"/>
              </a:ext>
            </a:extLst>
          </p:cNvPr>
          <p:cNvSpPr>
            <a:spLocks noGrp="1"/>
          </p:cNvSpPr>
          <p:nvPr>
            <p:ph idx="15"/>
          </p:nvPr>
        </p:nvSpPr>
        <p:spPr>
          <a:xfrm>
            <a:off x="8417982" y="2574112"/>
            <a:ext cx="3416303" cy="576000"/>
          </a:xfrm>
        </p:spPr>
        <p:txBody>
          <a:bodyPr/>
          <a:lstStyle>
            <a:lvl1pPr>
              <a:defRPr sz="1467" b="1">
                <a:solidFill>
                  <a:schemeClr val="bg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a:t>Click to edit Master text styles</a:t>
            </a:r>
          </a:p>
        </p:txBody>
      </p:sp>
      <p:pic>
        <p:nvPicPr>
          <p:cNvPr id="2" name="Graphic 1">
            <a:extLst>
              <a:ext uri="{FF2B5EF4-FFF2-40B4-BE49-F238E27FC236}">
                <a16:creationId xmlns:a16="http://schemas.microsoft.com/office/drawing/2014/main" id="{F60D7AEA-DCB5-92F3-E1A3-A2093004A2C8}"/>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Tree>
    <p:extLst>
      <p:ext uri="{BB962C8B-B14F-4D97-AF65-F5344CB8AC3E}">
        <p14:creationId xmlns:p14="http://schemas.microsoft.com/office/powerpoint/2010/main" val="3433595426"/>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p:cSld name="Blank slide True 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6084" y="385235"/>
            <a:ext cx="10998200" cy="960000"/>
          </a:xfrm>
        </p:spPr>
        <p:txBody>
          <a:bodyPr/>
          <a:lstStyle>
            <a:lvl1pPr>
              <a:defRPr>
                <a:solidFill>
                  <a:schemeClr val="bg1"/>
                </a:solidFill>
              </a:defRPr>
            </a:lvl1pPr>
          </a:lstStyle>
          <a:p>
            <a:r>
              <a:rPr lang="en-US"/>
              <a:t>Click to edit Master title style</a:t>
            </a:r>
            <a:endParaRPr lang="en-US" dirty="0"/>
          </a:p>
        </p:txBody>
      </p:sp>
      <p:sp>
        <p:nvSpPr>
          <p:cNvPr id="4" name="Date Placeholder 3"/>
          <p:cNvSpPr>
            <a:spLocks noGrp="1"/>
          </p:cNvSpPr>
          <p:nvPr>
            <p:ph type="dt" sz="half" idx="10"/>
          </p:nvPr>
        </p:nvSpPr>
        <p:spPr/>
        <p:txBody>
          <a:bodyPr/>
          <a:lstStyle>
            <a:lvl1pPr>
              <a:defRPr>
                <a:solidFill>
                  <a:schemeClr val="bg1"/>
                </a:solidFill>
              </a:defRPr>
            </a:lvl1pPr>
          </a:lstStyle>
          <a:p>
            <a:fld id="{191831D3-E4CF-094A-A7EC-516D0E268D6F}" type="datetime1">
              <a:rPr lang="en-US" smtClean="0"/>
              <a:t>07/18/2024</a:t>
            </a:fld>
            <a:endParaRPr lang="en-US"/>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a:p>
        </p:txBody>
      </p:sp>
      <p:pic>
        <p:nvPicPr>
          <p:cNvPr id="3" name="Graphic 2">
            <a:extLst>
              <a:ext uri="{FF2B5EF4-FFF2-40B4-BE49-F238E27FC236}">
                <a16:creationId xmlns:a16="http://schemas.microsoft.com/office/drawing/2014/main" id="{5BF4C37A-B372-4707-16A2-58BCBB4B1336}"/>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pic>
        <p:nvPicPr>
          <p:cNvPr id="7" name="Graphic 6">
            <a:extLst>
              <a:ext uri="{FF2B5EF4-FFF2-40B4-BE49-F238E27FC236}">
                <a16:creationId xmlns:a16="http://schemas.microsoft.com/office/drawing/2014/main" id="{4AA94212-24A5-E736-F654-AADBD50887A1}"/>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Tree>
    <p:extLst>
      <p:ext uri="{BB962C8B-B14F-4D97-AF65-F5344CB8AC3E}">
        <p14:creationId xmlns:p14="http://schemas.microsoft.com/office/powerpoint/2010/main" val="3455094421"/>
      </p:ext>
    </p:extLst>
  </p:cSld>
  <p:clrMapOvr>
    <a:masterClrMapping/>
  </p:clrMapOvr>
  <p:extLst>
    <p:ext uri="{DCECCB84-F9BA-43D5-87BE-67443E8EF086}">
      <p15:sldGuideLst xmlns:p15="http://schemas.microsoft.com/office/powerpoint/2012/main"/>
    </p:ext>
  </p:extLst>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p:cSld name="Full size image with numbers">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EFA6CC05-584B-0CCD-3296-ACFBB7F9C37C}"/>
              </a:ext>
            </a:extLst>
          </p:cNvPr>
          <p:cNvSpPr>
            <a:spLocks noGrp="1"/>
          </p:cNvSpPr>
          <p:nvPr>
            <p:ph type="pic" sz="quarter" idx="13" hasCustomPrompt="1"/>
          </p:nvPr>
        </p:nvSpPr>
        <p:spPr>
          <a:xfrm>
            <a:off x="0" y="0"/>
            <a:ext cx="12192000" cy="6858000"/>
          </a:xfrm>
        </p:spPr>
        <p:txBody>
          <a:bodyPr/>
          <a:lstStyle/>
          <a:p>
            <a:r>
              <a:rPr lang="en-US"/>
              <a:t>Click the icon to add a picture</a:t>
            </a:r>
            <a:endParaRPr lang="en-US" dirty="0"/>
          </a:p>
        </p:txBody>
      </p:sp>
      <p:sp>
        <p:nvSpPr>
          <p:cNvPr id="2" name="Title 1"/>
          <p:cNvSpPr>
            <a:spLocks noGrp="1"/>
          </p:cNvSpPr>
          <p:nvPr>
            <p:ph type="title"/>
          </p:nvPr>
        </p:nvSpPr>
        <p:spPr>
          <a:xfrm>
            <a:off x="836083" y="385234"/>
            <a:ext cx="11000316" cy="950935"/>
          </a:xfrm>
        </p:spPr>
        <p:txBody>
          <a:bodyPr/>
          <a:lstStyle/>
          <a:p>
            <a:r>
              <a:rPr lang="en-US"/>
              <a:t>Click to edit Master title style</a:t>
            </a:r>
            <a:endParaRPr lang="en-US" dirty="0"/>
          </a:p>
        </p:txBody>
      </p:sp>
      <p:sp>
        <p:nvSpPr>
          <p:cNvPr id="4" name="Date Placeholder 3"/>
          <p:cNvSpPr>
            <a:spLocks noGrp="1"/>
          </p:cNvSpPr>
          <p:nvPr>
            <p:ph type="dt" sz="half" idx="10"/>
          </p:nvPr>
        </p:nvSpPr>
        <p:spPr/>
        <p:txBody>
          <a:bodyPr/>
          <a:lstStyle/>
          <a:p>
            <a:fld id="{165BBC58-ED80-3646-BBB2-7CB4665BB1FB}" type="datetime1">
              <a:rPr lang="en-US" smtClean="0"/>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9" name="Text Placeholder 8">
            <a:extLst>
              <a:ext uri="{FF2B5EF4-FFF2-40B4-BE49-F238E27FC236}">
                <a16:creationId xmlns:a16="http://schemas.microsoft.com/office/drawing/2014/main" id="{E3BA1FD2-F265-A2D6-BA0E-50096D2D4B66}"/>
              </a:ext>
            </a:extLst>
          </p:cNvPr>
          <p:cNvSpPr>
            <a:spLocks noGrp="1"/>
          </p:cNvSpPr>
          <p:nvPr>
            <p:ph type="body" sz="quarter" idx="14" hasCustomPrompt="1"/>
          </p:nvPr>
        </p:nvSpPr>
        <p:spPr>
          <a:xfrm>
            <a:off x="836085" y="3937000"/>
            <a:ext cx="3416300" cy="1524000"/>
          </a:xfrm>
        </p:spPr>
        <p:txBody>
          <a:bodyPr/>
          <a:lstStyle>
            <a:lvl1pPr>
              <a:defRPr sz="11733">
                <a:solidFill>
                  <a:schemeClr val="accent1"/>
                </a:solidFill>
              </a:defRPr>
            </a:lvl1pPr>
          </a:lstStyle>
          <a:p>
            <a:pPr lvl="0"/>
            <a:r>
              <a:rPr lang="en-US" dirty="0"/>
              <a:t>01</a:t>
            </a:r>
          </a:p>
        </p:txBody>
      </p:sp>
      <p:sp>
        <p:nvSpPr>
          <p:cNvPr id="11" name="Text Placeholder 8">
            <a:extLst>
              <a:ext uri="{FF2B5EF4-FFF2-40B4-BE49-F238E27FC236}">
                <a16:creationId xmlns:a16="http://schemas.microsoft.com/office/drawing/2014/main" id="{C5F97140-2C78-B01E-1AC4-75369D0F78E5}"/>
              </a:ext>
            </a:extLst>
          </p:cNvPr>
          <p:cNvSpPr>
            <a:spLocks noGrp="1"/>
          </p:cNvSpPr>
          <p:nvPr>
            <p:ph type="body" sz="quarter" idx="15" hasCustomPrompt="1"/>
          </p:nvPr>
        </p:nvSpPr>
        <p:spPr>
          <a:xfrm>
            <a:off x="4614506" y="3937000"/>
            <a:ext cx="3416300" cy="1524000"/>
          </a:xfrm>
        </p:spPr>
        <p:txBody>
          <a:bodyPr/>
          <a:lstStyle>
            <a:lvl1pPr>
              <a:defRPr sz="11733">
                <a:solidFill>
                  <a:schemeClr val="accent1"/>
                </a:solidFill>
              </a:defRPr>
            </a:lvl1pPr>
          </a:lstStyle>
          <a:p>
            <a:pPr lvl="0"/>
            <a:r>
              <a:rPr lang="en-US" dirty="0"/>
              <a:t>02</a:t>
            </a:r>
          </a:p>
        </p:txBody>
      </p:sp>
      <p:sp>
        <p:nvSpPr>
          <p:cNvPr id="12" name="Text Placeholder 8">
            <a:extLst>
              <a:ext uri="{FF2B5EF4-FFF2-40B4-BE49-F238E27FC236}">
                <a16:creationId xmlns:a16="http://schemas.microsoft.com/office/drawing/2014/main" id="{58F6FED5-945A-9640-175D-7C3CD821C602}"/>
              </a:ext>
            </a:extLst>
          </p:cNvPr>
          <p:cNvSpPr>
            <a:spLocks noGrp="1"/>
          </p:cNvSpPr>
          <p:nvPr>
            <p:ph type="body" sz="quarter" idx="16" hasCustomPrompt="1"/>
          </p:nvPr>
        </p:nvSpPr>
        <p:spPr>
          <a:xfrm>
            <a:off x="8414895" y="3937000"/>
            <a:ext cx="3416300" cy="1524000"/>
          </a:xfrm>
        </p:spPr>
        <p:txBody>
          <a:bodyPr/>
          <a:lstStyle>
            <a:lvl1pPr>
              <a:defRPr sz="11733">
                <a:solidFill>
                  <a:schemeClr val="accent1"/>
                </a:solidFill>
              </a:defRPr>
            </a:lvl1pPr>
          </a:lstStyle>
          <a:p>
            <a:pPr lvl="0"/>
            <a:r>
              <a:rPr lang="en-US" dirty="0"/>
              <a:t>03</a:t>
            </a:r>
          </a:p>
        </p:txBody>
      </p:sp>
      <p:sp>
        <p:nvSpPr>
          <p:cNvPr id="14" name="Text Placeholder 13">
            <a:extLst>
              <a:ext uri="{FF2B5EF4-FFF2-40B4-BE49-F238E27FC236}">
                <a16:creationId xmlns:a16="http://schemas.microsoft.com/office/drawing/2014/main" id="{7FBF5AE8-DB44-E948-DDCD-5B9D4DC5B5DA}"/>
              </a:ext>
            </a:extLst>
          </p:cNvPr>
          <p:cNvSpPr>
            <a:spLocks noGrp="1"/>
          </p:cNvSpPr>
          <p:nvPr>
            <p:ph type="body" sz="quarter" idx="17"/>
          </p:nvPr>
        </p:nvSpPr>
        <p:spPr>
          <a:xfrm>
            <a:off x="836085" y="5691717"/>
            <a:ext cx="3416300" cy="683683"/>
          </a:xfrm>
        </p:spPr>
        <p:txBody>
          <a:bodyPr/>
          <a:lstStyle>
            <a:lvl1pPr>
              <a:defRPr sz="1467">
                <a:solidFill>
                  <a:schemeClr val="accent1"/>
                </a:solidFill>
              </a:defRPr>
            </a:lvl1pPr>
          </a:lstStyle>
          <a:p>
            <a:pPr lvl="0"/>
            <a:r>
              <a:rPr lang="en-US"/>
              <a:t>Click to edit Master text styles</a:t>
            </a:r>
          </a:p>
        </p:txBody>
      </p:sp>
      <p:sp>
        <p:nvSpPr>
          <p:cNvPr id="15" name="Text Placeholder 13">
            <a:extLst>
              <a:ext uri="{FF2B5EF4-FFF2-40B4-BE49-F238E27FC236}">
                <a16:creationId xmlns:a16="http://schemas.microsoft.com/office/drawing/2014/main" id="{D8000359-A969-57A9-02DE-2FFC29D1CD46}"/>
              </a:ext>
            </a:extLst>
          </p:cNvPr>
          <p:cNvSpPr>
            <a:spLocks noGrp="1"/>
          </p:cNvSpPr>
          <p:nvPr>
            <p:ph type="body" sz="quarter" idx="18"/>
          </p:nvPr>
        </p:nvSpPr>
        <p:spPr>
          <a:xfrm>
            <a:off x="4614506" y="5691717"/>
            <a:ext cx="3430945" cy="683683"/>
          </a:xfrm>
        </p:spPr>
        <p:txBody>
          <a:bodyPr/>
          <a:lstStyle>
            <a:lvl1pPr>
              <a:defRPr sz="1467">
                <a:solidFill>
                  <a:schemeClr val="accent1"/>
                </a:solidFill>
              </a:defRPr>
            </a:lvl1pPr>
          </a:lstStyle>
          <a:p>
            <a:pPr lvl="0"/>
            <a:r>
              <a:rPr lang="en-US"/>
              <a:t>Click to edit Master text styles</a:t>
            </a:r>
          </a:p>
        </p:txBody>
      </p:sp>
      <p:sp>
        <p:nvSpPr>
          <p:cNvPr id="16" name="Text Placeholder 13">
            <a:extLst>
              <a:ext uri="{FF2B5EF4-FFF2-40B4-BE49-F238E27FC236}">
                <a16:creationId xmlns:a16="http://schemas.microsoft.com/office/drawing/2014/main" id="{05EF40C7-8086-4860-9145-7912157022B8}"/>
              </a:ext>
            </a:extLst>
          </p:cNvPr>
          <p:cNvSpPr>
            <a:spLocks noGrp="1"/>
          </p:cNvSpPr>
          <p:nvPr>
            <p:ph type="body" sz="quarter" idx="19"/>
          </p:nvPr>
        </p:nvSpPr>
        <p:spPr>
          <a:xfrm>
            <a:off x="8414896" y="5691717"/>
            <a:ext cx="3416299" cy="683683"/>
          </a:xfrm>
        </p:spPr>
        <p:txBody>
          <a:bodyPr/>
          <a:lstStyle>
            <a:lvl1pPr>
              <a:defRPr sz="1467">
                <a:solidFill>
                  <a:schemeClr val="accent1"/>
                </a:solidFill>
              </a:defRPr>
            </a:lvl1pPr>
          </a:lstStyle>
          <a:p>
            <a:pPr lvl="0"/>
            <a:r>
              <a:rPr lang="en-US"/>
              <a:t>Click to edit Master text styles</a:t>
            </a:r>
          </a:p>
        </p:txBody>
      </p:sp>
      <p:pic>
        <p:nvPicPr>
          <p:cNvPr id="3" name="Graphic 2">
            <a:extLst>
              <a:ext uri="{FF2B5EF4-FFF2-40B4-BE49-F238E27FC236}">
                <a16:creationId xmlns:a16="http://schemas.microsoft.com/office/drawing/2014/main" id="{39AB57E7-0DF0-6B41-0B8E-737C9F7F3543}"/>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Tree>
    <p:extLst>
      <p:ext uri="{BB962C8B-B14F-4D97-AF65-F5344CB8AC3E}">
        <p14:creationId xmlns:p14="http://schemas.microsoft.com/office/powerpoint/2010/main" val="215623404"/>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p:cSld name="Team slide 4 person">
    <p:spTree>
      <p:nvGrpSpPr>
        <p:cNvPr id="1" name=""/>
        <p:cNvGrpSpPr/>
        <p:nvPr/>
      </p:nvGrpSpPr>
      <p:grpSpPr>
        <a:xfrm>
          <a:off x="0" y="0"/>
          <a:ext cx="0" cy="0"/>
          <a:chOff x="0" y="0"/>
          <a:chExt cx="0" cy="0"/>
        </a:xfrm>
      </p:grpSpPr>
      <p:sp>
        <p:nvSpPr>
          <p:cNvPr id="2" name="Title 1"/>
          <p:cNvSpPr>
            <a:spLocks noGrp="1"/>
          </p:cNvSpPr>
          <p:nvPr>
            <p:ph type="title"/>
          </p:nvPr>
        </p:nvSpPr>
        <p:spPr>
          <a:xfrm>
            <a:off x="836083" y="385234"/>
            <a:ext cx="11000316" cy="950935"/>
          </a:xfrm>
        </p:spPr>
        <p:txBody>
          <a:bodyPr/>
          <a:lstStyle/>
          <a:p>
            <a:r>
              <a:rPr lang="en-US"/>
              <a:t>Click to edit Master title style</a:t>
            </a:r>
            <a:endParaRPr lang="en-US" dirty="0"/>
          </a:p>
        </p:txBody>
      </p:sp>
      <p:sp>
        <p:nvSpPr>
          <p:cNvPr id="4" name="Date Placeholder 3"/>
          <p:cNvSpPr>
            <a:spLocks noGrp="1"/>
          </p:cNvSpPr>
          <p:nvPr>
            <p:ph type="dt" sz="half" idx="10"/>
          </p:nvPr>
        </p:nvSpPr>
        <p:spPr/>
        <p:txBody>
          <a:bodyPr/>
          <a:lstStyle/>
          <a:p>
            <a:fld id="{15C1ACA5-CC83-D14B-B295-77F07D26A277}" type="datetime1">
              <a:rPr lang="en-US" smtClean="0"/>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3" name="Text Placeholder 12">
            <a:extLst>
              <a:ext uri="{FF2B5EF4-FFF2-40B4-BE49-F238E27FC236}">
                <a16:creationId xmlns:a16="http://schemas.microsoft.com/office/drawing/2014/main" id="{3612B326-347E-8065-393B-D70B1122F607}"/>
              </a:ext>
            </a:extLst>
          </p:cNvPr>
          <p:cNvSpPr>
            <a:spLocks noGrp="1"/>
          </p:cNvSpPr>
          <p:nvPr>
            <p:ph type="body" sz="quarter" idx="17" hasCustomPrompt="1"/>
          </p:nvPr>
        </p:nvSpPr>
        <p:spPr>
          <a:xfrm>
            <a:off x="836084" y="3909484"/>
            <a:ext cx="2478616" cy="666749"/>
          </a:xfrm>
          <a:solidFill>
            <a:schemeClr val="bg2"/>
          </a:solidFill>
        </p:spPr>
        <p:txBody>
          <a:bodyPr lIns="91440" tIns="91440" rIns="91440"/>
          <a:lstStyle>
            <a:lvl1pPr>
              <a:defRPr sz="1333" b="1">
                <a:solidFill>
                  <a:schemeClr val="tx1"/>
                </a:solidFill>
              </a:defRPr>
            </a:lvl1pPr>
          </a:lstStyle>
          <a:p>
            <a:pPr lvl="0"/>
            <a:r>
              <a:rPr lang="en-US" dirty="0"/>
              <a:t>Name</a:t>
            </a:r>
            <a:br>
              <a:rPr lang="en-US" dirty="0"/>
            </a:br>
            <a:endParaRPr lang="en-US" dirty="0"/>
          </a:p>
        </p:txBody>
      </p:sp>
      <p:sp>
        <p:nvSpPr>
          <p:cNvPr id="16" name="Text Placeholder 15">
            <a:extLst>
              <a:ext uri="{FF2B5EF4-FFF2-40B4-BE49-F238E27FC236}">
                <a16:creationId xmlns:a16="http://schemas.microsoft.com/office/drawing/2014/main" id="{D9245293-FB3C-7B60-7508-DD2E1122AB37}"/>
              </a:ext>
            </a:extLst>
          </p:cNvPr>
          <p:cNvSpPr>
            <a:spLocks noGrp="1"/>
          </p:cNvSpPr>
          <p:nvPr>
            <p:ph type="body" sz="quarter" idx="18" hasCustomPrompt="1"/>
          </p:nvPr>
        </p:nvSpPr>
        <p:spPr>
          <a:xfrm>
            <a:off x="836084" y="4576234"/>
            <a:ext cx="2478616" cy="597233"/>
          </a:xfrm>
          <a:solidFill>
            <a:schemeClr val="bg2"/>
          </a:solidFill>
        </p:spPr>
        <p:txBody>
          <a:bodyPr lIns="91440" tIns="0" rIns="91440"/>
          <a:lstStyle>
            <a:lvl1pPr>
              <a:spcAft>
                <a:spcPts val="0"/>
              </a:spcAft>
              <a:defRPr sz="1067"/>
            </a:lvl1pPr>
            <a:lvl2pPr>
              <a:defRPr sz="1067"/>
            </a:lvl2pPr>
            <a:lvl3pPr>
              <a:defRPr sz="1067"/>
            </a:lvl3pPr>
            <a:lvl4pPr>
              <a:defRPr sz="1067"/>
            </a:lvl4pPr>
            <a:lvl5pPr>
              <a:defRPr sz="1067"/>
            </a:lvl5pPr>
          </a:lstStyle>
          <a:p>
            <a:r>
              <a:rPr lang="en-US" sz="1067" dirty="0">
                <a:solidFill>
                  <a:schemeClr val="tx2"/>
                </a:solidFill>
              </a:rPr>
              <a:t>Title</a:t>
            </a:r>
          </a:p>
          <a:p>
            <a:r>
              <a:rPr lang="en-US" sz="1067" dirty="0">
                <a:solidFill>
                  <a:schemeClr val="tx2"/>
                </a:solidFill>
              </a:rPr>
              <a:t>Company/Business Unit</a:t>
            </a:r>
          </a:p>
          <a:p>
            <a:endParaRPr lang="en-US" sz="1067" dirty="0"/>
          </a:p>
        </p:txBody>
      </p:sp>
      <p:sp>
        <p:nvSpPr>
          <p:cNvPr id="17" name="Text Placeholder 12">
            <a:extLst>
              <a:ext uri="{FF2B5EF4-FFF2-40B4-BE49-F238E27FC236}">
                <a16:creationId xmlns:a16="http://schemas.microsoft.com/office/drawing/2014/main" id="{19705696-21AC-79C8-E518-D44841F15E9D}"/>
              </a:ext>
            </a:extLst>
          </p:cNvPr>
          <p:cNvSpPr>
            <a:spLocks noGrp="1"/>
          </p:cNvSpPr>
          <p:nvPr>
            <p:ph type="body" sz="quarter" idx="19" hasCustomPrompt="1"/>
          </p:nvPr>
        </p:nvSpPr>
        <p:spPr>
          <a:xfrm>
            <a:off x="3686093" y="3909484"/>
            <a:ext cx="2474975" cy="666749"/>
          </a:xfrm>
          <a:solidFill>
            <a:schemeClr val="bg2"/>
          </a:solidFill>
        </p:spPr>
        <p:txBody>
          <a:bodyPr lIns="91440" tIns="91440" rIns="91440"/>
          <a:lstStyle>
            <a:lvl1pPr>
              <a:defRPr sz="1333" b="1">
                <a:solidFill>
                  <a:schemeClr val="tx1"/>
                </a:solidFill>
              </a:defRPr>
            </a:lvl1pPr>
          </a:lstStyle>
          <a:p>
            <a:pPr lvl="0"/>
            <a:r>
              <a:rPr lang="en-US" dirty="0"/>
              <a:t>Name</a:t>
            </a:r>
            <a:br>
              <a:rPr lang="en-US" dirty="0"/>
            </a:br>
            <a:endParaRPr lang="en-US" dirty="0"/>
          </a:p>
        </p:txBody>
      </p:sp>
      <p:sp>
        <p:nvSpPr>
          <p:cNvPr id="18" name="Text Placeholder 15">
            <a:extLst>
              <a:ext uri="{FF2B5EF4-FFF2-40B4-BE49-F238E27FC236}">
                <a16:creationId xmlns:a16="http://schemas.microsoft.com/office/drawing/2014/main" id="{2D90FABF-C042-CC67-29EE-B2859983E6AE}"/>
              </a:ext>
            </a:extLst>
          </p:cNvPr>
          <p:cNvSpPr>
            <a:spLocks noGrp="1"/>
          </p:cNvSpPr>
          <p:nvPr>
            <p:ph type="body" sz="quarter" idx="20" hasCustomPrompt="1"/>
          </p:nvPr>
        </p:nvSpPr>
        <p:spPr>
          <a:xfrm>
            <a:off x="3686093" y="4576234"/>
            <a:ext cx="2474975" cy="597233"/>
          </a:xfrm>
          <a:solidFill>
            <a:schemeClr val="bg2"/>
          </a:solidFill>
        </p:spPr>
        <p:txBody>
          <a:bodyPr lIns="91440" tIns="0" rIns="91440"/>
          <a:lstStyle>
            <a:lvl1pPr>
              <a:spcAft>
                <a:spcPts val="0"/>
              </a:spcAft>
              <a:defRPr sz="1067"/>
            </a:lvl1pPr>
            <a:lvl2pPr>
              <a:defRPr sz="1067"/>
            </a:lvl2pPr>
            <a:lvl3pPr>
              <a:defRPr sz="1067"/>
            </a:lvl3pPr>
            <a:lvl4pPr>
              <a:defRPr sz="1067"/>
            </a:lvl4pPr>
            <a:lvl5pPr>
              <a:defRPr sz="1067"/>
            </a:lvl5pPr>
          </a:lstStyle>
          <a:p>
            <a:r>
              <a:rPr lang="en-US" sz="1067" dirty="0">
                <a:solidFill>
                  <a:schemeClr val="tx2"/>
                </a:solidFill>
              </a:rPr>
              <a:t>Title</a:t>
            </a:r>
          </a:p>
          <a:p>
            <a:r>
              <a:rPr lang="en-US" sz="1067" dirty="0">
                <a:solidFill>
                  <a:schemeClr val="tx2"/>
                </a:solidFill>
              </a:rPr>
              <a:t>Company/Business Unit</a:t>
            </a:r>
          </a:p>
          <a:p>
            <a:endParaRPr lang="en-US" sz="1067" dirty="0"/>
          </a:p>
        </p:txBody>
      </p:sp>
      <p:sp>
        <p:nvSpPr>
          <p:cNvPr id="19" name="Text Placeholder 12">
            <a:extLst>
              <a:ext uri="{FF2B5EF4-FFF2-40B4-BE49-F238E27FC236}">
                <a16:creationId xmlns:a16="http://schemas.microsoft.com/office/drawing/2014/main" id="{E8CB578B-8ACD-8D51-228D-FCDECAC67589}"/>
              </a:ext>
            </a:extLst>
          </p:cNvPr>
          <p:cNvSpPr>
            <a:spLocks noGrp="1"/>
          </p:cNvSpPr>
          <p:nvPr>
            <p:ph type="body" sz="quarter" idx="21" hasCustomPrompt="1"/>
          </p:nvPr>
        </p:nvSpPr>
        <p:spPr>
          <a:xfrm>
            <a:off x="6523011" y="3909484"/>
            <a:ext cx="2474975" cy="666749"/>
          </a:xfrm>
          <a:solidFill>
            <a:schemeClr val="bg2"/>
          </a:solidFill>
        </p:spPr>
        <p:txBody>
          <a:bodyPr lIns="91440" tIns="91440" rIns="91440"/>
          <a:lstStyle>
            <a:lvl1pPr>
              <a:defRPr sz="1333" b="1">
                <a:solidFill>
                  <a:schemeClr val="tx1"/>
                </a:solidFill>
              </a:defRPr>
            </a:lvl1pPr>
          </a:lstStyle>
          <a:p>
            <a:pPr lvl="0"/>
            <a:r>
              <a:rPr lang="en-US" dirty="0"/>
              <a:t>Name</a:t>
            </a:r>
            <a:br>
              <a:rPr lang="en-US" dirty="0"/>
            </a:br>
            <a:endParaRPr lang="en-US" dirty="0"/>
          </a:p>
        </p:txBody>
      </p:sp>
      <p:sp>
        <p:nvSpPr>
          <p:cNvPr id="20" name="Text Placeholder 15">
            <a:extLst>
              <a:ext uri="{FF2B5EF4-FFF2-40B4-BE49-F238E27FC236}">
                <a16:creationId xmlns:a16="http://schemas.microsoft.com/office/drawing/2014/main" id="{DA09A52D-428A-4A40-AAB8-B7F18A7F3A02}"/>
              </a:ext>
            </a:extLst>
          </p:cNvPr>
          <p:cNvSpPr>
            <a:spLocks noGrp="1"/>
          </p:cNvSpPr>
          <p:nvPr>
            <p:ph type="body" sz="quarter" idx="22" hasCustomPrompt="1"/>
          </p:nvPr>
        </p:nvSpPr>
        <p:spPr>
          <a:xfrm>
            <a:off x="6523011" y="4576234"/>
            <a:ext cx="2474975" cy="597233"/>
          </a:xfrm>
          <a:solidFill>
            <a:schemeClr val="bg2"/>
          </a:solidFill>
        </p:spPr>
        <p:txBody>
          <a:bodyPr lIns="91440" tIns="0" rIns="91440"/>
          <a:lstStyle>
            <a:lvl1pPr>
              <a:spcAft>
                <a:spcPts val="0"/>
              </a:spcAft>
              <a:defRPr sz="1067"/>
            </a:lvl1pPr>
            <a:lvl2pPr>
              <a:defRPr sz="1067"/>
            </a:lvl2pPr>
            <a:lvl3pPr>
              <a:defRPr sz="1067"/>
            </a:lvl3pPr>
            <a:lvl4pPr>
              <a:defRPr sz="1067"/>
            </a:lvl4pPr>
            <a:lvl5pPr>
              <a:defRPr sz="1067"/>
            </a:lvl5pPr>
          </a:lstStyle>
          <a:p>
            <a:r>
              <a:rPr lang="en-US" sz="1067" dirty="0">
                <a:solidFill>
                  <a:schemeClr val="tx2"/>
                </a:solidFill>
              </a:rPr>
              <a:t>Title</a:t>
            </a:r>
          </a:p>
          <a:p>
            <a:r>
              <a:rPr lang="en-US" sz="1067" dirty="0">
                <a:solidFill>
                  <a:schemeClr val="tx2"/>
                </a:solidFill>
              </a:rPr>
              <a:t>Company/Business Unit</a:t>
            </a:r>
          </a:p>
          <a:p>
            <a:endParaRPr lang="en-US" sz="1067" dirty="0"/>
          </a:p>
        </p:txBody>
      </p:sp>
      <p:sp>
        <p:nvSpPr>
          <p:cNvPr id="21" name="Text Placeholder 12">
            <a:extLst>
              <a:ext uri="{FF2B5EF4-FFF2-40B4-BE49-F238E27FC236}">
                <a16:creationId xmlns:a16="http://schemas.microsoft.com/office/drawing/2014/main" id="{6A0D4DAD-C5E3-8175-F369-9A8A7BCFFC91}"/>
              </a:ext>
            </a:extLst>
          </p:cNvPr>
          <p:cNvSpPr>
            <a:spLocks noGrp="1"/>
          </p:cNvSpPr>
          <p:nvPr>
            <p:ph type="body" sz="quarter" idx="23" hasCustomPrompt="1"/>
          </p:nvPr>
        </p:nvSpPr>
        <p:spPr>
          <a:xfrm>
            <a:off x="9362463" y="3909484"/>
            <a:ext cx="2474975" cy="666749"/>
          </a:xfrm>
          <a:solidFill>
            <a:schemeClr val="bg2"/>
          </a:solidFill>
        </p:spPr>
        <p:txBody>
          <a:bodyPr lIns="91440" tIns="91440" rIns="91440"/>
          <a:lstStyle>
            <a:lvl1pPr>
              <a:defRPr sz="1333" b="1">
                <a:solidFill>
                  <a:schemeClr val="tx1"/>
                </a:solidFill>
              </a:defRPr>
            </a:lvl1pPr>
          </a:lstStyle>
          <a:p>
            <a:pPr lvl="0"/>
            <a:r>
              <a:rPr lang="en-US" dirty="0"/>
              <a:t>Name</a:t>
            </a:r>
            <a:br>
              <a:rPr lang="en-US" dirty="0"/>
            </a:br>
            <a:endParaRPr lang="en-US" dirty="0"/>
          </a:p>
        </p:txBody>
      </p:sp>
      <p:sp>
        <p:nvSpPr>
          <p:cNvPr id="22" name="Text Placeholder 15">
            <a:extLst>
              <a:ext uri="{FF2B5EF4-FFF2-40B4-BE49-F238E27FC236}">
                <a16:creationId xmlns:a16="http://schemas.microsoft.com/office/drawing/2014/main" id="{038CD8E3-F7A6-259F-D2FA-CF3A7A169654}"/>
              </a:ext>
            </a:extLst>
          </p:cNvPr>
          <p:cNvSpPr>
            <a:spLocks noGrp="1"/>
          </p:cNvSpPr>
          <p:nvPr>
            <p:ph type="body" sz="quarter" idx="24" hasCustomPrompt="1"/>
          </p:nvPr>
        </p:nvSpPr>
        <p:spPr>
          <a:xfrm>
            <a:off x="9362463" y="4576234"/>
            <a:ext cx="2474975" cy="597233"/>
          </a:xfrm>
          <a:solidFill>
            <a:schemeClr val="bg2"/>
          </a:solidFill>
        </p:spPr>
        <p:txBody>
          <a:bodyPr lIns="91440" tIns="0" rIns="91440"/>
          <a:lstStyle>
            <a:lvl1pPr>
              <a:spcAft>
                <a:spcPts val="0"/>
              </a:spcAft>
              <a:defRPr sz="1067"/>
            </a:lvl1pPr>
            <a:lvl2pPr>
              <a:defRPr sz="1067"/>
            </a:lvl2pPr>
            <a:lvl3pPr>
              <a:defRPr sz="1067"/>
            </a:lvl3pPr>
            <a:lvl4pPr>
              <a:defRPr sz="1067"/>
            </a:lvl4pPr>
            <a:lvl5pPr>
              <a:defRPr sz="1067"/>
            </a:lvl5pPr>
          </a:lstStyle>
          <a:p>
            <a:r>
              <a:rPr lang="en-US" sz="1067" dirty="0">
                <a:solidFill>
                  <a:schemeClr val="tx2"/>
                </a:solidFill>
              </a:rPr>
              <a:t>Title</a:t>
            </a:r>
          </a:p>
          <a:p>
            <a:r>
              <a:rPr lang="en-US" sz="1067" dirty="0">
                <a:solidFill>
                  <a:schemeClr val="tx2"/>
                </a:solidFill>
              </a:rPr>
              <a:t>Company/Business Unit</a:t>
            </a:r>
          </a:p>
          <a:p>
            <a:endParaRPr lang="en-US" sz="1067" dirty="0"/>
          </a:p>
        </p:txBody>
      </p:sp>
      <p:sp>
        <p:nvSpPr>
          <p:cNvPr id="26" name="Picture Placeholder 25">
            <a:extLst>
              <a:ext uri="{FF2B5EF4-FFF2-40B4-BE49-F238E27FC236}">
                <a16:creationId xmlns:a16="http://schemas.microsoft.com/office/drawing/2014/main" id="{5C146D00-F56D-610A-8A1D-C615F415E682}"/>
              </a:ext>
            </a:extLst>
          </p:cNvPr>
          <p:cNvSpPr>
            <a:spLocks noGrp="1"/>
          </p:cNvSpPr>
          <p:nvPr>
            <p:ph type="pic" sz="quarter" idx="25" hasCustomPrompt="1"/>
          </p:nvPr>
        </p:nvSpPr>
        <p:spPr>
          <a:xfrm>
            <a:off x="836084" y="1528233"/>
            <a:ext cx="2478616" cy="2381251"/>
          </a:xfrm>
          <a:blipFill>
            <a:blip r:embed="rId4"/>
            <a:stretch>
              <a:fillRect/>
            </a:stretch>
          </a:blipFill>
        </p:spPr>
        <p:txBody>
          <a:bodyPr/>
          <a:lstStyle>
            <a:lvl1pPr>
              <a:defRPr sz="1333"/>
            </a:lvl1pPr>
          </a:lstStyle>
          <a:p>
            <a:r>
              <a:rPr lang="en-US"/>
              <a:t>Click the icon to add a picture</a:t>
            </a:r>
            <a:endParaRPr lang="en-US" dirty="0"/>
          </a:p>
          <a:p>
            <a:endParaRPr lang="en-US" dirty="0"/>
          </a:p>
        </p:txBody>
      </p:sp>
      <p:sp>
        <p:nvSpPr>
          <p:cNvPr id="31" name="Picture Placeholder 30">
            <a:extLst>
              <a:ext uri="{FF2B5EF4-FFF2-40B4-BE49-F238E27FC236}">
                <a16:creationId xmlns:a16="http://schemas.microsoft.com/office/drawing/2014/main" id="{91A5F1EB-54DD-7222-F02D-9DAAFB66A1C8}"/>
              </a:ext>
            </a:extLst>
          </p:cNvPr>
          <p:cNvSpPr>
            <a:spLocks noGrp="1"/>
          </p:cNvSpPr>
          <p:nvPr>
            <p:ph type="pic" sz="quarter" idx="27" hasCustomPrompt="1"/>
          </p:nvPr>
        </p:nvSpPr>
        <p:spPr>
          <a:xfrm>
            <a:off x="6523011" y="1528233"/>
            <a:ext cx="2474975" cy="2377440"/>
          </a:xfrm>
          <a:blipFill>
            <a:blip r:embed="rId4"/>
            <a:stretch>
              <a:fillRect/>
            </a:stretch>
          </a:blipFill>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sz="1333"/>
            </a:lvl1pPr>
          </a:lstStyle>
          <a:p>
            <a:r>
              <a:rPr lang="en-US"/>
              <a:t>Click the icon to add a picture</a:t>
            </a:r>
            <a:endParaRPr lang="en-US" dirty="0"/>
          </a:p>
        </p:txBody>
      </p:sp>
      <p:sp>
        <p:nvSpPr>
          <p:cNvPr id="33" name="Picture Placeholder 32">
            <a:extLst>
              <a:ext uri="{FF2B5EF4-FFF2-40B4-BE49-F238E27FC236}">
                <a16:creationId xmlns:a16="http://schemas.microsoft.com/office/drawing/2014/main" id="{69473460-A800-1700-3771-1BB955A0A6F4}"/>
              </a:ext>
            </a:extLst>
          </p:cNvPr>
          <p:cNvSpPr>
            <a:spLocks noGrp="1"/>
          </p:cNvSpPr>
          <p:nvPr>
            <p:ph type="pic" sz="quarter" idx="28" hasCustomPrompt="1"/>
          </p:nvPr>
        </p:nvSpPr>
        <p:spPr>
          <a:xfrm>
            <a:off x="9362465" y="1528233"/>
            <a:ext cx="2474975" cy="2381251"/>
          </a:xfrm>
          <a:blipFill>
            <a:blip r:embed="rId4"/>
            <a:stretch>
              <a:fillRect/>
            </a:stretch>
          </a:blipFill>
        </p:spPr>
        <p:txBody>
          <a:bodyPr/>
          <a:lstStyle>
            <a:lvl1pPr>
              <a:defRPr sz="1333"/>
            </a:lvl1pPr>
          </a:lstStyle>
          <a:p>
            <a:r>
              <a:rPr lang="en-US"/>
              <a:t>Click the icon to add a picture</a:t>
            </a:r>
            <a:endParaRPr lang="en-US" dirty="0"/>
          </a:p>
          <a:p>
            <a:endParaRPr lang="en-US" dirty="0"/>
          </a:p>
        </p:txBody>
      </p:sp>
      <p:sp>
        <p:nvSpPr>
          <p:cNvPr id="11" name="Picture Placeholder 25">
            <a:extLst>
              <a:ext uri="{FF2B5EF4-FFF2-40B4-BE49-F238E27FC236}">
                <a16:creationId xmlns:a16="http://schemas.microsoft.com/office/drawing/2014/main" id="{37B07A3B-8AA8-3A54-D00C-35CA78BD568E}"/>
              </a:ext>
            </a:extLst>
          </p:cNvPr>
          <p:cNvSpPr>
            <a:spLocks noGrp="1"/>
          </p:cNvSpPr>
          <p:nvPr>
            <p:ph type="pic" sz="quarter" idx="29" hasCustomPrompt="1"/>
          </p:nvPr>
        </p:nvSpPr>
        <p:spPr>
          <a:xfrm>
            <a:off x="3682451" y="1528233"/>
            <a:ext cx="2478616" cy="2381251"/>
          </a:xfrm>
          <a:blipFill>
            <a:blip r:embed="rId4"/>
            <a:stretch>
              <a:fillRect/>
            </a:stretch>
          </a:blipFill>
        </p:spPr>
        <p:txBody>
          <a:bodyPr/>
          <a:lstStyle>
            <a:lvl1pPr>
              <a:defRPr sz="1333"/>
            </a:lvl1pPr>
          </a:lstStyle>
          <a:p>
            <a:r>
              <a:rPr lang="en-US"/>
              <a:t>Click the icon to add a picture</a:t>
            </a:r>
            <a:endParaRPr lang="en-US" dirty="0"/>
          </a:p>
          <a:p>
            <a:endParaRPr lang="en-US" dirty="0"/>
          </a:p>
        </p:txBody>
      </p:sp>
      <p:pic>
        <p:nvPicPr>
          <p:cNvPr id="3" name="Graphic 2">
            <a:extLst>
              <a:ext uri="{FF2B5EF4-FFF2-40B4-BE49-F238E27FC236}">
                <a16:creationId xmlns:a16="http://schemas.microsoft.com/office/drawing/2014/main" id="{74115ABA-0F12-EE95-20BD-771F29D13E0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Tree>
    <p:extLst>
      <p:ext uri="{BB962C8B-B14F-4D97-AF65-F5344CB8AC3E}">
        <p14:creationId xmlns:p14="http://schemas.microsoft.com/office/powerpoint/2010/main" val="287744191"/>
      </p:ext>
    </p:extLst>
  </p:cSld>
  <p:clrMapOvr>
    <a:masterClrMapping/>
  </p:clrMapOvr>
  <p:extLst>
    <p:ext uri="{DCECCB84-F9BA-43D5-87BE-67443E8EF086}">
      <p15:sldGuideLst xmlns:p15="http://schemas.microsoft.com/office/powerpoint/2012/main"/>
    </p:ext>
  </p:extLst>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p:cSld name="Team slide 12 person">
    <p:spTree>
      <p:nvGrpSpPr>
        <p:cNvPr id="1" name=""/>
        <p:cNvGrpSpPr/>
        <p:nvPr/>
      </p:nvGrpSpPr>
      <p:grpSpPr>
        <a:xfrm>
          <a:off x="0" y="0"/>
          <a:ext cx="0" cy="0"/>
          <a:chOff x="0" y="0"/>
          <a:chExt cx="0" cy="0"/>
        </a:xfrm>
      </p:grpSpPr>
      <p:sp>
        <p:nvSpPr>
          <p:cNvPr id="43" name="Picture Placeholder 10">
            <a:extLst>
              <a:ext uri="{FF2B5EF4-FFF2-40B4-BE49-F238E27FC236}">
                <a16:creationId xmlns:a16="http://schemas.microsoft.com/office/drawing/2014/main" id="{00A3083D-7E5D-C6FA-4E3E-199A5415F2CF}"/>
              </a:ext>
            </a:extLst>
          </p:cNvPr>
          <p:cNvSpPr>
            <a:spLocks noGrp="1"/>
          </p:cNvSpPr>
          <p:nvPr>
            <p:ph type="pic" sz="quarter" idx="41" hasCustomPrompt="1"/>
          </p:nvPr>
        </p:nvSpPr>
        <p:spPr>
          <a:xfrm>
            <a:off x="2726269" y="4048971"/>
            <a:ext cx="1526116" cy="1219200"/>
          </a:xfrm>
          <a:blipFill>
            <a:blip r:embed="rId2"/>
            <a:tile tx="0" ty="0" sx="90000" sy="90000" flip="none" algn="ctr"/>
          </a:blipFill>
        </p:spPr>
        <p:txBody>
          <a:bodyPr/>
          <a:lstStyle>
            <a:lvl1pPr>
              <a:defRPr sz="1067"/>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2" name="Title 1"/>
          <p:cNvSpPr>
            <a:spLocks noGrp="1"/>
          </p:cNvSpPr>
          <p:nvPr>
            <p:ph type="title"/>
          </p:nvPr>
        </p:nvSpPr>
        <p:spPr>
          <a:xfrm>
            <a:off x="836083" y="385234"/>
            <a:ext cx="11000316" cy="950935"/>
          </a:xfrm>
        </p:spPr>
        <p:txBody>
          <a:bodyPr/>
          <a:lstStyle/>
          <a:p>
            <a:r>
              <a:rPr lang="en-US"/>
              <a:t>Click to edit Master title style</a:t>
            </a:r>
            <a:endParaRPr lang="en-US" dirty="0"/>
          </a:p>
        </p:txBody>
      </p:sp>
      <p:sp>
        <p:nvSpPr>
          <p:cNvPr id="4" name="Date Placeholder 3"/>
          <p:cNvSpPr>
            <a:spLocks noGrp="1"/>
          </p:cNvSpPr>
          <p:nvPr>
            <p:ph type="dt" sz="half" idx="10"/>
          </p:nvPr>
        </p:nvSpPr>
        <p:spPr/>
        <p:txBody>
          <a:bodyPr/>
          <a:lstStyle/>
          <a:p>
            <a:fld id="{F57EF37D-9416-8F43-8639-4F05DCF62A8B}" type="datetime1">
              <a:rPr lang="en-US" smtClean="0"/>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p:nvPicPr>
        <p:blipFill>
          <a:blip r:embed="rId3">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rot="-5400000">
            <a:off x="-113234" y="827963"/>
            <a:ext cx="811268" cy="115200"/>
          </a:xfrm>
          <a:prstGeom prst="rect">
            <a:avLst/>
          </a:prstGeom>
        </p:spPr>
      </p:pic>
      <p:sp>
        <p:nvSpPr>
          <p:cNvPr id="11" name="Picture Placeholder 10">
            <a:extLst>
              <a:ext uri="{FF2B5EF4-FFF2-40B4-BE49-F238E27FC236}">
                <a16:creationId xmlns:a16="http://schemas.microsoft.com/office/drawing/2014/main" id="{ABD7E67F-4B11-8C6C-E8AB-8B0863B713AE}"/>
              </a:ext>
            </a:extLst>
          </p:cNvPr>
          <p:cNvSpPr>
            <a:spLocks noGrp="1"/>
          </p:cNvSpPr>
          <p:nvPr>
            <p:ph type="pic" sz="quarter" idx="19" hasCustomPrompt="1"/>
          </p:nvPr>
        </p:nvSpPr>
        <p:spPr>
          <a:xfrm>
            <a:off x="836085" y="1528231"/>
            <a:ext cx="1534583" cy="1219200"/>
          </a:xfrm>
          <a:blipFill dpi="0" rotWithShape="1">
            <a:blip r:embed="rId2"/>
            <a:srcRect/>
            <a:tile tx="0" ty="0" sx="90000" sy="90000" flip="none" algn="ctr"/>
          </a:blipFill>
        </p:spPr>
        <p:txBody>
          <a:bodyPr/>
          <a:lstStyle>
            <a:lvl1pPr>
              <a:defRPr sz="1067"/>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13" name="Text Placeholder 12">
            <a:extLst>
              <a:ext uri="{FF2B5EF4-FFF2-40B4-BE49-F238E27FC236}">
                <a16:creationId xmlns:a16="http://schemas.microsoft.com/office/drawing/2014/main" id="{D31331E5-4344-3772-3C3E-1A6709ED5D73}"/>
              </a:ext>
            </a:extLst>
          </p:cNvPr>
          <p:cNvSpPr>
            <a:spLocks noGrp="1"/>
          </p:cNvSpPr>
          <p:nvPr>
            <p:ph type="body" sz="quarter" idx="20" hasCustomPrompt="1"/>
          </p:nvPr>
        </p:nvSpPr>
        <p:spPr>
          <a:xfrm>
            <a:off x="836085" y="2743201"/>
            <a:ext cx="1534583"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dirty="0"/>
              <a:t>Name</a:t>
            </a:r>
            <a:br>
              <a:rPr lang="en-US" dirty="0"/>
            </a:br>
            <a:endParaRPr lang="en-US" dirty="0"/>
          </a:p>
        </p:txBody>
      </p:sp>
      <p:sp>
        <p:nvSpPr>
          <p:cNvPr id="24" name="Text Placeholder 12">
            <a:extLst>
              <a:ext uri="{FF2B5EF4-FFF2-40B4-BE49-F238E27FC236}">
                <a16:creationId xmlns:a16="http://schemas.microsoft.com/office/drawing/2014/main" id="{CDA3A813-4653-91B7-6800-0606C3DAA6D8}"/>
              </a:ext>
            </a:extLst>
          </p:cNvPr>
          <p:cNvSpPr>
            <a:spLocks noGrp="1"/>
          </p:cNvSpPr>
          <p:nvPr>
            <p:ph type="body" sz="quarter" idx="22" hasCustomPrompt="1"/>
          </p:nvPr>
        </p:nvSpPr>
        <p:spPr>
          <a:xfrm>
            <a:off x="836085" y="3249366"/>
            <a:ext cx="1534583"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Title</a:t>
            </a:r>
            <a:br>
              <a:rPr lang="en-US" dirty="0"/>
            </a:br>
            <a:r>
              <a:rPr lang="en-US" dirty="0"/>
              <a:t>Company</a:t>
            </a:r>
            <a:br>
              <a:rPr lang="en-US" dirty="0"/>
            </a:br>
            <a:r>
              <a:rPr lang="en-US" dirty="0"/>
              <a:t>Business Unit</a:t>
            </a:r>
          </a:p>
        </p:txBody>
      </p:sp>
      <p:sp>
        <p:nvSpPr>
          <p:cNvPr id="25" name="Picture Placeholder 10">
            <a:extLst>
              <a:ext uri="{FF2B5EF4-FFF2-40B4-BE49-F238E27FC236}">
                <a16:creationId xmlns:a16="http://schemas.microsoft.com/office/drawing/2014/main" id="{D9C3A658-4DBD-EC3A-63B0-0AC18DFB5A61}"/>
              </a:ext>
            </a:extLst>
          </p:cNvPr>
          <p:cNvSpPr>
            <a:spLocks noGrp="1"/>
          </p:cNvSpPr>
          <p:nvPr>
            <p:ph type="pic" sz="quarter" idx="23" hasCustomPrompt="1"/>
          </p:nvPr>
        </p:nvSpPr>
        <p:spPr>
          <a:xfrm>
            <a:off x="2726269" y="1528231"/>
            <a:ext cx="1526116" cy="1219200"/>
          </a:xfrm>
          <a:blipFill>
            <a:blip r:embed="rId2"/>
            <a:tile tx="0" ty="0" sx="90000" sy="90000" flip="none" algn="ctr"/>
          </a:blipFill>
        </p:spPr>
        <p:txBody>
          <a:bodyPr/>
          <a:lstStyle>
            <a:lvl1pPr>
              <a:defRPr sz="1067"/>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26" name="Text Placeholder 12">
            <a:extLst>
              <a:ext uri="{FF2B5EF4-FFF2-40B4-BE49-F238E27FC236}">
                <a16:creationId xmlns:a16="http://schemas.microsoft.com/office/drawing/2014/main" id="{4D010FF0-ABBD-A09A-BC9D-C58D34C67170}"/>
              </a:ext>
            </a:extLst>
          </p:cNvPr>
          <p:cNvSpPr>
            <a:spLocks noGrp="1"/>
          </p:cNvSpPr>
          <p:nvPr>
            <p:ph type="body" sz="quarter" idx="24" hasCustomPrompt="1"/>
          </p:nvPr>
        </p:nvSpPr>
        <p:spPr>
          <a:xfrm>
            <a:off x="2726269" y="2743201"/>
            <a:ext cx="1526116"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dirty="0"/>
              <a:t>Name</a:t>
            </a:r>
            <a:br>
              <a:rPr lang="en-US" dirty="0"/>
            </a:br>
            <a:endParaRPr lang="en-US" dirty="0"/>
          </a:p>
        </p:txBody>
      </p:sp>
      <p:sp>
        <p:nvSpPr>
          <p:cNvPr id="27" name="Text Placeholder 12">
            <a:extLst>
              <a:ext uri="{FF2B5EF4-FFF2-40B4-BE49-F238E27FC236}">
                <a16:creationId xmlns:a16="http://schemas.microsoft.com/office/drawing/2014/main" id="{2ED5322B-0FF4-C73D-E780-21071802B558}"/>
              </a:ext>
            </a:extLst>
          </p:cNvPr>
          <p:cNvSpPr>
            <a:spLocks noGrp="1"/>
          </p:cNvSpPr>
          <p:nvPr>
            <p:ph type="body" sz="quarter" idx="25" hasCustomPrompt="1"/>
          </p:nvPr>
        </p:nvSpPr>
        <p:spPr>
          <a:xfrm>
            <a:off x="2726269" y="3249366"/>
            <a:ext cx="1526116"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28" name="Picture Placeholder 10">
            <a:extLst>
              <a:ext uri="{FF2B5EF4-FFF2-40B4-BE49-F238E27FC236}">
                <a16:creationId xmlns:a16="http://schemas.microsoft.com/office/drawing/2014/main" id="{40D8FAFA-AC97-C691-05EC-6553D5303A5A}"/>
              </a:ext>
            </a:extLst>
          </p:cNvPr>
          <p:cNvSpPr>
            <a:spLocks noGrp="1"/>
          </p:cNvSpPr>
          <p:nvPr>
            <p:ph type="pic" sz="quarter" idx="26" hasCustomPrompt="1"/>
          </p:nvPr>
        </p:nvSpPr>
        <p:spPr>
          <a:xfrm>
            <a:off x="4618567" y="1528231"/>
            <a:ext cx="1532467" cy="1219200"/>
          </a:xfrm>
          <a:blipFill>
            <a:blip r:embed="rId2"/>
            <a:tile tx="0" ty="0" sx="90000" sy="90000" flip="none" algn="ctr"/>
          </a:blipFill>
        </p:spPr>
        <p:txBody>
          <a:bodyPr/>
          <a:lstStyle>
            <a:lvl1pPr>
              <a:defRPr sz="1067"/>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29" name="Text Placeholder 12">
            <a:extLst>
              <a:ext uri="{FF2B5EF4-FFF2-40B4-BE49-F238E27FC236}">
                <a16:creationId xmlns:a16="http://schemas.microsoft.com/office/drawing/2014/main" id="{71D0322B-16B5-3971-625C-7C1D668C5905}"/>
              </a:ext>
            </a:extLst>
          </p:cNvPr>
          <p:cNvSpPr>
            <a:spLocks noGrp="1"/>
          </p:cNvSpPr>
          <p:nvPr>
            <p:ph type="body" sz="quarter" idx="27" hasCustomPrompt="1"/>
          </p:nvPr>
        </p:nvSpPr>
        <p:spPr>
          <a:xfrm>
            <a:off x="4618567" y="2743201"/>
            <a:ext cx="1532467"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dirty="0"/>
              <a:t>Name</a:t>
            </a:r>
            <a:br>
              <a:rPr lang="en-US" dirty="0"/>
            </a:br>
            <a:endParaRPr lang="en-US" dirty="0"/>
          </a:p>
        </p:txBody>
      </p:sp>
      <p:sp>
        <p:nvSpPr>
          <p:cNvPr id="30" name="Text Placeholder 12">
            <a:extLst>
              <a:ext uri="{FF2B5EF4-FFF2-40B4-BE49-F238E27FC236}">
                <a16:creationId xmlns:a16="http://schemas.microsoft.com/office/drawing/2014/main" id="{0D1F4B16-2B1F-92E9-45BA-988D9B8F8987}"/>
              </a:ext>
            </a:extLst>
          </p:cNvPr>
          <p:cNvSpPr>
            <a:spLocks noGrp="1"/>
          </p:cNvSpPr>
          <p:nvPr>
            <p:ph type="body" sz="quarter" idx="28" hasCustomPrompt="1"/>
          </p:nvPr>
        </p:nvSpPr>
        <p:spPr>
          <a:xfrm>
            <a:off x="4618567" y="3249366"/>
            <a:ext cx="1532467"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31" name="Picture Placeholder 10">
            <a:extLst>
              <a:ext uri="{FF2B5EF4-FFF2-40B4-BE49-F238E27FC236}">
                <a16:creationId xmlns:a16="http://schemas.microsoft.com/office/drawing/2014/main" id="{C50CD975-BF64-B428-1E8F-727E2065B2EE}"/>
              </a:ext>
            </a:extLst>
          </p:cNvPr>
          <p:cNvSpPr>
            <a:spLocks noGrp="1"/>
          </p:cNvSpPr>
          <p:nvPr>
            <p:ph type="pic" sz="quarter" idx="29" hasCustomPrompt="1"/>
          </p:nvPr>
        </p:nvSpPr>
        <p:spPr>
          <a:xfrm>
            <a:off x="6529917" y="1528231"/>
            <a:ext cx="1513416" cy="1219200"/>
          </a:xfrm>
          <a:blipFill>
            <a:blip r:embed="rId2"/>
            <a:tile tx="0" ty="0" sx="90000" sy="90000" flip="none" algn="ctr"/>
          </a:blipFill>
        </p:spPr>
        <p:txBody>
          <a:bodyPr/>
          <a:lstStyle>
            <a:lvl1pPr>
              <a:defRPr sz="1067"/>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32" name="Text Placeholder 12">
            <a:extLst>
              <a:ext uri="{FF2B5EF4-FFF2-40B4-BE49-F238E27FC236}">
                <a16:creationId xmlns:a16="http://schemas.microsoft.com/office/drawing/2014/main" id="{64BDABDF-C395-FA61-78EC-B558B2921BAA}"/>
              </a:ext>
            </a:extLst>
          </p:cNvPr>
          <p:cNvSpPr>
            <a:spLocks noGrp="1"/>
          </p:cNvSpPr>
          <p:nvPr>
            <p:ph type="body" sz="quarter" idx="30" hasCustomPrompt="1"/>
          </p:nvPr>
        </p:nvSpPr>
        <p:spPr>
          <a:xfrm>
            <a:off x="6529917" y="2743201"/>
            <a:ext cx="1513416"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dirty="0"/>
              <a:t>Name</a:t>
            </a:r>
            <a:br>
              <a:rPr lang="en-US" dirty="0"/>
            </a:br>
            <a:endParaRPr lang="en-US" dirty="0"/>
          </a:p>
        </p:txBody>
      </p:sp>
      <p:sp>
        <p:nvSpPr>
          <p:cNvPr id="33" name="Text Placeholder 12">
            <a:extLst>
              <a:ext uri="{FF2B5EF4-FFF2-40B4-BE49-F238E27FC236}">
                <a16:creationId xmlns:a16="http://schemas.microsoft.com/office/drawing/2014/main" id="{AB6F170F-CDE3-6470-EB23-ACD3528A3448}"/>
              </a:ext>
            </a:extLst>
          </p:cNvPr>
          <p:cNvSpPr>
            <a:spLocks noGrp="1"/>
          </p:cNvSpPr>
          <p:nvPr>
            <p:ph type="body" sz="quarter" idx="31" hasCustomPrompt="1"/>
          </p:nvPr>
        </p:nvSpPr>
        <p:spPr>
          <a:xfrm>
            <a:off x="6529917" y="3249366"/>
            <a:ext cx="1513416"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34" name="Picture Placeholder 10">
            <a:extLst>
              <a:ext uri="{FF2B5EF4-FFF2-40B4-BE49-F238E27FC236}">
                <a16:creationId xmlns:a16="http://schemas.microsoft.com/office/drawing/2014/main" id="{C1EE2B2E-68D0-F2FD-D146-7DFA1F62FD08}"/>
              </a:ext>
            </a:extLst>
          </p:cNvPr>
          <p:cNvSpPr>
            <a:spLocks noGrp="1"/>
          </p:cNvSpPr>
          <p:nvPr>
            <p:ph type="pic" sz="quarter" idx="32" hasCustomPrompt="1"/>
          </p:nvPr>
        </p:nvSpPr>
        <p:spPr>
          <a:xfrm>
            <a:off x="8411636" y="1528231"/>
            <a:ext cx="1532464" cy="1219200"/>
          </a:xfrm>
          <a:blipFill>
            <a:blip r:embed="rId2"/>
            <a:tile tx="0" ty="0" sx="90000" sy="90000" flip="none" algn="ctr"/>
          </a:blipFill>
        </p:spPr>
        <p:txBody>
          <a:bodyPr/>
          <a:lstStyle>
            <a:lvl1pPr>
              <a:defRPr sz="1067"/>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35" name="Text Placeholder 12">
            <a:extLst>
              <a:ext uri="{FF2B5EF4-FFF2-40B4-BE49-F238E27FC236}">
                <a16:creationId xmlns:a16="http://schemas.microsoft.com/office/drawing/2014/main" id="{79F085D4-3DD1-3931-97F1-9CEBBE6545AE}"/>
              </a:ext>
            </a:extLst>
          </p:cNvPr>
          <p:cNvSpPr>
            <a:spLocks noGrp="1"/>
          </p:cNvSpPr>
          <p:nvPr>
            <p:ph type="body" sz="quarter" idx="33" hasCustomPrompt="1"/>
          </p:nvPr>
        </p:nvSpPr>
        <p:spPr>
          <a:xfrm>
            <a:off x="8411636" y="2743201"/>
            <a:ext cx="1532464"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dirty="0"/>
              <a:t>Name</a:t>
            </a:r>
            <a:br>
              <a:rPr lang="en-US" dirty="0"/>
            </a:br>
            <a:endParaRPr lang="en-US" dirty="0"/>
          </a:p>
        </p:txBody>
      </p:sp>
      <p:sp>
        <p:nvSpPr>
          <p:cNvPr id="36" name="Text Placeholder 12">
            <a:extLst>
              <a:ext uri="{FF2B5EF4-FFF2-40B4-BE49-F238E27FC236}">
                <a16:creationId xmlns:a16="http://schemas.microsoft.com/office/drawing/2014/main" id="{3415CA86-5FB2-255D-0F33-D08978C551D5}"/>
              </a:ext>
            </a:extLst>
          </p:cNvPr>
          <p:cNvSpPr>
            <a:spLocks noGrp="1"/>
          </p:cNvSpPr>
          <p:nvPr>
            <p:ph type="body" sz="quarter" idx="34" hasCustomPrompt="1"/>
          </p:nvPr>
        </p:nvSpPr>
        <p:spPr>
          <a:xfrm>
            <a:off x="8411636" y="3249366"/>
            <a:ext cx="1532464"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37" name="Picture Placeholder 10">
            <a:extLst>
              <a:ext uri="{FF2B5EF4-FFF2-40B4-BE49-F238E27FC236}">
                <a16:creationId xmlns:a16="http://schemas.microsoft.com/office/drawing/2014/main" id="{34BBD069-E3F0-DA88-D0A2-967799F6C610}"/>
              </a:ext>
            </a:extLst>
          </p:cNvPr>
          <p:cNvSpPr>
            <a:spLocks noGrp="1"/>
          </p:cNvSpPr>
          <p:nvPr>
            <p:ph type="pic" sz="quarter" idx="35" hasCustomPrompt="1"/>
          </p:nvPr>
        </p:nvSpPr>
        <p:spPr>
          <a:xfrm>
            <a:off x="10293355" y="1528231"/>
            <a:ext cx="1543045" cy="1219200"/>
          </a:xfrm>
          <a:blipFill>
            <a:blip r:embed="rId2"/>
            <a:tile tx="0" ty="0" sx="90000" sy="90000" flip="none" algn="ctr"/>
          </a:blipFill>
        </p:spPr>
        <p:txBody>
          <a:bodyPr/>
          <a:lstStyle>
            <a:lvl1pPr>
              <a:defRPr sz="1067"/>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38" name="Text Placeholder 12">
            <a:extLst>
              <a:ext uri="{FF2B5EF4-FFF2-40B4-BE49-F238E27FC236}">
                <a16:creationId xmlns:a16="http://schemas.microsoft.com/office/drawing/2014/main" id="{5FDF2828-3446-4678-FE03-0606E57A3D53}"/>
              </a:ext>
            </a:extLst>
          </p:cNvPr>
          <p:cNvSpPr>
            <a:spLocks noGrp="1"/>
          </p:cNvSpPr>
          <p:nvPr>
            <p:ph type="body" sz="quarter" idx="36" hasCustomPrompt="1"/>
          </p:nvPr>
        </p:nvSpPr>
        <p:spPr>
          <a:xfrm>
            <a:off x="10293355" y="2743201"/>
            <a:ext cx="1543045"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dirty="0"/>
              <a:t>Name</a:t>
            </a:r>
            <a:br>
              <a:rPr lang="en-US" dirty="0"/>
            </a:br>
            <a:endParaRPr lang="en-US" dirty="0"/>
          </a:p>
        </p:txBody>
      </p:sp>
      <p:sp>
        <p:nvSpPr>
          <p:cNvPr id="39" name="Text Placeholder 12">
            <a:extLst>
              <a:ext uri="{FF2B5EF4-FFF2-40B4-BE49-F238E27FC236}">
                <a16:creationId xmlns:a16="http://schemas.microsoft.com/office/drawing/2014/main" id="{E84F0D3E-F7D9-9AF1-95C5-C5AF2120A8B0}"/>
              </a:ext>
            </a:extLst>
          </p:cNvPr>
          <p:cNvSpPr>
            <a:spLocks noGrp="1"/>
          </p:cNvSpPr>
          <p:nvPr>
            <p:ph type="body" sz="quarter" idx="37" hasCustomPrompt="1"/>
          </p:nvPr>
        </p:nvSpPr>
        <p:spPr>
          <a:xfrm>
            <a:off x="10293355" y="3249366"/>
            <a:ext cx="1543045"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40" name="Picture Placeholder 10">
            <a:extLst>
              <a:ext uri="{FF2B5EF4-FFF2-40B4-BE49-F238E27FC236}">
                <a16:creationId xmlns:a16="http://schemas.microsoft.com/office/drawing/2014/main" id="{6B3977FF-D0F0-324D-F7F1-505E303669D6}"/>
              </a:ext>
            </a:extLst>
          </p:cNvPr>
          <p:cNvSpPr>
            <a:spLocks noGrp="1"/>
          </p:cNvSpPr>
          <p:nvPr>
            <p:ph type="pic" sz="quarter" idx="38" hasCustomPrompt="1"/>
          </p:nvPr>
        </p:nvSpPr>
        <p:spPr>
          <a:xfrm>
            <a:off x="836085" y="4048971"/>
            <a:ext cx="1534583" cy="1219200"/>
          </a:xfrm>
          <a:blipFill>
            <a:blip r:embed="rId2"/>
            <a:tile tx="0" ty="0" sx="90000" sy="90000" flip="none" algn="ctr"/>
          </a:blipFill>
        </p:spPr>
        <p:txBody>
          <a:bodyPr/>
          <a:lstStyle>
            <a:lvl1pPr>
              <a:defRPr sz="1067"/>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41" name="Text Placeholder 12">
            <a:extLst>
              <a:ext uri="{FF2B5EF4-FFF2-40B4-BE49-F238E27FC236}">
                <a16:creationId xmlns:a16="http://schemas.microsoft.com/office/drawing/2014/main" id="{B44CB8EA-EEE7-5AF1-6D0F-CB96F2F1B366}"/>
              </a:ext>
            </a:extLst>
          </p:cNvPr>
          <p:cNvSpPr>
            <a:spLocks noGrp="1"/>
          </p:cNvSpPr>
          <p:nvPr>
            <p:ph type="body" sz="quarter" idx="39" hasCustomPrompt="1"/>
          </p:nvPr>
        </p:nvSpPr>
        <p:spPr>
          <a:xfrm>
            <a:off x="836085" y="5268171"/>
            <a:ext cx="1534583"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dirty="0"/>
              <a:t>Name</a:t>
            </a:r>
            <a:br>
              <a:rPr lang="en-US" dirty="0"/>
            </a:br>
            <a:endParaRPr lang="en-US" dirty="0"/>
          </a:p>
        </p:txBody>
      </p:sp>
      <p:sp>
        <p:nvSpPr>
          <p:cNvPr id="42" name="Text Placeholder 12">
            <a:extLst>
              <a:ext uri="{FF2B5EF4-FFF2-40B4-BE49-F238E27FC236}">
                <a16:creationId xmlns:a16="http://schemas.microsoft.com/office/drawing/2014/main" id="{2A162A84-08B1-824B-8CAA-94FB2C42834B}"/>
              </a:ext>
            </a:extLst>
          </p:cNvPr>
          <p:cNvSpPr>
            <a:spLocks noGrp="1"/>
          </p:cNvSpPr>
          <p:nvPr>
            <p:ph type="body" sz="quarter" idx="40" hasCustomPrompt="1"/>
          </p:nvPr>
        </p:nvSpPr>
        <p:spPr>
          <a:xfrm>
            <a:off x="836085" y="5774337"/>
            <a:ext cx="1534583"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44" name="Text Placeholder 12">
            <a:extLst>
              <a:ext uri="{FF2B5EF4-FFF2-40B4-BE49-F238E27FC236}">
                <a16:creationId xmlns:a16="http://schemas.microsoft.com/office/drawing/2014/main" id="{2705F356-9279-7260-5803-5EB3384A7B49}"/>
              </a:ext>
            </a:extLst>
          </p:cNvPr>
          <p:cNvSpPr>
            <a:spLocks noGrp="1"/>
          </p:cNvSpPr>
          <p:nvPr>
            <p:ph type="body" sz="quarter" idx="42" hasCustomPrompt="1"/>
          </p:nvPr>
        </p:nvSpPr>
        <p:spPr>
          <a:xfrm>
            <a:off x="2726269" y="5268171"/>
            <a:ext cx="1526116"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dirty="0"/>
              <a:t>Name</a:t>
            </a:r>
            <a:br>
              <a:rPr lang="en-US" dirty="0"/>
            </a:br>
            <a:endParaRPr lang="en-US" dirty="0"/>
          </a:p>
        </p:txBody>
      </p:sp>
      <p:sp>
        <p:nvSpPr>
          <p:cNvPr id="45" name="Text Placeholder 12">
            <a:extLst>
              <a:ext uri="{FF2B5EF4-FFF2-40B4-BE49-F238E27FC236}">
                <a16:creationId xmlns:a16="http://schemas.microsoft.com/office/drawing/2014/main" id="{CAB79A6F-48BD-EE12-8426-1AD7A26DB062}"/>
              </a:ext>
            </a:extLst>
          </p:cNvPr>
          <p:cNvSpPr>
            <a:spLocks noGrp="1"/>
          </p:cNvSpPr>
          <p:nvPr>
            <p:ph type="body" sz="quarter" idx="43" hasCustomPrompt="1"/>
          </p:nvPr>
        </p:nvSpPr>
        <p:spPr>
          <a:xfrm>
            <a:off x="2726269" y="5774337"/>
            <a:ext cx="1526116"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46" name="Picture Placeholder 10">
            <a:extLst>
              <a:ext uri="{FF2B5EF4-FFF2-40B4-BE49-F238E27FC236}">
                <a16:creationId xmlns:a16="http://schemas.microsoft.com/office/drawing/2014/main" id="{EC2AB918-2ED1-484F-7750-D7DC559F8546}"/>
              </a:ext>
            </a:extLst>
          </p:cNvPr>
          <p:cNvSpPr>
            <a:spLocks noGrp="1"/>
          </p:cNvSpPr>
          <p:nvPr>
            <p:ph type="pic" sz="quarter" idx="44" hasCustomPrompt="1"/>
          </p:nvPr>
        </p:nvSpPr>
        <p:spPr>
          <a:xfrm>
            <a:off x="4618567" y="4048971"/>
            <a:ext cx="1532467" cy="1219200"/>
          </a:xfrm>
          <a:blipFill>
            <a:blip r:embed="rId2"/>
            <a:tile tx="0" ty="0" sx="90000" sy="90000" flip="none" algn="ctr"/>
          </a:blipFill>
        </p:spPr>
        <p:txBody>
          <a:bodyPr/>
          <a:lstStyle>
            <a:lvl1pPr>
              <a:defRPr sz="1067"/>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47" name="Text Placeholder 12">
            <a:extLst>
              <a:ext uri="{FF2B5EF4-FFF2-40B4-BE49-F238E27FC236}">
                <a16:creationId xmlns:a16="http://schemas.microsoft.com/office/drawing/2014/main" id="{559C8710-202A-54AB-E5FE-5E7726612E15}"/>
              </a:ext>
            </a:extLst>
          </p:cNvPr>
          <p:cNvSpPr>
            <a:spLocks noGrp="1"/>
          </p:cNvSpPr>
          <p:nvPr>
            <p:ph type="body" sz="quarter" idx="45" hasCustomPrompt="1"/>
          </p:nvPr>
        </p:nvSpPr>
        <p:spPr>
          <a:xfrm>
            <a:off x="4618567" y="5268171"/>
            <a:ext cx="1532467"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dirty="0"/>
              <a:t>Name</a:t>
            </a:r>
            <a:br>
              <a:rPr lang="en-US" dirty="0"/>
            </a:br>
            <a:endParaRPr lang="en-US" dirty="0"/>
          </a:p>
        </p:txBody>
      </p:sp>
      <p:sp>
        <p:nvSpPr>
          <p:cNvPr id="48" name="Text Placeholder 12">
            <a:extLst>
              <a:ext uri="{FF2B5EF4-FFF2-40B4-BE49-F238E27FC236}">
                <a16:creationId xmlns:a16="http://schemas.microsoft.com/office/drawing/2014/main" id="{E72CF804-B92B-4934-1366-C8BF02971C20}"/>
              </a:ext>
            </a:extLst>
          </p:cNvPr>
          <p:cNvSpPr>
            <a:spLocks noGrp="1"/>
          </p:cNvSpPr>
          <p:nvPr>
            <p:ph type="body" sz="quarter" idx="46" hasCustomPrompt="1"/>
          </p:nvPr>
        </p:nvSpPr>
        <p:spPr>
          <a:xfrm>
            <a:off x="4618567" y="5774337"/>
            <a:ext cx="1532467"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49" name="Picture Placeholder 10">
            <a:extLst>
              <a:ext uri="{FF2B5EF4-FFF2-40B4-BE49-F238E27FC236}">
                <a16:creationId xmlns:a16="http://schemas.microsoft.com/office/drawing/2014/main" id="{ABEEB6F4-C157-370B-5EBE-E4D0E6C483FE}"/>
              </a:ext>
            </a:extLst>
          </p:cNvPr>
          <p:cNvSpPr>
            <a:spLocks noGrp="1"/>
          </p:cNvSpPr>
          <p:nvPr>
            <p:ph type="pic" sz="quarter" idx="47" hasCustomPrompt="1"/>
          </p:nvPr>
        </p:nvSpPr>
        <p:spPr>
          <a:xfrm>
            <a:off x="6529917" y="4048971"/>
            <a:ext cx="1513416" cy="1219200"/>
          </a:xfrm>
          <a:blipFill>
            <a:blip r:embed="rId2"/>
            <a:tile tx="0" ty="0" sx="90000" sy="90000" flip="none" algn="ctr"/>
          </a:blipFill>
        </p:spPr>
        <p:txBody>
          <a:bodyPr/>
          <a:lstStyle>
            <a:lvl1pPr>
              <a:defRPr sz="1067"/>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50" name="Text Placeholder 12">
            <a:extLst>
              <a:ext uri="{FF2B5EF4-FFF2-40B4-BE49-F238E27FC236}">
                <a16:creationId xmlns:a16="http://schemas.microsoft.com/office/drawing/2014/main" id="{C5BFDEFD-EFE1-5201-70B9-CEF7897876EC}"/>
              </a:ext>
            </a:extLst>
          </p:cNvPr>
          <p:cNvSpPr>
            <a:spLocks noGrp="1"/>
          </p:cNvSpPr>
          <p:nvPr>
            <p:ph type="body" sz="quarter" idx="48" hasCustomPrompt="1"/>
          </p:nvPr>
        </p:nvSpPr>
        <p:spPr>
          <a:xfrm>
            <a:off x="6529917" y="5268171"/>
            <a:ext cx="1513416"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dirty="0"/>
              <a:t>Name</a:t>
            </a:r>
            <a:br>
              <a:rPr lang="en-US" dirty="0"/>
            </a:br>
            <a:endParaRPr lang="en-US" dirty="0"/>
          </a:p>
        </p:txBody>
      </p:sp>
      <p:sp>
        <p:nvSpPr>
          <p:cNvPr id="51" name="Text Placeholder 12">
            <a:extLst>
              <a:ext uri="{FF2B5EF4-FFF2-40B4-BE49-F238E27FC236}">
                <a16:creationId xmlns:a16="http://schemas.microsoft.com/office/drawing/2014/main" id="{CD31ECC4-C74B-6E5E-E474-EF5FC1E41B81}"/>
              </a:ext>
            </a:extLst>
          </p:cNvPr>
          <p:cNvSpPr>
            <a:spLocks noGrp="1"/>
          </p:cNvSpPr>
          <p:nvPr>
            <p:ph type="body" sz="quarter" idx="49" hasCustomPrompt="1"/>
          </p:nvPr>
        </p:nvSpPr>
        <p:spPr>
          <a:xfrm>
            <a:off x="6529917" y="5774337"/>
            <a:ext cx="1513416"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52" name="Picture Placeholder 10">
            <a:extLst>
              <a:ext uri="{FF2B5EF4-FFF2-40B4-BE49-F238E27FC236}">
                <a16:creationId xmlns:a16="http://schemas.microsoft.com/office/drawing/2014/main" id="{E358F389-CFD4-AF51-1060-D62C7C7BEACE}"/>
              </a:ext>
            </a:extLst>
          </p:cNvPr>
          <p:cNvSpPr>
            <a:spLocks noGrp="1"/>
          </p:cNvSpPr>
          <p:nvPr>
            <p:ph type="pic" sz="quarter" idx="50" hasCustomPrompt="1"/>
          </p:nvPr>
        </p:nvSpPr>
        <p:spPr>
          <a:xfrm>
            <a:off x="8411636" y="4048971"/>
            <a:ext cx="1532464" cy="1219200"/>
          </a:xfrm>
          <a:blipFill>
            <a:blip r:embed="rId2"/>
            <a:tile tx="0" ty="0" sx="90000" sy="90000" flip="none" algn="ctr"/>
          </a:blipFill>
        </p:spPr>
        <p:txBody>
          <a:bodyPr/>
          <a:lstStyle>
            <a:lvl1pPr>
              <a:defRPr sz="1067"/>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53" name="Text Placeholder 12">
            <a:extLst>
              <a:ext uri="{FF2B5EF4-FFF2-40B4-BE49-F238E27FC236}">
                <a16:creationId xmlns:a16="http://schemas.microsoft.com/office/drawing/2014/main" id="{6E09BD3A-4D77-92CA-5B6B-C3756D11B037}"/>
              </a:ext>
            </a:extLst>
          </p:cNvPr>
          <p:cNvSpPr>
            <a:spLocks noGrp="1"/>
          </p:cNvSpPr>
          <p:nvPr>
            <p:ph type="body" sz="quarter" idx="51" hasCustomPrompt="1"/>
          </p:nvPr>
        </p:nvSpPr>
        <p:spPr>
          <a:xfrm>
            <a:off x="8411636" y="5268171"/>
            <a:ext cx="1532464"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dirty="0"/>
              <a:t>Name</a:t>
            </a:r>
            <a:br>
              <a:rPr lang="en-US" dirty="0"/>
            </a:br>
            <a:endParaRPr lang="en-US" dirty="0"/>
          </a:p>
        </p:txBody>
      </p:sp>
      <p:sp>
        <p:nvSpPr>
          <p:cNvPr id="54" name="Text Placeholder 12">
            <a:extLst>
              <a:ext uri="{FF2B5EF4-FFF2-40B4-BE49-F238E27FC236}">
                <a16:creationId xmlns:a16="http://schemas.microsoft.com/office/drawing/2014/main" id="{0795E2A8-D24C-22F7-D6C4-2AE32039BD7A}"/>
              </a:ext>
            </a:extLst>
          </p:cNvPr>
          <p:cNvSpPr>
            <a:spLocks noGrp="1"/>
          </p:cNvSpPr>
          <p:nvPr>
            <p:ph type="body" sz="quarter" idx="52" hasCustomPrompt="1"/>
          </p:nvPr>
        </p:nvSpPr>
        <p:spPr>
          <a:xfrm>
            <a:off x="8411636" y="5774337"/>
            <a:ext cx="1532464"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55" name="Picture Placeholder 10">
            <a:extLst>
              <a:ext uri="{FF2B5EF4-FFF2-40B4-BE49-F238E27FC236}">
                <a16:creationId xmlns:a16="http://schemas.microsoft.com/office/drawing/2014/main" id="{9A797D27-E242-23FE-D47B-9CFBEEF23582}"/>
              </a:ext>
            </a:extLst>
          </p:cNvPr>
          <p:cNvSpPr>
            <a:spLocks noGrp="1"/>
          </p:cNvSpPr>
          <p:nvPr>
            <p:ph type="pic" sz="quarter" idx="53" hasCustomPrompt="1"/>
          </p:nvPr>
        </p:nvSpPr>
        <p:spPr>
          <a:xfrm>
            <a:off x="10293355" y="4048971"/>
            <a:ext cx="1543045" cy="1219200"/>
          </a:xfrm>
          <a:blipFill>
            <a:blip r:embed="rId2"/>
            <a:tile tx="0" ty="0" sx="90000" sy="90000" flip="none" algn="ctr"/>
          </a:blipFill>
        </p:spPr>
        <p:txBody>
          <a:bodyPr/>
          <a:lstStyle>
            <a:lvl1pPr>
              <a:defRPr sz="1067"/>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56" name="Text Placeholder 12">
            <a:extLst>
              <a:ext uri="{FF2B5EF4-FFF2-40B4-BE49-F238E27FC236}">
                <a16:creationId xmlns:a16="http://schemas.microsoft.com/office/drawing/2014/main" id="{0E61A42D-CF1F-5D32-7B77-564F97AEE3C8}"/>
              </a:ext>
            </a:extLst>
          </p:cNvPr>
          <p:cNvSpPr>
            <a:spLocks noGrp="1"/>
          </p:cNvSpPr>
          <p:nvPr>
            <p:ph type="body" sz="quarter" idx="54" hasCustomPrompt="1"/>
          </p:nvPr>
        </p:nvSpPr>
        <p:spPr>
          <a:xfrm>
            <a:off x="10293355" y="5268171"/>
            <a:ext cx="1543045"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dirty="0"/>
              <a:t>Name</a:t>
            </a:r>
            <a:br>
              <a:rPr lang="en-US" dirty="0"/>
            </a:br>
            <a:endParaRPr lang="en-US" dirty="0"/>
          </a:p>
        </p:txBody>
      </p:sp>
      <p:sp>
        <p:nvSpPr>
          <p:cNvPr id="57" name="Text Placeholder 12">
            <a:extLst>
              <a:ext uri="{FF2B5EF4-FFF2-40B4-BE49-F238E27FC236}">
                <a16:creationId xmlns:a16="http://schemas.microsoft.com/office/drawing/2014/main" id="{21D2AFD1-921E-7799-967D-4ACC12C59E23}"/>
              </a:ext>
            </a:extLst>
          </p:cNvPr>
          <p:cNvSpPr>
            <a:spLocks noGrp="1"/>
          </p:cNvSpPr>
          <p:nvPr>
            <p:ph type="body" sz="quarter" idx="55" hasCustomPrompt="1"/>
          </p:nvPr>
        </p:nvSpPr>
        <p:spPr>
          <a:xfrm>
            <a:off x="10293355" y="5774337"/>
            <a:ext cx="1543045"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Title</a:t>
            </a:r>
            <a:br>
              <a:rPr lang="en-US" dirty="0"/>
            </a:br>
            <a:r>
              <a:rPr lang="en-US" dirty="0"/>
              <a:t>Company</a:t>
            </a:r>
            <a:br>
              <a:rPr lang="en-US" dirty="0"/>
            </a:br>
            <a:r>
              <a:rPr lang="en-US" dirty="0"/>
              <a:t>Business Unit</a:t>
            </a:r>
            <a:br>
              <a:rPr lang="en-US" dirty="0"/>
            </a:br>
            <a:endParaRPr lang="en-US" dirty="0"/>
          </a:p>
        </p:txBody>
      </p:sp>
      <p:pic>
        <p:nvPicPr>
          <p:cNvPr id="3" name="Graphic 2">
            <a:extLst>
              <a:ext uri="{FF2B5EF4-FFF2-40B4-BE49-F238E27FC236}">
                <a16:creationId xmlns:a16="http://schemas.microsoft.com/office/drawing/2014/main" id="{C93DC56E-D4F2-7B1E-5149-7E763C017F84}"/>
              </a:ext>
            </a:extLst>
          </p:cNvPr>
          <p:cNvPicPr>
            <a:picLocks noChangeAspect="1"/>
          </p:cNvPicPr>
          <p:nvPr userDrawn="1"/>
        </p:nvPicPr>
        <p:blipFill>
          <a:blip r:embed="rId3">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rot="-5400000">
            <a:off x="-113234" y="827963"/>
            <a:ext cx="811268" cy="115200"/>
          </a:xfrm>
          <a:prstGeom prst="rect">
            <a:avLst/>
          </a:prstGeom>
        </p:spPr>
      </p:pic>
    </p:spTree>
    <p:extLst>
      <p:ext uri="{BB962C8B-B14F-4D97-AF65-F5344CB8AC3E}">
        <p14:creationId xmlns:p14="http://schemas.microsoft.com/office/powerpoint/2010/main" val="2314086544"/>
      </p:ext>
    </p:extLst>
  </p:cSld>
  <p:clrMapOvr>
    <a:masterClrMapping/>
  </p:clrMapOvr>
  <p:extLst>
    <p:ext uri="{DCECCB84-F9BA-43D5-87BE-67443E8EF086}">
      <p15:sldGuideLst xmlns:p15="http://schemas.microsoft.com/office/powerpoint/2012/main"/>
    </p:ext>
  </p:extLst>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p:cSld name="Organigram">
    <p:spTree>
      <p:nvGrpSpPr>
        <p:cNvPr id="1" name=""/>
        <p:cNvGrpSpPr/>
        <p:nvPr/>
      </p:nvGrpSpPr>
      <p:grpSpPr>
        <a:xfrm>
          <a:off x="0" y="0"/>
          <a:ext cx="0" cy="0"/>
          <a:chOff x="0" y="0"/>
          <a:chExt cx="0" cy="0"/>
        </a:xfrm>
      </p:grpSpPr>
      <p:sp>
        <p:nvSpPr>
          <p:cNvPr id="2" name="Title 1"/>
          <p:cNvSpPr>
            <a:spLocks noGrp="1"/>
          </p:cNvSpPr>
          <p:nvPr>
            <p:ph type="title"/>
          </p:nvPr>
        </p:nvSpPr>
        <p:spPr>
          <a:xfrm>
            <a:off x="836083" y="385234"/>
            <a:ext cx="11000316" cy="950935"/>
          </a:xfrm>
        </p:spPr>
        <p:txBody>
          <a:bodyPr/>
          <a:lstStyle/>
          <a:p>
            <a:r>
              <a:rPr lang="en-US"/>
              <a:t>Click to edit Master title style</a:t>
            </a:r>
            <a:endParaRPr lang="en-US" dirty="0"/>
          </a:p>
        </p:txBody>
      </p:sp>
      <p:sp>
        <p:nvSpPr>
          <p:cNvPr id="4" name="Date Placeholder 3"/>
          <p:cNvSpPr>
            <a:spLocks noGrp="1"/>
          </p:cNvSpPr>
          <p:nvPr>
            <p:ph type="dt" sz="half" idx="10"/>
          </p:nvPr>
        </p:nvSpPr>
        <p:spPr/>
        <p:txBody>
          <a:bodyPr/>
          <a:lstStyle/>
          <a:p>
            <a:fld id="{909EEBFA-3228-4346-921A-0D179CCD0D10}" type="datetime1">
              <a:rPr lang="en-US" smtClean="0"/>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2" name="Picture Placeholder 63">
            <a:extLst>
              <a:ext uri="{FF2B5EF4-FFF2-40B4-BE49-F238E27FC236}">
                <a16:creationId xmlns:a16="http://schemas.microsoft.com/office/drawing/2014/main" id="{80C857F7-19AC-10A0-5E82-85EA575A380B}"/>
              </a:ext>
            </a:extLst>
          </p:cNvPr>
          <p:cNvSpPr>
            <a:spLocks noGrp="1"/>
          </p:cNvSpPr>
          <p:nvPr>
            <p:ph type="pic" sz="quarter" idx="22" hasCustomPrompt="1"/>
          </p:nvPr>
        </p:nvSpPr>
        <p:spPr>
          <a:xfrm>
            <a:off x="5272313" y="2892127"/>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a:t>Click the icon to add a picture</a:t>
            </a:r>
          </a:p>
        </p:txBody>
      </p:sp>
      <p:sp>
        <p:nvSpPr>
          <p:cNvPr id="68" name="Text Placeholder 67">
            <a:extLst>
              <a:ext uri="{FF2B5EF4-FFF2-40B4-BE49-F238E27FC236}">
                <a16:creationId xmlns:a16="http://schemas.microsoft.com/office/drawing/2014/main" id="{536D7C11-09BF-BF02-B7FF-0A0B1AABA6FA}"/>
              </a:ext>
            </a:extLst>
          </p:cNvPr>
          <p:cNvSpPr>
            <a:spLocks noGrp="1"/>
          </p:cNvSpPr>
          <p:nvPr>
            <p:ph type="body" sz="quarter" idx="94" hasCustomPrompt="1"/>
          </p:nvPr>
        </p:nvSpPr>
        <p:spPr>
          <a:xfrm>
            <a:off x="836085" y="264828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dirty="0"/>
              <a:t>Additional description</a:t>
            </a:r>
          </a:p>
          <a:p>
            <a:pPr lvl="0"/>
            <a:r>
              <a:rPr lang="en-US" dirty="0"/>
              <a:t>Business Unit</a:t>
            </a:r>
          </a:p>
        </p:txBody>
      </p:sp>
      <p:sp>
        <p:nvSpPr>
          <p:cNvPr id="70" name="Picture Placeholder 69">
            <a:extLst>
              <a:ext uri="{FF2B5EF4-FFF2-40B4-BE49-F238E27FC236}">
                <a16:creationId xmlns:a16="http://schemas.microsoft.com/office/drawing/2014/main" id="{0E055B69-3679-54B4-5FB3-0DC0D2260F43}"/>
              </a:ext>
            </a:extLst>
          </p:cNvPr>
          <p:cNvSpPr>
            <a:spLocks noGrp="1"/>
          </p:cNvSpPr>
          <p:nvPr>
            <p:ph type="pic" sz="quarter" idx="95" hasCustomPrompt="1"/>
          </p:nvPr>
        </p:nvSpPr>
        <p:spPr>
          <a:xfrm>
            <a:off x="836084" y="2892127"/>
            <a:ext cx="859995" cy="859996"/>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a:t>Click the icon to add a picture</a:t>
            </a:r>
          </a:p>
        </p:txBody>
      </p:sp>
      <p:sp>
        <p:nvSpPr>
          <p:cNvPr id="72" name="Text Placeholder 71">
            <a:extLst>
              <a:ext uri="{FF2B5EF4-FFF2-40B4-BE49-F238E27FC236}">
                <a16:creationId xmlns:a16="http://schemas.microsoft.com/office/drawing/2014/main" id="{8744A58A-D83D-1CE6-016B-71235C95CC9D}"/>
              </a:ext>
            </a:extLst>
          </p:cNvPr>
          <p:cNvSpPr>
            <a:spLocks noGrp="1"/>
          </p:cNvSpPr>
          <p:nvPr>
            <p:ph type="body" sz="quarter" idx="96" hasCustomPrompt="1"/>
          </p:nvPr>
        </p:nvSpPr>
        <p:spPr>
          <a:xfrm>
            <a:off x="1764634" y="2892127"/>
            <a:ext cx="1205468" cy="859996"/>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John Doe</a:t>
            </a:r>
          </a:p>
          <a:p>
            <a:pPr lvl="0"/>
            <a:r>
              <a:rPr lang="en-US" dirty="0"/>
              <a:t>Business Unit</a:t>
            </a:r>
          </a:p>
          <a:p>
            <a:pPr lvl="0"/>
            <a:r>
              <a:rPr lang="en-US" dirty="0"/>
              <a:t>Region</a:t>
            </a:r>
          </a:p>
          <a:p>
            <a:pPr lvl="0"/>
            <a:r>
              <a:rPr lang="en-US" dirty="0"/>
              <a:t>State, City</a:t>
            </a:r>
          </a:p>
          <a:p>
            <a:pPr lvl="0"/>
            <a:endParaRPr lang="en-US" dirty="0"/>
          </a:p>
        </p:txBody>
      </p:sp>
      <p:sp>
        <p:nvSpPr>
          <p:cNvPr id="77" name="Text Placeholder 67">
            <a:extLst>
              <a:ext uri="{FF2B5EF4-FFF2-40B4-BE49-F238E27FC236}">
                <a16:creationId xmlns:a16="http://schemas.microsoft.com/office/drawing/2014/main" id="{24193493-5ED0-5887-55C9-6C31EF46E897}"/>
              </a:ext>
            </a:extLst>
          </p:cNvPr>
          <p:cNvSpPr>
            <a:spLocks noGrp="1"/>
          </p:cNvSpPr>
          <p:nvPr>
            <p:ph type="body" sz="quarter" idx="97" hasCustomPrompt="1"/>
          </p:nvPr>
        </p:nvSpPr>
        <p:spPr>
          <a:xfrm>
            <a:off x="3056001" y="264828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dirty="0"/>
              <a:t>Additional description</a:t>
            </a:r>
            <a:br>
              <a:rPr lang="en-US" dirty="0"/>
            </a:br>
            <a:r>
              <a:rPr lang="en-US" dirty="0"/>
              <a:t>Business Unit</a:t>
            </a:r>
          </a:p>
        </p:txBody>
      </p:sp>
      <p:sp>
        <p:nvSpPr>
          <p:cNvPr id="78" name="Text Placeholder 67">
            <a:extLst>
              <a:ext uri="{FF2B5EF4-FFF2-40B4-BE49-F238E27FC236}">
                <a16:creationId xmlns:a16="http://schemas.microsoft.com/office/drawing/2014/main" id="{1EC83820-F8CC-936A-3314-573F2124CE60}"/>
              </a:ext>
            </a:extLst>
          </p:cNvPr>
          <p:cNvSpPr>
            <a:spLocks noGrp="1"/>
          </p:cNvSpPr>
          <p:nvPr>
            <p:ph type="body" sz="quarter" idx="98" hasCustomPrompt="1"/>
          </p:nvPr>
        </p:nvSpPr>
        <p:spPr>
          <a:xfrm>
            <a:off x="5272313" y="264828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dirty="0"/>
              <a:t>Additional description</a:t>
            </a:r>
            <a:br>
              <a:rPr lang="en-US" dirty="0"/>
            </a:br>
            <a:r>
              <a:rPr lang="en-US" dirty="0"/>
              <a:t>Business Unit</a:t>
            </a:r>
          </a:p>
        </p:txBody>
      </p:sp>
      <p:sp>
        <p:nvSpPr>
          <p:cNvPr id="79" name="Text Placeholder 67">
            <a:extLst>
              <a:ext uri="{FF2B5EF4-FFF2-40B4-BE49-F238E27FC236}">
                <a16:creationId xmlns:a16="http://schemas.microsoft.com/office/drawing/2014/main" id="{57308D93-AF42-A710-7F40-6772F483FA77}"/>
              </a:ext>
            </a:extLst>
          </p:cNvPr>
          <p:cNvSpPr>
            <a:spLocks noGrp="1"/>
          </p:cNvSpPr>
          <p:nvPr>
            <p:ph type="body" sz="quarter" idx="99" hasCustomPrompt="1"/>
          </p:nvPr>
        </p:nvSpPr>
        <p:spPr>
          <a:xfrm>
            <a:off x="7492231" y="264828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dirty="0"/>
              <a:t>Additional description</a:t>
            </a:r>
            <a:br>
              <a:rPr lang="en-US" dirty="0"/>
            </a:br>
            <a:r>
              <a:rPr lang="en-US" dirty="0"/>
              <a:t>Business Unit</a:t>
            </a:r>
          </a:p>
        </p:txBody>
      </p:sp>
      <p:sp>
        <p:nvSpPr>
          <p:cNvPr id="81" name="Picture Placeholder 63">
            <a:extLst>
              <a:ext uri="{FF2B5EF4-FFF2-40B4-BE49-F238E27FC236}">
                <a16:creationId xmlns:a16="http://schemas.microsoft.com/office/drawing/2014/main" id="{7AC72009-3782-1023-EB56-456EC033A40C}"/>
              </a:ext>
            </a:extLst>
          </p:cNvPr>
          <p:cNvSpPr>
            <a:spLocks noGrp="1"/>
          </p:cNvSpPr>
          <p:nvPr>
            <p:ph type="pic" sz="quarter" idx="100" hasCustomPrompt="1"/>
          </p:nvPr>
        </p:nvSpPr>
        <p:spPr>
          <a:xfrm>
            <a:off x="7492231" y="2892127"/>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a:t>Click the icon to add a picture</a:t>
            </a:r>
          </a:p>
        </p:txBody>
      </p:sp>
      <p:sp>
        <p:nvSpPr>
          <p:cNvPr id="82" name="Picture Placeholder 63">
            <a:extLst>
              <a:ext uri="{FF2B5EF4-FFF2-40B4-BE49-F238E27FC236}">
                <a16:creationId xmlns:a16="http://schemas.microsoft.com/office/drawing/2014/main" id="{0A6F3CEA-E098-9B0D-A482-E15860B0D001}"/>
              </a:ext>
            </a:extLst>
          </p:cNvPr>
          <p:cNvSpPr>
            <a:spLocks noGrp="1"/>
          </p:cNvSpPr>
          <p:nvPr>
            <p:ph type="pic" sz="quarter" idx="101" hasCustomPrompt="1"/>
          </p:nvPr>
        </p:nvSpPr>
        <p:spPr>
          <a:xfrm>
            <a:off x="9712147" y="2892127"/>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a:t>Click the icon to add a picture</a:t>
            </a:r>
          </a:p>
        </p:txBody>
      </p:sp>
      <p:sp>
        <p:nvSpPr>
          <p:cNvPr id="83" name="Picture Placeholder 63">
            <a:extLst>
              <a:ext uri="{FF2B5EF4-FFF2-40B4-BE49-F238E27FC236}">
                <a16:creationId xmlns:a16="http://schemas.microsoft.com/office/drawing/2014/main" id="{3EAB35F7-0928-F702-8216-F79F84B3F680}"/>
              </a:ext>
            </a:extLst>
          </p:cNvPr>
          <p:cNvSpPr>
            <a:spLocks noGrp="1"/>
          </p:cNvSpPr>
          <p:nvPr>
            <p:ph type="pic" sz="quarter" idx="102" hasCustomPrompt="1"/>
          </p:nvPr>
        </p:nvSpPr>
        <p:spPr>
          <a:xfrm>
            <a:off x="3052396" y="2892127"/>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a:t>Click the icon to add a picture</a:t>
            </a:r>
          </a:p>
        </p:txBody>
      </p:sp>
      <p:sp>
        <p:nvSpPr>
          <p:cNvPr id="84" name="Text Placeholder 67">
            <a:extLst>
              <a:ext uri="{FF2B5EF4-FFF2-40B4-BE49-F238E27FC236}">
                <a16:creationId xmlns:a16="http://schemas.microsoft.com/office/drawing/2014/main" id="{FFEB40D6-DA2E-E3AA-C4CD-D74675EC3F70}"/>
              </a:ext>
            </a:extLst>
          </p:cNvPr>
          <p:cNvSpPr>
            <a:spLocks noGrp="1"/>
          </p:cNvSpPr>
          <p:nvPr>
            <p:ph type="body" sz="quarter" idx="103" hasCustomPrompt="1"/>
          </p:nvPr>
        </p:nvSpPr>
        <p:spPr>
          <a:xfrm>
            <a:off x="9712147" y="264828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dirty="0"/>
              <a:t>Additional description</a:t>
            </a:r>
            <a:br>
              <a:rPr lang="en-US" dirty="0"/>
            </a:br>
            <a:r>
              <a:rPr lang="en-US" dirty="0"/>
              <a:t>Business Unit</a:t>
            </a:r>
          </a:p>
        </p:txBody>
      </p:sp>
      <p:sp>
        <p:nvSpPr>
          <p:cNvPr id="85" name="Text Placeholder 67">
            <a:extLst>
              <a:ext uri="{FF2B5EF4-FFF2-40B4-BE49-F238E27FC236}">
                <a16:creationId xmlns:a16="http://schemas.microsoft.com/office/drawing/2014/main" id="{3F02DC9C-AF20-1807-FA52-E992A00B6713}"/>
              </a:ext>
            </a:extLst>
          </p:cNvPr>
          <p:cNvSpPr>
            <a:spLocks noGrp="1"/>
          </p:cNvSpPr>
          <p:nvPr>
            <p:ph type="body" sz="quarter" idx="104" hasCustomPrompt="1"/>
          </p:nvPr>
        </p:nvSpPr>
        <p:spPr>
          <a:xfrm>
            <a:off x="5275919" y="1281303"/>
            <a:ext cx="859995" cy="243840"/>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dirty="0"/>
              <a:t>Additional description</a:t>
            </a:r>
            <a:br>
              <a:rPr lang="en-US" dirty="0"/>
            </a:br>
            <a:r>
              <a:rPr lang="en-US" dirty="0"/>
              <a:t>Business Unit</a:t>
            </a:r>
          </a:p>
        </p:txBody>
      </p:sp>
      <p:sp>
        <p:nvSpPr>
          <p:cNvPr id="86" name="Picture Placeholder 63">
            <a:extLst>
              <a:ext uri="{FF2B5EF4-FFF2-40B4-BE49-F238E27FC236}">
                <a16:creationId xmlns:a16="http://schemas.microsoft.com/office/drawing/2014/main" id="{0C0DA35B-82A6-AFB5-5F29-5D04ECCF33AA}"/>
              </a:ext>
            </a:extLst>
          </p:cNvPr>
          <p:cNvSpPr>
            <a:spLocks noGrp="1"/>
          </p:cNvSpPr>
          <p:nvPr>
            <p:ph type="pic" sz="quarter" idx="105" hasCustomPrompt="1"/>
          </p:nvPr>
        </p:nvSpPr>
        <p:spPr>
          <a:xfrm>
            <a:off x="5272313" y="1527140"/>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a:t>Click the icon to add a picture</a:t>
            </a:r>
          </a:p>
        </p:txBody>
      </p:sp>
      <p:sp>
        <p:nvSpPr>
          <p:cNvPr id="87" name="Text Placeholder 71">
            <a:extLst>
              <a:ext uri="{FF2B5EF4-FFF2-40B4-BE49-F238E27FC236}">
                <a16:creationId xmlns:a16="http://schemas.microsoft.com/office/drawing/2014/main" id="{E31CA08D-5AAE-929C-EDA3-077781BF0361}"/>
              </a:ext>
            </a:extLst>
          </p:cNvPr>
          <p:cNvSpPr>
            <a:spLocks noGrp="1"/>
          </p:cNvSpPr>
          <p:nvPr>
            <p:ph type="body" sz="quarter" idx="106" hasCustomPrompt="1"/>
          </p:nvPr>
        </p:nvSpPr>
        <p:spPr>
          <a:xfrm>
            <a:off x="3984551" y="2892127"/>
            <a:ext cx="1205468" cy="859996"/>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John Doe</a:t>
            </a:r>
          </a:p>
          <a:p>
            <a:pPr lvl="0"/>
            <a:r>
              <a:rPr lang="en-US" dirty="0"/>
              <a:t>Business Unit</a:t>
            </a:r>
          </a:p>
          <a:p>
            <a:pPr lvl="0"/>
            <a:r>
              <a:rPr lang="en-US" dirty="0"/>
              <a:t>Region</a:t>
            </a:r>
          </a:p>
          <a:p>
            <a:pPr lvl="0"/>
            <a:r>
              <a:rPr lang="en-US" dirty="0"/>
              <a:t>State, City</a:t>
            </a:r>
          </a:p>
          <a:p>
            <a:pPr lvl="0"/>
            <a:endParaRPr lang="en-US" dirty="0"/>
          </a:p>
        </p:txBody>
      </p:sp>
      <p:sp>
        <p:nvSpPr>
          <p:cNvPr id="88" name="Text Placeholder 71">
            <a:extLst>
              <a:ext uri="{FF2B5EF4-FFF2-40B4-BE49-F238E27FC236}">
                <a16:creationId xmlns:a16="http://schemas.microsoft.com/office/drawing/2014/main" id="{EEEA652B-D29B-DCB1-3191-94C223A5D970}"/>
              </a:ext>
            </a:extLst>
          </p:cNvPr>
          <p:cNvSpPr>
            <a:spLocks noGrp="1"/>
          </p:cNvSpPr>
          <p:nvPr>
            <p:ph type="body" sz="quarter" idx="107" hasCustomPrompt="1"/>
          </p:nvPr>
        </p:nvSpPr>
        <p:spPr>
          <a:xfrm>
            <a:off x="6213883" y="2892127"/>
            <a:ext cx="1196772" cy="859996"/>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John Doe</a:t>
            </a:r>
          </a:p>
          <a:p>
            <a:pPr lvl="0"/>
            <a:r>
              <a:rPr lang="en-US" dirty="0"/>
              <a:t>Business Unit</a:t>
            </a:r>
          </a:p>
          <a:p>
            <a:pPr lvl="0"/>
            <a:r>
              <a:rPr lang="en-US" dirty="0"/>
              <a:t>Region</a:t>
            </a:r>
          </a:p>
          <a:p>
            <a:pPr lvl="0"/>
            <a:r>
              <a:rPr lang="en-US" dirty="0"/>
              <a:t>State, City</a:t>
            </a:r>
          </a:p>
          <a:p>
            <a:pPr lvl="0"/>
            <a:endParaRPr lang="en-US" dirty="0"/>
          </a:p>
        </p:txBody>
      </p:sp>
      <p:sp>
        <p:nvSpPr>
          <p:cNvPr id="89" name="Text Placeholder 71">
            <a:extLst>
              <a:ext uri="{FF2B5EF4-FFF2-40B4-BE49-F238E27FC236}">
                <a16:creationId xmlns:a16="http://schemas.microsoft.com/office/drawing/2014/main" id="{7EF03095-0AB2-BD56-DD62-CF2E19B26BBB}"/>
              </a:ext>
            </a:extLst>
          </p:cNvPr>
          <p:cNvSpPr>
            <a:spLocks noGrp="1"/>
          </p:cNvSpPr>
          <p:nvPr>
            <p:ph type="body" sz="quarter" idx="108" hasCustomPrompt="1"/>
          </p:nvPr>
        </p:nvSpPr>
        <p:spPr>
          <a:xfrm>
            <a:off x="8437407" y="2892127"/>
            <a:ext cx="1205468" cy="865717"/>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John Doe</a:t>
            </a:r>
          </a:p>
          <a:p>
            <a:pPr lvl="0"/>
            <a:r>
              <a:rPr lang="en-US" dirty="0"/>
              <a:t>Business Unit</a:t>
            </a:r>
          </a:p>
          <a:p>
            <a:pPr lvl="0"/>
            <a:r>
              <a:rPr lang="en-US" dirty="0"/>
              <a:t>Region</a:t>
            </a:r>
          </a:p>
          <a:p>
            <a:pPr lvl="0"/>
            <a:r>
              <a:rPr lang="en-US" dirty="0"/>
              <a:t>State, City</a:t>
            </a:r>
          </a:p>
          <a:p>
            <a:pPr lvl="0"/>
            <a:endParaRPr lang="en-US" dirty="0"/>
          </a:p>
        </p:txBody>
      </p:sp>
      <p:sp>
        <p:nvSpPr>
          <p:cNvPr id="90" name="Text Placeholder 71">
            <a:extLst>
              <a:ext uri="{FF2B5EF4-FFF2-40B4-BE49-F238E27FC236}">
                <a16:creationId xmlns:a16="http://schemas.microsoft.com/office/drawing/2014/main" id="{FB2638A8-D5D5-BC7A-5E02-24525E3095CF}"/>
              </a:ext>
            </a:extLst>
          </p:cNvPr>
          <p:cNvSpPr>
            <a:spLocks noGrp="1"/>
          </p:cNvSpPr>
          <p:nvPr>
            <p:ph type="body" sz="quarter" idx="109" hasCustomPrompt="1"/>
          </p:nvPr>
        </p:nvSpPr>
        <p:spPr>
          <a:xfrm>
            <a:off x="10653720" y="2892127"/>
            <a:ext cx="1182680" cy="865717"/>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John Doe</a:t>
            </a:r>
          </a:p>
          <a:p>
            <a:pPr lvl="0"/>
            <a:r>
              <a:rPr lang="en-US" dirty="0"/>
              <a:t>Business Unit</a:t>
            </a:r>
          </a:p>
          <a:p>
            <a:pPr lvl="0"/>
            <a:r>
              <a:rPr lang="en-US" dirty="0"/>
              <a:t>Region</a:t>
            </a:r>
          </a:p>
          <a:p>
            <a:pPr lvl="0"/>
            <a:r>
              <a:rPr lang="en-US" dirty="0"/>
              <a:t>State, City</a:t>
            </a:r>
          </a:p>
          <a:p>
            <a:pPr lvl="0"/>
            <a:endParaRPr lang="en-US" dirty="0"/>
          </a:p>
        </p:txBody>
      </p:sp>
      <p:sp>
        <p:nvSpPr>
          <p:cNvPr id="91" name="Text Placeholder 67">
            <a:extLst>
              <a:ext uri="{FF2B5EF4-FFF2-40B4-BE49-F238E27FC236}">
                <a16:creationId xmlns:a16="http://schemas.microsoft.com/office/drawing/2014/main" id="{F2292BCC-6119-7642-0C15-E5539F159DBD}"/>
              </a:ext>
            </a:extLst>
          </p:cNvPr>
          <p:cNvSpPr>
            <a:spLocks noGrp="1"/>
          </p:cNvSpPr>
          <p:nvPr>
            <p:ph type="body" sz="quarter" idx="110" hasCustomPrompt="1"/>
          </p:nvPr>
        </p:nvSpPr>
        <p:spPr>
          <a:xfrm>
            <a:off x="836085" y="3948361"/>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dirty="0"/>
              <a:t>Additional description</a:t>
            </a:r>
          </a:p>
          <a:p>
            <a:pPr lvl="0"/>
            <a:r>
              <a:rPr lang="en-US" dirty="0"/>
              <a:t>Business Unit</a:t>
            </a:r>
          </a:p>
        </p:txBody>
      </p:sp>
      <p:sp>
        <p:nvSpPr>
          <p:cNvPr id="92" name="Text Placeholder 67">
            <a:extLst>
              <a:ext uri="{FF2B5EF4-FFF2-40B4-BE49-F238E27FC236}">
                <a16:creationId xmlns:a16="http://schemas.microsoft.com/office/drawing/2014/main" id="{48476EE2-8DAE-1C5C-78B5-E47E5B2D07A0}"/>
              </a:ext>
            </a:extLst>
          </p:cNvPr>
          <p:cNvSpPr>
            <a:spLocks noGrp="1"/>
          </p:cNvSpPr>
          <p:nvPr>
            <p:ph type="body" sz="quarter" idx="111" hasCustomPrompt="1"/>
          </p:nvPr>
        </p:nvSpPr>
        <p:spPr>
          <a:xfrm>
            <a:off x="3056001" y="3948361"/>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dirty="0"/>
              <a:t>Additional description</a:t>
            </a:r>
            <a:br>
              <a:rPr lang="en-US" dirty="0"/>
            </a:br>
            <a:r>
              <a:rPr lang="en-US" dirty="0"/>
              <a:t>Business Unit</a:t>
            </a:r>
          </a:p>
        </p:txBody>
      </p:sp>
      <p:sp>
        <p:nvSpPr>
          <p:cNvPr id="93" name="Text Placeholder 67">
            <a:extLst>
              <a:ext uri="{FF2B5EF4-FFF2-40B4-BE49-F238E27FC236}">
                <a16:creationId xmlns:a16="http://schemas.microsoft.com/office/drawing/2014/main" id="{7EF952A4-2E27-53D3-7520-2D9D251F6479}"/>
              </a:ext>
            </a:extLst>
          </p:cNvPr>
          <p:cNvSpPr>
            <a:spLocks noGrp="1"/>
          </p:cNvSpPr>
          <p:nvPr>
            <p:ph type="body" sz="quarter" idx="112" hasCustomPrompt="1"/>
          </p:nvPr>
        </p:nvSpPr>
        <p:spPr>
          <a:xfrm>
            <a:off x="5272313" y="3948361"/>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dirty="0"/>
              <a:t>Additional description</a:t>
            </a:r>
            <a:br>
              <a:rPr lang="en-US" dirty="0"/>
            </a:br>
            <a:r>
              <a:rPr lang="en-US" dirty="0"/>
              <a:t>Business Unit</a:t>
            </a:r>
          </a:p>
        </p:txBody>
      </p:sp>
      <p:sp>
        <p:nvSpPr>
          <p:cNvPr id="94" name="Text Placeholder 67">
            <a:extLst>
              <a:ext uri="{FF2B5EF4-FFF2-40B4-BE49-F238E27FC236}">
                <a16:creationId xmlns:a16="http://schemas.microsoft.com/office/drawing/2014/main" id="{0C7B9868-8D3B-219E-9CD7-FFE742980304}"/>
              </a:ext>
            </a:extLst>
          </p:cNvPr>
          <p:cNvSpPr>
            <a:spLocks noGrp="1"/>
          </p:cNvSpPr>
          <p:nvPr>
            <p:ph type="body" sz="quarter" idx="113" hasCustomPrompt="1"/>
          </p:nvPr>
        </p:nvSpPr>
        <p:spPr>
          <a:xfrm>
            <a:off x="7492231" y="3948361"/>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dirty="0"/>
              <a:t>Additional description</a:t>
            </a:r>
            <a:br>
              <a:rPr lang="en-US" dirty="0"/>
            </a:br>
            <a:r>
              <a:rPr lang="en-US" dirty="0"/>
              <a:t>Business Unit</a:t>
            </a:r>
          </a:p>
        </p:txBody>
      </p:sp>
      <p:sp>
        <p:nvSpPr>
          <p:cNvPr id="95" name="Text Placeholder 67">
            <a:extLst>
              <a:ext uri="{FF2B5EF4-FFF2-40B4-BE49-F238E27FC236}">
                <a16:creationId xmlns:a16="http://schemas.microsoft.com/office/drawing/2014/main" id="{6B9BE241-965A-E655-0FF9-7218D6134B35}"/>
              </a:ext>
            </a:extLst>
          </p:cNvPr>
          <p:cNvSpPr>
            <a:spLocks noGrp="1"/>
          </p:cNvSpPr>
          <p:nvPr>
            <p:ph type="body" sz="quarter" idx="114" hasCustomPrompt="1"/>
          </p:nvPr>
        </p:nvSpPr>
        <p:spPr>
          <a:xfrm>
            <a:off x="9712147" y="3948361"/>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dirty="0"/>
              <a:t>Additional description</a:t>
            </a:r>
            <a:br>
              <a:rPr lang="en-US" dirty="0"/>
            </a:br>
            <a:r>
              <a:rPr lang="en-US" dirty="0"/>
              <a:t>Business Unit</a:t>
            </a:r>
          </a:p>
        </p:txBody>
      </p:sp>
      <p:sp>
        <p:nvSpPr>
          <p:cNvPr id="96" name="Picture Placeholder 63">
            <a:extLst>
              <a:ext uri="{FF2B5EF4-FFF2-40B4-BE49-F238E27FC236}">
                <a16:creationId xmlns:a16="http://schemas.microsoft.com/office/drawing/2014/main" id="{99D95045-4756-FE80-9F07-17EF25A0211E}"/>
              </a:ext>
            </a:extLst>
          </p:cNvPr>
          <p:cNvSpPr>
            <a:spLocks noGrp="1"/>
          </p:cNvSpPr>
          <p:nvPr>
            <p:ph type="pic" sz="quarter" idx="115" hasCustomPrompt="1"/>
          </p:nvPr>
        </p:nvSpPr>
        <p:spPr>
          <a:xfrm>
            <a:off x="5272313" y="4208848"/>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a:t>Click the icon to add a picture</a:t>
            </a:r>
          </a:p>
        </p:txBody>
      </p:sp>
      <p:sp>
        <p:nvSpPr>
          <p:cNvPr id="97" name="Picture Placeholder 69">
            <a:extLst>
              <a:ext uri="{FF2B5EF4-FFF2-40B4-BE49-F238E27FC236}">
                <a16:creationId xmlns:a16="http://schemas.microsoft.com/office/drawing/2014/main" id="{41B3635C-7E21-C8E3-0276-52DDC2D2EE17}"/>
              </a:ext>
            </a:extLst>
          </p:cNvPr>
          <p:cNvSpPr>
            <a:spLocks noGrp="1"/>
          </p:cNvSpPr>
          <p:nvPr>
            <p:ph type="pic" sz="quarter" idx="116" hasCustomPrompt="1"/>
          </p:nvPr>
        </p:nvSpPr>
        <p:spPr>
          <a:xfrm>
            <a:off x="836084" y="4208849"/>
            <a:ext cx="859995" cy="859996"/>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a:t>Click the icon to add a picture</a:t>
            </a:r>
          </a:p>
        </p:txBody>
      </p:sp>
      <p:sp>
        <p:nvSpPr>
          <p:cNvPr id="98" name="Text Placeholder 71">
            <a:extLst>
              <a:ext uri="{FF2B5EF4-FFF2-40B4-BE49-F238E27FC236}">
                <a16:creationId xmlns:a16="http://schemas.microsoft.com/office/drawing/2014/main" id="{492E96F1-7D33-84BA-4711-4CC843CF182A}"/>
              </a:ext>
            </a:extLst>
          </p:cNvPr>
          <p:cNvSpPr>
            <a:spLocks noGrp="1"/>
          </p:cNvSpPr>
          <p:nvPr>
            <p:ph type="body" sz="quarter" idx="117" hasCustomPrompt="1"/>
          </p:nvPr>
        </p:nvSpPr>
        <p:spPr>
          <a:xfrm>
            <a:off x="1764634" y="4208849"/>
            <a:ext cx="1205468" cy="859996"/>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John Doe</a:t>
            </a:r>
          </a:p>
          <a:p>
            <a:pPr lvl="0"/>
            <a:r>
              <a:rPr lang="en-US" dirty="0"/>
              <a:t>Business Unit</a:t>
            </a:r>
          </a:p>
          <a:p>
            <a:pPr lvl="0"/>
            <a:r>
              <a:rPr lang="en-US" dirty="0"/>
              <a:t>Region</a:t>
            </a:r>
          </a:p>
          <a:p>
            <a:pPr lvl="0"/>
            <a:r>
              <a:rPr lang="en-US" dirty="0"/>
              <a:t>State, City</a:t>
            </a:r>
          </a:p>
          <a:p>
            <a:pPr lvl="0"/>
            <a:endParaRPr lang="en-US" dirty="0"/>
          </a:p>
        </p:txBody>
      </p:sp>
      <p:sp>
        <p:nvSpPr>
          <p:cNvPr id="99" name="Picture Placeholder 63">
            <a:extLst>
              <a:ext uri="{FF2B5EF4-FFF2-40B4-BE49-F238E27FC236}">
                <a16:creationId xmlns:a16="http://schemas.microsoft.com/office/drawing/2014/main" id="{5AAA4CBD-325B-8BCA-1F26-8DE7816FFC92}"/>
              </a:ext>
            </a:extLst>
          </p:cNvPr>
          <p:cNvSpPr>
            <a:spLocks noGrp="1"/>
          </p:cNvSpPr>
          <p:nvPr>
            <p:ph type="pic" sz="quarter" idx="118" hasCustomPrompt="1"/>
          </p:nvPr>
        </p:nvSpPr>
        <p:spPr>
          <a:xfrm>
            <a:off x="7492231" y="4208848"/>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a:t>Click the icon to add a picture</a:t>
            </a:r>
          </a:p>
        </p:txBody>
      </p:sp>
      <p:sp>
        <p:nvSpPr>
          <p:cNvPr id="100" name="Picture Placeholder 63">
            <a:extLst>
              <a:ext uri="{FF2B5EF4-FFF2-40B4-BE49-F238E27FC236}">
                <a16:creationId xmlns:a16="http://schemas.microsoft.com/office/drawing/2014/main" id="{E1F87018-A6F3-08AE-6AA7-ABD956F2A55B}"/>
              </a:ext>
            </a:extLst>
          </p:cNvPr>
          <p:cNvSpPr>
            <a:spLocks noGrp="1"/>
          </p:cNvSpPr>
          <p:nvPr>
            <p:ph type="pic" sz="quarter" idx="119" hasCustomPrompt="1"/>
          </p:nvPr>
        </p:nvSpPr>
        <p:spPr>
          <a:xfrm>
            <a:off x="9712147" y="4208848"/>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a:t>Click the icon to add a picture</a:t>
            </a:r>
          </a:p>
        </p:txBody>
      </p:sp>
      <p:sp>
        <p:nvSpPr>
          <p:cNvPr id="101" name="Picture Placeholder 63">
            <a:extLst>
              <a:ext uri="{FF2B5EF4-FFF2-40B4-BE49-F238E27FC236}">
                <a16:creationId xmlns:a16="http://schemas.microsoft.com/office/drawing/2014/main" id="{3767DCB8-9F8C-4822-12B4-CD67757B7022}"/>
              </a:ext>
            </a:extLst>
          </p:cNvPr>
          <p:cNvSpPr>
            <a:spLocks noGrp="1"/>
          </p:cNvSpPr>
          <p:nvPr>
            <p:ph type="pic" sz="quarter" idx="120" hasCustomPrompt="1"/>
          </p:nvPr>
        </p:nvSpPr>
        <p:spPr>
          <a:xfrm>
            <a:off x="3052396" y="4208848"/>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a:t>Click the icon to add a picture</a:t>
            </a:r>
          </a:p>
        </p:txBody>
      </p:sp>
      <p:sp>
        <p:nvSpPr>
          <p:cNvPr id="102" name="Text Placeholder 71">
            <a:extLst>
              <a:ext uri="{FF2B5EF4-FFF2-40B4-BE49-F238E27FC236}">
                <a16:creationId xmlns:a16="http://schemas.microsoft.com/office/drawing/2014/main" id="{BFCFC9B5-42CE-ECD5-293C-2C7EEE06A888}"/>
              </a:ext>
            </a:extLst>
          </p:cNvPr>
          <p:cNvSpPr>
            <a:spLocks noGrp="1"/>
          </p:cNvSpPr>
          <p:nvPr>
            <p:ph type="body" sz="quarter" idx="121" hasCustomPrompt="1"/>
          </p:nvPr>
        </p:nvSpPr>
        <p:spPr>
          <a:xfrm>
            <a:off x="3984551" y="4208849"/>
            <a:ext cx="1205468" cy="859996"/>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John Doe</a:t>
            </a:r>
          </a:p>
          <a:p>
            <a:pPr lvl="0"/>
            <a:r>
              <a:rPr lang="en-US" dirty="0"/>
              <a:t>Business Unit</a:t>
            </a:r>
          </a:p>
          <a:p>
            <a:pPr lvl="0"/>
            <a:r>
              <a:rPr lang="en-US" dirty="0"/>
              <a:t>Region</a:t>
            </a:r>
          </a:p>
          <a:p>
            <a:pPr lvl="0"/>
            <a:r>
              <a:rPr lang="en-US" dirty="0"/>
              <a:t>State, City</a:t>
            </a:r>
          </a:p>
          <a:p>
            <a:pPr lvl="0"/>
            <a:endParaRPr lang="en-US" dirty="0"/>
          </a:p>
        </p:txBody>
      </p:sp>
      <p:sp>
        <p:nvSpPr>
          <p:cNvPr id="103" name="Text Placeholder 71">
            <a:extLst>
              <a:ext uri="{FF2B5EF4-FFF2-40B4-BE49-F238E27FC236}">
                <a16:creationId xmlns:a16="http://schemas.microsoft.com/office/drawing/2014/main" id="{D93BD90E-DC63-C651-2CFE-37910D95DB7F}"/>
              </a:ext>
            </a:extLst>
          </p:cNvPr>
          <p:cNvSpPr>
            <a:spLocks noGrp="1"/>
          </p:cNvSpPr>
          <p:nvPr>
            <p:ph type="body" sz="quarter" idx="122" hasCustomPrompt="1"/>
          </p:nvPr>
        </p:nvSpPr>
        <p:spPr>
          <a:xfrm>
            <a:off x="6213883" y="4208849"/>
            <a:ext cx="1196772" cy="859996"/>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John Doe</a:t>
            </a:r>
          </a:p>
          <a:p>
            <a:pPr lvl="0"/>
            <a:r>
              <a:rPr lang="en-US" dirty="0"/>
              <a:t>Business Unit</a:t>
            </a:r>
          </a:p>
          <a:p>
            <a:pPr lvl="0"/>
            <a:r>
              <a:rPr lang="en-US" dirty="0"/>
              <a:t>Region</a:t>
            </a:r>
          </a:p>
          <a:p>
            <a:pPr lvl="0"/>
            <a:r>
              <a:rPr lang="en-US" dirty="0"/>
              <a:t>State, City</a:t>
            </a:r>
          </a:p>
          <a:p>
            <a:pPr lvl="0"/>
            <a:endParaRPr lang="en-US" dirty="0"/>
          </a:p>
        </p:txBody>
      </p:sp>
      <p:sp>
        <p:nvSpPr>
          <p:cNvPr id="104" name="Text Placeholder 71">
            <a:extLst>
              <a:ext uri="{FF2B5EF4-FFF2-40B4-BE49-F238E27FC236}">
                <a16:creationId xmlns:a16="http://schemas.microsoft.com/office/drawing/2014/main" id="{07C0FAD1-34D6-9730-BE04-2E952F336DB9}"/>
              </a:ext>
            </a:extLst>
          </p:cNvPr>
          <p:cNvSpPr>
            <a:spLocks noGrp="1"/>
          </p:cNvSpPr>
          <p:nvPr>
            <p:ph type="body" sz="quarter" idx="123" hasCustomPrompt="1"/>
          </p:nvPr>
        </p:nvSpPr>
        <p:spPr>
          <a:xfrm>
            <a:off x="8437407" y="4208849"/>
            <a:ext cx="1205468" cy="859996"/>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John Doe</a:t>
            </a:r>
          </a:p>
          <a:p>
            <a:pPr lvl="0"/>
            <a:r>
              <a:rPr lang="en-US" dirty="0"/>
              <a:t>Business Unit</a:t>
            </a:r>
          </a:p>
          <a:p>
            <a:pPr lvl="0"/>
            <a:r>
              <a:rPr lang="en-US" dirty="0"/>
              <a:t>Region</a:t>
            </a:r>
          </a:p>
          <a:p>
            <a:pPr lvl="0"/>
            <a:r>
              <a:rPr lang="en-US" dirty="0"/>
              <a:t>State, City</a:t>
            </a:r>
          </a:p>
          <a:p>
            <a:pPr lvl="0"/>
            <a:endParaRPr lang="en-US" dirty="0"/>
          </a:p>
        </p:txBody>
      </p:sp>
      <p:sp>
        <p:nvSpPr>
          <p:cNvPr id="105" name="Text Placeholder 71">
            <a:extLst>
              <a:ext uri="{FF2B5EF4-FFF2-40B4-BE49-F238E27FC236}">
                <a16:creationId xmlns:a16="http://schemas.microsoft.com/office/drawing/2014/main" id="{982C37E7-3AB0-B2CC-F424-4E2741C1D9F0}"/>
              </a:ext>
            </a:extLst>
          </p:cNvPr>
          <p:cNvSpPr>
            <a:spLocks noGrp="1"/>
          </p:cNvSpPr>
          <p:nvPr>
            <p:ph type="body" sz="quarter" idx="124" hasCustomPrompt="1"/>
          </p:nvPr>
        </p:nvSpPr>
        <p:spPr>
          <a:xfrm>
            <a:off x="10653720" y="4208849"/>
            <a:ext cx="1182680" cy="860569"/>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John Doe</a:t>
            </a:r>
          </a:p>
          <a:p>
            <a:pPr lvl="0"/>
            <a:r>
              <a:rPr lang="en-US" dirty="0"/>
              <a:t>Business Unit</a:t>
            </a:r>
          </a:p>
          <a:p>
            <a:pPr lvl="0"/>
            <a:r>
              <a:rPr lang="en-US" dirty="0"/>
              <a:t>Region</a:t>
            </a:r>
          </a:p>
          <a:p>
            <a:pPr lvl="0"/>
            <a:r>
              <a:rPr lang="en-US" dirty="0"/>
              <a:t>State, City</a:t>
            </a:r>
          </a:p>
          <a:p>
            <a:pPr lvl="0"/>
            <a:endParaRPr lang="en-US" dirty="0"/>
          </a:p>
        </p:txBody>
      </p:sp>
      <p:sp>
        <p:nvSpPr>
          <p:cNvPr id="107" name="Text Placeholder 67">
            <a:extLst>
              <a:ext uri="{FF2B5EF4-FFF2-40B4-BE49-F238E27FC236}">
                <a16:creationId xmlns:a16="http://schemas.microsoft.com/office/drawing/2014/main" id="{C6A3D061-FF41-37AB-AFF5-86D67242E7F8}"/>
              </a:ext>
            </a:extLst>
          </p:cNvPr>
          <p:cNvSpPr>
            <a:spLocks noGrp="1"/>
          </p:cNvSpPr>
          <p:nvPr>
            <p:ph type="body" sz="quarter" idx="125" hasCustomPrompt="1"/>
          </p:nvPr>
        </p:nvSpPr>
        <p:spPr>
          <a:xfrm>
            <a:off x="836085" y="525761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dirty="0"/>
              <a:t>Additional description</a:t>
            </a:r>
          </a:p>
          <a:p>
            <a:pPr lvl="0"/>
            <a:r>
              <a:rPr lang="en-US" dirty="0"/>
              <a:t>Business Unit</a:t>
            </a:r>
          </a:p>
        </p:txBody>
      </p:sp>
      <p:sp>
        <p:nvSpPr>
          <p:cNvPr id="108" name="Text Placeholder 67">
            <a:extLst>
              <a:ext uri="{FF2B5EF4-FFF2-40B4-BE49-F238E27FC236}">
                <a16:creationId xmlns:a16="http://schemas.microsoft.com/office/drawing/2014/main" id="{00C556A9-A3AB-188A-2392-1B00B87AEAB1}"/>
              </a:ext>
            </a:extLst>
          </p:cNvPr>
          <p:cNvSpPr>
            <a:spLocks noGrp="1"/>
          </p:cNvSpPr>
          <p:nvPr>
            <p:ph type="body" sz="quarter" idx="126" hasCustomPrompt="1"/>
          </p:nvPr>
        </p:nvSpPr>
        <p:spPr>
          <a:xfrm>
            <a:off x="3056001" y="525761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dirty="0"/>
              <a:t>Additional description</a:t>
            </a:r>
            <a:br>
              <a:rPr lang="en-US" dirty="0"/>
            </a:br>
            <a:r>
              <a:rPr lang="en-US" dirty="0"/>
              <a:t>Business Unit</a:t>
            </a:r>
          </a:p>
        </p:txBody>
      </p:sp>
      <p:sp>
        <p:nvSpPr>
          <p:cNvPr id="109" name="Text Placeholder 67">
            <a:extLst>
              <a:ext uri="{FF2B5EF4-FFF2-40B4-BE49-F238E27FC236}">
                <a16:creationId xmlns:a16="http://schemas.microsoft.com/office/drawing/2014/main" id="{2D6292AD-F1E2-287F-BAF1-09666DD37530}"/>
              </a:ext>
            </a:extLst>
          </p:cNvPr>
          <p:cNvSpPr>
            <a:spLocks noGrp="1"/>
          </p:cNvSpPr>
          <p:nvPr>
            <p:ph type="body" sz="quarter" idx="127" hasCustomPrompt="1"/>
          </p:nvPr>
        </p:nvSpPr>
        <p:spPr>
          <a:xfrm>
            <a:off x="5272313" y="525761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dirty="0"/>
              <a:t>Additional description</a:t>
            </a:r>
            <a:br>
              <a:rPr lang="en-US" dirty="0"/>
            </a:br>
            <a:r>
              <a:rPr lang="en-US" dirty="0"/>
              <a:t>Business Unit</a:t>
            </a:r>
          </a:p>
        </p:txBody>
      </p:sp>
      <p:sp>
        <p:nvSpPr>
          <p:cNvPr id="110" name="Text Placeholder 67">
            <a:extLst>
              <a:ext uri="{FF2B5EF4-FFF2-40B4-BE49-F238E27FC236}">
                <a16:creationId xmlns:a16="http://schemas.microsoft.com/office/drawing/2014/main" id="{7FE34A4C-1397-70F2-18F0-B17AA731570B}"/>
              </a:ext>
            </a:extLst>
          </p:cNvPr>
          <p:cNvSpPr>
            <a:spLocks noGrp="1"/>
          </p:cNvSpPr>
          <p:nvPr>
            <p:ph type="body" sz="quarter" idx="128" hasCustomPrompt="1"/>
          </p:nvPr>
        </p:nvSpPr>
        <p:spPr>
          <a:xfrm>
            <a:off x="7492231" y="525761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dirty="0"/>
              <a:t>Additional description</a:t>
            </a:r>
            <a:br>
              <a:rPr lang="en-US" dirty="0"/>
            </a:br>
            <a:r>
              <a:rPr lang="en-US" dirty="0"/>
              <a:t>Business Unit</a:t>
            </a:r>
          </a:p>
        </p:txBody>
      </p:sp>
      <p:sp>
        <p:nvSpPr>
          <p:cNvPr id="111" name="Text Placeholder 67">
            <a:extLst>
              <a:ext uri="{FF2B5EF4-FFF2-40B4-BE49-F238E27FC236}">
                <a16:creationId xmlns:a16="http://schemas.microsoft.com/office/drawing/2014/main" id="{4C99E4D3-2A44-DC4B-80EC-B92FCECCCEDF}"/>
              </a:ext>
            </a:extLst>
          </p:cNvPr>
          <p:cNvSpPr>
            <a:spLocks noGrp="1"/>
          </p:cNvSpPr>
          <p:nvPr>
            <p:ph type="body" sz="quarter" idx="129" hasCustomPrompt="1"/>
          </p:nvPr>
        </p:nvSpPr>
        <p:spPr>
          <a:xfrm>
            <a:off x="9712147" y="525761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dirty="0"/>
              <a:t>Additional description</a:t>
            </a:r>
            <a:br>
              <a:rPr lang="en-US" dirty="0"/>
            </a:br>
            <a:r>
              <a:rPr lang="en-US" dirty="0"/>
              <a:t>Business Unit</a:t>
            </a:r>
          </a:p>
        </p:txBody>
      </p:sp>
      <p:sp>
        <p:nvSpPr>
          <p:cNvPr id="112" name="Picture Placeholder 63">
            <a:extLst>
              <a:ext uri="{FF2B5EF4-FFF2-40B4-BE49-F238E27FC236}">
                <a16:creationId xmlns:a16="http://schemas.microsoft.com/office/drawing/2014/main" id="{639D148C-DC61-5D67-8C9E-986D842BEF90}"/>
              </a:ext>
            </a:extLst>
          </p:cNvPr>
          <p:cNvSpPr>
            <a:spLocks noGrp="1"/>
          </p:cNvSpPr>
          <p:nvPr>
            <p:ph type="pic" sz="quarter" idx="130" hasCustomPrompt="1"/>
          </p:nvPr>
        </p:nvSpPr>
        <p:spPr>
          <a:xfrm>
            <a:off x="5272313" y="5514099"/>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a:t>Click the icon to add a picture</a:t>
            </a:r>
          </a:p>
        </p:txBody>
      </p:sp>
      <p:sp>
        <p:nvSpPr>
          <p:cNvPr id="113" name="Picture Placeholder 69">
            <a:extLst>
              <a:ext uri="{FF2B5EF4-FFF2-40B4-BE49-F238E27FC236}">
                <a16:creationId xmlns:a16="http://schemas.microsoft.com/office/drawing/2014/main" id="{0C674763-2970-D7A7-1BD3-4D9CC5FEA77C}"/>
              </a:ext>
            </a:extLst>
          </p:cNvPr>
          <p:cNvSpPr>
            <a:spLocks noGrp="1"/>
          </p:cNvSpPr>
          <p:nvPr>
            <p:ph type="pic" sz="quarter" idx="131" hasCustomPrompt="1"/>
          </p:nvPr>
        </p:nvSpPr>
        <p:spPr>
          <a:xfrm>
            <a:off x="836084" y="5518103"/>
            <a:ext cx="859995" cy="859996"/>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a:t>Click the icon to add a picture</a:t>
            </a:r>
          </a:p>
        </p:txBody>
      </p:sp>
      <p:sp>
        <p:nvSpPr>
          <p:cNvPr id="114" name="Text Placeholder 71">
            <a:extLst>
              <a:ext uri="{FF2B5EF4-FFF2-40B4-BE49-F238E27FC236}">
                <a16:creationId xmlns:a16="http://schemas.microsoft.com/office/drawing/2014/main" id="{FE98753E-B19D-72CC-4C13-624C62D49985}"/>
              </a:ext>
            </a:extLst>
          </p:cNvPr>
          <p:cNvSpPr>
            <a:spLocks noGrp="1"/>
          </p:cNvSpPr>
          <p:nvPr>
            <p:ph type="body" sz="quarter" idx="132" hasCustomPrompt="1"/>
          </p:nvPr>
        </p:nvSpPr>
        <p:spPr>
          <a:xfrm>
            <a:off x="1764634" y="5512382"/>
            <a:ext cx="1205468" cy="865717"/>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John Doe</a:t>
            </a:r>
          </a:p>
          <a:p>
            <a:pPr lvl="0"/>
            <a:r>
              <a:rPr lang="en-US" dirty="0"/>
              <a:t>Business Unit</a:t>
            </a:r>
          </a:p>
          <a:p>
            <a:pPr lvl="0"/>
            <a:r>
              <a:rPr lang="en-US" dirty="0"/>
              <a:t>Region</a:t>
            </a:r>
          </a:p>
          <a:p>
            <a:pPr lvl="0"/>
            <a:r>
              <a:rPr lang="en-US" dirty="0"/>
              <a:t>State, City</a:t>
            </a:r>
          </a:p>
          <a:p>
            <a:pPr lvl="0"/>
            <a:endParaRPr lang="en-US" dirty="0"/>
          </a:p>
        </p:txBody>
      </p:sp>
      <p:sp>
        <p:nvSpPr>
          <p:cNvPr id="115" name="Picture Placeholder 63">
            <a:extLst>
              <a:ext uri="{FF2B5EF4-FFF2-40B4-BE49-F238E27FC236}">
                <a16:creationId xmlns:a16="http://schemas.microsoft.com/office/drawing/2014/main" id="{A7F2F240-083E-5EA4-3DAE-3063340C3E84}"/>
              </a:ext>
            </a:extLst>
          </p:cNvPr>
          <p:cNvSpPr>
            <a:spLocks noGrp="1"/>
          </p:cNvSpPr>
          <p:nvPr>
            <p:ph type="pic" sz="quarter" idx="133" hasCustomPrompt="1"/>
          </p:nvPr>
        </p:nvSpPr>
        <p:spPr>
          <a:xfrm>
            <a:off x="7492231" y="5514099"/>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a:t>Click the icon to add a picture</a:t>
            </a:r>
          </a:p>
        </p:txBody>
      </p:sp>
      <p:sp>
        <p:nvSpPr>
          <p:cNvPr id="116" name="Picture Placeholder 63">
            <a:extLst>
              <a:ext uri="{FF2B5EF4-FFF2-40B4-BE49-F238E27FC236}">
                <a16:creationId xmlns:a16="http://schemas.microsoft.com/office/drawing/2014/main" id="{FE529F3F-5FD1-2288-1CE9-2EC3628D85C8}"/>
              </a:ext>
            </a:extLst>
          </p:cNvPr>
          <p:cNvSpPr>
            <a:spLocks noGrp="1"/>
          </p:cNvSpPr>
          <p:nvPr>
            <p:ph type="pic" sz="quarter" idx="134" hasCustomPrompt="1"/>
          </p:nvPr>
        </p:nvSpPr>
        <p:spPr>
          <a:xfrm>
            <a:off x="9712147" y="5514099"/>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a:t>Click the icon to add a picture</a:t>
            </a:r>
          </a:p>
        </p:txBody>
      </p:sp>
      <p:sp>
        <p:nvSpPr>
          <p:cNvPr id="117" name="Picture Placeholder 63">
            <a:extLst>
              <a:ext uri="{FF2B5EF4-FFF2-40B4-BE49-F238E27FC236}">
                <a16:creationId xmlns:a16="http://schemas.microsoft.com/office/drawing/2014/main" id="{3AA0B09E-2FF8-30C8-6703-6A8853DE1835}"/>
              </a:ext>
            </a:extLst>
          </p:cNvPr>
          <p:cNvSpPr>
            <a:spLocks noGrp="1"/>
          </p:cNvSpPr>
          <p:nvPr>
            <p:ph type="pic" sz="quarter" idx="135" hasCustomPrompt="1"/>
          </p:nvPr>
        </p:nvSpPr>
        <p:spPr>
          <a:xfrm>
            <a:off x="3052396" y="5514099"/>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a:t>Click the icon to add a picture</a:t>
            </a:r>
          </a:p>
        </p:txBody>
      </p:sp>
      <p:sp>
        <p:nvSpPr>
          <p:cNvPr id="118" name="Text Placeholder 71">
            <a:extLst>
              <a:ext uri="{FF2B5EF4-FFF2-40B4-BE49-F238E27FC236}">
                <a16:creationId xmlns:a16="http://schemas.microsoft.com/office/drawing/2014/main" id="{A5DC1549-5E97-DFFB-981D-9AAB34EF1F22}"/>
              </a:ext>
            </a:extLst>
          </p:cNvPr>
          <p:cNvSpPr>
            <a:spLocks noGrp="1"/>
          </p:cNvSpPr>
          <p:nvPr>
            <p:ph type="body" sz="quarter" idx="136" hasCustomPrompt="1"/>
          </p:nvPr>
        </p:nvSpPr>
        <p:spPr>
          <a:xfrm>
            <a:off x="3984551" y="5512382"/>
            <a:ext cx="1205468" cy="865717"/>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John Doe</a:t>
            </a:r>
          </a:p>
          <a:p>
            <a:pPr lvl="0"/>
            <a:r>
              <a:rPr lang="en-US" dirty="0"/>
              <a:t>Business Unit</a:t>
            </a:r>
          </a:p>
          <a:p>
            <a:pPr lvl="0"/>
            <a:r>
              <a:rPr lang="en-US" dirty="0"/>
              <a:t>Region</a:t>
            </a:r>
          </a:p>
          <a:p>
            <a:pPr lvl="0"/>
            <a:r>
              <a:rPr lang="en-US" dirty="0"/>
              <a:t>State, City</a:t>
            </a:r>
          </a:p>
          <a:p>
            <a:pPr lvl="0"/>
            <a:endParaRPr lang="en-US" dirty="0"/>
          </a:p>
        </p:txBody>
      </p:sp>
      <p:sp>
        <p:nvSpPr>
          <p:cNvPr id="119" name="Text Placeholder 71">
            <a:extLst>
              <a:ext uri="{FF2B5EF4-FFF2-40B4-BE49-F238E27FC236}">
                <a16:creationId xmlns:a16="http://schemas.microsoft.com/office/drawing/2014/main" id="{FEE3F053-3DC1-683A-E7D9-8E4B4354058C}"/>
              </a:ext>
            </a:extLst>
          </p:cNvPr>
          <p:cNvSpPr>
            <a:spLocks noGrp="1"/>
          </p:cNvSpPr>
          <p:nvPr>
            <p:ph type="body" sz="quarter" idx="137" hasCustomPrompt="1"/>
          </p:nvPr>
        </p:nvSpPr>
        <p:spPr>
          <a:xfrm>
            <a:off x="6213883" y="5512382"/>
            <a:ext cx="1196771" cy="865717"/>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John Doe</a:t>
            </a:r>
          </a:p>
          <a:p>
            <a:pPr lvl="0"/>
            <a:r>
              <a:rPr lang="en-US" dirty="0"/>
              <a:t>Business Unit</a:t>
            </a:r>
          </a:p>
          <a:p>
            <a:pPr lvl="0"/>
            <a:r>
              <a:rPr lang="en-US" dirty="0"/>
              <a:t>Region</a:t>
            </a:r>
          </a:p>
          <a:p>
            <a:pPr lvl="0"/>
            <a:r>
              <a:rPr lang="en-US" dirty="0"/>
              <a:t>State, City</a:t>
            </a:r>
          </a:p>
          <a:p>
            <a:pPr lvl="0"/>
            <a:endParaRPr lang="en-US" dirty="0"/>
          </a:p>
        </p:txBody>
      </p:sp>
      <p:sp>
        <p:nvSpPr>
          <p:cNvPr id="120" name="Text Placeholder 71">
            <a:extLst>
              <a:ext uri="{FF2B5EF4-FFF2-40B4-BE49-F238E27FC236}">
                <a16:creationId xmlns:a16="http://schemas.microsoft.com/office/drawing/2014/main" id="{8232E539-1A77-EA90-48A6-932C2DBE8D27}"/>
              </a:ext>
            </a:extLst>
          </p:cNvPr>
          <p:cNvSpPr>
            <a:spLocks noGrp="1"/>
          </p:cNvSpPr>
          <p:nvPr>
            <p:ph type="body" sz="quarter" idx="138" hasCustomPrompt="1"/>
          </p:nvPr>
        </p:nvSpPr>
        <p:spPr>
          <a:xfrm>
            <a:off x="8437407" y="5512382"/>
            <a:ext cx="1205468" cy="865717"/>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John Doe</a:t>
            </a:r>
          </a:p>
          <a:p>
            <a:pPr lvl="0"/>
            <a:r>
              <a:rPr lang="en-US" dirty="0"/>
              <a:t>Business Unit</a:t>
            </a:r>
          </a:p>
          <a:p>
            <a:pPr lvl="0"/>
            <a:r>
              <a:rPr lang="en-US" dirty="0"/>
              <a:t>Region</a:t>
            </a:r>
          </a:p>
          <a:p>
            <a:pPr lvl="0"/>
            <a:r>
              <a:rPr lang="en-US" dirty="0"/>
              <a:t>State, City</a:t>
            </a:r>
          </a:p>
          <a:p>
            <a:pPr lvl="0"/>
            <a:endParaRPr lang="en-US" dirty="0"/>
          </a:p>
        </p:txBody>
      </p:sp>
      <p:sp>
        <p:nvSpPr>
          <p:cNvPr id="121" name="Text Placeholder 71">
            <a:extLst>
              <a:ext uri="{FF2B5EF4-FFF2-40B4-BE49-F238E27FC236}">
                <a16:creationId xmlns:a16="http://schemas.microsoft.com/office/drawing/2014/main" id="{78561BAC-B4B4-0139-7227-F31948F07F83}"/>
              </a:ext>
            </a:extLst>
          </p:cNvPr>
          <p:cNvSpPr>
            <a:spLocks noGrp="1"/>
          </p:cNvSpPr>
          <p:nvPr>
            <p:ph type="body" sz="quarter" idx="139" hasCustomPrompt="1"/>
          </p:nvPr>
        </p:nvSpPr>
        <p:spPr>
          <a:xfrm>
            <a:off x="10653720" y="5512382"/>
            <a:ext cx="1182680" cy="865717"/>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John Doe</a:t>
            </a:r>
          </a:p>
          <a:p>
            <a:pPr lvl="0"/>
            <a:r>
              <a:rPr lang="en-US" dirty="0"/>
              <a:t>Business Unit</a:t>
            </a:r>
          </a:p>
          <a:p>
            <a:pPr lvl="0"/>
            <a:r>
              <a:rPr lang="en-US" dirty="0"/>
              <a:t>Region</a:t>
            </a:r>
          </a:p>
          <a:p>
            <a:pPr lvl="0"/>
            <a:r>
              <a:rPr lang="en-US" dirty="0"/>
              <a:t>State, City</a:t>
            </a:r>
          </a:p>
          <a:p>
            <a:pPr lvl="0"/>
            <a:endParaRPr lang="en-US" dirty="0"/>
          </a:p>
        </p:txBody>
      </p:sp>
      <p:sp>
        <p:nvSpPr>
          <p:cNvPr id="122" name="Text Placeholder 71">
            <a:extLst>
              <a:ext uri="{FF2B5EF4-FFF2-40B4-BE49-F238E27FC236}">
                <a16:creationId xmlns:a16="http://schemas.microsoft.com/office/drawing/2014/main" id="{4E1856B0-CF39-1D92-BB20-3032D9B10516}"/>
              </a:ext>
            </a:extLst>
          </p:cNvPr>
          <p:cNvSpPr>
            <a:spLocks noGrp="1"/>
          </p:cNvSpPr>
          <p:nvPr>
            <p:ph type="body" sz="quarter" idx="140" hasCustomPrompt="1"/>
          </p:nvPr>
        </p:nvSpPr>
        <p:spPr>
          <a:xfrm>
            <a:off x="6213883" y="1527141"/>
            <a:ext cx="1196772" cy="859996"/>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John Doe</a:t>
            </a:r>
          </a:p>
          <a:p>
            <a:pPr lvl="0"/>
            <a:r>
              <a:rPr lang="en-US" dirty="0"/>
              <a:t>Business Unit</a:t>
            </a:r>
          </a:p>
          <a:p>
            <a:pPr lvl="0"/>
            <a:r>
              <a:rPr lang="en-US" dirty="0"/>
              <a:t>Region</a:t>
            </a:r>
          </a:p>
          <a:p>
            <a:pPr lvl="0"/>
            <a:r>
              <a:rPr lang="en-US" dirty="0"/>
              <a:t>State, City</a:t>
            </a:r>
          </a:p>
          <a:p>
            <a:pPr lvl="0"/>
            <a:endParaRPr lang="en-US" dirty="0"/>
          </a:p>
        </p:txBody>
      </p:sp>
      <p:pic>
        <p:nvPicPr>
          <p:cNvPr id="3" name="Graphic 2">
            <a:extLst>
              <a:ext uri="{FF2B5EF4-FFF2-40B4-BE49-F238E27FC236}">
                <a16:creationId xmlns:a16="http://schemas.microsoft.com/office/drawing/2014/main" id="{8BEA14DE-717C-A490-2123-014C96EDC26E}"/>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Tree>
    <p:extLst>
      <p:ext uri="{BB962C8B-B14F-4D97-AF65-F5344CB8AC3E}">
        <p14:creationId xmlns:p14="http://schemas.microsoft.com/office/powerpoint/2010/main" val="4279793371"/>
      </p:ext>
    </p:extLst>
  </p:cSld>
  <p:clrMapOvr>
    <a:masterClrMapping/>
  </p:clrMapOvr>
  <p:extLst>
    <p:ext uri="{DCECCB84-F9BA-43D5-87BE-67443E8EF086}">
      <p15:sldGuideLst xmlns:p15="http://schemas.microsoft.com/office/powerpoint/2012/main">
        <p15:guide id="4" orient="horz" pos="720">
          <p15:clr>
            <a:srgbClr val="FBAE40"/>
          </p15:clr>
        </p15:guide>
        <p15:guide id="12" orient="horz" pos="1128">
          <p15:clr>
            <a:srgbClr val="FBAE40"/>
          </p15:clr>
        </p15:guide>
        <p15:guide id="27" orient="horz" pos="3012">
          <p15:clr>
            <a:srgbClr val="FBAE40"/>
          </p15:clr>
        </p15:guide>
        <p15:guide id="42" orient="horz" pos="2601">
          <p15:clr>
            <a:srgbClr val="FBAE40"/>
          </p15:clr>
        </p15:guide>
        <p15:guide id="43" orient="horz" pos="1985">
          <p15:clr>
            <a:srgbClr val="FBAE40"/>
          </p15:clr>
        </p15:guide>
        <p15:guide id="44" orient="horz" pos="2396">
          <p15:clr>
            <a:srgbClr val="FBAE40"/>
          </p15:clr>
        </p15:guide>
        <p15:guide id="45" orient="horz" pos="1367">
          <p15:clr>
            <a:srgbClr val="FBAE40"/>
          </p15:clr>
        </p15:guide>
        <p15:guide id="46" orient="horz" pos="1776">
          <p15:clr>
            <a:srgbClr val="FBAE40"/>
          </p15:clr>
        </p15:guide>
      </p15:sldGuideLst>
    </p:ext>
  </p:extLst>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p:cSld name="Contact slide 2/3 picture">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solidFill>
                  <a:schemeClr val="bg1"/>
                </a:solidFill>
              </a:defRPr>
            </a:lvl1pPr>
          </a:lstStyle>
          <a:p>
            <a:fld id="{A31A16BC-32A5-1E45-B9AD-7C159B18A439}" type="datetime1">
              <a:rPr lang="en-US" smtClean="0"/>
              <a:t>07/18/2024</a:t>
            </a:fld>
            <a:endParaRPr lang="en-US"/>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a:p>
        </p:txBody>
      </p:sp>
      <p:sp>
        <p:nvSpPr>
          <p:cNvPr id="2" name="Title 1"/>
          <p:cNvSpPr>
            <a:spLocks noGrp="1"/>
          </p:cNvSpPr>
          <p:nvPr>
            <p:ph type="title"/>
          </p:nvPr>
        </p:nvSpPr>
        <p:spPr>
          <a:xfrm>
            <a:off x="836084" y="390143"/>
            <a:ext cx="3416301" cy="1815423"/>
          </a:xfrm>
        </p:spPr>
        <p:txBody>
          <a:bodyPr/>
          <a:lstStyle>
            <a:lvl1pPr>
              <a:defRPr sz="2933">
                <a:solidFill>
                  <a:schemeClr val="bg1"/>
                </a:solidFill>
              </a:defRPr>
            </a:lvl1pP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4618567" y="0"/>
            <a:ext cx="7585932" cy="6858000"/>
          </a:xfrm>
          <a:solidFill>
            <a:schemeClr val="bg1"/>
          </a:solidFill>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r>
              <a:rPr lang="en-US"/>
              <a:t>Click the icon to add a picture</a:t>
            </a:r>
            <a:endParaRPr lang="en-US" dirty="0"/>
          </a:p>
        </p:txBody>
      </p:sp>
      <p:pic>
        <p:nvPicPr>
          <p:cNvPr id="9" name="Graphic 8">
            <a:extLst>
              <a:ext uri="{FF2B5EF4-FFF2-40B4-BE49-F238E27FC236}">
                <a16:creationId xmlns:a16="http://schemas.microsoft.com/office/drawing/2014/main" id="{B4DDB643-F6AE-1B15-EF5F-A17D17CBCD06}"/>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
        <p:nvSpPr>
          <p:cNvPr id="8" name="Text Placeholder 7">
            <a:extLst>
              <a:ext uri="{FF2B5EF4-FFF2-40B4-BE49-F238E27FC236}">
                <a16:creationId xmlns:a16="http://schemas.microsoft.com/office/drawing/2014/main" id="{CF2E1A9B-3BE0-1673-39BA-F397907B12DA}"/>
              </a:ext>
            </a:extLst>
          </p:cNvPr>
          <p:cNvSpPr>
            <a:spLocks noGrp="1"/>
          </p:cNvSpPr>
          <p:nvPr>
            <p:ph type="body" sz="quarter" idx="14" hasCustomPrompt="1"/>
          </p:nvPr>
        </p:nvSpPr>
        <p:spPr>
          <a:xfrm>
            <a:off x="836085" y="3253024"/>
            <a:ext cx="3416300" cy="478535"/>
          </a:xfrm>
        </p:spPr>
        <p:txBody>
          <a:bodyPr/>
          <a:lstStyle>
            <a:lvl1pPr>
              <a:spcAft>
                <a:spcPts val="0"/>
              </a:spcAft>
              <a:defRPr sz="1467" b="1">
                <a:solidFill>
                  <a:schemeClr val="bg1"/>
                </a:solidFill>
              </a:defRPr>
            </a:lvl1pPr>
          </a:lstStyle>
          <a:p>
            <a:pPr lvl="0"/>
            <a:r>
              <a:rPr lang="en-US" dirty="0"/>
              <a:t>John Doe</a:t>
            </a:r>
            <a:br>
              <a:rPr lang="en-US" dirty="0"/>
            </a:br>
            <a:endParaRPr lang="en-US" dirty="0"/>
          </a:p>
        </p:txBody>
      </p:sp>
      <p:sp>
        <p:nvSpPr>
          <p:cNvPr id="10" name="Text Placeholder 7">
            <a:extLst>
              <a:ext uri="{FF2B5EF4-FFF2-40B4-BE49-F238E27FC236}">
                <a16:creationId xmlns:a16="http://schemas.microsoft.com/office/drawing/2014/main" id="{6D3241A9-4265-C217-A316-AEF1E8578F4E}"/>
              </a:ext>
            </a:extLst>
          </p:cNvPr>
          <p:cNvSpPr>
            <a:spLocks noGrp="1"/>
          </p:cNvSpPr>
          <p:nvPr>
            <p:ph type="body" sz="quarter" idx="15" hasCustomPrompt="1"/>
          </p:nvPr>
        </p:nvSpPr>
        <p:spPr>
          <a:xfrm>
            <a:off x="836085" y="3736264"/>
            <a:ext cx="3416300" cy="839969"/>
          </a:xfrm>
        </p:spPr>
        <p:txBody>
          <a:bodyPr/>
          <a:lstStyle>
            <a:lvl1pPr>
              <a:spcAft>
                <a:spcPts val="0"/>
              </a:spcAft>
              <a:defRPr sz="1467">
                <a:solidFill>
                  <a:schemeClr val="bg1"/>
                </a:solidFill>
              </a:defRPr>
            </a:lvl1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12" name="Text Placeholder 7">
            <a:extLst>
              <a:ext uri="{FF2B5EF4-FFF2-40B4-BE49-F238E27FC236}">
                <a16:creationId xmlns:a16="http://schemas.microsoft.com/office/drawing/2014/main" id="{824822C4-9887-FA7E-6758-2CC68B42498D}"/>
              </a:ext>
            </a:extLst>
          </p:cNvPr>
          <p:cNvSpPr>
            <a:spLocks noGrp="1"/>
          </p:cNvSpPr>
          <p:nvPr>
            <p:ph type="body" sz="quarter" idx="16" hasCustomPrompt="1"/>
          </p:nvPr>
        </p:nvSpPr>
        <p:spPr>
          <a:xfrm>
            <a:off x="836085" y="5046198"/>
            <a:ext cx="3416300" cy="478535"/>
          </a:xfrm>
        </p:spPr>
        <p:txBody>
          <a:bodyPr/>
          <a:lstStyle>
            <a:lvl1pPr>
              <a:spcAft>
                <a:spcPts val="0"/>
              </a:spcAft>
              <a:defRPr sz="1467" b="1">
                <a:solidFill>
                  <a:schemeClr val="bg1"/>
                </a:solidFill>
              </a:defRPr>
            </a:lvl1pPr>
          </a:lstStyle>
          <a:p>
            <a:pPr lvl="0"/>
            <a:r>
              <a:rPr lang="en-US" dirty="0"/>
              <a:t>Jane Doe</a:t>
            </a:r>
            <a:br>
              <a:rPr lang="en-US" dirty="0"/>
            </a:br>
            <a:endParaRPr lang="en-US" dirty="0"/>
          </a:p>
        </p:txBody>
      </p:sp>
      <p:sp>
        <p:nvSpPr>
          <p:cNvPr id="13" name="Text Placeholder 7">
            <a:extLst>
              <a:ext uri="{FF2B5EF4-FFF2-40B4-BE49-F238E27FC236}">
                <a16:creationId xmlns:a16="http://schemas.microsoft.com/office/drawing/2014/main" id="{79AEDF7F-DB87-553D-3FE3-B9290A684F49}"/>
              </a:ext>
            </a:extLst>
          </p:cNvPr>
          <p:cNvSpPr>
            <a:spLocks noGrp="1"/>
          </p:cNvSpPr>
          <p:nvPr>
            <p:ph type="body" sz="quarter" idx="17" hasCustomPrompt="1"/>
          </p:nvPr>
        </p:nvSpPr>
        <p:spPr>
          <a:xfrm>
            <a:off x="836085" y="5529437"/>
            <a:ext cx="3416300" cy="910284"/>
          </a:xfrm>
        </p:spPr>
        <p:txBody>
          <a:bodyPr/>
          <a:lstStyle>
            <a:lvl1pPr>
              <a:spcAft>
                <a:spcPts val="0"/>
              </a:spcAft>
              <a:defRPr sz="1467">
                <a:solidFill>
                  <a:schemeClr val="bg1"/>
                </a:solidFill>
              </a:defRPr>
            </a:lvl1pPr>
          </a:lstStyle>
          <a:p>
            <a:pPr lvl="0"/>
            <a:r>
              <a:rPr lang="en-US" dirty="0"/>
              <a:t>Title</a:t>
            </a:r>
            <a:br>
              <a:rPr lang="en-US" dirty="0"/>
            </a:br>
            <a:r>
              <a:rPr lang="en-US" dirty="0"/>
              <a:t>Company</a:t>
            </a:r>
            <a:br>
              <a:rPr lang="en-US" dirty="0"/>
            </a:br>
            <a:r>
              <a:rPr lang="en-US" dirty="0"/>
              <a:t>Business Unit</a:t>
            </a:r>
            <a:br>
              <a:rPr lang="en-US" dirty="0"/>
            </a:br>
            <a:br>
              <a:rPr lang="en-US" dirty="0"/>
            </a:br>
            <a:endParaRPr lang="en-US" dirty="0"/>
          </a:p>
        </p:txBody>
      </p:sp>
      <p:pic>
        <p:nvPicPr>
          <p:cNvPr id="3" name="Graphic 2">
            <a:extLst>
              <a:ext uri="{FF2B5EF4-FFF2-40B4-BE49-F238E27FC236}">
                <a16:creationId xmlns:a16="http://schemas.microsoft.com/office/drawing/2014/main" id="{B6F09D6A-16DC-448A-872C-0DFCF6036A69}"/>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Tree>
    <p:extLst>
      <p:ext uri="{BB962C8B-B14F-4D97-AF65-F5344CB8AC3E}">
        <p14:creationId xmlns:p14="http://schemas.microsoft.com/office/powerpoint/2010/main" val="460728453"/>
      </p:ext>
    </p:extLst>
  </p:cSld>
  <p:clrMapOvr>
    <a:masterClrMapping/>
  </p:clrMapOvr>
  <p:extLst>
    <p:ext uri="{DCECCB84-F9BA-43D5-87BE-67443E8EF086}">
      <p15:sldGuideLst xmlns:p15="http://schemas.microsoft.com/office/powerpoint/2012/main"/>
    </p:ext>
  </p:extLst>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p:cSld name="Contact slide 1/3 picture">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solidFill>
                  <a:schemeClr val="bg1"/>
                </a:solidFill>
              </a:defRPr>
            </a:lvl1pPr>
          </a:lstStyle>
          <a:p>
            <a:fld id="{812BA887-08A4-AC46-809B-9BA61AE0801D}" type="datetime1">
              <a:rPr lang="en-US" smtClean="0"/>
              <a:t>07/18/2024</a:t>
            </a:fld>
            <a:endParaRPr lang="en-US"/>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a:p>
        </p:txBody>
      </p:sp>
      <p:sp>
        <p:nvSpPr>
          <p:cNvPr id="2" name="Title 1"/>
          <p:cNvSpPr>
            <a:spLocks noGrp="1"/>
          </p:cNvSpPr>
          <p:nvPr>
            <p:ph type="title"/>
          </p:nvPr>
        </p:nvSpPr>
        <p:spPr>
          <a:xfrm>
            <a:off x="836083" y="390144"/>
            <a:ext cx="7209367" cy="960000"/>
          </a:xfrm>
        </p:spPr>
        <p:txBody>
          <a:bodyPr/>
          <a:lstStyle>
            <a:lvl1pPr>
              <a:defRPr sz="2933">
                <a:solidFill>
                  <a:schemeClr val="bg1"/>
                </a:solidFill>
              </a:defRPr>
            </a:lvl1pP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8413751" y="0"/>
            <a:ext cx="3790748" cy="6858000"/>
          </a:xfrm>
          <a:solidFill>
            <a:schemeClr val="bg1"/>
          </a:solidFill>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r>
              <a:rPr lang="en-US"/>
              <a:t>Click the icon to add a picture</a:t>
            </a:r>
            <a:endParaRPr lang="en-US" dirty="0"/>
          </a:p>
        </p:txBody>
      </p:sp>
      <p:pic>
        <p:nvPicPr>
          <p:cNvPr id="9" name="Graphic 8">
            <a:extLst>
              <a:ext uri="{FF2B5EF4-FFF2-40B4-BE49-F238E27FC236}">
                <a16:creationId xmlns:a16="http://schemas.microsoft.com/office/drawing/2014/main" id="{B4DDB643-F6AE-1B15-EF5F-A17D17CBCD06}"/>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
        <p:nvSpPr>
          <p:cNvPr id="8" name="Text Placeholder 7">
            <a:extLst>
              <a:ext uri="{FF2B5EF4-FFF2-40B4-BE49-F238E27FC236}">
                <a16:creationId xmlns:a16="http://schemas.microsoft.com/office/drawing/2014/main" id="{CF2E1A9B-3BE0-1673-39BA-F397907B12DA}"/>
              </a:ext>
            </a:extLst>
          </p:cNvPr>
          <p:cNvSpPr>
            <a:spLocks noGrp="1"/>
          </p:cNvSpPr>
          <p:nvPr>
            <p:ph type="body" sz="quarter" idx="14" hasCustomPrompt="1"/>
          </p:nvPr>
        </p:nvSpPr>
        <p:spPr>
          <a:xfrm>
            <a:off x="836085" y="2209800"/>
            <a:ext cx="3416300" cy="597408"/>
          </a:xfrm>
        </p:spPr>
        <p:txBody>
          <a:bodyPr/>
          <a:lstStyle>
            <a:lvl1pPr>
              <a:spcAft>
                <a:spcPts val="0"/>
              </a:spcAft>
              <a:defRPr sz="1867" b="1">
                <a:solidFill>
                  <a:schemeClr val="bg1"/>
                </a:solidFill>
              </a:defRPr>
            </a:lvl1pPr>
          </a:lstStyle>
          <a:p>
            <a:pPr lvl="0"/>
            <a:r>
              <a:rPr lang="en-US" dirty="0"/>
              <a:t>John Doe</a:t>
            </a:r>
          </a:p>
        </p:txBody>
      </p:sp>
      <p:sp>
        <p:nvSpPr>
          <p:cNvPr id="10" name="Text Placeholder 7">
            <a:extLst>
              <a:ext uri="{FF2B5EF4-FFF2-40B4-BE49-F238E27FC236}">
                <a16:creationId xmlns:a16="http://schemas.microsoft.com/office/drawing/2014/main" id="{6D3241A9-4265-C217-A316-AEF1E8578F4E}"/>
              </a:ext>
            </a:extLst>
          </p:cNvPr>
          <p:cNvSpPr>
            <a:spLocks noGrp="1"/>
          </p:cNvSpPr>
          <p:nvPr>
            <p:ph type="body" sz="quarter" idx="15" hasCustomPrompt="1"/>
          </p:nvPr>
        </p:nvSpPr>
        <p:spPr>
          <a:xfrm>
            <a:off x="836085" y="2824105"/>
            <a:ext cx="3416300" cy="1085380"/>
          </a:xfrm>
        </p:spPr>
        <p:txBody>
          <a:bodyPr/>
          <a:lstStyle>
            <a:lvl1pPr>
              <a:spcAft>
                <a:spcPts val="0"/>
              </a:spcAft>
              <a:defRPr sz="1467">
                <a:solidFill>
                  <a:schemeClr val="bg1"/>
                </a:solidFill>
              </a:defRPr>
            </a:lvl1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12" name="Text Placeholder 7">
            <a:extLst>
              <a:ext uri="{FF2B5EF4-FFF2-40B4-BE49-F238E27FC236}">
                <a16:creationId xmlns:a16="http://schemas.microsoft.com/office/drawing/2014/main" id="{824822C4-9887-FA7E-6758-2CC68B42498D}"/>
              </a:ext>
            </a:extLst>
          </p:cNvPr>
          <p:cNvSpPr>
            <a:spLocks noGrp="1"/>
          </p:cNvSpPr>
          <p:nvPr>
            <p:ph type="body" sz="quarter" idx="16" hasCustomPrompt="1"/>
          </p:nvPr>
        </p:nvSpPr>
        <p:spPr>
          <a:xfrm>
            <a:off x="836085" y="4297745"/>
            <a:ext cx="3416300" cy="597408"/>
          </a:xfrm>
        </p:spPr>
        <p:txBody>
          <a:bodyPr/>
          <a:lstStyle>
            <a:lvl1pPr>
              <a:spcAft>
                <a:spcPts val="0"/>
              </a:spcAft>
              <a:defRPr sz="1867" b="1">
                <a:solidFill>
                  <a:schemeClr val="bg1"/>
                </a:solidFill>
              </a:defRPr>
            </a:lvl1pPr>
          </a:lstStyle>
          <a:p>
            <a:pPr lvl="0"/>
            <a:r>
              <a:rPr lang="en-US" dirty="0"/>
              <a:t>Jane Doe</a:t>
            </a:r>
            <a:br>
              <a:rPr lang="en-US" dirty="0"/>
            </a:br>
            <a:endParaRPr lang="en-US" dirty="0"/>
          </a:p>
        </p:txBody>
      </p:sp>
      <p:sp>
        <p:nvSpPr>
          <p:cNvPr id="13" name="Text Placeholder 7">
            <a:extLst>
              <a:ext uri="{FF2B5EF4-FFF2-40B4-BE49-F238E27FC236}">
                <a16:creationId xmlns:a16="http://schemas.microsoft.com/office/drawing/2014/main" id="{79AEDF7F-DB87-553D-3FE3-B9290A684F49}"/>
              </a:ext>
            </a:extLst>
          </p:cNvPr>
          <p:cNvSpPr>
            <a:spLocks noGrp="1"/>
          </p:cNvSpPr>
          <p:nvPr>
            <p:ph type="body" sz="quarter" idx="17" hasCustomPrompt="1"/>
          </p:nvPr>
        </p:nvSpPr>
        <p:spPr>
          <a:xfrm>
            <a:off x="836085" y="4907380"/>
            <a:ext cx="3416300" cy="1084800"/>
          </a:xfrm>
        </p:spPr>
        <p:txBody>
          <a:bodyPr/>
          <a:lstStyle>
            <a:lvl1pPr>
              <a:spcAft>
                <a:spcPts val="0"/>
              </a:spcAft>
              <a:defRPr sz="1467">
                <a:solidFill>
                  <a:schemeClr val="bg1"/>
                </a:solidFill>
              </a:defRPr>
            </a:lvl1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3" name="Text Placeholder 7">
            <a:extLst>
              <a:ext uri="{FF2B5EF4-FFF2-40B4-BE49-F238E27FC236}">
                <a16:creationId xmlns:a16="http://schemas.microsoft.com/office/drawing/2014/main" id="{8E9BCDA7-871A-DC47-E491-916F16187BD6}"/>
              </a:ext>
            </a:extLst>
          </p:cNvPr>
          <p:cNvSpPr>
            <a:spLocks noGrp="1"/>
          </p:cNvSpPr>
          <p:nvPr>
            <p:ph type="body" sz="quarter" idx="18" hasCustomPrompt="1"/>
          </p:nvPr>
        </p:nvSpPr>
        <p:spPr>
          <a:xfrm>
            <a:off x="4629151" y="2209801"/>
            <a:ext cx="3416300" cy="600439"/>
          </a:xfrm>
        </p:spPr>
        <p:txBody>
          <a:bodyPr/>
          <a:lstStyle>
            <a:lvl1pPr>
              <a:spcAft>
                <a:spcPts val="0"/>
              </a:spcAft>
              <a:defRPr sz="1867" b="1">
                <a:solidFill>
                  <a:schemeClr val="bg1"/>
                </a:solidFill>
              </a:defRPr>
            </a:lvl1pPr>
          </a:lstStyle>
          <a:p>
            <a:pPr lvl="0"/>
            <a:r>
              <a:rPr lang="en-US" dirty="0"/>
              <a:t>Jane Doe</a:t>
            </a:r>
            <a:br>
              <a:rPr lang="en-US" dirty="0"/>
            </a:br>
            <a:endParaRPr lang="en-US" dirty="0"/>
          </a:p>
        </p:txBody>
      </p:sp>
      <p:sp>
        <p:nvSpPr>
          <p:cNvPr id="7" name="Text Placeholder 7">
            <a:extLst>
              <a:ext uri="{FF2B5EF4-FFF2-40B4-BE49-F238E27FC236}">
                <a16:creationId xmlns:a16="http://schemas.microsoft.com/office/drawing/2014/main" id="{1CFCCB07-505B-CF23-AA56-DF12E774B59E}"/>
              </a:ext>
            </a:extLst>
          </p:cNvPr>
          <p:cNvSpPr>
            <a:spLocks noGrp="1"/>
          </p:cNvSpPr>
          <p:nvPr>
            <p:ph type="body" sz="quarter" idx="19" hasCustomPrompt="1"/>
          </p:nvPr>
        </p:nvSpPr>
        <p:spPr>
          <a:xfrm>
            <a:off x="4629151" y="2824105"/>
            <a:ext cx="3416300" cy="1085380"/>
          </a:xfrm>
        </p:spPr>
        <p:txBody>
          <a:bodyPr/>
          <a:lstStyle>
            <a:lvl1pPr>
              <a:spcAft>
                <a:spcPts val="0"/>
              </a:spcAft>
              <a:defRPr sz="1467">
                <a:solidFill>
                  <a:schemeClr val="bg1"/>
                </a:solidFill>
              </a:defRPr>
            </a:lvl1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14" name="Text Placeholder 7">
            <a:extLst>
              <a:ext uri="{FF2B5EF4-FFF2-40B4-BE49-F238E27FC236}">
                <a16:creationId xmlns:a16="http://schemas.microsoft.com/office/drawing/2014/main" id="{FEB7346F-CEF1-D823-D380-F47962C8247D}"/>
              </a:ext>
            </a:extLst>
          </p:cNvPr>
          <p:cNvSpPr>
            <a:spLocks noGrp="1"/>
          </p:cNvSpPr>
          <p:nvPr>
            <p:ph type="body" sz="quarter" idx="20" hasCustomPrompt="1"/>
          </p:nvPr>
        </p:nvSpPr>
        <p:spPr>
          <a:xfrm>
            <a:off x="4629151" y="4297745"/>
            <a:ext cx="3416300" cy="597408"/>
          </a:xfrm>
        </p:spPr>
        <p:txBody>
          <a:bodyPr/>
          <a:lstStyle>
            <a:lvl1pPr>
              <a:spcAft>
                <a:spcPts val="0"/>
              </a:spcAft>
              <a:defRPr sz="1867" b="1">
                <a:solidFill>
                  <a:schemeClr val="bg1"/>
                </a:solidFill>
              </a:defRPr>
            </a:lvl1pPr>
          </a:lstStyle>
          <a:p>
            <a:pPr lvl="0"/>
            <a:r>
              <a:rPr lang="en-US" dirty="0"/>
              <a:t>John Doe</a:t>
            </a:r>
            <a:br>
              <a:rPr lang="en-US" dirty="0"/>
            </a:br>
            <a:endParaRPr lang="en-US" dirty="0"/>
          </a:p>
        </p:txBody>
      </p:sp>
      <p:sp>
        <p:nvSpPr>
          <p:cNvPr id="15" name="Text Placeholder 7">
            <a:extLst>
              <a:ext uri="{FF2B5EF4-FFF2-40B4-BE49-F238E27FC236}">
                <a16:creationId xmlns:a16="http://schemas.microsoft.com/office/drawing/2014/main" id="{321FB1D2-B5DE-3C81-E9FD-7A9B60FC80D5}"/>
              </a:ext>
            </a:extLst>
          </p:cNvPr>
          <p:cNvSpPr>
            <a:spLocks noGrp="1"/>
          </p:cNvSpPr>
          <p:nvPr>
            <p:ph type="body" sz="quarter" idx="21" hasCustomPrompt="1"/>
          </p:nvPr>
        </p:nvSpPr>
        <p:spPr>
          <a:xfrm>
            <a:off x="4629151" y="4907380"/>
            <a:ext cx="3416300" cy="1084800"/>
          </a:xfrm>
        </p:spPr>
        <p:txBody>
          <a:bodyPr/>
          <a:lstStyle>
            <a:lvl1pPr>
              <a:spcAft>
                <a:spcPts val="0"/>
              </a:spcAft>
              <a:defRPr sz="1467">
                <a:solidFill>
                  <a:schemeClr val="bg1"/>
                </a:solidFill>
              </a:defRPr>
            </a:lvl1pPr>
          </a:lstStyle>
          <a:p>
            <a:pPr lvl="0"/>
            <a:r>
              <a:rPr lang="en-US" dirty="0"/>
              <a:t>Title</a:t>
            </a:r>
            <a:br>
              <a:rPr lang="en-US" dirty="0"/>
            </a:br>
            <a:r>
              <a:rPr lang="en-US" dirty="0"/>
              <a:t>Company</a:t>
            </a:r>
            <a:br>
              <a:rPr lang="en-US" dirty="0"/>
            </a:br>
            <a:r>
              <a:rPr lang="en-US" dirty="0"/>
              <a:t>Business Unit</a:t>
            </a:r>
            <a:br>
              <a:rPr lang="en-US" dirty="0"/>
            </a:br>
            <a:endParaRPr lang="en-US" dirty="0"/>
          </a:p>
        </p:txBody>
      </p:sp>
      <p:pic>
        <p:nvPicPr>
          <p:cNvPr id="16" name="Graphic 15">
            <a:extLst>
              <a:ext uri="{FF2B5EF4-FFF2-40B4-BE49-F238E27FC236}">
                <a16:creationId xmlns:a16="http://schemas.microsoft.com/office/drawing/2014/main" id="{7A6B09B0-8606-17CF-9D3C-9892A6BEF410}"/>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Tree>
    <p:extLst>
      <p:ext uri="{BB962C8B-B14F-4D97-AF65-F5344CB8AC3E}">
        <p14:creationId xmlns:p14="http://schemas.microsoft.com/office/powerpoint/2010/main" val="2182075008"/>
      </p:ext>
    </p:extLst>
  </p:cSld>
  <p:clrMapOvr>
    <a:masterClrMapping/>
  </p:clrMapOvr>
  <p:extLst>
    <p:ext uri="{DCECCB84-F9BA-43D5-87BE-67443E8EF086}">
      <p15:sldGuideLst xmlns:p15="http://schemas.microsoft.com/office/powerpoint/2012/main"/>
    </p:ext>
  </p:extLst>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p:cSld name="Contact slide">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solidFill>
                  <a:schemeClr val="bg1"/>
                </a:solidFill>
              </a:defRPr>
            </a:lvl1pPr>
          </a:lstStyle>
          <a:p>
            <a:fld id="{2006381E-22FB-A94D-95C8-CDDA562DC917}" type="datetime1">
              <a:rPr lang="en-US" smtClean="0"/>
              <a:t>07/18/2024</a:t>
            </a:fld>
            <a:endParaRPr lang="en-US"/>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a:p>
        </p:txBody>
      </p:sp>
      <p:sp>
        <p:nvSpPr>
          <p:cNvPr id="2" name="Title 1"/>
          <p:cNvSpPr>
            <a:spLocks noGrp="1"/>
          </p:cNvSpPr>
          <p:nvPr>
            <p:ph type="title"/>
          </p:nvPr>
        </p:nvSpPr>
        <p:spPr>
          <a:xfrm>
            <a:off x="836084" y="390144"/>
            <a:ext cx="10998200" cy="960000"/>
          </a:xfrm>
        </p:spPr>
        <p:txBody>
          <a:bodyPr/>
          <a:lstStyle>
            <a:lvl1pPr>
              <a:defRPr sz="2933">
                <a:solidFill>
                  <a:schemeClr val="bg1"/>
                </a:solidFill>
              </a:defRPr>
            </a:lvl1pPr>
          </a:lstStyle>
          <a:p>
            <a:r>
              <a:rPr lang="en-US"/>
              <a:t>Click to edit Master title style</a:t>
            </a:r>
            <a:endParaRPr lang="en-US" dirty="0"/>
          </a:p>
        </p:txBody>
      </p:sp>
      <p:pic>
        <p:nvPicPr>
          <p:cNvPr id="9" name="Graphic 8">
            <a:extLst>
              <a:ext uri="{FF2B5EF4-FFF2-40B4-BE49-F238E27FC236}">
                <a16:creationId xmlns:a16="http://schemas.microsoft.com/office/drawing/2014/main" id="{B4DDB643-F6AE-1B15-EF5F-A17D17CBCD06}"/>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
        <p:nvSpPr>
          <p:cNvPr id="8" name="Text Placeholder 7">
            <a:extLst>
              <a:ext uri="{FF2B5EF4-FFF2-40B4-BE49-F238E27FC236}">
                <a16:creationId xmlns:a16="http://schemas.microsoft.com/office/drawing/2014/main" id="{CF2E1A9B-3BE0-1673-39BA-F397907B12DA}"/>
              </a:ext>
            </a:extLst>
          </p:cNvPr>
          <p:cNvSpPr>
            <a:spLocks noGrp="1"/>
          </p:cNvSpPr>
          <p:nvPr>
            <p:ph type="body" sz="quarter" idx="14" hasCustomPrompt="1"/>
          </p:nvPr>
        </p:nvSpPr>
        <p:spPr>
          <a:xfrm>
            <a:off x="4629151" y="2209800"/>
            <a:ext cx="3416300" cy="597408"/>
          </a:xfrm>
        </p:spPr>
        <p:txBody>
          <a:bodyPr/>
          <a:lstStyle>
            <a:lvl1pPr>
              <a:spcAft>
                <a:spcPts val="0"/>
              </a:spcAft>
              <a:defRPr sz="1867" b="1">
                <a:solidFill>
                  <a:schemeClr val="bg1"/>
                </a:solidFill>
              </a:defRPr>
            </a:lvl1pPr>
          </a:lstStyle>
          <a:p>
            <a:pPr lvl="0"/>
            <a:r>
              <a:rPr lang="en-US" dirty="0"/>
              <a:t>John Doe</a:t>
            </a:r>
          </a:p>
        </p:txBody>
      </p:sp>
      <p:sp>
        <p:nvSpPr>
          <p:cNvPr id="10" name="Text Placeholder 7">
            <a:extLst>
              <a:ext uri="{FF2B5EF4-FFF2-40B4-BE49-F238E27FC236}">
                <a16:creationId xmlns:a16="http://schemas.microsoft.com/office/drawing/2014/main" id="{6D3241A9-4265-C217-A316-AEF1E8578F4E}"/>
              </a:ext>
            </a:extLst>
          </p:cNvPr>
          <p:cNvSpPr>
            <a:spLocks noGrp="1"/>
          </p:cNvSpPr>
          <p:nvPr>
            <p:ph type="body" sz="quarter" idx="15" hasCustomPrompt="1"/>
          </p:nvPr>
        </p:nvSpPr>
        <p:spPr>
          <a:xfrm>
            <a:off x="4629151" y="2824105"/>
            <a:ext cx="3416300" cy="1085379"/>
          </a:xfrm>
        </p:spPr>
        <p:txBody>
          <a:bodyPr/>
          <a:lstStyle>
            <a:lvl1pPr>
              <a:spcAft>
                <a:spcPts val="0"/>
              </a:spcAft>
              <a:defRPr sz="1467">
                <a:solidFill>
                  <a:schemeClr val="bg1"/>
                </a:solidFill>
              </a:defRPr>
            </a:lvl1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12" name="Text Placeholder 7">
            <a:extLst>
              <a:ext uri="{FF2B5EF4-FFF2-40B4-BE49-F238E27FC236}">
                <a16:creationId xmlns:a16="http://schemas.microsoft.com/office/drawing/2014/main" id="{824822C4-9887-FA7E-6758-2CC68B42498D}"/>
              </a:ext>
            </a:extLst>
          </p:cNvPr>
          <p:cNvSpPr>
            <a:spLocks noGrp="1"/>
          </p:cNvSpPr>
          <p:nvPr>
            <p:ph type="body" sz="quarter" idx="16" hasCustomPrompt="1"/>
          </p:nvPr>
        </p:nvSpPr>
        <p:spPr>
          <a:xfrm>
            <a:off x="4629151" y="4296000"/>
            <a:ext cx="3416300" cy="597408"/>
          </a:xfrm>
        </p:spPr>
        <p:txBody>
          <a:bodyPr/>
          <a:lstStyle>
            <a:lvl1pPr>
              <a:spcAft>
                <a:spcPts val="0"/>
              </a:spcAft>
              <a:defRPr sz="1867" b="1">
                <a:solidFill>
                  <a:schemeClr val="bg1"/>
                </a:solidFill>
              </a:defRPr>
            </a:lvl1pPr>
          </a:lstStyle>
          <a:p>
            <a:pPr lvl="0"/>
            <a:r>
              <a:rPr lang="en-US" dirty="0"/>
              <a:t>Jane Doe</a:t>
            </a:r>
            <a:br>
              <a:rPr lang="en-US" dirty="0"/>
            </a:br>
            <a:endParaRPr lang="en-US" dirty="0"/>
          </a:p>
        </p:txBody>
      </p:sp>
      <p:sp>
        <p:nvSpPr>
          <p:cNvPr id="13" name="Text Placeholder 7">
            <a:extLst>
              <a:ext uri="{FF2B5EF4-FFF2-40B4-BE49-F238E27FC236}">
                <a16:creationId xmlns:a16="http://schemas.microsoft.com/office/drawing/2014/main" id="{79AEDF7F-DB87-553D-3FE3-B9290A684F49}"/>
              </a:ext>
            </a:extLst>
          </p:cNvPr>
          <p:cNvSpPr>
            <a:spLocks noGrp="1"/>
          </p:cNvSpPr>
          <p:nvPr>
            <p:ph type="body" sz="quarter" idx="17" hasCustomPrompt="1"/>
          </p:nvPr>
        </p:nvSpPr>
        <p:spPr>
          <a:xfrm>
            <a:off x="4629151" y="4905600"/>
            <a:ext cx="3416300" cy="1084800"/>
          </a:xfrm>
        </p:spPr>
        <p:txBody>
          <a:bodyPr/>
          <a:lstStyle>
            <a:lvl1pPr>
              <a:spcAft>
                <a:spcPts val="0"/>
              </a:spcAft>
              <a:defRPr sz="1467">
                <a:solidFill>
                  <a:schemeClr val="bg1"/>
                </a:solidFill>
              </a:defRPr>
            </a:lvl1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3" name="Text Placeholder 7">
            <a:extLst>
              <a:ext uri="{FF2B5EF4-FFF2-40B4-BE49-F238E27FC236}">
                <a16:creationId xmlns:a16="http://schemas.microsoft.com/office/drawing/2014/main" id="{8E9BCDA7-871A-DC47-E491-916F16187BD6}"/>
              </a:ext>
            </a:extLst>
          </p:cNvPr>
          <p:cNvSpPr>
            <a:spLocks noGrp="1"/>
          </p:cNvSpPr>
          <p:nvPr>
            <p:ph type="body" sz="quarter" idx="18" hasCustomPrompt="1"/>
          </p:nvPr>
        </p:nvSpPr>
        <p:spPr>
          <a:xfrm>
            <a:off x="8422218" y="2209801"/>
            <a:ext cx="3416300" cy="600439"/>
          </a:xfrm>
        </p:spPr>
        <p:txBody>
          <a:bodyPr/>
          <a:lstStyle>
            <a:lvl1pPr>
              <a:spcAft>
                <a:spcPts val="0"/>
              </a:spcAft>
              <a:defRPr sz="1867" b="1">
                <a:solidFill>
                  <a:schemeClr val="bg1"/>
                </a:solidFill>
              </a:defRPr>
            </a:lvl1pPr>
          </a:lstStyle>
          <a:p>
            <a:pPr lvl="0"/>
            <a:r>
              <a:rPr lang="en-US" dirty="0"/>
              <a:t>Jane Doe</a:t>
            </a:r>
            <a:br>
              <a:rPr lang="en-US" dirty="0"/>
            </a:br>
            <a:endParaRPr lang="en-US" dirty="0"/>
          </a:p>
        </p:txBody>
      </p:sp>
      <p:sp>
        <p:nvSpPr>
          <p:cNvPr id="7" name="Text Placeholder 7">
            <a:extLst>
              <a:ext uri="{FF2B5EF4-FFF2-40B4-BE49-F238E27FC236}">
                <a16:creationId xmlns:a16="http://schemas.microsoft.com/office/drawing/2014/main" id="{1CFCCB07-505B-CF23-AA56-DF12E774B59E}"/>
              </a:ext>
            </a:extLst>
          </p:cNvPr>
          <p:cNvSpPr>
            <a:spLocks noGrp="1"/>
          </p:cNvSpPr>
          <p:nvPr>
            <p:ph type="body" sz="quarter" idx="19" hasCustomPrompt="1"/>
          </p:nvPr>
        </p:nvSpPr>
        <p:spPr>
          <a:xfrm>
            <a:off x="8422218" y="2824105"/>
            <a:ext cx="3416300" cy="1085379"/>
          </a:xfrm>
        </p:spPr>
        <p:txBody>
          <a:bodyPr/>
          <a:lstStyle>
            <a:lvl1pPr>
              <a:spcAft>
                <a:spcPts val="0"/>
              </a:spcAft>
              <a:defRPr sz="1467">
                <a:solidFill>
                  <a:schemeClr val="bg1"/>
                </a:solidFill>
              </a:defRPr>
            </a:lvl1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14" name="Text Placeholder 7">
            <a:extLst>
              <a:ext uri="{FF2B5EF4-FFF2-40B4-BE49-F238E27FC236}">
                <a16:creationId xmlns:a16="http://schemas.microsoft.com/office/drawing/2014/main" id="{FEB7346F-CEF1-D823-D380-F47962C8247D}"/>
              </a:ext>
            </a:extLst>
          </p:cNvPr>
          <p:cNvSpPr>
            <a:spLocks noGrp="1"/>
          </p:cNvSpPr>
          <p:nvPr>
            <p:ph type="body" sz="quarter" idx="20" hasCustomPrompt="1"/>
          </p:nvPr>
        </p:nvSpPr>
        <p:spPr>
          <a:xfrm>
            <a:off x="8422218" y="4296000"/>
            <a:ext cx="3416300" cy="597408"/>
          </a:xfrm>
        </p:spPr>
        <p:txBody>
          <a:bodyPr/>
          <a:lstStyle>
            <a:lvl1pPr>
              <a:spcAft>
                <a:spcPts val="0"/>
              </a:spcAft>
              <a:defRPr sz="1867" b="1">
                <a:solidFill>
                  <a:schemeClr val="bg1"/>
                </a:solidFill>
              </a:defRPr>
            </a:lvl1pPr>
          </a:lstStyle>
          <a:p>
            <a:pPr lvl="0"/>
            <a:r>
              <a:rPr lang="en-US" dirty="0"/>
              <a:t>John Doe</a:t>
            </a:r>
            <a:br>
              <a:rPr lang="en-US" dirty="0"/>
            </a:br>
            <a:endParaRPr lang="en-US" dirty="0"/>
          </a:p>
        </p:txBody>
      </p:sp>
      <p:sp>
        <p:nvSpPr>
          <p:cNvPr id="15" name="Text Placeholder 7">
            <a:extLst>
              <a:ext uri="{FF2B5EF4-FFF2-40B4-BE49-F238E27FC236}">
                <a16:creationId xmlns:a16="http://schemas.microsoft.com/office/drawing/2014/main" id="{321FB1D2-B5DE-3C81-E9FD-7A9B60FC80D5}"/>
              </a:ext>
            </a:extLst>
          </p:cNvPr>
          <p:cNvSpPr>
            <a:spLocks noGrp="1"/>
          </p:cNvSpPr>
          <p:nvPr>
            <p:ph type="body" sz="quarter" idx="21" hasCustomPrompt="1"/>
          </p:nvPr>
        </p:nvSpPr>
        <p:spPr>
          <a:xfrm>
            <a:off x="8422218" y="4905600"/>
            <a:ext cx="3416300" cy="1084800"/>
          </a:xfrm>
        </p:spPr>
        <p:txBody>
          <a:bodyPr/>
          <a:lstStyle>
            <a:lvl1pPr>
              <a:spcAft>
                <a:spcPts val="0"/>
              </a:spcAft>
              <a:defRPr sz="1467">
                <a:solidFill>
                  <a:schemeClr val="bg1"/>
                </a:solidFill>
              </a:defRPr>
            </a:lvl1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11" name="Text Placeholder 7">
            <a:extLst>
              <a:ext uri="{FF2B5EF4-FFF2-40B4-BE49-F238E27FC236}">
                <a16:creationId xmlns:a16="http://schemas.microsoft.com/office/drawing/2014/main" id="{7738C014-4C3F-E369-8830-B267FA6FD12F}"/>
              </a:ext>
            </a:extLst>
          </p:cNvPr>
          <p:cNvSpPr>
            <a:spLocks noGrp="1"/>
          </p:cNvSpPr>
          <p:nvPr>
            <p:ph type="body" sz="quarter" idx="22" hasCustomPrompt="1"/>
          </p:nvPr>
        </p:nvSpPr>
        <p:spPr>
          <a:xfrm>
            <a:off x="835201" y="2209800"/>
            <a:ext cx="3416300" cy="597408"/>
          </a:xfrm>
        </p:spPr>
        <p:txBody>
          <a:bodyPr/>
          <a:lstStyle>
            <a:lvl1pPr>
              <a:spcAft>
                <a:spcPts val="0"/>
              </a:spcAft>
              <a:defRPr sz="1867" b="1">
                <a:solidFill>
                  <a:schemeClr val="bg1"/>
                </a:solidFill>
              </a:defRPr>
            </a:lvl1pPr>
          </a:lstStyle>
          <a:p>
            <a:pPr lvl="0"/>
            <a:r>
              <a:rPr lang="en-US" dirty="0"/>
              <a:t>John Doe</a:t>
            </a:r>
          </a:p>
        </p:txBody>
      </p:sp>
      <p:sp>
        <p:nvSpPr>
          <p:cNvPr id="16" name="Text Placeholder 7">
            <a:extLst>
              <a:ext uri="{FF2B5EF4-FFF2-40B4-BE49-F238E27FC236}">
                <a16:creationId xmlns:a16="http://schemas.microsoft.com/office/drawing/2014/main" id="{787516AD-FB6B-68DC-4847-F9B9FCD487CF}"/>
              </a:ext>
            </a:extLst>
          </p:cNvPr>
          <p:cNvSpPr>
            <a:spLocks noGrp="1"/>
          </p:cNvSpPr>
          <p:nvPr>
            <p:ph type="body" sz="quarter" idx="23" hasCustomPrompt="1"/>
          </p:nvPr>
        </p:nvSpPr>
        <p:spPr>
          <a:xfrm>
            <a:off x="835201" y="2824105"/>
            <a:ext cx="3416300" cy="1085379"/>
          </a:xfrm>
        </p:spPr>
        <p:txBody>
          <a:bodyPr/>
          <a:lstStyle>
            <a:lvl1pPr>
              <a:spcAft>
                <a:spcPts val="0"/>
              </a:spcAft>
              <a:defRPr sz="1467">
                <a:solidFill>
                  <a:schemeClr val="bg1"/>
                </a:solidFill>
              </a:defRPr>
            </a:lvl1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17" name="Text Placeholder 7">
            <a:extLst>
              <a:ext uri="{FF2B5EF4-FFF2-40B4-BE49-F238E27FC236}">
                <a16:creationId xmlns:a16="http://schemas.microsoft.com/office/drawing/2014/main" id="{749E438A-5796-CCD2-4D5D-C18EC3BBA478}"/>
              </a:ext>
            </a:extLst>
          </p:cNvPr>
          <p:cNvSpPr>
            <a:spLocks noGrp="1"/>
          </p:cNvSpPr>
          <p:nvPr>
            <p:ph type="body" sz="quarter" idx="24" hasCustomPrompt="1"/>
          </p:nvPr>
        </p:nvSpPr>
        <p:spPr>
          <a:xfrm>
            <a:off x="835201" y="4296000"/>
            <a:ext cx="3416300" cy="597408"/>
          </a:xfrm>
        </p:spPr>
        <p:txBody>
          <a:bodyPr/>
          <a:lstStyle>
            <a:lvl1pPr>
              <a:spcAft>
                <a:spcPts val="0"/>
              </a:spcAft>
              <a:defRPr sz="1867" b="1">
                <a:solidFill>
                  <a:schemeClr val="bg1"/>
                </a:solidFill>
              </a:defRPr>
            </a:lvl1pPr>
          </a:lstStyle>
          <a:p>
            <a:pPr lvl="0"/>
            <a:r>
              <a:rPr lang="en-US" dirty="0"/>
              <a:t>Jane Doe</a:t>
            </a:r>
            <a:br>
              <a:rPr lang="en-US" dirty="0"/>
            </a:br>
            <a:endParaRPr lang="en-US" dirty="0"/>
          </a:p>
        </p:txBody>
      </p:sp>
      <p:sp>
        <p:nvSpPr>
          <p:cNvPr id="18" name="Text Placeholder 7">
            <a:extLst>
              <a:ext uri="{FF2B5EF4-FFF2-40B4-BE49-F238E27FC236}">
                <a16:creationId xmlns:a16="http://schemas.microsoft.com/office/drawing/2014/main" id="{E712FEEF-7E24-A982-CAB1-933367649747}"/>
              </a:ext>
            </a:extLst>
          </p:cNvPr>
          <p:cNvSpPr>
            <a:spLocks noGrp="1"/>
          </p:cNvSpPr>
          <p:nvPr>
            <p:ph type="body" sz="quarter" idx="25" hasCustomPrompt="1"/>
          </p:nvPr>
        </p:nvSpPr>
        <p:spPr>
          <a:xfrm>
            <a:off x="835201" y="4905600"/>
            <a:ext cx="3416300" cy="1084800"/>
          </a:xfrm>
        </p:spPr>
        <p:txBody>
          <a:bodyPr/>
          <a:lstStyle>
            <a:lvl1pPr>
              <a:spcAft>
                <a:spcPts val="0"/>
              </a:spcAft>
              <a:defRPr sz="1467">
                <a:solidFill>
                  <a:schemeClr val="bg1"/>
                </a:solidFill>
              </a:defRPr>
            </a:lvl1pPr>
          </a:lstStyle>
          <a:p>
            <a:pPr lvl="0"/>
            <a:r>
              <a:rPr lang="en-US" dirty="0"/>
              <a:t>Title</a:t>
            </a:r>
            <a:br>
              <a:rPr lang="en-US" dirty="0"/>
            </a:br>
            <a:r>
              <a:rPr lang="en-US" dirty="0"/>
              <a:t>Company</a:t>
            </a:r>
            <a:br>
              <a:rPr lang="en-US" dirty="0"/>
            </a:br>
            <a:r>
              <a:rPr lang="en-US" dirty="0"/>
              <a:t>Business Unit</a:t>
            </a:r>
            <a:br>
              <a:rPr lang="en-US" dirty="0"/>
            </a:br>
            <a:endParaRPr lang="en-US" dirty="0"/>
          </a:p>
        </p:txBody>
      </p:sp>
      <p:pic>
        <p:nvPicPr>
          <p:cNvPr id="19" name="Graphic 18">
            <a:extLst>
              <a:ext uri="{FF2B5EF4-FFF2-40B4-BE49-F238E27FC236}">
                <a16:creationId xmlns:a16="http://schemas.microsoft.com/office/drawing/2014/main" id="{35BBA888-268F-79AD-C9EC-953084193948}"/>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Tree>
    <p:extLst>
      <p:ext uri="{BB962C8B-B14F-4D97-AF65-F5344CB8AC3E}">
        <p14:creationId xmlns:p14="http://schemas.microsoft.com/office/powerpoint/2010/main" val="42035410"/>
      </p:ext>
    </p:extLst>
  </p:cSld>
  <p:clrMapOvr>
    <a:masterClrMapping/>
  </p:clrMapOvr>
  <p:extLst>
    <p:ext uri="{DCECCB84-F9BA-43D5-87BE-67443E8EF086}">
      <p15:sldGuideLst xmlns:p15="http://schemas.microsoft.com/office/powerpoint/2012/main"/>
    </p:ext>
  </p:extLst>
</p:sldLayout>
</file>

<file path=ppt/slideLayouts/slideLayout83.xml><?xml version="1.0" encoding="utf-8"?>
<p:sldLayout xmlns:a="http://schemas.openxmlformats.org/drawingml/2006/main" xmlns:r="http://schemas.openxmlformats.org/officeDocument/2006/relationships" xmlns:p="http://schemas.openxmlformats.org/presentationml/2006/main" userDrawn="1">
  <p:cSld name="Thank you slide international">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pic>
        <p:nvPicPr>
          <p:cNvPr id="9" name="Picture 8">
            <a:extLst>
              <a:ext uri="{FF2B5EF4-FFF2-40B4-BE49-F238E27FC236}">
                <a16:creationId xmlns:a16="http://schemas.microsoft.com/office/drawing/2014/main" id="{D17E60DF-9B6E-29BE-340C-52589F6F6561}"/>
              </a:ext>
            </a:extLst>
          </p:cNvPr>
          <p:cNvPicPr>
            <a:picLocks noChangeAspect="1"/>
          </p:cNvPicPr>
          <p:nvPr userDrawn="1"/>
        </p:nvPicPr>
        <p:blipFill>
          <a:blip r:embed="rId4" cstate="print">
            <a:extLst>
              <a:ext uri="{28A0092B-C50C-407E-A947-70E740481C1C}">
                <a14:useLocalDpi xmlns:a14="http://schemas.microsoft.com/office/drawing/2010/main"/>
              </a:ext>
            </a:extLst>
          </a:blip>
          <a:srcRect/>
          <a:stretch/>
        </p:blipFill>
        <p:spPr>
          <a:xfrm>
            <a:off x="0" y="0"/>
            <a:ext cx="12192000" cy="6858000"/>
          </a:xfrm>
          <a:prstGeom prst="rect">
            <a:avLst/>
          </a:prstGeom>
        </p:spPr>
      </p:pic>
    </p:spTree>
    <p:extLst>
      <p:ext uri="{BB962C8B-B14F-4D97-AF65-F5344CB8AC3E}">
        <p14:creationId xmlns:p14="http://schemas.microsoft.com/office/powerpoint/2010/main" val="2555134538"/>
      </p:ext>
    </p:extLst>
  </p:cSld>
  <p:clrMapOvr>
    <a:masterClrMapping/>
  </p:clrMapOvr>
  <p:extLst>
    <p:ext uri="{DCECCB84-F9BA-43D5-87BE-67443E8EF086}">
      <p15:sldGuideLst xmlns:p15="http://schemas.microsoft.com/office/powerpoint/2012/main"/>
    </p:ext>
  </p:extLst>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1_Blank slide with headline">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AA8590D7-8091-3D66-D11F-A65961D0D8FC}"/>
              </a:ext>
            </a:extLst>
          </p:cNvPr>
          <p:cNvSpPr>
            <a:spLocks noGrp="1"/>
          </p:cNvSpPr>
          <p:nvPr>
            <p:ph type="dt" sz="half" idx="10"/>
          </p:nvPr>
        </p:nvSpPr>
        <p:spPr/>
        <p:txBody>
          <a:bodyPr/>
          <a:lstStyle/>
          <a:p>
            <a:fld id="{66029881-6A0F-6B4F-87C5-6CF4FD0536DE}" type="datetime1">
              <a:rPr lang="en-US" smtClean="0"/>
              <a:t>07/18/2024</a:t>
            </a:fld>
            <a:endParaRPr lang="en-US" dirty="0"/>
          </a:p>
        </p:txBody>
      </p:sp>
      <p:sp>
        <p:nvSpPr>
          <p:cNvPr id="4" name="Footer Placeholder 3">
            <a:extLst>
              <a:ext uri="{FF2B5EF4-FFF2-40B4-BE49-F238E27FC236}">
                <a16:creationId xmlns:a16="http://schemas.microsoft.com/office/drawing/2014/main" id="{7BF3C78D-3010-E75F-A1B3-6A863FC0F8D3}"/>
              </a:ext>
            </a:extLst>
          </p:cNvPr>
          <p:cNvSpPr>
            <a:spLocks noGrp="1"/>
          </p:cNvSpPr>
          <p:nvPr>
            <p:ph type="ftr" sz="quarter" idx="11"/>
          </p:nvPr>
        </p:nvSpPr>
        <p:spPr/>
        <p:txBody>
          <a:bodyPr/>
          <a:lstStyle/>
          <a:p>
            <a:r>
              <a:rPr lang="en-US"/>
              <a:t>Confidential</a:t>
            </a:r>
            <a:endParaRPr lang="en-US" dirty="0"/>
          </a:p>
        </p:txBody>
      </p:sp>
      <p:sp>
        <p:nvSpPr>
          <p:cNvPr id="5" name="Slide Number Placeholder 4">
            <a:extLst>
              <a:ext uri="{FF2B5EF4-FFF2-40B4-BE49-F238E27FC236}">
                <a16:creationId xmlns:a16="http://schemas.microsoft.com/office/drawing/2014/main" id="{694F40EA-9EE7-9CA7-C42D-7E6C23ADC3E7}"/>
              </a:ext>
            </a:extLst>
          </p:cNvPr>
          <p:cNvSpPr>
            <a:spLocks noGrp="1"/>
          </p:cNvSpPr>
          <p:nvPr>
            <p:ph type="sldNum" sz="quarter" idx="12"/>
          </p:nvPr>
        </p:nvSpPr>
        <p:spPr/>
        <p:txBody>
          <a:bodyPr/>
          <a:lstStyle/>
          <a:p>
            <a:fld id="{7402B711-A71A-452E-950A-8AB93037233C}" type="slidenum">
              <a:rPr lang="en-US" smtClean="0"/>
              <a:pPr/>
              <a:t>‹#›</a:t>
            </a:fld>
            <a:endParaRPr lang="en-US" dirty="0"/>
          </a:p>
        </p:txBody>
      </p:sp>
      <p:pic>
        <p:nvPicPr>
          <p:cNvPr id="6" name="Graphic 5">
            <a:extLst>
              <a:ext uri="{FF2B5EF4-FFF2-40B4-BE49-F238E27FC236}">
                <a16:creationId xmlns:a16="http://schemas.microsoft.com/office/drawing/2014/main" id="{9C0D3F19-98CE-9613-5AE6-620AC9F2A5AF}"/>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7" name="Title Placeholder 1">
            <a:extLst>
              <a:ext uri="{FF2B5EF4-FFF2-40B4-BE49-F238E27FC236}">
                <a16:creationId xmlns:a16="http://schemas.microsoft.com/office/drawing/2014/main" id="{71BB8AE4-5398-B4FE-8931-C8BD51FEEE7A}"/>
              </a:ext>
            </a:extLst>
          </p:cNvPr>
          <p:cNvSpPr>
            <a:spLocks noGrp="1"/>
          </p:cNvSpPr>
          <p:nvPr>
            <p:ph type="title"/>
          </p:nvPr>
        </p:nvSpPr>
        <p:spPr>
          <a:xfrm>
            <a:off x="835200" y="384000"/>
            <a:ext cx="11001600" cy="960000"/>
          </a:xfrm>
          <a:prstGeom prst="rect">
            <a:avLst/>
          </a:prstGeom>
        </p:spPr>
        <p:txBody>
          <a:bodyPr vert="horz" lIns="0" tIns="0" rIns="0" bIns="0" rtlCol="0" anchor="t" anchorCtr="0">
            <a:noAutofit/>
          </a:bodyPr>
          <a:lstStyle/>
          <a:p>
            <a:r>
              <a:rPr lang="en-US" noProof="0"/>
              <a:t>Click to edit Master title style</a:t>
            </a:r>
          </a:p>
        </p:txBody>
      </p:sp>
    </p:spTree>
    <p:extLst>
      <p:ext uri="{BB962C8B-B14F-4D97-AF65-F5344CB8AC3E}">
        <p14:creationId xmlns:p14="http://schemas.microsoft.com/office/powerpoint/2010/main" val="2973249271"/>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1_Four textboxes with headline">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AA8590D7-8091-3D66-D11F-A65961D0D8FC}"/>
              </a:ext>
            </a:extLst>
          </p:cNvPr>
          <p:cNvSpPr>
            <a:spLocks noGrp="1"/>
          </p:cNvSpPr>
          <p:nvPr>
            <p:ph type="dt" sz="half" idx="10"/>
          </p:nvPr>
        </p:nvSpPr>
        <p:spPr/>
        <p:txBody>
          <a:bodyPr/>
          <a:lstStyle/>
          <a:p>
            <a:fld id="{66029881-6A0F-6B4F-87C5-6CF4FD0536DE}" type="datetime1">
              <a:rPr lang="en-US" smtClean="0"/>
              <a:t>07/18/2024</a:t>
            </a:fld>
            <a:endParaRPr lang="en-US" dirty="0"/>
          </a:p>
        </p:txBody>
      </p:sp>
      <p:sp>
        <p:nvSpPr>
          <p:cNvPr id="4" name="Footer Placeholder 3">
            <a:extLst>
              <a:ext uri="{FF2B5EF4-FFF2-40B4-BE49-F238E27FC236}">
                <a16:creationId xmlns:a16="http://schemas.microsoft.com/office/drawing/2014/main" id="{7BF3C78D-3010-E75F-A1B3-6A863FC0F8D3}"/>
              </a:ext>
            </a:extLst>
          </p:cNvPr>
          <p:cNvSpPr>
            <a:spLocks noGrp="1"/>
          </p:cNvSpPr>
          <p:nvPr>
            <p:ph type="ftr" sz="quarter" idx="11"/>
          </p:nvPr>
        </p:nvSpPr>
        <p:spPr/>
        <p:txBody>
          <a:bodyPr/>
          <a:lstStyle/>
          <a:p>
            <a:r>
              <a:rPr lang="en-US"/>
              <a:t>Confidential</a:t>
            </a:r>
            <a:endParaRPr lang="en-US" dirty="0"/>
          </a:p>
        </p:txBody>
      </p:sp>
      <p:sp>
        <p:nvSpPr>
          <p:cNvPr id="5" name="Slide Number Placeholder 4">
            <a:extLst>
              <a:ext uri="{FF2B5EF4-FFF2-40B4-BE49-F238E27FC236}">
                <a16:creationId xmlns:a16="http://schemas.microsoft.com/office/drawing/2014/main" id="{694F40EA-9EE7-9CA7-C42D-7E6C23ADC3E7}"/>
              </a:ext>
            </a:extLst>
          </p:cNvPr>
          <p:cNvSpPr>
            <a:spLocks noGrp="1"/>
          </p:cNvSpPr>
          <p:nvPr>
            <p:ph type="sldNum" sz="quarter" idx="12"/>
          </p:nvPr>
        </p:nvSpPr>
        <p:spPr/>
        <p:txBody>
          <a:bodyPr/>
          <a:lstStyle/>
          <a:p>
            <a:fld id="{7402B711-A71A-452E-950A-8AB93037233C}" type="slidenum">
              <a:rPr lang="en-US" smtClean="0"/>
              <a:pPr/>
              <a:t>‹#›</a:t>
            </a:fld>
            <a:endParaRPr lang="en-US" dirty="0"/>
          </a:p>
        </p:txBody>
      </p:sp>
      <p:pic>
        <p:nvPicPr>
          <p:cNvPr id="6" name="Graphic 5">
            <a:extLst>
              <a:ext uri="{FF2B5EF4-FFF2-40B4-BE49-F238E27FC236}">
                <a16:creationId xmlns:a16="http://schemas.microsoft.com/office/drawing/2014/main" id="{9C0D3F19-98CE-9613-5AE6-620AC9F2A5AF}"/>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7" name="Title Placeholder 1">
            <a:extLst>
              <a:ext uri="{FF2B5EF4-FFF2-40B4-BE49-F238E27FC236}">
                <a16:creationId xmlns:a16="http://schemas.microsoft.com/office/drawing/2014/main" id="{71BB8AE4-5398-B4FE-8931-C8BD51FEEE7A}"/>
              </a:ext>
            </a:extLst>
          </p:cNvPr>
          <p:cNvSpPr>
            <a:spLocks noGrp="1"/>
          </p:cNvSpPr>
          <p:nvPr>
            <p:ph type="title"/>
          </p:nvPr>
        </p:nvSpPr>
        <p:spPr>
          <a:xfrm>
            <a:off x="835200" y="384000"/>
            <a:ext cx="11001600" cy="960000"/>
          </a:xfrm>
          <a:prstGeom prst="rect">
            <a:avLst/>
          </a:prstGeom>
        </p:spPr>
        <p:txBody>
          <a:bodyPr vert="horz" lIns="0" tIns="0" rIns="0" bIns="0" rtlCol="0" anchor="t" anchorCtr="0">
            <a:noAutofit/>
          </a:bodyPr>
          <a:lstStyle/>
          <a:p>
            <a:r>
              <a:rPr lang="en-US" noProof="0"/>
              <a:t>Click to edit Master title style</a:t>
            </a:r>
          </a:p>
        </p:txBody>
      </p:sp>
      <p:sp>
        <p:nvSpPr>
          <p:cNvPr id="15" name="Content Placeholder 2">
            <a:extLst>
              <a:ext uri="{FF2B5EF4-FFF2-40B4-BE49-F238E27FC236}">
                <a16:creationId xmlns:a16="http://schemas.microsoft.com/office/drawing/2014/main" id="{5231FA3C-3AD4-8F03-2C08-F111AB5F19C6}"/>
              </a:ext>
            </a:extLst>
          </p:cNvPr>
          <p:cNvSpPr>
            <a:spLocks noGrp="1"/>
          </p:cNvSpPr>
          <p:nvPr>
            <p:ph idx="1"/>
          </p:nvPr>
        </p:nvSpPr>
        <p:spPr>
          <a:xfrm>
            <a:off x="864317" y="3015409"/>
            <a:ext cx="3360000" cy="1440000"/>
          </a:xfrm>
        </p:spPr>
        <p:txBody>
          <a:bodyPr vert="horz" lIns="0" tIns="0" rIns="0" bIns="0" rtlCol="0" anchor="t" anchorCtr="0">
            <a:noAutofit/>
          </a:bodyPr>
          <a:lstStyle>
            <a:lvl1pPr>
              <a:defRPr lang="en-US" sz="1200" dirty="0"/>
            </a:lvl1pPr>
            <a:lvl2pPr marL="120648" indent="-120648">
              <a:defRPr lang="en-US" sz="1200" dirty="0"/>
            </a:lvl2pPr>
            <a:lvl3pPr marL="243411" indent="-122764">
              <a:tabLst>
                <a:tab pos="461422" algn="l"/>
                <a:tab pos="694249" algn="l"/>
                <a:tab pos="924961" algn="l"/>
              </a:tabLst>
              <a:defRPr lang="en-US" sz="1200" dirty="0"/>
            </a:lvl3pPr>
            <a:lvl4pPr marL="355591" indent="-112181">
              <a:tabLst>
                <a:tab pos="694249" algn="l"/>
                <a:tab pos="924961" algn="l"/>
              </a:tabLst>
              <a:defRPr lang="en-US" sz="1200" dirty="0"/>
            </a:lvl4pPr>
            <a:lvl5pPr marL="478355" indent="-122764">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6" name="Content Placeholder 2">
            <a:extLst>
              <a:ext uri="{FF2B5EF4-FFF2-40B4-BE49-F238E27FC236}">
                <a16:creationId xmlns:a16="http://schemas.microsoft.com/office/drawing/2014/main" id="{25F4651D-606F-9D48-F1E3-E79275786120}"/>
              </a:ext>
            </a:extLst>
          </p:cNvPr>
          <p:cNvSpPr>
            <a:spLocks noGrp="1"/>
          </p:cNvSpPr>
          <p:nvPr>
            <p:ph idx="13"/>
          </p:nvPr>
        </p:nvSpPr>
        <p:spPr>
          <a:xfrm>
            <a:off x="862415" y="4984764"/>
            <a:ext cx="3360000" cy="1440000"/>
          </a:xfrm>
        </p:spPr>
        <p:txBody>
          <a:bodyPr vert="horz" lIns="0" tIns="0" rIns="0" bIns="0" rtlCol="0" anchor="t" anchorCtr="0">
            <a:noAutofit/>
          </a:bodyPr>
          <a:lstStyle>
            <a:lvl1pPr>
              <a:defRPr lang="en-US" sz="1200" dirty="0"/>
            </a:lvl1pPr>
            <a:lvl2pPr marL="120648" indent="-120648">
              <a:defRPr lang="en-US" sz="1200" dirty="0"/>
            </a:lvl2pPr>
            <a:lvl3pPr marL="243411" indent="-122764">
              <a:tabLst>
                <a:tab pos="461422" algn="l"/>
                <a:tab pos="694249" algn="l"/>
                <a:tab pos="924961" algn="l"/>
              </a:tabLst>
              <a:defRPr lang="en-US" sz="1200" dirty="0"/>
            </a:lvl3pPr>
            <a:lvl4pPr marL="355591" indent="-112181">
              <a:tabLst>
                <a:tab pos="694249" algn="l"/>
                <a:tab pos="924961" algn="l"/>
              </a:tabLst>
              <a:defRPr lang="en-US" sz="1200" dirty="0"/>
            </a:lvl4pPr>
            <a:lvl5pPr marL="478355" indent="-122764">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7" name="Content Placeholder 2">
            <a:extLst>
              <a:ext uri="{FF2B5EF4-FFF2-40B4-BE49-F238E27FC236}">
                <a16:creationId xmlns:a16="http://schemas.microsoft.com/office/drawing/2014/main" id="{277010E1-23D8-7F19-F49D-8744F9D31E2E}"/>
              </a:ext>
            </a:extLst>
          </p:cNvPr>
          <p:cNvSpPr>
            <a:spLocks noGrp="1"/>
          </p:cNvSpPr>
          <p:nvPr>
            <p:ph idx="14"/>
          </p:nvPr>
        </p:nvSpPr>
        <p:spPr>
          <a:xfrm>
            <a:off x="8406351" y="3008561"/>
            <a:ext cx="3360000" cy="1440000"/>
          </a:xfrm>
        </p:spPr>
        <p:txBody>
          <a:bodyPr vert="horz" lIns="0" tIns="0" rIns="0" bIns="0" rtlCol="0" anchor="t" anchorCtr="0">
            <a:noAutofit/>
          </a:bodyPr>
          <a:lstStyle>
            <a:lvl1pPr>
              <a:defRPr lang="en-US" sz="1200" dirty="0"/>
            </a:lvl1pPr>
            <a:lvl2pPr marL="120648" indent="-120648">
              <a:defRPr lang="en-US" sz="1200" dirty="0"/>
            </a:lvl2pPr>
            <a:lvl3pPr marL="243411" indent="-122764">
              <a:tabLst>
                <a:tab pos="461422" algn="l"/>
                <a:tab pos="694249" algn="l"/>
                <a:tab pos="924961" algn="l"/>
              </a:tabLst>
              <a:defRPr lang="en-US" sz="1200" dirty="0"/>
            </a:lvl3pPr>
            <a:lvl4pPr marL="355591" indent="-112181">
              <a:tabLst>
                <a:tab pos="694249" algn="l"/>
                <a:tab pos="924961" algn="l"/>
              </a:tabLst>
              <a:defRPr lang="en-US" sz="1200" dirty="0"/>
            </a:lvl4pPr>
            <a:lvl5pPr marL="478355" indent="-122764">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8" name="Content Placeholder 2">
            <a:extLst>
              <a:ext uri="{FF2B5EF4-FFF2-40B4-BE49-F238E27FC236}">
                <a16:creationId xmlns:a16="http://schemas.microsoft.com/office/drawing/2014/main" id="{3BF61E57-F9C3-14B5-941E-7BD728865F23}"/>
              </a:ext>
            </a:extLst>
          </p:cNvPr>
          <p:cNvSpPr>
            <a:spLocks noGrp="1"/>
          </p:cNvSpPr>
          <p:nvPr>
            <p:ph idx="15"/>
          </p:nvPr>
        </p:nvSpPr>
        <p:spPr>
          <a:xfrm>
            <a:off x="8400021" y="4984764"/>
            <a:ext cx="3360000" cy="1440000"/>
          </a:xfrm>
        </p:spPr>
        <p:txBody>
          <a:bodyPr vert="horz" lIns="0" tIns="0" rIns="0" bIns="0" rtlCol="0" anchor="t" anchorCtr="0">
            <a:noAutofit/>
          </a:bodyPr>
          <a:lstStyle>
            <a:lvl1pPr>
              <a:defRPr lang="en-US" sz="1200" dirty="0"/>
            </a:lvl1pPr>
            <a:lvl2pPr marL="120648" indent="-120648">
              <a:defRPr lang="en-US" sz="1200" dirty="0"/>
            </a:lvl2pPr>
            <a:lvl3pPr marL="243411" indent="-122764">
              <a:tabLst>
                <a:tab pos="461422" algn="l"/>
                <a:tab pos="694249" algn="l"/>
                <a:tab pos="924961" algn="l"/>
              </a:tabLst>
              <a:defRPr lang="en-US" sz="1200" dirty="0"/>
            </a:lvl3pPr>
            <a:lvl4pPr marL="355591" indent="-112181">
              <a:tabLst>
                <a:tab pos="694249" algn="l"/>
                <a:tab pos="924961" algn="l"/>
              </a:tabLst>
              <a:defRPr lang="en-US" sz="1200" dirty="0"/>
            </a:lvl4pPr>
            <a:lvl5pPr marL="478355" indent="-122764">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936129983"/>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1_Blank slide with headline and subline">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AA8590D7-8091-3D66-D11F-A65961D0D8FC}"/>
              </a:ext>
            </a:extLst>
          </p:cNvPr>
          <p:cNvSpPr>
            <a:spLocks noGrp="1"/>
          </p:cNvSpPr>
          <p:nvPr>
            <p:ph type="dt" sz="half" idx="10"/>
          </p:nvPr>
        </p:nvSpPr>
        <p:spPr/>
        <p:txBody>
          <a:bodyPr/>
          <a:lstStyle/>
          <a:p>
            <a:fld id="{66029881-6A0F-6B4F-87C5-6CF4FD0536DE}" type="datetime1">
              <a:rPr lang="en-US" smtClean="0"/>
              <a:t>07/18/2024</a:t>
            </a:fld>
            <a:endParaRPr lang="en-US" dirty="0"/>
          </a:p>
        </p:txBody>
      </p:sp>
      <p:sp>
        <p:nvSpPr>
          <p:cNvPr id="4" name="Footer Placeholder 3">
            <a:extLst>
              <a:ext uri="{FF2B5EF4-FFF2-40B4-BE49-F238E27FC236}">
                <a16:creationId xmlns:a16="http://schemas.microsoft.com/office/drawing/2014/main" id="{7BF3C78D-3010-E75F-A1B3-6A863FC0F8D3}"/>
              </a:ext>
            </a:extLst>
          </p:cNvPr>
          <p:cNvSpPr>
            <a:spLocks noGrp="1"/>
          </p:cNvSpPr>
          <p:nvPr>
            <p:ph type="ftr" sz="quarter" idx="11"/>
          </p:nvPr>
        </p:nvSpPr>
        <p:spPr/>
        <p:txBody>
          <a:bodyPr/>
          <a:lstStyle/>
          <a:p>
            <a:r>
              <a:rPr lang="en-US"/>
              <a:t>Confidential</a:t>
            </a:r>
            <a:endParaRPr lang="en-US" dirty="0"/>
          </a:p>
        </p:txBody>
      </p:sp>
      <p:sp>
        <p:nvSpPr>
          <p:cNvPr id="5" name="Slide Number Placeholder 4">
            <a:extLst>
              <a:ext uri="{FF2B5EF4-FFF2-40B4-BE49-F238E27FC236}">
                <a16:creationId xmlns:a16="http://schemas.microsoft.com/office/drawing/2014/main" id="{694F40EA-9EE7-9CA7-C42D-7E6C23ADC3E7}"/>
              </a:ext>
            </a:extLst>
          </p:cNvPr>
          <p:cNvSpPr>
            <a:spLocks noGrp="1"/>
          </p:cNvSpPr>
          <p:nvPr>
            <p:ph type="sldNum" sz="quarter" idx="12"/>
          </p:nvPr>
        </p:nvSpPr>
        <p:spPr/>
        <p:txBody>
          <a:bodyPr/>
          <a:lstStyle/>
          <a:p>
            <a:fld id="{7402B711-A71A-452E-950A-8AB93037233C}" type="slidenum">
              <a:rPr lang="en-US" smtClean="0"/>
              <a:pPr/>
              <a:t>‹#›</a:t>
            </a:fld>
            <a:endParaRPr lang="en-US" dirty="0"/>
          </a:p>
        </p:txBody>
      </p:sp>
      <p:pic>
        <p:nvPicPr>
          <p:cNvPr id="6" name="Graphic 5">
            <a:extLst>
              <a:ext uri="{FF2B5EF4-FFF2-40B4-BE49-F238E27FC236}">
                <a16:creationId xmlns:a16="http://schemas.microsoft.com/office/drawing/2014/main" id="{9C0D3F19-98CE-9613-5AE6-620AC9F2A5AF}"/>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8" name="Text Placeholder 7">
            <a:extLst>
              <a:ext uri="{FF2B5EF4-FFF2-40B4-BE49-F238E27FC236}">
                <a16:creationId xmlns:a16="http://schemas.microsoft.com/office/drawing/2014/main" id="{35923579-1B1B-E4FB-5BA1-9A011BEE0744}"/>
              </a:ext>
            </a:extLst>
          </p:cNvPr>
          <p:cNvSpPr>
            <a:spLocks noGrp="1"/>
          </p:cNvSpPr>
          <p:nvPr>
            <p:ph type="body" sz="quarter" idx="13"/>
          </p:nvPr>
        </p:nvSpPr>
        <p:spPr>
          <a:xfrm>
            <a:off x="835200" y="1528233"/>
            <a:ext cx="6265333" cy="668867"/>
          </a:xfrm>
        </p:spPr>
        <p:txBody>
          <a:bodyPr/>
          <a:lstStyle>
            <a:lvl1pPr>
              <a:defRPr sz="1467" b="1">
                <a:solidFill>
                  <a:schemeClr val="tx1"/>
                </a:solidFill>
              </a:defRPr>
            </a:lvl1pPr>
          </a:lstStyle>
          <a:p>
            <a:pPr lvl="0"/>
            <a:r>
              <a:rPr lang="en-US"/>
              <a:t>Click to edit Master text styles</a:t>
            </a:r>
          </a:p>
        </p:txBody>
      </p:sp>
      <p:sp>
        <p:nvSpPr>
          <p:cNvPr id="9" name="Title Placeholder 1">
            <a:extLst>
              <a:ext uri="{FF2B5EF4-FFF2-40B4-BE49-F238E27FC236}">
                <a16:creationId xmlns:a16="http://schemas.microsoft.com/office/drawing/2014/main" id="{B5A7A36A-25B7-067A-D00F-BC82B632F199}"/>
              </a:ext>
            </a:extLst>
          </p:cNvPr>
          <p:cNvSpPr>
            <a:spLocks noGrp="1"/>
          </p:cNvSpPr>
          <p:nvPr>
            <p:ph type="title"/>
          </p:nvPr>
        </p:nvSpPr>
        <p:spPr>
          <a:xfrm>
            <a:off x="835200" y="384000"/>
            <a:ext cx="11001600" cy="960000"/>
          </a:xfrm>
          <a:prstGeom prst="rect">
            <a:avLst/>
          </a:prstGeom>
        </p:spPr>
        <p:txBody>
          <a:bodyPr vert="horz" lIns="0" tIns="0" rIns="0" bIns="0" rtlCol="0" anchor="t" anchorCtr="0">
            <a:noAutofit/>
          </a:bodyPr>
          <a:lstStyle/>
          <a:p>
            <a:r>
              <a:rPr lang="en-US" noProof="0"/>
              <a:t>Click to edit Master title style</a:t>
            </a:r>
            <a:endParaRPr lang="en-US" noProof="0" dirty="0"/>
          </a:p>
        </p:txBody>
      </p:sp>
    </p:spTree>
    <p:extLst>
      <p:ext uri="{BB962C8B-B14F-4D97-AF65-F5344CB8AC3E}">
        <p14:creationId xmlns:p14="http://schemas.microsoft.com/office/powerpoint/2010/main" val="3050723730"/>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1_Five-columns with headline">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AA8590D7-8091-3D66-D11F-A65961D0D8FC}"/>
              </a:ext>
            </a:extLst>
          </p:cNvPr>
          <p:cNvSpPr>
            <a:spLocks noGrp="1"/>
          </p:cNvSpPr>
          <p:nvPr>
            <p:ph type="dt" sz="half" idx="10"/>
          </p:nvPr>
        </p:nvSpPr>
        <p:spPr/>
        <p:txBody>
          <a:bodyPr/>
          <a:lstStyle/>
          <a:p>
            <a:fld id="{66029881-6A0F-6B4F-87C5-6CF4FD0536DE}" type="datetime1">
              <a:rPr lang="en-US" smtClean="0"/>
              <a:t>07/18/2024</a:t>
            </a:fld>
            <a:endParaRPr lang="en-US" dirty="0"/>
          </a:p>
        </p:txBody>
      </p:sp>
      <p:sp>
        <p:nvSpPr>
          <p:cNvPr id="4" name="Footer Placeholder 3">
            <a:extLst>
              <a:ext uri="{FF2B5EF4-FFF2-40B4-BE49-F238E27FC236}">
                <a16:creationId xmlns:a16="http://schemas.microsoft.com/office/drawing/2014/main" id="{7BF3C78D-3010-E75F-A1B3-6A863FC0F8D3}"/>
              </a:ext>
            </a:extLst>
          </p:cNvPr>
          <p:cNvSpPr>
            <a:spLocks noGrp="1"/>
          </p:cNvSpPr>
          <p:nvPr>
            <p:ph type="ftr" sz="quarter" idx="11"/>
          </p:nvPr>
        </p:nvSpPr>
        <p:spPr/>
        <p:txBody>
          <a:bodyPr/>
          <a:lstStyle/>
          <a:p>
            <a:r>
              <a:rPr lang="en-US"/>
              <a:t>Confidential</a:t>
            </a:r>
            <a:endParaRPr lang="en-US" dirty="0"/>
          </a:p>
        </p:txBody>
      </p:sp>
      <p:sp>
        <p:nvSpPr>
          <p:cNvPr id="5" name="Slide Number Placeholder 4">
            <a:extLst>
              <a:ext uri="{FF2B5EF4-FFF2-40B4-BE49-F238E27FC236}">
                <a16:creationId xmlns:a16="http://schemas.microsoft.com/office/drawing/2014/main" id="{694F40EA-9EE7-9CA7-C42D-7E6C23ADC3E7}"/>
              </a:ext>
            </a:extLst>
          </p:cNvPr>
          <p:cNvSpPr>
            <a:spLocks noGrp="1"/>
          </p:cNvSpPr>
          <p:nvPr>
            <p:ph type="sldNum" sz="quarter" idx="12"/>
          </p:nvPr>
        </p:nvSpPr>
        <p:spPr/>
        <p:txBody>
          <a:bodyPr/>
          <a:lstStyle/>
          <a:p>
            <a:fld id="{7402B711-A71A-452E-950A-8AB93037233C}" type="slidenum">
              <a:rPr lang="en-US" smtClean="0"/>
              <a:pPr/>
              <a:t>‹#›</a:t>
            </a:fld>
            <a:endParaRPr lang="en-US" dirty="0"/>
          </a:p>
        </p:txBody>
      </p:sp>
      <p:sp>
        <p:nvSpPr>
          <p:cNvPr id="19" name="Rectangle 18">
            <a:extLst>
              <a:ext uri="{FF2B5EF4-FFF2-40B4-BE49-F238E27FC236}">
                <a16:creationId xmlns:a16="http://schemas.microsoft.com/office/drawing/2014/main" id="{B7314ADD-DC5C-2FD7-B6D3-378AB14069F9}"/>
              </a:ext>
            </a:extLst>
          </p:cNvPr>
          <p:cNvSpPr/>
          <p:nvPr userDrawn="1"/>
        </p:nvSpPr>
        <p:spPr>
          <a:xfrm>
            <a:off x="0" y="1528234"/>
            <a:ext cx="12192000" cy="2072217"/>
          </a:xfrm>
          <a:prstGeom prst="rect">
            <a:avLst/>
          </a:prstGeom>
          <a:solidFill>
            <a:schemeClr val="bg2"/>
          </a:solidFill>
        </p:spPr>
        <p:txBody>
          <a:bodyPr vert="horz" lIns="73152" tIns="73152" rIns="60960" bIns="48768" rtlCol="0" anchor="ctr" anchorCtr="0">
            <a:noAutofit/>
          </a:bodyPr>
          <a:lstStyle/>
          <a:p>
            <a:pPr indent="0" algn="ctr" defTabSz="231642">
              <a:lnSpc>
                <a:spcPct val="100000"/>
              </a:lnSpc>
              <a:spcBef>
                <a:spcPts val="0"/>
              </a:spcBef>
              <a:spcAft>
                <a:spcPts val="800"/>
              </a:spcAft>
              <a:buFont typeface="Arial" panose="020B0604020202020204" pitchFamily="34" charset="0"/>
              <a:buNone/>
              <a:tabLst>
                <a:tab pos="231642" algn="l"/>
                <a:tab pos="463284" algn="l"/>
                <a:tab pos="694927" algn="l"/>
                <a:tab pos="926569" algn="l"/>
              </a:tabLst>
            </a:pPr>
            <a:endParaRPr lang="en-US" sz="1867" dirty="0" err="1">
              <a:solidFill>
                <a:schemeClr val="tx2"/>
              </a:solidFill>
              <a:cs typeface="Arial" panose="020B0604020202020204" pitchFamily="34" charset="0"/>
            </a:endParaRPr>
          </a:p>
        </p:txBody>
      </p:sp>
      <p:sp>
        <p:nvSpPr>
          <p:cNvPr id="20" name="TextBox 19">
            <a:extLst>
              <a:ext uri="{FF2B5EF4-FFF2-40B4-BE49-F238E27FC236}">
                <a16:creationId xmlns:a16="http://schemas.microsoft.com/office/drawing/2014/main" id="{8A789372-E662-6799-EDC7-5642051A3A4D}"/>
              </a:ext>
            </a:extLst>
          </p:cNvPr>
          <p:cNvSpPr txBox="1"/>
          <p:nvPr userDrawn="1"/>
        </p:nvSpPr>
        <p:spPr>
          <a:xfrm>
            <a:off x="-1715008" y="-552704"/>
            <a:ext cx="1219200" cy="1219200"/>
          </a:xfrm>
          <a:prstGeom prst="rect">
            <a:avLst/>
          </a:prstGeom>
        </p:spPr>
        <p:txBody>
          <a:bodyPr vert="horz" wrap="none" lIns="0" tIns="0" rIns="0" bIns="0" rtlCol="0" anchor="t" anchorCtr="0">
            <a:noAutofit/>
          </a:bodyPr>
          <a:lstStyle/>
          <a:p>
            <a:pPr algn="l"/>
            <a:endParaRPr lang="en-US" sz="2400" dirty="0"/>
          </a:p>
        </p:txBody>
      </p:sp>
      <p:sp>
        <p:nvSpPr>
          <p:cNvPr id="22" name="Text Placeholder 21">
            <a:extLst>
              <a:ext uri="{FF2B5EF4-FFF2-40B4-BE49-F238E27FC236}">
                <a16:creationId xmlns:a16="http://schemas.microsoft.com/office/drawing/2014/main" id="{E8588749-A155-1713-53DB-B5E7DE01D1EA}"/>
              </a:ext>
            </a:extLst>
          </p:cNvPr>
          <p:cNvSpPr>
            <a:spLocks noGrp="1"/>
          </p:cNvSpPr>
          <p:nvPr>
            <p:ph type="body" sz="quarter" idx="13"/>
          </p:nvPr>
        </p:nvSpPr>
        <p:spPr>
          <a:xfrm>
            <a:off x="835200" y="2838451"/>
            <a:ext cx="1896000" cy="590549"/>
          </a:xfrm>
        </p:spPr>
        <p:txBody>
          <a:bodyPr vert="horz" lIns="0" tIns="0" rIns="0" bIns="0" rtlCol="0" anchor="t" anchorCtr="0">
            <a:noAutofit/>
          </a:bodyPr>
          <a:lstStyle>
            <a:lvl1pPr>
              <a:defRPr lang="en-US" sz="1467" b="1">
                <a:solidFill>
                  <a:schemeClr val="tx1"/>
                </a:solidFill>
              </a:defRPr>
            </a:lvl1pPr>
            <a:lvl2pPr>
              <a:defRPr sz="1467" b="1">
                <a:solidFill>
                  <a:schemeClr val="tx1"/>
                </a:solidFill>
              </a:defRPr>
            </a:lvl2pPr>
            <a:lvl3pPr>
              <a:defRPr sz="1467" b="1">
                <a:solidFill>
                  <a:schemeClr val="tx1"/>
                </a:solidFill>
              </a:defRPr>
            </a:lvl3pPr>
            <a:lvl4pPr>
              <a:defRPr sz="1467" b="1">
                <a:solidFill>
                  <a:schemeClr val="tx1"/>
                </a:solidFill>
              </a:defRPr>
            </a:lvl4pPr>
          </a:lstStyle>
          <a:p>
            <a:pPr lvl="0"/>
            <a:r>
              <a:rPr lang="en-US"/>
              <a:t>Click to edit Master text styles</a:t>
            </a:r>
          </a:p>
        </p:txBody>
      </p:sp>
      <p:sp>
        <p:nvSpPr>
          <p:cNvPr id="25" name="Text Placeholder 24">
            <a:extLst>
              <a:ext uri="{FF2B5EF4-FFF2-40B4-BE49-F238E27FC236}">
                <a16:creationId xmlns:a16="http://schemas.microsoft.com/office/drawing/2014/main" id="{95A47DBC-DB4C-7431-92F1-79CDA9A3EB66}"/>
              </a:ext>
            </a:extLst>
          </p:cNvPr>
          <p:cNvSpPr>
            <a:spLocks noGrp="1"/>
          </p:cNvSpPr>
          <p:nvPr>
            <p:ph type="body" sz="quarter" idx="14"/>
          </p:nvPr>
        </p:nvSpPr>
        <p:spPr>
          <a:xfrm>
            <a:off x="3111500" y="2838451"/>
            <a:ext cx="1896533" cy="590547"/>
          </a:xfrm>
        </p:spPr>
        <p:txBody>
          <a:bodyPr vert="horz" lIns="0" tIns="0" rIns="0" bIns="0" rtlCol="0" anchor="t" anchorCtr="0">
            <a:noAutofit/>
          </a:bodyPr>
          <a:lstStyle>
            <a:lvl1pPr>
              <a:defRPr lang="en-US" sz="1467" b="1">
                <a:solidFill>
                  <a:schemeClr val="tx1"/>
                </a:solidFill>
              </a:defRPr>
            </a:lvl1pPr>
          </a:lstStyle>
          <a:p>
            <a:pPr lvl="0"/>
            <a:r>
              <a:rPr lang="en-US"/>
              <a:t>Click to edit Master text styles</a:t>
            </a:r>
          </a:p>
        </p:txBody>
      </p:sp>
      <p:sp>
        <p:nvSpPr>
          <p:cNvPr id="27" name="Text Placeholder 26">
            <a:extLst>
              <a:ext uri="{FF2B5EF4-FFF2-40B4-BE49-F238E27FC236}">
                <a16:creationId xmlns:a16="http://schemas.microsoft.com/office/drawing/2014/main" id="{4D8EE731-F8E1-08D4-FE6C-385906C91443}"/>
              </a:ext>
            </a:extLst>
          </p:cNvPr>
          <p:cNvSpPr>
            <a:spLocks noGrp="1"/>
          </p:cNvSpPr>
          <p:nvPr>
            <p:ph type="body" sz="quarter" idx="15"/>
          </p:nvPr>
        </p:nvSpPr>
        <p:spPr>
          <a:xfrm>
            <a:off x="5367867" y="2838451"/>
            <a:ext cx="1896000" cy="590548"/>
          </a:xfrm>
        </p:spPr>
        <p:txBody>
          <a:bodyPr vert="horz" lIns="0" tIns="0" rIns="0" bIns="0" rtlCol="0" anchor="t" anchorCtr="0">
            <a:noAutofit/>
          </a:bodyPr>
          <a:lstStyle>
            <a:lvl1pPr>
              <a:defRPr lang="en-US" sz="1467" b="1">
                <a:solidFill>
                  <a:schemeClr val="tx1"/>
                </a:solidFill>
              </a:defRPr>
            </a:lvl1pPr>
          </a:lstStyle>
          <a:p>
            <a:pPr lvl="0"/>
            <a:r>
              <a:rPr lang="en-US"/>
              <a:t>Click to edit Master text styles</a:t>
            </a:r>
          </a:p>
        </p:txBody>
      </p:sp>
      <p:sp>
        <p:nvSpPr>
          <p:cNvPr id="29" name="Text Placeholder 28">
            <a:extLst>
              <a:ext uri="{FF2B5EF4-FFF2-40B4-BE49-F238E27FC236}">
                <a16:creationId xmlns:a16="http://schemas.microsoft.com/office/drawing/2014/main" id="{D40F7955-5067-3459-69D1-967FCBC0F3BA}"/>
              </a:ext>
            </a:extLst>
          </p:cNvPr>
          <p:cNvSpPr>
            <a:spLocks noGrp="1"/>
          </p:cNvSpPr>
          <p:nvPr>
            <p:ph type="body" sz="quarter" idx="16"/>
          </p:nvPr>
        </p:nvSpPr>
        <p:spPr>
          <a:xfrm>
            <a:off x="7653867" y="2838451"/>
            <a:ext cx="1896000" cy="590549"/>
          </a:xfrm>
        </p:spPr>
        <p:txBody>
          <a:bodyPr vert="horz" lIns="0" tIns="0" rIns="0" bIns="0" rtlCol="0" anchor="t" anchorCtr="0">
            <a:noAutofit/>
          </a:bodyPr>
          <a:lstStyle>
            <a:lvl1pPr>
              <a:defRPr lang="en-US" sz="1467" b="1">
                <a:solidFill>
                  <a:schemeClr val="tx1"/>
                </a:solidFill>
              </a:defRPr>
            </a:lvl1pPr>
          </a:lstStyle>
          <a:p>
            <a:pPr lvl="0"/>
            <a:r>
              <a:rPr lang="en-US"/>
              <a:t>Click to edit Master text styles</a:t>
            </a:r>
          </a:p>
        </p:txBody>
      </p:sp>
      <p:sp>
        <p:nvSpPr>
          <p:cNvPr id="31" name="Text Placeholder 30">
            <a:extLst>
              <a:ext uri="{FF2B5EF4-FFF2-40B4-BE49-F238E27FC236}">
                <a16:creationId xmlns:a16="http://schemas.microsoft.com/office/drawing/2014/main" id="{716FB518-78F8-D5AC-C10A-AA33413DC54F}"/>
              </a:ext>
            </a:extLst>
          </p:cNvPr>
          <p:cNvSpPr>
            <a:spLocks noGrp="1"/>
          </p:cNvSpPr>
          <p:nvPr>
            <p:ph type="body" sz="quarter" idx="17"/>
          </p:nvPr>
        </p:nvSpPr>
        <p:spPr>
          <a:xfrm>
            <a:off x="9948600" y="2838451"/>
            <a:ext cx="1896000" cy="590549"/>
          </a:xfrm>
        </p:spPr>
        <p:txBody>
          <a:bodyPr vert="horz" lIns="0" tIns="0" rIns="0" bIns="0" rtlCol="0" anchor="t" anchorCtr="0">
            <a:noAutofit/>
          </a:bodyPr>
          <a:lstStyle>
            <a:lvl1pPr>
              <a:defRPr lang="en-US" sz="1467" b="1">
                <a:solidFill>
                  <a:schemeClr val="tx1"/>
                </a:solidFill>
              </a:defRPr>
            </a:lvl1pPr>
          </a:lstStyle>
          <a:p>
            <a:pPr lvl="0"/>
            <a:r>
              <a:rPr lang="en-US"/>
              <a:t>Click to edit Master text styles</a:t>
            </a:r>
          </a:p>
        </p:txBody>
      </p:sp>
      <p:pic>
        <p:nvPicPr>
          <p:cNvPr id="44" name="Graphic 43">
            <a:extLst>
              <a:ext uri="{FF2B5EF4-FFF2-40B4-BE49-F238E27FC236}">
                <a16:creationId xmlns:a16="http://schemas.microsoft.com/office/drawing/2014/main" id="{0CBFF875-E2AB-0015-FDF6-838307156CBC}"/>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45" name="Title Placeholder 1">
            <a:extLst>
              <a:ext uri="{FF2B5EF4-FFF2-40B4-BE49-F238E27FC236}">
                <a16:creationId xmlns:a16="http://schemas.microsoft.com/office/drawing/2014/main" id="{2AD91C0D-0D4A-4D92-157C-AD94D46DEEC3}"/>
              </a:ext>
            </a:extLst>
          </p:cNvPr>
          <p:cNvSpPr>
            <a:spLocks noGrp="1"/>
          </p:cNvSpPr>
          <p:nvPr>
            <p:ph type="title"/>
          </p:nvPr>
        </p:nvSpPr>
        <p:spPr>
          <a:xfrm>
            <a:off x="835200" y="384000"/>
            <a:ext cx="11001600" cy="960000"/>
          </a:xfrm>
          <a:prstGeom prst="rect">
            <a:avLst/>
          </a:prstGeom>
        </p:spPr>
        <p:txBody>
          <a:bodyPr vert="horz" lIns="0" tIns="0" rIns="0" bIns="0" rtlCol="0" anchor="t" anchorCtr="0">
            <a:noAutofit/>
          </a:bodyPr>
          <a:lstStyle/>
          <a:p>
            <a:r>
              <a:rPr lang="en-US" noProof="0"/>
              <a:t>Click to edit Master title style</a:t>
            </a:r>
            <a:endParaRPr lang="en-US" noProof="0" dirty="0"/>
          </a:p>
        </p:txBody>
      </p:sp>
      <p:sp>
        <p:nvSpPr>
          <p:cNvPr id="2" name="Content Placeholder 2">
            <a:extLst>
              <a:ext uri="{FF2B5EF4-FFF2-40B4-BE49-F238E27FC236}">
                <a16:creationId xmlns:a16="http://schemas.microsoft.com/office/drawing/2014/main" id="{9F270AA5-5F61-FE2E-8C3F-03932C158104}"/>
              </a:ext>
            </a:extLst>
          </p:cNvPr>
          <p:cNvSpPr>
            <a:spLocks noGrp="1"/>
          </p:cNvSpPr>
          <p:nvPr>
            <p:ph idx="1"/>
          </p:nvPr>
        </p:nvSpPr>
        <p:spPr>
          <a:xfrm>
            <a:off x="850131" y="3722575"/>
            <a:ext cx="1894303" cy="2659819"/>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Content Placeholder 2">
            <a:extLst>
              <a:ext uri="{FF2B5EF4-FFF2-40B4-BE49-F238E27FC236}">
                <a16:creationId xmlns:a16="http://schemas.microsoft.com/office/drawing/2014/main" id="{008A1D35-3DC1-AD6E-E7D2-25DAC5D25A21}"/>
              </a:ext>
            </a:extLst>
          </p:cNvPr>
          <p:cNvSpPr>
            <a:spLocks noGrp="1"/>
          </p:cNvSpPr>
          <p:nvPr>
            <p:ph idx="18"/>
          </p:nvPr>
        </p:nvSpPr>
        <p:spPr>
          <a:xfrm>
            <a:off x="3113731" y="3722575"/>
            <a:ext cx="1894303" cy="2659819"/>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2">
            <a:extLst>
              <a:ext uri="{FF2B5EF4-FFF2-40B4-BE49-F238E27FC236}">
                <a16:creationId xmlns:a16="http://schemas.microsoft.com/office/drawing/2014/main" id="{956A8730-17A0-F1A2-19A2-B055F78EED6D}"/>
              </a:ext>
            </a:extLst>
          </p:cNvPr>
          <p:cNvSpPr>
            <a:spLocks noGrp="1"/>
          </p:cNvSpPr>
          <p:nvPr>
            <p:ph idx="19"/>
          </p:nvPr>
        </p:nvSpPr>
        <p:spPr>
          <a:xfrm>
            <a:off x="5369564" y="3722575"/>
            <a:ext cx="1894303" cy="2659819"/>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Content Placeholder 2">
            <a:extLst>
              <a:ext uri="{FF2B5EF4-FFF2-40B4-BE49-F238E27FC236}">
                <a16:creationId xmlns:a16="http://schemas.microsoft.com/office/drawing/2014/main" id="{62520C57-46B0-ED4F-1503-BE91A8569F85}"/>
              </a:ext>
            </a:extLst>
          </p:cNvPr>
          <p:cNvSpPr>
            <a:spLocks noGrp="1"/>
          </p:cNvSpPr>
          <p:nvPr>
            <p:ph idx="20"/>
          </p:nvPr>
        </p:nvSpPr>
        <p:spPr>
          <a:xfrm>
            <a:off x="7655565" y="3722575"/>
            <a:ext cx="1894303" cy="2659819"/>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5" name="Content Placeholder 2">
            <a:extLst>
              <a:ext uri="{FF2B5EF4-FFF2-40B4-BE49-F238E27FC236}">
                <a16:creationId xmlns:a16="http://schemas.microsoft.com/office/drawing/2014/main" id="{878C120E-AD7C-1CEB-AE79-11E1AC8B0A9D}"/>
              </a:ext>
            </a:extLst>
          </p:cNvPr>
          <p:cNvSpPr>
            <a:spLocks noGrp="1"/>
          </p:cNvSpPr>
          <p:nvPr>
            <p:ph idx="21"/>
          </p:nvPr>
        </p:nvSpPr>
        <p:spPr>
          <a:xfrm>
            <a:off x="9950298" y="3722575"/>
            <a:ext cx="1894303" cy="2659819"/>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957637214"/>
      </p:ext>
    </p:extLst>
  </p:cSld>
  <p:clrMapOvr>
    <a:masterClrMapping/>
  </p:clrMapOvr>
  <p:extLst>
    <p:ext uri="{DCECCB84-F9BA-43D5-87BE-67443E8EF086}">
      <p15:sldGuideLst xmlns:p15="http://schemas.microsoft.com/office/powerpoint/2012/main">
        <p15:guide id="1" pos="1298">
          <p15:clr>
            <a:srgbClr val="FBAE40"/>
          </p15:clr>
        </p15:guide>
        <p15:guide id="2" pos="4514">
          <p15:clr>
            <a:srgbClr val="FBAE40"/>
          </p15:clr>
        </p15:guide>
        <p15:guide id="3" pos="1470">
          <p15:clr>
            <a:srgbClr val="FBAE40"/>
          </p15:clr>
        </p15:guide>
        <p15:guide id="4" pos="2366">
          <p15:clr>
            <a:srgbClr val="FBAE40"/>
          </p15:clr>
        </p15:guide>
        <p15:guide id="5" pos="2536">
          <p15:clr>
            <a:srgbClr val="FBAE40"/>
          </p15:clr>
        </p15:guide>
        <p15:guide id="6" pos="3438">
          <p15:clr>
            <a:srgbClr val="FBAE40"/>
          </p15:clr>
        </p15:guide>
        <p15:guide id="7" pos="3616">
          <p15:clr>
            <a:srgbClr val="FBAE40"/>
          </p15:clr>
        </p15:guide>
        <p15:guide id="8" pos="4694">
          <p15:clr>
            <a:srgbClr val="FBAE40"/>
          </p15:clr>
        </p15:guide>
      </p15:sldGuideLst>
    </p:ext>
  </p:extLst>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1_Agenda White">
    <p:spTree>
      <p:nvGrpSpPr>
        <p:cNvPr id="1" name=""/>
        <p:cNvGrpSpPr/>
        <p:nvPr/>
      </p:nvGrpSpPr>
      <p:grpSpPr>
        <a:xfrm>
          <a:off x="0" y="0"/>
          <a:ext cx="0" cy="0"/>
          <a:chOff x="0" y="0"/>
          <a:chExt cx="0" cy="0"/>
        </a:xfrm>
      </p:grpSpPr>
      <p:sp>
        <p:nvSpPr>
          <p:cNvPr id="3" name="Content Placeholder 2"/>
          <p:cNvSpPr>
            <a:spLocks noGrp="1"/>
          </p:cNvSpPr>
          <p:nvPr>
            <p:ph idx="1"/>
          </p:nvPr>
        </p:nvSpPr>
        <p:spPr>
          <a:xfrm>
            <a:off x="836083" y="1524000"/>
            <a:ext cx="11000317" cy="4851400"/>
          </a:xfrm>
        </p:spPr>
        <p:txBody>
          <a:bodyPr/>
          <a:lstStyle>
            <a:lvl1pPr marL="355591" indent="-355591">
              <a:buFont typeface="+mj-lt"/>
              <a:buAutoNum type="arabicPeriod"/>
              <a:defRPr/>
            </a:lvl1pPr>
          </a:lstStyle>
          <a:p>
            <a:pPr lvl="0"/>
            <a:r>
              <a:rPr lang="en-US" noProof="0"/>
              <a:t>Click to edit Master text styles</a:t>
            </a:r>
          </a:p>
        </p:txBody>
      </p:sp>
      <p:sp>
        <p:nvSpPr>
          <p:cNvPr id="4" name="Date Placeholder 3"/>
          <p:cNvSpPr>
            <a:spLocks noGrp="1"/>
          </p:cNvSpPr>
          <p:nvPr>
            <p:ph type="dt" sz="half" idx="10"/>
          </p:nvPr>
        </p:nvSpPr>
        <p:spPr/>
        <p:txBody>
          <a:bodyPr/>
          <a:lstStyle/>
          <a:p>
            <a:fld id="{EA1385B1-D165-5645-806E-658AEC0CAAF9}" type="datetime1">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8" name="Title Placeholder 1">
            <a:extLst>
              <a:ext uri="{FF2B5EF4-FFF2-40B4-BE49-F238E27FC236}">
                <a16:creationId xmlns:a16="http://schemas.microsoft.com/office/drawing/2014/main" id="{263CFBC6-B260-742B-C341-C403A2A70215}"/>
              </a:ext>
            </a:extLst>
          </p:cNvPr>
          <p:cNvSpPr>
            <a:spLocks noGrp="1"/>
          </p:cNvSpPr>
          <p:nvPr>
            <p:ph type="title" hasCustomPrompt="1"/>
          </p:nvPr>
        </p:nvSpPr>
        <p:spPr>
          <a:xfrm>
            <a:off x="835200" y="384000"/>
            <a:ext cx="11001600" cy="960000"/>
          </a:xfrm>
          <a:prstGeom prst="rect">
            <a:avLst/>
          </a:prstGeom>
        </p:spPr>
        <p:txBody>
          <a:bodyPr vert="horz" lIns="0" tIns="0" rIns="0" bIns="0" rtlCol="0" anchor="t" anchorCtr="0">
            <a:noAutofit/>
          </a:bodyPr>
          <a:lstStyle/>
          <a:p>
            <a:r>
              <a:rPr lang="en-US" noProof="0" dirty="0"/>
              <a:t>Agenda</a:t>
            </a:r>
          </a:p>
        </p:txBody>
      </p:sp>
    </p:spTree>
    <p:extLst>
      <p:ext uri="{BB962C8B-B14F-4D97-AF65-F5344CB8AC3E}">
        <p14:creationId xmlns:p14="http://schemas.microsoft.com/office/powerpoint/2010/main" val="3594272583"/>
      </p:ext>
    </p:extLst>
  </p:cSld>
  <p:clrMapOvr>
    <a:masterClrMapping/>
  </p:clrMapOvr>
  <p:extLst>
    <p:ext uri="{DCECCB84-F9BA-43D5-87BE-67443E8EF086}">
      <p15:sldGuideLst xmlns:p15="http://schemas.microsoft.com/office/powerpoint/2012/main"/>
    </p:ext>
  </p:extLst>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1_Agenda True Blue">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solidFill>
                  <a:schemeClr val="bg1"/>
                </a:solidFill>
              </a:defRPr>
            </a:lvl1pPr>
          </a:lstStyle>
          <a:p>
            <a:fld id="{98C23204-5F5F-1B49-98F6-89EB6C5D32E9}" type="datetime1">
              <a:t>07/18/2024</a:t>
            </a:fld>
            <a:endParaRPr lang="en-US"/>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a:p>
        </p:txBody>
      </p:sp>
      <p:pic>
        <p:nvPicPr>
          <p:cNvPr id="3" name="Graphic 2">
            <a:extLst>
              <a:ext uri="{FF2B5EF4-FFF2-40B4-BE49-F238E27FC236}">
                <a16:creationId xmlns:a16="http://schemas.microsoft.com/office/drawing/2014/main" id="{5BF4C37A-B372-4707-16A2-58BCBB4B1336}"/>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
        <p:nvSpPr>
          <p:cNvPr id="7" name="Content Placeholder 2">
            <a:extLst>
              <a:ext uri="{FF2B5EF4-FFF2-40B4-BE49-F238E27FC236}">
                <a16:creationId xmlns:a16="http://schemas.microsoft.com/office/drawing/2014/main" id="{E8465899-5540-216C-CC33-4E3F5904986A}"/>
              </a:ext>
            </a:extLst>
          </p:cNvPr>
          <p:cNvSpPr>
            <a:spLocks noGrp="1"/>
          </p:cNvSpPr>
          <p:nvPr>
            <p:ph idx="1"/>
          </p:nvPr>
        </p:nvSpPr>
        <p:spPr>
          <a:xfrm>
            <a:off x="836083" y="1524001"/>
            <a:ext cx="11000317" cy="4858393"/>
          </a:xfrm>
        </p:spPr>
        <p:txBody>
          <a:bodyPr/>
          <a:lstStyle>
            <a:lvl1pPr marL="355591" indent="-355591">
              <a:buFont typeface="+mj-lt"/>
              <a:buAutoNum type="arabicPeriod"/>
              <a:defRPr>
                <a:solidFill>
                  <a:schemeClr val="bg1"/>
                </a:solidFill>
              </a:defRPr>
            </a:lvl1pPr>
          </a:lstStyle>
          <a:p>
            <a:pPr lvl="0"/>
            <a:r>
              <a:rPr lang="en-US" noProof="0"/>
              <a:t>Click to edit Master text styles</a:t>
            </a:r>
          </a:p>
        </p:txBody>
      </p:sp>
      <p:sp>
        <p:nvSpPr>
          <p:cNvPr id="8" name="Title Placeholder 1">
            <a:extLst>
              <a:ext uri="{FF2B5EF4-FFF2-40B4-BE49-F238E27FC236}">
                <a16:creationId xmlns:a16="http://schemas.microsoft.com/office/drawing/2014/main" id="{3CD44EA7-0704-5662-C37F-649E916E7DB7}"/>
              </a:ext>
            </a:extLst>
          </p:cNvPr>
          <p:cNvSpPr>
            <a:spLocks noGrp="1"/>
          </p:cNvSpPr>
          <p:nvPr>
            <p:ph type="title" hasCustomPrompt="1"/>
          </p:nvPr>
        </p:nvSpPr>
        <p:spPr>
          <a:xfrm>
            <a:off x="835200" y="384000"/>
            <a:ext cx="11001600" cy="960000"/>
          </a:xfrm>
          <a:prstGeom prst="rect">
            <a:avLst/>
          </a:prstGeom>
        </p:spPr>
        <p:txBody>
          <a:bodyPr vert="horz" lIns="0" tIns="0" rIns="0" bIns="0" rtlCol="0" anchor="t" anchorCtr="0">
            <a:noAutofit/>
          </a:bodyPr>
          <a:lstStyle>
            <a:lvl1pPr>
              <a:defRPr>
                <a:solidFill>
                  <a:schemeClr val="bg1"/>
                </a:solidFill>
              </a:defRPr>
            </a:lvl1pPr>
          </a:lstStyle>
          <a:p>
            <a:r>
              <a:rPr lang="en-US" noProof="0" dirty="0"/>
              <a:t>Agenda</a:t>
            </a:r>
          </a:p>
        </p:txBody>
      </p:sp>
    </p:spTree>
    <p:extLst>
      <p:ext uri="{BB962C8B-B14F-4D97-AF65-F5344CB8AC3E}">
        <p14:creationId xmlns:p14="http://schemas.microsoft.com/office/powerpoint/2010/main" val="458849934"/>
      </p:ext>
    </p:extLst>
  </p:cSld>
  <p:clrMapOvr>
    <a:masterClrMapping/>
  </p:clrMapOvr>
  <p:extLst>
    <p:ext uri="{DCECCB84-F9BA-43D5-87BE-67443E8EF086}">
      <p15:sldGuideLst xmlns:p15="http://schemas.microsoft.com/office/powerpoint/2012/main"/>
    </p:ext>
  </p:extLst>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1_Agenda Picture 2">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solidFill>
                  <a:schemeClr val="bg1"/>
                </a:solidFill>
              </a:defRPr>
            </a:lvl1pPr>
          </a:lstStyle>
          <a:p>
            <a:fld id="{0FCC6C5D-ACE0-A44C-846C-B713CF72B303}" type="datetime1">
              <a:t>07/18/2024</a:t>
            </a:fld>
            <a:endParaRPr lang="en-US"/>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a:p>
        </p:txBody>
      </p:sp>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p:nvPr>
        </p:nvSpPr>
        <p:spPr>
          <a:xfrm>
            <a:off x="6519334" y="0"/>
            <a:ext cx="5685165" cy="6858000"/>
          </a:xfrm>
          <a:solidFill>
            <a:schemeClr val="bg1"/>
          </a:solidFill>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a:t>Click icon to add picture</a:t>
            </a:r>
            <a:endParaRPr lang="en-US" dirty="0"/>
          </a:p>
        </p:txBody>
      </p:sp>
      <p:pic>
        <p:nvPicPr>
          <p:cNvPr id="9" name="Graphic 8">
            <a:extLst>
              <a:ext uri="{FF2B5EF4-FFF2-40B4-BE49-F238E27FC236}">
                <a16:creationId xmlns:a16="http://schemas.microsoft.com/office/drawing/2014/main" id="{B4DDB643-F6AE-1B15-EF5F-A17D17CBCD06}"/>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
        <p:nvSpPr>
          <p:cNvPr id="7" name="Content Placeholder 2">
            <a:extLst>
              <a:ext uri="{FF2B5EF4-FFF2-40B4-BE49-F238E27FC236}">
                <a16:creationId xmlns:a16="http://schemas.microsoft.com/office/drawing/2014/main" id="{CCEF6F98-46F2-9B3B-D10F-F19F4E7D8B11}"/>
              </a:ext>
            </a:extLst>
          </p:cNvPr>
          <p:cNvSpPr>
            <a:spLocks noGrp="1"/>
          </p:cNvSpPr>
          <p:nvPr>
            <p:ph idx="1"/>
          </p:nvPr>
        </p:nvSpPr>
        <p:spPr>
          <a:xfrm>
            <a:off x="836085" y="1524000"/>
            <a:ext cx="5314948" cy="4851400"/>
          </a:xfrm>
        </p:spPr>
        <p:txBody>
          <a:bodyPr/>
          <a:lstStyle>
            <a:lvl1pPr marL="355591" indent="-355591">
              <a:buFont typeface="+mj-lt"/>
              <a:buAutoNum type="arabicPeriod"/>
              <a:defRPr>
                <a:solidFill>
                  <a:schemeClr val="bg1"/>
                </a:solidFill>
              </a:defRPr>
            </a:lvl1pPr>
          </a:lstStyle>
          <a:p>
            <a:pPr lvl="0"/>
            <a:r>
              <a:rPr lang="en-US" noProof="0"/>
              <a:t>Click to edit Master text styles</a:t>
            </a:r>
          </a:p>
        </p:txBody>
      </p:sp>
      <p:sp>
        <p:nvSpPr>
          <p:cNvPr id="10" name="Title Placeholder 1">
            <a:extLst>
              <a:ext uri="{FF2B5EF4-FFF2-40B4-BE49-F238E27FC236}">
                <a16:creationId xmlns:a16="http://schemas.microsoft.com/office/drawing/2014/main" id="{EAF12645-8E06-65E1-B29C-AB2486993D9B}"/>
              </a:ext>
            </a:extLst>
          </p:cNvPr>
          <p:cNvSpPr>
            <a:spLocks noGrp="1"/>
          </p:cNvSpPr>
          <p:nvPr>
            <p:ph type="title" hasCustomPrompt="1"/>
          </p:nvPr>
        </p:nvSpPr>
        <p:spPr>
          <a:xfrm>
            <a:off x="835201" y="384000"/>
            <a:ext cx="5315833" cy="960000"/>
          </a:xfrm>
          <a:prstGeom prst="rect">
            <a:avLst/>
          </a:prstGeom>
        </p:spPr>
        <p:txBody>
          <a:bodyPr vert="horz" lIns="0" tIns="0" rIns="0" bIns="0" rtlCol="0" anchor="t" anchorCtr="0">
            <a:noAutofit/>
          </a:bodyPr>
          <a:lstStyle>
            <a:lvl1pPr>
              <a:defRPr>
                <a:solidFill>
                  <a:schemeClr val="bg1"/>
                </a:solidFill>
              </a:defRPr>
            </a:lvl1pPr>
          </a:lstStyle>
          <a:p>
            <a:r>
              <a:rPr lang="en-US" noProof="0" dirty="0"/>
              <a:t>Agenda</a:t>
            </a:r>
          </a:p>
        </p:txBody>
      </p:sp>
    </p:spTree>
    <p:extLst>
      <p:ext uri="{BB962C8B-B14F-4D97-AF65-F5344CB8AC3E}">
        <p14:creationId xmlns:p14="http://schemas.microsoft.com/office/powerpoint/2010/main" val="2659304210"/>
      </p:ext>
    </p:extLst>
  </p:cSld>
  <p:clrMapOvr>
    <a:masterClrMapping/>
  </p:clrMapOvr>
  <p:extLst>
    <p:ext uri="{DCECCB84-F9BA-43D5-87BE-67443E8EF086}">
      <p15:sldGuideLst xmlns:p15="http://schemas.microsoft.com/office/powerpoint/2012/main"/>
    </p:ext>
  </p:extLst>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1_One-column text slide with True Blue &lt;1/2">
    <p:spTree>
      <p:nvGrpSpPr>
        <p:cNvPr id="1" name=""/>
        <p:cNvGrpSpPr/>
        <p:nvPr/>
      </p:nvGrpSpPr>
      <p:grpSpPr>
        <a:xfrm>
          <a:off x="0" y="0"/>
          <a:ext cx="0" cy="0"/>
          <a:chOff x="0" y="0"/>
          <a:chExt cx="0" cy="0"/>
        </a:xfrm>
      </p:grpSpPr>
      <p:sp>
        <p:nvSpPr>
          <p:cNvPr id="3" name="Content Placeholder 2"/>
          <p:cNvSpPr>
            <a:spLocks noGrp="1"/>
          </p:cNvSpPr>
          <p:nvPr>
            <p:ph idx="1"/>
          </p:nvPr>
        </p:nvSpPr>
        <p:spPr>
          <a:xfrm>
            <a:off x="835200" y="2561166"/>
            <a:ext cx="4377600" cy="3814233"/>
          </a:xfrm>
        </p:spPr>
        <p:txBody>
          <a:bodyPr/>
          <a:lstStyle>
            <a:lvl1pPr>
              <a:defRPr sz="1467"/>
            </a:lvl1pPr>
            <a:lvl2pPr marL="153596" indent="-153596">
              <a:defRPr sz="1467"/>
            </a:lvl2pPr>
            <a:lvl3pPr marL="316984" indent="-153596">
              <a:defRPr sz="1467"/>
            </a:lvl3pPr>
            <a:lvl4pPr marL="475476" indent="-153596">
              <a:defRPr sz="1467"/>
            </a:lvl4pPr>
            <a:lvl5pPr marL="633968" indent="-153596">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84DAE0D-A816-1E49-B251-C40763F6EA69}" type="datetime1">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7" name="Rectangle 6">
            <a:extLst>
              <a:ext uri="{FF2B5EF4-FFF2-40B4-BE49-F238E27FC236}">
                <a16:creationId xmlns:a16="http://schemas.microsoft.com/office/drawing/2014/main" id="{A4FC9A23-18A4-3A87-616D-00F69BB1024C}"/>
              </a:ext>
            </a:extLst>
          </p:cNvPr>
          <p:cNvSpPr/>
          <p:nvPr userDrawn="1"/>
        </p:nvSpPr>
        <p:spPr>
          <a:xfrm>
            <a:off x="5568952" y="0"/>
            <a:ext cx="66230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8" name="Content Placeholder 2">
            <a:extLst>
              <a:ext uri="{FF2B5EF4-FFF2-40B4-BE49-F238E27FC236}">
                <a16:creationId xmlns:a16="http://schemas.microsoft.com/office/drawing/2014/main" id="{24DB7BE8-F149-CE88-A718-08BFD42F439E}"/>
              </a:ext>
            </a:extLst>
          </p:cNvPr>
          <p:cNvSpPr>
            <a:spLocks noGrp="1"/>
          </p:cNvSpPr>
          <p:nvPr>
            <p:ph idx="14"/>
          </p:nvPr>
        </p:nvSpPr>
        <p:spPr bwMode="gray">
          <a:xfrm>
            <a:off x="5939367" y="385232"/>
            <a:ext cx="5894916" cy="5990168"/>
          </a:xfrm>
        </p:spPr>
        <p:txBody>
          <a:bodyPr/>
          <a:lstStyle>
            <a:lvl1pPr>
              <a:defRPr sz="2933">
                <a:solidFill>
                  <a:schemeClr val="accent2"/>
                </a:solidFill>
              </a:defRPr>
            </a:lvl1pPr>
            <a:lvl2pPr marL="0" indent="0">
              <a:spcBef>
                <a:spcPts val="1600"/>
              </a:spcBef>
              <a:buNone/>
              <a:defRPr sz="2400">
                <a:solidFill>
                  <a:schemeClr val="tx2"/>
                </a:solidFill>
              </a:defRPr>
            </a:lvl2pPr>
            <a:lvl3pPr marL="307192" indent="-153596">
              <a:defRPr sz="1467"/>
            </a:lvl3pPr>
            <a:lvl4pPr marL="460788" indent="-153596">
              <a:defRPr sz="1467"/>
            </a:lvl4pPr>
            <a:lvl5pPr marL="614385" indent="-153596">
              <a:defRPr sz="1467"/>
            </a:lvl5pPr>
          </a:lstStyle>
          <a:p>
            <a:pPr lvl="0"/>
            <a:r>
              <a:rPr lang="en-US"/>
              <a:t>Click to edit Master text styles</a:t>
            </a:r>
          </a:p>
        </p:txBody>
      </p:sp>
      <p:sp>
        <p:nvSpPr>
          <p:cNvPr id="9" name="Title Placeholder 1">
            <a:extLst>
              <a:ext uri="{FF2B5EF4-FFF2-40B4-BE49-F238E27FC236}">
                <a16:creationId xmlns:a16="http://schemas.microsoft.com/office/drawing/2014/main" id="{3F13A6F1-DAD2-F8EB-EBEC-3EFB938F68C6}"/>
              </a:ext>
            </a:extLst>
          </p:cNvPr>
          <p:cNvSpPr>
            <a:spLocks noGrp="1"/>
          </p:cNvSpPr>
          <p:nvPr>
            <p:ph type="title"/>
          </p:nvPr>
        </p:nvSpPr>
        <p:spPr>
          <a:xfrm>
            <a:off x="835200" y="383999"/>
            <a:ext cx="4377600" cy="1813100"/>
          </a:xfrm>
          <a:prstGeom prst="rect">
            <a:avLst/>
          </a:prstGeom>
        </p:spPr>
        <p:txBody>
          <a:bodyPr vert="horz" lIns="0" tIns="0" rIns="0" bIns="0" rtlCol="0" anchor="t" anchorCtr="0">
            <a:noAutofit/>
          </a:bodyPr>
          <a:lstStyle/>
          <a:p>
            <a:r>
              <a:rPr lang="en-US" noProof="0"/>
              <a:t>Click to edit Master title style</a:t>
            </a:r>
            <a:endParaRPr lang="en-US" noProof="0" dirty="0"/>
          </a:p>
        </p:txBody>
      </p:sp>
    </p:spTree>
    <p:extLst>
      <p:ext uri="{BB962C8B-B14F-4D97-AF65-F5344CB8AC3E}">
        <p14:creationId xmlns:p14="http://schemas.microsoft.com/office/powerpoint/2010/main" val="2237021170"/>
      </p:ext>
    </p:extLst>
  </p:cSld>
  <p:clrMapOvr>
    <a:masterClrMapping/>
  </p:clrMapOvr>
  <p:extLst>
    <p:ext uri="{DCECCB84-F9BA-43D5-87BE-67443E8EF086}">
      <p15:sldGuideLst xmlns:p15="http://schemas.microsoft.com/office/powerpoint/2012/main"/>
    </p:ext>
  </p:extLst>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1_One-column text slide with True Blue left &lt;1/2">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C7DD5D7-7501-F9D7-B4BB-2F757699235E}"/>
              </a:ext>
            </a:extLst>
          </p:cNvPr>
          <p:cNvSpPr/>
          <p:nvPr userDrawn="1"/>
        </p:nvSpPr>
        <p:spPr>
          <a:xfrm>
            <a:off x="0" y="0"/>
            <a:ext cx="710353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endParaRPr>
          </a:p>
        </p:txBody>
      </p:sp>
      <p:sp>
        <p:nvSpPr>
          <p:cNvPr id="2" name="Title 1"/>
          <p:cNvSpPr>
            <a:spLocks noGrp="1"/>
          </p:cNvSpPr>
          <p:nvPr>
            <p:ph type="title"/>
          </p:nvPr>
        </p:nvSpPr>
        <p:spPr>
          <a:xfrm>
            <a:off x="7454900" y="385232"/>
            <a:ext cx="4377600" cy="1536000"/>
          </a:xfrm>
        </p:spPr>
        <p:txBody>
          <a:bodyPr/>
          <a:lstStyle/>
          <a:p>
            <a:r>
              <a:rPr lang="en-US"/>
              <a:t>Click to edit Master title style</a:t>
            </a:r>
            <a:endParaRPr lang="en-US" dirty="0"/>
          </a:p>
        </p:txBody>
      </p:sp>
      <p:sp>
        <p:nvSpPr>
          <p:cNvPr id="3" name="Content Placeholder 2"/>
          <p:cNvSpPr>
            <a:spLocks noGrp="1"/>
          </p:cNvSpPr>
          <p:nvPr>
            <p:ph idx="1"/>
          </p:nvPr>
        </p:nvSpPr>
        <p:spPr>
          <a:xfrm>
            <a:off x="7454900" y="2209800"/>
            <a:ext cx="4379384" cy="4165600"/>
          </a:xfrm>
        </p:spPr>
        <p:txBody>
          <a:bodyPr/>
          <a:lstStyle>
            <a:lvl1pPr>
              <a:defRPr sz="1467"/>
            </a:lvl1pPr>
            <a:lvl2pPr marL="153596" indent="-153596">
              <a:defRPr sz="1467"/>
            </a:lvl2pPr>
            <a:lvl3pPr marL="316984" indent="-153596">
              <a:defRPr sz="1467"/>
            </a:lvl3pPr>
            <a:lvl4pPr marL="475476" indent="-153596">
              <a:defRPr sz="1467"/>
            </a:lvl4pPr>
            <a:lvl5pPr marL="633968" indent="-153596">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bwMode="gray"/>
        <p:txBody>
          <a:bodyPr/>
          <a:lstStyle>
            <a:lvl1pPr>
              <a:defRPr>
                <a:solidFill>
                  <a:schemeClr val="bg1"/>
                </a:solidFill>
              </a:defRPr>
            </a:lvl1pPr>
          </a:lstStyle>
          <a:p>
            <a:fld id="{0D953C3F-B0D9-2147-BEE8-D6843080B4F6}" type="datetime1">
              <a:t>07/18/2024</a:t>
            </a:fld>
            <a:endParaRPr lang="en-US"/>
          </a:p>
        </p:txBody>
      </p:sp>
      <p:sp>
        <p:nvSpPr>
          <p:cNvPr id="5" name="Footer Placeholder 4"/>
          <p:cNvSpPr>
            <a:spLocks noGrp="1"/>
          </p:cNvSpPr>
          <p:nvPr>
            <p:ph type="ftr" sz="quarter" idx="11"/>
          </p:nvPr>
        </p:nvSpPr>
        <p:spPr bwMode="gray"/>
        <p:txBody>
          <a:bodyPr/>
          <a:lstStyle>
            <a:lvl1pPr>
              <a:defRPr>
                <a:solidFill>
                  <a:schemeClr val="bg1"/>
                </a:solidFill>
              </a:defRPr>
            </a:lvl1pPr>
          </a:lstStyle>
          <a:p>
            <a:r>
              <a:rPr lang="en-US"/>
              <a:t>Confidential</a:t>
            </a:r>
            <a:endParaRPr lang="en-US" dirty="0"/>
          </a:p>
        </p:txBody>
      </p:sp>
      <p:sp>
        <p:nvSpPr>
          <p:cNvPr id="6" name="Slide Number Placeholder 5"/>
          <p:cNvSpPr>
            <a:spLocks noGrp="1"/>
          </p:cNvSpPr>
          <p:nvPr>
            <p:ph type="sldNum" sz="quarter" idx="12"/>
          </p:nvPr>
        </p:nvSpPr>
        <p:spPr bwMode="gray"/>
        <p:txBody>
          <a:bodyPr/>
          <a:lstStyle>
            <a:lvl1pPr>
              <a:defRPr>
                <a:solidFill>
                  <a:schemeClr val="bg1"/>
                </a:solidFill>
              </a:defRPr>
            </a:lvl1pPr>
          </a:lstStyle>
          <a:p>
            <a:fld id="{7402B711-A71A-452E-950A-8AB93037233C}" type="slidenum">
              <a:rPr lang="en-US" smtClean="0"/>
              <a:pPr/>
              <a:t>‹#›</a:t>
            </a:fld>
            <a:endParaRPr lang="en-US"/>
          </a:p>
        </p:txBody>
      </p:sp>
      <p:sp>
        <p:nvSpPr>
          <p:cNvPr id="8" name="Content Placeholder 2">
            <a:extLst>
              <a:ext uri="{FF2B5EF4-FFF2-40B4-BE49-F238E27FC236}">
                <a16:creationId xmlns:a16="http://schemas.microsoft.com/office/drawing/2014/main" id="{0C0C0DCC-85D1-24DC-13CC-F952FFF90BC8}"/>
              </a:ext>
            </a:extLst>
          </p:cNvPr>
          <p:cNvSpPr>
            <a:spLocks noGrp="1"/>
          </p:cNvSpPr>
          <p:nvPr>
            <p:ph idx="14"/>
          </p:nvPr>
        </p:nvSpPr>
        <p:spPr bwMode="gray">
          <a:xfrm>
            <a:off x="835200" y="390144"/>
            <a:ext cx="5856496" cy="5985256"/>
          </a:xfrm>
        </p:spPr>
        <p:txBody>
          <a:bodyPr/>
          <a:lstStyle>
            <a:lvl1pPr>
              <a:defRPr sz="2933">
                <a:solidFill>
                  <a:schemeClr val="accent2"/>
                </a:solidFill>
              </a:defRPr>
            </a:lvl1pPr>
            <a:lvl2pPr marL="0" indent="0">
              <a:spcBef>
                <a:spcPts val="1600"/>
              </a:spcBef>
              <a:buNone/>
              <a:defRPr sz="2400">
                <a:solidFill>
                  <a:schemeClr val="tx2"/>
                </a:solidFill>
              </a:defRPr>
            </a:lvl2pPr>
            <a:lvl3pPr marL="307192" indent="-153596">
              <a:defRPr sz="1467"/>
            </a:lvl3pPr>
            <a:lvl4pPr marL="460788" indent="-153596">
              <a:defRPr sz="1467"/>
            </a:lvl4pPr>
            <a:lvl5pPr marL="614385" indent="-153596">
              <a:defRPr sz="1467"/>
            </a:lvl5pPr>
          </a:lstStyle>
          <a:p>
            <a:pPr lvl="0"/>
            <a:r>
              <a:rPr lang="en-US"/>
              <a:t>Click to edit Master text styles</a:t>
            </a:r>
          </a:p>
        </p:txBody>
      </p:sp>
      <p:pic>
        <p:nvPicPr>
          <p:cNvPr id="9" name="Graphic 8">
            <a:extLst>
              <a:ext uri="{FF2B5EF4-FFF2-40B4-BE49-F238E27FC236}">
                <a16:creationId xmlns:a16="http://schemas.microsoft.com/office/drawing/2014/main" id="{DEF8A625-03D4-16F1-F128-5D9D869EF63C}"/>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Tree>
    <p:extLst>
      <p:ext uri="{BB962C8B-B14F-4D97-AF65-F5344CB8AC3E}">
        <p14:creationId xmlns:p14="http://schemas.microsoft.com/office/powerpoint/2010/main" val="1315130939"/>
      </p:ext>
    </p:extLst>
  </p:cSld>
  <p:clrMapOvr>
    <a:masterClrMapping/>
  </p:clrMapOvr>
  <p:extLst>
    <p:ext uri="{DCECCB84-F9BA-43D5-87BE-67443E8EF086}">
      <p15:sldGuideLst xmlns:p15="http://schemas.microsoft.com/office/powerpoint/2012/main"/>
    </p:ext>
  </p:extLst>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1_Three-columns infobox">
    <p:spTree>
      <p:nvGrpSpPr>
        <p:cNvPr id="1" name=""/>
        <p:cNvGrpSpPr/>
        <p:nvPr/>
      </p:nvGrpSpPr>
      <p:grpSpPr>
        <a:xfrm>
          <a:off x="0" y="0"/>
          <a:ext cx="0" cy="0"/>
          <a:chOff x="0" y="0"/>
          <a:chExt cx="0" cy="0"/>
        </a:xfrm>
      </p:grpSpPr>
      <p:sp>
        <p:nvSpPr>
          <p:cNvPr id="2" name="Title 1"/>
          <p:cNvSpPr>
            <a:spLocks noGrp="1"/>
          </p:cNvSpPr>
          <p:nvPr>
            <p:ph type="title"/>
          </p:nvPr>
        </p:nvSpPr>
        <p:spPr>
          <a:xfrm>
            <a:off x="835199" y="385232"/>
            <a:ext cx="11001600" cy="960000"/>
          </a:xfrm>
        </p:spPr>
        <p:txBody>
          <a:bodyPr/>
          <a:lstStyle/>
          <a:p>
            <a:r>
              <a:rPr lang="en-US"/>
              <a:t>Click to edit Master title style</a:t>
            </a:r>
            <a:endParaRPr lang="en-US" dirty="0"/>
          </a:p>
        </p:txBody>
      </p:sp>
      <p:sp>
        <p:nvSpPr>
          <p:cNvPr id="3" name="Content Placeholder 2"/>
          <p:cNvSpPr>
            <a:spLocks noGrp="1"/>
          </p:cNvSpPr>
          <p:nvPr>
            <p:ph idx="1"/>
          </p:nvPr>
        </p:nvSpPr>
        <p:spPr>
          <a:xfrm>
            <a:off x="836081" y="3234269"/>
            <a:ext cx="3417600" cy="2905371"/>
          </a:xfrm>
        </p:spPr>
        <p:txBody>
          <a:bodyPr/>
          <a:lstStyle>
            <a:lvl1pPr>
              <a:defRPr sz="1467"/>
            </a:lvl1pPr>
            <a:lvl2pPr marL="153596" indent="-153596">
              <a:defRPr sz="1467"/>
            </a:lvl2pPr>
            <a:lvl3pPr marL="316984" indent="-153596">
              <a:defRPr sz="1467"/>
            </a:lvl3pPr>
            <a:lvl4pPr marL="475476" indent="-153596">
              <a:defRPr sz="1467"/>
            </a:lvl4pPr>
            <a:lvl5pPr marL="633968" indent="-153596">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403A6CE-78A1-2C4C-8D2C-5552EE5EB94B}" type="datetime1">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a:xfrm rot="-5400000">
            <a:off x="194499" y="6190393"/>
            <a:ext cx="240000" cy="144000"/>
          </a:xfrm>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9" name="Content Placeholder 2">
            <a:extLst>
              <a:ext uri="{FF2B5EF4-FFF2-40B4-BE49-F238E27FC236}">
                <a16:creationId xmlns:a16="http://schemas.microsoft.com/office/drawing/2014/main" id="{F8A03253-F23B-759D-52D6-D0D372380F82}"/>
              </a:ext>
            </a:extLst>
          </p:cNvPr>
          <p:cNvSpPr>
            <a:spLocks noGrp="1"/>
          </p:cNvSpPr>
          <p:nvPr>
            <p:ph idx="15"/>
          </p:nvPr>
        </p:nvSpPr>
        <p:spPr>
          <a:xfrm>
            <a:off x="836083" y="2565400"/>
            <a:ext cx="3417600" cy="476645"/>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a:t>Click to edit Master text styles</a:t>
            </a:r>
          </a:p>
        </p:txBody>
      </p:sp>
      <p:sp>
        <p:nvSpPr>
          <p:cNvPr id="11" name="Content Placeholder 2">
            <a:extLst>
              <a:ext uri="{FF2B5EF4-FFF2-40B4-BE49-F238E27FC236}">
                <a16:creationId xmlns:a16="http://schemas.microsoft.com/office/drawing/2014/main" id="{E7EFCB67-D080-4319-E997-74C0A99A291D}"/>
              </a:ext>
            </a:extLst>
          </p:cNvPr>
          <p:cNvSpPr>
            <a:spLocks noGrp="1"/>
          </p:cNvSpPr>
          <p:nvPr>
            <p:ph idx="16"/>
          </p:nvPr>
        </p:nvSpPr>
        <p:spPr>
          <a:xfrm>
            <a:off x="4622801" y="2565400"/>
            <a:ext cx="3417600" cy="476645"/>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a:t>Click to edit Master text styles</a:t>
            </a:r>
          </a:p>
        </p:txBody>
      </p:sp>
      <p:sp>
        <p:nvSpPr>
          <p:cNvPr id="12" name="Content Placeholder 2">
            <a:extLst>
              <a:ext uri="{FF2B5EF4-FFF2-40B4-BE49-F238E27FC236}">
                <a16:creationId xmlns:a16="http://schemas.microsoft.com/office/drawing/2014/main" id="{4BBAD459-7E18-A13F-67D6-D1EA73D281BB}"/>
              </a:ext>
            </a:extLst>
          </p:cNvPr>
          <p:cNvSpPr>
            <a:spLocks noGrp="1"/>
          </p:cNvSpPr>
          <p:nvPr>
            <p:ph idx="17"/>
          </p:nvPr>
        </p:nvSpPr>
        <p:spPr>
          <a:xfrm>
            <a:off x="8414400" y="2565400"/>
            <a:ext cx="3417600" cy="476645"/>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a:t>Click to edit Master text styles</a:t>
            </a:r>
          </a:p>
        </p:txBody>
      </p:sp>
      <p:sp>
        <p:nvSpPr>
          <p:cNvPr id="14" name="Text Placeholder 13">
            <a:extLst>
              <a:ext uri="{FF2B5EF4-FFF2-40B4-BE49-F238E27FC236}">
                <a16:creationId xmlns:a16="http://schemas.microsoft.com/office/drawing/2014/main" id="{9E7AC5FE-6C84-8EE7-245C-A99B8F429EC7}"/>
              </a:ext>
            </a:extLst>
          </p:cNvPr>
          <p:cNvSpPr>
            <a:spLocks noGrp="1"/>
          </p:cNvSpPr>
          <p:nvPr>
            <p:ph type="body" sz="quarter" idx="18" hasCustomPrompt="1"/>
          </p:nvPr>
        </p:nvSpPr>
        <p:spPr>
          <a:xfrm>
            <a:off x="836084" y="6238393"/>
            <a:ext cx="7200000" cy="144000"/>
          </a:xfrm>
        </p:spPr>
        <p:txBody>
          <a:bodyPr anchor="b" anchorCtr="0"/>
          <a:lstStyle>
            <a:lvl1pPr>
              <a:defRPr sz="933"/>
            </a:lvl1pPr>
            <a:lvl2pPr>
              <a:defRPr sz="933"/>
            </a:lvl2pPr>
            <a:lvl3pPr>
              <a:defRPr sz="933"/>
            </a:lvl3pPr>
            <a:lvl4pPr>
              <a:defRPr sz="933"/>
            </a:lvl4pPr>
            <a:lvl5pPr>
              <a:defRPr sz="933"/>
            </a:lvl5pPr>
          </a:lstStyle>
          <a:p>
            <a:pPr lvl="0"/>
            <a:r>
              <a:rPr lang="en-US" dirty="0"/>
              <a:t>Footnote</a:t>
            </a:r>
            <a:r>
              <a:rPr lang="en-US"/>
              <a:t>, source</a:t>
            </a:r>
            <a:endParaRPr lang="en-US" dirty="0"/>
          </a:p>
        </p:txBody>
      </p:sp>
      <p:sp>
        <p:nvSpPr>
          <p:cNvPr id="13" name="Content Placeholder 2">
            <a:extLst>
              <a:ext uri="{FF2B5EF4-FFF2-40B4-BE49-F238E27FC236}">
                <a16:creationId xmlns:a16="http://schemas.microsoft.com/office/drawing/2014/main" id="{78E2F75B-D370-7245-855F-CC44F02633AD}"/>
              </a:ext>
            </a:extLst>
          </p:cNvPr>
          <p:cNvSpPr>
            <a:spLocks noGrp="1"/>
          </p:cNvSpPr>
          <p:nvPr>
            <p:ph idx="19"/>
          </p:nvPr>
        </p:nvSpPr>
        <p:spPr>
          <a:xfrm>
            <a:off x="4622801" y="3234269"/>
            <a:ext cx="3417600" cy="2905371"/>
          </a:xfrm>
        </p:spPr>
        <p:txBody>
          <a:bodyPr/>
          <a:lstStyle>
            <a:lvl1pPr>
              <a:defRPr sz="1467"/>
            </a:lvl1pPr>
            <a:lvl2pPr marL="153596" indent="-153596">
              <a:defRPr sz="1467"/>
            </a:lvl2pPr>
            <a:lvl3pPr marL="316984" indent="-153596">
              <a:defRPr sz="1467"/>
            </a:lvl3pPr>
            <a:lvl4pPr marL="475476" indent="-153596">
              <a:defRPr sz="1467"/>
            </a:lvl4pPr>
            <a:lvl5pPr marL="633968" indent="-153596">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8" name="Content Placeholder 2">
            <a:extLst>
              <a:ext uri="{FF2B5EF4-FFF2-40B4-BE49-F238E27FC236}">
                <a16:creationId xmlns:a16="http://schemas.microsoft.com/office/drawing/2014/main" id="{97D5EB7F-3000-354C-8E1C-9F89AE68D870}"/>
              </a:ext>
            </a:extLst>
          </p:cNvPr>
          <p:cNvSpPr>
            <a:spLocks noGrp="1"/>
          </p:cNvSpPr>
          <p:nvPr>
            <p:ph idx="20"/>
          </p:nvPr>
        </p:nvSpPr>
        <p:spPr>
          <a:xfrm>
            <a:off x="8414400" y="3234269"/>
            <a:ext cx="3417600" cy="2905371"/>
          </a:xfrm>
        </p:spPr>
        <p:txBody>
          <a:bodyPr/>
          <a:lstStyle>
            <a:lvl1pPr>
              <a:defRPr sz="1467"/>
            </a:lvl1pPr>
            <a:lvl2pPr marL="153596" indent="-153596">
              <a:defRPr sz="1467"/>
            </a:lvl2pPr>
            <a:lvl3pPr marL="316984" indent="-153596">
              <a:defRPr sz="1467"/>
            </a:lvl3pPr>
            <a:lvl4pPr marL="475476" indent="-153596">
              <a:defRPr sz="1467"/>
            </a:lvl4pPr>
            <a:lvl5pPr marL="633968" indent="-153596">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838121577"/>
      </p:ext>
    </p:extLst>
  </p:cSld>
  <p:clrMapOvr>
    <a:masterClrMapping/>
  </p:clrMapOvr>
  <p:extLst>
    <p:ext uri="{DCECCB84-F9BA-43D5-87BE-67443E8EF086}">
      <p15:sldGuideLst xmlns:p15="http://schemas.microsoft.com/office/powerpoint/2012/main"/>
    </p:ext>
  </p:extLst>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1_Slide with graphic">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B18545FE-2687-CC43-91A8-BDB0FDE2C0A3}" type="datetime1">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42" name="Title 1">
            <a:extLst>
              <a:ext uri="{FF2B5EF4-FFF2-40B4-BE49-F238E27FC236}">
                <a16:creationId xmlns:a16="http://schemas.microsoft.com/office/drawing/2014/main" id="{517022F6-FB1A-90CE-5DEA-589D2DD10D08}"/>
              </a:ext>
            </a:extLst>
          </p:cNvPr>
          <p:cNvSpPr>
            <a:spLocks noGrp="1"/>
          </p:cNvSpPr>
          <p:nvPr>
            <p:ph type="title"/>
          </p:nvPr>
        </p:nvSpPr>
        <p:spPr>
          <a:xfrm>
            <a:off x="835200" y="385232"/>
            <a:ext cx="11001600" cy="960000"/>
          </a:xfrm>
        </p:spPr>
        <p:txBody>
          <a:bodyPr/>
          <a:lstStyle/>
          <a:p>
            <a:r>
              <a:rPr lang="en-US"/>
              <a:t>Click to edit Master title style</a:t>
            </a:r>
            <a:endParaRPr lang="en-US" dirty="0"/>
          </a:p>
        </p:txBody>
      </p:sp>
      <p:sp>
        <p:nvSpPr>
          <p:cNvPr id="2" name="Content Placeholder 2">
            <a:extLst>
              <a:ext uri="{FF2B5EF4-FFF2-40B4-BE49-F238E27FC236}">
                <a16:creationId xmlns:a16="http://schemas.microsoft.com/office/drawing/2014/main" id="{24323701-A71F-5383-9682-4BCEBA1DEEEC}"/>
              </a:ext>
            </a:extLst>
          </p:cNvPr>
          <p:cNvSpPr>
            <a:spLocks noGrp="1"/>
          </p:cNvSpPr>
          <p:nvPr>
            <p:ph idx="1" hasCustomPrompt="1"/>
          </p:nvPr>
        </p:nvSpPr>
        <p:spPr>
          <a:xfrm>
            <a:off x="836084" y="1524000"/>
            <a:ext cx="10998200" cy="4851400"/>
          </a:xfrm>
        </p:spPr>
        <p:txBody>
          <a:bodyPr/>
          <a:lstStyle>
            <a:lvl1pPr marL="0" marR="0" indent="0" algn="l" defTabSz="231642" rtl="0" eaLnBrk="1" fontAlgn="auto" latinLnBrk="0" hangingPunct="1">
              <a:lnSpc>
                <a:spcPct val="100000"/>
              </a:lnSpc>
              <a:spcBef>
                <a:spcPts val="0"/>
              </a:spcBef>
              <a:spcAft>
                <a:spcPts val="800"/>
              </a:spcAft>
              <a:buClrTx/>
              <a:buSzTx/>
              <a:buFont typeface="Arial" panose="020B0604020202020204" pitchFamily="34" charset="0"/>
              <a:buNone/>
              <a:tabLst>
                <a:tab pos="231642" algn="l"/>
                <a:tab pos="463284" algn="l"/>
                <a:tab pos="694927" algn="l"/>
                <a:tab pos="926569" algn="l"/>
              </a:tabLst>
              <a:defRPr sz="1867"/>
            </a:lvl1pPr>
            <a:lvl2pPr marL="153596" indent="-153596">
              <a:defRPr sz="1467"/>
            </a:lvl2pPr>
            <a:lvl3pPr marL="307192" indent="-153596">
              <a:defRPr sz="1467"/>
            </a:lvl3pPr>
            <a:lvl4pPr marL="460788" indent="-153596">
              <a:defRPr sz="1467"/>
            </a:lvl4pPr>
            <a:lvl5pPr marL="614385" indent="-153596">
              <a:defRPr sz="1467"/>
            </a:lvl5pPr>
          </a:lstStyle>
          <a:p>
            <a:r>
              <a:rPr lang="en-US"/>
              <a:t>Click the icon to add a chart</a:t>
            </a:r>
            <a:endParaRPr lang="en-US" dirty="0"/>
          </a:p>
        </p:txBody>
      </p:sp>
    </p:spTree>
    <p:extLst>
      <p:ext uri="{BB962C8B-B14F-4D97-AF65-F5344CB8AC3E}">
        <p14:creationId xmlns:p14="http://schemas.microsoft.com/office/powerpoint/2010/main" val="4042954634"/>
      </p:ext>
    </p:extLst>
  </p:cSld>
  <p:clrMapOvr>
    <a:masterClrMapping/>
  </p:clrMapOvr>
  <p:extLst>
    <p:ext uri="{DCECCB84-F9BA-43D5-87BE-67443E8EF086}">
      <p15:sldGuideLst xmlns:p15="http://schemas.microsoft.com/office/powerpoint/2012/main"/>
    </p:ext>
  </p:extLst>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1_Slide with graphic backgroun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5D631234-7D08-2A4F-AE0C-006214511E13}" type="datetime1">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2" name="Rectangle 1">
            <a:extLst>
              <a:ext uri="{FF2B5EF4-FFF2-40B4-BE49-F238E27FC236}">
                <a16:creationId xmlns:a16="http://schemas.microsoft.com/office/drawing/2014/main" id="{6D086C83-C8FE-334B-A1B4-45EB915DC415}"/>
              </a:ext>
            </a:extLst>
          </p:cNvPr>
          <p:cNvSpPr/>
          <p:nvPr userDrawn="1"/>
        </p:nvSpPr>
        <p:spPr>
          <a:xfrm>
            <a:off x="558800" y="0"/>
            <a:ext cx="116332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3" name="Content Placeholder 2">
            <a:extLst>
              <a:ext uri="{FF2B5EF4-FFF2-40B4-BE49-F238E27FC236}">
                <a16:creationId xmlns:a16="http://schemas.microsoft.com/office/drawing/2014/main" id="{4F1C24E8-0218-C9B8-51BB-97236C8F164A}"/>
              </a:ext>
            </a:extLst>
          </p:cNvPr>
          <p:cNvSpPr>
            <a:spLocks noGrp="1"/>
          </p:cNvSpPr>
          <p:nvPr>
            <p:ph idx="1" hasCustomPrompt="1"/>
          </p:nvPr>
        </p:nvSpPr>
        <p:spPr>
          <a:xfrm>
            <a:off x="836083" y="1524000"/>
            <a:ext cx="10993036" cy="4851400"/>
          </a:xfrm>
        </p:spPr>
        <p:txBody>
          <a:bodyPr/>
          <a:lstStyle>
            <a:lvl1pPr>
              <a:defRPr sz="1867"/>
            </a:lvl1pPr>
            <a:lvl2pPr marL="153596" indent="-153596">
              <a:defRPr sz="1467"/>
            </a:lvl2pPr>
            <a:lvl3pPr marL="307192" indent="-153596">
              <a:defRPr sz="1467"/>
            </a:lvl3pPr>
            <a:lvl4pPr marL="460788" indent="-153596">
              <a:defRPr sz="1467"/>
            </a:lvl4pPr>
            <a:lvl5pPr marL="614385" indent="-153596">
              <a:defRPr sz="1467"/>
            </a:lvl5pPr>
          </a:lstStyle>
          <a:p>
            <a:r>
              <a:rPr lang="en-US"/>
              <a:t>Click the icon to add a chart</a:t>
            </a:r>
            <a:endParaRPr lang="en-US" dirty="0"/>
          </a:p>
        </p:txBody>
      </p:sp>
      <p:sp>
        <p:nvSpPr>
          <p:cNvPr id="7" name="Title 1">
            <a:extLst>
              <a:ext uri="{FF2B5EF4-FFF2-40B4-BE49-F238E27FC236}">
                <a16:creationId xmlns:a16="http://schemas.microsoft.com/office/drawing/2014/main" id="{E979720E-C057-ED82-E535-3FF27B89C136}"/>
              </a:ext>
            </a:extLst>
          </p:cNvPr>
          <p:cNvSpPr>
            <a:spLocks noGrp="1"/>
          </p:cNvSpPr>
          <p:nvPr>
            <p:ph type="title"/>
          </p:nvPr>
        </p:nvSpPr>
        <p:spPr>
          <a:xfrm>
            <a:off x="835200" y="385232"/>
            <a:ext cx="11001600" cy="960000"/>
          </a:xfrm>
        </p:spPr>
        <p:txBody>
          <a:bodyPr/>
          <a:lstStyle/>
          <a:p>
            <a:r>
              <a:rPr lang="en-US"/>
              <a:t>Click to edit Master title style</a:t>
            </a:r>
            <a:endParaRPr lang="en-US" dirty="0"/>
          </a:p>
        </p:txBody>
      </p:sp>
    </p:spTree>
    <p:extLst>
      <p:ext uri="{BB962C8B-B14F-4D97-AF65-F5344CB8AC3E}">
        <p14:creationId xmlns:p14="http://schemas.microsoft.com/office/powerpoint/2010/main" val="829278347"/>
      </p:ext>
    </p:extLst>
  </p:cSld>
  <p:clrMapOvr>
    <a:masterClrMapping/>
  </p:clrMapOvr>
  <p:extLst>
    <p:ext uri="{DCECCB84-F9BA-43D5-87BE-67443E8EF086}">
      <p15:sldGuideLst xmlns:p15="http://schemas.microsoft.com/office/powerpoint/2012/main"/>
    </p:ext>
  </p:extLst>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1_One-column text slide with 2/3 graphic background right">
    <p:spTree>
      <p:nvGrpSpPr>
        <p:cNvPr id="1" name=""/>
        <p:cNvGrpSpPr/>
        <p:nvPr/>
      </p:nvGrpSpPr>
      <p:grpSpPr>
        <a:xfrm>
          <a:off x="0" y="0"/>
          <a:ext cx="0" cy="0"/>
          <a:chOff x="0" y="0"/>
          <a:chExt cx="0" cy="0"/>
        </a:xfrm>
      </p:grpSpPr>
      <p:sp>
        <p:nvSpPr>
          <p:cNvPr id="3" name="Content Placeholder 2"/>
          <p:cNvSpPr>
            <a:spLocks noGrp="1"/>
          </p:cNvSpPr>
          <p:nvPr>
            <p:ph idx="1"/>
          </p:nvPr>
        </p:nvSpPr>
        <p:spPr>
          <a:xfrm>
            <a:off x="836081" y="3246968"/>
            <a:ext cx="3417600" cy="3135427"/>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98DB5D0-978A-7347-AA79-8CF0648F8DC4}" type="datetime1">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9" name="Content Placeholder 2">
            <a:extLst>
              <a:ext uri="{FF2B5EF4-FFF2-40B4-BE49-F238E27FC236}">
                <a16:creationId xmlns:a16="http://schemas.microsoft.com/office/drawing/2014/main" id="{F8A03253-F23B-759D-52D6-D0D372380F82}"/>
              </a:ext>
            </a:extLst>
          </p:cNvPr>
          <p:cNvSpPr>
            <a:spLocks noGrp="1"/>
          </p:cNvSpPr>
          <p:nvPr>
            <p:ph idx="15"/>
          </p:nvPr>
        </p:nvSpPr>
        <p:spPr>
          <a:xfrm>
            <a:off x="836081" y="2574112"/>
            <a:ext cx="3417600"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a:t>Click to edit Master text styles</a:t>
            </a:r>
          </a:p>
        </p:txBody>
      </p:sp>
      <p:sp>
        <p:nvSpPr>
          <p:cNvPr id="8" name="Rectangle 7">
            <a:extLst>
              <a:ext uri="{FF2B5EF4-FFF2-40B4-BE49-F238E27FC236}">
                <a16:creationId xmlns:a16="http://schemas.microsoft.com/office/drawing/2014/main" id="{700FDCF8-205D-F384-84D9-1A784A0D2723}"/>
              </a:ext>
            </a:extLst>
          </p:cNvPr>
          <p:cNvSpPr/>
          <p:nvPr userDrawn="1"/>
        </p:nvSpPr>
        <p:spPr>
          <a:xfrm>
            <a:off x="4618568" y="0"/>
            <a:ext cx="7573433"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2" name="Chart Placeholder 15">
            <a:extLst>
              <a:ext uri="{FF2B5EF4-FFF2-40B4-BE49-F238E27FC236}">
                <a16:creationId xmlns:a16="http://schemas.microsoft.com/office/drawing/2014/main" id="{295C652D-D433-19DC-5982-6DF9D54DB178}"/>
              </a:ext>
            </a:extLst>
          </p:cNvPr>
          <p:cNvSpPr>
            <a:spLocks noGrp="1"/>
          </p:cNvSpPr>
          <p:nvPr>
            <p:ph type="chart" sz="quarter" idx="17" hasCustomPrompt="1"/>
          </p:nvPr>
        </p:nvSpPr>
        <p:spPr>
          <a:xfrm>
            <a:off x="4972757" y="385233"/>
            <a:ext cx="6861527" cy="5990168"/>
          </a:xfrm>
        </p:spPr>
        <p:txBody>
          <a:bodyPr/>
          <a:lstStyle/>
          <a:p>
            <a:r>
              <a:rPr lang="en-US"/>
              <a:t>Click the icon to add a chart</a:t>
            </a:r>
            <a:endParaRPr lang="en-US" dirty="0"/>
          </a:p>
        </p:txBody>
      </p:sp>
      <p:sp>
        <p:nvSpPr>
          <p:cNvPr id="7" name="Title 1">
            <a:extLst>
              <a:ext uri="{FF2B5EF4-FFF2-40B4-BE49-F238E27FC236}">
                <a16:creationId xmlns:a16="http://schemas.microsoft.com/office/drawing/2014/main" id="{A9591A87-84F7-0941-613B-C750A3B71143}"/>
              </a:ext>
            </a:extLst>
          </p:cNvPr>
          <p:cNvSpPr>
            <a:spLocks noGrp="1"/>
          </p:cNvSpPr>
          <p:nvPr>
            <p:ph type="title"/>
          </p:nvPr>
        </p:nvSpPr>
        <p:spPr>
          <a:xfrm>
            <a:off x="836081" y="385233"/>
            <a:ext cx="3417600" cy="1811867"/>
          </a:xfrm>
        </p:spPr>
        <p:txBody>
          <a:bodyPr/>
          <a:lstStyle/>
          <a:p>
            <a:r>
              <a:rPr lang="en-US"/>
              <a:t>Click to edit Master title style</a:t>
            </a:r>
            <a:endParaRPr lang="en-US" dirty="0"/>
          </a:p>
        </p:txBody>
      </p:sp>
    </p:spTree>
    <p:extLst>
      <p:ext uri="{BB962C8B-B14F-4D97-AF65-F5344CB8AC3E}">
        <p14:creationId xmlns:p14="http://schemas.microsoft.com/office/powerpoint/2010/main" val="1676741369"/>
      </p:ext>
    </p:extLst>
  </p:cSld>
  <p:clrMapOvr>
    <a:masterClrMapping/>
  </p:clrMapOvr>
  <p:extLst>
    <p:ext uri="{DCECCB84-F9BA-43D5-87BE-67443E8EF086}">
      <p15:sldGuideLst xmlns:p15="http://schemas.microsoft.com/office/powerpoint/2012/main"/>
    </p:ext>
  </p:extLst>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1_One-column text slide with graphic background &lt;1/2 righ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A4FC9A23-18A4-3A87-616D-00F69BB1024C}"/>
              </a:ext>
            </a:extLst>
          </p:cNvPr>
          <p:cNvSpPr/>
          <p:nvPr userDrawn="1"/>
        </p:nvSpPr>
        <p:spPr>
          <a:xfrm>
            <a:off x="5568952" y="0"/>
            <a:ext cx="66230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6" name="Chart Placeholder 15">
            <a:extLst>
              <a:ext uri="{FF2B5EF4-FFF2-40B4-BE49-F238E27FC236}">
                <a16:creationId xmlns:a16="http://schemas.microsoft.com/office/drawing/2014/main" id="{C6F3D8F5-36A6-B06B-995B-7070648C35FD}"/>
              </a:ext>
            </a:extLst>
          </p:cNvPr>
          <p:cNvSpPr>
            <a:spLocks noGrp="1"/>
          </p:cNvSpPr>
          <p:nvPr>
            <p:ph type="chart" sz="quarter" idx="15" hasCustomPrompt="1"/>
          </p:nvPr>
        </p:nvSpPr>
        <p:spPr>
          <a:xfrm>
            <a:off x="5939367" y="385233"/>
            <a:ext cx="5894917" cy="5990168"/>
          </a:xfrm>
        </p:spPr>
        <p:txBody>
          <a:bodyPr/>
          <a:lstStyle>
            <a:lvl1pPr marL="0" marR="0" indent="0" algn="l" defTabSz="231642" rtl="0" eaLnBrk="1" fontAlgn="auto" latinLnBrk="0" hangingPunct="1">
              <a:lnSpc>
                <a:spcPct val="100000"/>
              </a:lnSpc>
              <a:spcBef>
                <a:spcPts val="0"/>
              </a:spcBef>
              <a:spcAft>
                <a:spcPts val="800"/>
              </a:spcAft>
              <a:buClrTx/>
              <a:buSzTx/>
              <a:buFont typeface="Arial" panose="020B0604020202020204" pitchFamily="34" charset="0"/>
              <a:buNone/>
              <a:tabLst>
                <a:tab pos="231642" algn="l"/>
                <a:tab pos="463284" algn="l"/>
                <a:tab pos="694927" algn="l"/>
                <a:tab pos="926569" algn="l"/>
              </a:tabLst>
              <a:defRPr/>
            </a:lvl1pPr>
          </a:lstStyle>
          <a:p>
            <a:r>
              <a:rPr lang="en-US"/>
              <a:t>Click the icon to add a chart</a:t>
            </a:r>
            <a:endParaRPr lang="en-US" dirty="0"/>
          </a:p>
        </p:txBody>
      </p:sp>
      <p:sp>
        <p:nvSpPr>
          <p:cNvPr id="4" name="Date Placeholder 3"/>
          <p:cNvSpPr>
            <a:spLocks noGrp="1"/>
          </p:cNvSpPr>
          <p:nvPr>
            <p:ph type="dt" sz="half" idx="10"/>
          </p:nvPr>
        </p:nvSpPr>
        <p:spPr/>
        <p:txBody>
          <a:bodyPr/>
          <a:lstStyle/>
          <a:p>
            <a:fld id="{334AE742-9134-0A4E-9C20-E937158F3D83}" type="datetime1">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8" name="Content Placeholder 2">
            <a:extLst>
              <a:ext uri="{FF2B5EF4-FFF2-40B4-BE49-F238E27FC236}">
                <a16:creationId xmlns:a16="http://schemas.microsoft.com/office/drawing/2014/main" id="{DF208823-373D-CBE9-774B-52315CD6CC8A}"/>
              </a:ext>
            </a:extLst>
          </p:cNvPr>
          <p:cNvSpPr>
            <a:spLocks noGrp="1"/>
          </p:cNvSpPr>
          <p:nvPr>
            <p:ph idx="1"/>
          </p:nvPr>
        </p:nvSpPr>
        <p:spPr>
          <a:xfrm>
            <a:off x="836083" y="2197101"/>
            <a:ext cx="4379384" cy="4185295"/>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Title 1">
            <a:extLst>
              <a:ext uri="{FF2B5EF4-FFF2-40B4-BE49-F238E27FC236}">
                <a16:creationId xmlns:a16="http://schemas.microsoft.com/office/drawing/2014/main" id="{32237955-A2F2-8BE1-9BD8-6AADEC96E4FC}"/>
              </a:ext>
            </a:extLst>
          </p:cNvPr>
          <p:cNvSpPr>
            <a:spLocks noGrp="1"/>
          </p:cNvSpPr>
          <p:nvPr>
            <p:ph type="title"/>
          </p:nvPr>
        </p:nvSpPr>
        <p:spPr>
          <a:xfrm>
            <a:off x="836084" y="385233"/>
            <a:ext cx="4377265" cy="1811867"/>
          </a:xfrm>
        </p:spPr>
        <p:txBody>
          <a:bodyPr/>
          <a:lstStyle/>
          <a:p>
            <a:r>
              <a:rPr lang="en-US"/>
              <a:t>Click to edit Master title style</a:t>
            </a:r>
            <a:endParaRPr lang="en-US" dirty="0"/>
          </a:p>
        </p:txBody>
      </p:sp>
    </p:spTree>
    <p:extLst>
      <p:ext uri="{BB962C8B-B14F-4D97-AF65-F5344CB8AC3E}">
        <p14:creationId xmlns:p14="http://schemas.microsoft.com/office/powerpoint/2010/main" val="1920097187"/>
      </p:ext>
    </p:extLst>
  </p:cSld>
  <p:clrMapOvr>
    <a:masterClrMapping/>
  </p:clrMapOvr>
  <p:extLst>
    <p:ext uri="{DCECCB84-F9BA-43D5-87BE-67443E8EF086}">
      <p15:sldGuideLst xmlns:p15="http://schemas.microsoft.com/office/powerpoint/2012/main"/>
    </p:ext>
  </p:extLst>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1_One-column text slide with 1/2 graphic background righ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A117AC84-BEB9-0542-BBDF-CB2BD5AE5B5F}" type="datetime1">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9" name="Text Placeholder 19">
            <a:extLst>
              <a:ext uri="{FF2B5EF4-FFF2-40B4-BE49-F238E27FC236}">
                <a16:creationId xmlns:a16="http://schemas.microsoft.com/office/drawing/2014/main" id="{B7F8FDF1-EDBC-8581-4283-24CC9CC9E2DB}"/>
              </a:ext>
            </a:extLst>
          </p:cNvPr>
          <p:cNvSpPr>
            <a:spLocks noGrp="1"/>
          </p:cNvSpPr>
          <p:nvPr>
            <p:ph type="body" sz="quarter" idx="21"/>
          </p:nvPr>
        </p:nvSpPr>
        <p:spPr>
          <a:xfrm>
            <a:off x="835200" y="2201334"/>
            <a:ext cx="5313600" cy="575733"/>
          </a:xfrm>
        </p:spPr>
        <p:txBody>
          <a:bodyPr/>
          <a:lstStyle>
            <a:lvl1pPr>
              <a:defRPr b="1">
                <a:solidFill>
                  <a:schemeClr val="tx1"/>
                </a:solidFill>
                <a:latin typeface="+mj-lt"/>
              </a:defRPr>
            </a:lvl1pPr>
          </a:lstStyle>
          <a:p>
            <a:pPr lvl="0"/>
            <a:r>
              <a:rPr lang="en-US"/>
              <a:t>Click to edit Master text styles</a:t>
            </a:r>
          </a:p>
        </p:txBody>
      </p:sp>
      <p:sp>
        <p:nvSpPr>
          <p:cNvPr id="7" name="Rectangle 6">
            <a:extLst>
              <a:ext uri="{FF2B5EF4-FFF2-40B4-BE49-F238E27FC236}">
                <a16:creationId xmlns:a16="http://schemas.microsoft.com/office/drawing/2014/main" id="{E2E37654-66E4-B838-8938-BDA0608C1C7B}"/>
              </a:ext>
            </a:extLst>
          </p:cNvPr>
          <p:cNvSpPr/>
          <p:nvPr userDrawn="1"/>
        </p:nvSpPr>
        <p:spPr>
          <a:xfrm>
            <a:off x="6519333" y="0"/>
            <a:ext cx="5672668"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8" name="Chart Placeholder 15">
            <a:extLst>
              <a:ext uri="{FF2B5EF4-FFF2-40B4-BE49-F238E27FC236}">
                <a16:creationId xmlns:a16="http://schemas.microsoft.com/office/drawing/2014/main" id="{1A579972-334B-F5C6-B320-A92A0CCF184A}"/>
              </a:ext>
            </a:extLst>
          </p:cNvPr>
          <p:cNvSpPr>
            <a:spLocks noGrp="1"/>
          </p:cNvSpPr>
          <p:nvPr>
            <p:ph type="chart" sz="quarter" idx="15" hasCustomPrompt="1"/>
          </p:nvPr>
        </p:nvSpPr>
        <p:spPr>
          <a:xfrm>
            <a:off x="6908799" y="385233"/>
            <a:ext cx="4925484" cy="5990168"/>
          </a:xfrm>
        </p:spPr>
        <p:txBody>
          <a:bodyPr/>
          <a:lstStyle/>
          <a:p>
            <a:r>
              <a:rPr lang="en-US"/>
              <a:t>Click the icon to add a chart</a:t>
            </a:r>
            <a:endParaRPr lang="en-US" dirty="0"/>
          </a:p>
        </p:txBody>
      </p:sp>
      <p:sp>
        <p:nvSpPr>
          <p:cNvPr id="11" name="Content Placeholder 2">
            <a:extLst>
              <a:ext uri="{FF2B5EF4-FFF2-40B4-BE49-F238E27FC236}">
                <a16:creationId xmlns:a16="http://schemas.microsoft.com/office/drawing/2014/main" id="{D3CF34A6-22E2-5808-958E-D3FEBED72D39}"/>
              </a:ext>
            </a:extLst>
          </p:cNvPr>
          <p:cNvSpPr>
            <a:spLocks noGrp="1"/>
          </p:cNvSpPr>
          <p:nvPr>
            <p:ph idx="1"/>
          </p:nvPr>
        </p:nvSpPr>
        <p:spPr>
          <a:xfrm>
            <a:off x="835200" y="2838451"/>
            <a:ext cx="5313600" cy="3543944"/>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Title 1">
            <a:extLst>
              <a:ext uri="{FF2B5EF4-FFF2-40B4-BE49-F238E27FC236}">
                <a16:creationId xmlns:a16="http://schemas.microsoft.com/office/drawing/2014/main" id="{8285A912-66B6-F71E-0814-1120826353F7}"/>
              </a:ext>
            </a:extLst>
          </p:cNvPr>
          <p:cNvSpPr>
            <a:spLocks noGrp="1"/>
          </p:cNvSpPr>
          <p:nvPr>
            <p:ph type="title"/>
          </p:nvPr>
        </p:nvSpPr>
        <p:spPr>
          <a:xfrm>
            <a:off x="835200" y="385233"/>
            <a:ext cx="5313600" cy="1811867"/>
          </a:xfrm>
        </p:spPr>
        <p:txBody>
          <a:bodyPr/>
          <a:lstStyle/>
          <a:p>
            <a:r>
              <a:rPr lang="en-US"/>
              <a:t>Click to edit Master title style</a:t>
            </a:r>
            <a:endParaRPr lang="en-US" dirty="0"/>
          </a:p>
        </p:txBody>
      </p:sp>
    </p:spTree>
    <p:extLst>
      <p:ext uri="{BB962C8B-B14F-4D97-AF65-F5344CB8AC3E}">
        <p14:creationId xmlns:p14="http://schemas.microsoft.com/office/powerpoint/2010/main" val="470409773"/>
      </p:ext>
    </p:extLst>
  </p:cSld>
  <p:clrMapOvr>
    <a:masterClrMapping/>
  </p:clrMapOvr>
  <p:extLst>
    <p:ext uri="{DCECCB84-F9BA-43D5-87BE-67443E8EF086}">
      <p15:sldGuideLst xmlns:p15="http://schemas.microsoft.com/office/powerpoint/2012/main"/>
    </p:ext>
  </p:extLst>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1_Two-columns text slide with 1/3 graphic background righ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AEA6D230-CE42-DF49-9DF7-19D7E350F6E1}" type="datetime1">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1" name="Content Placeholder 2">
            <a:extLst>
              <a:ext uri="{FF2B5EF4-FFF2-40B4-BE49-F238E27FC236}">
                <a16:creationId xmlns:a16="http://schemas.microsoft.com/office/drawing/2014/main" id="{6EFA793F-42AB-E441-B787-767405F1860D}"/>
              </a:ext>
            </a:extLst>
          </p:cNvPr>
          <p:cNvSpPr>
            <a:spLocks noGrp="1"/>
          </p:cNvSpPr>
          <p:nvPr>
            <p:ph idx="15"/>
          </p:nvPr>
        </p:nvSpPr>
        <p:spPr>
          <a:xfrm>
            <a:off x="835200" y="2574112"/>
            <a:ext cx="3411136"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a:t>Click to edit Master text styles</a:t>
            </a:r>
          </a:p>
        </p:txBody>
      </p:sp>
      <p:sp>
        <p:nvSpPr>
          <p:cNvPr id="12" name="Content Placeholder 2">
            <a:extLst>
              <a:ext uri="{FF2B5EF4-FFF2-40B4-BE49-F238E27FC236}">
                <a16:creationId xmlns:a16="http://schemas.microsoft.com/office/drawing/2014/main" id="{78EE1B24-57C1-3D96-B16F-E18D568C6B9A}"/>
              </a:ext>
            </a:extLst>
          </p:cNvPr>
          <p:cNvSpPr>
            <a:spLocks noGrp="1"/>
          </p:cNvSpPr>
          <p:nvPr>
            <p:ph idx="16"/>
          </p:nvPr>
        </p:nvSpPr>
        <p:spPr>
          <a:xfrm>
            <a:off x="4621568" y="2574112"/>
            <a:ext cx="3420533"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a:t>Click to edit Master text styles</a:t>
            </a:r>
          </a:p>
        </p:txBody>
      </p:sp>
      <p:sp>
        <p:nvSpPr>
          <p:cNvPr id="2" name="Rectangle 1">
            <a:extLst>
              <a:ext uri="{FF2B5EF4-FFF2-40B4-BE49-F238E27FC236}">
                <a16:creationId xmlns:a16="http://schemas.microsoft.com/office/drawing/2014/main" id="{CDC737D6-347D-878B-4B28-5A60E048DD65}"/>
              </a:ext>
            </a:extLst>
          </p:cNvPr>
          <p:cNvSpPr/>
          <p:nvPr userDrawn="1"/>
        </p:nvSpPr>
        <p:spPr>
          <a:xfrm>
            <a:off x="8409517" y="0"/>
            <a:ext cx="3782483"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4" name="Chart Placeholder 13">
            <a:extLst>
              <a:ext uri="{FF2B5EF4-FFF2-40B4-BE49-F238E27FC236}">
                <a16:creationId xmlns:a16="http://schemas.microsoft.com/office/drawing/2014/main" id="{79815EF6-858F-5FC5-568D-A46F28C7B9B1}"/>
              </a:ext>
            </a:extLst>
          </p:cNvPr>
          <p:cNvSpPr>
            <a:spLocks noGrp="1"/>
          </p:cNvSpPr>
          <p:nvPr>
            <p:ph type="chart" sz="quarter" idx="17" hasCustomPrompt="1"/>
          </p:nvPr>
        </p:nvSpPr>
        <p:spPr>
          <a:xfrm>
            <a:off x="8756073" y="385234"/>
            <a:ext cx="3078211" cy="5996517"/>
          </a:xfrm>
        </p:spPr>
        <p:txBody>
          <a:bodyPr/>
          <a:lstStyle>
            <a:lvl1pPr marL="0" marR="0" indent="0" algn="l" defTabSz="231642" rtl="0" eaLnBrk="1" fontAlgn="auto" latinLnBrk="0" hangingPunct="1">
              <a:lnSpc>
                <a:spcPct val="100000"/>
              </a:lnSpc>
              <a:spcBef>
                <a:spcPts val="0"/>
              </a:spcBef>
              <a:spcAft>
                <a:spcPts val="800"/>
              </a:spcAft>
              <a:buClrTx/>
              <a:buSzTx/>
              <a:buFont typeface="Arial" panose="020B0604020202020204" pitchFamily="34" charset="0"/>
              <a:buNone/>
              <a:tabLst>
                <a:tab pos="231642" algn="l"/>
                <a:tab pos="463284" algn="l"/>
                <a:tab pos="694927" algn="l"/>
                <a:tab pos="926569" algn="l"/>
              </a:tabLst>
              <a:defRPr/>
            </a:lvl1pPr>
          </a:lstStyle>
          <a:p>
            <a:r>
              <a:rPr lang="en-US"/>
              <a:t>Click the icon to add a chart</a:t>
            </a:r>
            <a:endParaRPr lang="en-US" dirty="0"/>
          </a:p>
        </p:txBody>
      </p:sp>
      <p:sp>
        <p:nvSpPr>
          <p:cNvPr id="3" name="Content Placeholder 2">
            <a:extLst>
              <a:ext uri="{FF2B5EF4-FFF2-40B4-BE49-F238E27FC236}">
                <a16:creationId xmlns:a16="http://schemas.microsoft.com/office/drawing/2014/main" id="{79D1D79F-7E6A-F8B3-032D-F494807A5989}"/>
              </a:ext>
            </a:extLst>
          </p:cNvPr>
          <p:cNvSpPr>
            <a:spLocks noGrp="1"/>
          </p:cNvSpPr>
          <p:nvPr>
            <p:ph idx="1"/>
          </p:nvPr>
        </p:nvSpPr>
        <p:spPr>
          <a:xfrm>
            <a:off x="836083" y="3234267"/>
            <a:ext cx="3411136" cy="3148128"/>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2">
            <a:extLst>
              <a:ext uri="{FF2B5EF4-FFF2-40B4-BE49-F238E27FC236}">
                <a16:creationId xmlns:a16="http://schemas.microsoft.com/office/drawing/2014/main" id="{74E36470-7951-FFF4-DD04-918C6F919F01}"/>
              </a:ext>
            </a:extLst>
          </p:cNvPr>
          <p:cNvSpPr>
            <a:spLocks noGrp="1"/>
          </p:cNvSpPr>
          <p:nvPr>
            <p:ph idx="18"/>
          </p:nvPr>
        </p:nvSpPr>
        <p:spPr>
          <a:xfrm>
            <a:off x="4621568" y="3234267"/>
            <a:ext cx="3411136" cy="3148128"/>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5" name="Title 1">
            <a:extLst>
              <a:ext uri="{FF2B5EF4-FFF2-40B4-BE49-F238E27FC236}">
                <a16:creationId xmlns:a16="http://schemas.microsoft.com/office/drawing/2014/main" id="{CF34700E-5B8A-D0AD-E66F-65C2AD42F826}"/>
              </a:ext>
            </a:extLst>
          </p:cNvPr>
          <p:cNvSpPr>
            <a:spLocks noGrp="1"/>
          </p:cNvSpPr>
          <p:nvPr>
            <p:ph type="title"/>
          </p:nvPr>
        </p:nvSpPr>
        <p:spPr>
          <a:xfrm>
            <a:off x="835200" y="385234"/>
            <a:ext cx="7200264" cy="960967"/>
          </a:xfrm>
        </p:spPr>
        <p:txBody>
          <a:bodyPr/>
          <a:lstStyle/>
          <a:p>
            <a:r>
              <a:rPr lang="en-US"/>
              <a:t>Click to edit Master title style</a:t>
            </a:r>
            <a:endParaRPr lang="en-US" dirty="0"/>
          </a:p>
        </p:txBody>
      </p:sp>
    </p:spTree>
    <p:extLst>
      <p:ext uri="{BB962C8B-B14F-4D97-AF65-F5344CB8AC3E}">
        <p14:creationId xmlns:p14="http://schemas.microsoft.com/office/powerpoint/2010/main" val="1578217361"/>
      </p:ext>
    </p:extLst>
  </p:cSld>
  <p:clrMapOvr>
    <a:masterClrMapping/>
  </p:clrMapOvr>
  <p:extLst>
    <p:ext uri="{DCECCB84-F9BA-43D5-87BE-67443E8EF086}">
      <p15:sldGuideLst xmlns:p15="http://schemas.microsoft.com/office/powerpoint/2012/main"/>
    </p:ext>
  </p:extLst>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1_One-column text slide with 2/3 graphic background lef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359653D0-EB54-5A43-8FE6-654DDD97D677}" type="datetime1">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2" name="Rectangle 1">
            <a:extLst>
              <a:ext uri="{FF2B5EF4-FFF2-40B4-BE49-F238E27FC236}">
                <a16:creationId xmlns:a16="http://schemas.microsoft.com/office/drawing/2014/main" id="{6D086C83-C8FE-334B-A1B4-45EB915DC415}"/>
              </a:ext>
            </a:extLst>
          </p:cNvPr>
          <p:cNvSpPr/>
          <p:nvPr userDrawn="1"/>
        </p:nvSpPr>
        <p:spPr>
          <a:xfrm>
            <a:off x="558801" y="0"/>
            <a:ext cx="7488767"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4" name="Chart Placeholder 13">
            <a:extLst>
              <a:ext uri="{FF2B5EF4-FFF2-40B4-BE49-F238E27FC236}">
                <a16:creationId xmlns:a16="http://schemas.microsoft.com/office/drawing/2014/main" id="{26F96F09-CB2F-2850-AFD1-0B15F6A5C69B}"/>
              </a:ext>
            </a:extLst>
          </p:cNvPr>
          <p:cNvSpPr>
            <a:spLocks noGrp="1"/>
          </p:cNvSpPr>
          <p:nvPr>
            <p:ph type="chart" sz="quarter" idx="17" hasCustomPrompt="1"/>
          </p:nvPr>
        </p:nvSpPr>
        <p:spPr>
          <a:xfrm>
            <a:off x="835200" y="385234"/>
            <a:ext cx="6872963" cy="5996517"/>
          </a:xfrm>
        </p:spPr>
        <p:txBody>
          <a:bodyPr/>
          <a:lstStyle>
            <a:lvl1pPr marL="0" marR="0" indent="0" algn="l" defTabSz="231642" rtl="0" eaLnBrk="1" fontAlgn="auto" latinLnBrk="0" hangingPunct="1">
              <a:lnSpc>
                <a:spcPct val="100000"/>
              </a:lnSpc>
              <a:spcBef>
                <a:spcPts val="0"/>
              </a:spcBef>
              <a:spcAft>
                <a:spcPts val="800"/>
              </a:spcAft>
              <a:buClrTx/>
              <a:buSzTx/>
              <a:buFont typeface="Arial" panose="020B0604020202020204" pitchFamily="34" charset="0"/>
              <a:buNone/>
              <a:tabLst>
                <a:tab pos="231642" algn="l"/>
                <a:tab pos="463284" algn="l"/>
                <a:tab pos="694927" algn="l"/>
                <a:tab pos="926569" algn="l"/>
              </a:tabLst>
              <a:defRPr/>
            </a:lvl1pPr>
          </a:lstStyle>
          <a:p>
            <a:r>
              <a:rPr lang="en-US"/>
              <a:t>Click the icon to add a chart</a:t>
            </a:r>
            <a:endParaRPr lang="en-US" dirty="0"/>
          </a:p>
        </p:txBody>
      </p:sp>
      <p:sp>
        <p:nvSpPr>
          <p:cNvPr id="44" name="Content Placeholder 2">
            <a:extLst>
              <a:ext uri="{FF2B5EF4-FFF2-40B4-BE49-F238E27FC236}">
                <a16:creationId xmlns:a16="http://schemas.microsoft.com/office/drawing/2014/main" id="{22BD8DA5-6226-205D-2CB6-A7BDF5B3EF03}"/>
              </a:ext>
            </a:extLst>
          </p:cNvPr>
          <p:cNvSpPr>
            <a:spLocks noGrp="1"/>
          </p:cNvSpPr>
          <p:nvPr>
            <p:ph idx="15"/>
          </p:nvPr>
        </p:nvSpPr>
        <p:spPr>
          <a:xfrm>
            <a:off x="8411884" y="2574112"/>
            <a:ext cx="3422400"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a:t>Click to edit Master text styles</a:t>
            </a:r>
          </a:p>
        </p:txBody>
      </p:sp>
      <p:sp>
        <p:nvSpPr>
          <p:cNvPr id="3" name="Content Placeholder 2">
            <a:extLst>
              <a:ext uri="{FF2B5EF4-FFF2-40B4-BE49-F238E27FC236}">
                <a16:creationId xmlns:a16="http://schemas.microsoft.com/office/drawing/2014/main" id="{F21361C0-1D53-579D-7ABF-92AB1BCB75F3}"/>
              </a:ext>
            </a:extLst>
          </p:cNvPr>
          <p:cNvSpPr>
            <a:spLocks noGrp="1"/>
          </p:cNvSpPr>
          <p:nvPr>
            <p:ph idx="1"/>
          </p:nvPr>
        </p:nvSpPr>
        <p:spPr>
          <a:xfrm>
            <a:off x="8411885" y="3234267"/>
            <a:ext cx="3422399" cy="3148128"/>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Title Placeholder 1">
            <a:extLst>
              <a:ext uri="{FF2B5EF4-FFF2-40B4-BE49-F238E27FC236}">
                <a16:creationId xmlns:a16="http://schemas.microsoft.com/office/drawing/2014/main" id="{21169BBF-ABC2-23E0-06AD-7D955ABC77DC}"/>
              </a:ext>
            </a:extLst>
          </p:cNvPr>
          <p:cNvSpPr>
            <a:spLocks noGrp="1"/>
          </p:cNvSpPr>
          <p:nvPr>
            <p:ph type="title"/>
          </p:nvPr>
        </p:nvSpPr>
        <p:spPr>
          <a:xfrm>
            <a:off x="8411884" y="383999"/>
            <a:ext cx="3422400" cy="1813100"/>
          </a:xfrm>
          <a:prstGeom prst="rect">
            <a:avLst/>
          </a:prstGeom>
        </p:spPr>
        <p:txBody>
          <a:bodyPr vert="horz" lIns="0" tIns="0" rIns="0" bIns="0" rtlCol="0" anchor="t" anchorCtr="0">
            <a:noAutofit/>
          </a:bodyPr>
          <a:lstStyle/>
          <a:p>
            <a:r>
              <a:rPr lang="en-US" noProof="0"/>
              <a:t>Click to edit Master title style</a:t>
            </a:r>
            <a:endParaRPr lang="en-US" noProof="0" dirty="0"/>
          </a:p>
        </p:txBody>
      </p:sp>
    </p:spTree>
    <p:extLst>
      <p:ext uri="{BB962C8B-B14F-4D97-AF65-F5344CB8AC3E}">
        <p14:creationId xmlns:p14="http://schemas.microsoft.com/office/powerpoint/2010/main" val="694171575"/>
      </p:ext>
    </p:extLst>
  </p:cSld>
  <p:clrMapOvr>
    <a:masterClrMapping/>
  </p:clrMapOvr>
  <p:extLst>
    <p:ext uri="{DCECCB84-F9BA-43D5-87BE-67443E8EF086}">
      <p15:sldGuideLst xmlns:p15="http://schemas.microsoft.com/office/powerpoint/2012/main"/>
    </p:ext>
  </p:extLst>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1_One-column text slide with graphic background &lt;1/2 lef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D1936DCF-236E-CD45-A91E-9A367C64A68E}" type="datetime1">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7" name="Rectangle 6">
            <a:extLst>
              <a:ext uri="{FF2B5EF4-FFF2-40B4-BE49-F238E27FC236}">
                <a16:creationId xmlns:a16="http://schemas.microsoft.com/office/drawing/2014/main" id="{2C7DD5D7-7501-F9D7-B4BB-2F757699235E}"/>
              </a:ext>
            </a:extLst>
          </p:cNvPr>
          <p:cNvSpPr/>
          <p:nvPr userDrawn="1"/>
        </p:nvSpPr>
        <p:spPr>
          <a:xfrm>
            <a:off x="558800" y="0"/>
            <a:ext cx="6544733"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2" name="Chart Placeholder 13">
            <a:extLst>
              <a:ext uri="{FF2B5EF4-FFF2-40B4-BE49-F238E27FC236}">
                <a16:creationId xmlns:a16="http://schemas.microsoft.com/office/drawing/2014/main" id="{F7FF2143-CCC1-61CD-BD7D-D7278C663555}"/>
              </a:ext>
            </a:extLst>
          </p:cNvPr>
          <p:cNvSpPr>
            <a:spLocks noGrp="1"/>
          </p:cNvSpPr>
          <p:nvPr>
            <p:ph type="chart" sz="quarter" idx="17" hasCustomPrompt="1"/>
          </p:nvPr>
        </p:nvSpPr>
        <p:spPr>
          <a:xfrm>
            <a:off x="835201" y="385233"/>
            <a:ext cx="5895348" cy="5990168"/>
          </a:xfrm>
        </p:spPr>
        <p:txBody>
          <a:bodyPr/>
          <a:lstStyle>
            <a:lvl1pPr marL="0" marR="0" indent="0" algn="l" defTabSz="231642" rtl="0" eaLnBrk="1" fontAlgn="auto" latinLnBrk="0" hangingPunct="1">
              <a:lnSpc>
                <a:spcPct val="100000"/>
              </a:lnSpc>
              <a:spcBef>
                <a:spcPts val="0"/>
              </a:spcBef>
              <a:spcAft>
                <a:spcPts val="800"/>
              </a:spcAft>
              <a:buClrTx/>
              <a:buSzTx/>
              <a:buFont typeface="Arial" panose="020B0604020202020204" pitchFamily="34" charset="0"/>
              <a:buNone/>
              <a:tabLst>
                <a:tab pos="231642" algn="l"/>
                <a:tab pos="463284" algn="l"/>
                <a:tab pos="694927" algn="l"/>
                <a:tab pos="926569" algn="l"/>
              </a:tabLst>
              <a:defRPr/>
            </a:lvl1pPr>
          </a:lstStyle>
          <a:p>
            <a:r>
              <a:rPr lang="en-US"/>
              <a:t>Click the icon to add a chart</a:t>
            </a:r>
            <a:endParaRPr lang="en-US" dirty="0"/>
          </a:p>
        </p:txBody>
      </p:sp>
      <p:sp>
        <p:nvSpPr>
          <p:cNvPr id="8" name="Content Placeholder 2">
            <a:extLst>
              <a:ext uri="{FF2B5EF4-FFF2-40B4-BE49-F238E27FC236}">
                <a16:creationId xmlns:a16="http://schemas.microsoft.com/office/drawing/2014/main" id="{10CE3A17-AA54-2411-B5F9-9A39819D8AEC}"/>
              </a:ext>
            </a:extLst>
          </p:cNvPr>
          <p:cNvSpPr>
            <a:spLocks noGrp="1"/>
          </p:cNvSpPr>
          <p:nvPr>
            <p:ph idx="18"/>
          </p:nvPr>
        </p:nvSpPr>
        <p:spPr>
          <a:xfrm>
            <a:off x="7454899" y="2561167"/>
            <a:ext cx="4379384" cy="3814232"/>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itle Placeholder 1">
            <a:extLst>
              <a:ext uri="{FF2B5EF4-FFF2-40B4-BE49-F238E27FC236}">
                <a16:creationId xmlns:a16="http://schemas.microsoft.com/office/drawing/2014/main" id="{EE453336-C2F7-DA4C-C4DC-3EB3146A004F}"/>
              </a:ext>
            </a:extLst>
          </p:cNvPr>
          <p:cNvSpPr>
            <a:spLocks noGrp="1"/>
          </p:cNvSpPr>
          <p:nvPr>
            <p:ph type="title"/>
          </p:nvPr>
        </p:nvSpPr>
        <p:spPr>
          <a:xfrm>
            <a:off x="7454899" y="384000"/>
            <a:ext cx="4381900" cy="1813099"/>
          </a:xfrm>
          <a:prstGeom prst="rect">
            <a:avLst/>
          </a:prstGeom>
        </p:spPr>
        <p:txBody>
          <a:bodyPr vert="horz" lIns="0" tIns="0" rIns="0" bIns="0" rtlCol="0" anchor="t" anchorCtr="0">
            <a:noAutofit/>
          </a:bodyPr>
          <a:lstStyle/>
          <a:p>
            <a:r>
              <a:rPr lang="en-US" noProof="0"/>
              <a:t>Click to edit Master title style</a:t>
            </a:r>
            <a:endParaRPr lang="en-US" noProof="0" dirty="0"/>
          </a:p>
        </p:txBody>
      </p:sp>
    </p:spTree>
    <p:extLst>
      <p:ext uri="{BB962C8B-B14F-4D97-AF65-F5344CB8AC3E}">
        <p14:creationId xmlns:p14="http://schemas.microsoft.com/office/powerpoint/2010/main" val="3051991032"/>
      </p:ext>
    </p:extLst>
  </p:cSld>
  <p:clrMapOvr>
    <a:masterClrMapping/>
  </p:clrMapOvr>
  <p:extLst>
    <p:ext uri="{DCECCB84-F9BA-43D5-87BE-67443E8EF086}">
      <p15:sldGuideLst xmlns:p15="http://schemas.microsoft.com/office/powerpoint/2012/main"/>
    </p:ext>
  </p:extLst>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1_One-column text slide with 1/2 graphic background lef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620B6ECA-7860-E14B-B3C8-DFC5F49152A6}" type="datetime1">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9" name="Text Placeholder 19">
            <a:extLst>
              <a:ext uri="{FF2B5EF4-FFF2-40B4-BE49-F238E27FC236}">
                <a16:creationId xmlns:a16="http://schemas.microsoft.com/office/drawing/2014/main" id="{B7F8FDF1-EDBC-8581-4283-24CC9CC9E2DB}"/>
              </a:ext>
            </a:extLst>
          </p:cNvPr>
          <p:cNvSpPr>
            <a:spLocks noGrp="1"/>
          </p:cNvSpPr>
          <p:nvPr>
            <p:ph type="body" sz="quarter" idx="21"/>
          </p:nvPr>
        </p:nvSpPr>
        <p:spPr>
          <a:xfrm>
            <a:off x="6528985" y="2197102"/>
            <a:ext cx="5308800" cy="497973"/>
          </a:xfrm>
        </p:spPr>
        <p:txBody>
          <a:bodyPr/>
          <a:lstStyle>
            <a:lvl1pPr>
              <a:defRPr sz="1467" b="1">
                <a:solidFill>
                  <a:schemeClr val="tx1"/>
                </a:solidFill>
                <a:latin typeface="+mj-lt"/>
              </a:defRPr>
            </a:lvl1pPr>
          </a:lstStyle>
          <a:p>
            <a:pPr lvl="0"/>
            <a:r>
              <a:rPr lang="en-US"/>
              <a:t>Click to edit Master text styles</a:t>
            </a:r>
          </a:p>
        </p:txBody>
      </p:sp>
      <p:sp>
        <p:nvSpPr>
          <p:cNvPr id="7" name="Rectangle 6">
            <a:extLst>
              <a:ext uri="{FF2B5EF4-FFF2-40B4-BE49-F238E27FC236}">
                <a16:creationId xmlns:a16="http://schemas.microsoft.com/office/drawing/2014/main" id="{E2E37654-66E4-B838-8938-BDA0608C1C7B}"/>
              </a:ext>
            </a:extLst>
          </p:cNvPr>
          <p:cNvSpPr/>
          <p:nvPr userDrawn="1"/>
        </p:nvSpPr>
        <p:spPr>
          <a:xfrm>
            <a:off x="558801" y="0"/>
            <a:ext cx="558588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8" name="Chart Placeholder 15">
            <a:extLst>
              <a:ext uri="{FF2B5EF4-FFF2-40B4-BE49-F238E27FC236}">
                <a16:creationId xmlns:a16="http://schemas.microsoft.com/office/drawing/2014/main" id="{1A579972-334B-F5C6-B320-A92A0CCF184A}"/>
              </a:ext>
            </a:extLst>
          </p:cNvPr>
          <p:cNvSpPr>
            <a:spLocks noGrp="1"/>
          </p:cNvSpPr>
          <p:nvPr>
            <p:ph type="chart" sz="quarter" idx="15" hasCustomPrompt="1"/>
          </p:nvPr>
        </p:nvSpPr>
        <p:spPr>
          <a:xfrm>
            <a:off x="835201" y="385233"/>
            <a:ext cx="4925484" cy="5990168"/>
          </a:xfrm>
        </p:spPr>
        <p:txBody>
          <a:bodyPr/>
          <a:lstStyle/>
          <a:p>
            <a:r>
              <a:rPr lang="en-US"/>
              <a:t>Click the icon to add a chart</a:t>
            </a:r>
            <a:endParaRPr lang="en-US" dirty="0"/>
          </a:p>
        </p:txBody>
      </p:sp>
      <p:sp>
        <p:nvSpPr>
          <p:cNvPr id="11" name="Content Placeholder 2">
            <a:extLst>
              <a:ext uri="{FF2B5EF4-FFF2-40B4-BE49-F238E27FC236}">
                <a16:creationId xmlns:a16="http://schemas.microsoft.com/office/drawing/2014/main" id="{4017C644-B20C-12B1-3404-A628CD6D85F7}"/>
              </a:ext>
            </a:extLst>
          </p:cNvPr>
          <p:cNvSpPr>
            <a:spLocks noGrp="1"/>
          </p:cNvSpPr>
          <p:nvPr>
            <p:ph idx="22"/>
          </p:nvPr>
        </p:nvSpPr>
        <p:spPr>
          <a:xfrm>
            <a:off x="6528985" y="2777067"/>
            <a:ext cx="5308800" cy="3605328"/>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Title Placeholder 1">
            <a:extLst>
              <a:ext uri="{FF2B5EF4-FFF2-40B4-BE49-F238E27FC236}">
                <a16:creationId xmlns:a16="http://schemas.microsoft.com/office/drawing/2014/main" id="{3DA517A1-A0DE-E584-7EF2-5D94F23C21B3}"/>
              </a:ext>
            </a:extLst>
          </p:cNvPr>
          <p:cNvSpPr>
            <a:spLocks noGrp="1"/>
          </p:cNvSpPr>
          <p:nvPr>
            <p:ph type="title"/>
          </p:nvPr>
        </p:nvSpPr>
        <p:spPr>
          <a:xfrm>
            <a:off x="6528985" y="383999"/>
            <a:ext cx="5308800" cy="1560303"/>
          </a:xfrm>
          <a:prstGeom prst="rect">
            <a:avLst/>
          </a:prstGeom>
        </p:spPr>
        <p:txBody>
          <a:bodyPr vert="horz" lIns="0" tIns="0" rIns="0" bIns="0" rtlCol="0" anchor="t" anchorCtr="0">
            <a:noAutofit/>
          </a:bodyPr>
          <a:lstStyle/>
          <a:p>
            <a:r>
              <a:rPr lang="en-US" noProof="0"/>
              <a:t>Click to edit Master title style</a:t>
            </a:r>
            <a:endParaRPr lang="en-US" noProof="0" dirty="0"/>
          </a:p>
        </p:txBody>
      </p:sp>
    </p:spTree>
    <p:extLst>
      <p:ext uri="{BB962C8B-B14F-4D97-AF65-F5344CB8AC3E}">
        <p14:creationId xmlns:p14="http://schemas.microsoft.com/office/powerpoint/2010/main" val="2091112569"/>
      </p:ext>
    </p:extLst>
  </p:cSld>
  <p:clrMapOvr>
    <a:masterClrMapping/>
  </p:clrMapOvr>
  <p:extLst>
    <p:ext uri="{DCECCB84-F9BA-43D5-87BE-67443E8EF086}">
      <p15:sldGuideLst xmlns:p15="http://schemas.microsoft.com/office/powerpoint/2012/main"/>
    </p:ext>
  </p:extLst>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1_Two-columns text slide with 1/3 graphic background lef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E721AC6C-2372-064A-822F-08C8A6E2B391}" type="datetime1">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1" name="Content Placeholder 2">
            <a:extLst>
              <a:ext uri="{FF2B5EF4-FFF2-40B4-BE49-F238E27FC236}">
                <a16:creationId xmlns:a16="http://schemas.microsoft.com/office/drawing/2014/main" id="{6EFA793F-42AB-E441-B787-767405F1860D}"/>
              </a:ext>
            </a:extLst>
          </p:cNvPr>
          <p:cNvSpPr>
            <a:spLocks noGrp="1"/>
          </p:cNvSpPr>
          <p:nvPr>
            <p:ph idx="15"/>
          </p:nvPr>
        </p:nvSpPr>
        <p:spPr>
          <a:xfrm>
            <a:off x="4618567" y="2561168"/>
            <a:ext cx="3427200" cy="588945"/>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a:t>Click to edit Master text styles</a:t>
            </a:r>
          </a:p>
        </p:txBody>
      </p:sp>
      <p:sp>
        <p:nvSpPr>
          <p:cNvPr id="12" name="Content Placeholder 2">
            <a:extLst>
              <a:ext uri="{FF2B5EF4-FFF2-40B4-BE49-F238E27FC236}">
                <a16:creationId xmlns:a16="http://schemas.microsoft.com/office/drawing/2014/main" id="{78EE1B24-57C1-3D96-B16F-E18D568C6B9A}"/>
              </a:ext>
            </a:extLst>
          </p:cNvPr>
          <p:cNvSpPr>
            <a:spLocks noGrp="1"/>
          </p:cNvSpPr>
          <p:nvPr>
            <p:ph idx="16"/>
          </p:nvPr>
        </p:nvSpPr>
        <p:spPr>
          <a:xfrm>
            <a:off x="8409516" y="2561168"/>
            <a:ext cx="3427200" cy="588945"/>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a:t>Click to edit Master text styles</a:t>
            </a:r>
          </a:p>
        </p:txBody>
      </p:sp>
      <p:sp>
        <p:nvSpPr>
          <p:cNvPr id="2" name="Rectangle 1">
            <a:extLst>
              <a:ext uri="{FF2B5EF4-FFF2-40B4-BE49-F238E27FC236}">
                <a16:creationId xmlns:a16="http://schemas.microsoft.com/office/drawing/2014/main" id="{CDC737D6-347D-878B-4B28-5A60E048DD65}"/>
              </a:ext>
            </a:extLst>
          </p:cNvPr>
          <p:cNvSpPr/>
          <p:nvPr userDrawn="1"/>
        </p:nvSpPr>
        <p:spPr>
          <a:xfrm>
            <a:off x="558801" y="0"/>
            <a:ext cx="3691468"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4" name="Chart Placeholder 13">
            <a:extLst>
              <a:ext uri="{FF2B5EF4-FFF2-40B4-BE49-F238E27FC236}">
                <a16:creationId xmlns:a16="http://schemas.microsoft.com/office/drawing/2014/main" id="{79815EF6-858F-5FC5-568D-A46F28C7B9B1}"/>
              </a:ext>
            </a:extLst>
          </p:cNvPr>
          <p:cNvSpPr>
            <a:spLocks noGrp="1"/>
          </p:cNvSpPr>
          <p:nvPr>
            <p:ph type="chart" sz="quarter" idx="17" hasCustomPrompt="1"/>
          </p:nvPr>
        </p:nvSpPr>
        <p:spPr>
          <a:xfrm>
            <a:off x="835201" y="385234"/>
            <a:ext cx="3049108" cy="5996517"/>
          </a:xfrm>
        </p:spPr>
        <p:txBody>
          <a:bodyPr/>
          <a:lstStyle/>
          <a:p>
            <a:r>
              <a:rPr lang="en-US"/>
              <a:t>Click the icon to add a chart</a:t>
            </a:r>
            <a:endParaRPr lang="en-US" dirty="0"/>
          </a:p>
        </p:txBody>
      </p:sp>
      <p:sp>
        <p:nvSpPr>
          <p:cNvPr id="3" name="Content Placeholder 2">
            <a:extLst>
              <a:ext uri="{FF2B5EF4-FFF2-40B4-BE49-F238E27FC236}">
                <a16:creationId xmlns:a16="http://schemas.microsoft.com/office/drawing/2014/main" id="{5023E052-5146-A004-5E1C-198DC3BA90AF}"/>
              </a:ext>
            </a:extLst>
          </p:cNvPr>
          <p:cNvSpPr>
            <a:spLocks noGrp="1"/>
          </p:cNvSpPr>
          <p:nvPr>
            <p:ph idx="22"/>
          </p:nvPr>
        </p:nvSpPr>
        <p:spPr>
          <a:xfrm>
            <a:off x="4618567" y="3234267"/>
            <a:ext cx="3424767" cy="3148128"/>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2">
            <a:extLst>
              <a:ext uri="{FF2B5EF4-FFF2-40B4-BE49-F238E27FC236}">
                <a16:creationId xmlns:a16="http://schemas.microsoft.com/office/drawing/2014/main" id="{129554DF-90ED-E558-77A3-BB0155C711C0}"/>
              </a:ext>
            </a:extLst>
          </p:cNvPr>
          <p:cNvSpPr>
            <a:spLocks noGrp="1"/>
          </p:cNvSpPr>
          <p:nvPr>
            <p:ph idx="23"/>
          </p:nvPr>
        </p:nvSpPr>
        <p:spPr>
          <a:xfrm>
            <a:off x="8409517" y="3234267"/>
            <a:ext cx="3424767" cy="3148128"/>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6" name="Title Placeholder 1">
            <a:extLst>
              <a:ext uri="{FF2B5EF4-FFF2-40B4-BE49-F238E27FC236}">
                <a16:creationId xmlns:a16="http://schemas.microsoft.com/office/drawing/2014/main" id="{1BC4D1B5-EC65-61B0-BE79-02864683DFB4}"/>
              </a:ext>
            </a:extLst>
          </p:cNvPr>
          <p:cNvSpPr>
            <a:spLocks noGrp="1"/>
          </p:cNvSpPr>
          <p:nvPr>
            <p:ph type="title"/>
          </p:nvPr>
        </p:nvSpPr>
        <p:spPr>
          <a:xfrm>
            <a:off x="4618567" y="383999"/>
            <a:ext cx="7218232" cy="1393467"/>
          </a:xfrm>
          <a:prstGeom prst="rect">
            <a:avLst/>
          </a:prstGeom>
        </p:spPr>
        <p:txBody>
          <a:bodyPr vert="horz" lIns="0" tIns="0" rIns="0" bIns="0" rtlCol="0" anchor="t" anchorCtr="0">
            <a:noAutofit/>
          </a:bodyPr>
          <a:lstStyle/>
          <a:p>
            <a:r>
              <a:rPr lang="en-US" noProof="0"/>
              <a:t>Click to edit Master title style</a:t>
            </a:r>
            <a:endParaRPr lang="en-US" noProof="0" dirty="0"/>
          </a:p>
        </p:txBody>
      </p:sp>
    </p:spTree>
    <p:extLst>
      <p:ext uri="{BB962C8B-B14F-4D97-AF65-F5344CB8AC3E}">
        <p14:creationId xmlns:p14="http://schemas.microsoft.com/office/powerpoint/2010/main" val="863403294"/>
      </p:ext>
    </p:extLst>
  </p:cSld>
  <p:clrMapOvr>
    <a:masterClrMapping/>
  </p:clrMapOvr>
  <p:extLst>
    <p:ext uri="{DCECCB84-F9BA-43D5-87BE-67443E8EF086}">
      <p15:sldGuideLst xmlns:p15="http://schemas.microsoft.com/office/powerpoint/2012/main"/>
    </p:ext>
  </p:extLst>
</p:sldLayout>
</file>

<file path=ppt/slideLayouts/slideLayout104.xml><?xml version="1.0" encoding="utf-8"?>
<p:sldLayout xmlns:a="http://schemas.openxmlformats.org/drawingml/2006/main" xmlns:r="http://schemas.openxmlformats.org/officeDocument/2006/relationships" xmlns:p="http://schemas.openxmlformats.org/presentationml/2006/main" userDrawn="1">
  <p:cSld name="1_Quote slide Core Magenta">
    <p:bg>
      <p:bgPr>
        <a:solidFill>
          <a:schemeClr val="accent1"/>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08B390E-CDD0-E687-5509-EDBF66E1B3E7}"/>
              </a:ext>
            </a:extLst>
          </p:cNvPr>
          <p:cNvSpPr/>
          <p:nvPr userDrawn="1"/>
        </p:nvSpPr>
        <p:spPr>
          <a:xfrm>
            <a:off x="560833" y="480484"/>
            <a:ext cx="5759999" cy="4560000"/>
          </a:xfrm>
          <a:prstGeom prst="rect">
            <a:avLst/>
          </a:prstGeom>
          <a:gradFill>
            <a:gsLst>
              <a:gs pos="0">
                <a:schemeClr val="accent3"/>
              </a:gs>
              <a:gs pos="45000">
                <a:schemeClr val="accent3">
                  <a:alpha val="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 name="Title 1"/>
          <p:cNvSpPr>
            <a:spLocks noGrp="1"/>
          </p:cNvSpPr>
          <p:nvPr>
            <p:ph type="title" hasCustomPrompt="1"/>
          </p:nvPr>
        </p:nvSpPr>
        <p:spPr>
          <a:xfrm>
            <a:off x="836084" y="582085"/>
            <a:ext cx="205403" cy="409808"/>
          </a:xfrm>
        </p:spPr>
        <p:txBody>
          <a:bodyPr/>
          <a:lstStyle>
            <a:lvl1pPr>
              <a:defRPr sz="4267">
                <a:solidFill>
                  <a:schemeClr val="bg1"/>
                </a:solidFill>
              </a:defRPr>
            </a:lvl1pPr>
          </a:lstStyle>
          <a:p>
            <a:r>
              <a:rPr lang="en-GB" dirty="0"/>
              <a:t>“</a:t>
            </a:r>
            <a:endParaRPr lang="en-US" dirty="0"/>
          </a:p>
        </p:txBody>
      </p:sp>
      <p:sp>
        <p:nvSpPr>
          <p:cNvPr id="4" name="Date Placeholder 3"/>
          <p:cNvSpPr>
            <a:spLocks noGrp="1"/>
          </p:cNvSpPr>
          <p:nvPr>
            <p:ph type="dt" sz="half" idx="10"/>
          </p:nvPr>
        </p:nvSpPr>
        <p:spPr/>
        <p:txBody>
          <a:bodyPr/>
          <a:lstStyle>
            <a:lvl1pPr>
              <a:defRPr>
                <a:solidFill>
                  <a:schemeClr val="bg1"/>
                </a:solidFill>
              </a:defRPr>
            </a:lvl1pPr>
          </a:lstStyle>
          <a:p>
            <a:fld id="{E6961B0B-C891-BA42-B3F0-E0C8099BAE9A}" type="datetime1">
              <a:t>07/18/2024</a:t>
            </a:fld>
            <a:endParaRPr lang="en-US"/>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a:p>
        </p:txBody>
      </p:sp>
      <p:sp>
        <p:nvSpPr>
          <p:cNvPr id="7" name="Text Placeholder 13">
            <a:extLst>
              <a:ext uri="{FF2B5EF4-FFF2-40B4-BE49-F238E27FC236}">
                <a16:creationId xmlns:a16="http://schemas.microsoft.com/office/drawing/2014/main" id="{343DE40A-320D-E99D-937C-2543D79BD414}"/>
              </a:ext>
            </a:extLst>
          </p:cNvPr>
          <p:cNvSpPr>
            <a:spLocks noGrp="1"/>
          </p:cNvSpPr>
          <p:nvPr>
            <p:ph type="body" sz="quarter" idx="18" hasCustomPrompt="1"/>
          </p:nvPr>
        </p:nvSpPr>
        <p:spPr>
          <a:xfrm>
            <a:off x="1041486" y="4576233"/>
            <a:ext cx="7368031" cy="300567"/>
          </a:xfrm>
        </p:spPr>
        <p:txBody>
          <a:bodyPr anchor="t" anchorCtr="0"/>
          <a:lstStyle>
            <a:lvl1pPr>
              <a:defRPr sz="1867">
                <a:solidFill>
                  <a:schemeClr val="bg1"/>
                </a:solidFill>
              </a:defRPr>
            </a:lvl1pPr>
            <a:lvl2pPr>
              <a:defRPr sz="933"/>
            </a:lvl2pPr>
            <a:lvl3pPr>
              <a:defRPr sz="933"/>
            </a:lvl3pPr>
            <a:lvl4pPr>
              <a:defRPr sz="933"/>
            </a:lvl4pPr>
            <a:lvl5pPr>
              <a:defRPr sz="933"/>
            </a:lvl5pPr>
          </a:lstStyle>
          <a:p>
            <a:pPr lvl="0"/>
            <a:r>
              <a:rPr lang="en-US" dirty="0"/>
              <a:t>First name last name</a:t>
            </a:r>
          </a:p>
        </p:txBody>
      </p:sp>
      <p:sp>
        <p:nvSpPr>
          <p:cNvPr id="12" name="Text Placeholder 11">
            <a:extLst>
              <a:ext uri="{FF2B5EF4-FFF2-40B4-BE49-F238E27FC236}">
                <a16:creationId xmlns:a16="http://schemas.microsoft.com/office/drawing/2014/main" id="{A96A9635-F033-0A5F-F58E-11169787EFC9}"/>
              </a:ext>
            </a:extLst>
          </p:cNvPr>
          <p:cNvSpPr>
            <a:spLocks noGrp="1"/>
          </p:cNvSpPr>
          <p:nvPr>
            <p:ph type="body" sz="quarter" idx="19" hasCustomPrompt="1"/>
          </p:nvPr>
        </p:nvSpPr>
        <p:spPr>
          <a:xfrm>
            <a:off x="1041488" y="585218"/>
            <a:ext cx="8902613" cy="3703149"/>
          </a:xfrm>
        </p:spPr>
        <p:txBody>
          <a:bodyPr/>
          <a:lstStyle>
            <a:lvl1pPr>
              <a:defRPr sz="4267">
                <a:solidFill>
                  <a:schemeClr val="bg1"/>
                </a:solidFill>
              </a:defRPr>
            </a:lvl1pPr>
          </a:lstStyle>
          <a:p>
            <a:r>
              <a:rPr lang="en-GB" dirty="0"/>
              <a:t>Click to edit Master title style</a:t>
            </a:r>
            <a:endParaRPr lang="en-US" dirty="0"/>
          </a:p>
        </p:txBody>
      </p:sp>
      <p:pic>
        <p:nvPicPr>
          <p:cNvPr id="8" name="Graphic 7">
            <a:extLst>
              <a:ext uri="{FF2B5EF4-FFF2-40B4-BE49-F238E27FC236}">
                <a16:creationId xmlns:a16="http://schemas.microsoft.com/office/drawing/2014/main" id="{DA16C4B6-84B3-ABF9-CAC8-025B8521F46E}"/>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Tree>
    <p:extLst>
      <p:ext uri="{BB962C8B-B14F-4D97-AF65-F5344CB8AC3E}">
        <p14:creationId xmlns:p14="http://schemas.microsoft.com/office/powerpoint/2010/main" val="2458488236"/>
      </p:ext>
    </p:extLst>
  </p:cSld>
  <p:clrMapOvr>
    <a:masterClrMapping/>
  </p:clrMapOvr>
  <p:extLst>
    <p:ext uri="{DCECCB84-F9BA-43D5-87BE-67443E8EF086}">
      <p15:sldGuideLst xmlns:p15="http://schemas.microsoft.com/office/powerpoint/2012/main">
        <p15:guide id="2" pos="395">
          <p15:clr>
            <a:srgbClr val="FBAE40"/>
          </p15:clr>
        </p15:guide>
        <p15:guide id="6" pos="5592">
          <p15:clr>
            <a:srgbClr val="FBAE40"/>
          </p15:clr>
        </p15:guide>
        <p15:guide id="7" orient="horz" pos="270">
          <p15:clr>
            <a:srgbClr val="FBAE40"/>
          </p15:clr>
        </p15:guide>
        <p15:guide id="8" pos="264">
          <p15:clr>
            <a:srgbClr val="FBAE40"/>
          </p15:clr>
        </p15:guide>
      </p15:sldGuideLst>
    </p:ext>
  </p:extLst>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1_Emotional slide 2/3 True Blue left">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solidFill>
                  <a:schemeClr val="bg1"/>
                </a:solidFill>
              </a:defRPr>
            </a:lvl1pPr>
          </a:lstStyle>
          <a:p>
            <a:fld id="{90BBA80D-009D-0349-9F4C-06485FF44614}" type="datetime1">
              <a:t>07/18/2024</a:t>
            </a:fld>
            <a:endParaRPr lang="en-US"/>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a:p>
        </p:txBody>
      </p:sp>
      <p:sp>
        <p:nvSpPr>
          <p:cNvPr id="2" name="Title 1"/>
          <p:cNvSpPr>
            <a:spLocks noGrp="1"/>
          </p:cNvSpPr>
          <p:nvPr>
            <p:ph type="title"/>
          </p:nvPr>
        </p:nvSpPr>
        <p:spPr>
          <a:xfrm>
            <a:off x="835200" y="571502"/>
            <a:ext cx="7207251" cy="5798701"/>
          </a:xfrm>
        </p:spPr>
        <p:txBody>
          <a:bodyPr/>
          <a:lstStyle>
            <a:lvl1pPr>
              <a:defRPr sz="3733">
                <a:solidFill>
                  <a:schemeClr val="bg1"/>
                </a:solidFill>
              </a:defRPr>
            </a:lvl1pP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8409518" y="0"/>
            <a:ext cx="3782481" cy="6858000"/>
          </a:xfrm>
          <a:solidFill>
            <a:schemeClr val="bg1"/>
          </a:solidFill>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r>
              <a:rPr lang="en-US"/>
              <a:t>Click the icon to add a picture</a:t>
            </a:r>
            <a:endParaRPr lang="en-US" dirty="0"/>
          </a:p>
        </p:txBody>
      </p:sp>
      <p:pic>
        <p:nvPicPr>
          <p:cNvPr id="12" name="Graphic 11">
            <a:extLst>
              <a:ext uri="{FF2B5EF4-FFF2-40B4-BE49-F238E27FC236}">
                <a16:creationId xmlns:a16="http://schemas.microsoft.com/office/drawing/2014/main" id="{E4380BB2-366B-98A6-F54B-DB93790B8578}"/>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Tree>
    <p:extLst>
      <p:ext uri="{BB962C8B-B14F-4D97-AF65-F5344CB8AC3E}">
        <p14:creationId xmlns:p14="http://schemas.microsoft.com/office/powerpoint/2010/main" val="3055348663"/>
      </p:ext>
    </p:extLst>
  </p:cSld>
  <p:clrMapOvr>
    <a:masterClrMapping/>
  </p:clrMapOvr>
  <p:extLst>
    <p:ext uri="{DCECCB84-F9BA-43D5-87BE-67443E8EF086}">
      <p15:sldGuideLst xmlns:p15="http://schemas.microsoft.com/office/powerpoint/2012/main">
        <p15:guide id="12" orient="horz" pos="270">
          <p15:clr>
            <a:srgbClr val="FBAE40"/>
          </p15:clr>
        </p15:guide>
      </p15:sldGuideLst>
    </p:ext>
  </p:extLst>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1_Emotional slide 1/2 True Blue left">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solidFill>
                  <a:schemeClr val="bg1"/>
                </a:solidFill>
              </a:defRPr>
            </a:lvl1pPr>
          </a:lstStyle>
          <a:p>
            <a:fld id="{0BCB70DE-9365-134E-A3C4-34445B828918}" type="datetime1">
              <a:t>07/18/2024</a:t>
            </a:fld>
            <a:endParaRPr lang="en-US"/>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a:p>
        </p:txBody>
      </p:sp>
      <p:sp>
        <p:nvSpPr>
          <p:cNvPr id="2" name="Title 1"/>
          <p:cNvSpPr>
            <a:spLocks noGrp="1"/>
          </p:cNvSpPr>
          <p:nvPr>
            <p:ph type="title"/>
          </p:nvPr>
        </p:nvSpPr>
        <p:spPr>
          <a:xfrm>
            <a:off x="835201" y="571500"/>
            <a:ext cx="5312833" cy="5798400"/>
          </a:xfrm>
        </p:spPr>
        <p:txBody>
          <a:bodyPr/>
          <a:lstStyle>
            <a:lvl1pPr>
              <a:defRPr sz="2933">
                <a:solidFill>
                  <a:schemeClr val="bg1"/>
                </a:solidFill>
              </a:defRPr>
            </a:lvl1pP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6515101" y="0"/>
            <a:ext cx="5676900" cy="6858000"/>
          </a:xfrm>
          <a:solidFill>
            <a:schemeClr val="bg1"/>
          </a:solidFill>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r>
              <a:rPr lang="en-US"/>
              <a:t>Click the icon to add a picture</a:t>
            </a:r>
            <a:endParaRPr lang="en-US" dirty="0"/>
          </a:p>
        </p:txBody>
      </p:sp>
      <p:pic>
        <p:nvPicPr>
          <p:cNvPr id="9" name="Graphic 8">
            <a:extLst>
              <a:ext uri="{FF2B5EF4-FFF2-40B4-BE49-F238E27FC236}">
                <a16:creationId xmlns:a16="http://schemas.microsoft.com/office/drawing/2014/main" id="{0FE97D5E-2D3D-64B2-A8F5-62A2E5D87E4B}"/>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Tree>
    <p:extLst>
      <p:ext uri="{BB962C8B-B14F-4D97-AF65-F5344CB8AC3E}">
        <p14:creationId xmlns:p14="http://schemas.microsoft.com/office/powerpoint/2010/main" val="2866851314"/>
      </p:ext>
    </p:extLst>
  </p:cSld>
  <p:clrMapOvr>
    <a:masterClrMapping/>
  </p:clrMapOvr>
  <p:extLst>
    <p:ext uri="{DCECCB84-F9BA-43D5-87BE-67443E8EF086}">
      <p15:sldGuideLst xmlns:p15="http://schemas.microsoft.com/office/powerpoint/2012/main">
        <p15:guide id="3" orient="horz" pos="270">
          <p15:clr>
            <a:srgbClr val="FBAE40"/>
          </p15:clr>
        </p15:guide>
      </p15:sldGuideLst>
    </p:ext>
  </p:extLst>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1_Emotional slide 1/3 True Blue left">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solidFill>
                  <a:schemeClr val="bg1"/>
                </a:solidFill>
              </a:defRPr>
            </a:lvl1pPr>
          </a:lstStyle>
          <a:p>
            <a:fld id="{0E6FA3A3-FB77-A44F-A431-F08DABC1C9A9}" type="datetime1">
              <a:t>07/18/2024</a:t>
            </a:fld>
            <a:endParaRPr lang="en-US"/>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a:p>
        </p:txBody>
      </p:sp>
      <p:sp>
        <p:nvSpPr>
          <p:cNvPr id="2" name="Title 1"/>
          <p:cNvSpPr>
            <a:spLocks noGrp="1"/>
          </p:cNvSpPr>
          <p:nvPr>
            <p:ph type="title"/>
          </p:nvPr>
        </p:nvSpPr>
        <p:spPr>
          <a:xfrm>
            <a:off x="835200" y="571500"/>
            <a:ext cx="3414184" cy="5798400"/>
          </a:xfrm>
        </p:spPr>
        <p:txBody>
          <a:bodyPr/>
          <a:lstStyle>
            <a:lvl1pPr>
              <a:defRPr sz="2400">
                <a:solidFill>
                  <a:schemeClr val="bg1"/>
                </a:solidFill>
              </a:defRPr>
            </a:lvl1pP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4618567" y="0"/>
            <a:ext cx="7585932" cy="6858000"/>
          </a:xfrm>
          <a:solidFill>
            <a:schemeClr val="bg1"/>
          </a:solidFill>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r>
              <a:rPr lang="en-US"/>
              <a:t>Click the icon to add a picture</a:t>
            </a:r>
            <a:endParaRPr lang="en-US" dirty="0"/>
          </a:p>
        </p:txBody>
      </p:sp>
      <p:pic>
        <p:nvPicPr>
          <p:cNvPr id="9" name="Graphic 8">
            <a:extLst>
              <a:ext uri="{FF2B5EF4-FFF2-40B4-BE49-F238E27FC236}">
                <a16:creationId xmlns:a16="http://schemas.microsoft.com/office/drawing/2014/main" id="{B4DDB643-F6AE-1B15-EF5F-A17D17CBCD06}"/>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Tree>
    <p:extLst>
      <p:ext uri="{BB962C8B-B14F-4D97-AF65-F5344CB8AC3E}">
        <p14:creationId xmlns:p14="http://schemas.microsoft.com/office/powerpoint/2010/main" val="2096139585"/>
      </p:ext>
    </p:extLst>
  </p:cSld>
  <p:clrMapOvr>
    <a:masterClrMapping/>
  </p:clrMapOvr>
  <p:extLst>
    <p:ext uri="{DCECCB84-F9BA-43D5-87BE-67443E8EF086}">
      <p15:sldGuideLst xmlns:p15="http://schemas.microsoft.com/office/powerpoint/2012/main">
        <p15:guide id="3" orient="horz" pos="270">
          <p15:clr>
            <a:srgbClr val="FBAE40"/>
          </p15:clr>
        </p15:guide>
      </p15:sldGuideLst>
    </p:ext>
  </p:extLst>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1_Emotional slide 2/3 True Blue right">
    <p:bg>
      <p:bgPr>
        <a:solidFill>
          <a:schemeClr val="tx1"/>
        </a:solidFill>
        <a:effectLst/>
      </p:bgPr>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0" y="0"/>
            <a:ext cx="4250267" cy="6858000"/>
          </a:xfrm>
          <a:solidFill>
            <a:schemeClr val="bg1"/>
          </a:solidFill>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r>
              <a:rPr lang="en-US"/>
              <a:t>Click the icon to add a picture</a:t>
            </a:r>
            <a:endParaRPr lang="en-US" dirty="0"/>
          </a:p>
        </p:txBody>
      </p:sp>
      <p:sp>
        <p:nvSpPr>
          <p:cNvPr id="4" name="Date Placeholder 3"/>
          <p:cNvSpPr>
            <a:spLocks noGrp="1"/>
          </p:cNvSpPr>
          <p:nvPr>
            <p:ph type="dt" sz="half" idx="10"/>
          </p:nvPr>
        </p:nvSpPr>
        <p:spPr/>
        <p:txBody>
          <a:bodyPr/>
          <a:lstStyle>
            <a:lvl1pPr>
              <a:defRPr>
                <a:solidFill>
                  <a:schemeClr val="tx1"/>
                </a:solidFill>
              </a:defRPr>
            </a:lvl1pPr>
          </a:lstStyle>
          <a:p>
            <a:fld id="{DAA2C075-C673-0547-B0E1-11D5B2910AE4}" type="datetime1">
              <a:t>07/18/2024</a:t>
            </a:fld>
            <a:endParaRPr lang="en-US"/>
          </a:p>
        </p:txBody>
      </p:sp>
      <p:sp>
        <p:nvSpPr>
          <p:cNvPr id="5" name="Footer Placeholder 4"/>
          <p:cNvSpPr>
            <a:spLocks noGrp="1"/>
          </p:cNvSpPr>
          <p:nvPr>
            <p:ph type="ftr" sz="quarter" idx="11"/>
          </p:nvPr>
        </p:nvSpPr>
        <p:spPr/>
        <p:txBody>
          <a:bodyPr/>
          <a:lstStyle>
            <a:lvl1pPr>
              <a:defRPr>
                <a:solidFill>
                  <a:schemeClr val="tx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7402B711-A71A-452E-950A-8AB93037233C}" type="slidenum">
              <a:rPr lang="en-US" smtClean="0"/>
              <a:pPr/>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2" name="Title 1"/>
          <p:cNvSpPr>
            <a:spLocks noGrp="1"/>
          </p:cNvSpPr>
          <p:nvPr>
            <p:ph type="title"/>
          </p:nvPr>
        </p:nvSpPr>
        <p:spPr>
          <a:xfrm>
            <a:off x="4618568" y="384000"/>
            <a:ext cx="7217833" cy="5990400"/>
          </a:xfrm>
        </p:spPr>
        <p:txBody>
          <a:bodyPr/>
          <a:lstStyle>
            <a:lvl1pPr>
              <a:defRPr sz="2933">
                <a:solidFill>
                  <a:schemeClr val="bg1"/>
                </a:solidFill>
              </a:defRPr>
            </a:lvl1pPr>
          </a:lstStyle>
          <a:p>
            <a:r>
              <a:rPr lang="en-US"/>
              <a:t>Click to edit Master title style</a:t>
            </a:r>
            <a:endParaRPr lang="en-US" dirty="0"/>
          </a:p>
        </p:txBody>
      </p:sp>
    </p:spTree>
    <p:extLst>
      <p:ext uri="{BB962C8B-B14F-4D97-AF65-F5344CB8AC3E}">
        <p14:creationId xmlns:p14="http://schemas.microsoft.com/office/powerpoint/2010/main" val="4202856983"/>
      </p:ext>
    </p:extLst>
  </p:cSld>
  <p:clrMapOvr>
    <a:masterClrMapping/>
  </p:clrMapOvr>
  <p:extLst>
    <p:ext uri="{DCECCB84-F9BA-43D5-87BE-67443E8EF086}">
      <p15:sldGuideLst xmlns:p15="http://schemas.microsoft.com/office/powerpoint/2012/main"/>
    </p:ext>
  </p:extLst>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1_Emotional slide 1/2 True Blue right">
    <p:bg>
      <p:bgPr>
        <a:solidFill>
          <a:schemeClr val="tx1"/>
        </a:solidFill>
        <a:effectLst/>
      </p:bgPr>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254" y="0"/>
            <a:ext cx="6150780" cy="6858000"/>
          </a:xfrm>
          <a:solidFill>
            <a:schemeClr val="bg1"/>
          </a:solidFill>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solidFill>
                  <a:schemeClr val="tx2"/>
                </a:solidFill>
              </a:defRPr>
            </a:lvl1pPr>
          </a:lstStyle>
          <a:p>
            <a:r>
              <a:rPr lang="en-US"/>
              <a:t>Click the icon to add a picture</a:t>
            </a:r>
            <a:endParaRPr lang="en-US" dirty="0"/>
          </a:p>
        </p:txBody>
      </p:sp>
      <p:sp>
        <p:nvSpPr>
          <p:cNvPr id="4" name="Date Placeholder 3"/>
          <p:cNvSpPr>
            <a:spLocks noGrp="1"/>
          </p:cNvSpPr>
          <p:nvPr>
            <p:ph type="dt" sz="half" idx="10"/>
          </p:nvPr>
        </p:nvSpPr>
        <p:spPr/>
        <p:txBody>
          <a:bodyPr/>
          <a:lstStyle>
            <a:lvl1pPr>
              <a:defRPr>
                <a:solidFill>
                  <a:schemeClr val="tx1"/>
                </a:solidFill>
              </a:defRPr>
            </a:lvl1pPr>
          </a:lstStyle>
          <a:p>
            <a:fld id="{66EB632C-B5DA-3E42-AE24-B9DABDBF0975}" type="datetime1">
              <a:t>07/18/2024</a:t>
            </a:fld>
            <a:endParaRPr lang="en-US" dirty="0"/>
          </a:p>
        </p:txBody>
      </p:sp>
      <p:sp>
        <p:nvSpPr>
          <p:cNvPr id="5" name="Footer Placeholder 4"/>
          <p:cNvSpPr>
            <a:spLocks noGrp="1"/>
          </p:cNvSpPr>
          <p:nvPr>
            <p:ph type="ftr" sz="quarter" idx="11"/>
          </p:nvPr>
        </p:nvSpPr>
        <p:spPr/>
        <p:txBody>
          <a:bodyPr/>
          <a:lstStyle>
            <a:lvl1pPr>
              <a:defRPr>
                <a:solidFill>
                  <a:schemeClr val="tx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7402B711-A71A-452E-950A-8AB93037233C}" type="slidenum">
              <a:rPr lang="en-US" smtClean="0"/>
              <a:pPr/>
              <a:t>‹#›</a:t>
            </a:fld>
            <a:endParaRPr lang="en-US"/>
          </a:p>
        </p:txBody>
      </p:sp>
      <p:sp>
        <p:nvSpPr>
          <p:cNvPr id="2" name="Title 1"/>
          <p:cNvSpPr>
            <a:spLocks noGrp="1"/>
          </p:cNvSpPr>
          <p:nvPr>
            <p:ph type="title"/>
          </p:nvPr>
        </p:nvSpPr>
        <p:spPr>
          <a:xfrm>
            <a:off x="6534913" y="384000"/>
            <a:ext cx="5299372" cy="5990400"/>
          </a:xfrm>
        </p:spPr>
        <p:txBody>
          <a:bodyPr/>
          <a:lstStyle>
            <a:lvl1pPr>
              <a:defRPr sz="2933">
                <a:solidFill>
                  <a:schemeClr val="bg1"/>
                </a:solidFill>
              </a:defRPr>
            </a:lvl1pPr>
          </a:lstStyle>
          <a:p>
            <a:r>
              <a:rPr lang="en-US"/>
              <a:t>Click to edit Master title style</a:t>
            </a:r>
            <a:endParaRPr lang="en-US" dirty="0"/>
          </a:p>
        </p:txBody>
      </p:sp>
      <p:pic>
        <p:nvPicPr>
          <p:cNvPr id="7" name="Graphic 6">
            <a:extLst>
              <a:ext uri="{FF2B5EF4-FFF2-40B4-BE49-F238E27FC236}">
                <a16:creationId xmlns:a16="http://schemas.microsoft.com/office/drawing/2014/main" id="{1F422258-A9E4-CBE8-EDAD-91CDD5E54B28}"/>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Tree>
    <p:extLst>
      <p:ext uri="{BB962C8B-B14F-4D97-AF65-F5344CB8AC3E}">
        <p14:creationId xmlns:p14="http://schemas.microsoft.com/office/powerpoint/2010/main" val="1311026499"/>
      </p:ext>
    </p:extLst>
  </p:cSld>
  <p:clrMapOvr>
    <a:masterClrMapping/>
  </p:clrMapOvr>
  <p:extLst>
    <p:ext uri="{DCECCB84-F9BA-43D5-87BE-67443E8EF086}">
      <p15:sldGuideLst xmlns:p15="http://schemas.microsoft.com/office/powerpoint/2012/main"/>
    </p:ext>
  </p:extLst>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1_Emotional slide 1/3 True Blue right">
    <p:bg>
      <p:bgPr>
        <a:solidFill>
          <a:schemeClr val="tx1"/>
        </a:solidFill>
        <a:effectLst/>
      </p:bgPr>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0" y="0"/>
            <a:ext cx="8045451" cy="6858000"/>
          </a:xfrm>
          <a:solidFill>
            <a:schemeClr val="bg1"/>
          </a:solidFill>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r>
              <a:rPr lang="en-US"/>
              <a:t>Click the icon to add a picture</a:t>
            </a:r>
            <a:endParaRPr lang="en-US" dirty="0"/>
          </a:p>
        </p:txBody>
      </p:sp>
      <p:sp>
        <p:nvSpPr>
          <p:cNvPr id="4" name="Date Placeholder 3"/>
          <p:cNvSpPr>
            <a:spLocks noGrp="1"/>
          </p:cNvSpPr>
          <p:nvPr>
            <p:ph type="dt" sz="half" idx="10"/>
          </p:nvPr>
        </p:nvSpPr>
        <p:spPr/>
        <p:txBody>
          <a:bodyPr/>
          <a:lstStyle>
            <a:lvl1pPr>
              <a:defRPr>
                <a:solidFill>
                  <a:schemeClr val="tx1"/>
                </a:solidFill>
              </a:defRPr>
            </a:lvl1pPr>
          </a:lstStyle>
          <a:p>
            <a:fld id="{5627C2A9-7ED3-994A-8AEE-2B23D79F97A0}" type="datetime1">
              <a:t>07/18/2024</a:t>
            </a:fld>
            <a:endParaRPr lang="en-US"/>
          </a:p>
        </p:txBody>
      </p:sp>
      <p:sp>
        <p:nvSpPr>
          <p:cNvPr id="5" name="Footer Placeholder 4"/>
          <p:cNvSpPr>
            <a:spLocks noGrp="1"/>
          </p:cNvSpPr>
          <p:nvPr>
            <p:ph type="ftr" sz="quarter" idx="11"/>
          </p:nvPr>
        </p:nvSpPr>
        <p:spPr/>
        <p:txBody>
          <a:bodyPr/>
          <a:lstStyle>
            <a:lvl1pPr>
              <a:defRPr>
                <a:solidFill>
                  <a:schemeClr val="tx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7402B711-A71A-452E-950A-8AB93037233C}" type="slidenum">
              <a:rPr lang="en-US" smtClean="0"/>
              <a:pPr/>
              <a:t>‹#›</a:t>
            </a:fld>
            <a:endParaRPr lang="en-US"/>
          </a:p>
        </p:txBody>
      </p:sp>
      <p:sp>
        <p:nvSpPr>
          <p:cNvPr id="2" name="Title 1"/>
          <p:cNvSpPr>
            <a:spLocks noGrp="1"/>
          </p:cNvSpPr>
          <p:nvPr>
            <p:ph type="title"/>
          </p:nvPr>
        </p:nvSpPr>
        <p:spPr>
          <a:xfrm>
            <a:off x="8424673" y="384000"/>
            <a:ext cx="3409612" cy="5990400"/>
          </a:xfrm>
        </p:spPr>
        <p:txBody>
          <a:bodyPr/>
          <a:lstStyle>
            <a:lvl1pPr>
              <a:defRPr sz="2400">
                <a:solidFill>
                  <a:schemeClr val="bg1"/>
                </a:solidFill>
              </a:defRPr>
            </a:lvl1pPr>
          </a:lstStyle>
          <a:p>
            <a:r>
              <a:rPr lang="en-US"/>
              <a:t>Click to edit Master title style</a:t>
            </a:r>
            <a:endParaRPr lang="en-US" dirty="0"/>
          </a:p>
        </p:txBody>
      </p:sp>
      <p:pic>
        <p:nvPicPr>
          <p:cNvPr id="7" name="Graphic 6">
            <a:extLst>
              <a:ext uri="{FF2B5EF4-FFF2-40B4-BE49-F238E27FC236}">
                <a16:creationId xmlns:a16="http://schemas.microsoft.com/office/drawing/2014/main" id="{3DB96E45-AF9B-C320-2D68-3AACCAC03DB8}"/>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Tree>
    <p:extLst>
      <p:ext uri="{BB962C8B-B14F-4D97-AF65-F5344CB8AC3E}">
        <p14:creationId xmlns:p14="http://schemas.microsoft.com/office/powerpoint/2010/main" val="930391141"/>
      </p:ext>
    </p:extLst>
  </p:cSld>
  <p:clrMapOvr>
    <a:masterClrMapping/>
  </p:clrMapOvr>
  <p:extLst>
    <p:ext uri="{DCECCB84-F9BA-43D5-87BE-67443E8EF086}">
      <p15:sldGuideLst xmlns:p15="http://schemas.microsoft.com/office/powerpoint/2012/main"/>
    </p:ext>
  </p:extLst>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1_Emotional slide 2/3 True Blue right text">
    <p:bg>
      <p:bgPr>
        <a:solidFill>
          <a:schemeClr val="tx1"/>
        </a:solidFill>
        <a:effectLst/>
      </p:bgPr>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0" y="0"/>
            <a:ext cx="4250267" cy="6858000"/>
          </a:xfrm>
          <a:solidFill>
            <a:schemeClr val="bg1"/>
          </a:solidFill>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r>
              <a:rPr lang="en-US"/>
              <a:t>Click the icon to add a picture</a:t>
            </a:r>
            <a:endParaRPr lang="en-US" dirty="0"/>
          </a:p>
        </p:txBody>
      </p:sp>
      <p:sp>
        <p:nvSpPr>
          <p:cNvPr id="4" name="Date Placeholder 3"/>
          <p:cNvSpPr>
            <a:spLocks noGrp="1"/>
          </p:cNvSpPr>
          <p:nvPr>
            <p:ph type="dt" sz="half" idx="10"/>
          </p:nvPr>
        </p:nvSpPr>
        <p:spPr/>
        <p:txBody>
          <a:bodyPr/>
          <a:lstStyle>
            <a:lvl1pPr>
              <a:defRPr>
                <a:solidFill>
                  <a:schemeClr val="tx1"/>
                </a:solidFill>
              </a:defRPr>
            </a:lvl1pPr>
          </a:lstStyle>
          <a:p>
            <a:fld id="{46662E4B-B0CD-A842-ADDC-1A91FEBB276C}" type="datetime1">
              <a:t>07/18/2024</a:t>
            </a:fld>
            <a:endParaRPr lang="en-US"/>
          </a:p>
        </p:txBody>
      </p:sp>
      <p:sp>
        <p:nvSpPr>
          <p:cNvPr id="5" name="Footer Placeholder 4"/>
          <p:cNvSpPr>
            <a:spLocks noGrp="1"/>
          </p:cNvSpPr>
          <p:nvPr>
            <p:ph type="ftr" sz="quarter" idx="11"/>
          </p:nvPr>
        </p:nvSpPr>
        <p:spPr/>
        <p:txBody>
          <a:bodyPr/>
          <a:lstStyle>
            <a:lvl1pPr>
              <a:defRPr>
                <a:solidFill>
                  <a:schemeClr val="tx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7402B711-A71A-452E-950A-8AB93037233C}" type="slidenum">
              <a:rPr lang="en-US" smtClean="0"/>
              <a:pPr/>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7" name="Title 1">
            <a:extLst>
              <a:ext uri="{FF2B5EF4-FFF2-40B4-BE49-F238E27FC236}">
                <a16:creationId xmlns:a16="http://schemas.microsoft.com/office/drawing/2014/main" id="{61162FDF-DD4E-FD9C-BB3C-9D670B2517FE}"/>
              </a:ext>
            </a:extLst>
          </p:cNvPr>
          <p:cNvSpPr>
            <a:spLocks noGrp="1"/>
          </p:cNvSpPr>
          <p:nvPr>
            <p:ph type="title"/>
          </p:nvPr>
        </p:nvSpPr>
        <p:spPr>
          <a:xfrm>
            <a:off x="4618568" y="385233"/>
            <a:ext cx="7217833" cy="1797672"/>
          </a:xfrm>
        </p:spPr>
        <p:txBody>
          <a:bodyPr/>
          <a:lstStyle>
            <a:lvl1pPr>
              <a:defRPr>
                <a:solidFill>
                  <a:schemeClr val="bg1"/>
                </a:solidFill>
              </a:defRPr>
            </a:lvl1pPr>
          </a:lstStyle>
          <a:p>
            <a:r>
              <a:rPr lang="en-US"/>
              <a:t>Click to edit Master title style</a:t>
            </a:r>
            <a:endParaRPr lang="en-US" dirty="0"/>
          </a:p>
        </p:txBody>
      </p:sp>
      <p:sp>
        <p:nvSpPr>
          <p:cNvPr id="8" name="Content Placeholder 2">
            <a:extLst>
              <a:ext uri="{FF2B5EF4-FFF2-40B4-BE49-F238E27FC236}">
                <a16:creationId xmlns:a16="http://schemas.microsoft.com/office/drawing/2014/main" id="{FCB718EE-A3AE-9035-7595-F9C8D07A42DA}"/>
              </a:ext>
            </a:extLst>
          </p:cNvPr>
          <p:cNvSpPr>
            <a:spLocks noGrp="1"/>
          </p:cNvSpPr>
          <p:nvPr>
            <p:ph idx="1"/>
          </p:nvPr>
        </p:nvSpPr>
        <p:spPr>
          <a:xfrm>
            <a:off x="4618567" y="3236384"/>
            <a:ext cx="3426884" cy="3139016"/>
          </a:xfrm>
        </p:spPr>
        <p:txBody>
          <a:bodyPr/>
          <a:lstStyle>
            <a:lvl1pPr>
              <a:defRPr sz="1467">
                <a:solidFill>
                  <a:schemeClr val="bg1"/>
                </a:solidFill>
              </a:defRPr>
            </a:lvl1pPr>
            <a:lvl2pPr marL="153596" indent="-153596">
              <a:defRPr sz="1467">
                <a:solidFill>
                  <a:schemeClr val="bg1"/>
                </a:solidFill>
              </a:defRPr>
            </a:lvl2pPr>
            <a:lvl3pPr marL="307192" indent="-153596">
              <a:defRPr sz="1467">
                <a:solidFill>
                  <a:schemeClr val="bg1"/>
                </a:solidFill>
              </a:defRPr>
            </a:lvl3pPr>
            <a:lvl4pPr marL="460788" indent="-153596">
              <a:defRPr sz="1467">
                <a:solidFill>
                  <a:schemeClr val="bg1"/>
                </a:solidFill>
              </a:defRPr>
            </a:lvl4pPr>
            <a:lvl5pPr marL="614385" indent="-153596">
              <a:defRPr sz="1467">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Text Placeholder 19">
            <a:extLst>
              <a:ext uri="{FF2B5EF4-FFF2-40B4-BE49-F238E27FC236}">
                <a16:creationId xmlns:a16="http://schemas.microsoft.com/office/drawing/2014/main" id="{6233A1AD-A01A-0640-1E19-A3453E6971E1}"/>
              </a:ext>
            </a:extLst>
          </p:cNvPr>
          <p:cNvSpPr>
            <a:spLocks noGrp="1"/>
          </p:cNvSpPr>
          <p:nvPr>
            <p:ph type="body" sz="quarter" idx="21"/>
          </p:nvPr>
        </p:nvSpPr>
        <p:spPr>
          <a:xfrm>
            <a:off x="4618568" y="2201334"/>
            <a:ext cx="7217832" cy="575733"/>
          </a:xfrm>
        </p:spPr>
        <p:txBody>
          <a:bodyPr/>
          <a:lstStyle>
            <a:lvl1pPr>
              <a:defRPr b="1">
                <a:solidFill>
                  <a:schemeClr val="bg1"/>
                </a:solidFill>
                <a:latin typeface="+mj-lt"/>
              </a:defRPr>
            </a:lvl1pPr>
          </a:lstStyle>
          <a:p>
            <a:pPr lvl="0"/>
            <a:r>
              <a:rPr lang="en-US"/>
              <a:t>Click to edit Master text styles</a:t>
            </a:r>
          </a:p>
        </p:txBody>
      </p:sp>
      <p:sp>
        <p:nvSpPr>
          <p:cNvPr id="12" name="Content Placeholder 2">
            <a:extLst>
              <a:ext uri="{FF2B5EF4-FFF2-40B4-BE49-F238E27FC236}">
                <a16:creationId xmlns:a16="http://schemas.microsoft.com/office/drawing/2014/main" id="{3095AC2C-1FBB-504D-8C2A-8190F69B22CC}"/>
              </a:ext>
            </a:extLst>
          </p:cNvPr>
          <p:cNvSpPr>
            <a:spLocks noGrp="1"/>
          </p:cNvSpPr>
          <p:nvPr>
            <p:ph idx="22"/>
          </p:nvPr>
        </p:nvSpPr>
        <p:spPr>
          <a:xfrm>
            <a:off x="8413752" y="3236384"/>
            <a:ext cx="3422649" cy="3139016"/>
          </a:xfrm>
        </p:spPr>
        <p:txBody>
          <a:bodyPr/>
          <a:lstStyle>
            <a:lvl1pPr>
              <a:defRPr sz="1467">
                <a:solidFill>
                  <a:schemeClr val="bg1"/>
                </a:solidFill>
              </a:defRPr>
            </a:lvl1pPr>
            <a:lvl2pPr marL="153596" indent="-153596">
              <a:defRPr sz="1467">
                <a:solidFill>
                  <a:schemeClr val="bg1"/>
                </a:solidFill>
              </a:defRPr>
            </a:lvl2pPr>
            <a:lvl3pPr marL="307192" indent="-153596">
              <a:defRPr sz="1467">
                <a:solidFill>
                  <a:schemeClr val="bg1"/>
                </a:solidFill>
              </a:defRPr>
            </a:lvl3pPr>
            <a:lvl4pPr marL="460788" indent="-153596">
              <a:defRPr sz="1467">
                <a:solidFill>
                  <a:schemeClr val="bg1"/>
                </a:solidFill>
              </a:defRPr>
            </a:lvl4pPr>
            <a:lvl5pPr marL="614385" indent="-153596">
              <a:defRPr sz="1467">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194315516"/>
      </p:ext>
    </p:extLst>
  </p:cSld>
  <p:clrMapOvr>
    <a:masterClrMapping/>
  </p:clrMapOvr>
  <p:extLst>
    <p:ext uri="{DCECCB84-F9BA-43D5-87BE-67443E8EF086}">
      <p15:sldGuideLst xmlns:p15="http://schemas.microsoft.com/office/powerpoint/2012/main"/>
    </p:ext>
  </p:extLst>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1_Emotional slide 1/2 True Blue right text">
    <p:bg>
      <p:bgPr>
        <a:solidFill>
          <a:schemeClr val="tx1"/>
        </a:solidFill>
        <a:effectLst/>
      </p:bgPr>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254" y="0"/>
            <a:ext cx="6150780" cy="6858000"/>
          </a:xfrm>
          <a:solidFill>
            <a:schemeClr val="bg1"/>
          </a:solidFill>
          <a:ln>
            <a:noFill/>
          </a:ln>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solidFill>
                  <a:schemeClr val="tx2"/>
                </a:solidFill>
              </a:defRPr>
            </a:lvl1pPr>
          </a:lstStyle>
          <a:p>
            <a:r>
              <a:rPr lang="en-US"/>
              <a:t>Click the icon to add a picture</a:t>
            </a:r>
            <a:endParaRPr lang="en-US" dirty="0"/>
          </a:p>
        </p:txBody>
      </p:sp>
      <p:sp>
        <p:nvSpPr>
          <p:cNvPr id="4" name="Date Placeholder 3"/>
          <p:cNvSpPr>
            <a:spLocks noGrp="1"/>
          </p:cNvSpPr>
          <p:nvPr>
            <p:ph type="dt" sz="half" idx="10"/>
          </p:nvPr>
        </p:nvSpPr>
        <p:spPr/>
        <p:txBody>
          <a:bodyPr/>
          <a:lstStyle>
            <a:lvl1pPr>
              <a:defRPr>
                <a:solidFill>
                  <a:schemeClr val="tx1"/>
                </a:solidFill>
              </a:defRPr>
            </a:lvl1pPr>
          </a:lstStyle>
          <a:p>
            <a:fld id="{ED50BD4A-890E-9A4C-9D37-D787F5760D76}" type="datetime1">
              <a:t>07/18/2024</a:t>
            </a:fld>
            <a:endParaRPr lang="en-US" dirty="0"/>
          </a:p>
        </p:txBody>
      </p:sp>
      <p:sp>
        <p:nvSpPr>
          <p:cNvPr id="5" name="Footer Placeholder 4"/>
          <p:cNvSpPr>
            <a:spLocks noGrp="1"/>
          </p:cNvSpPr>
          <p:nvPr>
            <p:ph type="ftr" sz="quarter" idx="11"/>
          </p:nvPr>
        </p:nvSpPr>
        <p:spPr/>
        <p:txBody>
          <a:bodyPr/>
          <a:lstStyle>
            <a:lvl1pPr>
              <a:defRPr>
                <a:solidFill>
                  <a:schemeClr val="tx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7402B711-A71A-452E-950A-8AB93037233C}" type="slidenum">
              <a:rPr lang="en-US" smtClean="0"/>
              <a:pPr/>
              <a:t>‹#›</a:t>
            </a:fld>
            <a:endParaRPr lang="en-US"/>
          </a:p>
        </p:txBody>
      </p:sp>
      <p:pic>
        <p:nvPicPr>
          <p:cNvPr id="7" name="Graphic 6">
            <a:extLst>
              <a:ext uri="{FF2B5EF4-FFF2-40B4-BE49-F238E27FC236}">
                <a16:creationId xmlns:a16="http://schemas.microsoft.com/office/drawing/2014/main" id="{1F422258-A9E4-CBE8-EDAD-91CDD5E54B28}"/>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8" name="Title 1">
            <a:extLst>
              <a:ext uri="{FF2B5EF4-FFF2-40B4-BE49-F238E27FC236}">
                <a16:creationId xmlns:a16="http://schemas.microsoft.com/office/drawing/2014/main" id="{B9FFC7ED-9761-2D48-92AA-FA44E4ED63B8}"/>
              </a:ext>
            </a:extLst>
          </p:cNvPr>
          <p:cNvSpPr>
            <a:spLocks noGrp="1"/>
          </p:cNvSpPr>
          <p:nvPr>
            <p:ph type="title"/>
          </p:nvPr>
        </p:nvSpPr>
        <p:spPr>
          <a:xfrm>
            <a:off x="6520521" y="385233"/>
            <a:ext cx="5313763" cy="1797672"/>
          </a:xfrm>
        </p:spPr>
        <p:txBody>
          <a:bodyPr/>
          <a:lstStyle>
            <a:lvl1pPr>
              <a:defRPr>
                <a:solidFill>
                  <a:schemeClr val="bg1"/>
                </a:solidFill>
              </a:defRPr>
            </a:lvl1pPr>
          </a:lstStyle>
          <a:p>
            <a:r>
              <a:rPr lang="en-US"/>
              <a:t>Click to edit Master title style</a:t>
            </a:r>
            <a:endParaRPr lang="en-US" dirty="0"/>
          </a:p>
        </p:txBody>
      </p:sp>
      <p:sp>
        <p:nvSpPr>
          <p:cNvPr id="9" name="Content Placeholder 2">
            <a:extLst>
              <a:ext uri="{FF2B5EF4-FFF2-40B4-BE49-F238E27FC236}">
                <a16:creationId xmlns:a16="http://schemas.microsoft.com/office/drawing/2014/main" id="{49A73DBD-7AD7-3A1C-2CBF-2187C6844197}"/>
              </a:ext>
            </a:extLst>
          </p:cNvPr>
          <p:cNvSpPr>
            <a:spLocks noGrp="1"/>
          </p:cNvSpPr>
          <p:nvPr>
            <p:ph idx="1"/>
          </p:nvPr>
        </p:nvSpPr>
        <p:spPr>
          <a:xfrm>
            <a:off x="6519336" y="3236384"/>
            <a:ext cx="5309785" cy="3139016"/>
          </a:xfrm>
        </p:spPr>
        <p:txBody>
          <a:bodyPr/>
          <a:lstStyle>
            <a:lvl1pPr>
              <a:defRPr sz="1467">
                <a:solidFill>
                  <a:schemeClr val="bg1"/>
                </a:solidFill>
              </a:defRPr>
            </a:lvl1pPr>
            <a:lvl2pPr marL="153596" indent="-153596">
              <a:defRPr sz="1467">
                <a:solidFill>
                  <a:schemeClr val="bg1"/>
                </a:solidFill>
              </a:defRPr>
            </a:lvl2pPr>
            <a:lvl3pPr marL="307192" indent="-153596">
              <a:defRPr sz="1467">
                <a:solidFill>
                  <a:schemeClr val="bg1"/>
                </a:solidFill>
              </a:defRPr>
            </a:lvl3pPr>
            <a:lvl4pPr marL="460788" indent="-153596">
              <a:defRPr sz="1467">
                <a:solidFill>
                  <a:schemeClr val="bg1"/>
                </a:solidFill>
              </a:defRPr>
            </a:lvl4pPr>
            <a:lvl5pPr marL="614385" indent="-153596">
              <a:defRPr sz="1467">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ext Placeholder 19">
            <a:extLst>
              <a:ext uri="{FF2B5EF4-FFF2-40B4-BE49-F238E27FC236}">
                <a16:creationId xmlns:a16="http://schemas.microsoft.com/office/drawing/2014/main" id="{5E8767A7-86AC-EB7C-2790-CD21EF4ECE15}"/>
              </a:ext>
            </a:extLst>
          </p:cNvPr>
          <p:cNvSpPr>
            <a:spLocks noGrp="1"/>
          </p:cNvSpPr>
          <p:nvPr>
            <p:ph type="body" sz="quarter" idx="21"/>
          </p:nvPr>
        </p:nvSpPr>
        <p:spPr>
          <a:xfrm>
            <a:off x="6519335" y="2201334"/>
            <a:ext cx="5309787" cy="637117"/>
          </a:xfrm>
        </p:spPr>
        <p:txBody>
          <a:bodyPr/>
          <a:lstStyle>
            <a:lvl1pPr>
              <a:defRPr b="1">
                <a:solidFill>
                  <a:schemeClr val="bg1"/>
                </a:solidFill>
                <a:latin typeface="+mj-lt"/>
              </a:defRPr>
            </a:lvl1pPr>
          </a:lstStyle>
          <a:p>
            <a:pPr lvl="0"/>
            <a:r>
              <a:rPr lang="en-US"/>
              <a:t>Click to edit Master text styles</a:t>
            </a:r>
          </a:p>
        </p:txBody>
      </p:sp>
    </p:spTree>
    <p:extLst>
      <p:ext uri="{BB962C8B-B14F-4D97-AF65-F5344CB8AC3E}">
        <p14:creationId xmlns:p14="http://schemas.microsoft.com/office/powerpoint/2010/main" val="1721693940"/>
      </p:ext>
    </p:extLst>
  </p:cSld>
  <p:clrMapOvr>
    <a:masterClrMapping/>
  </p:clrMapOvr>
  <p:extLst>
    <p:ext uri="{DCECCB84-F9BA-43D5-87BE-67443E8EF086}">
      <p15:sldGuideLst xmlns:p15="http://schemas.microsoft.com/office/powerpoint/2012/main"/>
    </p:ext>
  </p:extLst>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1_Emotional slide 1/3 True Blue right text">
    <p:bg>
      <p:bgPr>
        <a:solidFill>
          <a:schemeClr val="tx1"/>
        </a:solidFill>
        <a:effectLst/>
      </p:bgPr>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0" y="0"/>
            <a:ext cx="8045451" cy="6858000"/>
          </a:xfrm>
          <a:solidFill>
            <a:schemeClr val="bg1"/>
          </a:solidFill>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r>
              <a:rPr lang="en-US"/>
              <a:t>Click the icon to add a picture</a:t>
            </a:r>
            <a:endParaRPr lang="en-US" dirty="0"/>
          </a:p>
        </p:txBody>
      </p:sp>
      <p:sp>
        <p:nvSpPr>
          <p:cNvPr id="4" name="Date Placeholder 3"/>
          <p:cNvSpPr>
            <a:spLocks noGrp="1"/>
          </p:cNvSpPr>
          <p:nvPr>
            <p:ph type="dt" sz="half" idx="10"/>
          </p:nvPr>
        </p:nvSpPr>
        <p:spPr/>
        <p:txBody>
          <a:bodyPr/>
          <a:lstStyle>
            <a:lvl1pPr>
              <a:defRPr>
                <a:solidFill>
                  <a:schemeClr val="tx1"/>
                </a:solidFill>
              </a:defRPr>
            </a:lvl1pPr>
          </a:lstStyle>
          <a:p>
            <a:fld id="{55BBC39E-0B00-CA41-95D4-329021C0B5CE}" type="datetime1">
              <a:t>07/18/2024</a:t>
            </a:fld>
            <a:endParaRPr lang="en-US"/>
          </a:p>
        </p:txBody>
      </p:sp>
      <p:sp>
        <p:nvSpPr>
          <p:cNvPr id="5" name="Footer Placeholder 4"/>
          <p:cNvSpPr>
            <a:spLocks noGrp="1"/>
          </p:cNvSpPr>
          <p:nvPr>
            <p:ph type="ftr" sz="quarter" idx="11"/>
          </p:nvPr>
        </p:nvSpPr>
        <p:spPr/>
        <p:txBody>
          <a:bodyPr/>
          <a:lstStyle>
            <a:lvl1pPr>
              <a:defRPr>
                <a:solidFill>
                  <a:schemeClr val="tx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7402B711-A71A-452E-950A-8AB93037233C}" type="slidenum">
              <a:rPr lang="en-US" smtClean="0"/>
              <a:pPr/>
              <a:t>‹#›</a:t>
            </a:fld>
            <a:endParaRPr lang="en-US"/>
          </a:p>
        </p:txBody>
      </p:sp>
      <p:pic>
        <p:nvPicPr>
          <p:cNvPr id="7" name="Graphic 6">
            <a:extLst>
              <a:ext uri="{FF2B5EF4-FFF2-40B4-BE49-F238E27FC236}">
                <a16:creationId xmlns:a16="http://schemas.microsoft.com/office/drawing/2014/main" id="{3DB96E45-AF9B-C320-2D68-3AACCAC03DB8}"/>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8" name="Title 1">
            <a:extLst>
              <a:ext uri="{FF2B5EF4-FFF2-40B4-BE49-F238E27FC236}">
                <a16:creationId xmlns:a16="http://schemas.microsoft.com/office/drawing/2014/main" id="{A61E4C47-206E-7381-D7EC-AB7EDF3E364F}"/>
              </a:ext>
            </a:extLst>
          </p:cNvPr>
          <p:cNvSpPr>
            <a:spLocks noGrp="1"/>
          </p:cNvSpPr>
          <p:nvPr>
            <p:ph type="title"/>
          </p:nvPr>
        </p:nvSpPr>
        <p:spPr>
          <a:xfrm>
            <a:off x="8417100" y="385234"/>
            <a:ext cx="3417184" cy="1360781"/>
          </a:xfrm>
        </p:spPr>
        <p:txBody>
          <a:bodyPr/>
          <a:lstStyle>
            <a:lvl1pPr>
              <a:defRPr>
                <a:solidFill>
                  <a:schemeClr val="bg1"/>
                </a:solidFill>
              </a:defRPr>
            </a:lvl1pPr>
          </a:lstStyle>
          <a:p>
            <a:r>
              <a:rPr lang="en-US"/>
              <a:t>Click to edit Master title style</a:t>
            </a:r>
            <a:endParaRPr lang="en-US" dirty="0"/>
          </a:p>
        </p:txBody>
      </p:sp>
      <p:sp>
        <p:nvSpPr>
          <p:cNvPr id="9" name="Content Placeholder 2">
            <a:extLst>
              <a:ext uri="{FF2B5EF4-FFF2-40B4-BE49-F238E27FC236}">
                <a16:creationId xmlns:a16="http://schemas.microsoft.com/office/drawing/2014/main" id="{8820FE78-51C1-11EA-04B0-AC706558193F}"/>
              </a:ext>
            </a:extLst>
          </p:cNvPr>
          <p:cNvSpPr>
            <a:spLocks noGrp="1"/>
          </p:cNvSpPr>
          <p:nvPr>
            <p:ph idx="1"/>
          </p:nvPr>
        </p:nvSpPr>
        <p:spPr>
          <a:xfrm>
            <a:off x="8417983" y="3246968"/>
            <a:ext cx="3416301" cy="3128432"/>
          </a:xfrm>
        </p:spPr>
        <p:txBody>
          <a:bodyPr/>
          <a:lstStyle>
            <a:lvl1pPr>
              <a:defRPr sz="1467">
                <a:solidFill>
                  <a:schemeClr val="bg1"/>
                </a:solidFill>
              </a:defRPr>
            </a:lvl1pPr>
            <a:lvl2pPr marL="153596" indent="-153596">
              <a:defRPr sz="1467">
                <a:solidFill>
                  <a:schemeClr val="bg1"/>
                </a:solidFill>
              </a:defRPr>
            </a:lvl2pPr>
            <a:lvl3pPr marL="307192" indent="-153596">
              <a:defRPr sz="1467">
                <a:solidFill>
                  <a:schemeClr val="bg1"/>
                </a:solidFill>
              </a:defRPr>
            </a:lvl3pPr>
            <a:lvl4pPr marL="460788" indent="-153596">
              <a:defRPr sz="1467">
                <a:solidFill>
                  <a:schemeClr val="bg1"/>
                </a:solidFill>
              </a:defRPr>
            </a:lvl4pPr>
            <a:lvl5pPr marL="614385" indent="-153596">
              <a:defRPr sz="1467">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Content Placeholder 2">
            <a:extLst>
              <a:ext uri="{FF2B5EF4-FFF2-40B4-BE49-F238E27FC236}">
                <a16:creationId xmlns:a16="http://schemas.microsoft.com/office/drawing/2014/main" id="{4DC8FE97-E656-6CC4-7A39-2D8EE68AE218}"/>
              </a:ext>
            </a:extLst>
          </p:cNvPr>
          <p:cNvSpPr>
            <a:spLocks noGrp="1"/>
          </p:cNvSpPr>
          <p:nvPr>
            <p:ph idx="15"/>
          </p:nvPr>
        </p:nvSpPr>
        <p:spPr>
          <a:xfrm>
            <a:off x="8417982" y="2574112"/>
            <a:ext cx="3416303" cy="576000"/>
          </a:xfrm>
        </p:spPr>
        <p:txBody>
          <a:bodyPr/>
          <a:lstStyle>
            <a:lvl1pPr>
              <a:defRPr sz="1467" b="1">
                <a:solidFill>
                  <a:schemeClr val="bg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a:t>Click to edit Master text styles</a:t>
            </a:r>
          </a:p>
        </p:txBody>
      </p:sp>
    </p:spTree>
    <p:extLst>
      <p:ext uri="{BB962C8B-B14F-4D97-AF65-F5344CB8AC3E}">
        <p14:creationId xmlns:p14="http://schemas.microsoft.com/office/powerpoint/2010/main" val="913446765"/>
      </p:ext>
    </p:extLst>
  </p:cSld>
  <p:clrMapOvr>
    <a:masterClrMapping/>
  </p:clrMapOvr>
  <p:extLst>
    <p:ext uri="{DCECCB84-F9BA-43D5-87BE-67443E8EF086}">
      <p15:sldGuideLst xmlns:p15="http://schemas.microsoft.com/office/powerpoint/2012/main"/>
    </p:ext>
  </p:extLst>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1_Blank slide True 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6084" y="385235"/>
            <a:ext cx="10998200" cy="960000"/>
          </a:xfrm>
        </p:spPr>
        <p:txBody>
          <a:bodyPr/>
          <a:lstStyle>
            <a:lvl1pPr>
              <a:defRPr>
                <a:solidFill>
                  <a:schemeClr val="bg1"/>
                </a:solidFill>
              </a:defRPr>
            </a:lvl1pPr>
          </a:lstStyle>
          <a:p>
            <a:r>
              <a:rPr lang="en-US"/>
              <a:t>Click to edit Master title style</a:t>
            </a:r>
            <a:endParaRPr lang="en-US" dirty="0"/>
          </a:p>
        </p:txBody>
      </p:sp>
      <p:sp>
        <p:nvSpPr>
          <p:cNvPr id="4" name="Date Placeholder 3"/>
          <p:cNvSpPr>
            <a:spLocks noGrp="1"/>
          </p:cNvSpPr>
          <p:nvPr>
            <p:ph type="dt" sz="half" idx="10"/>
          </p:nvPr>
        </p:nvSpPr>
        <p:spPr/>
        <p:txBody>
          <a:bodyPr/>
          <a:lstStyle>
            <a:lvl1pPr>
              <a:defRPr>
                <a:solidFill>
                  <a:schemeClr val="bg1"/>
                </a:solidFill>
              </a:defRPr>
            </a:lvl1pPr>
          </a:lstStyle>
          <a:p>
            <a:fld id="{191831D3-E4CF-094A-A7EC-516D0E268D6F}" type="datetime1">
              <a:t>07/18/2024</a:t>
            </a:fld>
            <a:endParaRPr lang="en-US"/>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a:p>
        </p:txBody>
      </p:sp>
      <p:pic>
        <p:nvPicPr>
          <p:cNvPr id="3" name="Graphic 2">
            <a:extLst>
              <a:ext uri="{FF2B5EF4-FFF2-40B4-BE49-F238E27FC236}">
                <a16:creationId xmlns:a16="http://schemas.microsoft.com/office/drawing/2014/main" id="{5BF4C37A-B372-4707-16A2-58BCBB4B1336}"/>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Tree>
    <p:extLst>
      <p:ext uri="{BB962C8B-B14F-4D97-AF65-F5344CB8AC3E}">
        <p14:creationId xmlns:p14="http://schemas.microsoft.com/office/powerpoint/2010/main" val="3293012595"/>
      </p:ext>
    </p:extLst>
  </p:cSld>
  <p:clrMapOvr>
    <a:masterClrMapping/>
  </p:clrMapOvr>
  <p:extLst>
    <p:ext uri="{DCECCB84-F9BA-43D5-87BE-67443E8EF086}">
      <p15:sldGuideLst xmlns:p15="http://schemas.microsoft.com/office/powerpoint/2012/main"/>
    </p:ext>
  </p:extLst>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1_Full size image with numbers">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EFA6CC05-584B-0CCD-3296-ACFBB7F9C37C}"/>
              </a:ext>
            </a:extLst>
          </p:cNvPr>
          <p:cNvSpPr>
            <a:spLocks noGrp="1"/>
          </p:cNvSpPr>
          <p:nvPr>
            <p:ph type="pic" sz="quarter" idx="13" hasCustomPrompt="1"/>
          </p:nvPr>
        </p:nvSpPr>
        <p:spPr>
          <a:xfrm>
            <a:off x="0" y="0"/>
            <a:ext cx="12192000" cy="6858000"/>
          </a:xfrm>
        </p:spPr>
        <p:txBody>
          <a:bodyPr/>
          <a:lstStyle/>
          <a:p>
            <a:r>
              <a:rPr lang="en-US"/>
              <a:t>Click the icon to add a picture</a:t>
            </a:r>
            <a:endParaRPr lang="en-US" dirty="0"/>
          </a:p>
        </p:txBody>
      </p:sp>
      <p:sp>
        <p:nvSpPr>
          <p:cNvPr id="2" name="Title 1"/>
          <p:cNvSpPr>
            <a:spLocks noGrp="1"/>
          </p:cNvSpPr>
          <p:nvPr>
            <p:ph type="title"/>
          </p:nvPr>
        </p:nvSpPr>
        <p:spPr>
          <a:xfrm>
            <a:off x="836083" y="385234"/>
            <a:ext cx="11000316" cy="950935"/>
          </a:xfrm>
        </p:spPr>
        <p:txBody>
          <a:bodyPr/>
          <a:lstStyle/>
          <a:p>
            <a:r>
              <a:rPr lang="en-US"/>
              <a:t>Click to edit Master title style</a:t>
            </a:r>
            <a:endParaRPr lang="en-US" dirty="0"/>
          </a:p>
        </p:txBody>
      </p:sp>
      <p:sp>
        <p:nvSpPr>
          <p:cNvPr id="4" name="Date Placeholder 3"/>
          <p:cNvSpPr>
            <a:spLocks noGrp="1"/>
          </p:cNvSpPr>
          <p:nvPr>
            <p:ph type="dt" sz="half" idx="10"/>
          </p:nvPr>
        </p:nvSpPr>
        <p:spPr/>
        <p:txBody>
          <a:bodyPr/>
          <a:lstStyle/>
          <a:p>
            <a:fld id="{165BBC58-ED80-3646-BBB2-7CB4665BB1FB}" type="datetime1">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9" name="Text Placeholder 8">
            <a:extLst>
              <a:ext uri="{FF2B5EF4-FFF2-40B4-BE49-F238E27FC236}">
                <a16:creationId xmlns:a16="http://schemas.microsoft.com/office/drawing/2014/main" id="{E3BA1FD2-F265-A2D6-BA0E-50096D2D4B66}"/>
              </a:ext>
            </a:extLst>
          </p:cNvPr>
          <p:cNvSpPr>
            <a:spLocks noGrp="1"/>
          </p:cNvSpPr>
          <p:nvPr>
            <p:ph type="body" sz="quarter" idx="14" hasCustomPrompt="1"/>
          </p:nvPr>
        </p:nvSpPr>
        <p:spPr>
          <a:xfrm>
            <a:off x="836085" y="3937000"/>
            <a:ext cx="3416300" cy="1524000"/>
          </a:xfrm>
        </p:spPr>
        <p:txBody>
          <a:bodyPr/>
          <a:lstStyle>
            <a:lvl1pPr>
              <a:defRPr sz="11733">
                <a:solidFill>
                  <a:schemeClr val="accent1"/>
                </a:solidFill>
              </a:defRPr>
            </a:lvl1pPr>
          </a:lstStyle>
          <a:p>
            <a:pPr lvl="0"/>
            <a:r>
              <a:rPr lang="en-US" dirty="0"/>
              <a:t>01</a:t>
            </a:r>
          </a:p>
        </p:txBody>
      </p:sp>
      <p:sp>
        <p:nvSpPr>
          <p:cNvPr id="11" name="Text Placeholder 8">
            <a:extLst>
              <a:ext uri="{FF2B5EF4-FFF2-40B4-BE49-F238E27FC236}">
                <a16:creationId xmlns:a16="http://schemas.microsoft.com/office/drawing/2014/main" id="{C5F97140-2C78-B01E-1AC4-75369D0F78E5}"/>
              </a:ext>
            </a:extLst>
          </p:cNvPr>
          <p:cNvSpPr>
            <a:spLocks noGrp="1"/>
          </p:cNvSpPr>
          <p:nvPr>
            <p:ph type="body" sz="quarter" idx="15" hasCustomPrompt="1"/>
          </p:nvPr>
        </p:nvSpPr>
        <p:spPr>
          <a:xfrm>
            <a:off x="4614506" y="3937000"/>
            <a:ext cx="3416300" cy="1524000"/>
          </a:xfrm>
        </p:spPr>
        <p:txBody>
          <a:bodyPr/>
          <a:lstStyle>
            <a:lvl1pPr>
              <a:defRPr sz="11733">
                <a:solidFill>
                  <a:schemeClr val="accent1"/>
                </a:solidFill>
              </a:defRPr>
            </a:lvl1pPr>
          </a:lstStyle>
          <a:p>
            <a:pPr lvl="0"/>
            <a:r>
              <a:rPr lang="en-US" dirty="0"/>
              <a:t>02</a:t>
            </a:r>
          </a:p>
        </p:txBody>
      </p:sp>
      <p:sp>
        <p:nvSpPr>
          <p:cNvPr id="12" name="Text Placeholder 8">
            <a:extLst>
              <a:ext uri="{FF2B5EF4-FFF2-40B4-BE49-F238E27FC236}">
                <a16:creationId xmlns:a16="http://schemas.microsoft.com/office/drawing/2014/main" id="{58F6FED5-945A-9640-175D-7C3CD821C602}"/>
              </a:ext>
            </a:extLst>
          </p:cNvPr>
          <p:cNvSpPr>
            <a:spLocks noGrp="1"/>
          </p:cNvSpPr>
          <p:nvPr>
            <p:ph type="body" sz="quarter" idx="16" hasCustomPrompt="1"/>
          </p:nvPr>
        </p:nvSpPr>
        <p:spPr>
          <a:xfrm>
            <a:off x="8414895" y="3937000"/>
            <a:ext cx="3416300" cy="1524000"/>
          </a:xfrm>
        </p:spPr>
        <p:txBody>
          <a:bodyPr/>
          <a:lstStyle>
            <a:lvl1pPr>
              <a:defRPr sz="11733">
                <a:solidFill>
                  <a:schemeClr val="accent1"/>
                </a:solidFill>
              </a:defRPr>
            </a:lvl1pPr>
          </a:lstStyle>
          <a:p>
            <a:pPr lvl="0"/>
            <a:r>
              <a:rPr lang="en-US" dirty="0"/>
              <a:t>03</a:t>
            </a:r>
          </a:p>
        </p:txBody>
      </p:sp>
      <p:sp>
        <p:nvSpPr>
          <p:cNvPr id="14" name="Text Placeholder 13">
            <a:extLst>
              <a:ext uri="{FF2B5EF4-FFF2-40B4-BE49-F238E27FC236}">
                <a16:creationId xmlns:a16="http://schemas.microsoft.com/office/drawing/2014/main" id="{7FBF5AE8-DB44-E948-DDCD-5B9D4DC5B5DA}"/>
              </a:ext>
            </a:extLst>
          </p:cNvPr>
          <p:cNvSpPr>
            <a:spLocks noGrp="1"/>
          </p:cNvSpPr>
          <p:nvPr>
            <p:ph type="body" sz="quarter" idx="17"/>
          </p:nvPr>
        </p:nvSpPr>
        <p:spPr>
          <a:xfrm>
            <a:off x="836085" y="5691717"/>
            <a:ext cx="3416300" cy="683683"/>
          </a:xfrm>
        </p:spPr>
        <p:txBody>
          <a:bodyPr/>
          <a:lstStyle>
            <a:lvl1pPr>
              <a:defRPr sz="1467">
                <a:solidFill>
                  <a:schemeClr val="accent1"/>
                </a:solidFill>
              </a:defRPr>
            </a:lvl1pPr>
          </a:lstStyle>
          <a:p>
            <a:pPr lvl="0"/>
            <a:r>
              <a:rPr lang="en-US"/>
              <a:t>Click to edit Master text styles</a:t>
            </a:r>
          </a:p>
        </p:txBody>
      </p:sp>
      <p:sp>
        <p:nvSpPr>
          <p:cNvPr id="15" name="Text Placeholder 13">
            <a:extLst>
              <a:ext uri="{FF2B5EF4-FFF2-40B4-BE49-F238E27FC236}">
                <a16:creationId xmlns:a16="http://schemas.microsoft.com/office/drawing/2014/main" id="{D8000359-A969-57A9-02DE-2FFC29D1CD46}"/>
              </a:ext>
            </a:extLst>
          </p:cNvPr>
          <p:cNvSpPr>
            <a:spLocks noGrp="1"/>
          </p:cNvSpPr>
          <p:nvPr>
            <p:ph type="body" sz="quarter" idx="18"/>
          </p:nvPr>
        </p:nvSpPr>
        <p:spPr>
          <a:xfrm>
            <a:off x="4614506" y="5691717"/>
            <a:ext cx="3430945" cy="683683"/>
          </a:xfrm>
        </p:spPr>
        <p:txBody>
          <a:bodyPr/>
          <a:lstStyle>
            <a:lvl1pPr>
              <a:defRPr sz="1467">
                <a:solidFill>
                  <a:schemeClr val="accent1"/>
                </a:solidFill>
              </a:defRPr>
            </a:lvl1pPr>
          </a:lstStyle>
          <a:p>
            <a:pPr lvl="0"/>
            <a:r>
              <a:rPr lang="en-US"/>
              <a:t>Click to edit Master text styles</a:t>
            </a:r>
          </a:p>
        </p:txBody>
      </p:sp>
      <p:sp>
        <p:nvSpPr>
          <p:cNvPr id="16" name="Text Placeholder 13">
            <a:extLst>
              <a:ext uri="{FF2B5EF4-FFF2-40B4-BE49-F238E27FC236}">
                <a16:creationId xmlns:a16="http://schemas.microsoft.com/office/drawing/2014/main" id="{05EF40C7-8086-4860-9145-7912157022B8}"/>
              </a:ext>
            </a:extLst>
          </p:cNvPr>
          <p:cNvSpPr>
            <a:spLocks noGrp="1"/>
          </p:cNvSpPr>
          <p:nvPr>
            <p:ph type="body" sz="quarter" idx="19"/>
          </p:nvPr>
        </p:nvSpPr>
        <p:spPr>
          <a:xfrm>
            <a:off x="8414896" y="5691717"/>
            <a:ext cx="3416299" cy="683683"/>
          </a:xfrm>
        </p:spPr>
        <p:txBody>
          <a:bodyPr/>
          <a:lstStyle>
            <a:lvl1pPr>
              <a:defRPr sz="1467">
                <a:solidFill>
                  <a:schemeClr val="accent1"/>
                </a:solidFill>
              </a:defRPr>
            </a:lvl1pPr>
          </a:lstStyle>
          <a:p>
            <a:pPr lvl="0"/>
            <a:r>
              <a:rPr lang="en-US"/>
              <a:t>Click to edit Master text styles</a:t>
            </a:r>
          </a:p>
        </p:txBody>
      </p:sp>
    </p:spTree>
    <p:extLst>
      <p:ext uri="{BB962C8B-B14F-4D97-AF65-F5344CB8AC3E}">
        <p14:creationId xmlns:p14="http://schemas.microsoft.com/office/powerpoint/2010/main" val="1771194508"/>
      </p:ext>
    </p:extLst>
  </p:cSld>
  <p:clrMapOvr>
    <a:masterClrMapping/>
  </p:clrMapOvr>
  <p:extLst>
    <p:ext uri="{DCECCB84-F9BA-43D5-87BE-67443E8EF086}">
      <p15:sldGuideLst xmlns:p15="http://schemas.microsoft.com/office/powerpoint/2012/main"/>
    </p:ext>
  </p:extLst>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1_Team slide 4 person">
    <p:spTree>
      <p:nvGrpSpPr>
        <p:cNvPr id="1" name=""/>
        <p:cNvGrpSpPr/>
        <p:nvPr/>
      </p:nvGrpSpPr>
      <p:grpSpPr>
        <a:xfrm>
          <a:off x="0" y="0"/>
          <a:ext cx="0" cy="0"/>
          <a:chOff x="0" y="0"/>
          <a:chExt cx="0" cy="0"/>
        </a:xfrm>
      </p:grpSpPr>
      <p:sp>
        <p:nvSpPr>
          <p:cNvPr id="2" name="Title 1"/>
          <p:cNvSpPr>
            <a:spLocks noGrp="1"/>
          </p:cNvSpPr>
          <p:nvPr>
            <p:ph type="title"/>
          </p:nvPr>
        </p:nvSpPr>
        <p:spPr>
          <a:xfrm>
            <a:off x="836083" y="385234"/>
            <a:ext cx="11000316" cy="950935"/>
          </a:xfrm>
        </p:spPr>
        <p:txBody>
          <a:bodyPr/>
          <a:lstStyle/>
          <a:p>
            <a:r>
              <a:rPr lang="en-US"/>
              <a:t>Click to edit Master title style</a:t>
            </a:r>
            <a:endParaRPr lang="en-US" dirty="0"/>
          </a:p>
        </p:txBody>
      </p:sp>
      <p:sp>
        <p:nvSpPr>
          <p:cNvPr id="4" name="Date Placeholder 3"/>
          <p:cNvSpPr>
            <a:spLocks noGrp="1"/>
          </p:cNvSpPr>
          <p:nvPr>
            <p:ph type="dt" sz="half" idx="10"/>
          </p:nvPr>
        </p:nvSpPr>
        <p:spPr/>
        <p:txBody>
          <a:bodyPr/>
          <a:lstStyle/>
          <a:p>
            <a:fld id="{15C1ACA5-CC83-D14B-B295-77F07D26A277}" type="datetime1">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3" name="Text Placeholder 12">
            <a:extLst>
              <a:ext uri="{FF2B5EF4-FFF2-40B4-BE49-F238E27FC236}">
                <a16:creationId xmlns:a16="http://schemas.microsoft.com/office/drawing/2014/main" id="{3612B326-347E-8065-393B-D70B1122F607}"/>
              </a:ext>
            </a:extLst>
          </p:cNvPr>
          <p:cNvSpPr>
            <a:spLocks noGrp="1"/>
          </p:cNvSpPr>
          <p:nvPr>
            <p:ph type="body" sz="quarter" idx="17" hasCustomPrompt="1"/>
          </p:nvPr>
        </p:nvSpPr>
        <p:spPr>
          <a:xfrm>
            <a:off x="836084" y="3909484"/>
            <a:ext cx="2478616" cy="666749"/>
          </a:xfrm>
          <a:solidFill>
            <a:schemeClr val="bg2"/>
          </a:solidFill>
        </p:spPr>
        <p:txBody>
          <a:bodyPr lIns="91440" tIns="91440" rIns="91440"/>
          <a:lstStyle>
            <a:lvl1pPr>
              <a:defRPr sz="1333" b="1">
                <a:solidFill>
                  <a:schemeClr val="tx1"/>
                </a:solidFill>
              </a:defRPr>
            </a:lvl1pPr>
          </a:lstStyle>
          <a:p>
            <a:pPr lvl="0"/>
            <a:r>
              <a:rPr lang="en-US" dirty="0"/>
              <a:t>Name</a:t>
            </a:r>
            <a:br>
              <a:rPr lang="en-US" dirty="0"/>
            </a:br>
            <a:endParaRPr lang="en-US" dirty="0"/>
          </a:p>
        </p:txBody>
      </p:sp>
      <p:sp>
        <p:nvSpPr>
          <p:cNvPr id="16" name="Text Placeholder 15">
            <a:extLst>
              <a:ext uri="{FF2B5EF4-FFF2-40B4-BE49-F238E27FC236}">
                <a16:creationId xmlns:a16="http://schemas.microsoft.com/office/drawing/2014/main" id="{D9245293-FB3C-7B60-7508-DD2E1122AB37}"/>
              </a:ext>
            </a:extLst>
          </p:cNvPr>
          <p:cNvSpPr>
            <a:spLocks noGrp="1"/>
          </p:cNvSpPr>
          <p:nvPr>
            <p:ph type="body" sz="quarter" idx="18" hasCustomPrompt="1"/>
          </p:nvPr>
        </p:nvSpPr>
        <p:spPr>
          <a:xfrm>
            <a:off x="836084" y="4576234"/>
            <a:ext cx="2478616" cy="597233"/>
          </a:xfrm>
          <a:solidFill>
            <a:schemeClr val="bg2"/>
          </a:solidFill>
        </p:spPr>
        <p:txBody>
          <a:bodyPr lIns="91440" tIns="0" rIns="91440"/>
          <a:lstStyle>
            <a:lvl1pPr>
              <a:spcAft>
                <a:spcPts val="0"/>
              </a:spcAft>
              <a:defRPr sz="1067"/>
            </a:lvl1pPr>
            <a:lvl2pPr>
              <a:defRPr sz="1067"/>
            </a:lvl2pPr>
            <a:lvl3pPr>
              <a:defRPr sz="1067"/>
            </a:lvl3pPr>
            <a:lvl4pPr>
              <a:defRPr sz="1067"/>
            </a:lvl4pPr>
            <a:lvl5pPr>
              <a:defRPr sz="1067"/>
            </a:lvl5pPr>
          </a:lstStyle>
          <a:p>
            <a:r>
              <a:rPr lang="en-US" sz="1067" dirty="0">
                <a:solidFill>
                  <a:schemeClr val="tx2"/>
                </a:solidFill>
              </a:rPr>
              <a:t>Title</a:t>
            </a:r>
          </a:p>
          <a:p>
            <a:r>
              <a:rPr lang="en-US" sz="1067" dirty="0">
                <a:solidFill>
                  <a:schemeClr val="tx2"/>
                </a:solidFill>
              </a:rPr>
              <a:t>Company/Business Unit</a:t>
            </a:r>
          </a:p>
          <a:p>
            <a:endParaRPr lang="en-US" sz="1067" dirty="0"/>
          </a:p>
        </p:txBody>
      </p:sp>
      <p:sp>
        <p:nvSpPr>
          <p:cNvPr id="17" name="Text Placeholder 12">
            <a:extLst>
              <a:ext uri="{FF2B5EF4-FFF2-40B4-BE49-F238E27FC236}">
                <a16:creationId xmlns:a16="http://schemas.microsoft.com/office/drawing/2014/main" id="{19705696-21AC-79C8-E518-D44841F15E9D}"/>
              </a:ext>
            </a:extLst>
          </p:cNvPr>
          <p:cNvSpPr>
            <a:spLocks noGrp="1"/>
          </p:cNvSpPr>
          <p:nvPr>
            <p:ph type="body" sz="quarter" idx="19" hasCustomPrompt="1"/>
          </p:nvPr>
        </p:nvSpPr>
        <p:spPr>
          <a:xfrm>
            <a:off x="3686093" y="3909484"/>
            <a:ext cx="2474975" cy="666749"/>
          </a:xfrm>
          <a:solidFill>
            <a:schemeClr val="bg2"/>
          </a:solidFill>
        </p:spPr>
        <p:txBody>
          <a:bodyPr lIns="91440" tIns="91440" rIns="91440"/>
          <a:lstStyle>
            <a:lvl1pPr>
              <a:defRPr sz="1333" b="1">
                <a:solidFill>
                  <a:schemeClr val="tx1"/>
                </a:solidFill>
              </a:defRPr>
            </a:lvl1pPr>
          </a:lstStyle>
          <a:p>
            <a:pPr lvl="0"/>
            <a:r>
              <a:rPr lang="en-US" dirty="0"/>
              <a:t>Name</a:t>
            </a:r>
            <a:br>
              <a:rPr lang="en-US" dirty="0"/>
            </a:br>
            <a:endParaRPr lang="en-US" dirty="0"/>
          </a:p>
        </p:txBody>
      </p:sp>
      <p:sp>
        <p:nvSpPr>
          <p:cNvPr id="18" name="Text Placeholder 15">
            <a:extLst>
              <a:ext uri="{FF2B5EF4-FFF2-40B4-BE49-F238E27FC236}">
                <a16:creationId xmlns:a16="http://schemas.microsoft.com/office/drawing/2014/main" id="{2D90FABF-C042-CC67-29EE-B2859983E6AE}"/>
              </a:ext>
            </a:extLst>
          </p:cNvPr>
          <p:cNvSpPr>
            <a:spLocks noGrp="1"/>
          </p:cNvSpPr>
          <p:nvPr>
            <p:ph type="body" sz="quarter" idx="20" hasCustomPrompt="1"/>
          </p:nvPr>
        </p:nvSpPr>
        <p:spPr>
          <a:xfrm>
            <a:off x="3686093" y="4576234"/>
            <a:ext cx="2474975" cy="597233"/>
          </a:xfrm>
          <a:solidFill>
            <a:schemeClr val="bg2"/>
          </a:solidFill>
        </p:spPr>
        <p:txBody>
          <a:bodyPr lIns="91440" tIns="0" rIns="91440"/>
          <a:lstStyle>
            <a:lvl1pPr>
              <a:spcAft>
                <a:spcPts val="0"/>
              </a:spcAft>
              <a:defRPr sz="1067"/>
            </a:lvl1pPr>
            <a:lvl2pPr>
              <a:defRPr sz="1067"/>
            </a:lvl2pPr>
            <a:lvl3pPr>
              <a:defRPr sz="1067"/>
            </a:lvl3pPr>
            <a:lvl4pPr>
              <a:defRPr sz="1067"/>
            </a:lvl4pPr>
            <a:lvl5pPr>
              <a:defRPr sz="1067"/>
            </a:lvl5pPr>
          </a:lstStyle>
          <a:p>
            <a:r>
              <a:rPr lang="en-US" sz="1067" dirty="0">
                <a:solidFill>
                  <a:schemeClr val="tx2"/>
                </a:solidFill>
              </a:rPr>
              <a:t>Title</a:t>
            </a:r>
          </a:p>
          <a:p>
            <a:r>
              <a:rPr lang="en-US" sz="1067" dirty="0">
                <a:solidFill>
                  <a:schemeClr val="tx2"/>
                </a:solidFill>
              </a:rPr>
              <a:t>Company/Business Unit</a:t>
            </a:r>
          </a:p>
          <a:p>
            <a:endParaRPr lang="en-US" sz="1067" dirty="0"/>
          </a:p>
        </p:txBody>
      </p:sp>
      <p:sp>
        <p:nvSpPr>
          <p:cNvPr id="19" name="Text Placeholder 12">
            <a:extLst>
              <a:ext uri="{FF2B5EF4-FFF2-40B4-BE49-F238E27FC236}">
                <a16:creationId xmlns:a16="http://schemas.microsoft.com/office/drawing/2014/main" id="{E8CB578B-8ACD-8D51-228D-FCDECAC67589}"/>
              </a:ext>
            </a:extLst>
          </p:cNvPr>
          <p:cNvSpPr>
            <a:spLocks noGrp="1"/>
          </p:cNvSpPr>
          <p:nvPr>
            <p:ph type="body" sz="quarter" idx="21" hasCustomPrompt="1"/>
          </p:nvPr>
        </p:nvSpPr>
        <p:spPr>
          <a:xfrm>
            <a:off x="6523011" y="3909484"/>
            <a:ext cx="2474975" cy="666749"/>
          </a:xfrm>
          <a:solidFill>
            <a:schemeClr val="bg2"/>
          </a:solidFill>
        </p:spPr>
        <p:txBody>
          <a:bodyPr lIns="91440" tIns="91440" rIns="91440"/>
          <a:lstStyle>
            <a:lvl1pPr>
              <a:defRPr sz="1333" b="1">
                <a:solidFill>
                  <a:schemeClr val="tx1"/>
                </a:solidFill>
              </a:defRPr>
            </a:lvl1pPr>
          </a:lstStyle>
          <a:p>
            <a:pPr lvl="0"/>
            <a:r>
              <a:rPr lang="en-US" dirty="0"/>
              <a:t>Name</a:t>
            </a:r>
            <a:br>
              <a:rPr lang="en-US" dirty="0"/>
            </a:br>
            <a:endParaRPr lang="en-US" dirty="0"/>
          </a:p>
        </p:txBody>
      </p:sp>
      <p:sp>
        <p:nvSpPr>
          <p:cNvPr id="20" name="Text Placeholder 15">
            <a:extLst>
              <a:ext uri="{FF2B5EF4-FFF2-40B4-BE49-F238E27FC236}">
                <a16:creationId xmlns:a16="http://schemas.microsoft.com/office/drawing/2014/main" id="{DA09A52D-428A-4A40-AAB8-B7F18A7F3A02}"/>
              </a:ext>
            </a:extLst>
          </p:cNvPr>
          <p:cNvSpPr>
            <a:spLocks noGrp="1"/>
          </p:cNvSpPr>
          <p:nvPr>
            <p:ph type="body" sz="quarter" idx="22" hasCustomPrompt="1"/>
          </p:nvPr>
        </p:nvSpPr>
        <p:spPr>
          <a:xfrm>
            <a:off x="6523011" y="4576234"/>
            <a:ext cx="2474975" cy="597233"/>
          </a:xfrm>
          <a:solidFill>
            <a:schemeClr val="bg2"/>
          </a:solidFill>
        </p:spPr>
        <p:txBody>
          <a:bodyPr lIns="91440" tIns="0" rIns="91440"/>
          <a:lstStyle>
            <a:lvl1pPr>
              <a:spcAft>
                <a:spcPts val="0"/>
              </a:spcAft>
              <a:defRPr sz="1067"/>
            </a:lvl1pPr>
            <a:lvl2pPr>
              <a:defRPr sz="1067"/>
            </a:lvl2pPr>
            <a:lvl3pPr>
              <a:defRPr sz="1067"/>
            </a:lvl3pPr>
            <a:lvl4pPr>
              <a:defRPr sz="1067"/>
            </a:lvl4pPr>
            <a:lvl5pPr>
              <a:defRPr sz="1067"/>
            </a:lvl5pPr>
          </a:lstStyle>
          <a:p>
            <a:r>
              <a:rPr lang="en-US" sz="1067" dirty="0">
                <a:solidFill>
                  <a:schemeClr val="tx2"/>
                </a:solidFill>
              </a:rPr>
              <a:t>Title</a:t>
            </a:r>
          </a:p>
          <a:p>
            <a:r>
              <a:rPr lang="en-US" sz="1067" dirty="0">
                <a:solidFill>
                  <a:schemeClr val="tx2"/>
                </a:solidFill>
              </a:rPr>
              <a:t>Company/Business Unit</a:t>
            </a:r>
          </a:p>
          <a:p>
            <a:endParaRPr lang="en-US" sz="1067" dirty="0"/>
          </a:p>
        </p:txBody>
      </p:sp>
      <p:sp>
        <p:nvSpPr>
          <p:cNvPr id="21" name="Text Placeholder 12">
            <a:extLst>
              <a:ext uri="{FF2B5EF4-FFF2-40B4-BE49-F238E27FC236}">
                <a16:creationId xmlns:a16="http://schemas.microsoft.com/office/drawing/2014/main" id="{6A0D4DAD-C5E3-8175-F369-9A8A7BCFFC91}"/>
              </a:ext>
            </a:extLst>
          </p:cNvPr>
          <p:cNvSpPr>
            <a:spLocks noGrp="1"/>
          </p:cNvSpPr>
          <p:nvPr>
            <p:ph type="body" sz="quarter" idx="23" hasCustomPrompt="1"/>
          </p:nvPr>
        </p:nvSpPr>
        <p:spPr>
          <a:xfrm>
            <a:off x="9362463" y="3909484"/>
            <a:ext cx="2474975" cy="666749"/>
          </a:xfrm>
          <a:solidFill>
            <a:schemeClr val="bg2"/>
          </a:solidFill>
        </p:spPr>
        <p:txBody>
          <a:bodyPr lIns="91440" tIns="91440" rIns="91440"/>
          <a:lstStyle>
            <a:lvl1pPr>
              <a:defRPr sz="1333" b="1">
                <a:solidFill>
                  <a:schemeClr val="tx1"/>
                </a:solidFill>
              </a:defRPr>
            </a:lvl1pPr>
          </a:lstStyle>
          <a:p>
            <a:pPr lvl="0"/>
            <a:r>
              <a:rPr lang="en-US" dirty="0"/>
              <a:t>Name</a:t>
            </a:r>
            <a:br>
              <a:rPr lang="en-US" dirty="0"/>
            </a:br>
            <a:endParaRPr lang="en-US" dirty="0"/>
          </a:p>
        </p:txBody>
      </p:sp>
      <p:sp>
        <p:nvSpPr>
          <p:cNvPr id="22" name="Text Placeholder 15">
            <a:extLst>
              <a:ext uri="{FF2B5EF4-FFF2-40B4-BE49-F238E27FC236}">
                <a16:creationId xmlns:a16="http://schemas.microsoft.com/office/drawing/2014/main" id="{038CD8E3-F7A6-259F-D2FA-CF3A7A169654}"/>
              </a:ext>
            </a:extLst>
          </p:cNvPr>
          <p:cNvSpPr>
            <a:spLocks noGrp="1"/>
          </p:cNvSpPr>
          <p:nvPr>
            <p:ph type="body" sz="quarter" idx="24" hasCustomPrompt="1"/>
          </p:nvPr>
        </p:nvSpPr>
        <p:spPr>
          <a:xfrm>
            <a:off x="9362463" y="4576234"/>
            <a:ext cx="2474975" cy="597233"/>
          </a:xfrm>
          <a:solidFill>
            <a:schemeClr val="bg2"/>
          </a:solidFill>
        </p:spPr>
        <p:txBody>
          <a:bodyPr lIns="91440" tIns="0" rIns="91440"/>
          <a:lstStyle>
            <a:lvl1pPr>
              <a:spcAft>
                <a:spcPts val="0"/>
              </a:spcAft>
              <a:defRPr sz="1067"/>
            </a:lvl1pPr>
            <a:lvl2pPr>
              <a:defRPr sz="1067"/>
            </a:lvl2pPr>
            <a:lvl3pPr>
              <a:defRPr sz="1067"/>
            </a:lvl3pPr>
            <a:lvl4pPr>
              <a:defRPr sz="1067"/>
            </a:lvl4pPr>
            <a:lvl5pPr>
              <a:defRPr sz="1067"/>
            </a:lvl5pPr>
          </a:lstStyle>
          <a:p>
            <a:r>
              <a:rPr lang="en-US" sz="1067" dirty="0">
                <a:solidFill>
                  <a:schemeClr val="tx2"/>
                </a:solidFill>
              </a:rPr>
              <a:t>Title</a:t>
            </a:r>
          </a:p>
          <a:p>
            <a:r>
              <a:rPr lang="en-US" sz="1067" dirty="0">
                <a:solidFill>
                  <a:schemeClr val="tx2"/>
                </a:solidFill>
              </a:rPr>
              <a:t>Company/Business Unit</a:t>
            </a:r>
          </a:p>
          <a:p>
            <a:endParaRPr lang="en-US" sz="1067" dirty="0"/>
          </a:p>
        </p:txBody>
      </p:sp>
      <p:sp>
        <p:nvSpPr>
          <p:cNvPr id="26" name="Picture Placeholder 25">
            <a:extLst>
              <a:ext uri="{FF2B5EF4-FFF2-40B4-BE49-F238E27FC236}">
                <a16:creationId xmlns:a16="http://schemas.microsoft.com/office/drawing/2014/main" id="{5C146D00-F56D-610A-8A1D-C615F415E682}"/>
              </a:ext>
            </a:extLst>
          </p:cNvPr>
          <p:cNvSpPr>
            <a:spLocks noGrp="1"/>
          </p:cNvSpPr>
          <p:nvPr>
            <p:ph type="pic" sz="quarter" idx="25" hasCustomPrompt="1"/>
          </p:nvPr>
        </p:nvSpPr>
        <p:spPr>
          <a:xfrm>
            <a:off x="836084" y="1528233"/>
            <a:ext cx="2478616" cy="2381251"/>
          </a:xfrm>
          <a:blipFill>
            <a:blip r:embed="rId4"/>
            <a:stretch>
              <a:fillRect/>
            </a:stretch>
          </a:blipFill>
        </p:spPr>
        <p:txBody>
          <a:bodyPr/>
          <a:lstStyle>
            <a:lvl1pPr>
              <a:defRPr sz="1333"/>
            </a:lvl1pPr>
          </a:lstStyle>
          <a:p>
            <a:r>
              <a:rPr lang="en-US"/>
              <a:t>Click the icon to add a picture</a:t>
            </a:r>
            <a:endParaRPr lang="en-US" dirty="0"/>
          </a:p>
          <a:p>
            <a:endParaRPr lang="en-US" dirty="0"/>
          </a:p>
        </p:txBody>
      </p:sp>
      <p:sp>
        <p:nvSpPr>
          <p:cNvPr id="31" name="Picture Placeholder 30">
            <a:extLst>
              <a:ext uri="{FF2B5EF4-FFF2-40B4-BE49-F238E27FC236}">
                <a16:creationId xmlns:a16="http://schemas.microsoft.com/office/drawing/2014/main" id="{91A5F1EB-54DD-7222-F02D-9DAAFB66A1C8}"/>
              </a:ext>
            </a:extLst>
          </p:cNvPr>
          <p:cNvSpPr>
            <a:spLocks noGrp="1"/>
          </p:cNvSpPr>
          <p:nvPr>
            <p:ph type="pic" sz="quarter" idx="27" hasCustomPrompt="1"/>
          </p:nvPr>
        </p:nvSpPr>
        <p:spPr>
          <a:xfrm>
            <a:off x="6523011" y="1528233"/>
            <a:ext cx="2474975" cy="2377440"/>
          </a:xfrm>
          <a:blipFill>
            <a:blip r:embed="rId4"/>
            <a:stretch>
              <a:fillRect/>
            </a:stretch>
          </a:blipFill>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sz="1333"/>
            </a:lvl1pPr>
          </a:lstStyle>
          <a:p>
            <a:r>
              <a:rPr lang="en-US"/>
              <a:t>Click the icon to add a picture</a:t>
            </a:r>
            <a:endParaRPr lang="en-US" dirty="0"/>
          </a:p>
        </p:txBody>
      </p:sp>
      <p:sp>
        <p:nvSpPr>
          <p:cNvPr id="33" name="Picture Placeholder 32">
            <a:extLst>
              <a:ext uri="{FF2B5EF4-FFF2-40B4-BE49-F238E27FC236}">
                <a16:creationId xmlns:a16="http://schemas.microsoft.com/office/drawing/2014/main" id="{69473460-A800-1700-3771-1BB955A0A6F4}"/>
              </a:ext>
            </a:extLst>
          </p:cNvPr>
          <p:cNvSpPr>
            <a:spLocks noGrp="1"/>
          </p:cNvSpPr>
          <p:nvPr>
            <p:ph type="pic" sz="quarter" idx="28" hasCustomPrompt="1"/>
          </p:nvPr>
        </p:nvSpPr>
        <p:spPr>
          <a:xfrm>
            <a:off x="9362465" y="1528233"/>
            <a:ext cx="2474975" cy="2381251"/>
          </a:xfrm>
          <a:blipFill>
            <a:blip r:embed="rId4"/>
            <a:stretch>
              <a:fillRect/>
            </a:stretch>
          </a:blipFill>
        </p:spPr>
        <p:txBody>
          <a:bodyPr/>
          <a:lstStyle>
            <a:lvl1pPr>
              <a:defRPr sz="1333"/>
            </a:lvl1pPr>
          </a:lstStyle>
          <a:p>
            <a:r>
              <a:rPr lang="en-US"/>
              <a:t>Click the icon to add a picture</a:t>
            </a:r>
            <a:endParaRPr lang="en-US" dirty="0"/>
          </a:p>
          <a:p>
            <a:endParaRPr lang="en-US" dirty="0"/>
          </a:p>
        </p:txBody>
      </p:sp>
      <p:sp>
        <p:nvSpPr>
          <p:cNvPr id="11" name="Picture Placeholder 25">
            <a:extLst>
              <a:ext uri="{FF2B5EF4-FFF2-40B4-BE49-F238E27FC236}">
                <a16:creationId xmlns:a16="http://schemas.microsoft.com/office/drawing/2014/main" id="{37B07A3B-8AA8-3A54-D00C-35CA78BD568E}"/>
              </a:ext>
            </a:extLst>
          </p:cNvPr>
          <p:cNvSpPr>
            <a:spLocks noGrp="1"/>
          </p:cNvSpPr>
          <p:nvPr>
            <p:ph type="pic" sz="quarter" idx="29" hasCustomPrompt="1"/>
          </p:nvPr>
        </p:nvSpPr>
        <p:spPr>
          <a:xfrm>
            <a:off x="3682451" y="1528233"/>
            <a:ext cx="2478616" cy="2381251"/>
          </a:xfrm>
          <a:blipFill>
            <a:blip r:embed="rId4"/>
            <a:stretch>
              <a:fillRect/>
            </a:stretch>
          </a:blipFill>
        </p:spPr>
        <p:txBody>
          <a:bodyPr/>
          <a:lstStyle>
            <a:lvl1pPr>
              <a:defRPr sz="1333"/>
            </a:lvl1pPr>
          </a:lstStyle>
          <a:p>
            <a:r>
              <a:rPr lang="en-US"/>
              <a:t>Click the icon to add a picture</a:t>
            </a:r>
            <a:endParaRPr lang="en-US" dirty="0"/>
          </a:p>
          <a:p>
            <a:endParaRPr lang="en-US" dirty="0"/>
          </a:p>
        </p:txBody>
      </p:sp>
    </p:spTree>
    <p:extLst>
      <p:ext uri="{BB962C8B-B14F-4D97-AF65-F5344CB8AC3E}">
        <p14:creationId xmlns:p14="http://schemas.microsoft.com/office/powerpoint/2010/main" val="3991561486"/>
      </p:ext>
    </p:extLst>
  </p:cSld>
  <p:clrMapOvr>
    <a:masterClrMapping/>
  </p:clrMapOvr>
  <p:extLst>
    <p:ext uri="{DCECCB84-F9BA-43D5-87BE-67443E8EF086}">
      <p15:sldGuideLst xmlns:p15="http://schemas.microsoft.com/office/powerpoint/2012/main"/>
    </p:ext>
  </p:extLst>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1_Team slide 12 person">
    <p:spTree>
      <p:nvGrpSpPr>
        <p:cNvPr id="1" name=""/>
        <p:cNvGrpSpPr/>
        <p:nvPr/>
      </p:nvGrpSpPr>
      <p:grpSpPr>
        <a:xfrm>
          <a:off x="0" y="0"/>
          <a:ext cx="0" cy="0"/>
          <a:chOff x="0" y="0"/>
          <a:chExt cx="0" cy="0"/>
        </a:xfrm>
      </p:grpSpPr>
      <p:sp>
        <p:nvSpPr>
          <p:cNvPr id="43" name="Picture Placeholder 10">
            <a:extLst>
              <a:ext uri="{FF2B5EF4-FFF2-40B4-BE49-F238E27FC236}">
                <a16:creationId xmlns:a16="http://schemas.microsoft.com/office/drawing/2014/main" id="{00A3083D-7E5D-C6FA-4E3E-199A5415F2CF}"/>
              </a:ext>
            </a:extLst>
          </p:cNvPr>
          <p:cNvSpPr>
            <a:spLocks noGrp="1"/>
          </p:cNvSpPr>
          <p:nvPr>
            <p:ph type="pic" sz="quarter" idx="41" hasCustomPrompt="1"/>
          </p:nvPr>
        </p:nvSpPr>
        <p:spPr>
          <a:xfrm>
            <a:off x="2726269" y="4048971"/>
            <a:ext cx="1526116" cy="1219200"/>
          </a:xfrm>
          <a:blipFill>
            <a:blip r:embed="rId2"/>
            <a:tile tx="0" ty="0" sx="90000" sy="90000" flip="none" algn="ctr"/>
          </a:blipFill>
        </p:spPr>
        <p:txBody>
          <a:bodyPr/>
          <a:lstStyle>
            <a:lvl1pPr>
              <a:defRPr sz="1067"/>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2" name="Title 1"/>
          <p:cNvSpPr>
            <a:spLocks noGrp="1"/>
          </p:cNvSpPr>
          <p:nvPr>
            <p:ph type="title"/>
          </p:nvPr>
        </p:nvSpPr>
        <p:spPr>
          <a:xfrm>
            <a:off x="836083" y="385234"/>
            <a:ext cx="11000316" cy="950935"/>
          </a:xfrm>
        </p:spPr>
        <p:txBody>
          <a:bodyPr/>
          <a:lstStyle/>
          <a:p>
            <a:r>
              <a:rPr lang="en-US"/>
              <a:t>Click to edit Master title style</a:t>
            </a:r>
            <a:endParaRPr lang="en-US" dirty="0"/>
          </a:p>
        </p:txBody>
      </p:sp>
      <p:sp>
        <p:nvSpPr>
          <p:cNvPr id="4" name="Date Placeholder 3"/>
          <p:cNvSpPr>
            <a:spLocks noGrp="1"/>
          </p:cNvSpPr>
          <p:nvPr>
            <p:ph type="dt" sz="half" idx="10"/>
          </p:nvPr>
        </p:nvSpPr>
        <p:spPr/>
        <p:txBody>
          <a:bodyPr/>
          <a:lstStyle/>
          <a:p>
            <a:fld id="{F57EF37D-9416-8F43-8639-4F05DCF62A8B}" type="datetime1">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3">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rot="-5400000">
            <a:off x="-113234" y="827963"/>
            <a:ext cx="811268" cy="115200"/>
          </a:xfrm>
          <a:prstGeom prst="rect">
            <a:avLst/>
          </a:prstGeom>
        </p:spPr>
      </p:pic>
      <p:sp>
        <p:nvSpPr>
          <p:cNvPr id="11" name="Picture Placeholder 10">
            <a:extLst>
              <a:ext uri="{FF2B5EF4-FFF2-40B4-BE49-F238E27FC236}">
                <a16:creationId xmlns:a16="http://schemas.microsoft.com/office/drawing/2014/main" id="{ABD7E67F-4B11-8C6C-E8AB-8B0863B713AE}"/>
              </a:ext>
            </a:extLst>
          </p:cNvPr>
          <p:cNvSpPr>
            <a:spLocks noGrp="1"/>
          </p:cNvSpPr>
          <p:nvPr>
            <p:ph type="pic" sz="quarter" idx="19" hasCustomPrompt="1"/>
          </p:nvPr>
        </p:nvSpPr>
        <p:spPr>
          <a:xfrm>
            <a:off x="836085" y="1528231"/>
            <a:ext cx="1534583" cy="1219200"/>
          </a:xfrm>
          <a:blipFill dpi="0" rotWithShape="1">
            <a:blip r:embed="rId2"/>
            <a:srcRect/>
            <a:tile tx="0" ty="0" sx="90000" sy="90000" flip="none" algn="ctr"/>
          </a:blipFill>
        </p:spPr>
        <p:txBody>
          <a:bodyPr/>
          <a:lstStyle>
            <a:lvl1pPr>
              <a:defRPr sz="1067"/>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13" name="Text Placeholder 12">
            <a:extLst>
              <a:ext uri="{FF2B5EF4-FFF2-40B4-BE49-F238E27FC236}">
                <a16:creationId xmlns:a16="http://schemas.microsoft.com/office/drawing/2014/main" id="{D31331E5-4344-3772-3C3E-1A6709ED5D73}"/>
              </a:ext>
            </a:extLst>
          </p:cNvPr>
          <p:cNvSpPr>
            <a:spLocks noGrp="1"/>
          </p:cNvSpPr>
          <p:nvPr>
            <p:ph type="body" sz="quarter" idx="20" hasCustomPrompt="1"/>
          </p:nvPr>
        </p:nvSpPr>
        <p:spPr>
          <a:xfrm>
            <a:off x="836085" y="2743201"/>
            <a:ext cx="1534583"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dirty="0"/>
              <a:t>Name</a:t>
            </a:r>
            <a:br>
              <a:rPr lang="en-US" dirty="0"/>
            </a:br>
            <a:endParaRPr lang="en-US" dirty="0"/>
          </a:p>
        </p:txBody>
      </p:sp>
      <p:sp>
        <p:nvSpPr>
          <p:cNvPr id="24" name="Text Placeholder 12">
            <a:extLst>
              <a:ext uri="{FF2B5EF4-FFF2-40B4-BE49-F238E27FC236}">
                <a16:creationId xmlns:a16="http://schemas.microsoft.com/office/drawing/2014/main" id="{CDA3A813-4653-91B7-6800-0606C3DAA6D8}"/>
              </a:ext>
            </a:extLst>
          </p:cNvPr>
          <p:cNvSpPr>
            <a:spLocks noGrp="1"/>
          </p:cNvSpPr>
          <p:nvPr>
            <p:ph type="body" sz="quarter" idx="22" hasCustomPrompt="1"/>
          </p:nvPr>
        </p:nvSpPr>
        <p:spPr>
          <a:xfrm>
            <a:off x="836085" y="3249366"/>
            <a:ext cx="1534583"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Title</a:t>
            </a:r>
            <a:br>
              <a:rPr lang="en-US" dirty="0"/>
            </a:br>
            <a:r>
              <a:rPr lang="en-US" dirty="0"/>
              <a:t>Company</a:t>
            </a:r>
            <a:br>
              <a:rPr lang="en-US" dirty="0"/>
            </a:br>
            <a:r>
              <a:rPr lang="en-US" dirty="0"/>
              <a:t>Business Unit</a:t>
            </a:r>
          </a:p>
        </p:txBody>
      </p:sp>
      <p:sp>
        <p:nvSpPr>
          <p:cNvPr id="25" name="Picture Placeholder 10">
            <a:extLst>
              <a:ext uri="{FF2B5EF4-FFF2-40B4-BE49-F238E27FC236}">
                <a16:creationId xmlns:a16="http://schemas.microsoft.com/office/drawing/2014/main" id="{D9C3A658-4DBD-EC3A-63B0-0AC18DFB5A61}"/>
              </a:ext>
            </a:extLst>
          </p:cNvPr>
          <p:cNvSpPr>
            <a:spLocks noGrp="1"/>
          </p:cNvSpPr>
          <p:nvPr>
            <p:ph type="pic" sz="quarter" idx="23" hasCustomPrompt="1"/>
          </p:nvPr>
        </p:nvSpPr>
        <p:spPr>
          <a:xfrm>
            <a:off x="2726269" y="1528231"/>
            <a:ext cx="1526116" cy="1219200"/>
          </a:xfrm>
          <a:blipFill>
            <a:blip r:embed="rId2"/>
            <a:tile tx="0" ty="0" sx="90000" sy="90000" flip="none" algn="ctr"/>
          </a:blipFill>
        </p:spPr>
        <p:txBody>
          <a:bodyPr/>
          <a:lstStyle>
            <a:lvl1pPr>
              <a:defRPr sz="1067"/>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26" name="Text Placeholder 12">
            <a:extLst>
              <a:ext uri="{FF2B5EF4-FFF2-40B4-BE49-F238E27FC236}">
                <a16:creationId xmlns:a16="http://schemas.microsoft.com/office/drawing/2014/main" id="{4D010FF0-ABBD-A09A-BC9D-C58D34C67170}"/>
              </a:ext>
            </a:extLst>
          </p:cNvPr>
          <p:cNvSpPr>
            <a:spLocks noGrp="1"/>
          </p:cNvSpPr>
          <p:nvPr>
            <p:ph type="body" sz="quarter" idx="24" hasCustomPrompt="1"/>
          </p:nvPr>
        </p:nvSpPr>
        <p:spPr>
          <a:xfrm>
            <a:off x="2726269" y="2743201"/>
            <a:ext cx="1526116"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dirty="0"/>
              <a:t>Name</a:t>
            </a:r>
            <a:br>
              <a:rPr lang="en-US" dirty="0"/>
            </a:br>
            <a:endParaRPr lang="en-US" dirty="0"/>
          </a:p>
        </p:txBody>
      </p:sp>
      <p:sp>
        <p:nvSpPr>
          <p:cNvPr id="27" name="Text Placeholder 12">
            <a:extLst>
              <a:ext uri="{FF2B5EF4-FFF2-40B4-BE49-F238E27FC236}">
                <a16:creationId xmlns:a16="http://schemas.microsoft.com/office/drawing/2014/main" id="{2ED5322B-0FF4-C73D-E780-21071802B558}"/>
              </a:ext>
            </a:extLst>
          </p:cNvPr>
          <p:cNvSpPr>
            <a:spLocks noGrp="1"/>
          </p:cNvSpPr>
          <p:nvPr>
            <p:ph type="body" sz="quarter" idx="25" hasCustomPrompt="1"/>
          </p:nvPr>
        </p:nvSpPr>
        <p:spPr>
          <a:xfrm>
            <a:off x="2726269" y="3249366"/>
            <a:ext cx="1526116"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28" name="Picture Placeholder 10">
            <a:extLst>
              <a:ext uri="{FF2B5EF4-FFF2-40B4-BE49-F238E27FC236}">
                <a16:creationId xmlns:a16="http://schemas.microsoft.com/office/drawing/2014/main" id="{40D8FAFA-AC97-C691-05EC-6553D5303A5A}"/>
              </a:ext>
            </a:extLst>
          </p:cNvPr>
          <p:cNvSpPr>
            <a:spLocks noGrp="1"/>
          </p:cNvSpPr>
          <p:nvPr>
            <p:ph type="pic" sz="quarter" idx="26" hasCustomPrompt="1"/>
          </p:nvPr>
        </p:nvSpPr>
        <p:spPr>
          <a:xfrm>
            <a:off x="4618567" y="1528231"/>
            <a:ext cx="1532467" cy="1219200"/>
          </a:xfrm>
          <a:blipFill>
            <a:blip r:embed="rId2"/>
            <a:tile tx="0" ty="0" sx="90000" sy="90000" flip="none" algn="ctr"/>
          </a:blipFill>
        </p:spPr>
        <p:txBody>
          <a:bodyPr/>
          <a:lstStyle>
            <a:lvl1pPr>
              <a:defRPr sz="1067"/>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29" name="Text Placeholder 12">
            <a:extLst>
              <a:ext uri="{FF2B5EF4-FFF2-40B4-BE49-F238E27FC236}">
                <a16:creationId xmlns:a16="http://schemas.microsoft.com/office/drawing/2014/main" id="{71D0322B-16B5-3971-625C-7C1D668C5905}"/>
              </a:ext>
            </a:extLst>
          </p:cNvPr>
          <p:cNvSpPr>
            <a:spLocks noGrp="1"/>
          </p:cNvSpPr>
          <p:nvPr>
            <p:ph type="body" sz="quarter" idx="27" hasCustomPrompt="1"/>
          </p:nvPr>
        </p:nvSpPr>
        <p:spPr>
          <a:xfrm>
            <a:off x="4618567" y="2743201"/>
            <a:ext cx="1532467"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dirty="0"/>
              <a:t>Name</a:t>
            </a:r>
            <a:br>
              <a:rPr lang="en-US" dirty="0"/>
            </a:br>
            <a:endParaRPr lang="en-US" dirty="0"/>
          </a:p>
        </p:txBody>
      </p:sp>
      <p:sp>
        <p:nvSpPr>
          <p:cNvPr id="30" name="Text Placeholder 12">
            <a:extLst>
              <a:ext uri="{FF2B5EF4-FFF2-40B4-BE49-F238E27FC236}">
                <a16:creationId xmlns:a16="http://schemas.microsoft.com/office/drawing/2014/main" id="{0D1F4B16-2B1F-92E9-45BA-988D9B8F8987}"/>
              </a:ext>
            </a:extLst>
          </p:cNvPr>
          <p:cNvSpPr>
            <a:spLocks noGrp="1"/>
          </p:cNvSpPr>
          <p:nvPr>
            <p:ph type="body" sz="quarter" idx="28" hasCustomPrompt="1"/>
          </p:nvPr>
        </p:nvSpPr>
        <p:spPr>
          <a:xfrm>
            <a:off x="4618567" y="3249366"/>
            <a:ext cx="1532467"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31" name="Picture Placeholder 10">
            <a:extLst>
              <a:ext uri="{FF2B5EF4-FFF2-40B4-BE49-F238E27FC236}">
                <a16:creationId xmlns:a16="http://schemas.microsoft.com/office/drawing/2014/main" id="{C50CD975-BF64-B428-1E8F-727E2065B2EE}"/>
              </a:ext>
            </a:extLst>
          </p:cNvPr>
          <p:cNvSpPr>
            <a:spLocks noGrp="1"/>
          </p:cNvSpPr>
          <p:nvPr>
            <p:ph type="pic" sz="quarter" idx="29" hasCustomPrompt="1"/>
          </p:nvPr>
        </p:nvSpPr>
        <p:spPr>
          <a:xfrm>
            <a:off x="6529917" y="1528231"/>
            <a:ext cx="1513416" cy="1219200"/>
          </a:xfrm>
          <a:blipFill>
            <a:blip r:embed="rId2"/>
            <a:tile tx="0" ty="0" sx="90000" sy="90000" flip="none" algn="ctr"/>
          </a:blipFill>
        </p:spPr>
        <p:txBody>
          <a:bodyPr/>
          <a:lstStyle>
            <a:lvl1pPr>
              <a:defRPr sz="1067"/>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32" name="Text Placeholder 12">
            <a:extLst>
              <a:ext uri="{FF2B5EF4-FFF2-40B4-BE49-F238E27FC236}">
                <a16:creationId xmlns:a16="http://schemas.microsoft.com/office/drawing/2014/main" id="{64BDABDF-C395-FA61-78EC-B558B2921BAA}"/>
              </a:ext>
            </a:extLst>
          </p:cNvPr>
          <p:cNvSpPr>
            <a:spLocks noGrp="1"/>
          </p:cNvSpPr>
          <p:nvPr>
            <p:ph type="body" sz="quarter" idx="30" hasCustomPrompt="1"/>
          </p:nvPr>
        </p:nvSpPr>
        <p:spPr>
          <a:xfrm>
            <a:off x="6529917" y="2743201"/>
            <a:ext cx="1513416"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dirty="0"/>
              <a:t>Name</a:t>
            </a:r>
            <a:br>
              <a:rPr lang="en-US" dirty="0"/>
            </a:br>
            <a:endParaRPr lang="en-US" dirty="0"/>
          </a:p>
        </p:txBody>
      </p:sp>
      <p:sp>
        <p:nvSpPr>
          <p:cNvPr id="33" name="Text Placeholder 12">
            <a:extLst>
              <a:ext uri="{FF2B5EF4-FFF2-40B4-BE49-F238E27FC236}">
                <a16:creationId xmlns:a16="http://schemas.microsoft.com/office/drawing/2014/main" id="{AB6F170F-CDE3-6470-EB23-ACD3528A3448}"/>
              </a:ext>
            </a:extLst>
          </p:cNvPr>
          <p:cNvSpPr>
            <a:spLocks noGrp="1"/>
          </p:cNvSpPr>
          <p:nvPr>
            <p:ph type="body" sz="quarter" idx="31" hasCustomPrompt="1"/>
          </p:nvPr>
        </p:nvSpPr>
        <p:spPr>
          <a:xfrm>
            <a:off x="6529917" y="3249366"/>
            <a:ext cx="1513416"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34" name="Picture Placeholder 10">
            <a:extLst>
              <a:ext uri="{FF2B5EF4-FFF2-40B4-BE49-F238E27FC236}">
                <a16:creationId xmlns:a16="http://schemas.microsoft.com/office/drawing/2014/main" id="{C1EE2B2E-68D0-F2FD-D146-7DFA1F62FD08}"/>
              </a:ext>
            </a:extLst>
          </p:cNvPr>
          <p:cNvSpPr>
            <a:spLocks noGrp="1"/>
          </p:cNvSpPr>
          <p:nvPr>
            <p:ph type="pic" sz="quarter" idx="32" hasCustomPrompt="1"/>
          </p:nvPr>
        </p:nvSpPr>
        <p:spPr>
          <a:xfrm>
            <a:off x="8411636" y="1528231"/>
            <a:ext cx="1532464" cy="1219200"/>
          </a:xfrm>
          <a:blipFill>
            <a:blip r:embed="rId2"/>
            <a:tile tx="0" ty="0" sx="90000" sy="90000" flip="none" algn="ctr"/>
          </a:blipFill>
        </p:spPr>
        <p:txBody>
          <a:bodyPr/>
          <a:lstStyle>
            <a:lvl1pPr>
              <a:defRPr sz="1067"/>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35" name="Text Placeholder 12">
            <a:extLst>
              <a:ext uri="{FF2B5EF4-FFF2-40B4-BE49-F238E27FC236}">
                <a16:creationId xmlns:a16="http://schemas.microsoft.com/office/drawing/2014/main" id="{79F085D4-3DD1-3931-97F1-9CEBBE6545AE}"/>
              </a:ext>
            </a:extLst>
          </p:cNvPr>
          <p:cNvSpPr>
            <a:spLocks noGrp="1"/>
          </p:cNvSpPr>
          <p:nvPr>
            <p:ph type="body" sz="quarter" idx="33" hasCustomPrompt="1"/>
          </p:nvPr>
        </p:nvSpPr>
        <p:spPr>
          <a:xfrm>
            <a:off x="8411636" y="2743201"/>
            <a:ext cx="1532464"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dirty="0"/>
              <a:t>Name</a:t>
            </a:r>
            <a:br>
              <a:rPr lang="en-US" dirty="0"/>
            </a:br>
            <a:endParaRPr lang="en-US" dirty="0"/>
          </a:p>
        </p:txBody>
      </p:sp>
      <p:sp>
        <p:nvSpPr>
          <p:cNvPr id="36" name="Text Placeholder 12">
            <a:extLst>
              <a:ext uri="{FF2B5EF4-FFF2-40B4-BE49-F238E27FC236}">
                <a16:creationId xmlns:a16="http://schemas.microsoft.com/office/drawing/2014/main" id="{3415CA86-5FB2-255D-0F33-D08978C551D5}"/>
              </a:ext>
            </a:extLst>
          </p:cNvPr>
          <p:cNvSpPr>
            <a:spLocks noGrp="1"/>
          </p:cNvSpPr>
          <p:nvPr>
            <p:ph type="body" sz="quarter" idx="34" hasCustomPrompt="1"/>
          </p:nvPr>
        </p:nvSpPr>
        <p:spPr>
          <a:xfrm>
            <a:off x="8411636" y="3249366"/>
            <a:ext cx="1532464"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37" name="Picture Placeholder 10">
            <a:extLst>
              <a:ext uri="{FF2B5EF4-FFF2-40B4-BE49-F238E27FC236}">
                <a16:creationId xmlns:a16="http://schemas.microsoft.com/office/drawing/2014/main" id="{34BBD069-E3F0-DA88-D0A2-967799F6C610}"/>
              </a:ext>
            </a:extLst>
          </p:cNvPr>
          <p:cNvSpPr>
            <a:spLocks noGrp="1"/>
          </p:cNvSpPr>
          <p:nvPr>
            <p:ph type="pic" sz="quarter" idx="35" hasCustomPrompt="1"/>
          </p:nvPr>
        </p:nvSpPr>
        <p:spPr>
          <a:xfrm>
            <a:off x="10293355" y="1528231"/>
            <a:ext cx="1543045" cy="1219200"/>
          </a:xfrm>
          <a:blipFill>
            <a:blip r:embed="rId2"/>
            <a:tile tx="0" ty="0" sx="90000" sy="90000" flip="none" algn="ctr"/>
          </a:blipFill>
        </p:spPr>
        <p:txBody>
          <a:bodyPr/>
          <a:lstStyle>
            <a:lvl1pPr>
              <a:defRPr sz="1067"/>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38" name="Text Placeholder 12">
            <a:extLst>
              <a:ext uri="{FF2B5EF4-FFF2-40B4-BE49-F238E27FC236}">
                <a16:creationId xmlns:a16="http://schemas.microsoft.com/office/drawing/2014/main" id="{5FDF2828-3446-4678-FE03-0606E57A3D53}"/>
              </a:ext>
            </a:extLst>
          </p:cNvPr>
          <p:cNvSpPr>
            <a:spLocks noGrp="1"/>
          </p:cNvSpPr>
          <p:nvPr>
            <p:ph type="body" sz="quarter" idx="36" hasCustomPrompt="1"/>
          </p:nvPr>
        </p:nvSpPr>
        <p:spPr>
          <a:xfrm>
            <a:off x="10293355" y="2743201"/>
            <a:ext cx="1543045"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dirty="0"/>
              <a:t>Name</a:t>
            </a:r>
            <a:br>
              <a:rPr lang="en-US" dirty="0"/>
            </a:br>
            <a:endParaRPr lang="en-US" dirty="0"/>
          </a:p>
        </p:txBody>
      </p:sp>
      <p:sp>
        <p:nvSpPr>
          <p:cNvPr id="39" name="Text Placeholder 12">
            <a:extLst>
              <a:ext uri="{FF2B5EF4-FFF2-40B4-BE49-F238E27FC236}">
                <a16:creationId xmlns:a16="http://schemas.microsoft.com/office/drawing/2014/main" id="{E84F0D3E-F7D9-9AF1-95C5-C5AF2120A8B0}"/>
              </a:ext>
            </a:extLst>
          </p:cNvPr>
          <p:cNvSpPr>
            <a:spLocks noGrp="1"/>
          </p:cNvSpPr>
          <p:nvPr>
            <p:ph type="body" sz="quarter" idx="37" hasCustomPrompt="1"/>
          </p:nvPr>
        </p:nvSpPr>
        <p:spPr>
          <a:xfrm>
            <a:off x="10293355" y="3249366"/>
            <a:ext cx="1543045"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40" name="Picture Placeholder 10">
            <a:extLst>
              <a:ext uri="{FF2B5EF4-FFF2-40B4-BE49-F238E27FC236}">
                <a16:creationId xmlns:a16="http://schemas.microsoft.com/office/drawing/2014/main" id="{6B3977FF-D0F0-324D-F7F1-505E303669D6}"/>
              </a:ext>
            </a:extLst>
          </p:cNvPr>
          <p:cNvSpPr>
            <a:spLocks noGrp="1"/>
          </p:cNvSpPr>
          <p:nvPr>
            <p:ph type="pic" sz="quarter" idx="38" hasCustomPrompt="1"/>
          </p:nvPr>
        </p:nvSpPr>
        <p:spPr>
          <a:xfrm>
            <a:off x="836085" y="4048971"/>
            <a:ext cx="1534583" cy="1219200"/>
          </a:xfrm>
          <a:blipFill>
            <a:blip r:embed="rId2"/>
            <a:tile tx="0" ty="0" sx="90000" sy="90000" flip="none" algn="ctr"/>
          </a:blipFill>
        </p:spPr>
        <p:txBody>
          <a:bodyPr/>
          <a:lstStyle>
            <a:lvl1pPr>
              <a:defRPr sz="1067"/>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41" name="Text Placeholder 12">
            <a:extLst>
              <a:ext uri="{FF2B5EF4-FFF2-40B4-BE49-F238E27FC236}">
                <a16:creationId xmlns:a16="http://schemas.microsoft.com/office/drawing/2014/main" id="{B44CB8EA-EEE7-5AF1-6D0F-CB96F2F1B366}"/>
              </a:ext>
            </a:extLst>
          </p:cNvPr>
          <p:cNvSpPr>
            <a:spLocks noGrp="1"/>
          </p:cNvSpPr>
          <p:nvPr>
            <p:ph type="body" sz="quarter" idx="39" hasCustomPrompt="1"/>
          </p:nvPr>
        </p:nvSpPr>
        <p:spPr>
          <a:xfrm>
            <a:off x="836085" y="5268171"/>
            <a:ext cx="1534583"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dirty="0"/>
              <a:t>Name</a:t>
            </a:r>
            <a:br>
              <a:rPr lang="en-US" dirty="0"/>
            </a:br>
            <a:endParaRPr lang="en-US" dirty="0"/>
          </a:p>
        </p:txBody>
      </p:sp>
      <p:sp>
        <p:nvSpPr>
          <p:cNvPr id="42" name="Text Placeholder 12">
            <a:extLst>
              <a:ext uri="{FF2B5EF4-FFF2-40B4-BE49-F238E27FC236}">
                <a16:creationId xmlns:a16="http://schemas.microsoft.com/office/drawing/2014/main" id="{2A162A84-08B1-824B-8CAA-94FB2C42834B}"/>
              </a:ext>
            </a:extLst>
          </p:cNvPr>
          <p:cNvSpPr>
            <a:spLocks noGrp="1"/>
          </p:cNvSpPr>
          <p:nvPr>
            <p:ph type="body" sz="quarter" idx="40" hasCustomPrompt="1"/>
          </p:nvPr>
        </p:nvSpPr>
        <p:spPr>
          <a:xfrm>
            <a:off x="836085" y="5774337"/>
            <a:ext cx="1534583"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44" name="Text Placeholder 12">
            <a:extLst>
              <a:ext uri="{FF2B5EF4-FFF2-40B4-BE49-F238E27FC236}">
                <a16:creationId xmlns:a16="http://schemas.microsoft.com/office/drawing/2014/main" id="{2705F356-9279-7260-5803-5EB3384A7B49}"/>
              </a:ext>
            </a:extLst>
          </p:cNvPr>
          <p:cNvSpPr>
            <a:spLocks noGrp="1"/>
          </p:cNvSpPr>
          <p:nvPr>
            <p:ph type="body" sz="quarter" idx="42" hasCustomPrompt="1"/>
          </p:nvPr>
        </p:nvSpPr>
        <p:spPr>
          <a:xfrm>
            <a:off x="2726269" y="5268171"/>
            <a:ext cx="1526116"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dirty="0"/>
              <a:t>Name</a:t>
            </a:r>
            <a:br>
              <a:rPr lang="en-US" dirty="0"/>
            </a:br>
            <a:endParaRPr lang="en-US" dirty="0"/>
          </a:p>
        </p:txBody>
      </p:sp>
      <p:sp>
        <p:nvSpPr>
          <p:cNvPr id="45" name="Text Placeholder 12">
            <a:extLst>
              <a:ext uri="{FF2B5EF4-FFF2-40B4-BE49-F238E27FC236}">
                <a16:creationId xmlns:a16="http://schemas.microsoft.com/office/drawing/2014/main" id="{CAB79A6F-48BD-EE12-8426-1AD7A26DB062}"/>
              </a:ext>
            </a:extLst>
          </p:cNvPr>
          <p:cNvSpPr>
            <a:spLocks noGrp="1"/>
          </p:cNvSpPr>
          <p:nvPr>
            <p:ph type="body" sz="quarter" idx="43" hasCustomPrompt="1"/>
          </p:nvPr>
        </p:nvSpPr>
        <p:spPr>
          <a:xfrm>
            <a:off x="2726269" y="5774337"/>
            <a:ext cx="1526116"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46" name="Picture Placeholder 10">
            <a:extLst>
              <a:ext uri="{FF2B5EF4-FFF2-40B4-BE49-F238E27FC236}">
                <a16:creationId xmlns:a16="http://schemas.microsoft.com/office/drawing/2014/main" id="{EC2AB918-2ED1-484F-7750-D7DC559F8546}"/>
              </a:ext>
            </a:extLst>
          </p:cNvPr>
          <p:cNvSpPr>
            <a:spLocks noGrp="1"/>
          </p:cNvSpPr>
          <p:nvPr>
            <p:ph type="pic" sz="quarter" idx="44" hasCustomPrompt="1"/>
          </p:nvPr>
        </p:nvSpPr>
        <p:spPr>
          <a:xfrm>
            <a:off x="4618567" y="4048971"/>
            <a:ext cx="1532467" cy="1219200"/>
          </a:xfrm>
          <a:blipFill>
            <a:blip r:embed="rId2"/>
            <a:tile tx="0" ty="0" sx="90000" sy="90000" flip="none" algn="ctr"/>
          </a:blipFill>
        </p:spPr>
        <p:txBody>
          <a:bodyPr/>
          <a:lstStyle>
            <a:lvl1pPr>
              <a:defRPr sz="1067"/>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47" name="Text Placeholder 12">
            <a:extLst>
              <a:ext uri="{FF2B5EF4-FFF2-40B4-BE49-F238E27FC236}">
                <a16:creationId xmlns:a16="http://schemas.microsoft.com/office/drawing/2014/main" id="{559C8710-202A-54AB-E5FE-5E7726612E15}"/>
              </a:ext>
            </a:extLst>
          </p:cNvPr>
          <p:cNvSpPr>
            <a:spLocks noGrp="1"/>
          </p:cNvSpPr>
          <p:nvPr>
            <p:ph type="body" sz="quarter" idx="45" hasCustomPrompt="1"/>
          </p:nvPr>
        </p:nvSpPr>
        <p:spPr>
          <a:xfrm>
            <a:off x="4618567" y="5268171"/>
            <a:ext cx="1532467"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dirty="0"/>
              <a:t>Name</a:t>
            </a:r>
            <a:br>
              <a:rPr lang="en-US" dirty="0"/>
            </a:br>
            <a:endParaRPr lang="en-US" dirty="0"/>
          </a:p>
        </p:txBody>
      </p:sp>
      <p:sp>
        <p:nvSpPr>
          <p:cNvPr id="48" name="Text Placeholder 12">
            <a:extLst>
              <a:ext uri="{FF2B5EF4-FFF2-40B4-BE49-F238E27FC236}">
                <a16:creationId xmlns:a16="http://schemas.microsoft.com/office/drawing/2014/main" id="{E72CF804-B92B-4934-1366-C8BF02971C20}"/>
              </a:ext>
            </a:extLst>
          </p:cNvPr>
          <p:cNvSpPr>
            <a:spLocks noGrp="1"/>
          </p:cNvSpPr>
          <p:nvPr>
            <p:ph type="body" sz="quarter" idx="46" hasCustomPrompt="1"/>
          </p:nvPr>
        </p:nvSpPr>
        <p:spPr>
          <a:xfrm>
            <a:off x="4618567" y="5774337"/>
            <a:ext cx="1532467"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49" name="Picture Placeholder 10">
            <a:extLst>
              <a:ext uri="{FF2B5EF4-FFF2-40B4-BE49-F238E27FC236}">
                <a16:creationId xmlns:a16="http://schemas.microsoft.com/office/drawing/2014/main" id="{ABEEB6F4-C157-370B-5EBE-E4D0E6C483FE}"/>
              </a:ext>
            </a:extLst>
          </p:cNvPr>
          <p:cNvSpPr>
            <a:spLocks noGrp="1"/>
          </p:cNvSpPr>
          <p:nvPr>
            <p:ph type="pic" sz="quarter" idx="47" hasCustomPrompt="1"/>
          </p:nvPr>
        </p:nvSpPr>
        <p:spPr>
          <a:xfrm>
            <a:off x="6529917" y="4048971"/>
            <a:ext cx="1513416" cy="1219200"/>
          </a:xfrm>
          <a:blipFill>
            <a:blip r:embed="rId2"/>
            <a:tile tx="0" ty="0" sx="90000" sy="90000" flip="none" algn="ctr"/>
          </a:blipFill>
        </p:spPr>
        <p:txBody>
          <a:bodyPr/>
          <a:lstStyle>
            <a:lvl1pPr>
              <a:defRPr sz="1067"/>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50" name="Text Placeholder 12">
            <a:extLst>
              <a:ext uri="{FF2B5EF4-FFF2-40B4-BE49-F238E27FC236}">
                <a16:creationId xmlns:a16="http://schemas.microsoft.com/office/drawing/2014/main" id="{C5BFDEFD-EFE1-5201-70B9-CEF7897876EC}"/>
              </a:ext>
            </a:extLst>
          </p:cNvPr>
          <p:cNvSpPr>
            <a:spLocks noGrp="1"/>
          </p:cNvSpPr>
          <p:nvPr>
            <p:ph type="body" sz="quarter" idx="48" hasCustomPrompt="1"/>
          </p:nvPr>
        </p:nvSpPr>
        <p:spPr>
          <a:xfrm>
            <a:off x="6529917" y="5268171"/>
            <a:ext cx="1513416"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dirty="0"/>
              <a:t>Name</a:t>
            </a:r>
            <a:br>
              <a:rPr lang="en-US" dirty="0"/>
            </a:br>
            <a:endParaRPr lang="en-US" dirty="0"/>
          </a:p>
        </p:txBody>
      </p:sp>
      <p:sp>
        <p:nvSpPr>
          <p:cNvPr id="51" name="Text Placeholder 12">
            <a:extLst>
              <a:ext uri="{FF2B5EF4-FFF2-40B4-BE49-F238E27FC236}">
                <a16:creationId xmlns:a16="http://schemas.microsoft.com/office/drawing/2014/main" id="{CD31ECC4-C74B-6E5E-E474-EF5FC1E41B81}"/>
              </a:ext>
            </a:extLst>
          </p:cNvPr>
          <p:cNvSpPr>
            <a:spLocks noGrp="1"/>
          </p:cNvSpPr>
          <p:nvPr>
            <p:ph type="body" sz="quarter" idx="49" hasCustomPrompt="1"/>
          </p:nvPr>
        </p:nvSpPr>
        <p:spPr>
          <a:xfrm>
            <a:off x="6529917" y="5774337"/>
            <a:ext cx="1513416"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52" name="Picture Placeholder 10">
            <a:extLst>
              <a:ext uri="{FF2B5EF4-FFF2-40B4-BE49-F238E27FC236}">
                <a16:creationId xmlns:a16="http://schemas.microsoft.com/office/drawing/2014/main" id="{E358F389-CFD4-AF51-1060-D62C7C7BEACE}"/>
              </a:ext>
            </a:extLst>
          </p:cNvPr>
          <p:cNvSpPr>
            <a:spLocks noGrp="1"/>
          </p:cNvSpPr>
          <p:nvPr>
            <p:ph type="pic" sz="quarter" idx="50" hasCustomPrompt="1"/>
          </p:nvPr>
        </p:nvSpPr>
        <p:spPr>
          <a:xfrm>
            <a:off x="8411636" y="4048971"/>
            <a:ext cx="1532464" cy="1219200"/>
          </a:xfrm>
          <a:blipFill>
            <a:blip r:embed="rId2"/>
            <a:tile tx="0" ty="0" sx="90000" sy="90000" flip="none" algn="ctr"/>
          </a:blipFill>
        </p:spPr>
        <p:txBody>
          <a:bodyPr/>
          <a:lstStyle>
            <a:lvl1pPr>
              <a:defRPr sz="1067"/>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53" name="Text Placeholder 12">
            <a:extLst>
              <a:ext uri="{FF2B5EF4-FFF2-40B4-BE49-F238E27FC236}">
                <a16:creationId xmlns:a16="http://schemas.microsoft.com/office/drawing/2014/main" id="{6E09BD3A-4D77-92CA-5B6B-C3756D11B037}"/>
              </a:ext>
            </a:extLst>
          </p:cNvPr>
          <p:cNvSpPr>
            <a:spLocks noGrp="1"/>
          </p:cNvSpPr>
          <p:nvPr>
            <p:ph type="body" sz="quarter" idx="51" hasCustomPrompt="1"/>
          </p:nvPr>
        </p:nvSpPr>
        <p:spPr>
          <a:xfrm>
            <a:off x="8411636" y="5268171"/>
            <a:ext cx="1532464"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dirty="0"/>
              <a:t>Name</a:t>
            </a:r>
            <a:br>
              <a:rPr lang="en-US" dirty="0"/>
            </a:br>
            <a:endParaRPr lang="en-US" dirty="0"/>
          </a:p>
        </p:txBody>
      </p:sp>
      <p:sp>
        <p:nvSpPr>
          <p:cNvPr id="54" name="Text Placeholder 12">
            <a:extLst>
              <a:ext uri="{FF2B5EF4-FFF2-40B4-BE49-F238E27FC236}">
                <a16:creationId xmlns:a16="http://schemas.microsoft.com/office/drawing/2014/main" id="{0795E2A8-D24C-22F7-D6C4-2AE32039BD7A}"/>
              </a:ext>
            </a:extLst>
          </p:cNvPr>
          <p:cNvSpPr>
            <a:spLocks noGrp="1"/>
          </p:cNvSpPr>
          <p:nvPr>
            <p:ph type="body" sz="quarter" idx="52" hasCustomPrompt="1"/>
          </p:nvPr>
        </p:nvSpPr>
        <p:spPr>
          <a:xfrm>
            <a:off x="8411636" y="5774337"/>
            <a:ext cx="1532464"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55" name="Picture Placeholder 10">
            <a:extLst>
              <a:ext uri="{FF2B5EF4-FFF2-40B4-BE49-F238E27FC236}">
                <a16:creationId xmlns:a16="http://schemas.microsoft.com/office/drawing/2014/main" id="{9A797D27-E242-23FE-D47B-9CFBEEF23582}"/>
              </a:ext>
            </a:extLst>
          </p:cNvPr>
          <p:cNvSpPr>
            <a:spLocks noGrp="1"/>
          </p:cNvSpPr>
          <p:nvPr>
            <p:ph type="pic" sz="quarter" idx="53" hasCustomPrompt="1"/>
          </p:nvPr>
        </p:nvSpPr>
        <p:spPr>
          <a:xfrm>
            <a:off x="10293355" y="4048971"/>
            <a:ext cx="1543045" cy="1219200"/>
          </a:xfrm>
          <a:blipFill>
            <a:blip r:embed="rId2"/>
            <a:tile tx="0" ty="0" sx="90000" sy="90000" flip="none" algn="ctr"/>
          </a:blipFill>
        </p:spPr>
        <p:txBody>
          <a:bodyPr/>
          <a:lstStyle>
            <a:lvl1pPr>
              <a:defRPr sz="1067"/>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56" name="Text Placeholder 12">
            <a:extLst>
              <a:ext uri="{FF2B5EF4-FFF2-40B4-BE49-F238E27FC236}">
                <a16:creationId xmlns:a16="http://schemas.microsoft.com/office/drawing/2014/main" id="{0E61A42D-CF1F-5D32-7B77-564F97AEE3C8}"/>
              </a:ext>
            </a:extLst>
          </p:cNvPr>
          <p:cNvSpPr>
            <a:spLocks noGrp="1"/>
          </p:cNvSpPr>
          <p:nvPr>
            <p:ph type="body" sz="quarter" idx="54" hasCustomPrompt="1"/>
          </p:nvPr>
        </p:nvSpPr>
        <p:spPr>
          <a:xfrm>
            <a:off x="10293355" y="5268171"/>
            <a:ext cx="1543045"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dirty="0"/>
              <a:t>Name</a:t>
            </a:r>
            <a:br>
              <a:rPr lang="en-US" dirty="0"/>
            </a:br>
            <a:endParaRPr lang="en-US" dirty="0"/>
          </a:p>
        </p:txBody>
      </p:sp>
      <p:sp>
        <p:nvSpPr>
          <p:cNvPr id="57" name="Text Placeholder 12">
            <a:extLst>
              <a:ext uri="{FF2B5EF4-FFF2-40B4-BE49-F238E27FC236}">
                <a16:creationId xmlns:a16="http://schemas.microsoft.com/office/drawing/2014/main" id="{21D2AFD1-921E-7799-967D-4ACC12C59E23}"/>
              </a:ext>
            </a:extLst>
          </p:cNvPr>
          <p:cNvSpPr>
            <a:spLocks noGrp="1"/>
          </p:cNvSpPr>
          <p:nvPr>
            <p:ph type="body" sz="quarter" idx="55" hasCustomPrompt="1"/>
          </p:nvPr>
        </p:nvSpPr>
        <p:spPr>
          <a:xfrm>
            <a:off x="10293355" y="5774337"/>
            <a:ext cx="1543045"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Tree>
    <p:extLst>
      <p:ext uri="{BB962C8B-B14F-4D97-AF65-F5344CB8AC3E}">
        <p14:creationId xmlns:p14="http://schemas.microsoft.com/office/powerpoint/2010/main" val="1925853768"/>
      </p:ext>
    </p:extLst>
  </p:cSld>
  <p:clrMapOvr>
    <a:masterClrMapping/>
  </p:clrMapOvr>
  <p:extLst>
    <p:ext uri="{DCECCB84-F9BA-43D5-87BE-67443E8EF086}">
      <p15:sldGuideLst xmlns:p15="http://schemas.microsoft.com/office/powerpoint/2012/main"/>
    </p:ext>
  </p:extLst>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1_Organigram">
    <p:spTree>
      <p:nvGrpSpPr>
        <p:cNvPr id="1" name=""/>
        <p:cNvGrpSpPr/>
        <p:nvPr/>
      </p:nvGrpSpPr>
      <p:grpSpPr>
        <a:xfrm>
          <a:off x="0" y="0"/>
          <a:ext cx="0" cy="0"/>
          <a:chOff x="0" y="0"/>
          <a:chExt cx="0" cy="0"/>
        </a:xfrm>
      </p:grpSpPr>
      <p:sp>
        <p:nvSpPr>
          <p:cNvPr id="2" name="Title 1"/>
          <p:cNvSpPr>
            <a:spLocks noGrp="1"/>
          </p:cNvSpPr>
          <p:nvPr>
            <p:ph type="title"/>
          </p:nvPr>
        </p:nvSpPr>
        <p:spPr>
          <a:xfrm>
            <a:off x="836083" y="385234"/>
            <a:ext cx="11000316" cy="950935"/>
          </a:xfrm>
        </p:spPr>
        <p:txBody>
          <a:bodyPr/>
          <a:lstStyle/>
          <a:p>
            <a:r>
              <a:rPr lang="en-US"/>
              <a:t>Click to edit Master title style</a:t>
            </a:r>
            <a:endParaRPr lang="en-US" dirty="0"/>
          </a:p>
        </p:txBody>
      </p:sp>
      <p:sp>
        <p:nvSpPr>
          <p:cNvPr id="4" name="Date Placeholder 3"/>
          <p:cNvSpPr>
            <a:spLocks noGrp="1"/>
          </p:cNvSpPr>
          <p:nvPr>
            <p:ph type="dt" sz="half" idx="10"/>
          </p:nvPr>
        </p:nvSpPr>
        <p:spPr/>
        <p:txBody>
          <a:bodyPr/>
          <a:lstStyle/>
          <a:p>
            <a:fld id="{909EEBFA-3228-4346-921A-0D179CCD0D10}" type="datetime1">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2" name="Picture Placeholder 63">
            <a:extLst>
              <a:ext uri="{FF2B5EF4-FFF2-40B4-BE49-F238E27FC236}">
                <a16:creationId xmlns:a16="http://schemas.microsoft.com/office/drawing/2014/main" id="{80C857F7-19AC-10A0-5E82-85EA575A380B}"/>
              </a:ext>
            </a:extLst>
          </p:cNvPr>
          <p:cNvSpPr>
            <a:spLocks noGrp="1"/>
          </p:cNvSpPr>
          <p:nvPr>
            <p:ph type="pic" sz="quarter" idx="22" hasCustomPrompt="1"/>
          </p:nvPr>
        </p:nvSpPr>
        <p:spPr>
          <a:xfrm>
            <a:off x="5272313" y="2892127"/>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a:t>Click the icon to add a picture</a:t>
            </a:r>
          </a:p>
        </p:txBody>
      </p:sp>
      <p:sp>
        <p:nvSpPr>
          <p:cNvPr id="68" name="Text Placeholder 67">
            <a:extLst>
              <a:ext uri="{FF2B5EF4-FFF2-40B4-BE49-F238E27FC236}">
                <a16:creationId xmlns:a16="http://schemas.microsoft.com/office/drawing/2014/main" id="{536D7C11-09BF-BF02-B7FF-0A0B1AABA6FA}"/>
              </a:ext>
            </a:extLst>
          </p:cNvPr>
          <p:cNvSpPr>
            <a:spLocks noGrp="1"/>
          </p:cNvSpPr>
          <p:nvPr>
            <p:ph type="body" sz="quarter" idx="94" hasCustomPrompt="1"/>
          </p:nvPr>
        </p:nvSpPr>
        <p:spPr>
          <a:xfrm>
            <a:off x="836085" y="264828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dirty="0"/>
              <a:t>Additional description</a:t>
            </a:r>
          </a:p>
          <a:p>
            <a:pPr lvl="0"/>
            <a:r>
              <a:rPr lang="en-US" dirty="0"/>
              <a:t>Business Unit</a:t>
            </a:r>
          </a:p>
        </p:txBody>
      </p:sp>
      <p:sp>
        <p:nvSpPr>
          <p:cNvPr id="70" name="Picture Placeholder 69">
            <a:extLst>
              <a:ext uri="{FF2B5EF4-FFF2-40B4-BE49-F238E27FC236}">
                <a16:creationId xmlns:a16="http://schemas.microsoft.com/office/drawing/2014/main" id="{0E055B69-3679-54B4-5FB3-0DC0D2260F43}"/>
              </a:ext>
            </a:extLst>
          </p:cNvPr>
          <p:cNvSpPr>
            <a:spLocks noGrp="1"/>
          </p:cNvSpPr>
          <p:nvPr>
            <p:ph type="pic" sz="quarter" idx="95" hasCustomPrompt="1"/>
          </p:nvPr>
        </p:nvSpPr>
        <p:spPr>
          <a:xfrm>
            <a:off x="836084" y="2892127"/>
            <a:ext cx="859995" cy="859996"/>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a:t>Click the icon to add a picture</a:t>
            </a:r>
          </a:p>
        </p:txBody>
      </p:sp>
      <p:sp>
        <p:nvSpPr>
          <p:cNvPr id="72" name="Text Placeholder 71">
            <a:extLst>
              <a:ext uri="{FF2B5EF4-FFF2-40B4-BE49-F238E27FC236}">
                <a16:creationId xmlns:a16="http://schemas.microsoft.com/office/drawing/2014/main" id="{8744A58A-D83D-1CE6-016B-71235C95CC9D}"/>
              </a:ext>
            </a:extLst>
          </p:cNvPr>
          <p:cNvSpPr>
            <a:spLocks noGrp="1"/>
          </p:cNvSpPr>
          <p:nvPr>
            <p:ph type="body" sz="quarter" idx="96" hasCustomPrompt="1"/>
          </p:nvPr>
        </p:nvSpPr>
        <p:spPr>
          <a:xfrm>
            <a:off x="1764634" y="2892127"/>
            <a:ext cx="1205468" cy="859996"/>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John Doe</a:t>
            </a:r>
          </a:p>
          <a:p>
            <a:pPr lvl="0"/>
            <a:r>
              <a:rPr lang="en-US" dirty="0"/>
              <a:t>Business Unit</a:t>
            </a:r>
          </a:p>
          <a:p>
            <a:pPr lvl="0"/>
            <a:r>
              <a:rPr lang="en-US" dirty="0"/>
              <a:t>Region</a:t>
            </a:r>
          </a:p>
          <a:p>
            <a:pPr lvl="0"/>
            <a:r>
              <a:rPr lang="en-US" dirty="0"/>
              <a:t>State, City</a:t>
            </a:r>
          </a:p>
          <a:p>
            <a:pPr lvl="0"/>
            <a:endParaRPr lang="en-US" dirty="0"/>
          </a:p>
        </p:txBody>
      </p:sp>
      <p:sp>
        <p:nvSpPr>
          <p:cNvPr id="77" name="Text Placeholder 67">
            <a:extLst>
              <a:ext uri="{FF2B5EF4-FFF2-40B4-BE49-F238E27FC236}">
                <a16:creationId xmlns:a16="http://schemas.microsoft.com/office/drawing/2014/main" id="{24193493-5ED0-5887-55C9-6C31EF46E897}"/>
              </a:ext>
            </a:extLst>
          </p:cNvPr>
          <p:cNvSpPr>
            <a:spLocks noGrp="1"/>
          </p:cNvSpPr>
          <p:nvPr>
            <p:ph type="body" sz="quarter" idx="97" hasCustomPrompt="1"/>
          </p:nvPr>
        </p:nvSpPr>
        <p:spPr>
          <a:xfrm>
            <a:off x="3056001" y="264828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dirty="0"/>
              <a:t>Additional description</a:t>
            </a:r>
            <a:br>
              <a:rPr lang="en-US" dirty="0"/>
            </a:br>
            <a:r>
              <a:rPr lang="en-US" dirty="0"/>
              <a:t>Business Unit</a:t>
            </a:r>
          </a:p>
        </p:txBody>
      </p:sp>
      <p:sp>
        <p:nvSpPr>
          <p:cNvPr id="78" name="Text Placeholder 67">
            <a:extLst>
              <a:ext uri="{FF2B5EF4-FFF2-40B4-BE49-F238E27FC236}">
                <a16:creationId xmlns:a16="http://schemas.microsoft.com/office/drawing/2014/main" id="{1EC83820-F8CC-936A-3314-573F2124CE60}"/>
              </a:ext>
            </a:extLst>
          </p:cNvPr>
          <p:cNvSpPr>
            <a:spLocks noGrp="1"/>
          </p:cNvSpPr>
          <p:nvPr>
            <p:ph type="body" sz="quarter" idx="98" hasCustomPrompt="1"/>
          </p:nvPr>
        </p:nvSpPr>
        <p:spPr>
          <a:xfrm>
            <a:off x="5272313" y="264828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dirty="0"/>
              <a:t>Additional description</a:t>
            </a:r>
            <a:br>
              <a:rPr lang="en-US" dirty="0"/>
            </a:br>
            <a:r>
              <a:rPr lang="en-US" dirty="0"/>
              <a:t>Business Unit</a:t>
            </a:r>
          </a:p>
        </p:txBody>
      </p:sp>
      <p:sp>
        <p:nvSpPr>
          <p:cNvPr id="79" name="Text Placeholder 67">
            <a:extLst>
              <a:ext uri="{FF2B5EF4-FFF2-40B4-BE49-F238E27FC236}">
                <a16:creationId xmlns:a16="http://schemas.microsoft.com/office/drawing/2014/main" id="{57308D93-AF42-A710-7F40-6772F483FA77}"/>
              </a:ext>
            </a:extLst>
          </p:cNvPr>
          <p:cNvSpPr>
            <a:spLocks noGrp="1"/>
          </p:cNvSpPr>
          <p:nvPr>
            <p:ph type="body" sz="quarter" idx="99" hasCustomPrompt="1"/>
          </p:nvPr>
        </p:nvSpPr>
        <p:spPr>
          <a:xfrm>
            <a:off x="7492231" y="264828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dirty="0"/>
              <a:t>Additional description</a:t>
            </a:r>
            <a:br>
              <a:rPr lang="en-US" dirty="0"/>
            </a:br>
            <a:r>
              <a:rPr lang="en-US" dirty="0"/>
              <a:t>Business Unit</a:t>
            </a:r>
          </a:p>
        </p:txBody>
      </p:sp>
      <p:sp>
        <p:nvSpPr>
          <p:cNvPr id="81" name="Picture Placeholder 63">
            <a:extLst>
              <a:ext uri="{FF2B5EF4-FFF2-40B4-BE49-F238E27FC236}">
                <a16:creationId xmlns:a16="http://schemas.microsoft.com/office/drawing/2014/main" id="{7AC72009-3782-1023-EB56-456EC033A40C}"/>
              </a:ext>
            </a:extLst>
          </p:cNvPr>
          <p:cNvSpPr>
            <a:spLocks noGrp="1"/>
          </p:cNvSpPr>
          <p:nvPr>
            <p:ph type="pic" sz="quarter" idx="100" hasCustomPrompt="1"/>
          </p:nvPr>
        </p:nvSpPr>
        <p:spPr>
          <a:xfrm>
            <a:off x="7492231" y="2892127"/>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a:t>Click the icon to add a picture</a:t>
            </a:r>
          </a:p>
        </p:txBody>
      </p:sp>
      <p:sp>
        <p:nvSpPr>
          <p:cNvPr id="82" name="Picture Placeholder 63">
            <a:extLst>
              <a:ext uri="{FF2B5EF4-FFF2-40B4-BE49-F238E27FC236}">
                <a16:creationId xmlns:a16="http://schemas.microsoft.com/office/drawing/2014/main" id="{0A6F3CEA-E098-9B0D-A482-E15860B0D001}"/>
              </a:ext>
            </a:extLst>
          </p:cNvPr>
          <p:cNvSpPr>
            <a:spLocks noGrp="1"/>
          </p:cNvSpPr>
          <p:nvPr>
            <p:ph type="pic" sz="quarter" idx="101" hasCustomPrompt="1"/>
          </p:nvPr>
        </p:nvSpPr>
        <p:spPr>
          <a:xfrm>
            <a:off x="9712147" y="2892127"/>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a:t>Click the icon to add a picture</a:t>
            </a:r>
          </a:p>
        </p:txBody>
      </p:sp>
      <p:sp>
        <p:nvSpPr>
          <p:cNvPr id="83" name="Picture Placeholder 63">
            <a:extLst>
              <a:ext uri="{FF2B5EF4-FFF2-40B4-BE49-F238E27FC236}">
                <a16:creationId xmlns:a16="http://schemas.microsoft.com/office/drawing/2014/main" id="{3EAB35F7-0928-F702-8216-F79F84B3F680}"/>
              </a:ext>
            </a:extLst>
          </p:cNvPr>
          <p:cNvSpPr>
            <a:spLocks noGrp="1"/>
          </p:cNvSpPr>
          <p:nvPr>
            <p:ph type="pic" sz="quarter" idx="102" hasCustomPrompt="1"/>
          </p:nvPr>
        </p:nvSpPr>
        <p:spPr>
          <a:xfrm>
            <a:off x="3052396" y="2892127"/>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a:t>Click the icon to add a picture</a:t>
            </a:r>
          </a:p>
        </p:txBody>
      </p:sp>
      <p:sp>
        <p:nvSpPr>
          <p:cNvPr id="84" name="Text Placeholder 67">
            <a:extLst>
              <a:ext uri="{FF2B5EF4-FFF2-40B4-BE49-F238E27FC236}">
                <a16:creationId xmlns:a16="http://schemas.microsoft.com/office/drawing/2014/main" id="{FFEB40D6-DA2E-E3AA-C4CD-D74675EC3F70}"/>
              </a:ext>
            </a:extLst>
          </p:cNvPr>
          <p:cNvSpPr>
            <a:spLocks noGrp="1"/>
          </p:cNvSpPr>
          <p:nvPr>
            <p:ph type="body" sz="quarter" idx="103" hasCustomPrompt="1"/>
          </p:nvPr>
        </p:nvSpPr>
        <p:spPr>
          <a:xfrm>
            <a:off x="9712147" y="264828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dirty="0"/>
              <a:t>Additional description</a:t>
            </a:r>
            <a:br>
              <a:rPr lang="en-US" dirty="0"/>
            </a:br>
            <a:r>
              <a:rPr lang="en-US" dirty="0"/>
              <a:t>Business Unit</a:t>
            </a:r>
          </a:p>
        </p:txBody>
      </p:sp>
      <p:sp>
        <p:nvSpPr>
          <p:cNvPr id="85" name="Text Placeholder 67">
            <a:extLst>
              <a:ext uri="{FF2B5EF4-FFF2-40B4-BE49-F238E27FC236}">
                <a16:creationId xmlns:a16="http://schemas.microsoft.com/office/drawing/2014/main" id="{3F02DC9C-AF20-1807-FA52-E992A00B6713}"/>
              </a:ext>
            </a:extLst>
          </p:cNvPr>
          <p:cNvSpPr>
            <a:spLocks noGrp="1"/>
          </p:cNvSpPr>
          <p:nvPr>
            <p:ph type="body" sz="quarter" idx="104" hasCustomPrompt="1"/>
          </p:nvPr>
        </p:nvSpPr>
        <p:spPr>
          <a:xfrm>
            <a:off x="5275919" y="1281303"/>
            <a:ext cx="859995" cy="243840"/>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dirty="0"/>
              <a:t>Additional description</a:t>
            </a:r>
            <a:br>
              <a:rPr lang="en-US" dirty="0"/>
            </a:br>
            <a:r>
              <a:rPr lang="en-US" dirty="0"/>
              <a:t>Business Unit</a:t>
            </a:r>
          </a:p>
        </p:txBody>
      </p:sp>
      <p:sp>
        <p:nvSpPr>
          <p:cNvPr id="86" name="Picture Placeholder 63">
            <a:extLst>
              <a:ext uri="{FF2B5EF4-FFF2-40B4-BE49-F238E27FC236}">
                <a16:creationId xmlns:a16="http://schemas.microsoft.com/office/drawing/2014/main" id="{0C0DA35B-82A6-AFB5-5F29-5D04ECCF33AA}"/>
              </a:ext>
            </a:extLst>
          </p:cNvPr>
          <p:cNvSpPr>
            <a:spLocks noGrp="1"/>
          </p:cNvSpPr>
          <p:nvPr>
            <p:ph type="pic" sz="quarter" idx="105" hasCustomPrompt="1"/>
          </p:nvPr>
        </p:nvSpPr>
        <p:spPr>
          <a:xfrm>
            <a:off x="5272313" y="1527140"/>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a:t>Click the icon to add a picture</a:t>
            </a:r>
          </a:p>
        </p:txBody>
      </p:sp>
      <p:sp>
        <p:nvSpPr>
          <p:cNvPr id="87" name="Text Placeholder 71">
            <a:extLst>
              <a:ext uri="{FF2B5EF4-FFF2-40B4-BE49-F238E27FC236}">
                <a16:creationId xmlns:a16="http://schemas.microsoft.com/office/drawing/2014/main" id="{E31CA08D-5AAE-929C-EDA3-077781BF0361}"/>
              </a:ext>
            </a:extLst>
          </p:cNvPr>
          <p:cNvSpPr>
            <a:spLocks noGrp="1"/>
          </p:cNvSpPr>
          <p:nvPr>
            <p:ph type="body" sz="quarter" idx="106" hasCustomPrompt="1"/>
          </p:nvPr>
        </p:nvSpPr>
        <p:spPr>
          <a:xfrm>
            <a:off x="3984551" y="2892127"/>
            <a:ext cx="1205468" cy="859996"/>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John Doe</a:t>
            </a:r>
          </a:p>
          <a:p>
            <a:pPr lvl="0"/>
            <a:r>
              <a:rPr lang="en-US" dirty="0"/>
              <a:t>Business Unit</a:t>
            </a:r>
          </a:p>
          <a:p>
            <a:pPr lvl="0"/>
            <a:r>
              <a:rPr lang="en-US" dirty="0"/>
              <a:t>Region</a:t>
            </a:r>
          </a:p>
          <a:p>
            <a:pPr lvl="0"/>
            <a:r>
              <a:rPr lang="en-US" dirty="0"/>
              <a:t>State, City</a:t>
            </a:r>
          </a:p>
          <a:p>
            <a:pPr lvl="0"/>
            <a:endParaRPr lang="en-US" dirty="0"/>
          </a:p>
        </p:txBody>
      </p:sp>
      <p:sp>
        <p:nvSpPr>
          <p:cNvPr id="88" name="Text Placeholder 71">
            <a:extLst>
              <a:ext uri="{FF2B5EF4-FFF2-40B4-BE49-F238E27FC236}">
                <a16:creationId xmlns:a16="http://schemas.microsoft.com/office/drawing/2014/main" id="{EEEA652B-D29B-DCB1-3191-94C223A5D970}"/>
              </a:ext>
            </a:extLst>
          </p:cNvPr>
          <p:cNvSpPr>
            <a:spLocks noGrp="1"/>
          </p:cNvSpPr>
          <p:nvPr>
            <p:ph type="body" sz="quarter" idx="107" hasCustomPrompt="1"/>
          </p:nvPr>
        </p:nvSpPr>
        <p:spPr>
          <a:xfrm>
            <a:off x="6213883" y="2892127"/>
            <a:ext cx="1196772" cy="859996"/>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John Doe</a:t>
            </a:r>
          </a:p>
          <a:p>
            <a:pPr lvl="0"/>
            <a:r>
              <a:rPr lang="en-US" dirty="0"/>
              <a:t>Business Unit</a:t>
            </a:r>
          </a:p>
          <a:p>
            <a:pPr lvl="0"/>
            <a:r>
              <a:rPr lang="en-US" dirty="0"/>
              <a:t>Region</a:t>
            </a:r>
          </a:p>
          <a:p>
            <a:pPr lvl="0"/>
            <a:r>
              <a:rPr lang="en-US" dirty="0"/>
              <a:t>State, City</a:t>
            </a:r>
          </a:p>
          <a:p>
            <a:pPr lvl="0"/>
            <a:endParaRPr lang="en-US" dirty="0"/>
          </a:p>
        </p:txBody>
      </p:sp>
      <p:sp>
        <p:nvSpPr>
          <p:cNvPr id="89" name="Text Placeholder 71">
            <a:extLst>
              <a:ext uri="{FF2B5EF4-FFF2-40B4-BE49-F238E27FC236}">
                <a16:creationId xmlns:a16="http://schemas.microsoft.com/office/drawing/2014/main" id="{7EF03095-0AB2-BD56-DD62-CF2E19B26BBB}"/>
              </a:ext>
            </a:extLst>
          </p:cNvPr>
          <p:cNvSpPr>
            <a:spLocks noGrp="1"/>
          </p:cNvSpPr>
          <p:nvPr>
            <p:ph type="body" sz="quarter" idx="108" hasCustomPrompt="1"/>
          </p:nvPr>
        </p:nvSpPr>
        <p:spPr>
          <a:xfrm>
            <a:off x="8437407" y="2892127"/>
            <a:ext cx="1205468" cy="865717"/>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John Doe</a:t>
            </a:r>
          </a:p>
          <a:p>
            <a:pPr lvl="0"/>
            <a:r>
              <a:rPr lang="en-US" dirty="0"/>
              <a:t>Business Unit</a:t>
            </a:r>
          </a:p>
          <a:p>
            <a:pPr lvl="0"/>
            <a:r>
              <a:rPr lang="en-US" dirty="0"/>
              <a:t>Region</a:t>
            </a:r>
          </a:p>
          <a:p>
            <a:pPr lvl="0"/>
            <a:r>
              <a:rPr lang="en-US" dirty="0"/>
              <a:t>State, City</a:t>
            </a:r>
          </a:p>
          <a:p>
            <a:pPr lvl="0"/>
            <a:endParaRPr lang="en-US" dirty="0"/>
          </a:p>
        </p:txBody>
      </p:sp>
      <p:sp>
        <p:nvSpPr>
          <p:cNvPr id="90" name="Text Placeholder 71">
            <a:extLst>
              <a:ext uri="{FF2B5EF4-FFF2-40B4-BE49-F238E27FC236}">
                <a16:creationId xmlns:a16="http://schemas.microsoft.com/office/drawing/2014/main" id="{FB2638A8-D5D5-BC7A-5E02-24525E3095CF}"/>
              </a:ext>
            </a:extLst>
          </p:cNvPr>
          <p:cNvSpPr>
            <a:spLocks noGrp="1"/>
          </p:cNvSpPr>
          <p:nvPr>
            <p:ph type="body" sz="quarter" idx="109" hasCustomPrompt="1"/>
          </p:nvPr>
        </p:nvSpPr>
        <p:spPr>
          <a:xfrm>
            <a:off x="10653720" y="2892127"/>
            <a:ext cx="1182680" cy="865717"/>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John Doe</a:t>
            </a:r>
          </a:p>
          <a:p>
            <a:pPr lvl="0"/>
            <a:r>
              <a:rPr lang="en-US" dirty="0"/>
              <a:t>Business Unit</a:t>
            </a:r>
          </a:p>
          <a:p>
            <a:pPr lvl="0"/>
            <a:r>
              <a:rPr lang="en-US" dirty="0"/>
              <a:t>Region</a:t>
            </a:r>
          </a:p>
          <a:p>
            <a:pPr lvl="0"/>
            <a:r>
              <a:rPr lang="en-US" dirty="0"/>
              <a:t>State, City</a:t>
            </a:r>
          </a:p>
          <a:p>
            <a:pPr lvl="0"/>
            <a:endParaRPr lang="en-US" dirty="0"/>
          </a:p>
        </p:txBody>
      </p:sp>
      <p:sp>
        <p:nvSpPr>
          <p:cNvPr id="91" name="Text Placeholder 67">
            <a:extLst>
              <a:ext uri="{FF2B5EF4-FFF2-40B4-BE49-F238E27FC236}">
                <a16:creationId xmlns:a16="http://schemas.microsoft.com/office/drawing/2014/main" id="{F2292BCC-6119-7642-0C15-E5539F159DBD}"/>
              </a:ext>
            </a:extLst>
          </p:cNvPr>
          <p:cNvSpPr>
            <a:spLocks noGrp="1"/>
          </p:cNvSpPr>
          <p:nvPr>
            <p:ph type="body" sz="quarter" idx="110" hasCustomPrompt="1"/>
          </p:nvPr>
        </p:nvSpPr>
        <p:spPr>
          <a:xfrm>
            <a:off x="836085" y="3948361"/>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dirty="0"/>
              <a:t>Additional description</a:t>
            </a:r>
          </a:p>
          <a:p>
            <a:pPr lvl="0"/>
            <a:r>
              <a:rPr lang="en-US" dirty="0"/>
              <a:t>Business Unit</a:t>
            </a:r>
          </a:p>
        </p:txBody>
      </p:sp>
      <p:sp>
        <p:nvSpPr>
          <p:cNvPr id="92" name="Text Placeholder 67">
            <a:extLst>
              <a:ext uri="{FF2B5EF4-FFF2-40B4-BE49-F238E27FC236}">
                <a16:creationId xmlns:a16="http://schemas.microsoft.com/office/drawing/2014/main" id="{48476EE2-8DAE-1C5C-78B5-E47E5B2D07A0}"/>
              </a:ext>
            </a:extLst>
          </p:cNvPr>
          <p:cNvSpPr>
            <a:spLocks noGrp="1"/>
          </p:cNvSpPr>
          <p:nvPr>
            <p:ph type="body" sz="quarter" idx="111" hasCustomPrompt="1"/>
          </p:nvPr>
        </p:nvSpPr>
        <p:spPr>
          <a:xfrm>
            <a:off x="3056001" y="3948361"/>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dirty="0"/>
              <a:t>Additional description</a:t>
            </a:r>
            <a:br>
              <a:rPr lang="en-US" dirty="0"/>
            </a:br>
            <a:r>
              <a:rPr lang="en-US" dirty="0"/>
              <a:t>Business Unit</a:t>
            </a:r>
          </a:p>
        </p:txBody>
      </p:sp>
      <p:sp>
        <p:nvSpPr>
          <p:cNvPr id="93" name="Text Placeholder 67">
            <a:extLst>
              <a:ext uri="{FF2B5EF4-FFF2-40B4-BE49-F238E27FC236}">
                <a16:creationId xmlns:a16="http://schemas.microsoft.com/office/drawing/2014/main" id="{7EF952A4-2E27-53D3-7520-2D9D251F6479}"/>
              </a:ext>
            </a:extLst>
          </p:cNvPr>
          <p:cNvSpPr>
            <a:spLocks noGrp="1"/>
          </p:cNvSpPr>
          <p:nvPr>
            <p:ph type="body" sz="quarter" idx="112" hasCustomPrompt="1"/>
          </p:nvPr>
        </p:nvSpPr>
        <p:spPr>
          <a:xfrm>
            <a:off x="5272313" y="3948361"/>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dirty="0"/>
              <a:t>Additional description</a:t>
            </a:r>
            <a:br>
              <a:rPr lang="en-US" dirty="0"/>
            </a:br>
            <a:r>
              <a:rPr lang="en-US" dirty="0"/>
              <a:t>Business Unit</a:t>
            </a:r>
          </a:p>
        </p:txBody>
      </p:sp>
      <p:sp>
        <p:nvSpPr>
          <p:cNvPr id="94" name="Text Placeholder 67">
            <a:extLst>
              <a:ext uri="{FF2B5EF4-FFF2-40B4-BE49-F238E27FC236}">
                <a16:creationId xmlns:a16="http://schemas.microsoft.com/office/drawing/2014/main" id="{0C7B9868-8D3B-219E-9CD7-FFE742980304}"/>
              </a:ext>
            </a:extLst>
          </p:cNvPr>
          <p:cNvSpPr>
            <a:spLocks noGrp="1"/>
          </p:cNvSpPr>
          <p:nvPr>
            <p:ph type="body" sz="quarter" idx="113" hasCustomPrompt="1"/>
          </p:nvPr>
        </p:nvSpPr>
        <p:spPr>
          <a:xfrm>
            <a:off x="7492231" y="3948361"/>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dirty="0"/>
              <a:t>Additional description</a:t>
            </a:r>
            <a:br>
              <a:rPr lang="en-US" dirty="0"/>
            </a:br>
            <a:r>
              <a:rPr lang="en-US" dirty="0"/>
              <a:t>Business Unit</a:t>
            </a:r>
          </a:p>
        </p:txBody>
      </p:sp>
      <p:sp>
        <p:nvSpPr>
          <p:cNvPr id="95" name="Text Placeholder 67">
            <a:extLst>
              <a:ext uri="{FF2B5EF4-FFF2-40B4-BE49-F238E27FC236}">
                <a16:creationId xmlns:a16="http://schemas.microsoft.com/office/drawing/2014/main" id="{6B9BE241-965A-E655-0FF9-7218D6134B35}"/>
              </a:ext>
            </a:extLst>
          </p:cNvPr>
          <p:cNvSpPr>
            <a:spLocks noGrp="1"/>
          </p:cNvSpPr>
          <p:nvPr>
            <p:ph type="body" sz="quarter" idx="114" hasCustomPrompt="1"/>
          </p:nvPr>
        </p:nvSpPr>
        <p:spPr>
          <a:xfrm>
            <a:off x="9712147" y="3948361"/>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dirty="0"/>
              <a:t>Additional description</a:t>
            </a:r>
            <a:br>
              <a:rPr lang="en-US" dirty="0"/>
            </a:br>
            <a:r>
              <a:rPr lang="en-US" dirty="0"/>
              <a:t>Business Unit</a:t>
            </a:r>
          </a:p>
        </p:txBody>
      </p:sp>
      <p:sp>
        <p:nvSpPr>
          <p:cNvPr id="96" name="Picture Placeholder 63">
            <a:extLst>
              <a:ext uri="{FF2B5EF4-FFF2-40B4-BE49-F238E27FC236}">
                <a16:creationId xmlns:a16="http://schemas.microsoft.com/office/drawing/2014/main" id="{99D95045-4756-FE80-9F07-17EF25A0211E}"/>
              </a:ext>
            </a:extLst>
          </p:cNvPr>
          <p:cNvSpPr>
            <a:spLocks noGrp="1"/>
          </p:cNvSpPr>
          <p:nvPr>
            <p:ph type="pic" sz="quarter" idx="115" hasCustomPrompt="1"/>
          </p:nvPr>
        </p:nvSpPr>
        <p:spPr>
          <a:xfrm>
            <a:off x="5272313" y="4208848"/>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a:t>Click the icon to add a picture</a:t>
            </a:r>
          </a:p>
        </p:txBody>
      </p:sp>
      <p:sp>
        <p:nvSpPr>
          <p:cNvPr id="97" name="Picture Placeholder 69">
            <a:extLst>
              <a:ext uri="{FF2B5EF4-FFF2-40B4-BE49-F238E27FC236}">
                <a16:creationId xmlns:a16="http://schemas.microsoft.com/office/drawing/2014/main" id="{41B3635C-7E21-C8E3-0276-52DDC2D2EE17}"/>
              </a:ext>
            </a:extLst>
          </p:cNvPr>
          <p:cNvSpPr>
            <a:spLocks noGrp="1"/>
          </p:cNvSpPr>
          <p:nvPr>
            <p:ph type="pic" sz="quarter" idx="116" hasCustomPrompt="1"/>
          </p:nvPr>
        </p:nvSpPr>
        <p:spPr>
          <a:xfrm>
            <a:off x="836084" y="4208849"/>
            <a:ext cx="859995" cy="859996"/>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a:t>Click the icon to add a picture</a:t>
            </a:r>
          </a:p>
        </p:txBody>
      </p:sp>
      <p:sp>
        <p:nvSpPr>
          <p:cNvPr id="98" name="Text Placeholder 71">
            <a:extLst>
              <a:ext uri="{FF2B5EF4-FFF2-40B4-BE49-F238E27FC236}">
                <a16:creationId xmlns:a16="http://schemas.microsoft.com/office/drawing/2014/main" id="{492E96F1-7D33-84BA-4711-4CC843CF182A}"/>
              </a:ext>
            </a:extLst>
          </p:cNvPr>
          <p:cNvSpPr>
            <a:spLocks noGrp="1"/>
          </p:cNvSpPr>
          <p:nvPr>
            <p:ph type="body" sz="quarter" idx="117" hasCustomPrompt="1"/>
          </p:nvPr>
        </p:nvSpPr>
        <p:spPr>
          <a:xfrm>
            <a:off x="1764634" y="4208849"/>
            <a:ext cx="1205468" cy="859996"/>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John Doe</a:t>
            </a:r>
          </a:p>
          <a:p>
            <a:pPr lvl="0"/>
            <a:r>
              <a:rPr lang="en-US" dirty="0"/>
              <a:t>Business Unit</a:t>
            </a:r>
          </a:p>
          <a:p>
            <a:pPr lvl="0"/>
            <a:r>
              <a:rPr lang="en-US" dirty="0"/>
              <a:t>Region</a:t>
            </a:r>
          </a:p>
          <a:p>
            <a:pPr lvl="0"/>
            <a:r>
              <a:rPr lang="en-US" dirty="0"/>
              <a:t>State, City</a:t>
            </a:r>
          </a:p>
          <a:p>
            <a:pPr lvl="0"/>
            <a:endParaRPr lang="en-US" dirty="0"/>
          </a:p>
        </p:txBody>
      </p:sp>
      <p:sp>
        <p:nvSpPr>
          <p:cNvPr id="99" name="Picture Placeholder 63">
            <a:extLst>
              <a:ext uri="{FF2B5EF4-FFF2-40B4-BE49-F238E27FC236}">
                <a16:creationId xmlns:a16="http://schemas.microsoft.com/office/drawing/2014/main" id="{5AAA4CBD-325B-8BCA-1F26-8DE7816FFC92}"/>
              </a:ext>
            </a:extLst>
          </p:cNvPr>
          <p:cNvSpPr>
            <a:spLocks noGrp="1"/>
          </p:cNvSpPr>
          <p:nvPr>
            <p:ph type="pic" sz="quarter" idx="118" hasCustomPrompt="1"/>
          </p:nvPr>
        </p:nvSpPr>
        <p:spPr>
          <a:xfrm>
            <a:off x="7492231" y="4208848"/>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a:t>Click the icon to add a picture</a:t>
            </a:r>
          </a:p>
        </p:txBody>
      </p:sp>
      <p:sp>
        <p:nvSpPr>
          <p:cNvPr id="100" name="Picture Placeholder 63">
            <a:extLst>
              <a:ext uri="{FF2B5EF4-FFF2-40B4-BE49-F238E27FC236}">
                <a16:creationId xmlns:a16="http://schemas.microsoft.com/office/drawing/2014/main" id="{E1F87018-A6F3-08AE-6AA7-ABD956F2A55B}"/>
              </a:ext>
            </a:extLst>
          </p:cNvPr>
          <p:cNvSpPr>
            <a:spLocks noGrp="1"/>
          </p:cNvSpPr>
          <p:nvPr>
            <p:ph type="pic" sz="quarter" idx="119" hasCustomPrompt="1"/>
          </p:nvPr>
        </p:nvSpPr>
        <p:spPr>
          <a:xfrm>
            <a:off x="9712147" y="4208848"/>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a:t>Click the icon to add a picture</a:t>
            </a:r>
          </a:p>
        </p:txBody>
      </p:sp>
      <p:sp>
        <p:nvSpPr>
          <p:cNvPr id="101" name="Picture Placeholder 63">
            <a:extLst>
              <a:ext uri="{FF2B5EF4-FFF2-40B4-BE49-F238E27FC236}">
                <a16:creationId xmlns:a16="http://schemas.microsoft.com/office/drawing/2014/main" id="{3767DCB8-9F8C-4822-12B4-CD67757B7022}"/>
              </a:ext>
            </a:extLst>
          </p:cNvPr>
          <p:cNvSpPr>
            <a:spLocks noGrp="1"/>
          </p:cNvSpPr>
          <p:nvPr>
            <p:ph type="pic" sz="quarter" idx="120" hasCustomPrompt="1"/>
          </p:nvPr>
        </p:nvSpPr>
        <p:spPr>
          <a:xfrm>
            <a:off x="3052396" y="4208848"/>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a:t>Click the icon to add a picture</a:t>
            </a:r>
          </a:p>
        </p:txBody>
      </p:sp>
      <p:sp>
        <p:nvSpPr>
          <p:cNvPr id="102" name="Text Placeholder 71">
            <a:extLst>
              <a:ext uri="{FF2B5EF4-FFF2-40B4-BE49-F238E27FC236}">
                <a16:creationId xmlns:a16="http://schemas.microsoft.com/office/drawing/2014/main" id="{BFCFC9B5-42CE-ECD5-293C-2C7EEE06A888}"/>
              </a:ext>
            </a:extLst>
          </p:cNvPr>
          <p:cNvSpPr>
            <a:spLocks noGrp="1"/>
          </p:cNvSpPr>
          <p:nvPr>
            <p:ph type="body" sz="quarter" idx="121" hasCustomPrompt="1"/>
          </p:nvPr>
        </p:nvSpPr>
        <p:spPr>
          <a:xfrm>
            <a:off x="3984551" y="4208849"/>
            <a:ext cx="1205468" cy="859996"/>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John Doe</a:t>
            </a:r>
          </a:p>
          <a:p>
            <a:pPr lvl="0"/>
            <a:r>
              <a:rPr lang="en-US" dirty="0"/>
              <a:t>Business Unit</a:t>
            </a:r>
          </a:p>
          <a:p>
            <a:pPr lvl="0"/>
            <a:r>
              <a:rPr lang="en-US" dirty="0"/>
              <a:t>Region</a:t>
            </a:r>
          </a:p>
          <a:p>
            <a:pPr lvl="0"/>
            <a:r>
              <a:rPr lang="en-US" dirty="0"/>
              <a:t>State, City</a:t>
            </a:r>
          </a:p>
          <a:p>
            <a:pPr lvl="0"/>
            <a:endParaRPr lang="en-US" dirty="0"/>
          </a:p>
        </p:txBody>
      </p:sp>
      <p:sp>
        <p:nvSpPr>
          <p:cNvPr id="103" name="Text Placeholder 71">
            <a:extLst>
              <a:ext uri="{FF2B5EF4-FFF2-40B4-BE49-F238E27FC236}">
                <a16:creationId xmlns:a16="http://schemas.microsoft.com/office/drawing/2014/main" id="{D93BD90E-DC63-C651-2CFE-37910D95DB7F}"/>
              </a:ext>
            </a:extLst>
          </p:cNvPr>
          <p:cNvSpPr>
            <a:spLocks noGrp="1"/>
          </p:cNvSpPr>
          <p:nvPr>
            <p:ph type="body" sz="quarter" idx="122" hasCustomPrompt="1"/>
          </p:nvPr>
        </p:nvSpPr>
        <p:spPr>
          <a:xfrm>
            <a:off x="6213883" y="4208849"/>
            <a:ext cx="1196772" cy="859996"/>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John Doe</a:t>
            </a:r>
          </a:p>
          <a:p>
            <a:pPr lvl="0"/>
            <a:r>
              <a:rPr lang="en-US" dirty="0"/>
              <a:t>Business Unit</a:t>
            </a:r>
          </a:p>
          <a:p>
            <a:pPr lvl="0"/>
            <a:r>
              <a:rPr lang="en-US" dirty="0"/>
              <a:t>Region</a:t>
            </a:r>
          </a:p>
          <a:p>
            <a:pPr lvl="0"/>
            <a:r>
              <a:rPr lang="en-US" dirty="0"/>
              <a:t>State, City</a:t>
            </a:r>
          </a:p>
          <a:p>
            <a:pPr lvl="0"/>
            <a:endParaRPr lang="en-US" dirty="0"/>
          </a:p>
        </p:txBody>
      </p:sp>
      <p:sp>
        <p:nvSpPr>
          <p:cNvPr id="104" name="Text Placeholder 71">
            <a:extLst>
              <a:ext uri="{FF2B5EF4-FFF2-40B4-BE49-F238E27FC236}">
                <a16:creationId xmlns:a16="http://schemas.microsoft.com/office/drawing/2014/main" id="{07C0FAD1-34D6-9730-BE04-2E952F336DB9}"/>
              </a:ext>
            </a:extLst>
          </p:cNvPr>
          <p:cNvSpPr>
            <a:spLocks noGrp="1"/>
          </p:cNvSpPr>
          <p:nvPr>
            <p:ph type="body" sz="quarter" idx="123" hasCustomPrompt="1"/>
          </p:nvPr>
        </p:nvSpPr>
        <p:spPr>
          <a:xfrm>
            <a:off x="8437407" y="4208849"/>
            <a:ext cx="1205468" cy="859996"/>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John Doe</a:t>
            </a:r>
          </a:p>
          <a:p>
            <a:pPr lvl="0"/>
            <a:r>
              <a:rPr lang="en-US" dirty="0"/>
              <a:t>Business Unit</a:t>
            </a:r>
          </a:p>
          <a:p>
            <a:pPr lvl="0"/>
            <a:r>
              <a:rPr lang="en-US" dirty="0"/>
              <a:t>Region</a:t>
            </a:r>
          </a:p>
          <a:p>
            <a:pPr lvl="0"/>
            <a:r>
              <a:rPr lang="en-US" dirty="0"/>
              <a:t>State, City</a:t>
            </a:r>
          </a:p>
          <a:p>
            <a:pPr lvl="0"/>
            <a:endParaRPr lang="en-US" dirty="0"/>
          </a:p>
        </p:txBody>
      </p:sp>
      <p:sp>
        <p:nvSpPr>
          <p:cNvPr id="105" name="Text Placeholder 71">
            <a:extLst>
              <a:ext uri="{FF2B5EF4-FFF2-40B4-BE49-F238E27FC236}">
                <a16:creationId xmlns:a16="http://schemas.microsoft.com/office/drawing/2014/main" id="{982C37E7-3AB0-B2CC-F424-4E2741C1D9F0}"/>
              </a:ext>
            </a:extLst>
          </p:cNvPr>
          <p:cNvSpPr>
            <a:spLocks noGrp="1"/>
          </p:cNvSpPr>
          <p:nvPr>
            <p:ph type="body" sz="quarter" idx="124" hasCustomPrompt="1"/>
          </p:nvPr>
        </p:nvSpPr>
        <p:spPr>
          <a:xfrm>
            <a:off x="10653720" y="4208849"/>
            <a:ext cx="1182680" cy="860569"/>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John Doe</a:t>
            </a:r>
          </a:p>
          <a:p>
            <a:pPr lvl="0"/>
            <a:r>
              <a:rPr lang="en-US" dirty="0"/>
              <a:t>Business Unit</a:t>
            </a:r>
          </a:p>
          <a:p>
            <a:pPr lvl="0"/>
            <a:r>
              <a:rPr lang="en-US" dirty="0"/>
              <a:t>Region</a:t>
            </a:r>
          </a:p>
          <a:p>
            <a:pPr lvl="0"/>
            <a:r>
              <a:rPr lang="en-US" dirty="0"/>
              <a:t>State, City</a:t>
            </a:r>
          </a:p>
          <a:p>
            <a:pPr lvl="0"/>
            <a:endParaRPr lang="en-US" dirty="0"/>
          </a:p>
        </p:txBody>
      </p:sp>
      <p:sp>
        <p:nvSpPr>
          <p:cNvPr id="107" name="Text Placeholder 67">
            <a:extLst>
              <a:ext uri="{FF2B5EF4-FFF2-40B4-BE49-F238E27FC236}">
                <a16:creationId xmlns:a16="http://schemas.microsoft.com/office/drawing/2014/main" id="{C6A3D061-FF41-37AB-AFF5-86D67242E7F8}"/>
              </a:ext>
            </a:extLst>
          </p:cNvPr>
          <p:cNvSpPr>
            <a:spLocks noGrp="1"/>
          </p:cNvSpPr>
          <p:nvPr>
            <p:ph type="body" sz="quarter" idx="125" hasCustomPrompt="1"/>
          </p:nvPr>
        </p:nvSpPr>
        <p:spPr>
          <a:xfrm>
            <a:off x="836085" y="525761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dirty="0"/>
              <a:t>Additional description</a:t>
            </a:r>
          </a:p>
          <a:p>
            <a:pPr lvl="0"/>
            <a:r>
              <a:rPr lang="en-US" dirty="0"/>
              <a:t>Business Unit</a:t>
            </a:r>
          </a:p>
        </p:txBody>
      </p:sp>
      <p:sp>
        <p:nvSpPr>
          <p:cNvPr id="108" name="Text Placeholder 67">
            <a:extLst>
              <a:ext uri="{FF2B5EF4-FFF2-40B4-BE49-F238E27FC236}">
                <a16:creationId xmlns:a16="http://schemas.microsoft.com/office/drawing/2014/main" id="{00C556A9-A3AB-188A-2392-1B00B87AEAB1}"/>
              </a:ext>
            </a:extLst>
          </p:cNvPr>
          <p:cNvSpPr>
            <a:spLocks noGrp="1"/>
          </p:cNvSpPr>
          <p:nvPr>
            <p:ph type="body" sz="quarter" idx="126" hasCustomPrompt="1"/>
          </p:nvPr>
        </p:nvSpPr>
        <p:spPr>
          <a:xfrm>
            <a:off x="3056001" y="525761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dirty="0"/>
              <a:t>Additional description</a:t>
            </a:r>
            <a:br>
              <a:rPr lang="en-US" dirty="0"/>
            </a:br>
            <a:r>
              <a:rPr lang="en-US" dirty="0"/>
              <a:t>Business Unit</a:t>
            </a:r>
          </a:p>
        </p:txBody>
      </p:sp>
      <p:sp>
        <p:nvSpPr>
          <p:cNvPr id="109" name="Text Placeholder 67">
            <a:extLst>
              <a:ext uri="{FF2B5EF4-FFF2-40B4-BE49-F238E27FC236}">
                <a16:creationId xmlns:a16="http://schemas.microsoft.com/office/drawing/2014/main" id="{2D6292AD-F1E2-287F-BAF1-09666DD37530}"/>
              </a:ext>
            </a:extLst>
          </p:cNvPr>
          <p:cNvSpPr>
            <a:spLocks noGrp="1"/>
          </p:cNvSpPr>
          <p:nvPr>
            <p:ph type="body" sz="quarter" idx="127" hasCustomPrompt="1"/>
          </p:nvPr>
        </p:nvSpPr>
        <p:spPr>
          <a:xfrm>
            <a:off x="5272313" y="525761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dirty="0"/>
              <a:t>Additional description</a:t>
            </a:r>
            <a:br>
              <a:rPr lang="en-US" dirty="0"/>
            </a:br>
            <a:r>
              <a:rPr lang="en-US" dirty="0"/>
              <a:t>Business Unit</a:t>
            </a:r>
          </a:p>
        </p:txBody>
      </p:sp>
      <p:sp>
        <p:nvSpPr>
          <p:cNvPr id="110" name="Text Placeholder 67">
            <a:extLst>
              <a:ext uri="{FF2B5EF4-FFF2-40B4-BE49-F238E27FC236}">
                <a16:creationId xmlns:a16="http://schemas.microsoft.com/office/drawing/2014/main" id="{7FE34A4C-1397-70F2-18F0-B17AA731570B}"/>
              </a:ext>
            </a:extLst>
          </p:cNvPr>
          <p:cNvSpPr>
            <a:spLocks noGrp="1"/>
          </p:cNvSpPr>
          <p:nvPr>
            <p:ph type="body" sz="quarter" idx="128" hasCustomPrompt="1"/>
          </p:nvPr>
        </p:nvSpPr>
        <p:spPr>
          <a:xfrm>
            <a:off x="7492231" y="525761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dirty="0"/>
              <a:t>Additional description</a:t>
            </a:r>
            <a:br>
              <a:rPr lang="en-US" dirty="0"/>
            </a:br>
            <a:r>
              <a:rPr lang="en-US" dirty="0"/>
              <a:t>Business Unit</a:t>
            </a:r>
          </a:p>
        </p:txBody>
      </p:sp>
      <p:sp>
        <p:nvSpPr>
          <p:cNvPr id="111" name="Text Placeholder 67">
            <a:extLst>
              <a:ext uri="{FF2B5EF4-FFF2-40B4-BE49-F238E27FC236}">
                <a16:creationId xmlns:a16="http://schemas.microsoft.com/office/drawing/2014/main" id="{4C99E4D3-2A44-DC4B-80EC-B92FCECCCEDF}"/>
              </a:ext>
            </a:extLst>
          </p:cNvPr>
          <p:cNvSpPr>
            <a:spLocks noGrp="1"/>
          </p:cNvSpPr>
          <p:nvPr>
            <p:ph type="body" sz="quarter" idx="129" hasCustomPrompt="1"/>
          </p:nvPr>
        </p:nvSpPr>
        <p:spPr>
          <a:xfrm>
            <a:off x="9712147" y="525761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dirty="0"/>
              <a:t>Additional description</a:t>
            </a:r>
            <a:br>
              <a:rPr lang="en-US" dirty="0"/>
            </a:br>
            <a:r>
              <a:rPr lang="en-US" dirty="0"/>
              <a:t>Business Unit</a:t>
            </a:r>
          </a:p>
        </p:txBody>
      </p:sp>
      <p:sp>
        <p:nvSpPr>
          <p:cNvPr id="112" name="Picture Placeholder 63">
            <a:extLst>
              <a:ext uri="{FF2B5EF4-FFF2-40B4-BE49-F238E27FC236}">
                <a16:creationId xmlns:a16="http://schemas.microsoft.com/office/drawing/2014/main" id="{639D148C-DC61-5D67-8C9E-986D842BEF90}"/>
              </a:ext>
            </a:extLst>
          </p:cNvPr>
          <p:cNvSpPr>
            <a:spLocks noGrp="1"/>
          </p:cNvSpPr>
          <p:nvPr>
            <p:ph type="pic" sz="quarter" idx="130" hasCustomPrompt="1"/>
          </p:nvPr>
        </p:nvSpPr>
        <p:spPr>
          <a:xfrm>
            <a:off x="5272313" y="5514099"/>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a:t>Click the icon to add a picture</a:t>
            </a:r>
          </a:p>
        </p:txBody>
      </p:sp>
      <p:sp>
        <p:nvSpPr>
          <p:cNvPr id="113" name="Picture Placeholder 69">
            <a:extLst>
              <a:ext uri="{FF2B5EF4-FFF2-40B4-BE49-F238E27FC236}">
                <a16:creationId xmlns:a16="http://schemas.microsoft.com/office/drawing/2014/main" id="{0C674763-2970-D7A7-1BD3-4D9CC5FEA77C}"/>
              </a:ext>
            </a:extLst>
          </p:cNvPr>
          <p:cNvSpPr>
            <a:spLocks noGrp="1"/>
          </p:cNvSpPr>
          <p:nvPr>
            <p:ph type="pic" sz="quarter" idx="131" hasCustomPrompt="1"/>
          </p:nvPr>
        </p:nvSpPr>
        <p:spPr>
          <a:xfrm>
            <a:off x="836084" y="5518103"/>
            <a:ext cx="859995" cy="859996"/>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a:t>Click the icon to add a picture</a:t>
            </a:r>
          </a:p>
        </p:txBody>
      </p:sp>
      <p:sp>
        <p:nvSpPr>
          <p:cNvPr id="114" name="Text Placeholder 71">
            <a:extLst>
              <a:ext uri="{FF2B5EF4-FFF2-40B4-BE49-F238E27FC236}">
                <a16:creationId xmlns:a16="http://schemas.microsoft.com/office/drawing/2014/main" id="{FE98753E-B19D-72CC-4C13-624C62D49985}"/>
              </a:ext>
            </a:extLst>
          </p:cNvPr>
          <p:cNvSpPr>
            <a:spLocks noGrp="1"/>
          </p:cNvSpPr>
          <p:nvPr>
            <p:ph type="body" sz="quarter" idx="132" hasCustomPrompt="1"/>
          </p:nvPr>
        </p:nvSpPr>
        <p:spPr>
          <a:xfrm>
            <a:off x="1764634" y="5512382"/>
            <a:ext cx="1205468" cy="865717"/>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John Doe</a:t>
            </a:r>
          </a:p>
          <a:p>
            <a:pPr lvl="0"/>
            <a:r>
              <a:rPr lang="en-US" dirty="0"/>
              <a:t>Business Unit</a:t>
            </a:r>
          </a:p>
          <a:p>
            <a:pPr lvl="0"/>
            <a:r>
              <a:rPr lang="en-US" dirty="0"/>
              <a:t>Region</a:t>
            </a:r>
          </a:p>
          <a:p>
            <a:pPr lvl="0"/>
            <a:r>
              <a:rPr lang="en-US" dirty="0"/>
              <a:t>State, City</a:t>
            </a:r>
          </a:p>
          <a:p>
            <a:pPr lvl="0"/>
            <a:endParaRPr lang="en-US" dirty="0"/>
          </a:p>
        </p:txBody>
      </p:sp>
      <p:sp>
        <p:nvSpPr>
          <p:cNvPr id="115" name="Picture Placeholder 63">
            <a:extLst>
              <a:ext uri="{FF2B5EF4-FFF2-40B4-BE49-F238E27FC236}">
                <a16:creationId xmlns:a16="http://schemas.microsoft.com/office/drawing/2014/main" id="{A7F2F240-083E-5EA4-3DAE-3063340C3E84}"/>
              </a:ext>
            </a:extLst>
          </p:cNvPr>
          <p:cNvSpPr>
            <a:spLocks noGrp="1"/>
          </p:cNvSpPr>
          <p:nvPr>
            <p:ph type="pic" sz="quarter" idx="133" hasCustomPrompt="1"/>
          </p:nvPr>
        </p:nvSpPr>
        <p:spPr>
          <a:xfrm>
            <a:off x="7492231" y="5514099"/>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a:t>Click the icon to add a picture</a:t>
            </a:r>
          </a:p>
        </p:txBody>
      </p:sp>
      <p:sp>
        <p:nvSpPr>
          <p:cNvPr id="116" name="Picture Placeholder 63">
            <a:extLst>
              <a:ext uri="{FF2B5EF4-FFF2-40B4-BE49-F238E27FC236}">
                <a16:creationId xmlns:a16="http://schemas.microsoft.com/office/drawing/2014/main" id="{FE529F3F-5FD1-2288-1CE9-2EC3628D85C8}"/>
              </a:ext>
            </a:extLst>
          </p:cNvPr>
          <p:cNvSpPr>
            <a:spLocks noGrp="1"/>
          </p:cNvSpPr>
          <p:nvPr>
            <p:ph type="pic" sz="quarter" idx="134" hasCustomPrompt="1"/>
          </p:nvPr>
        </p:nvSpPr>
        <p:spPr>
          <a:xfrm>
            <a:off x="9712147" y="5514099"/>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a:t>Click the icon to add a picture</a:t>
            </a:r>
          </a:p>
        </p:txBody>
      </p:sp>
      <p:sp>
        <p:nvSpPr>
          <p:cNvPr id="117" name="Picture Placeholder 63">
            <a:extLst>
              <a:ext uri="{FF2B5EF4-FFF2-40B4-BE49-F238E27FC236}">
                <a16:creationId xmlns:a16="http://schemas.microsoft.com/office/drawing/2014/main" id="{3AA0B09E-2FF8-30C8-6703-6A8853DE1835}"/>
              </a:ext>
            </a:extLst>
          </p:cNvPr>
          <p:cNvSpPr>
            <a:spLocks noGrp="1"/>
          </p:cNvSpPr>
          <p:nvPr>
            <p:ph type="pic" sz="quarter" idx="135" hasCustomPrompt="1"/>
          </p:nvPr>
        </p:nvSpPr>
        <p:spPr>
          <a:xfrm>
            <a:off x="3052396" y="5514099"/>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a:t>Click the icon to add a picture</a:t>
            </a:r>
          </a:p>
        </p:txBody>
      </p:sp>
      <p:sp>
        <p:nvSpPr>
          <p:cNvPr id="118" name="Text Placeholder 71">
            <a:extLst>
              <a:ext uri="{FF2B5EF4-FFF2-40B4-BE49-F238E27FC236}">
                <a16:creationId xmlns:a16="http://schemas.microsoft.com/office/drawing/2014/main" id="{A5DC1549-5E97-DFFB-981D-9AAB34EF1F22}"/>
              </a:ext>
            </a:extLst>
          </p:cNvPr>
          <p:cNvSpPr>
            <a:spLocks noGrp="1"/>
          </p:cNvSpPr>
          <p:nvPr>
            <p:ph type="body" sz="quarter" idx="136" hasCustomPrompt="1"/>
          </p:nvPr>
        </p:nvSpPr>
        <p:spPr>
          <a:xfrm>
            <a:off x="3984551" y="5512382"/>
            <a:ext cx="1205468" cy="865717"/>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John Doe</a:t>
            </a:r>
          </a:p>
          <a:p>
            <a:pPr lvl="0"/>
            <a:r>
              <a:rPr lang="en-US" dirty="0"/>
              <a:t>Business Unit</a:t>
            </a:r>
          </a:p>
          <a:p>
            <a:pPr lvl="0"/>
            <a:r>
              <a:rPr lang="en-US" dirty="0"/>
              <a:t>Region</a:t>
            </a:r>
          </a:p>
          <a:p>
            <a:pPr lvl="0"/>
            <a:r>
              <a:rPr lang="en-US" dirty="0"/>
              <a:t>State, City</a:t>
            </a:r>
          </a:p>
          <a:p>
            <a:pPr lvl="0"/>
            <a:endParaRPr lang="en-US" dirty="0"/>
          </a:p>
        </p:txBody>
      </p:sp>
      <p:sp>
        <p:nvSpPr>
          <p:cNvPr id="119" name="Text Placeholder 71">
            <a:extLst>
              <a:ext uri="{FF2B5EF4-FFF2-40B4-BE49-F238E27FC236}">
                <a16:creationId xmlns:a16="http://schemas.microsoft.com/office/drawing/2014/main" id="{FEE3F053-3DC1-683A-E7D9-8E4B4354058C}"/>
              </a:ext>
            </a:extLst>
          </p:cNvPr>
          <p:cNvSpPr>
            <a:spLocks noGrp="1"/>
          </p:cNvSpPr>
          <p:nvPr>
            <p:ph type="body" sz="quarter" idx="137" hasCustomPrompt="1"/>
          </p:nvPr>
        </p:nvSpPr>
        <p:spPr>
          <a:xfrm>
            <a:off x="6213883" y="5512382"/>
            <a:ext cx="1196771" cy="865717"/>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John Doe</a:t>
            </a:r>
          </a:p>
          <a:p>
            <a:pPr lvl="0"/>
            <a:r>
              <a:rPr lang="en-US" dirty="0"/>
              <a:t>Business Unit</a:t>
            </a:r>
          </a:p>
          <a:p>
            <a:pPr lvl="0"/>
            <a:r>
              <a:rPr lang="en-US" dirty="0"/>
              <a:t>Region</a:t>
            </a:r>
          </a:p>
          <a:p>
            <a:pPr lvl="0"/>
            <a:r>
              <a:rPr lang="en-US" dirty="0"/>
              <a:t>State, City</a:t>
            </a:r>
          </a:p>
          <a:p>
            <a:pPr lvl="0"/>
            <a:endParaRPr lang="en-US" dirty="0"/>
          </a:p>
        </p:txBody>
      </p:sp>
      <p:sp>
        <p:nvSpPr>
          <p:cNvPr id="120" name="Text Placeholder 71">
            <a:extLst>
              <a:ext uri="{FF2B5EF4-FFF2-40B4-BE49-F238E27FC236}">
                <a16:creationId xmlns:a16="http://schemas.microsoft.com/office/drawing/2014/main" id="{8232E539-1A77-EA90-48A6-932C2DBE8D27}"/>
              </a:ext>
            </a:extLst>
          </p:cNvPr>
          <p:cNvSpPr>
            <a:spLocks noGrp="1"/>
          </p:cNvSpPr>
          <p:nvPr>
            <p:ph type="body" sz="quarter" idx="138" hasCustomPrompt="1"/>
          </p:nvPr>
        </p:nvSpPr>
        <p:spPr>
          <a:xfrm>
            <a:off x="8437407" y="5512382"/>
            <a:ext cx="1205468" cy="865717"/>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John Doe</a:t>
            </a:r>
          </a:p>
          <a:p>
            <a:pPr lvl="0"/>
            <a:r>
              <a:rPr lang="en-US" dirty="0"/>
              <a:t>Business Unit</a:t>
            </a:r>
          </a:p>
          <a:p>
            <a:pPr lvl="0"/>
            <a:r>
              <a:rPr lang="en-US" dirty="0"/>
              <a:t>Region</a:t>
            </a:r>
          </a:p>
          <a:p>
            <a:pPr lvl="0"/>
            <a:r>
              <a:rPr lang="en-US" dirty="0"/>
              <a:t>State, City</a:t>
            </a:r>
          </a:p>
          <a:p>
            <a:pPr lvl="0"/>
            <a:endParaRPr lang="en-US" dirty="0"/>
          </a:p>
        </p:txBody>
      </p:sp>
      <p:sp>
        <p:nvSpPr>
          <p:cNvPr id="121" name="Text Placeholder 71">
            <a:extLst>
              <a:ext uri="{FF2B5EF4-FFF2-40B4-BE49-F238E27FC236}">
                <a16:creationId xmlns:a16="http://schemas.microsoft.com/office/drawing/2014/main" id="{78561BAC-B4B4-0139-7227-F31948F07F83}"/>
              </a:ext>
            </a:extLst>
          </p:cNvPr>
          <p:cNvSpPr>
            <a:spLocks noGrp="1"/>
          </p:cNvSpPr>
          <p:nvPr>
            <p:ph type="body" sz="quarter" idx="139" hasCustomPrompt="1"/>
          </p:nvPr>
        </p:nvSpPr>
        <p:spPr>
          <a:xfrm>
            <a:off x="10653720" y="5512382"/>
            <a:ext cx="1182680" cy="865717"/>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John Doe</a:t>
            </a:r>
          </a:p>
          <a:p>
            <a:pPr lvl="0"/>
            <a:r>
              <a:rPr lang="en-US" dirty="0"/>
              <a:t>Business Unit</a:t>
            </a:r>
          </a:p>
          <a:p>
            <a:pPr lvl="0"/>
            <a:r>
              <a:rPr lang="en-US" dirty="0"/>
              <a:t>Region</a:t>
            </a:r>
          </a:p>
          <a:p>
            <a:pPr lvl="0"/>
            <a:r>
              <a:rPr lang="en-US" dirty="0"/>
              <a:t>State, City</a:t>
            </a:r>
          </a:p>
          <a:p>
            <a:pPr lvl="0"/>
            <a:endParaRPr lang="en-US" dirty="0"/>
          </a:p>
        </p:txBody>
      </p:sp>
      <p:sp>
        <p:nvSpPr>
          <p:cNvPr id="122" name="Text Placeholder 71">
            <a:extLst>
              <a:ext uri="{FF2B5EF4-FFF2-40B4-BE49-F238E27FC236}">
                <a16:creationId xmlns:a16="http://schemas.microsoft.com/office/drawing/2014/main" id="{4E1856B0-CF39-1D92-BB20-3032D9B10516}"/>
              </a:ext>
            </a:extLst>
          </p:cNvPr>
          <p:cNvSpPr>
            <a:spLocks noGrp="1"/>
          </p:cNvSpPr>
          <p:nvPr>
            <p:ph type="body" sz="quarter" idx="140" hasCustomPrompt="1"/>
          </p:nvPr>
        </p:nvSpPr>
        <p:spPr>
          <a:xfrm>
            <a:off x="6213883" y="1527141"/>
            <a:ext cx="1196772" cy="859996"/>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dirty="0"/>
              <a:t>John Doe</a:t>
            </a:r>
          </a:p>
          <a:p>
            <a:pPr lvl="0"/>
            <a:r>
              <a:rPr lang="en-US" dirty="0"/>
              <a:t>Business Unit</a:t>
            </a:r>
          </a:p>
          <a:p>
            <a:pPr lvl="0"/>
            <a:r>
              <a:rPr lang="en-US" dirty="0"/>
              <a:t>Region</a:t>
            </a:r>
          </a:p>
          <a:p>
            <a:pPr lvl="0"/>
            <a:r>
              <a:rPr lang="en-US" dirty="0"/>
              <a:t>State, City</a:t>
            </a:r>
          </a:p>
          <a:p>
            <a:pPr lvl="0"/>
            <a:endParaRPr lang="en-US" dirty="0"/>
          </a:p>
        </p:txBody>
      </p:sp>
    </p:spTree>
    <p:extLst>
      <p:ext uri="{BB962C8B-B14F-4D97-AF65-F5344CB8AC3E}">
        <p14:creationId xmlns:p14="http://schemas.microsoft.com/office/powerpoint/2010/main" val="1160194348"/>
      </p:ext>
    </p:extLst>
  </p:cSld>
  <p:clrMapOvr>
    <a:masterClrMapping/>
  </p:clrMapOvr>
  <p:extLst>
    <p:ext uri="{DCECCB84-F9BA-43D5-87BE-67443E8EF086}">
      <p15:sldGuideLst xmlns:p15="http://schemas.microsoft.com/office/powerpoint/2012/main">
        <p15:guide id="4" orient="horz" pos="720">
          <p15:clr>
            <a:srgbClr val="FBAE40"/>
          </p15:clr>
        </p15:guide>
        <p15:guide id="12" orient="horz" pos="1128">
          <p15:clr>
            <a:srgbClr val="FBAE40"/>
          </p15:clr>
        </p15:guide>
        <p15:guide id="27" orient="horz" pos="3012">
          <p15:clr>
            <a:srgbClr val="FBAE40"/>
          </p15:clr>
        </p15:guide>
        <p15:guide id="42" orient="horz" pos="2601">
          <p15:clr>
            <a:srgbClr val="FBAE40"/>
          </p15:clr>
        </p15:guide>
        <p15:guide id="43" orient="horz" pos="1985">
          <p15:clr>
            <a:srgbClr val="FBAE40"/>
          </p15:clr>
        </p15:guide>
        <p15:guide id="44" orient="horz" pos="2396">
          <p15:clr>
            <a:srgbClr val="FBAE40"/>
          </p15:clr>
        </p15:guide>
        <p15:guide id="45" orient="horz" pos="1367">
          <p15:clr>
            <a:srgbClr val="FBAE40"/>
          </p15:clr>
        </p15:guide>
        <p15:guide id="46" orient="horz" pos="1776">
          <p15:clr>
            <a:srgbClr val="FBAE40"/>
          </p15:clr>
        </p15:guide>
      </p15:sldGuideLst>
    </p:ext>
  </p:extLst>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1_Contact slide 2/3 picture">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solidFill>
                  <a:schemeClr val="bg1"/>
                </a:solidFill>
              </a:defRPr>
            </a:lvl1pPr>
          </a:lstStyle>
          <a:p>
            <a:fld id="{A31A16BC-32A5-1E45-B9AD-7C159B18A439}" type="datetime1">
              <a:t>07/18/2024</a:t>
            </a:fld>
            <a:endParaRPr lang="en-US"/>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a:p>
        </p:txBody>
      </p:sp>
      <p:sp>
        <p:nvSpPr>
          <p:cNvPr id="2" name="Title 1"/>
          <p:cNvSpPr>
            <a:spLocks noGrp="1"/>
          </p:cNvSpPr>
          <p:nvPr>
            <p:ph type="title"/>
          </p:nvPr>
        </p:nvSpPr>
        <p:spPr>
          <a:xfrm>
            <a:off x="836084" y="390143"/>
            <a:ext cx="3416301" cy="1815423"/>
          </a:xfrm>
        </p:spPr>
        <p:txBody>
          <a:bodyPr/>
          <a:lstStyle>
            <a:lvl1pPr>
              <a:defRPr sz="2933">
                <a:solidFill>
                  <a:schemeClr val="bg1"/>
                </a:solidFill>
              </a:defRPr>
            </a:lvl1pP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4618567" y="0"/>
            <a:ext cx="7585932" cy="6858000"/>
          </a:xfrm>
          <a:solidFill>
            <a:schemeClr val="bg1"/>
          </a:solidFill>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r>
              <a:rPr lang="en-US"/>
              <a:t>Click the icon to add a picture</a:t>
            </a:r>
            <a:endParaRPr lang="en-US" dirty="0"/>
          </a:p>
        </p:txBody>
      </p:sp>
      <p:pic>
        <p:nvPicPr>
          <p:cNvPr id="9" name="Graphic 8">
            <a:extLst>
              <a:ext uri="{FF2B5EF4-FFF2-40B4-BE49-F238E27FC236}">
                <a16:creationId xmlns:a16="http://schemas.microsoft.com/office/drawing/2014/main" id="{B4DDB643-F6AE-1B15-EF5F-A17D17CBCD06}"/>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
        <p:nvSpPr>
          <p:cNvPr id="8" name="Text Placeholder 7">
            <a:extLst>
              <a:ext uri="{FF2B5EF4-FFF2-40B4-BE49-F238E27FC236}">
                <a16:creationId xmlns:a16="http://schemas.microsoft.com/office/drawing/2014/main" id="{CF2E1A9B-3BE0-1673-39BA-F397907B12DA}"/>
              </a:ext>
            </a:extLst>
          </p:cNvPr>
          <p:cNvSpPr>
            <a:spLocks noGrp="1"/>
          </p:cNvSpPr>
          <p:nvPr>
            <p:ph type="body" sz="quarter" idx="14" hasCustomPrompt="1"/>
          </p:nvPr>
        </p:nvSpPr>
        <p:spPr>
          <a:xfrm>
            <a:off x="836085" y="3253024"/>
            <a:ext cx="3416300" cy="478535"/>
          </a:xfrm>
        </p:spPr>
        <p:txBody>
          <a:bodyPr/>
          <a:lstStyle>
            <a:lvl1pPr>
              <a:spcAft>
                <a:spcPts val="0"/>
              </a:spcAft>
              <a:defRPr sz="1467" b="1">
                <a:solidFill>
                  <a:schemeClr val="bg1"/>
                </a:solidFill>
              </a:defRPr>
            </a:lvl1pPr>
          </a:lstStyle>
          <a:p>
            <a:pPr lvl="0"/>
            <a:r>
              <a:rPr lang="en-US" dirty="0"/>
              <a:t>John Doe</a:t>
            </a:r>
            <a:br>
              <a:rPr lang="en-US" dirty="0"/>
            </a:br>
            <a:endParaRPr lang="en-US" dirty="0"/>
          </a:p>
        </p:txBody>
      </p:sp>
      <p:sp>
        <p:nvSpPr>
          <p:cNvPr id="10" name="Text Placeholder 7">
            <a:extLst>
              <a:ext uri="{FF2B5EF4-FFF2-40B4-BE49-F238E27FC236}">
                <a16:creationId xmlns:a16="http://schemas.microsoft.com/office/drawing/2014/main" id="{6D3241A9-4265-C217-A316-AEF1E8578F4E}"/>
              </a:ext>
            </a:extLst>
          </p:cNvPr>
          <p:cNvSpPr>
            <a:spLocks noGrp="1"/>
          </p:cNvSpPr>
          <p:nvPr>
            <p:ph type="body" sz="quarter" idx="15" hasCustomPrompt="1"/>
          </p:nvPr>
        </p:nvSpPr>
        <p:spPr>
          <a:xfrm>
            <a:off x="836085" y="3736264"/>
            <a:ext cx="3416300" cy="839969"/>
          </a:xfrm>
        </p:spPr>
        <p:txBody>
          <a:bodyPr/>
          <a:lstStyle>
            <a:lvl1pPr>
              <a:spcAft>
                <a:spcPts val="0"/>
              </a:spcAft>
              <a:defRPr sz="1467">
                <a:solidFill>
                  <a:schemeClr val="bg1"/>
                </a:solidFill>
              </a:defRPr>
            </a:lvl1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12" name="Text Placeholder 7">
            <a:extLst>
              <a:ext uri="{FF2B5EF4-FFF2-40B4-BE49-F238E27FC236}">
                <a16:creationId xmlns:a16="http://schemas.microsoft.com/office/drawing/2014/main" id="{824822C4-9887-FA7E-6758-2CC68B42498D}"/>
              </a:ext>
            </a:extLst>
          </p:cNvPr>
          <p:cNvSpPr>
            <a:spLocks noGrp="1"/>
          </p:cNvSpPr>
          <p:nvPr>
            <p:ph type="body" sz="quarter" idx="16" hasCustomPrompt="1"/>
          </p:nvPr>
        </p:nvSpPr>
        <p:spPr>
          <a:xfrm>
            <a:off x="836085" y="5046198"/>
            <a:ext cx="3416300" cy="478535"/>
          </a:xfrm>
        </p:spPr>
        <p:txBody>
          <a:bodyPr/>
          <a:lstStyle>
            <a:lvl1pPr>
              <a:spcAft>
                <a:spcPts val="0"/>
              </a:spcAft>
              <a:defRPr sz="1467" b="1">
                <a:solidFill>
                  <a:schemeClr val="bg1"/>
                </a:solidFill>
              </a:defRPr>
            </a:lvl1pPr>
          </a:lstStyle>
          <a:p>
            <a:pPr lvl="0"/>
            <a:r>
              <a:rPr lang="en-US" dirty="0"/>
              <a:t>Jane Doe</a:t>
            </a:r>
            <a:br>
              <a:rPr lang="en-US" dirty="0"/>
            </a:br>
            <a:endParaRPr lang="en-US" dirty="0"/>
          </a:p>
        </p:txBody>
      </p:sp>
      <p:sp>
        <p:nvSpPr>
          <p:cNvPr id="13" name="Text Placeholder 7">
            <a:extLst>
              <a:ext uri="{FF2B5EF4-FFF2-40B4-BE49-F238E27FC236}">
                <a16:creationId xmlns:a16="http://schemas.microsoft.com/office/drawing/2014/main" id="{79AEDF7F-DB87-553D-3FE3-B9290A684F49}"/>
              </a:ext>
            </a:extLst>
          </p:cNvPr>
          <p:cNvSpPr>
            <a:spLocks noGrp="1"/>
          </p:cNvSpPr>
          <p:nvPr>
            <p:ph type="body" sz="quarter" idx="17" hasCustomPrompt="1"/>
          </p:nvPr>
        </p:nvSpPr>
        <p:spPr>
          <a:xfrm>
            <a:off x="836085" y="5529437"/>
            <a:ext cx="3416300" cy="910284"/>
          </a:xfrm>
        </p:spPr>
        <p:txBody>
          <a:bodyPr/>
          <a:lstStyle>
            <a:lvl1pPr>
              <a:spcAft>
                <a:spcPts val="0"/>
              </a:spcAft>
              <a:defRPr sz="1467">
                <a:solidFill>
                  <a:schemeClr val="bg1"/>
                </a:solidFill>
              </a:defRPr>
            </a:lvl1pPr>
          </a:lstStyle>
          <a:p>
            <a:pPr lvl="0"/>
            <a:r>
              <a:rPr lang="en-US" dirty="0"/>
              <a:t>Title</a:t>
            </a:r>
            <a:br>
              <a:rPr lang="en-US" dirty="0"/>
            </a:br>
            <a:r>
              <a:rPr lang="en-US" dirty="0"/>
              <a:t>Company</a:t>
            </a:r>
            <a:br>
              <a:rPr lang="en-US" dirty="0"/>
            </a:br>
            <a:r>
              <a:rPr lang="en-US" dirty="0"/>
              <a:t>Business Unit</a:t>
            </a:r>
            <a:br>
              <a:rPr lang="en-US" dirty="0"/>
            </a:br>
            <a:br>
              <a:rPr lang="en-US" dirty="0"/>
            </a:br>
            <a:endParaRPr lang="en-US" dirty="0"/>
          </a:p>
        </p:txBody>
      </p:sp>
    </p:spTree>
    <p:extLst>
      <p:ext uri="{BB962C8B-B14F-4D97-AF65-F5344CB8AC3E}">
        <p14:creationId xmlns:p14="http://schemas.microsoft.com/office/powerpoint/2010/main" val="968974177"/>
      </p:ext>
    </p:extLst>
  </p:cSld>
  <p:clrMapOvr>
    <a:masterClrMapping/>
  </p:clrMapOvr>
  <p:extLst>
    <p:ext uri="{DCECCB84-F9BA-43D5-87BE-67443E8EF086}">
      <p15:sldGuideLst xmlns:p15="http://schemas.microsoft.com/office/powerpoint/2012/main"/>
    </p:ext>
  </p:extLst>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1_Contact slide 1/3 picture">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solidFill>
                  <a:schemeClr val="bg1"/>
                </a:solidFill>
              </a:defRPr>
            </a:lvl1pPr>
          </a:lstStyle>
          <a:p>
            <a:fld id="{812BA887-08A4-AC46-809B-9BA61AE0801D}" type="datetime1">
              <a:t>07/18/2024</a:t>
            </a:fld>
            <a:endParaRPr lang="en-US"/>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a:p>
        </p:txBody>
      </p:sp>
      <p:sp>
        <p:nvSpPr>
          <p:cNvPr id="2" name="Title 1"/>
          <p:cNvSpPr>
            <a:spLocks noGrp="1"/>
          </p:cNvSpPr>
          <p:nvPr>
            <p:ph type="title"/>
          </p:nvPr>
        </p:nvSpPr>
        <p:spPr>
          <a:xfrm>
            <a:off x="836083" y="390144"/>
            <a:ext cx="7209367" cy="960000"/>
          </a:xfrm>
        </p:spPr>
        <p:txBody>
          <a:bodyPr/>
          <a:lstStyle>
            <a:lvl1pPr>
              <a:defRPr sz="2933">
                <a:solidFill>
                  <a:schemeClr val="bg1"/>
                </a:solidFill>
              </a:defRPr>
            </a:lvl1pPr>
          </a:lstStyle>
          <a:p>
            <a:r>
              <a:rPr lang="en-US"/>
              <a:t>Click to edit Master title style</a:t>
            </a:r>
            <a:endParaRPr lang="en-US" dirty="0"/>
          </a:p>
        </p:txBody>
      </p:sp>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8413751" y="0"/>
            <a:ext cx="3790748" cy="6858000"/>
          </a:xfrm>
          <a:solidFill>
            <a:schemeClr val="bg1"/>
          </a:solidFill>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r>
              <a:rPr lang="en-US"/>
              <a:t>Click the icon to add a picture</a:t>
            </a:r>
            <a:endParaRPr lang="en-US" dirty="0"/>
          </a:p>
        </p:txBody>
      </p:sp>
      <p:pic>
        <p:nvPicPr>
          <p:cNvPr id="9" name="Graphic 8">
            <a:extLst>
              <a:ext uri="{FF2B5EF4-FFF2-40B4-BE49-F238E27FC236}">
                <a16:creationId xmlns:a16="http://schemas.microsoft.com/office/drawing/2014/main" id="{B4DDB643-F6AE-1B15-EF5F-A17D17CBCD06}"/>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
        <p:nvSpPr>
          <p:cNvPr id="8" name="Text Placeholder 7">
            <a:extLst>
              <a:ext uri="{FF2B5EF4-FFF2-40B4-BE49-F238E27FC236}">
                <a16:creationId xmlns:a16="http://schemas.microsoft.com/office/drawing/2014/main" id="{CF2E1A9B-3BE0-1673-39BA-F397907B12DA}"/>
              </a:ext>
            </a:extLst>
          </p:cNvPr>
          <p:cNvSpPr>
            <a:spLocks noGrp="1"/>
          </p:cNvSpPr>
          <p:nvPr>
            <p:ph type="body" sz="quarter" idx="14" hasCustomPrompt="1"/>
          </p:nvPr>
        </p:nvSpPr>
        <p:spPr>
          <a:xfrm>
            <a:off x="836085" y="2209800"/>
            <a:ext cx="3416300" cy="597408"/>
          </a:xfrm>
        </p:spPr>
        <p:txBody>
          <a:bodyPr/>
          <a:lstStyle>
            <a:lvl1pPr>
              <a:spcAft>
                <a:spcPts val="0"/>
              </a:spcAft>
              <a:defRPr sz="1867" b="1">
                <a:solidFill>
                  <a:schemeClr val="bg1"/>
                </a:solidFill>
              </a:defRPr>
            </a:lvl1pPr>
          </a:lstStyle>
          <a:p>
            <a:pPr lvl="0"/>
            <a:r>
              <a:rPr lang="en-US" dirty="0"/>
              <a:t>John Doe</a:t>
            </a:r>
          </a:p>
        </p:txBody>
      </p:sp>
      <p:sp>
        <p:nvSpPr>
          <p:cNvPr id="10" name="Text Placeholder 7">
            <a:extLst>
              <a:ext uri="{FF2B5EF4-FFF2-40B4-BE49-F238E27FC236}">
                <a16:creationId xmlns:a16="http://schemas.microsoft.com/office/drawing/2014/main" id="{6D3241A9-4265-C217-A316-AEF1E8578F4E}"/>
              </a:ext>
            </a:extLst>
          </p:cNvPr>
          <p:cNvSpPr>
            <a:spLocks noGrp="1"/>
          </p:cNvSpPr>
          <p:nvPr>
            <p:ph type="body" sz="quarter" idx="15" hasCustomPrompt="1"/>
          </p:nvPr>
        </p:nvSpPr>
        <p:spPr>
          <a:xfrm>
            <a:off x="836085" y="2824105"/>
            <a:ext cx="3416300" cy="1085380"/>
          </a:xfrm>
        </p:spPr>
        <p:txBody>
          <a:bodyPr/>
          <a:lstStyle>
            <a:lvl1pPr>
              <a:spcAft>
                <a:spcPts val="0"/>
              </a:spcAft>
              <a:defRPr sz="1467">
                <a:solidFill>
                  <a:schemeClr val="bg1"/>
                </a:solidFill>
              </a:defRPr>
            </a:lvl1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12" name="Text Placeholder 7">
            <a:extLst>
              <a:ext uri="{FF2B5EF4-FFF2-40B4-BE49-F238E27FC236}">
                <a16:creationId xmlns:a16="http://schemas.microsoft.com/office/drawing/2014/main" id="{824822C4-9887-FA7E-6758-2CC68B42498D}"/>
              </a:ext>
            </a:extLst>
          </p:cNvPr>
          <p:cNvSpPr>
            <a:spLocks noGrp="1"/>
          </p:cNvSpPr>
          <p:nvPr>
            <p:ph type="body" sz="quarter" idx="16" hasCustomPrompt="1"/>
          </p:nvPr>
        </p:nvSpPr>
        <p:spPr>
          <a:xfrm>
            <a:off x="836085" y="4297745"/>
            <a:ext cx="3416300" cy="597408"/>
          </a:xfrm>
        </p:spPr>
        <p:txBody>
          <a:bodyPr/>
          <a:lstStyle>
            <a:lvl1pPr>
              <a:spcAft>
                <a:spcPts val="0"/>
              </a:spcAft>
              <a:defRPr sz="1867" b="1">
                <a:solidFill>
                  <a:schemeClr val="bg1"/>
                </a:solidFill>
              </a:defRPr>
            </a:lvl1pPr>
          </a:lstStyle>
          <a:p>
            <a:pPr lvl="0"/>
            <a:r>
              <a:rPr lang="en-US" dirty="0"/>
              <a:t>Jane Doe</a:t>
            </a:r>
            <a:br>
              <a:rPr lang="en-US" dirty="0"/>
            </a:br>
            <a:endParaRPr lang="en-US" dirty="0"/>
          </a:p>
        </p:txBody>
      </p:sp>
      <p:sp>
        <p:nvSpPr>
          <p:cNvPr id="13" name="Text Placeholder 7">
            <a:extLst>
              <a:ext uri="{FF2B5EF4-FFF2-40B4-BE49-F238E27FC236}">
                <a16:creationId xmlns:a16="http://schemas.microsoft.com/office/drawing/2014/main" id="{79AEDF7F-DB87-553D-3FE3-B9290A684F49}"/>
              </a:ext>
            </a:extLst>
          </p:cNvPr>
          <p:cNvSpPr>
            <a:spLocks noGrp="1"/>
          </p:cNvSpPr>
          <p:nvPr>
            <p:ph type="body" sz="quarter" idx="17" hasCustomPrompt="1"/>
          </p:nvPr>
        </p:nvSpPr>
        <p:spPr>
          <a:xfrm>
            <a:off x="836085" y="4907380"/>
            <a:ext cx="3416300" cy="1084800"/>
          </a:xfrm>
        </p:spPr>
        <p:txBody>
          <a:bodyPr/>
          <a:lstStyle>
            <a:lvl1pPr>
              <a:spcAft>
                <a:spcPts val="0"/>
              </a:spcAft>
              <a:defRPr sz="1467">
                <a:solidFill>
                  <a:schemeClr val="bg1"/>
                </a:solidFill>
              </a:defRPr>
            </a:lvl1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3" name="Text Placeholder 7">
            <a:extLst>
              <a:ext uri="{FF2B5EF4-FFF2-40B4-BE49-F238E27FC236}">
                <a16:creationId xmlns:a16="http://schemas.microsoft.com/office/drawing/2014/main" id="{8E9BCDA7-871A-DC47-E491-916F16187BD6}"/>
              </a:ext>
            </a:extLst>
          </p:cNvPr>
          <p:cNvSpPr>
            <a:spLocks noGrp="1"/>
          </p:cNvSpPr>
          <p:nvPr>
            <p:ph type="body" sz="quarter" idx="18" hasCustomPrompt="1"/>
          </p:nvPr>
        </p:nvSpPr>
        <p:spPr>
          <a:xfrm>
            <a:off x="4629151" y="2209801"/>
            <a:ext cx="3416300" cy="600439"/>
          </a:xfrm>
        </p:spPr>
        <p:txBody>
          <a:bodyPr/>
          <a:lstStyle>
            <a:lvl1pPr>
              <a:spcAft>
                <a:spcPts val="0"/>
              </a:spcAft>
              <a:defRPr sz="1867" b="1">
                <a:solidFill>
                  <a:schemeClr val="bg1"/>
                </a:solidFill>
              </a:defRPr>
            </a:lvl1pPr>
          </a:lstStyle>
          <a:p>
            <a:pPr lvl="0"/>
            <a:r>
              <a:rPr lang="en-US" dirty="0"/>
              <a:t>Jane Doe</a:t>
            </a:r>
            <a:br>
              <a:rPr lang="en-US" dirty="0"/>
            </a:br>
            <a:endParaRPr lang="en-US" dirty="0"/>
          </a:p>
        </p:txBody>
      </p:sp>
      <p:sp>
        <p:nvSpPr>
          <p:cNvPr id="7" name="Text Placeholder 7">
            <a:extLst>
              <a:ext uri="{FF2B5EF4-FFF2-40B4-BE49-F238E27FC236}">
                <a16:creationId xmlns:a16="http://schemas.microsoft.com/office/drawing/2014/main" id="{1CFCCB07-505B-CF23-AA56-DF12E774B59E}"/>
              </a:ext>
            </a:extLst>
          </p:cNvPr>
          <p:cNvSpPr>
            <a:spLocks noGrp="1"/>
          </p:cNvSpPr>
          <p:nvPr>
            <p:ph type="body" sz="quarter" idx="19" hasCustomPrompt="1"/>
          </p:nvPr>
        </p:nvSpPr>
        <p:spPr>
          <a:xfrm>
            <a:off x="4629151" y="2824105"/>
            <a:ext cx="3416300" cy="1085380"/>
          </a:xfrm>
        </p:spPr>
        <p:txBody>
          <a:bodyPr/>
          <a:lstStyle>
            <a:lvl1pPr>
              <a:spcAft>
                <a:spcPts val="0"/>
              </a:spcAft>
              <a:defRPr sz="1467">
                <a:solidFill>
                  <a:schemeClr val="bg1"/>
                </a:solidFill>
              </a:defRPr>
            </a:lvl1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14" name="Text Placeholder 7">
            <a:extLst>
              <a:ext uri="{FF2B5EF4-FFF2-40B4-BE49-F238E27FC236}">
                <a16:creationId xmlns:a16="http://schemas.microsoft.com/office/drawing/2014/main" id="{FEB7346F-CEF1-D823-D380-F47962C8247D}"/>
              </a:ext>
            </a:extLst>
          </p:cNvPr>
          <p:cNvSpPr>
            <a:spLocks noGrp="1"/>
          </p:cNvSpPr>
          <p:nvPr>
            <p:ph type="body" sz="quarter" idx="20" hasCustomPrompt="1"/>
          </p:nvPr>
        </p:nvSpPr>
        <p:spPr>
          <a:xfrm>
            <a:off x="4629151" y="4297745"/>
            <a:ext cx="3416300" cy="597408"/>
          </a:xfrm>
        </p:spPr>
        <p:txBody>
          <a:bodyPr/>
          <a:lstStyle>
            <a:lvl1pPr>
              <a:spcAft>
                <a:spcPts val="0"/>
              </a:spcAft>
              <a:defRPr sz="1867" b="1">
                <a:solidFill>
                  <a:schemeClr val="bg1"/>
                </a:solidFill>
              </a:defRPr>
            </a:lvl1pPr>
          </a:lstStyle>
          <a:p>
            <a:pPr lvl="0"/>
            <a:r>
              <a:rPr lang="en-US" dirty="0"/>
              <a:t>John Doe</a:t>
            </a:r>
            <a:br>
              <a:rPr lang="en-US" dirty="0"/>
            </a:br>
            <a:endParaRPr lang="en-US" dirty="0"/>
          </a:p>
        </p:txBody>
      </p:sp>
      <p:sp>
        <p:nvSpPr>
          <p:cNvPr id="15" name="Text Placeholder 7">
            <a:extLst>
              <a:ext uri="{FF2B5EF4-FFF2-40B4-BE49-F238E27FC236}">
                <a16:creationId xmlns:a16="http://schemas.microsoft.com/office/drawing/2014/main" id="{321FB1D2-B5DE-3C81-E9FD-7A9B60FC80D5}"/>
              </a:ext>
            </a:extLst>
          </p:cNvPr>
          <p:cNvSpPr>
            <a:spLocks noGrp="1"/>
          </p:cNvSpPr>
          <p:nvPr>
            <p:ph type="body" sz="quarter" idx="21" hasCustomPrompt="1"/>
          </p:nvPr>
        </p:nvSpPr>
        <p:spPr>
          <a:xfrm>
            <a:off x="4629151" y="4907380"/>
            <a:ext cx="3416300" cy="1084800"/>
          </a:xfrm>
        </p:spPr>
        <p:txBody>
          <a:bodyPr/>
          <a:lstStyle>
            <a:lvl1pPr>
              <a:spcAft>
                <a:spcPts val="0"/>
              </a:spcAft>
              <a:defRPr sz="1467">
                <a:solidFill>
                  <a:schemeClr val="bg1"/>
                </a:solidFill>
              </a:defRPr>
            </a:lvl1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Tree>
    <p:extLst>
      <p:ext uri="{BB962C8B-B14F-4D97-AF65-F5344CB8AC3E}">
        <p14:creationId xmlns:p14="http://schemas.microsoft.com/office/powerpoint/2010/main" val="3787179123"/>
      </p:ext>
    </p:extLst>
  </p:cSld>
  <p:clrMapOvr>
    <a:masterClrMapping/>
  </p:clrMapOvr>
  <p:extLst>
    <p:ext uri="{DCECCB84-F9BA-43D5-87BE-67443E8EF086}">
      <p15:sldGuideLst xmlns:p15="http://schemas.microsoft.com/office/powerpoint/2012/main"/>
    </p:ext>
  </p:extLst>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userDrawn="1">
  <p:cSld name="1_Contact slide">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solidFill>
                  <a:schemeClr val="bg1"/>
                </a:solidFill>
              </a:defRPr>
            </a:lvl1pPr>
          </a:lstStyle>
          <a:p>
            <a:fld id="{2006381E-22FB-A94D-95C8-CDDA562DC917}" type="datetime1">
              <a:t>07/18/2024</a:t>
            </a:fld>
            <a:endParaRPr lang="en-US"/>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a:p>
        </p:txBody>
      </p:sp>
      <p:sp>
        <p:nvSpPr>
          <p:cNvPr id="2" name="Title 1"/>
          <p:cNvSpPr>
            <a:spLocks noGrp="1"/>
          </p:cNvSpPr>
          <p:nvPr>
            <p:ph type="title"/>
          </p:nvPr>
        </p:nvSpPr>
        <p:spPr>
          <a:xfrm>
            <a:off x="836084" y="390144"/>
            <a:ext cx="10998200" cy="960000"/>
          </a:xfrm>
        </p:spPr>
        <p:txBody>
          <a:bodyPr/>
          <a:lstStyle>
            <a:lvl1pPr>
              <a:defRPr sz="2933">
                <a:solidFill>
                  <a:schemeClr val="bg1"/>
                </a:solidFill>
              </a:defRPr>
            </a:lvl1pPr>
          </a:lstStyle>
          <a:p>
            <a:r>
              <a:rPr lang="en-US"/>
              <a:t>Click to edit Master title style</a:t>
            </a:r>
            <a:endParaRPr lang="en-US" dirty="0"/>
          </a:p>
        </p:txBody>
      </p:sp>
      <p:pic>
        <p:nvPicPr>
          <p:cNvPr id="9" name="Graphic 8">
            <a:extLst>
              <a:ext uri="{FF2B5EF4-FFF2-40B4-BE49-F238E27FC236}">
                <a16:creationId xmlns:a16="http://schemas.microsoft.com/office/drawing/2014/main" id="{B4DDB643-F6AE-1B15-EF5F-A17D17CBCD06}"/>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
        <p:nvSpPr>
          <p:cNvPr id="8" name="Text Placeholder 7">
            <a:extLst>
              <a:ext uri="{FF2B5EF4-FFF2-40B4-BE49-F238E27FC236}">
                <a16:creationId xmlns:a16="http://schemas.microsoft.com/office/drawing/2014/main" id="{CF2E1A9B-3BE0-1673-39BA-F397907B12DA}"/>
              </a:ext>
            </a:extLst>
          </p:cNvPr>
          <p:cNvSpPr>
            <a:spLocks noGrp="1"/>
          </p:cNvSpPr>
          <p:nvPr>
            <p:ph type="body" sz="quarter" idx="14" hasCustomPrompt="1"/>
          </p:nvPr>
        </p:nvSpPr>
        <p:spPr>
          <a:xfrm>
            <a:off x="4629151" y="2209800"/>
            <a:ext cx="3416300" cy="597408"/>
          </a:xfrm>
        </p:spPr>
        <p:txBody>
          <a:bodyPr/>
          <a:lstStyle>
            <a:lvl1pPr>
              <a:spcAft>
                <a:spcPts val="0"/>
              </a:spcAft>
              <a:defRPr sz="1867" b="1">
                <a:solidFill>
                  <a:schemeClr val="bg1"/>
                </a:solidFill>
              </a:defRPr>
            </a:lvl1pPr>
          </a:lstStyle>
          <a:p>
            <a:pPr lvl="0"/>
            <a:r>
              <a:rPr lang="en-US" dirty="0"/>
              <a:t>John Doe</a:t>
            </a:r>
          </a:p>
        </p:txBody>
      </p:sp>
      <p:sp>
        <p:nvSpPr>
          <p:cNvPr id="10" name="Text Placeholder 7">
            <a:extLst>
              <a:ext uri="{FF2B5EF4-FFF2-40B4-BE49-F238E27FC236}">
                <a16:creationId xmlns:a16="http://schemas.microsoft.com/office/drawing/2014/main" id="{6D3241A9-4265-C217-A316-AEF1E8578F4E}"/>
              </a:ext>
            </a:extLst>
          </p:cNvPr>
          <p:cNvSpPr>
            <a:spLocks noGrp="1"/>
          </p:cNvSpPr>
          <p:nvPr>
            <p:ph type="body" sz="quarter" idx="15" hasCustomPrompt="1"/>
          </p:nvPr>
        </p:nvSpPr>
        <p:spPr>
          <a:xfrm>
            <a:off x="4629151" y="2824105"/>
            <a:ext cx="3416300" cy="1085379"/>
          </a:xfrm>
        </p:spPr>
        <p:txBody>
          <a:bodyPr/>
          <a:lstStyle>
            <a:lvl1pPr>
              <a:spcAft>
                <a:spcPts val="0"/>
              </a:spcAft>
              <a:defRPr sz="1467">
                <a:solidFill>
                  <a:schemeClr val="bg1"/>
                </a:solidFill>
              </a:defRPr>
            </a:lvl1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12" name="Text Placeholder 7">
            <a:extLst>
              <a:ext uri="{FF2B5EF4-FFF2-40B4-BE49-F238E27FC236}">
                <a16:creationId xmlns:a16="http://schemas.microsoft.com/office/drawing/2014/main" id="{824822C4-9887-FA7E-6758-2CC68B42498D}"/>
              </a:ext>
            </a:extLst>
          </p:cNvPr>
          <p:cNvSpPr>
            <a:spLocks noGrp="1"/>
          </p:cNvSpPr>
          <p:nvPr>
            <p:ph type="body" sz="quarter" idx="16" hasCustomPrompt="1"/>
          </p:nvPr>
        </p:nvSpPr>
        <p:spPr>
          <a:xfrm>
            <a:off x="4629151" y="4296000"/>
            <a:ext cx="3416300" cy="597408"/>
          </a:xfrm>
        </p:spPr>
        <p:txBody>
          <a:bodyPr/>
          <a:lstStyle>
            <a:lvl1pPr>
              <a:spcAft>
                <a:spcPts val="0"/>
              </a:spcAft>
              <a:defRPr sz="1867" b="1">
                <a:solidFill>
                  <a:schemeClr val="bg1"/>
                </a:solidFill>
              </a:defRPr>
            </a:lvl1pPr>
          </a:lstStyle>
          <a:p>
            <a:pPr lvl="0"/>
            <a:r>
              <a:rPr lang="en-US" dirty="0"/>
              <a:t>Jane Doe</a:t>
            </a:r>
            <a:br>
              <a:rPr lang="en-US" dirty="0"/>
            </a:br>
            <a:endParaRPr lang="en-US" dirty="0"/>
          </a:p>
        </p:txBody>
      </p:sp>
      <p:sp>
        <p:nvSpPr>
          <p:cNvPr id="13" name="Text Placeholder 7">
            <a:extLst>
              <a:ext uri="{FF2B5EF4-FFF2-40B4-BE49-F238E27FC236}">
                <a16:creationId xmlns:a16="http://schemas.microsoft.com/office/drawing/2014/main" id="{79AEDF7F-DB87-553D-3FE3-B9290A684F49}"/>
              </a:ext>
            </a:extLst>
          </p:cNvPr>
          <p:cNvSpPr>
            <a:spLocks noGrp="1"/>
          </p:cNvSpPr>
          <p:nvPr>
            <p:ph type="body" sz="quarter" idx="17" hasCustomPrompt="1"/>
          </p:nvPr>
        </p:nvSpPr>
        <p:spPr>
          <a:xfrm>
            <a:off x="4629151" y="4905600"/>
            <a:ext cx="3416300" cy="1084800"/>
          </a:xfrm>
        </p:spPr>
        <p:txBody>
          <a:bodyPr/>
          <a:lstStyle>
            <a:lvl1pPr>
              <a:spcAft>
                <a:spcPts val="0"/>
              </a:spcAft>
              <a:defRPr sz="1467">
                <a:solidFill>
                  <a:schemeClr val="bg1"/>
                </a:solidFill>
              </a:defRPr>
            </a:lvl1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3" name="Text Placeholder 7">
            <a:extLst>
              <a:ext uri="{FF2B5EF4-FFF2-40B4-BE49-F238E27FC236}">
                <a16:creationId xmlns:a16="http://schemas.microsoft.com/office/drawing/2014/main" id="{8E9BCDA7-871A-DC47-E491-916F16187BD6}"/>
              </a:ext>
            </a:extLst>
          </p:cNvPr>
          <p:cNvSpPr>
            <a:spLocks noGrp="1"/>
          </p:cNvSpPr>
          <p:nvPr>
            <p:ph type="body" sz="quarter" idx="18" hasCustomPrompt="1"/>
          </p:nvPr>
        </p:nvSpPr>
        <p:spPr>
          <a:xfrm>
            <a:off x="8422218" y="2209801"/>
            <a:ext cx="3416300" cy="600439"/>
          </a:xfrm>
        </p:spPr>
        <p:txBody>
          <a:bodyPr/>
          <a:lstStyle>
            <a:lvl1pPr>
              <a:spcAft>
                <a:spcPts val="0"/>
              </a:spcAft>
              <a:defRPr sz="1867" b="1">
                <a:solidFill>
                  <a:schemeClr val="bg1"/>
                </a:solidFill>
              </a:defRPr>
            </a:lvl1pPr>
          </a:lstStyle>
          <a:p>
            <a:pPr lvl="0"/>
            <a:r>
              <a:rPr lang="en-US" dirty="0"/>
              <a:t>Jane Doe</a:t>
            </a:r>
            <a:br>
              <a:rPr lang="en-US" dirty="0"/>
            </a:br>
            <a:endParaRPr lang="en-US" dirty="0"/>
          </a:p>
        </p:txBody>
      </p:sp>
      <p:sp>
        <p:nvSpPr>
          <p:cNvPr id="7" name="Text Placeholder 7">
            <a:extLst>
              <a:ext uri="{FF2B5EF4-FFF2-40B4-BE49-F238E27FC236}">
                <a16:creationId xmlns:a16="http://schemas.microsoft.com/office/drawing/2014/main" id="{1CFCCB07-505B-CF23-AA56-DF12E774B59E}"/>
              </a:ext>
            </a:extLst>
          </p:cNvPr>
          <p:cNvSpPr>
            <a:spLocks noGrp="1"/>
          </p:cNvSpPr>
          <p:nvPr>
            <p:ph type="body" sz="quarter" idx="19" hasCustomPrompt="1"/>
          </p:nvPr>
        </p:nvSpPr>
        <p:spPr>
          <a:xfrm>
            <a:off x="8422218" y="2824105"/>
            <a:ext cx="3416300" cy="1085379"/>
          </a:xfrm>
        </p:spPr>
        <p:txBody>
          <a:bodyPr/>
          <a:lstStyle>
            <a:lvl1pPr>
              <a:spcAft>
                <a:spcPts val="0"/>
              </a:spcAft>
              <a:defRPr sz="1467">
                <a:solidFill>
                  <a:schemeClr val="bg1"/>
                </a:solidFill>
              </a:defRPr>
            </a:lvl1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14" name="Text Placeholder 7">
            <a:extLst>
              <a:ext uri="{FF2B5EF4-FFF2-40B4-BE49-F238E27FC236}">
                <a16:creationId xmlns:a16="http://schemas.microsoft.com/office/drawing/2014/main" id="{FEB7346F-CEF1-D823-D380-F47962C8247D}"/>
              </a:ext>
            </a:extLst>
          </p:cNvPr>
          <p:cNvSpPr>
            <a:spLocks noGrp="1"/>
          </p:cNvSpPr>
          <p:nvPr>
            <p:ph type="body" sz="quarter" idx="20" hasCustomPrompt="1"/>
          </p:nvPr>
        </p:nvSpPr>
        <p:spPr>
          <a:xfrm>
            <a:off x="8422218" y="4296000"/>
            <a:ext cx="3416300" cy="597408"/>
          </a:xfrm>
        </p:spPr>
        <p:txBody>
          <a:bodyPr/>
          <a:lstStyle>
            <a:lvl1pPr>
              <a:spcAft>
                <a:spcPts val="0"/>
              </a:spcAft>
              <a:defRPr sz="1867" b="1">
                <a:solidFill>
                  <a:schemeClr val="bg1"/>
                </a:solidFill>
              </a:defRPr>
            </a:lvl1pPr>
          </a:lstStyle>
          <a:p>
            <a:pPr lvl="0"/>
            <a:r>
              <a:rPr lang="en-US" dirty="0"/>
              <a:t>John Doe</a:t>
            </a:r>
            <a:br>
              <a:rPr lang="en-US" dirty="0"/>
            </a:br>
            <a:endParaRPr lang="en-US" dirty="0"/>
          </a:p>
        </p:txBody>
      </p:sp>
      <p:sp>
        <p:nvSpPr>
          <p:cNvPr id="15" name="Text Placeholder 7">
            <a:extLst>
              <a:ext uri="{FF2B5EF4-FFF2-40B4-BE49-F238E27FC236}">
                <a16:creationId xmlns:a16="http://schemas.microsoft.com/office/drawing/2014/main" id="{321FB1D2-B5DE-3C81-E9FD-7A9B60FC80D5}"/>
              </a:ext>
            </a:extLst>
          </p:cNvPr>
          <p:cNvSpPr>
            <a:spLocks noGrp="1"/>
          </p:cNvSpPr>
          <p:nvPr>
            <p:ph type="body" sz="quarter" idx="21" hasCustomPrompt="1"/>
          </p:nvPr>
        </p:nvSpPr>
        <p:spPr>
          <a:xfrm>
            <a:off x="8422218" y="4905600"/>
            <a:ext cx="3416300" cy="1084800"/>
          </a:xfrm>
        </p:spPr>
        <p:txBody>
          <a:bodyPr/>
          <a:lstStyle>
            <a:lvl1pPr>
              <a:spcAft>
                <a:spcPts val="0"/>
              </a:spcAft>
              <a:defRPr sz="1467">
                <a:solidFill>
                  <a:schemeClr val="bg1"/>
                </a:solidFill>
              </a:defRPr>
            </a:lvl1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11" name="Text Placeholder 7">
            <a:extLst>
              <a:ext uri="{FF2B5EF4-FFF2-40B4-BE49-F238E27FC236}">
                <a16:creationId xmlns:a16="http://schemas.microsoft.com/office/drawing/2014/main" id="{7738C014-4C3F-E369-8830-B267FA6FD12F}"/>
              </a:ext>
            </a:extLst>
          </p:cNvPr>
          <p:cNvSpPr>
            <a:spLocks noGrp="1"/>
          </p:cNvSpPr>
          <p:nvPr>
            <p:ph type="body" sz="quarter" idx="22" hasCustomPrompt="1"/>
          </p:nvPr>
        </p:nvSpPr>
        <p:spPr>
          <a:xfrm>
            <a:off x="835201" y="2209800"/>
            <a:ext cx="3416300" cy="597408"/>
          </a:xfrm>
        </p:spPr>
        <p:txBody>
          <a:bodyPr/>
          <a:lstStyle>
            <a:lvl1pPr>
              <a:spcAft>
                <a:spcPts val="0"/>
              </a:spcAft>
              <a:defRPr sz="1867" b="1">
                <a:solidFill>
                  <a:schemeClr val="bg1"/>
                </a:solidFill>
              </a:defRPr>
            </a:lvl1pPr>
          </a:lstStyle>
          <a:p>
            <a:pPr lvl="0"/>
            <a:r>
              <a:rPr lang="en-US" dirty="0"/>
              <a:t>John Doe</a:t>
            </a:r>
          </a:p>
        </p:txBody>
      </p:sp>
      <p:sp>
        <p:nvSpPr>
          <p:cNvPr id="16" name="Text Placeholder 7">
            <a:extLst>
              <a:ext uri="{FF2B5EF4-FFF2-40B4-BE49-F238E27FC236}">
                <a16:creationId xmlns:a16="http://schemas.microsoft.com/office/drawing/2014/main" id="{787516AD-FB6B-68DC-4847-F9B9FCD487CF}"/>
              </a:ext>
            </a:extLst>
          </p:cNvPr>
          <p:cNvSpPr>
            <a:spLocks noGrp="1"/>
          </p:cNvSpPr>
          <p:nvPr>
            <p:ph type="body" sz="quarter" idx="23" hasCustomPrompt="1"/>
          </p:nvPr>
        </p:nvSpPr>
        <p:spPr>
          <a:xfrm>
            <a:off x="835201" y="2824105"/>
            <a:ext cx="3416300" cy="1085379"/>
          </a:xfrm>
        </p:spPr>
        <p:txBody>
          <a:bodyPr/>
          <a:lstStyle>
            <a:lvl1pPr>
              <a:spcAft>
                <a:spcPts val="0"/>
              </a:spcAft>
              <a:defRPr sz="1467">
                <a:solidFill>
                  <a:schemeClr val="bg1"/>
                </a:solidFill>
              </a:defRPr>
            </a:lvl1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
        <p:nvSpPr>
          <p:cNvPr id="17" name="Text Placeholder 7">
            <a:extLst>
              <a:ext uri="{FF2B5EF4-FFF2-40B4-BE49-F238E27FC236}">
                <a16:creationId xmlns:a16="http://schemas.microsoft.com/office/drawing/2014/main" id="{749E438A-5796-CCD2-4D5D-C18EC3BBA478}"/>
              </a:ext>
            </a:extLst>
          </p:cNvPr>
          <p:cNvSpPr>
            <a:spLocks noGrp="1"/>
          </p:cNvSpPr>
          <p:nvPr>
            <p:ph type="body" sz="quarter" idx="24" hasCustomPrompt="1"/>
          </p:nvPr>
        </p:nvSpPr>
        <p:spPr>
          <a:xfrm>
            <a:off x="835201" y="4296000"/>
            <a:ext cx="3416300" cy="597408"/>
          </a:xfrm>
        </p:spPr>
        <p:txBody>
          <a:bodyPr/>
          <a:lstStyle>
            <a:lvl1pPr>
              <a:spcAft>
                <a:spcPts val="0"/>
              </a:spcAft>
              <a:defRPr sz="1867" b="1">
                <a:solidFill>
                  <a:schemeClr val="bg1"/>
                </a:solidFill>
              </a:defRPr>
            </a:lvl1pPr>
          </a:lstStyle>
          <a:p>
            <a:pPr lvl="0"/>
            <a:r>
              <a:rPr lang="en-US" dirty="0"/>
              <a:t>Jane Doe</a:t>
            </a:r>
            <a:br>
              <a:rPr lang="en-US" dirty="0"/>
            </a:br>
            <a:endParaRPr lang="en-US" dirty="0"/>
          </a:p>
        </p:txBody>
      </p:sp>
      <p:sp>
        <p:nvSpPr>
          <p:cNvPr id="18" name="Text Placeholder 7">
            <a:extLst>
              <a:ext uri="{FF2B5EF4-FFF2-40B4-BE49-F238E27FC236}">
                <a16:creationId xmlns:a16="http://schemas.microsoft.com/office/drawing/2014/main" id="{E712FEEF-7E24-A982-CAB1-933367649747}"/>
              </a:ext>
            </a:extLst>
          </p:cNvPr>
          <p:cNvSpPr>
            <a:spLocks noGrp="1"/>
          </p:cNvSpPr>
          <p:nvPr>
            <p:ph type="body" sz="quarter" idx="25" hasCustomPrompt="1"/>
          </p:nvPr>
        </p:nvSpPr>
        <p:spPr>
          <a:xfrm>
            <a:off x="835201" y="4905600"/>
            <a:ext cx="3416300" cy="1084800"/>
          </a:xfrm>
        </p:spPr>
        <p:txBody>
          <a:bodyPr/>
          <a:lstStyle>
            <a:lvl1pPr>
              <a:spcAft>
                <a:spcPts val="0"/>
              </a:spcAft>
              <a:defRPr sz="1467">
                <a:solidFill>
                  <a:schemeClr val="bg1"/>
                </a:solidFill>
              </a:defRPr>
            </a:lvl1pPr>
          </a:lstStyle>
          <a:p>
            <a:pPr lvl="0"/>
            <a:r>
              <a:rPr lang="en-US" dirty="0"/>
              <a:t>Title</a:t>
            </a:r>
            <a:br>
              <a:rPr lang="en-US" dirty="0"/>
            </a:br>
            <a:r>
              <a:rPr lang="en-US" dirty="0"/>
              <a:t>Company</a:t>
            </a:r>
            <a:br>
              <a:rPr lang="en-US" dirty="0"/>
            </a:br>
            <a:r>
              <a:rPr lang="en-US" dirty="0"/>
              <a:t>Business Unit</a:t>
            </a:r>
            <a:br>
              <a:rPr lang="en-US" dirty="0"/>
            </a:br>
            <a:endParaRPr lang="en-US" dirty="0"/>
          </a:p>
        </p:txBody>
      </p:sp>
    </p:spTree>
    <p:extLst>
      <p:ext uri="{BB962C8B-B14F-4D97-AF65-F5344CB8AC3E}">
        <p14:creationId xmlns:p14="http://schemas.microsoft.com/office/powerpoint/2010/main" val="1300824071"/>
      </p:ext>
    </p:extLst>
  </p:cSld>
  <p:clrMapOvr>
    <a:masterClrMapping/>
  </p:clrMapOvr>
  <p:extLst>
    <p:ext uri="{DCECCB84-F9BA-43D5-87BE-67443E8EF086}">
      <p15:sldGuideLst xmlns:p15="http://schemas.microsoft.com/office/powerpoint/2012/main"/>
    </p:ext>
  </p:extLst>
</p:sldLayout>
</file>

<file path=ppt/slideLayouts/slideLayout122.xml><?xml version="1.0" encoding="utf-8"?>
<p:sldLayout xmlns:a="http://schemas.openxmlformats.org/drawingml/2006/main" xmlns:r="http://schemas.openxmlformats.org/officeDocument/2006/relationships" xmlns:p="http://schemas.openxmlformats.org/presentationml/2006/main" userDrawn="1">
  <p:cSld name="Three-columns text slide ">
    <p:spTree>
      <p:nvGrpSpPr>
        <p:cNvPr id="1" name=""/>
        <p:cNvGrpSpPr/>
        <p:nvPr/>
      </p:nvGrpSpPr>
      <p:grpSpPr>
        <a:xfrm>
          <a:off x="0" y="0"/>
          <a:ext cx="0" cy="0"/>
          <a:chOff x="0" y="0"/>
          <a:chExt cx="0" cy="0"/>
        </a:xfrm>
      </p:grpSpPr>
      <p:sp>
        <p:nvSpPr>
          <p:cNvPr id="2" name="Title 1"/>
          <p:cNvSpPr>
            <a:spLocks noGrp="1"/>
          </p:cNvSpPr>
          <p:nvPr>
            <p:ph type="title"/>
          </p:nvPr>
        </p:nvSpPr>
        <p:spPr>
          <a:xfrm>
            <a:off x="836083" y="385234"/>
            <a:ext cx="11000316" cy="960967"/>
          </a:xfrm>
        </p:spPr>
        <p:txBody>
          <a:bodyPr/>
          <a:lstStyle/>
          <a:p>
            <a:r>
              <a:rPr lang="en-US" noProof="0"/>
              <a:t>Click to edit Master title style</a:t>
            </a:r>
          </a:p>
        </p:txBody>
      </p:sp>
      <p:sp>
        <p:nvSpPr>
          <p:cNvPr id="3" name="Content Placeholder 2"/>
          <p:cNvSpPr>
            <a:spLocks noGrp="1"/>
          </p:cNvSpPr>
          <p:nvPr>
            <p:ph idx="1"/>
          </p:nvPr>
        </p:nvSpPr>
        <p:spPr>
          <a:xfrm>
            <a:off x="836081" y="2865970"/>
            <a:ext cx="3422400" cy="3264509"/>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10"/>
          </p:nvPr>
        </p:nvSpPr>
        <p:spPr/>
        <p:txBody>
          <a:bodyPr/>
          <a:lstStyle/>
          <a:p>
            <a:fld id="{B0505D2B-3E2F-7E45-85FA-18C42162E43F}" type="datetime1">
              <a:rPr lang="en-US" smtClean="0"/>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a:xfrm rot="-5400000">
            <a:off x="194499" y="6190393"/>
            <a:ext cx="240000" cy="144000"/>
          </a:xfrm>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7" name="Content Placeholder 2">
            <a:extLst>
              <a:ext uri="{FF2B5EF4-FFF2-40B4-BE49-F238E27FC236}">
                <a16:creationId xmlns:a16="http://schemas.microsoft.com/office/drawing/2014/main" id="{76BA3CB5-4E0B-038A-EC8B-EF65795FDB6A}"/>
              </a:ext>
            </a:extLst>
          </p:cNvPr>
          <p:cNvSpPr>
            <a:spLocks noGrp="1"/>
          </p:cNvSpPr>
          <p:nvPr>
            <p:ph idx="13"/>
          </p:nvPr>
        </p:nvSpPr>
        <p:spPr>
          <a:xfrm>
            <a:off x="4622802" y="2865969"/>
            <a:ext cx="3420533" cy="3267604"/>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8" name="Content Placeholder 2">
            <a:extLst>
              <a:ext uri="{FF2B5EF4-FFF2-40B4-BE49-F238E27FC236}">
                <a16:creationId xmlns:a16="http://schemas.microsoft.com/office/drawing/2014/main" id="{D39ECE93-E124-14D6-E1B3-D291AC837964}"/>
              </a:ext>
            </a:extLst>
          </p:cNvPr>
          <p:cNvSpPr>
            <a:spLocks noGrp="1"/>
          </p:cNvSpPr>
          <p:nvPr>
            <p:ph idx="14"/>
          </p:nvPr>
        </p:nvSpPr>
        <p:spPr>
          <a:xfrm>
            <a:off x="8413751" y="2865969"/>
            <a:ext cx="3420535" cy="3267604"/>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9" name="Content Placeholder 2">
            <a:extLst>
              <a:ext uri="{FF2B5EF4-FFF2-40B4-BE49-F238E27FC236}">
                <a16:creationId xmlns:a16="http://schemas.microsoft.com/office/drawing/2014/main" id="{F8A03253-F23B-759D-52D6-D0D372380F82}"/>
              </a:ext>
            </a:extLst>
          </p:cNvPr>
          <p:cNvSpPr>
            <a:spLocks noGrp="1"/>
          </p:cNvSpPr>
          <p:nvPr>
            <p:ph idx="15"/>
          </p:nvPr>
        </p:nvSpPr>
        <p:spPr>
          <a:xfrm>
            <a:off x="836083" y="2197100"/>
            <a:ext cx="3422400" cy="476645"/>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11" name="Content Placeholder 2">
            <a:extLst>
              <a:ext uri="{FF2B5EF4-FFF2-40B4-BE49-F238E27FC236}">
                <a16:creationId xmlns:a16="http://schemas.microsoft.com/office/drawing/2014/main" id="{E7EFCB67-D080-4319-E997-74C0A99A291D}"/>
              </a:ext>
            </a:extLst>
          </p:cNvPr>
          <p:cNvSpPr>
            <a:spLocks noGrp="1"/>
          </p:cNvSpPr>
          <p:nvPr>
            <p:ph idx="16"/>
          </p:nvPr>
        </p:nvSpPr>
        <p:spPr>
          <a:xfrm>
            <a:off x="4622802" y="2197100"/>
            <a:ext cx="3420533" cy="476645"/>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12" name="Content Placeholder 2">
            <a:extLst>
              <a:ext uri="{FF2B5EF4-FFF2-40B4-BE49-F238E27FC236}">
                <a16:creationId xmlns:a16="http://schemas.microsoft.com/office/drawing/2014/main" id="{4BBAD459-7E18-A13F-67D6-D1EA73D281BB}"/>
              </a:ext>
            </a:extLst>
          </p:cNvPr>
          <p:cNvSpPr>
            <a:spLocks noGrp="1"/>
          </p:cNvSpPr>
          <p:nvPr>
            <p:ph idx="17"/>
          </p:nvPr>
        </p:nvSpPr>
        <p:spPr>
          <a:xfrm>
            <a:off x="8413751" y="2197100"/>
            <a:ext cx="3420535" cy="476645"/>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14" name="Text Placeholder 13">
            <a:extLst>
              <a:ext uri="{FF2B5EF4-FFF2-40B4-BE49-F238E27FC236}">
                <a16:creationId xmlns:a16="http://schemas.microsoft.com/office/drawing/2014/main" id="{9E7AC5FE-6C84-8EE7-245C-A99B8F429EC7}"/>
              </a:ext>
            </a:extLst>
          </p:cNvPr>
          <p:cNvSpPr>
            <a:spLocks noGrp="1"/>
          </p:cNvSpPr>
          <p:nvPr>
            <p:ph type="body" sz="quarter" idx="18" hasCustomPrompt="1"/>
          </p:nvPr>
        </p:nvSpPr>
        <p:spPr>
          <a:xfrm>
            <a:off x="836084" y="6238393"/>
            <a:ext cx="7200000" cy="144000"/>
          </a:xfrm>
        </p:spPr>
        <p:txBody>
          <a:bodyPr anchor="b" anchorCtr="0"/>
          <a:lstStyle>
            <a:lvl1pPr>
              <a:defRPr sz="933"/>
            </a:lvl1pPr>
            <a:lvl2pPr>
              <a:defRPr sz="933"/>
            </a:lvl2pPr>
            <a:lvl3pPr>
              <a:defRPr sz="933"/>
            </a:lvl3pPr>
            <a:lvl4pPr>
              <a:defRPr sz="933"/>
            </a:lvl4pPr>
            <a:lvl5pPr>
              <a:defRPr sz="933"/>
            </a:lvl5pPr>
          </a:lstStyle>
          <a:p>
            <a:pPr lvl="0"/>
            <a:r>
              <a:rPr lang="en-US" dirty="0"/>
              <a:t>Footnote, source</a:t>
            </a:r>
          </a:p>
        </p:txBody>
      </p:sp>
    </p:spTree>
    <p:extLst>
      <p:ext uri="{BB962C8B-B14F-4D97-AF65-F5344CB8AC3E}">
        <p14:creationId xmlns:p14="http://schemas.microsoft.com/office/powerpoint/2010/main" val="3232878293"/>
      </p:ext>
    </p:extLst>
  </p:cSld>
  <p:clrMapOvr>
    <a:masterClrMapping/>
  </p:clrMapOvr>
  <p:extLst>
    <p:ext uri="{DCECCB84-F9BA-43D5-87BE-67443E8EF086}">
      <p15:sldGuideLst xmlns:p15="http://schemas.microsoft.com/office/powerpoint/2012/main"/>
    </p:ext>
  </p:extLst>
</p:sldLayout>
</file>

<file path=ppt/slideLayouts/slideLayout123.xml><?xml version="1.0" encoding="utf-8"?>
<p:sldLayout xmlns:a="http://schemas.openxmlformats.org/drawingml/2006/main" xmlns:r="http://schemas.openxmlformats.org/officeDocument/2006/relationships" xmlns:p="http://schemas.openxmlformats.org/presentationml/2006/main" userDrawn="1">
  <p:cSld name="Title with pictur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7B5185DC-75AA-89C5-12FA-7663D1244071}"/>
              </a:ext>
            </a:extLst>
          </p:cNvPr>
          <p:cNvSpPr>
            <a:spLocks noGrp="1"/>
          </p:cNvSpPr>
          <p:nvPr>
            <p:ph type="pic" sz="quarter" idx="10"/>
          </p:nvPr>
        </p:nvSpPr>
        <p:spPr>
          <a:xfrm>
            <a:off x="0" y="0"/>
            <a:ext cx="12192000" cy="6858000"/>
          </a:xfrm>
        </p:spPr>
        <p:txBody>
          <a:bodyPr anchor="ctr" anchorCtr="1"/>
          <a:lstStyle>
            <a:lvl1pPr algn="ctr">
              <a:defRPr/>
            </a:lvl1pPr>
          </a:lstStyle>
          <a:p>
            <a:r>
              <a:rPr lang="en-US"/>
              <a:t>Click icon to add picture</a:t>
            </a:r>
            <a:endParaRPr lang="en-US" dirty="0"/>
          </a:p>
        </p:txBody>
      </p:sp>
      <p:sp>
        <p:nvSpPr>
          <p:cNvPr id="6" name="Text Placeholder 5">
            <a:extLst>
              <a:ext uri="{FF2B5EF4-FFF2-40B4-BE49-F238E27FC236}">
                <a16:creationId xmlns:a16="http://schemas.microsoft.com/office/drawing/2014/main" id="{35FA0A69-F626-71D1-D44C-F45E3406B30E}"/>
              </a:ext>
            </a:extLst>
          </p:cNvPr>
          <p:cNvSpPr>
            <a:spLocks noGrp="1"/>
          </p:cNvSpPr>
          <p:nvPr>
            <p:ph type="body" sz="quarter" idx="11" hasCustomPrompt="1"/>
          </p:nvPr>
        </p:nvSpPr>
        <p:spPr>
          <a:xfrm>
            <a:off x="556800" y="1180800"/>
            <a:ext cx="5760000" cy="4560000"/>
          </a:xfrm>
          <a:gradFill>
            <a:gsLst>
              <a:gs pos="0">
                <a:schemeClr val="accent2"/>
              </a:gs>
              <a:gs pos="45000">
                <a:schemeClr val="accent2">
                  <a:alpha val="0"/>
                </a:schemeClr>
              </a:gs>
            </a:gsLst>
            <a:lin ang="2700000" scaled="0"/>
          </a:gradFill>
        </p:spPr>
        <p:txBody>
          <a:bodyPr/>
          <a:lstStyle>
            <a:lvl1pPr>
              <a:defRPr sz="133"/>
            </a:lvl1pPr>
          </a:lstStyle>
          <a:p>
            <a:pPr lvl="0"/>
            <a:r>
              <a:rPr lang="en-US"/>
              <a:t> </a:t>
            </a:r>
          </a:p>
        </p:txBody>
      </p:sp>
      <p:sp>
        <p:nvSpPr>
          <p:cNvPr id="2" name="Title 1"/>
          <p:cNvSpPr>
            <a:spLocks noGrp="1"/>
          </p:cNvSpPr>
          <p:nvPr>
            <p:ph type="ctrTitle"/>
          </p:nvPr>
        </p:nvSpPr>
        <p:spPr>
          <a:xfrm>
            <a:off x="833967" y="1384301"/>
            <a:ext cx="5505451" cy="2125663"/>
          </a:xfrm>
        </p:spPr>
        <p:txBody>
          <a:bodyPr anchor="t" anchorCtr="0"/>
          <a:lstStyle>
            <a:lvl1pPr algn="l">
              <a:defRPr sz="4800">
                <a:solidFill>
                  <a:schemeClr val="tx1"/>
                </a:solidFill>
              </a:defRPr>
            </a:lvl1pPr>
          </a:lstStyle>
          <a:p>
            <a:r>
              <a:rPr lang="en-US" noProof="0"/>
              <a:t>Click to edit Master title style</a:t>
            </a:r>
          </a:p>
        </p:txBody>
      </p:sp>
      <p:sp>
        <p:nvSpPr>
          <p:cNvPr id="3" name="Subtitle 2"/>
          <p:cNvSpPr>
            <a:spLocks noGrp="1"/>
          </p:cNvSpPr>
          <p:nvPr>
            <p:ph type="subTitle" idx="1" hasCustomPrompt="1"/>
          </p:nvPr>
        </p:nvSpPr>
        <p:spPr>
          <a:xfrm>
            <a:off x="833968" y="3600451"/>
            <a:ext cx="5505451" cy="1657348"/>
          </a:xfrm>
        </p:spPr>
        <p:txBody>
          <a:bodyPr anchor="t" anchorCtr="0"/>
          <a:lstStyle>
            <a:lvl1pPr marL="0" indent="0" algn="l">
              <a:buNone/>
              <a:defRPr sz="1600" b="1">
                <a:solidFill>
                  <a:schemeClr val="tx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noProof="0"/>
              <a:t>Click to edit Master subtitle style        </a:t>
            </a:r>
          </a:p>
        </p:txBody>
      </p:sp>
    </p:spTree>
    <p:extLst>
      <p:ext uri="{BB962C8B-B14F-4D97-AF65-F5344CB8AC3E}">
        <p14:creationId xmlns:p14="http://schemas.microsoft.com/office/powerpoint/2010/main" val="1048884769"/>
      </p:ext>
    </p:extLst>
  </p:cSld>
  <p:clrMapOvr>
    <a:masterClrMapping/>
  </p:clrMapOvr>
  <p:extLst>
    <p:ext uri="{DCECCB84-F9BA-43D5-87BE-67443E8EF086}">
      <p15:sldGuideLst xmlns:p15="http://schemas.microsoft.com/office/powerpoint/2012/main">
        <p15:guide id="5" orient="horz" pos="654">
          <p15:clr>
            <a:srgbClr val="A4A3A4"/>
          </p15:clr>
        </p15:guide>
        <p15:guide id="7" orient="horz" pos="556">
          <p15:clr>
            <a:srgbClr val="A4A3A4"/>
          </p15:clr>
        </p15:guide>
      </p15:sldGuideLst>
    </p:ext>
  </p:extLst>
</p:sldLayout>
</file>

<file path=ppt/slideLayouts/slideLayout124.xml><?xml version="1.0" encoding="utf-8"?>
<p:sldLayout xmlns:a="http://schemas.openxmlformats.org/drawingml/2006/main" xmlns:r="http://schemas.openxmlformats.org/officeDocument/2006/relationships" xmlns:p="http://schemas.openxmlformats.org/presentationml/2006/main" userDrawn="1">
  <p:cSld name="Divider slide">
    <p:bg>
      <p:bgPr>
        <a:solidFill>
          <a:schemeClr val="accent1"/>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BA372D2-B535-8019-13DF-3C17C2336D8A}"/>
              </a:ext>
            </a:extLst>
          </p:cNvPr>
          <p:cNvSpPr/>
          <p:nvPr userDrawn="1"/>
        </p:nvSpPr>
        <p:spPr>
          <a:xfrm>
            <a:off x="554567" y="2205567"/>
            <a:ext cx="5040000" cy="4080000"/>
          </a:xfrm>
          <a:prstGeom prst="rect">
            <a:avLst/>
          </a:prstGeom>
          <a:gradFill>
            <a:gsLst>
              <a:gs pos="0">
                <a:schemeClr val="accent2"/>
              </a:gs>
              <a:gs pos="45000">
                <a:schemeClr val="accent2">
                  <a:alpha val="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2" name="Title 1"/>
          <p:cNvSpPr>
            <a:spLocks noGrp="1"/>
          </p:cNvSpPr>
          <p:nvPr>
            <p:ph type="title"/>
          </p:nvPr>
        </p:nvSpPr>
        <p:spPr>
          <a:xfrm>
            <a:off x="836083" y="2450553"/>
            <a:ext cx="11000316" cy="906815"/>
          </a:xfrm>
        </p:spPr>
        <p:txBody>
          <a:bodyPr/>
          <a:lstStyle>
            <a:lvl1pPr>
              <a:defRPr sz="4267">
                <a:solidFill>
                  <a:schemeClr val="bg1"/>
                </a:solidFill>
              </a:defRPr>
            </a:lvl1pPr>
          </a:lstStyle>
          <a:p>
            <a:r>
              <a:rPr lang="en-US" noProof="0"/>
              <a:t>Click to edit Master title style</a:t>
            </a:r>
          </a:p>
        </p:txBody>
      </p:sp>
      <p:sp>
        <p:nvSpPr>
          <p:cNvPr id="4" name="Date Placeholder 3"/>
          <p:cNvSpPr>
            <a:spLocks noGrp="1"/>
          </p:cNvSpPr>
          <p:nvPr>
            <p:ph type="dt" sz="half" idx="10"/>
          </p:nvPr>
        </p:nvSpPr>
        <p:spPr/>
        <p:txBody>
          <a:bodyPr/>
          <a:lstStyle>
            <a:lvl1pPr>
              <a:defRPr>
                <a:solidFill>
                  <a:schemeClr val="bg1"/>
                </a:solidFill>
              </a:defRPr>
            </a:lvl1pPr>
          </a:lstStyle>
          <a:p>
            <a:fld id="{CF56DC64-EE53-A445-A159-51AACA98E314}" type="datetime1">
              <a:rPr lang="en-US" smtClean="0"/>
              <a:t>07/18/2024</a:t>
            </a:fld>
            <a:endParaRPr lang="en-US"/>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Tree>
    <p:extLst>
      <p:ext uri="{BB962C8B-B14F-4D97-AF65-F5344CB8AC3E}">
        <p14:creationId xmlns:p14="http://schemas.microsoft.com/office/powerpoint/2010/main" val="485651978"/>
      </p:ext>
    </p:extLst>
  </p:cSld>
  <p:clrMapOvr>
    <a:masterClrMapping/>
  </p:clrMapOvr>
  <p:extLst>
    <p:ext uri="{DCECCB84-F9BA-43D5-87BE-67443E8EF086}">
      <p15:sldGuideLst xmlns:p15="http://schemas.microsoft.com/office/powerpoint/2012/main">
        <p15:guide id="7" orient="horz" pos="1157">
          <p15:clr>
            <a:srgbClr val="A4A3A4"/>
          </p15:clr>
        </p15:guide>
      </p15:sldGuideLst>
    </p:ext>
  </p:extLst>
</p:sldLayout>
</file>

<file path=ppt/slideLayouts/slideLayout125.xml><?xml version="1.0" encoding="utf-8"?>
<p:sldLayout xmlns:a="http://schemas.openxmlformats.org/drawingml/2006/main" xmlns:r="http://schemas.openxmlformats.org/officeDocument/2006/relationships" xmlns:p="http://schemas.openxmlformats.org/presentationml/2006/main" userDrawn="1">
  <p:cSld name="Divider slide with picture right            ">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03CD2E7F-4CEE-BBAD-AF97-2389B4F590F0}"/>
              </a:ext>
            </a:extLst>
          </p:cNvPr>
          <p:cNvSpPr/>
          <p:nvPr userDrawn="1"/>
        </p:nvSpPr>
        <p:spPr>
          <a:xfrm>
            <a:off x="8411634" y="0"/>
            <a:ext cx="3780367"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2" name="Title 1"/>
          <p:cNvSpPr>
            <a:spLocks noGrp="1"/>
          </p:cNvSpPr>
          <p:nvPr>
            <p:ph type="title"/>
          </p:nvPr>
        </p:nvSpPr>
        <p:spPr>
          <a:xfrm>
            <a:off x="836084" y="2450552"/>
            <a:ext cx="7207251" cy="2192685"/>
          </a:xfrm>
        </p:spPr>
        <p:txBody>
          <a:bodyPr/>
          <a:lstStyle>
            <a:lvl1pPr>
              <a:defRPr sz="4267">
                <a:solidFill>
                  <a:schemeClr val="bg1"/>
                </a:solidFill>
              </a:defRPr>
            </a:lvl1pPr>
          </a:lstStyle>
          <a:p>
            <a:r>
              <a:rPr lang="en-US" noProof="0"/>
              <a:t>Click to edit Master title style</a:t>
            </a:r>
          </a:p>
        </p:txBody>
      </p:sp>
      <p:sp>
        <p:nvSpPr>
          <p:cNvPr id="4" name="Date Placeholder 3"/>
          <p:cNvSpPr>
            <a:spLocks noGrp="1"/>
          </p:cNvSpPr>
          <p:nvPr>
            <p:ph type="dt" sz="half" idx="10"/>
          </p:nvPr>
        </p:nvSpPr>
        <p:spPr/>
        <p:txBody>
          <a:bodyPr/>
          <a:lstStyle>
            <a:lvl1pPr>
              <a:defRPr>
                <a:solidFill>
                  <a:schemeClr val="bg1"/>
                </a:solidFill>
              </a:defRPr>
            </a:lvl1pPr>
          </a:lstStyle>
          <a:p>
            <a:fld id="{D8C4AB22-0FFC-F443-B0FC-661DCCF24A01}" type="datetime1">
              <a:rPr lang="en-US" smtClean="0"/>
              <a:t>07/18/2024</a:t>
            </a:fld>
            <a:endParaRPr lang="en-US"/>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a:t>Confidential</a:t>
            </a:r>
            <a:endParaRPr lang="en-US"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
        <p:nvSpPr>
          <p:cNvPr id="9" name="Picture Placeholder 4">
            <a:extLst>
              <a:ext uri="{FF2B5EF4-FFF2-40B4-BE49-F238E27FC236}">
                <a16:creationId xmlns:a16="http://schemas.microsoft.com/office/drawing/2014/main" id="{459D50D3-B26A-1071-9DCD-04E617CD92B3}"/>
              </a:ext>
            </a:extLst>
          </p:cNvPr>
          <p:cNvSpPr>
            <a:spLocks noGrp="1"/>
          </p:cNvSpPr>
          <p:nvPr>
            <p:ph type="pic" sz="quarter" idx="13"/>
          </p:nvPr>
        </p:nvSpPr>
        <p:spPr>
          <a:xfrm>
            <a:off x="8411634" y="0"/>
            <a:ext cx="3780367" cy="6858000"/>
          </a:xfrm>
        </p:spPr>
        <p:txBody>
          <a:bodyPr anchor="ctr" anchorCtr="1"/>
          <a:lstStyle>
            <a:lvl1pPr algn="ctr">
              <a:defRPr/>
            </a:lvl1pPr>
          </a:lstStyle>
          <a:p>
            <a:r>
              <a:rPr lang="en-US" noProof="0"/>
              <a:t>Click icon to add picture</a:t>
            </a:r>
          </a:p>
        </p:txBody>
      </p:sp>
    </p:spTree>
    <p:extLst>
      <p:ext uri="{BB962C8B-B14F-4D97-AF65-F5344CB8AC3E}">
        <p14:creationId xmlns:p14="http://schemas.microsoft.com/office/powerpoint/2010/main" val="2106102987"/>
      </p:ext>
    </p:extLst>
  </p:cSld>
  <p:clrMapOvr>
    <a:masterClrMapping/>
  </p:clrMapOvr>
  <p:extLst>
    <p:ext uri="{DCECCB84-F9BA-43D5-87BE-67443E8EF086}">
      <p15:sldGuideLst xmlns:p15="http://schemas.microsoft.com/office/powerpoint/2012/main">
        <p15:guide id="7" orient="horz" pos="1157">
          <p15:clr>
            <a:srgbClr val="A4A3A4"/>
          </p15:clr>
        </p15:guide>
      </p15:sldGuideLst>
    </p:ext>
  </p:extLst>
</p:sldLayout>
</file>

<file path=ppt/slideLayouts/slideLayout126.xml><?xml version="1.0" encoding="utf-8"?>
<p:sldLayout xmlns:a="http://schemas.openxmlformats.org/drawingml/2006/main" xmlns:r="http://schemas.openxmlformats.org/officeDocument/2006/relationships" xmlns:p="http://schemas.openxmlformats.org/presentationml/2006/main" userDrawn="1">
  <p:cSld name="Divider slide with dark picture">
    <p:spTree>
      <p:nvGrpSpPr>
        <p:cNvPr id="1" name=""/>
        <p:cNvGrpSpPr/>
        <p:nvPr/>
      </p:nvGrpSpPr>
      <p:grpSpPr>
        <a:xfrm>
          <a:off x="0" y="0"/>
          <a:ext cx="0" cy="0"/>
          <a:chOff x="0" y="0"/>
          <a:chExt cx="0" cy="0"/>
        </a:xfrm>
      </p:grpSpPr>
      <p:sp>
        <p:nvSpPr>
          <p:cNvPr id="3" name="Picture Placeholder 4">
            <a:extLst>
              <a:ext uri="{FF2B5EF4-FFF2-40B4-BE49-F238E27FC236}">
                <a16:creationId xmlns:a16="http://schemas.microsoft.com/office/drawing/2014/main" id="{F9843477-FF41-1244-D052-0664C83A7EC4}"/>
              </a:ext>
            </a:extLst>
          </p:cNvPr>
          <p:cNvSpPr>
            <a:spLocks noGrp="1"/>
          </p:cNvSpPr>
          <p:nvPr>
            <p:ph type="pic" sz="quarter" idx="13"/>
          </p:nvPr>
        </p:nvSpPr>
        <p:spPr>
          <a:xfrm>
            <a:off x="0" y="0"/>
            <a:ext cx="12192000" cy="6858000"/>
          </a:xfrm>
        </p:spPr>
        <p:txBody>
          <a:bodyPr anchor="ctr" anchorCtr="1"/>
          <a:lstStyle>
            <a:lvl1pPr algn="ctr">
              <a:defRPr/>
            </a:lvl1pPr>
          </a:lstStyle>
          <a:p>
            <a:r>
              <a:rPr lang="en-US" noProof="0"/>
              <a:t>Click icon to add picture</a:t>
            </a:r>
          </a:p>
        </p:txBody>
      </p:sp>
      <p:sp>
        <p:nvSpPr>
          <p:cNvPr id="2" name="Title 1"/>
          <p:cNvSpPr>
            <a:spLocks noGrp="1"/>
          </p:cNvSpPr>
          <p:nvPr>
            <p:ph type="title"/>
          </p:nvPr>
        </p:nvSpPr>
        <p:spPr>
          <a:xfrm>
            <a:off x="836083" y="2450553"/>
            <a:ext cx="11000316" cy="906815"/>
          </a:xfrm>
        </p:spPr>
        <p:txBody>
          <a:bodyPr/>
          <a:lstStyle>
            <a:lvl1pPr>
              <a:defRPr sz="4267">
                <a:solidFill>
                  <a:schemeClr val="bg1"/>
                </a:solidFill>
              </a:defRPr>
            </a:lvl1pPr>
          </a:lstStyle>
          <a:p>
            <a:r>
              <a:rPr lang="en-US" noProof="0"/>
              <a:t>Click to edit Master title style</a:t>
            </a:r>
          </a:p>
        </p:txBody>
      </p:sp>
      <p:pic>
        <p:nvPicPr>
          <p:cNvPr id="7" name="Graphic 6">
            <a:extLst>
              <a:ext uri="{FF2B5EF4-FFF2-40B4-BE49-F238E27FC236}">
                <a16:creationId xmlns:a16="http://schemas.microsoft.com/office/drawing/2014/main" id="{EFA1F824-6FC4-822D-0410-863E12D17EB6}"/>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
        <p:nvSpPr>
          <p:cNvPr id="4" name="Date Placeholder 3"/>
          <p:cNvSpPr>
            <a:spLocks noGrp="1"/>
          </p:cNvSpPr>
          <p:nvPr>
            <p:ph type="dt" sz="half" idx="10"/>
          </p:nvPr>
        </p:nvSpPr>
        <p:spPr/>
        <p:txBody>
          <a:bodyPr/>
          <a:lstStyle>
            <a:lvl1pPr>
              <a:defRPr>
                <a:solidFill>
                  <a:schemeClr val="bg1"/>
                </a:solidFill>
              </a:defRPr>
            </a:lvl1pPr>
          </a:lstStyle>
          <a:p>
            <a:fld id="{D6A7C20B-8615-8A4E-BF8A-BF4909C13EBD}" type="datetime1">
              <a:rPr lang="en-US" smtClean="0"/>
              <a:pPr/>
              <a:t>07/18/2024</a:t>
            </a:fld>
            <a:endParaRPr lang="en-US"/>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a:t>Confidential</a:t>
            </a:r>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a:p>
        </p:txBody>
      </p:sp>
    </p:spTree>
    <p:extLst>
      <p:ext uri="{BB962C8B-B14F-4D97-AF65-F5344CB8AC3E}">
        <p14:creationId xmlns:p14="http://schemas.microsoft.com/office/powerpoint/2010/main" val="2080148404"/>
      </p:ext>
    </p:extLst>
  </p:cSld>
  <p:clrMapOvr>
    <a:masterClrMapping/>
  </p:clrMapOvr>
  <p:extLst>
    <p:ext uri="{DCECCB84-F9BA-43D5-87BE-67443E8EF086}">
      <p15:sldGuideLst xmlns:p15="http://schemas.microsoft.com/office/powerpoint/2012/main">
        <p15:guide id="7" orient="horz" pos="1157">
          <p15:clr>
            <a:srgbClr val="A4A3A4"/>
          </p15:clr>
        </p15:guide>
      </p15:sldGuideLst>
    </p:ext>
  </p:extLst>
</p:sldLayout>
</file>

<file path=ppt/slideLayouts/slideLayout127.xml><?xml version="1.0" encoding="utf-8"?>
<p:sldLayout xmlns:a="http://schemas.openxmlformats.org/drawingml/2006/main" xmlns:r="http://schemas.openxmlformats.org/officeDocument/2006/relationships" xmlns:p="http://schemas.openxmlformats.org/presentationml/2006/main" userDrawn="1">
  <p:cSld name="One-column text slide 14pt 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836083" y="385234"/>
            <a:ext cx="11000316" cy="960967"/>
          </a:xfrm>
        </p:spPr>
        <p:txBody>
          <a:bodyPr/>
          <a:lstStyle/>
          <a:p>
            <a:r>
              <a:rPr lang="en-US" noProof="0"/>
              <a:t>Click to edit Master title style</a:t>
            </a:r>
          </a:p>
        </p:txBody>
      </p:sp>
      <p:sp>
        <p:nvSpPr>
          <p:cNvPr id="3" name="Content Placeholder 2"/>
          <p:cNvSpPr>
            <a:spLocks noGrp="1"/>
          </p:cNvSpPr>
          <p:nvPr>
            <p:ph idx="1"/>
          </p:nvPr>
        </p:nvSpPr>
        <p:spPr>
          <a:xfrm>
            <a:off x="836083" y="2197101"/>
            <a:ext cx="11000317" cy="4178300"/>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10"/>
          </p:nvPr>
        </p:nvSpPr>
        <p:spPr/>
        <p:txBody>
          <a:bodyPr/>
          <a:lstStyle/>
          <a:p>
            <a:fld id="{45613EA8-8834-B047-B344-C02DD53CDA9F}" type="datetime1">
              <a:rPr lang="en-US" smtClean="0"/>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1" name="Text Placeholder 10">
            <a:extLst>
              <a:ext uri="{FF2B5EF4-FFF2-40B4-BE49-F238E27FC236}">
                <a16:creationId xmlns:a16="http://schemas.microsoft.com/office/drawing/2014/main" id="{8AC3CF24-F014-F172-5FCB-760A2DB96856}"/>
              </a:ext>
            </a:extLst>
          </p:cNvPr>
          <p:cNvSpPr>
            <a:spLocks noGrp="1"/>
          </p:cNvSpPr>
          <p:nvPr>
            <p:ph type="body" sz="quarter" idx="13"/>
          </p:nvPr>
        </p:nvSpPr>
        <p:spPr>
          <a:xfrm>
            <a:off x="836083" y="1528235"/>
            <a:ext cx="11000316" cy="518584"/>
          </a:xfrm>
        </p:spPr>
        <p:txBody>
          <a:bodyPr/>
          <a:lstStyle>
            <a:lvl1pPr>
              <a:defRPr b="1">
                <a:solidFill>
                  <a:schemeClr val="tx1"/>
                </a:solidFill>
                <a:latin typeface="+mj-lt"/>
              </a:defRPr>
            </a:lvl1pPr>
          </a:lstStyle>
          <a:p>
            <a:pPr lvl="0"/>
            <a:r>
              <a:rPr lang="en-US" noProof="0"/>
              <a:t>Click to edit Master text styles</a:t>
            </a:r>
          </a:p>
        </p:txBody>
      </p:sp>
    </p:spTree>
    <p:extLst>
      <p:ext uri="{BB962C8B-B14F-4D97-AF65-F5344CB8AC3E}">
        <p14:creationId xmlns:p14="http://schemas.microsoft.com/office/powerpoint/2010/main" val="2568786926"/>
      </p:ext>
    </p:extLst>
  </p:cSld>
  <p:clrMapOvr>
    <a:masterClrMapping/>
  </p:clrMapOvr>
  <p:extLst>
    <p:ext uri="{DCECCB84-F9BA-43D5-87BE-67443E8EF086}">
      <p15:sldGuideLst xmlns:p15="http://schemas.microsoft.com/office/powerpoint/2012/main"/>
    </p:ext>
  </p:extLst>
</p:sldLayout>
</file>

<file path=ppt/slideLayouts/slideLayout128.xml><?xml version="1.0" encoding="utf-8"?>
<p:sldLayout xmlns:a="http://schemas.openxmlformats.org/drawingml/2006/main" xmlns:r="http://schemas.openxmlformats.org/officeDocument/2006/relationships" xmlns:p="http://schemas.openxmlformats.org/presentationml/2006/main" userDrawn="1">
  <p:cSld name="Two-columns text slide 14pt/11pt">
    <p:spTree>
      <p:nvGrpSpPr>
        <p:cNvPr id="1" name=""/>
        <p:cNvGrpSpPr/>
        <p:nvPr/>
      </p:nvGrpSpPr>
      <p:grpSpPr>
        <a:xfrm>
          <a:off x="0" y="0"/>
          <a:ext cx="0" cy="0"/>
          <a:chOff x="0" y="0"/>
          <a:chExt cx="0" cy="0"/>
        </a:xfrm>
      </p:grpSpPr>
      <p:sp>
        <p:nvSpPr>
          <p:cNvPr id="2" name="Title 1"/>
          <p:cNvSpPr>
            <a:spLocks noGrp="1"/>
          </p:cNvSpPr>
          <p:nvPr>
            <p:ph type="title"/>
          </p:nvPr>
        </p:nvSpPr>
        <p:spPr>
          <a:xfrm>
            <a:off x="836085" y="385232"/>
            <a:ext cx="11000316" cy="960000"/>
          </a:xfrm>
        </p:spPr>
        <p:txBody>
          <a:bodyPr/>
          <a:lstStyle/>
          <a:p>
            <a:r>
              <a:rPr lang="en-US" noProof="0"/>
              <a:t>Click to edit Master title style</a:t>
            </a:r>
          </a:p>
        </p:txBody>
      </p:sp>
      <p:sp>
        <p:nvSpPr>
          <p:cNvPr id="3" name="Content Placeholder 2"/>
          <p:cNvSpPr>
            <a:spLocks noGrp="1"/>
          </p:cNvSpPr>
          <p:nvPr>
            <p:ph idx="1"/>
          </p:nvPr>
        </p:nvSpPr>
        <p:spPr>
          <a:xfrm>
            <a:off x="836085" y="2216491"/>
            <a:ext cx="3416300" cy="4148628"/>
          </a:xfrm>
        </p:spPr>
        <p:txBody>
          <a:bodyPr/>
          <a:lstStyle>
            <a:lvl1pPr>
              <a:defRPr sz="1867">
                <a:solidFill>
                  <a:schemeClr val="tx1"/>
                </a:solidFill>
              </a:defRPr>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p:txBody>
      </p:sp>
      <p:sp>
        <p:nvSpPr>
          <p:cNvPr id="4" name="Date Placeholder 3"/>
          <p:cNvSpPr>
            <a:spLocks noGrp="1"/>
          </p:cNvSpPr>
          <p:nvPr>
            <p:ph type="dt" sz="half" idx="10"/>
          </p:nvPr>
        </p:nvSpPr>
        <p:spPr/>
        <p:txBody>
          <a:bodyPr/>
          <a:lstStyle/>
          <a:p>
            <a:fld id="{C4A53DF6-8260-454F-9C2E-7B67378ECFF4}" type="datetime1">
              <a:rPr lang="en-US" smtClean="0"/>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7" name="Content Placeholder 2">
            <a:extLst>
              <a:ext uri="{FF2B5EF4-FFF2-40B4-BE49-F238E27FC236}">
                <a16:creationId xmlns:a16="http://schemas.microsoft.com/office/drawing/2014/main" id="{76BA3CB5-4E0B-038A-EC8B-EF65795FDB6A}"/>
              </a:ext>
            </a:extLst>
          </p:cNvPr>
          <p:cNvSpPr>
            <a:spLocks noGrp="1"/>
          </p:cNvSpPr>
          <p:nvPr>
            <p:ph idx="13"/>
          </p:nvPr>
        </p:nvSpPr>
        <p:spPr>
          <a:xfrm>
            <a:off x="4622801" y="2197101"/>
            <a:ext cx="7213599" cy="4185292"/>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919494591"/>
      </p:ext>
    </p:extLst>
  </p:cSld>
  <p:clrMapOvr>
    <a:masterClrMapping/>
  </p:clrMapOvr>
  <p:extLst>
    <p:ext uri="{DCECCB84-F9BA-43D5-87BE-67443E8EF086}">
      <p15:sldGuideLst xmlns:p15="http://schemas.microsoft.com/office/powerpoint/2012/main"/>
    </p:ext>
  </p:extLst>
</p:sldLayout>
</file>

<file path=ppt/slideLayouts/slideLayout129.xml><?xml version="1.0" encoding="utf-8"?>
<p:sldLayout xmlns:a="http://schemas.openxmlformats.org/drawingml/2006/main" xmlns:r="http://schemas.openxmlformats.org/officeDocument/2006/relationships" xmlns:p="http://schemas.openxmlformats.org/presentationml/2006/main" userDrawn="1">
  <p:cSld name="Four-columns text slide ">
    <p:spTree>
      <p:nvGrpSpPr>
        <p:cNvPr id="1" name=""/>
        <p:cNvGrpSpPr/>
        <p:nvPr/>
      </p:nvGrpSpPr>
      <p:grpSpPr>
        <a:xfrm>
          <a:off x="0" y="0"/>
          <a:ext cx="0" cy="0"/>
          <a:chOff x="0" y="0"/>
          <a:chExt cx="0" cy="0"/>
        </a:xfrm>
      </p:grpSpPr>
      <p:sp>
        <p:nvSpPr>
          <p:cNvPr id="2" name="Title 1"/>
          <p:cNvSpPr>
            <a:spLocks noGrp="1"/>
          </p:cNvSpPr>
          <p:nvPr>
            <p:ph type="title"/>
          </p:nvPr>
        </p:nvSpPr>
        <p:spPr>
          <a:xfrm>
            <a:off x="836083" y="385234"/>
            <a:ext cx="11000317" cy="960967"/>
          </a:xfrm>
        </p:spPr>
        <p:txBody>
          <a:bodyPr/>
          <a:lstStyle/>
          <a:p>
            <a:r>
              <a:rPr lang="en-US" noProof="0"/>
              <a:t>Click to edit Master title style</a:t>
            </a:r>
          </a:p>
        </p:txBody>
      </p:sp>
      <p:sp>
        <p:nvSpPr>
          <p:cNvPr id="4" name="Date Placeholder 3"/>
          <p:cNvSpPr>
            <a:spLocks noGrp="1"/>
          </p:cNvSpPr>
          <p:nvPr>
            <p:ph type="dt" sz="half" idx="10"/>
          </p:nvPr>
        </p:nvSpPr>
        <p:spPr/>
        <p:txBody>
          <a:bodyPr/>
          <a:lstStyle/>
          <a:p>
            <a:fld id="{3034E88E-3AEB-FD4E-AAC0-1D662C36ACEC}" type="datetime1">
              <a:rPr lang="en-US" smtClean="0"/>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7" name="Content Placeholder 2">
            <a:extLst>
              <a:ext uri="{FF2B5EF4-FFF2-40B4-BE49-F238E27FC236}">
                <a16:creationId xmlns:a16="http://schemas.microsoft.com/office/drawing/2014/main" id="{76BA3CB5-4E0B-038A-EC8B-EF65795FDB6A}"/>
              </a:ext>
            </a:extLst>
          </p:cNvPr>
          <p:cNvSpPr>
            <a:spLocks noGrp="1"/>
          </p:cNvSpPr>
          <p:nvPr>
            <p:ph idx="13"/>
          </p:nvPr>
        </p:nvSpPr>
        <p:spPr>
          <a:xfrm>
            <a:off x="3668184" y="3908385"/>
            <a:ext cx="2481600" cy="2173865"/>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8" name="Content Placeholder 2">
            <a:extLst>
              <a:ext uri="{FF2B5EF4-FFF2-40B4-BE49-F238E27FC236}">
                <a16:creationId xmlns:a16="http://schemas.microsoft.com/office/drawing/2014/main" id="{D39ECE93-E124-14D6-E1B3-D291AC837964}"/>
              </a:ext>
            </a:extLst>
          </p:cNvPr>
          <p:cNvSpPr>
            <a:spLocks noGrp="1"/>
          </p:cNvSpPr>
          <p:nvPr>
            <p:ph idx="14"/>
          </p:nvPr>
        </p:nvSpPr>
        <p:spPr>
          <a:xfrm>
            <a:off x="6505384" y="3908385"/>
            <a:ext cx="2481600" cy="2173865"/>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 name="Content Placeholder 2">
            <a:extLst>
              <a:ext uri="{FF2B5EF4-FFF2-40B4-BE49-F238E27FC236}">
                <a16:creationId xmlns:a16="http://schemas.microsoft.com/office/drawing/2014/main" id="{E7EFCB67-D080-4319-E997-74C0A99A291D}"/>
              </a:ext>
            </a:extLst>
          </p:cNvPr>
          <p:cNvSpPr>
            <a:spLocks noGrp="1"/>
          </p:cNvSpPr>
          <p:nvPr>
            <p:ph idx="16"/>
          </p:nvPr>
        </p:nvSpPr>
        <p:spPr>
          <a:xfrm>
            <a:off x="3675784" y="3236384"/>
            <a:ext cx="2481600"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12" name="Content Placeholder 2">
            <a:extLst>
              <a:ext uri="{FF2B5EF4-FFF2-40B4-BE49-F238E27FC236}">
                <a16:creationId xmlns:a16="http://schemas.microsoft.com/office/drawing/2014/main" id="{4BBAD459-7E18-A13F-67D6-D1EA73D281BB}"/>
              </a:ext>
            </a:extLst>
          </p:cNvPr>
          <p:cNvSpPr>
            <a:spLocks noGrp="1"/>
          </p:cNvSpPr>
          <p:nvPr>
            <p:ph idx="17"/>
          </p:nvPr>
        </p:nvSpPr>
        <p:spPr>
          <a:xfrm>
            <a:off x="6512984" y="3236384"/>
            <a:ext cx="2481600"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13" name="Content Placeholder 2">
            <a:extLst>
              <a:ext uri="{FF2B5EF4-FFF2-40B4-BE49-F238E27FC236}">
                <a16:creationId xmlns:a16="http://schemas.microsoft.com/office/drawing/2014/main" id="{CFBFBF18-6808-851F-1BC2-01E745F2279C}"/>
              </a:ext>
            </a:extLst>
          </p:cNvPr>
          <p:cNvSpPr>
            <a:spLocks noGrp="1"/>
          </p:cNvSpPr>
          <p:nvPr>
            <p:ph idx="18"/>
          </p:nvPr>
        </p:nvSpPr>
        <p:spPr>
          <a:xfrm>
            <a:off x="9359900" y="3908385"/>
            <a:ext cx="2481600" cy="2173865"/>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14" name="Content Placeholder 2">
            <a:extLst>
              <a:ext uri="{FF2B5EF4-FFF2-40B4-BE49-F238E27FC236}">
                <a16:creationId xmlns:a16="http://schemas.microsoft.com/office/drawing/2014/main" id="{41742471-75A6-81BA-964E-75328658740A}"/>
              </a:ext>
            </a:extLst>
          </p:cNvPr>
          <p:cNvSpPr>
            <a:spLocks noGrp="1"/>
          </p:cNvSpPr>
          <p:nvPr>
            <p:ph idx="19"/>
          </p:nvPr>
        </p:nvSpPr>
        <p:spPr>
          <a:xfrm>
            <a:off x="9367500" y="3236384"/>
            <a:ext cx="2481600"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3" name="Content Placeholder 2"/>
          <p:cNvSpPr>
            <a:spLocks noGrp="1"/>
          </p:cNvSpPr>
          <p:nvPr>
            <p:ph idx="1"/>
          </p:nvPr>
        </p:nvSpPr>
        <p:spPr>
          <a:xfrm>
            <a:off x="836083" y="3908385"/>
            <a:ext cx="2481600" cy="2173865"/>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9" name="Content Placeholder 2">
            <a:extLst>
              <a:ext uri="{FF2B5EF4-FFF2-40B4-BE49-F238E27FC236}">
                <a16:creationId xmlns:a16="http://schemas.microsoft.com/office/drawing/2014/main" id="{F8A03253-F23B-759D-52D6-D0D372380F82}"/>
              </a:ext>
            </a:extLst>
          </p:cNvPr>
          <p:cNvSpPr>
            <a:spLocks noGrp="1"/>
          </p:cNvSpPr>
          <p:nvPr>
            <p:ph idx="15"/>
          </p:nvPr>
        </p:nvSpPr>
        <p:spPr>
          <a:xfrm>
            <a:off x="836083" y="3236384"/>
            <a:ext cx="2481600"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21" name="Text Placeholder 13">
            <a:extLst>
              <a:ext uri="{FF2B5EF4-FFF2-40B4-BE49-F238E27FC236}">
                <a16:creationId xmlns:a16="http://schemas.microsoft.com/office/drawing/2014/main" id="{51D83BD2-06DF-BD03-4C48-F1F338F79F06}"/>
              </a:ext>
            </a:extLst>
          </p:cNvPr>
          <p:cNvSpPr>
            <a:spLocks noGrp="1"/>
          </p:cNvSpPr>
          <p:nvPr>
            <p:ph type="body" sz="quarter" idx="20" hasCustomPrompt="1"/>
          </p:nvPr>
        </p:nvSpPr>
        <p:spPr>
          <a:xfrm>
            <a:off x="836084" y="6238393"/>
            <a:ext cx="7200000" cy="144000"/>
          </a:xfrm>
        </p:spPr>
        <p:txBody>
          <a:bodyPr anchor="b" anchorCtr="0"/>
          <a:lstStyle>
            <a:lvl1pPr>
              <a:defRPr sz="933"/>
            </a:lvl1pPr>
            <a:lvl2pPr>
              <a:defRPr sz="933"/>
            </a:lvl2pPr>
            <a:lvl3pPr>
              <a:defRPr sz="933"/>
            </a:lvl3pPr>
            <a:lvl4pPr>
              <a:defRPr sz="933"/>
            </a:lvl4pPr>
            <a:lvl5pPr>
              <a:defRPr sz="933"/>
            </a:lvl5pPr>
          </a:lstStyle>
          <a:p>
            <a:pPr lvl="0"/>
            <a:r>
              <a:rPr lang="en-US" dirty="0"/>
              <a:t>Footnote, source</a:t>
            </a:r>
          </a:p>
        </p:txBody>
      </p:sp>
    </p:spTree>
    <p:extLst>
      <p:ext uri="{BB962C8B-B14F-4D97-AF65-F5344CB8AC3E}">
        <p14:creationId xmlns:p14="http://schemas.microsoft.com/office/powerpoint/2010/main" val="3054303821"/>
      </p:ext>
    </p:extLst>
  </p:cSld>
  <p:clrMapOvr>
    <a:masterClrMapping/>
  </p:clrMapOvr>
  <p:extLst>
    <p:ext uri="{DCECCB84-F9BA-43D5-87BE-67443E8EF086}">
      <p15:sldGuideLst xmlns:p15="http://schemas.microsoft.com/office/powerpoint/2012/main"/>
    </p:ext>
  </p:extLst>
</p:sldLayout>
</file>

<file path=ppt/slideLayouts/slideLayout130.xml><?xml version="1.0" encoding="utf-8"?>
<p:sldLayout xmlns:a="http://schemas.openxmlformats.org/drawingml/2006/main" xmlns:r="http://schemas.openxmlformats.org/officeDocument/2006/relationships" xmlns:p="http://schemas.openxmlformats.org/presentationml/2006/main" userDrawn="1">
  <p:cSld name="Four-columns text slide with subheading">
    <p:spTree>
      <p:nvGrpSpPr>
        <p:cNvPr id="1" name=""/>
        <p:cNvGrpSpPr/>
        <p:nvPr/>
      </p:nvGrpSpPr>
      <p:grpSpPr>
        <a:xfrm>
          <a:off x="0" y="0"/>
          <a:ext cx="0" cy="0"/>
          <a:chOff x="0" y="0"/>
          <a:chExt cx="0" cy="0"/>
        </a:xfrm>
      </p:grpSpPr>
      <p:sp>
        <p:nvSpPr>
          <p:cNvPr id="2" name="Title 1"/>
          <p:cNvSpPr>
            <a:spLocks noGrp="1"/>
          </p:cNvSpPr>
          <p:nvPr>
            <p:ph type="title"/>
          </p:nvPr>
        </p:nvSpPr>
        <p:spPr>
          <a:xfrm>
            <a:off x="836083" y="385234"/>
            <a:ext cx="11000317" cy="960967"/>
          </a:xfrm>
        </p:spPr>
        <p:txBody>
          <a:bodyPr/>
          <a:lstStyle/>
          <a:p>
            <a:r>
              <a:rPr lang="en-US" noProof="0"/>
              <a:t>Click to edit Master title style</a:t>
            </a:r>
          </a:p>
        </p:txBody>
      </p:sp>
      <p:sp>
        <p:nvSpPr>
          <p:cNvPr id="4" name="Date Placeholder 3"/>
          <p:cNvSpPr>
            <a:spLocks noGrp="1"/>
          </p:cNvSpPr>
          <p:nvPr>
            <p:ph type="dt" sz="half" idx="10"/>
          </p:nvPr>
        </p:nvSpPr>
        <p:spPr/>
        <p:txBody>
          <a:bodyPr/>
          <a:lstStyle/>
          <a:p>
            <a:fld id="{D1F04850-15A5-444A-B960-14A6357FE7B5}" type="datetime1">
              <a:rPr lang="en-US" smtClean="0"/>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7" name="Content Placeholder 2">
            <a:extLst>
              <a:ext uri="{FF2B5EF4-FFF2-40B4-BE49-F238E27FC236}">
                <a16:creationId xmlns:a16="http://schemas.microsoft.com/office/drawing/2014/main" id="{76BA3CB5-4E0B-038A-EC8B-EF65795FDB6A}"/>
              </a:ext>
            </a:extLst>
          </p:cNvPr>
          <p:cNvSpPr>
            <a:spLocks noGrp="1"/>
          </p:cNvSpPr>
          <p:nvPr>
            <p:ph idx="13"/>
          </p:nvPr>
        </p:nvSpPr>
        <p:spPr>
          <a:xfrm>
            <a:off x="3682998" y="4580386"/>
            <a:ext cx="2466785" cy="1553189"/>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8" name="Content Placeholder 2">
            <a:extLst>
              <a:ext uri="{FF2B5EF4-FFF2-40B4-BE49-F238E27FC236}">
                <a16:creationId xmlns:a16="http://schemas.microsoft.com/office/drawing/2014/main" id="{D39ECE93-E124-14D6-E1B3-D291AC837964}"/>
              </a:ext>
            </a:extLst>
          </p:cNvPr>
          <p:cNvSpPr>
            <a:spLocks noGrp="1"/>
          </p:cNvSpPr>
          <p:nvPr>
            <p:ph idx="14"/>
          </p:nvPr>
        </p:nvSpPr>
        <p:spPr>
          <a:xfrm>
            <a:off x="6520198" y="4580386"/>
            <a:ext cx="2466785" cy="1553189"/>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 name="Content Placeholder 2">
            <a:extLst>
              <a:ext uri="{FF2B5EF4-FFF2-40B4-BE49-F238E27FC236}">
                <a16:creationId xmlns:a16="http://schemas.microsoft.com/office/drawing/2014/main" id="{E7EFCB67-D080-4319-E997-74C0A99A291D}"/>
              </a:ext>
            </a:extLst>
          </p:cNvPr>
          <p:cNvSpPr>
            <a:spLocks noGrp="1"/>
          </p:cNvSpPr>
          <p:nvPr>
            <p:ph idx="16"/>
          </p:nvPr>
        </p:nvSpPr>
        <p:spPr>
          <a:xfrm>
            <a:off x="3675784" y="3908384"/>
            <a:ext cx="2481600"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12" name="Content Placeholder 2">
            <a:extLst>
              <a:ext uri="{FF2B5EF4-FFF2-40B4-BE49-F238E27FC236}">
                <a16:creationId xmlns:a16="http://schemas.microsoft.com/office/drawing/2014/main" id="{4BBAD459-7E18-A13F-67D6-D1EA73D281BB}"/>
              </a:ext>
            </a:extLst>
          </p:cNvPr>
          <p:cNvSpPr>
            <a:spLocks noGrp="1"/>
          </p:cNvSpPr>
          <p:nvPr>
            <p:ph idx="17"/>
          </p:nvPr>
        </p:nvSpPr>
        <p:spPr>
          <a:xfrm>
            <a:off x="6527798" y="3908384"/>
            <a:ext cx="2466785"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13" name="Content Placeholder 2">
            <a:extLst>
              <a:ext uri="{FF2B5EF4-FFF2-40B4-BE49-F238E27FC236}">
                <a16:creationId xmlns:a16="http://schemas.microsoft.com/office/drawing/2014/main" id="{CFBFBF18-6808-851F-1BC2-01E745F2279C}"/>
              </a:ext>
            </a:extLst>
          </p:cNvPr>
          <p:cNvSpPr>
            <a:spLocks noGrp="1"/>
          </p:cNvSpPr>
          <p:nvPr>
            <p:ph idx="18"/>
          </p:nvPr>
        </p:nvSpPr>
        <p:spPr>
          <a:xfrm>
            <a:off x="9359900" y="4580386"/>
            <a:ext cx="2481600" cy="1553189"/>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4" name="Content Placeholder 2">
            <a:extLst>
              <a:ext uri="{FF2B5EF4-FFF2-40B4-BE49-F238E27FC236}">
                <a16:creationId xmlns:a16="http://schemas.microsoft.com/office/drawing/2014/main" id="{41742471-75A6-81BA-964E-75328658740A}"/>
              </a:ext>
            </a:extLst>
          </p:cNvPr>
          <p:cNvSpPr>
            <a:spLocks noGrp="1"/>
          </p:cNvSpPr>
          <p:nvPr>
            <p:ph idx="19"/>
          </p:nvPr>
        </p:nvSpPr>
        <p:spPr>
          <a:xfrm>
            <a:off x="9367500" y="3908384"/>
            <a:ext cx="2481600"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3" name="Content Placeholder 2"/>
          <p:cNvSpPr>
            <a:spLocks noGrp="1"/>
          </p:cNvSpPr>
          <p:nvPr>
            <p:ph idx="1"/>
          </p:nvPr>
        </p:nvSpPr>
        <p:spPr>
          <a:xfrm>
            <a:off x="836083" y="4580386"/>
            <a:ext cx="2481600" cy="1553189"/>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9" name="Content Placeholder 2">
            <a:extLst>
              <a:ext uri="{FF2B5EF4-FFF2-40B4-BE49-F238E27FC236}">
                <a16:creationId xmlns:a16="http://schemas.microsoft.com/office/drawing/2014/main" id="{F8A03253-F23B-759D-52D6-D0D372380F82}"/>
              </a:ext>
            </a:extLst>
          </p:cNvPr>
          <p:cNvSpPr>
            <a:spLocks noGrp="1"/>
          </p:cNvSpPr>
          <p:nvPr>
            <p:ph idx="15"/>
          </p:nvPr>
        </p:nvSpPr>
        <p:spPr>
          <a:xfrm>
            <a:off x="836083" y="3908384"/>
            <a:ext cx="2481600"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21" name="Text Placeholder 13">
            <a:extLst>
              <a:ext uri="{FF2B5EF4-FFF2-40B4-BE49-F238E27FC236}">
                <a16:creationId xmlns:a16="http://schemas.microsoft.com/office/drawing/2014/main" id="{51D83BD2-06DF-BD03-4C48-F1F338F79F06}"/>
              </a:ext>
            </a:extLst>
          </p:cNvPr>
          <p:cNvSpPr>
            <a:spLocks noGrp="1"/>
          </p:cNvSpPr>
          <p:nvPr>
            <p:ph type="body" sz="quarter" idx="20" hasCustomPrompt="1"/>
          </p:nvPr>
        </p:nvSpPr>
        <p:spPr>
          <a:xfrm>
            <a:off x="836084" y="6238393"/>
            <a:ext cx="7200000" cy="144000"/>
          </a:xfrm>
        </p:spPr>
        <p:txBody>
          <a:bodyPr anchor="b" anchorCtr="0"/>
          <a:lstStyle>
            <a:lvl1pPr>
              <a:defRPr sz="933"/>
            </a:lvl1pPr>
            <a:lvl2pPr>
              <a:defRPr sz="933"/>
            </a:lvl2pPr>
            <a:lvl3pPr>
              <a:defRPr sz="933"/>
            </a:lvl3pPr>
            <a:lvl4pPr>
              <a:defRPr sz="933"/>
            </a:lvl4pPr>
            <a:lvl5pPr>
              <a:defRPr sz="933"/>
            </a:lvl5pPr>
          </a:lstStyle>
          <a:p>
            <a:pPr lvl="0"/>
            <a:r>
              <a:rPr lang="en-US" noProof="0"/>
              <a:t>Footnote, source</a:t>
            </a:r>
          </a:p>
        </p:txBody>
      </p:sp>
      <p:sp>
        <p:nvSpPr>
          <p:cNvPr id="20" name="Text Placeholder 19">
            <a:extLst>
              <a:ext uri="{FF2B5EF4-FFF2-40B4-BE49-F238E27FC236}">
                <a16:creationId xmlns:a16="http://schemas.microsoft.com/office/drawing/2014/main" id="{89A406FA-DD1B-8C88-FC6B-F08C1B2F5562}"/>
              </a:ext>
            </a:extLst>
          </p:cNvPr>
          <p:cNvSpPr>
            <a:spLocks noGrp="1"/>
          </p:cNvSpPr>
          <p:nvPr>
            <p:ph type="body" sz="quarter" idx="21"/>
          </p:nvPr>
        </p:nvSpPr>
        <p:spPr>
          <a:xfrm>
            <a:off x="836084" y="2201334"/>
            <a:ext cx="8151283" cy="575733"/>
          </a:xfrm>
        </p:spPr>
        <p:txBody>
          <a:bodyPr/>
          <a:lstStyle>
            <a:lvl1pPr>
              <a:defRPr b="1">
                <a:solidFill>
                  <a:schemeClr val="tx1"/>
                </a:solidFill>
                <a:latin typeface="+mj-lt"/>
              </a:defRPr>
            </a:lvl1pPr>
          </a:lstStyle>
          <a:p>
            <a:pPr lvl="0"/>
            <a:r>
              <a:rPr lang="en-US" noProof="0"/>
              <a:t>Click to edit Master text styles</a:t>
            </a:r>
          </a:p>
        </p:txBody>
      </p:sp>
      <p:cxnSp>
        <p:nvCxnSpPr>
          <p:cNvPr id="16" name="Gerade Verbindung 26">
            <a:extLst>
              <a:ext uri="{FF2B5EF4-FFF2-40B4-BE49-F238E27FC236}">
                <a16:creationId xmlns:a16="http://schemas.microsoft.com/office/drawing/2014/main" id="{53CD9D1C-E7AF-AA5C-1258-C1363AD6A7BB}"/>
              </a:ext>
            </a:extLst>
          </p:cNvPr>
          <p:cNvCxnSpPr/>
          <p:nvPr userDrawn="1"/>
        </p:nvCxnSpPr>
        <p:spPr>
          <a:xfrm rot="5400000">
            <a:off x="-207264" y="1262852"/>
            <a:ext cx="0" cy="180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49444773"/>
      </p:ext>
    </p:extLst>
  </p:cSld>
  <p:clrMapOvr>
    <a:masterClrMapping/>
  </p:clrMapOvr>
  <p:extLst>
    <p:ext uri="{DCECCB84-F9BA-43D5-87BE-67443E8EF086}">
      <p15:sldGuideLst xmlns:p15="http://schemas.microsoft.com/office/powerpoint/2012/main"/>
    </p:ext>
  </p:extLst>
</p:sldLayout>
</file>

<file path=ppt/slideLayouts/slideLayout131.xml><?xml version="1.0" encoding="utf-8"?>
<p:sldLayout xmlns:a="http://schemas.openxmlformats.org/drawingml/2006/main" xmlns:r="http://schemas.openxmlformats.org/officeDocument/2006/relationships" xmlns:p="http://schemas.openxmlformats.org/presentationml/2006/main" userDrawn="1">
  <p:cSld name="One-column text slide with picture &lt;1/2">
    <p:spTree>
      <p:nvGrpSpPr>
        <p:cNvPr id="1" name=""/>
        <p:cNvGrpSpPr/>
        <p:nvPr/>
      </p:nvGrpSpPr>
      <p:grpSpPr>
        <a:xfrm>
          <a:off x="0" y="0"/>
          <a:ext cx="0" cy="0"/>
          <a:chOff x="0" y="0"/>
          <a:chExt cx="0" cy="0"/>
        </a:xfrm>
      </p:grpSpPr>
      <p:sp>
        <p:nvSpPr>
          <p:cNvPr id="2" name="Title 1"/>
          <p:cNvSpPr>
            <a:spLocks noGrp="1"/>
          </p:cNvSpPr>
          <p:nvPr>
            <p:ph type="title"/>
          </p:nvPr>
        </p:nvSpPr>
        <p:spPr>
          <a:xfrm>
            <a:off x="835200" y="385232"/>
            <a:ext cx="4363333" cy="1536000"/>
          </a:xfrm>
        </p:spPr>
        <p:txBody>
          <a:bodyPr/>
          <a:lstStyle/>
          <a:p>
            <a:r>
              <a:rPr lang="en-US" noProof="0"/>
              <a:t>Click to edit Master title style</a:t>
            </a:r>
          </a:p>
        </p:txBody>
      </p:sp>
      <p:sp>
        <p:nvSpPr>
          <p:cNvPr id="3" name="Content Placeholder 2"/>
          <p:cNvSpPr>
            <a:spLocks noGrp="1"/>
          </p:cNvSpPr>
          <p:nvPr>
            <p:ph idx="1"/>
          </p:nvPr>
        </p:nvSpPr>
        <p:spPr>
          <a:xfrm>
            <a:off x="835200" y="2209800"/>
            <a:ext cx="4363333" cy="4165600"/>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10"/>
          </p:nvPr>
        </p:nvSpPr>
        <p:spPr/>
        <p:txBody>
          <a:bodyPr/>
          <a:lstStyle/>
          <a:p>
            <a:fld id="{4F68F98E-521E-594E-8136-A030565736F1}" type="datetime1">
              <a:rPr lang="en-US" smtClean="0"/>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3" name="Picture Placeholder 4">
            <a:extLst>
              <a:ext uri="{FF2B5EF4-FFF2-40B4-BE49-F238E27FC236}">
                <a16:creationId xmlns:a16="http://schemas.microsoft.com/office/drawing/2014/main" id="{6E3038A7-E4E3-A6BE-E276-EE81A9874972}"/>
              </a:ext>
            </a:extLst>
          </p:cNvPr>
          <p:cNvSpPr>
            <a:spLocks noGrp="1"/>
          </p:cNvSpPr>
          <p:nvPr>
            <p:ph type="pic" sz="quarter" idx="13"/>
          </p:nvPr>
        </p:nvSpPr>
        <p:spPr>
          <a:xfrm>
            <a:off x="5568951" y="0"/>
            <a:ext cx="6623048" cy="6858000"/>
          </a:xfrm>
        </p:spPr>
        <p:txBody>
          <a:bodyPr anchor="ctr" anchorCtr="1"/>
          <a:lstStyle>
            <a:lvl1pPr algn="ctr">
              <a:defRPr/>
            </a:lvl1pPr>
          </a:lstStyle>
          <a:p>
            <a:r>
              <a:rPr lang="en-US" noProof="0"/>
              <a:t>Click icon to add picture</a:t>
            </a:r>
          </a:p>
        </p:txBody>
      </p:sp>
    </p:spTree>
    <p:extLst>
      <p:ext uri="{BB962C8B-B14F-4D97-AF65-F5344CB8AC3E}">
        <p14:creationId xmlns:p14="http://schemas.microsoft.com/office/powerpoint/2010/main" val="1378656121"/>
      </p:ext>
    </p:extLst>
  </p:cSld>
  <p:clrMapOvr>
    <a:masterClrMapping/>
  </p:clrMapOvr>
  <p:extLst>
    <p:ext uri="{DCECCB84-F9BA-43D5-87BE-67443E8EF086}">
      <p15:sldGuideLst xmlns:p15="http://schemas.microsoft.com/office/powerpoint/2012/main"/>
    </p:ext>
  </p:extLst>
</p:sldLayout>
</file>

<file path=ppt/slideLayouts/slideLayout132.xml><?xml version="1.0" encoding="utf-8"?>
<p:sldLayout xmlns:a="http://schemas.openxmlformats.org/drawingml/2006/main" xmlns:r="http://schemas.openxmlformats.org/officeDocument/2006/relationships" xmlns:p="http://schemas.openxmlformats.org/presentationml/2006/main" userDrawn="1">
  <p:cSld name="One-column text slide with 1/2 picture">
    <p:spTree>
      <p:nvGrpSpPr>
        <p:cNvPr id="1" name=""/>
        <p:cNvGrpSpPr/>
        <p:nvPr/>
      </p:nvGrpSpPr>
      <p:grpSpPr>
        <a:xfrm>
          <a:off x="0" y="0"/>
          <a:ext cx="0" cy="0"/>
          <a:chOff x="0" y="0"/>
          <a:chExt cx="0" cy="0"/>
        </a:xfrm>
      </p:grpSpPr>
      <p:sp>
        <p:nvSpPr>
          <p:cNvPr id="2" name="Title 1"/>
          <p:cNvSpPr>
            <a:spLocks noGrp="1"/>
          </p:cNvSpPr>
          <p:nvPr>
            <p:ph type="title"/>
          </p:nvPr>
        </p:nvSpPr>
        <p:spPr>
          <a:xfrm>
            <a:off x="836084" y="385233"/>
            <a:ext cx="5308599" cy="1797672"/>
          </a:xfrm>
        </p:spPr>
        <p:txBody>
          <a:bodyPr/>
          <a:lstStyle/>
          <a:p>
            <a:r>
              <a:rPr lang="en-US" noProof="0"/>
              <a:t>Click to edit Master title style</a:t>
            </a:r>
          </a:p>
        </p:txBody>
      </p:sp>
      <p:sp>
        <p:nvSpPr>
          <p:cNvPr id="3" name="Content Placeholder 2"/>
          <p:cNvSpPr>
            <a:spLocks noGrp="1"/>
          </p:cNvSpPr>
          <p:nvPr>
            <p:ph idx="1"/>
          </p:nvPr>
        </p:nvSpPr>
        <p:spPr>
          <a:xfrm>
            <a:off x="836084" y="3236384"/>
            <a:ext cx="5308600" cy="3139016"/>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10"/>
          </p:nvPr>
        </p:nvSpPr>
        <p:spPr/>
        <p:txBody>
          <a:bodyPr/>
          <a:lstStyle/>
          <a:p>
            <a:fld id="{32B9CE00-3D78-0C40-9980-EA7FDDC81042}" type="datetime1">
              <a:rPr lang="en-US" smtClean="0"/>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3" name="Picture Placeholder 4">
            <a:extLst>
              <a:ext uri="{FF2B5EF4-FFF2-40B4-BE49-F238E27FC236}">
                <a16:creationId xmlns:a16="http://schemas.microsoft.com/office/drawing/2014/main" id="{6E3038A7-E4E3-A6BE-E276-EE81A9874972}"/>
              </a:ext>
            </a:extLst>
          </p:cNvPr>
          <p:cNvSpPr>
            <a:spLocks noGrp="1"/>
          </p:cNvSpPr>
          <p:nvPr>
            <p:ph type="pic" sz="quarter" idx="13"/>
          </p:nvPr>
        </p:nvSpPr>
        <p:spPr>
          <a:xfrm>
            <a:off x="6519334" y="0"/>
            <a:ext cx="5672665" cy="6858000"/>
          </a:xfrm>
        </p:spPr>
        <p:txBody>
          <a:bodyPr anchor="ctr" anchorCtr="1"/>
          <a:lstStyle>
            <a:lvl1pPr algn="ctr">
              <a:defRPr/>
            </a:lvl1pPr>
          </a:lstStyle>
          <a:p>
            <a:r>
              <a:rPr lang="en-US" noProof="0"/>
              <a:t>Click icon to add picture</a:t>
            </a:r>
          </a:p>
        </p:txBody>
      </p:sp>
      <p:sp>
        <p:nvSpPr>
          <p:cNvPr id="9" name="Text Placeholder 19">
            <a:extLst>
              <a:ext uri="{FF2B5EF4-FFF2-40B4-BE49-F238E27FC236}">
                <a16:creationId xmlns:a16="http://schemas.microsoft.com/office/drawing/2014/main" id="{B7F8FDF1-EDBC-8581-4283-24CC9CC9E2DB}"/>
              </a:ext>
            </a:extLst>
          </p:cNvPr>
          <p:cNvSpPr>
            <a:spLocks noGrp="1"/>
          </p:cNvSpPr>
          <p:nvPr>
            <p:ph type="body" sz="quarter" idx="21"/>
          </p:nvPr>
        </p:nvSpPr>
        <p:spPr>
          <a:xfrm>
            <a:off x="836084" y="2201334"/>
            <a:ext cx="5308599" cy="575733"/>
          </a:xfrm>
        </p:spPr>
        <p:txBody>
          <a:bodyPr/>
          <a:lstStyle>
            <a:lvl1pPr>
              <a:defRPr b="1">
                <a:solidFill>
                  <a:schemeClr val="tx1"/>
                </a:solidFill>
                <a:latin typeface="+mj-lt"/>
              </a:defRPr>
            </a:lvl1pPr>
          </a:lstStyle>
          <a:p>
            <a:pPr lvl="0"/>
            <a:r>
              <a:rPr lang="en-US" noProof="0"/>
              <a:t>Click to edit Master text styles</a:t>
            </a:r>
          </a:p>
        </p:txBody>
      </p:sp>
    </p:spTree>
    <p:extLst>
      <p:ext uri="{BB962C8B-B14F-4D97-AF65-F5344CB8AC3E}">
        <p14:creationId xmlns:p14="http://schemas.microsoft.com/office/powerpoint/2010/main" val="3503183509"/>
      </p:ext>
    </p:extLst>
  </p:cSld>
  <p:clrMapOvr>
    <a:masterClrMapping/>
  </p:clrMapOvr>
  <p:extLst>
    <p:ext uri="{DCECCB84-F9BA-43D5-87BE-67443E8EF086}">
      <p15:sldGuideLst xmlns:p15="http://schemas.microsoft.com/office/powerpoint/2012/main"/>
    </p:ext>
  </p:extLst>
</p:sldLayout>
</file>

<file path=ppt/slideLayouts/slideLayout133.xml><?xml version="1.0" encoding="utf-8"?>
<p:sldLayout xmlns:a="http://schemas.openxmlformats.org/drawingml/2006/main" xmlns:r="http://schemas.openxmlformats.org/officeDocument/2006/relationships" xmlns:p="http://schemas.openxmlformats.org/presentationml/2006/main" userDrawn="1">
  <p:cSld name="Two-columns text slide with 1/3 picture">
    <p:spTree>
      <p:nvGrpSpPr>
        <p:cNvPr id="1" name=""/>
        <p:cNvGrpSpPr/>
        <p:nvPr/>
      </p:nvGrpSpPr>
      <p:grpSpPr>
        <a:xfrm>
          <a:off x="0" y="0"/>
          <a:ext cx="0" cy="0"/>
          <a:chOff x="0" y="0"/>
          <a:chExt cx="0" cy="0"/>
        </a:xfrm>
      </p:grpSpPr>
      <p:sp>
        <p:nvSpPr>
          <p:cNvPr id="2" name="Title 1"/>
          <p:cNvSpPr>
            <a:spLocks noGrp="1"/>
          </p:cNvSpPr>
          <p:nvPr>
            <p:ph type="title"/>
          </p:nvPr>
        </p:nvSpPr>
        <p:spPr>
          <a:xfrm>
            <a:off x="835200" y="385232"/>
            <a:ext cx="7213600" cy="960000"/>
          </a:xfrm>
        </p:spPr>
        <p:txBody>
          <a:bodyPr/>
          <a:lstStyle/>
          <a:p>
            <a:r>
              <a:rPr lang="en-US" noProof="0"/>
              <a:t>Click to edit Master title style</a:t>
            </a:r>
          </a:p>
        </p:txBody>
      </p:sp>
      <p:sp>
        <p:nvSpPr>
          <p:cNvPr id="3" name="Content Placeholder 2"/>
          <p:cNvSpPr>
            <a:spLocks noGrp="1"/>
          </p:cNvSpPr>
          <p:nvPr>
            <p:ph idx="1"/>
          </p:nvPr>
        </p:nvSpPr>
        <p:spPr>
          <a:xfrm>
            <a:off x="835200" y="3234267"/>
            <a:ext cx="3422400" cy="3132040"/>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4" name="Date Placeholder 3"/>
          <p:cNvSpPr>
            <a:spLocks noGrp="1"/>
          </p:cNvSpPr>
          <p:nvPr>
            <p:ph type="dt" sz="half" idx="10"/>
          </p:nvPr>
        </p:nvSpPr>
        <p:spPr/>
        <p:txBody>
          <a:bodyPr/>
          <a:lstStyle/>
          <a:p>
            <a:fld id="{71B4382D-6520-084B-B5DF-8F224A4E046D}" type="datetime1">
              <a:rPr lang="en-US" smtClean="0"/>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7" name="Content Placeholder 2">
            <a:extLst>
              <a:ext uri="{FF2B5EF4-FFF2-40B4-BE49-F238E27FC236}">
                <a16:creationId xmlns:a16="http://schemas.microsoft.com/office/drawing/2014/main" id="{76BA3CB5-4E0B-038A-EC8B-EF65795FDB6A}"/>
              </a:ext>
            </a:extLst>
          </p:cNvPr>
          <p:cNvSpPr>
            <a:spLocks noGrp="1"/>
          </p:cNvSpPr>
          <p:nvPr>
            <p:ph idx="13"/>
          </p:nvPr>
        </p:nvSpPr>
        <p:spPr>
          <a:xfrm>
            <a:off x="4622802" y="3234267"/>
            <a:ext cx="3420533" cy="3132040"/>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9" name="Content Placeholder 2">
            <a:extLst>
              <a:ext uri="{FF2B5EF4-FFF2-40B4-BE49-F238E27FC236}">
                <a16:creationId xmlns:a16="http://schemas.microsoft.com/office/drawing/2014/main" id="{F8A03253-F23B-759D-52D6-D0D372380F82}"/>
              </a:ext>
            </a:extLst>
          </p:cNvPr>
          <p:cNvSpPr>
            <a:spLocks noGrp="1"/>
          </p:cNvSpPr>
          <p:nvPr>
            <p:ph idx="15"/>
          </p:nvPr>
        </p:nvSpPr>
        <p:spPr>
          <a:xfrm>
            <a:off x="835200" y="2574112"/>
            <a:ext cx="3422400"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11" name="Content Placeholder 2">
            <a:extLst>
              <a:ext uri="{FF2B5EF4-FFF2-40B4-BE49-F238E27FC236}">
                <a16:creationId xmlns:a16="http://schemas.microsoft.com/office/drawing/2014/main" id="{E7EFCB67-D080-4319-E997-74C0A99A291D}"/>
              </a:ext>
            </a:extLst>
          </p:cNvPr>
          <p:cNvSpPr>
            <a:spLocks noGrp="1"/>
          </p:cNvSpPr>
          <p:nvPr>
            <p:ph idx="16"/>
          </p:nvPr>
        </p:nvSpPr>
        <p:spPr>
          <a:xfrm>
            <a:off x="4622802" y="2574112"/>
            <a:ext cx="3420533"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13" name="Picture Placeholder 4">
            <a:extLst>
              <a:ext uri="{FF2B5EF4-FFF2-40B4-BE49-F238E27FC236}">
                <a16:creationId xmlns:a16="http://schemas.microsoft.com/office/drawing/2014/main" id="{49F737FA-3821-ED26-DBFD-6A1006BD35FE}"/>
              </a:ext>
            </a:extLst>
          </p:cNvPr>
          <p:cNvSpPr>
            <a:spLocks noGrp="1"/>
          </p:cNvSpPr>
          <p:nvPr>
            <p:ph type="pic" sz="quarter" idx="17"/>
          </p:nvPr>
        </p:nvSpPr>
        <p:spPr>
          <a:xfrm>
            <a:off x="8413753" y="0"/>
            <a:ext cx="3778247" cy="6858000"/>
          </a:xfrm>
        </p:spPr>
        <p:txBody>
          <a:bodyPr anchor="ctr" anchorCtr="1"/>
          <a:lstStyle>
            <a:lvl1pPr algn="ctr">
              <a:defRPr/>
            </a:lvl1pPr>
          </a:lstStyle>
          <a:p>
            <a:r>
              <a:rPr lang="en-US" noProof="0"/>
              <a:t>Click icon to add picture</a:t>
            </a:r>
          </a:p>
        </p:txBody>
      </p:sp>
    </p:spTree>
    <p:extLst>
      <p:ext uri="{BB962C8B-B14F-4D97-AF65-F5344CB8AC3E}">
        <p14:creationId xmlns:p14="http://schemas.microsoft.com/office/powerpoint/2010/main" val="2979066915"/>
      </p:ext>
    </p:extLst>
  </p:cSld>
  <p:clrMapOvr>
    <a:masterClrMapping/>
  </p:clrMapOvr>
  <p:extLst>
    <p:ext uri="{DCECCB84-F9BA-43D5-87BE-67443E8EF086}">
      <p15:sldGuideLst xmlns:p15="http://schemas.microsoft.com/office/powerpoint/2012/main"/>
    </p:ext>
  </p:extLst>
</p:sldLayout>
</file>

<file path=ppt/slideLayouts/slideLayout134.xml><?xml version="1.0" encoding="utf-8"?>
<p:sldLayout xmlns:a="http://schemas.openxmlformats.org/drawingml/2006/main" xmlns:r="http://schemas.openxmlformats.org/officeDocument/2006/relationships" xmlns:p="http://schemas.openxmlformats.org/presentationml/2006/main" userDrawn="1">
  <p:cSld name="One-column text slide with picture &lt;1/2 left">
    <p:spTree>
      <p:nvGrpSpPr>
        <p:cNvPr id="1" name=""/>
        <p:cNvGrpSpPr/>
        <p:nvPr/>
      </p:nvGrpSpPr>
      <p:grpSpPr>
        <a:xfrm>
          <a:off x="0" y="0"/>
          <a:ext cx="0" cy="0"/>
          <a:chOff x="0" y="0"/>
          <a:chExt cx="0" cy="0"/>
        </a:xfrm>
      </p:grpSpPr>
      <p:sp>
        <p:nvSpPr>
          <p:cNvPr id="2" name="Title 1"/>
          <p:cNvSpPr>
            <a:spLocks noGrp="1"/>
          </p:cNvSpPr>
          <p:nvPr>
            <p:ph type="title"/>
          </p:nvPr>
        </p:nvSpPr>
        <p:spPr>
          <a:xfrm>
            <a:off x="7470951" y="385232"/>
            <a:ext cx="4363333" cy="1536000"/>
          </a:xfrm>
        </p:spPr>
        <p:txBody>
          <a:bodyPr/>
          <a:lstStyle/>
          <a:p>
            <a:r>
              <a:rPr lang="en-US" noProof="0"/>
              <a:t>Click to edit Master title style</a:t>
            </a:r>
          </a:p>
        </p:txBody>
      </p:sp>
      <p:sp>
        <p:nvSpPr>
          <p:cNvPr id="3" name="Content Placeholder 2"/>
          <p:cNvSpPr>
            <a:spLocks noGrp="1"/>
          </p:cNvSpPr>
          <p:nvPr>
            <p:ph idx="1"/>
          </p:nvPr>
        </p:nvSpPr>
        <p:spPr>
          <a:xfrm>
            <a:off x="7470951" y="2209800"/>
            <a:ext cx="4363333" cy="4202139"/>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10"/>
          </p:nvPr>
        </p:nvSpPr>
        <p:spPr/>
        <p:txBody>
          <a:bodyPr/>
          <a:lstStyle/>
          <a:p>
            <a:fld id="{A639A16B-8A8C-FA48-8551-7AF90D6BA15C}" type="datetime1">
              <a:rPr lang="en-US" smtClean="0"/>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3" name="Picture Placeholder 4">
            <a:extLst>
              <a:ext uri="{FF2B5EF4-FFF2-40B4-BE49-F238E27FC236}">
                <a16:creationId xmlns:a16="http://schemas.microsoft.com/office/drawing/2014/main" id="{6E3038A7-E4E3-A6BE-E276-EE81A9874972}"/>
              </a:ext>
            </a:extLst>
          </p:cNvPr>
          <p:cNvSpPr>
            <a:spLocks noGrp="1"/>
          </p:cNvSpPr>
          <p:nvPr>
            <p:ph type="pic" sz="quarter" idx="13"/>
          </p:nvPr>
        </p:nvSpPr>
        <p:spPr>
          <a:xfrm>
            <a:off x="558800" y="0"/>
            <a:ext cx="6544733" cy="6858000"/>
          </a:xfrm>
        </p:spPr>
        <p:txBody>
          <a:bodyPr anchor="ctr" anchorCtr="1"/>
          <a:lstStyle>
            <a:lvl1pPr algn="ctr">
              <a:defRPr/>
            </a:lvl1pPr>
          </a:lstStyle>
          <a:p>
            <a:r>
              <a:rPr lang="en-US" noProof="0"/>
              <a:t>Click icon to add picture</a:t>
            </a:r>
          </a:p>
        </p:txBody>
      </p:sp>
    </p:spTree>
    <p:extLst>
      <p:ext uri="{BB962C8B-B14F-4D97-AF65-F5344CB8AC3E}">
        <p14:creationId xmlns:p14="http://schemas.microsoft.com/office/powerpoint/2010/main" val="2636649778"/>
      </p:ext>
    </p:extLst>
  </p:cSld>
  <p:clrMapOvr>
    <a:masterClrMapping/>
  </p:clrMapOvr>
  <p:extLst>
    <p:ext uri="{DCECCB84-F9BA-43D5-87BE-67443E8EF086}">
      <p15:sldGuideLst xmlns:p15="http://schemas.microsoft.com/office/powerpoint/2012/main"/>
    </p:ext>
  </p:extLst>
</p:sldLayout>
</file>

<file path=ppt/slideLayouts/slideLayout135.xml><?xml version="1.0" encoding="utf-8"?>
<p:sldLayout xmlns:a="http://schemas.openxmlformats.org/drawingml/2006/main" xmlns:r="http://schemas.openxmlformats.org/officeDocument/2006/relationships" xmlns:p="http://schemas.openxmlformats.org/presentationml/2006/main" userDrawn="1">
  <p:cSld name="One-column text slide with 1/2 picture right">
    <p:spTree>
      <p:nvGrpSpPr>
        <p:cNvPr id="1" name=""/>
        <p:cNvGrpSpPr/>
        <p:nvPr/>
      </p:nvGrpSpPr>
      <p:grpSpPr>
        <a:xfrm>
          <a:off x="0" y="0"/>
          <a:ext cx="0" cy="0"/>
          <a:chOff x="0" y="0"/>
          <a:chExt cx="0" cy="0"/>
        </a:xfrm>
      </p:grpSpPr>
      <p:sp>
        <p:nvSpPr>
          <p:cNvPr id="7" name="Picture Placeholder 4">
            <a:extLst>
              <a:ext uri="{FF2B5EF4-FFF2-40B4-BE49-F238E27FC236}">
                <a16:creationId xmlns:a16="http://schemas.microsoft.com/office/drawing/2014/main" id="{8609B1B6-A69D-36C7-9316-A879AD27633D}"/>
              </a:ext>
            </a:extLst>
          </p:cNvPr>
          <p:cNvSpPr>
            <a:spLocks noGrp="1"/>
          </p:cNvSpPr>
          <p:nvPr>
            <p:ph type="pic" sz="quarter" idx="22"/>
          </p:nvPr>
        </p:nvSpPr>
        <p:spPr>
          <a:xfrm>
            <a:off x="558800" y="0"/>
            <a:ext cx="5592233" cy="6858000"/>
          </a:xfrm>
        </p:spPr>
        <p:txBody>
          <a:bodyPr anchor="ctr" anchorCtr="1"/>
          <a:lstStyle>
            <a:lvl1pPr algn="ctr">
              <a:defRPr/>
            </a:lvl1pPr>
          </a:lstStyle>
          <a:p>
            <a:r>
              <a:rPr lang="en-US" noProof="0"/>
              <a:t>Click icon to add picture</a:t>
            </a:r>
          </a:p>
        </p:txBody>
      </p:sp>
      <p:sp>
        <p:nvSpPr>
          <p:cNvPr id="2" name="Title 1"/>
          <p:cNvSpPr>
            <a:spLocks noGrp="1"/>
          </p:cNvSpPr>
          <p:nvPr>
            <p:ph type="title"/>
          </p:nvPr>
        </p:nvSpPr>
        <p:spPr>
          <a:xfrm>
            <a:off x="6519334" y="385233"/>
            <a:ext cx="5314951" cy="1797672"/>
          </a:xfrm>
        </p:spPr>
        <p:txBody>
          <a:bodyPr/>
          <a:lstStyle/>
          <a:p>
            <a:r>
              <a:rPr lang="en-US" noProof="0"/>
              <a:t>Click to edit Master title style</a:t>
            </a:r>
          </a:p>
        </p:txBody>
      </p:sp>
      <p:sp>
        <p:nvSpPr>
          <p:cNvPr id="3" name="Content Placeholder 2"/>
          <p:cNvSpPr>
            <a:spLocks noGrp="1"/>
          </p:cNvSpPr>
          <p:nvPr>
            <p:ph idx="1"/>
          </p:nvPr>
        </p:nvSpPr>
        <p:spPr>
          <a:xfrm>
            <a:off x="6519333" y="3236384"/>
            <a:ext cx="5314951" cy="3139016"/>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10"/>
          </p:nvPr>
        </p:nvSpPr>
        <p:spPr/>
        <p:txBody>
          <a:bodyPr/>
          <a:lstStyle/>
          <a:p>
            <a:fld id="{110A60B6-38FF-1549-AD25-BDE29E670551}" type="datetime1">
              <a:rPr lang="en-US" smtClean="0"/>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9" name="Text Placeholder 19">
            <a:extLst>
              <a:ext uri="{FF2B5EF4-FFF2-40B4-BE49-F238E27FC236}">
                <a16:creationId xmlns:a16="http://schemas.microsoft.com/office/drawing/2014/main" id="{B7F8FDF1-EDBC-8581-4283-24CC9CC9E2DB}"/>
              </a:ext>
            </a:extLst>
          </p:cNvPr>
          <p:cNvSpPr>
            <a:spLocks noGrp="1"/>
          </p:cNvSpPr>
          <p:nvPr>
            <p:ph type="body" sz="quarter" idx="21"/>
          </p:nvPr>
        </p:nvSpPr>
        <p:spPr>
          <a:xfrm>
            <a:off x="6519334" y="2201334"/>
            <a:ext cx="5314949" cy="575733"/>
          </a:xfrm>
        </p:spPr>
        <p:txBody>
          <a:bodyPr/>
          <a:lstStyle>
            <a:lvl1pPr>
              <a:defRPr b="1">
                <a:solidFill>
                  <a:schemeClr val="tx1"/>
                </a:solidFill>
                <a:latin typeface="+mj-lt"/>
              </a:defRPr>
            </a:lvl1pPr>
          </a:lstStyle>
          <a:p>
            <a:pPr lvl="0"/>
            <a:r>
              <a:rPr lang="en-US" noProof="0"/>
              <a:t>Click to edit Master text styles</a:t>
            </a:r>
          </a:p>
        </p:txBody>
      </p:sp>
    </p:spTree>
    <p:extLst>
      <p:ext uri="{BB962C8B-B14F-4D97-AF65-F5344CB8AC3E}">
        <p14:creationId xmlns:p14="http://schemas.microsoft.com/office/powerpoint/2010/main" val="2772595632"/>
      </p:ext>
    </p:extLst>
  </p:cSld>
  <p:clrMapOvr>
    <a:masterClrMapping/>
  </p:clrMapOvr>
  <p:extLst>
    <p:ext uri="{DCECCB84-F9BA-43D5-87BE-67443E8EF086}">
      <p15:sldGuideLst xmlns:p15="http://schemas.microsoft.com/office/powerpoint/2012/main"/>
    </p:ext>
  </p:extLst>
</p:sldLayout>
</file>

<file path=ppt/slideLayouts/slideLayout136.xml><?xml version="1.0" encoding="utf-8"?>
<p:sldLayout xmlns:a="http://schemas.openxmlformats.org/drawingml/2006/main" xmlns:r="http://schemas.openxmlformats.org/officeDocument/2006/relationships" xmlns:p="http://schemas.openxmlformats.org/presentationml/2006/main" userDrawn="1">
  <p:cSld name="Two-columns text slide with 1/3 picture righ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EAF8DA1-ACF9-5040-A32C-8B823685B030}" type="datetime1">
              <a:rPr lang="en-US" smtClean="0"/>
              <a:t>07/18/2024</a:t>
            </a:fld>
            <a:endParaRPr lang="en-US"/>
          </a:p>
        </p:txBody>
      </p:sp>
      <p:sp>
        <p:nvSpPr>
          <p:cNvPr id="5" name="Footer Placeholder 4"/>
          <p:cNvSpPr>
            <a:spLocks noGrp="1"/>
          </p:cNvSpPr>
          <p:nvPr>
            <p:ph type="ftr" sz="quarter" idx="11"/>
          </p:nvPr>
        </p:nvSpPr>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3" name="Picture Placeholder 4">
            <a:extLst>
              <a:ext uri="{FF2B5EF4-FFF2-40B4-BE49-F238E27FC236}">
                <a16:creationId xmlns:a16="http://schemas.microsoft.com/office/drawing/2014/main" id="{6E3038A7-E4E3-A6BE-E276-EE81A9874972}"/>
              </a:ext>
            </a:extLst>
          </p:cNvPr>
          <p:cNvSpPr>
            <a:spLocks noGrp="1"/>
          </p:cNvSpPr>
          <p:nvPr>
            <p:ph type="pic" sz="quarter" idx="13"/>
          </p:nvPr>
        </p:nvSpPr>
        <p:spPr>
          <a:xfrm>
            <a:off x="558800" y="0"/>
            <a:ext cx="3693584" cy="6858000"/>
          </a:xfrm>
        </p:spPr>
        <p:txBody>
          <a:bodyPr anchor="ctr" anchorCtr="1"/>
          <a:lstStyle>
            <a:lvl1pPr algn="ctr">
              <a:defRPr/>
            </a:lvl1pPr>
          </a:lstStyle>
          <a:p>
            <a:r>
              <a:rPr lang="en-US" noProof="0"/>
              <a:t>Click icon to add picture</a:t>
            </a:r>
          </a:p>
        </p:txBody>
      </p:sp>
      <p:sp>
        <p:nvSpPr>
          <p:cNvPr id="7" name="Title 1">
            <a:extLst>
              <a:ext uri="{FF2B5EF4-FFF2-40B4-BE49-F238E27FC236}">
                <a16:creationId xmlns:a16="http://schemas.microsoft.com/office/drawing/2014/main" id="{587F1FA6-ADA0-370F-9771-83A6FE7A120A}"/>
              </a:ext>
            </a:extLst>
          </p:cNvPr>
          <p:cNvSpPr>
            <a:spLocks noGrp="1"/>
          </p:cNvSpPr>
          <p:nvPr>
            <p:ph type="title"/>
          </p:nvPr>
        </p:nvSpPr>
        <p:spPr>
          <a:xfrm>
            <a:off x="4620684" y="385232"/>
            <a:ext cx="7213600" cy="960000"/>
          </a:xfrm>
        </p:spPr>
        <p:txBody>
          <a:bodyPr/>
          <a:lstStyle/>
          <a:p>
            <a:r>
              <a:rPr lang="en-US" noProof="0"/>
              <a:t>Click to edit Master title style</a:t>
            </a:r>
          </a:p>
        </p:txBody>
      </p:sp>
      <p:sp>
        <p:nvSpPr>
          <p:cNvPr id="8" name="Content Placeholder 2">
            <a:extLst>
              <a:ext uri="{FF2B5EF4-FFF2-40B4-BE49-F238E27FC236}">
                <a16:creationId xmlns:a16="http://schemas.microsoft.com/office/drawing/2014/main" id="{96D1DF91-A198-7FC3-5404-0F59A461FFAA}"/>
              </a:ext>
            </a:extLst>
          </p:cNvPr>
          <p:cNvSpPr>
            <a:spLocks noGrp="1"/>
          </p:cNvSpPr>
          <p:nvPr>
            <p:ph idx="1"/>
          </p:nvPr>
        </p:nvSpPr>
        <p:spPr>
          <a:xfrm>
            <a:off x="4621567" y="3246968"/>
            <a:ext cx="3422400" cy="3128432"/>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9" name="Content Placeholder 2">
            <a:extLst>
              <a:ext uri="{FF2B5EF4-FFF2-40B4-BE49-F238E27FC236}">
                <a16:creationId xmlns:a16="http://schemas.microsoft.com/office/drawing/2014/main" id="{48157F5A-04EA-CAB3-7298-F9A05118ACDC}"/>
              </a:ext>
            </a:extLst>
          </p:cNvPr>
          <p:cNvSpPr>
            <a:spLocks noGrp="1"/>
          </p:cNvSpPr>
          <p:nvPr>
            <p:ph idx="14"/>
          </p:nvPr>
        </p:nvSpPr>
        <p:spPr>
          <a:xfrm>
            <a:off x="8408286" y="3246968"/>
            <a:ext cx="3420533" cy="3128432"/>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11" name="Content Placeholder 2">
            <a:extLst>
              <a:ext uri="{FF2B5EF4-FFF2-40B4-BE49-F238E27FC236}">
                <a16:creationId xmlns:a16="http://schemas.microsoft.com/office/drawing/2014/main" id="{6EFA793F-42AB-E441-B787-767405F1860D}"/>
              </a:ext>
            </a:extLst>
          </p:cNvPr>
          <p:cNvSpPr>
            <a:spLocks noGrp="1"/>
          </p:cNvSpPr>
          <p:nvPr>
            <p:ph idx="15"/>
          </p:nvPr>
        </p:nvSpPr>
        <p:spPr>
          <a:xfrm>
            <a:off x="4621565" y="2574112"/>
            <a:ext cx="3422400"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12" name="Content Placeholder 2">
            <a:extLst>
              <a:ext uri="{FF2B5EF4-FFF2-40B4-BE49-F238E27FC236}">
                <a16:creationId xmlns:a16="http://schemas.microsoft.com/office/drawing/2014/main" id="{78EE1B24-57C1-3D96-B16F-E18D568C6B9A}"/>
              </a:ext>
            </a:extLst>
          </p:cNvPr>
          <p:cNvSpPr>
            <a:spLocks noGrp="1"/>
          </p:cNvSpPr>
          <p:nvPr>
            <p:ph idx="16"/>
          </p:nvPr>
        </p:nvSpPr>
        <p:spPr>
          <a:xfrm>
            <a:off x="8408286" y="2574112"/>
            <a:ext cx="3420533"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cxnSp>
        <p:nvCxnSpPr>
          <p:cNvPr id="2" name="Gerade Verbindung 26">
            <a:extLst>
              <a:ext uri="{FF2B5EF4-FFF2-40B4-BE49-F238E27FC236}">
                <a16:creationId xmlns:a16="http://schemas.microsoft.com/office/drawing/2014/main" id="{40C3CE4E-C317-8CBF-3FB6-926BC6E4D7F9}"/>
              </a:ext>
            </a:extLst>
          </p:cNvPr>
          <p:cNvCxnSpPr>
            <a:cxnSpLocks/>
          </p:cNvCxnSpPr>
          <p:nvPr userDrawn="1"/>
        </p:nvCxnSpPr>
        <p:spPr>
          <a:xfrm flipH="1">
            <a:off x="-297264" y="2561167"/>
            <a:ext cx="180000" cy="0"/>
          </a:xfrm>
          <a:prstGeom prst="line">
            <a:avLst/>
          </a:prstGeom>
          <a:ln>
            <a:solidFill>
              <a:srgbClr val="E22F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12325991"/>
      </p:ext>
    </p:extLst>
  </p:cSld>
  <p:clrMapOvr>
    <a:masterClrMapping/>
  </p:clrMapOvr>
  <p:extLst>
    <p:ext uri="{DCECCB84-F9BA-43D5-87BE-67443E8EF086}">
      <p15:sldGuideLst xmlns:p15="http://schemas.microsoft.com/office/powerpoint/2012/main"/>
    </p:ext>
  </p:extLst>
</p:sldLayout>
</file>

<file path=ppt/slideLayouts/slideLayout137.xml><?xml version="1.0" encoding="utf-8"?>
<p:sldLayout xmlns:a="http://schemas.openxmlformats.org/drawingml/2006/main" xmlns:r="http://schemas.openxmlformats.org/officeDocument/2006/relationships" xmlns:p="http://schemas.openxmlformats.org/presentationml/2006/main" userDrawn="1">
  <p:cSld name="Two-columns text slide with small picture righ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C9BF84F7-1809-454D-A920-4BDFF92B6461}" type="datetime1">
              <a:rPr lang="en-US" noProof="0" smtClean="0"/>
              <a:t>07/18/2024</a:t>
            </a:fld>
            <a:endParaRPr lang="en-US" noProof="0"/>
          </a:p>
        </p:txBody>
      </p:sp>
      <p:sp>
        <p:nvSpPr>
          <p:cNvPr id="5" name="Footer Placeholder 4"/>
          <p:cNvSpPr>
            <a:spLocks noGrp="1"/>
          </p:cNvSpPr>
          <p:nvPr>
            <p:ph type="ftr" sz="quarter" idx="11"/>
          </p:nvPr>
        </p:nvSpPr>
        <p:spPr/>
        <p:txBody>
          <a:bodyPr/>
          <a:lstStyle/>
          <a:p>
            <a:r>
              <a:rPr lang="en-US" noProof="0"/>
              <a:t>Confidential</a:t>
            </a:r>
          </a:p>
        </p:txBody>
      </p:sp>
      <p:sp>
        <p:nvSpPr>
          <p:cNvPr id="6" name="Slide Number Placeholder 5"/>
          <p:cNvSpPr>
            <a:spLocks noGrp="1"/>
          </p:cNvSpPr>
          <p:nvPr>
            <p:ph type="sldNum" sz="quarter" idx="12"/>
          </p:nvPr>
        </p:nvSpPr>
        <p:spPr/>
        <p:txBody>
          <a:bodyPr/>
          <a:lstStyle/>
          <a:p>
            <a:fld id="{7402B711-A71A-452E-950A-8AB93037233C}" type="slidenum">
              <a:rPr lang="en-US" noProof="0" smtClean="0"/>
              <a:t>‹#›</a:t>
            </a:fld>
            <a:endParaRPr lang="en-US" noProof="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3" name="Picture Placeholder 4">
            <a:extLst>
              <a:ext uri="{FF2B5EF4-FFF2-40B4-BE49-F238E27FC236}">
                <a16:creationId xmlns:a16="http://schemas.microsoft.com/office/drawing/2014/main" id="{6E3038A7-E4E3-A6BE-E276-EE81A9874972}"/>
              </a:ext>
            </a:extLst>
          </p:cNvPr>
          <p:cNvSpPr>
            <a:spLocks noGrp="1"/>
          </p:cNvSpPr>
          <p:nvPr>
            <p:ph type="pic" sz="quarter" idx="13"/>
          </p:nvPr>
        </p:nvSpPr>
        <p:spPr>
          <a:xfrm>
            <a:off x="558801" y="0"/>
            <a:ext cx="2747433" cy="6858000"/>
          </a:xfrm>
        </p:spPr>
        <p:txBody>
          <a:bodyPr anchor="ctr" anchorCtr="1"/>
          <a:lstStyle>
            <a:lvl1pPr algn="ctr">
              <a:defRPr/>
            </a:lvl1pPr>
          </a:lstStyle>
          <a:p>
            <a:r>
              <a:rPr lang="en-US" noProof="0"/>
              <a:t>Click icon to add picture</a:t>
            </a:r>
          </a:p>
        </p:txBody>
      </p:sp>
      <p:sp>
        <p:nvSpPr>
          <p:cNvPr id="7" name="Title 1">
            <a:extLst>
              <a:ext uri="{FF2B5EF4-FFF2-40B4-BE49-F238E27FC236}">
                <a16:creationId xmlns:a16="http://schemas.microsoft.com/office/drawing/2014/main" id="{587F1FA6-ADA0-370F-9771-83A6FE7A120A}"/>
              </a:ext>
            </a:extLst>
          </p:cNvPr>
          <p:cNvSpPr>
            <a:spLocks noGrp="1"/>
          </p:cNvSpPr>
          <p:nvPr>
            <p:ph type="title"/>
          </p:nvPr>
        </p:nvSpPr>
        <p:spPr>
          <a:xfrm>
            <a:off x="3670299" y="385232"/>
            <a:ext cx="8163985" cy="960000"/>
          </a:xfrm>
        </p:spPr>
        <p:txBody>
          <a:bodyPr/>
          <a:lstStyle/>
          <a:p>
            <a:r>
              <a:rPr lang="en-US" noProof="0"/>
              <a:t>Click to edit Master title style</a:t>
            </a:r>
          </a:p>
        </p:txBody>
      </p:sp>
      <p:sp>
        <p:nvSpPr>
          <p:cNvPr id="8" name="Content Placeholder 2">
            <a:extLst>
              <a:ext uri="{FF2B5EF4-FFF2-40B4-BE49-F238E27FC236}">
                <a16:creationId xmlns:a16="http://schemas.microsoft.com/office/drawing/2014/main" id="{96D1DF91-A198-7FC3-5404-0F59A461FFAA}"/>
              </a:ext>
            </a:extLst>
          </p:cNvPr>
          <p:cNvSpPr>
            <a:spLocks noGrp="1"/>
          </p:cNvSpPr>
          <p:nvPr>
            <p:ph idx="1"/>
          </p:nvPr>
        </p:nvSpPr>
        <p:spPr>
          <a:xfrm>
            <a:off x="3670300" y="3246969"/>
            <a:ext cx="3902400" cy="3135425"/>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9" name="Content Placeholder 2">
            <a:extLst>
              <a:ext uri="{FF2B5EF4-FFF2-40B4-BE49-F238E27FC236}">
                <a16:creationId xmlns:a16="http://schemas.microsoft.com/office/drawing/2014/main" id="{48157F5A-04EA-CAB3-7298-F9A05118ACDC}"/>
              </a:ext>
            </a:extLst>
          </p:cNvPr>
          <p:cNvSpPr>
            <a:spLocks noGrp="1"/>
          </p:cNvSpPr>
          <p:nvPr>
            <p:ph idx="14"/>
          </p:nvPr>
        </p:nvSpPr>
        <p:spPr>
          <a:xfrm>
            <a:off x="7931884" y="3246969"/>
            <a:ext cx="3902400" cy="3135425"/>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 name="Content Placeholder 2">
            <a:extLst>
              <a:ext uri="{FF2B5EF4-FFF2-40B4-BE49-F238E27FC236}">
                <a16:creationId xmlns:a16="http://schemas.microsoft.com/office/drawing/2014/main" id="{6EFA793F-42AB-E441-B787-767405F1860D}"/>
              </a:ext>
            </a:extLst>
          </p:cNvPr>
          <p:cNvSpPr>
            <a:spLocks noGrp="1"/>
          </p:cNvSpPr>
          <p:nvPr>
            <p:ph idx="15"/>
          </p:nvPr>
        </p:nvSpPr>
        <p:spPr>
          <a:xfrm>
            <a:off x="3670298" y="2209800"/>
            <a:ext cx="8163985" cy="940312"/>
          </a:xfrm>
        </p:spPr>
        <p:txBody>
          <a:bodyPr/>
          <a:lstStyle>
            <a:lvl1pPr>
              <a:defRPr sz="18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Tree>
    <p:extLst>
      <p:ext uri="{BB962C8B-B14F-4D97-AF65-F5344CB8AC3E}">
        <p14:creationId xmlns:p14="http://schemas.microsoft.com/office/powerpoint/2010/main" val="1927343534"/>
      </p:ext>
    </p:extLst>
  </p:cSld>
  <p:clrMapOvr>
    <a:masterClrMapping/>
  </p:clrMapOvr>
  <p:extLst>
    <p:ext uri="{DCECCB84-F9BA-43D5-87BE-67443E8EF086}">
      <p15:sldGuideLst xmlns:p15="http://schemas.microsoft.com/office/powerpoint/2012/main">
        <p15:guide id="15" pos="3742">
          <p15:clr>
            <a:srgbClr val="A4A3A4"/>
          </p15:clr>
        </p15:guide>
        <p15:guide id="16" pos="3581">
          <p15:clr>
            <a:srgbClr val="A4A3A4"/>
          </p15:clr>
        </p15:guide>
      </p15:sldGuideLst>
    </p:ext>
  </p:extLst>
</p:sldLayout>
</file>

<file path=ppt/slideLayouts/slideLayout138.xml><?xml version="1.0" encoding="utf-8"?>
<p:sldLayout xmlns:a="http://schemas.openxmlformats.org/drawingml/2006/main" xmlns:r="http://schemas.openxmlformats.org/officeDocument/2006/relationships" xmlns:p="http://schemas.openxmlformats.org/presentationml/2006/main" userDrawn="1">
  <p:cSld name="Three-columns text slide with big picture">
    <p:spTree>
      <p:nvGrpSpPr>
        <p:cNvPr id="1" name=""/>
        <p:cNvGrpSpPr/>
        <p:nvPr/>
      </p:nvGrpSpPr>
      <p:grpSpPr>
        <a:xfrm>
          <a:off x="0" y="0"/>
          <a:ext cx="0" cy="0"/>
          <a:chOff x="0" y="0"/>
          <a:chExt cx="0" cy="0"/>
        </a:xfrm>
      </p:grpSpPr>
      <p:sp>
        <p:nvSpPr>
          <p:cNvPr id="13" name="Picture Placeholder 4">
            <a:extLst>
              <a:ext uri="{FF2B5EF4-FFF2-40B4-BE49-F238E27FC236}">
                <a16:creationId xmlns:a16="http://schemas.microsoft.com/office/drawing/2014/main" id="{08A6B156-3CFB-B5EC-C3DC-551B85E4678B}"/>
              </a:ext>
            </a:extLst>
          </p:cNvPr>
          <p:cNvSpPr>
            <a:spLocks noGrp="1"/>
          </p:cNvSpPr>
          <p:nvPr>
            <p:ph type="pic" sz="quarter" idx="18"/>
          </p:nvPr>
        </p:nvSpPr>
        <p:spPr>
          <a:xfrm>
            <a:off x="1" y="1"/>
            <a:ext cx="12191999" cy="4288367"/>
          </a:xfrm>
        </p:spPr>
        <p:txBody>
          <a:bodyPr anchor="ctr" anchorCtr="1"/>
          <a:lstStyle>
            <a:lvl1pPr algn="ctr">
              <a:defRPr/>
            </a:lvl1pPr>
          </a:lstStyle>
          <a:p>
            <a:r>
              <a:rPr lang="en-US" noProof="0"/>
              <a:t>Click icon to add picture</a:t>
            </a:r>
          </a:p>
        </p:txBody>
      </p:sp>
      <p:sp>
        <p:nvSpPr>
          <p:cNvPr id="3" name="Content Placeholder 2"/>
          <p:cNvSpPr>
            <a:spLocks noGrp="1"/>
          </p:cNvSpPr>
          <p:nvPr>
            <p:ph idx="1"/>
          </p:nvPr>
        </p:nvSpPr>
        <p:spPr>
          <a:xfrm>
            <a:off x="836081" y="5174989"/>
            <a:ext cx="3422400" cy="1200412"/>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sp>
        <p:nvSpPr>
          <p:cNvPr id="7" name="Content Placeholder 2">
            <a:extLst>
              <a:ext uri="{FF2B5EF4-FFF2-40B4-BE49-F238E27FC236}">
                <a16:creationId xmlns:a16="http://schemas.microsoft.com/office/drawing/2014/main" id="{76BA3CB5-4E0B-038A-EC8B-EF65795FDB6A}"/>
              </a:ext>
            </a:extLst>
          </p:cNvPr>
          <p:cNvSpPr>
            <a:spLocks noGrp="1"/>
          </p:cNvSpPr>
          <p:nvPr>
            <p:ph idx="13"/>
          </p:nvPr>
        </p:nvSpPr>
        <p:spPr>
          <a:xfrm>
            <a:off x="4622802" y="5174989"/>
            <a:ext cx="3420533" cy="1200412"/>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dirty="0"/>
              <a:t>Click to edit Master text styles</a:t>
            </a:r>
          </a:p>
          <a:p>
            <a:pPr lvl="1"/>
            <a:r>
              <a:rPr lang="en-US" noProof="0" dirty="0"/>
              <a:t>Second level</a:t>
            </a:r>
          </a:p>
        </p:txBody>
      </p:sp>
      <p:sp>
        <p:nvSpPr>
          <p:cNvPr id="8" name="Content Placeholder 2">
            <a:extLst>
              <a:ext uri="{FF2B5EF4-FFF2-40B4-BE49-F238E27FC236}">
                <a16:creationId xmlns:a16="http://schemas.microsoft.com/office/drawing/2014/main" id="{D39ECE93-E124-14D6-E1B3-D291AC837964}"/>
              </a:ext>
            </a:extLst>
          </p:cNvPr>
          <p:cNvSpPr>
            <a:spLocks noGrp="1"/>
          </p:cNvSpPr>
          <p:nvPr>
            <p:ph idx="14"/>
          </p:nvPr>
        </p:nvSpPr>
        <p:spPr>
          <a:xfrm>
            <a:off x="8413751" y="5174989"/>
            <a:ext cx="3420535" cy="1200412"/>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p:txBody>
      </p:sp>
      <p:sp>
        <p:nvSpPr>
          <p:cNvPr id="9" name="Content Placeholder 2">
            <a:extLst>
              <a:ext uri="{FF2B5EF4-FFF2-40B4-BE49-F238E27FC236}">
                <a16:creationId xmlns:a16="http://schemas.microsoft.com/office/drawing/2014/main" id="{F8A03253-F23B-759D-52D6-D0D372380F82}"/>
              </a:ext>
            </a:extLst>
          </p:cNvPr>
          <p:cNvSpPr>
            <a:spLocks noGrp="1"/>
          </p:cNvSpPr>
          <p:nvPr>
            <p:ph idx="15"/>
          </p:nvPr>
        </p:nvSpPr>
        <p:spPr>
          <a:xfrm>
            <a:off x="836081" y="4576234"/>
            <a:ext cx="3422400" cy="598756"/>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11" name="Content Placeholder 2">
            <a:extLst>
              <a:ext uri="{FF2B5EF4-FFF2-40B4-BE49-F238E27FC236}">
                <a16:creationId xmlns:a16="http://schemas.microsoft.com/office/drawing/2014/main" id="{E7EFCB67-D080-4319-E997-74C0A99A291D}"/>
              </a:ext>
            </a:extLst>
          </p:cNvPr>
          <p:cNvSpPr>
            <a:spLocks noGrp="1"/>
          </p:cNvSpPr>
          <p:nvPr>
            <p:ph idx="16"/>
          </p:nvPr>
        </p:nvSpPr>
        <p:spPr>
          <a:xfrm>
            <a:off x="4622802" y="4576233"/>
            <a:ext cx="3420533"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12" name="Content Placeholder 2">
            <a:extLst>
              <a:ext uri="{FF2B5EF4-FFF2-40B4-BE49-F238E27FC236}">
                <a16:creationId xmlns:a16="http://schemas.microsoft.com/office/drawing/2014/main" id="{4BBAD459-7E18-A13F-67D6-D1EA73D281BB}"/>
              </a:ext>
            </a:extLst>
          </p:cNvPr>
          <p:cNvSpPr>
            <a:spLocks noGrp="1"/>
          </p:cNvSpPr>
          <p:nvPr>
            <p:ph idx="17"/>
          </p:nvPr>
        </p:nvSpPr>
        <p:spPr>
          <a:xfrm>
            <a:off x="8413751" y="4576233"/>
            <a:ext cx="3420535"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2" name="Date Placeholder 1">
            <a:extLst>
              <a:ext uri="{FF2B5EF4-FFF2-40B4-BE49-F238E27FC236}">
                <a16:creationId xmlns:a16="http://schemas.microsoft.com/office/drawing/2014/main" id="{F908945C-B23E-6D60-F62C-5583C6BD82A9}"/>
              </a:ext>
            </a:extLst>
          </p:cNvPr>
          <p:cNvSpPr>
            <a:spLocks noGrp="1"/>
          </p:cNvSpPr>
          <p:nvPr>
            <p:ph type="dt" sz="half" idx="19"/>
          </p:nvPr>
        </p:nvSpPr>
        <p:spPr/>
        <p:txBody>
          <a:bodyPr/>
          <a:lstStyle/>
          <a:p>
            <a:fld id="{32BBAC6D-CB15-4C4D-BFCC-B3BEA8624F2F}" type="datetime1">
              <a:rPr lang="en-US" smtClean="0"/>
              <a:t>07/18/2024</a:t>
            </a:fld>
            <a:endParaRPr lang="en-US" dirty="0"/>
          </a:p>
        </p:txBody>
      </p:sp>
      <p:sp>
        <p:nvSpPr>
          <p:cNvPr id="15" name="Footer Placeholder 4">
            <a:extLst>
              <a:ext uri="{FF2B5EF4-FFF2-40B4-BE49-F238E27FC236}">
                <a16:creationId xmlns:a16="http://schemas.microsoft.com/office/drawing/2014/main" id="{0C5F13F3-79FC-182F-372C-23F34745839E}"/>
              </a:ext>
            </a:extLst>
          </p:cNvPr>
          <p:cNvSpPr>
            <a:spLocks noGrp="1"/>
          </p:cNvSpPr>
          <p:nvPr>
            <p:ph type="ftr" sz="quarter" idx="3"/>
          </p:nvPr>
        </p:nvSpPr>
        <p:spPr>
          <a:xfrm rot="-5400000">
            <a:off x="-323674" y="4854539"/>
            <a:ext cx="1276345" cy="144000"/>
          </a:xfrm>
          <a:prstGeom prst="rect">
            <a:avLst/>
          </a:prstGeom>
        </p:spPr>
        <p:txBody>
          <a:bodyPr vert="horz" lIns="0" tIns="0" rIns="0" bIns="0" rtlCol="0" anchor="t" anchorCtr="0">
            <a:noAutofit/>
          </a:bodyPr>
          <a:lstStyle>
            <a:lvl1pPr algn="l">
              <a:lnSpc>
                <a:spcPct val="100000"/>
              </a:lnSpc>
              <a:spcBef>
                <a:spcPts val="0"/>
              </a:spcBef>
              <a:defRPr sz="800" b="0">
                <a:solidFill>
                  <a:schemeClr val="tx1"/>
                </a:solidFill>
                <a:latin typeface="Arial" panose="020B0604020202020204" pitchFamily="34" charset="0"/>
                <a:cs typeface="Arial" panose="020B0604020202020204" pitchFamily="34" charset="0"/>
              </a:defRPr>
            </a:lvl1pPr>
          </a:lstStyle>
          <a:p>
            <a:r>
              <a:rPr lang="en-US"/>
              <a:t>Confidential</a:t>
            </a:r>
            <a:endParaRPr lang="en-US" dirty="0"/>
          </a:p>
        </p:txBody>
      </p:sp>
    </p:spTree>
    <p:extLst>
      <p:ext uri="{BB962C8B-B14F-4D97-AF65-F5344CB8AC3E}">
        <p14:creationId xmlns:p14="http://schemas.microsoft.com/office/powerpoint/2010/main" val="815087419"/>
      </p:ext>
    </p:extLst>
  </p:cSld>
  <p:clrMapOvr>
    <a:masterClrMapping/>
  </p:clrMapOvr>
  <p:extLst>
    <p:ext uri="{DCECCB84-F9BA-43D5-87BE-67443E8EF086}">
      <p15:sldGuideLst xmlns:p15="http://schemas.microsoft.com/office/powerpoint/2012/main"/>
    </p:ext>
  </p:extLst>
</p:sldLayout>
</file>

<file path=ppt/slideLayouts/slideLayout139.xml><?xml version="1.0" encoding="utf-8"?>
<p:sldLayout xmlns:a="http://schemas.openxmlformats.org/drawingml/2006/main" xmlns:r="http://schemas.openxmlformats.org/officeDocument/2006/relationships" xmlns:p="http://schemas.openxmlformats.org/presentationml/2006/main" userDrawn="1">
  <p:cSld name="Two-columns text slide with 1/3 text highlight">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B477778A-6302-0949-5FE4-F95753DA7409}"/>
              </a:ext>
            </a:extLst>
          </p:cNvPr>
          <p:cNvSpPr/>
          <p:nvPr userDrawn="1"/>
        </p:nvSpPr>
        <p:spPr>
          <a:xfrm>
            <a:off x="8411634" y="0"/>
            <a:ext cx="378036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2" name="Title 1"/>
          <p:cNvSpPr>
            <a:spLocks noGrp="1"/>
          </p:cNvSpPr>
          <p:nvPr>
            <p:ph type="title"/>
          </p:nvPr>
        </p:nvSpPr>
        <p:spPr>
          <a:xfrm>
            <a:off x="836085" y="385233"/>
            <a:ext cx="7203015" cy="1396344"/>
          </a:xfrm>
        </p:spPr>
        <p:txBody>
          <a:bodyPr/>
          <a:lstStyle/>
          <a:p>
            <a:r>
              <a:rPr lang="en-US" noProof="0"/>
              <a:t>Click to edit Master title style</a:t>
            </a:r>
          </a:p>
        </p:txBody>
      </p:sp>
      <p:sp>
        <p:nvSpPr>
          <p:cNvPr id="3" name="Content Placeholder 2"/>
          <p:cNvSpPr>
            <a:spLocks noGrp="1"/>
          </p:cNvSpPr>
          <p:nvPr>
            <p:ph idx="1"/>
          </p:nvPr>
        </p:nvSpPr>
        <p:spPr>
          <a:xfrm>
            <a:off x="836083" y="3236384"/>
            <a:ext cx="3416300" cy="3139016"/>
          </a:xfrm>
        </p:spPr>
        <p:txBody>
          <a:bodyPr/>
          <a:lstStyle>
            <a:lvl1pPr>
              <a:defRPr sz="1467">
                <a:solidFill>
                  <a:schemeClr val="tx2"/>
                </a:solidFill>
              </a:defRPr>
            </a:lvl1pPr>
            <a:lvl2pPr marL="153596" indent="-153596">
              <a:defRPr sz="1467">
                <a:solidFill>
                  <a:schemeClr val="tx2"/>
                </a:solidFill>
              </a:defRPr>
            </a:lvl2pPr>
            <a:lvl3pPr marL="307192" indent="-153596">
              <a:defRPr sz="1467">
                <a:solidFill>
                  <a:schemeClr val="tx2"/>
                </a:solidFill>
              </a:defRPr>
            </a:lvl3pPr>
            <a:lvl4pPr marL="460788" indent="-153596">
              <a:defRPr sz="1467">
                <a:solidFill>
                  <a:schemeClr val="tx2"/>
                </a:solidFill>
              </a:defRPr>
            </a:lvl4pPr>
            <a:lvl5pPr marL="614385" indent="-153596">
              <a:defRPr sz="1467">
                <a:solidFill>
                  <a:schemeClr val="tx2"/>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10"/>
          </p:nvPr>
        </p:nvSpPr>
        <p:spPr/>
        <p:txBody>
          <a:bodyPr/>
          <a:lstStyle/>
          <a:p>
            <a:fld id="{5D17E67E-BF82-424A-9803-54EFB912AF65}" type="datetime1">
              <a:rPr lang="en-US" smtClean="0"/>
              <a:t>07/18/2024</a:t>
            </a:fld>
            <a:endParaRPr lang="en-US"/>
          </a:p>
        </p:txBody>
      </p:sp>
      <p:sp>
        <p:nvSpPr>
          <p:cNvPr id="5" name="Footer Placeholder 4"/>
          <p:cNvSpPr>
            <a:spLocks noGrp="1"/>
          </p:cNvSpPr>
          <p:nvPr>
            <p:ph type="ftr" sz="quarter" idx="11"/>
          </p:nvPr>
        </p:nvSpPr>
        <p:spPr>
          <a:xfrm rot="-5400000">
            <a:off x="-850724" y="4327489"/>
            <a:ext cx="2330445" cy="144000"/>
          </a:xfrm>
        </p:spPr>
        <p:txBody>
          <a:bodyPr/>
          <a:lstStyle/>
          <a:p>
            <a:r>
              <a:rPr lang="en-US"/>
              <a:t>Confidential</a:t>
            </a:r>
            <a:endParaRPr lang="en-US" dirty="0"/>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24" name="Content Placeholder 2">
            <a:extLst>
              <a:ext uri="{FF2B5EF4-FFF2-40B4-BE49-F238E27FC236}">
                <a16:creationId xmlns:a16="http://schemas.microsoft.com/office/drawing/2014/main" id="{04953A92-4F1A-9C5D-0A0A-8E7E2F985E6A}"/>
              </a:ext>
            </a:extLst>
          </p:cNvPr>
          <p:cNvSpPr>
            <a:spLocks noGrp="1"/>
          </p:cNvSpPr>
          <p:nvPr>
            <p:ph idx="14"/>
          </p:nvPr>
        </p:nvSpPr>
        <p:spPr bwMode="white">
          <a:xfrm>
            <a:off x="8727017" y="2199217"/>
            <a:ext cx="3100915" cy="4176184"/>
          </a:xfrm>
        </p:spPr>
        <p:txBody>
          <a:bodyPr/>
          <a:lstStyle>
            <a:lvl1pPr>
              <a:defRPr sz="2400">
                <a:solidFill>
                  <a:schemeClr val="accent2"/>
                </a:solidFill>
              </a:defRPr>
            </a:lvl1pPr>
            <a:lvl2pPr marL="0" indent="0">
              <a:spcBef>
                <a:spcPts val="1600"/>
              </a:spcBef>
              <a:buNone/>
              <a:defRPr sz="2400">
                <a:solidFill>
                  <a:schemeClr val="tx2"/>
                </a:solidFill>
              </a:defRPr>
            </a:lvl2pPr>
            <a:lvl3pPr marL="307192" indent="-153596">
              <a:defRPr sz="1467"/>
            </a:lvl3pPr>
            <a:lvl4pPr marL="460788" indent="-153596">
              <a:defRPr sz="1467"/>
            </a:lvl4pPr>
            <a:lvl5pPr marL="614385" indent="-153596">
              <a:defRPr sz="1467"/>
            </a:lvl5pPr>
          </a:lstStyle>
          <a:p>
            <a:pPr lvl="0"/>
            <a:r>
              <a:rPr lang="en-US" noProof="0"/>
              <a:t>Click to edit Master text styles</a:t>
            </a:r>
          </a:p>
        </p:txBody>
      </p:sp>
      <p:sp>
        <p:nvSpPr>
          <p:cNvPr id="25" name="Content Placeholder 2">
            <a:extLst>
              <a:ext uri="{FF2B5EF4-FFF2-40B4-BE49-F238E27FC236}">
                <a16:creationId xmlns:a16="http://schemas.microsoft.com/office/drawing/2014/main" id="{E3231A5E-CB55-3DE0-6B31-34184F776871}"/>
              </a:ext>
            </a:extLst>
          </p:cNvPr>
          <p:cNvSpPr>
            <a:spLocks noGrp="1"/>
          </p:cNvSpPr>
          <p:nvPr>
            <p:ph idx="15"/>
          </p:nvPr>
        </p:nvSpPr>
        <p:spPr>
          <a:xfrm>
            <a:off x="835201" y="2199217"/>
            <a:ext cx="7212367" cy="797120"/>
          </a:xfrm>
        </p:spPr>
        <p:txBody>
          <a:bodyPr/>
          <a:lstStyle>
            <a:lvl1pPr>
              <a:defRPr sz="1467" b="1">
                <a:solidFill>
                  <a:schemeClr val="tx1"/>
                </a:solidFill>
                <a:latin typeface="+mn-lt"/>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7" name="Content Placeholder 2">
            <a:extLst>
              <a:ext uri="{FF2B5EF4-FFF2-40B4-BE49-F238E27FC236}">
                <a16:creationId xmlns:a16="http://schemas.microsoft.com/office/drawing/2014/main" id="{9047600B-8851-AE98-BB0C-E81BB2CCFC59}"/>
              </a:ext>
            </a:extLst>
          </p:cNvPr>
          <p:cNvSpPr>
            <a:spLocks noGrp="1"/>
          </p:cNvSpPr>
          <p:nvPr>
            <p:ph idx="16"/>
          </p:nvPr>
        </p:nvSpPr>
        <p:spPr>
          <a:xfrm>
            <a:off x="4618567" y="3236384"/>
            <a:ext cx="3429000" cy="3139016"/>
          </a:xfrm>
        </p:spPr>
        <p:txBody>
          <a:bodyPr/>
          <a:lstStyle>
            <a:lvl1pPr>
              <a:defRPr sz="1467">
                <a:solidFill>
                  <a:schemeClr val="tx2"/>
                </a:solidFill>
              </a:defRPr>
            </a:lvl1pPr>
            <a:lvl2pPr marL="153596" indent="-153596">
              <a:defRPr sz="1467">
                <a:solidFill>
                  <a:schemeClr val="tx2"/>
                </a:solidFill>
              </a:defRPr>
            </a:lvl2pPr>
            <a:lvl3pPr marL="307192" indent="-153596">
              <a:defRPr sz="1467">
                <a:solidFill>
                  <a:schemeClr val="tx2"/>
                </a:solidFill>
              </a:defRPr>
            </a:lvl3pPr>
            <a:lvl4pPr marL="460788" indent="-153596">
              <a:defRPr sz="1467">
                <a:solidFill>
                  <a:schemeClr val="tx2"/>
                </a:solidFill>
              </a:defRPr>
            </a:lvl4pPr>
            <a:lvl5pPr marL="614385" indent="-153596">
              <a:defRPr sz="1467">
                <a:solidFill>
                  <a:schemeClr val="tx2"/>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2805478925"/>
      </p:ext>
    </p:extLst>
  </p:cSld>
  <p:clrMapOvr>
    <a:masterClrMapping/>
  </p:clrMapOvr>
  <p:extLst>
    <p:ext uri="{DCECCB84-F9BA-43D5-87BE-67443E8EF086}">
      <p15:sldGuideLst xmlns:p15="http://schemas.microsoft.com/office/powerpoint/2012/main">
        <p15:guide id="14" pos="4123">
          <p15:clr>
            <a:srgbClr val="A4A3A4"/>
          </p15:clr>
        </p15:guide>
      </p15:sldGuideLst>
    </p:ext>
  </p:extLst>
</p:sldLayout>
</file>

<file path=ppt/slideLayouts/slideLayout140.xml><?xml version="1.0" encoding="utf-8"?>
<p:sldLayout xmlns:a="http://schemas.openxmlformats.org/drawingml/2006/main" xmlns:r="http://schemas.openxmlformats.org/officeDocument/2006/relationships" xmlns:p="http://schemas.openxmlformats.org/presentationml/2006/main" userDrawn="1">
  <p:cSld name="Quote slide">
    <p:bg>
      <p:bgPr>
        <a:solidFill>
          <a:schemeClr val="accent1"/>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08B390E-CDD0-E687-5509-EDBF66E1B3E7}"/>
              </a:ext>
            </a:extLst>
          </p:cNvPr>
          <p:cNvSpPr/>
          <p:nvPr userDrawn="1"/>
        </p:nvSpPr>
        <p:spPr>
          <a:xfrm>
            <a:off x="558800" y="480484"/>
            <a:ext cx="5759999" cy="4560000"/>
          </a:xfrm>
          <a:prstGeom prst="rect">
            <a:avLst/>
          </a:prstGeom>
          <a:gradFill>
            <a:gsLst>
              <a:gs pos="0">
                <a:schemeClr val="accent2"/>
              </a:gs>
              <a:gs pos="45000">
                <a:schemeClr val="accent2">
                  <a:alpha val="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noProof="0"/>
          </a:p>
        </p:txBody>
      </p:sp>
      <p:sp>
        <p:nvSpPr>
          <p:cNvPr id="2" name="Title 1"/>
          <p:cNvSpPr>
            <a:spLocks noGrp="1"/>
          </p:cNvSpPr>
          <p:nvPr>
            <p:ph type="title" hasCustomPrompt="1"/>
          </p:nvPr>
        </p:nvSpPr>
        <p:spPr>
          <a:xfrm>
            <a:off x="836084" y="582085"/>
            <a:ext cx="205403" cy="409808"/>
          </a:xfrm>
        </p:spPr>
        <p:txBody>
          <a:bodyPr/>
          <a:lstStyle>
            <a:lvl1pPr>
              <a:defRPr sz="4267">
                <a:solidFill>
                  <a:schemeClr val="bg1"/>
                </a:solidFill>
              </a:defRPr>
            </a:lvl1pPr>
          </a:lstStyle>
          <a:p>
            <a:r>
              <a:rPr lang="en-US" noProof="0"/>
              <a:t>“</a:t>
            </a:r>
          </a:p>
        </p:txBody>
      </p:sp>
      <p:sp>
        <p:nvSpPr>
          <p:cNvPr id="4" name="Date Placeholder 3"/>
          <p:cNvSpPr>
            <a:spLocks noGrp="1"/>
          </p:cNvSpPr>
          <p:nvPr>
            <p:ph type="dt" sz="half" idx="10"/>
          </p:nvPr>
        </p:nvSpPr>
        <p:spPr/>
        <p:txBody>
          <a:bodyPr/>
          <a:lstStyle>
            <a:lvl1pPr>
              <a:defRPr>
                <a:solidFill>
                  <a:schemeClr val="bg1"/>
                </a:solidFill>
              </a:defRPr>
            </a:lvl1pPr>
          </a:lstStyle>
          <a:p>
            <a:fld id="{D7A9ED97-B6F5-2C48-98DD-11F2D877F5C3}" type="datetime1">
              <a:rPr lang="en-US" noProof="0" smtClean="0"/>
              <a:t>07/18/2024</a:t>
            </a:fld>
            <a:endParaRPr lang="en-US" noProof="0"/>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noProof="0"/>
              <a:t>Confidential</a:t>
            </a:r>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noProof="0" smtClean="0"/>
              <a:pPr/>
              <a:t>‹#›</a:t>
            </a:fld>
            <a:endParaRPr lang="en-US" noProof="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
        <p:nvSpPr>
          <p:cNvPr id="7" name="Text Placeholder 13">
            <a:extLst>
              <a:ext uri="{FF2B5EF4-FFF2-40B4-BE49-F238E27FC236}">
                <a16:creationId xmlns:a16="http://schemas.microsoft.com/office/drawing/2014/main" id="{343DE40A-320D-E99D-937C-2543D79BD414}"/>
              </a:ext>
            </a:extLst>
          </p:cNvPr>
          <p:cNvSpPr>
            <a:spLocks noGrp="1"/>
          </p:cNvSpPr>
          <p:nvPr>
            <p:ph type="body" sz="quarter" idx="18" hasCustomPrompt="1"/>
          </p:nvPr>
        </p:nvSpPr>
        <p:spPr>
          <a:xfrm>
            <a:off x="1041487" y="5329768"/>
            <a:ext cx="5314949" cy="361949"/>
          </a:xfrm>
        </p:spPr>
        <p:txBody>
          <a:bodyPr anchor="t" anchorCtr="0"/>
          <a:lstStyle>
            <a:lvl1pPr>
              <a:defRPr sz="1867">
                <a:solidFill>
                  <a:schemeClr val="bg1"/>
                </a:solidFill>
              </a:defRPr>
            </a:lvl1pPr>
            <a:lvl2pPr>
              <a:defRPr sz="933"/>
            </a:lvl2pPr>
            <a:lvl3pPr>
              <a:defRPr sz="933"/>
            </a:lvl3pPr>
            <a:lvl4pPr>
              <a:defRPr sz="933"/>
            </a:lvl4pPr>
            <a:lvl5pPr>
              <a:defRPr sz="933"/>
            </a:lvl5pPr>
          </a:lstStyle>
          <a:p>
            <a:pPr lvl="0"/>
            <a:r>
              <a:rPr lang="en-US" noProof="0"/>
              <a:t>Name</a:t>
            </a:r>
          </a:p>
        </p:txBody>
      </p:sp>
      <p:sp>
        <p:nvSpPr>
          <p:cNvPr id="12" name="Text Placeholder 11">
            <a:extLst>
              <a:ext uri="{FF2B5EF4-FFF2-40B4-BE49-F238E27FC236}">
                <a16:creationId xmlns:a16="http://schemas.microsoft.com/office/drawing/2014/main" id="{A96A9635-F033-0A5F-F58E-11169787EFC9}"/>
              </a:ext>
            </a:extLst>
          </p:cNvPr>
          <p:cNvSpPr>
            <a:spLocks noGrp="1"/>
          </p:cNvSpPr>
          <p:nvPr>
            <p:ph type="body" sz="quarter" idx="19" hasCustomPrompt="1"/>
          </p:nvPr>
        </p:nvSpPr>
        <p:spPr>
          <a:xfrm>
            <a:off x="1041488" y="582083"/>
            <a:ext cx="8902613" cy="4747685"/>
          </a:xfrm>
        </p:spPr>
        <p:txBody>
          <a:bodyPr/>
          <a:lstStyle>
            <a:lvl1pPr>
              <a:defRPr sz="4267">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1862645527"/>
      </p:ext>
    </p:extLst>
  </p:cSld>
  <p:clrMapOvr>
    <a:masterClrMapping/>
  </p:clrMapOvr>
  <p:extLst>
    <p:ext uri="{DCECCB84-F9BA-43D5-87BE-67443E8EF086}">
      <p15:sldGuideLst xmlns:p15="http://schemas.microsoft.com/office/powerpoint/2012/main">
        <p15:guide id="7" orient="horz" pos="275">
          <p15:clr>
            <a:srgbClr val="A4A3A4"/>
          </p15:clr>
        </p15:guide>
      </p15:sldGuideLst>
    </p:ext>
  </p:extLst>
</p:sldLayout>
</file>

<file path=ppt/slideLayouts/slideLayout141.xml><?xml version="1.0" encoding="utf-8"?>
<p:sldLayout xmlns:a="http://schemas.openxmlformats.org/drawingml/2006/main" xmlns:r="http://schemas.openxmlformats.org/officeDocument/2006/relationships" xmlns:p="http://schemas.openxmlformats.org/presentationml/2006/main" userDrawn="1">
  <p:cSld name="Thank you slide">
    <p:spTree>
      <p:nvGrpSpPr>
        <p:cNvPr id="1" name=""/>
        <p:cNvGrpSpPr/>
        <p:nvPr/>
      </p:nvGrpSpPr>
      <p:grpSpPr>
        <a:xfrm>
          <a:off x="0" y="0"/>
          <a:ext cx="0" cy="0"/>
          <a:chOff x="0" y="0"/>
          <a:chExt cx="0" cy="0"/>
        </a:xfrm>
      </p:grpSpPr>
      <p:pic>
        <p:nvPicPr>
          <p:cNvPr id="7" name="Picture 6" descr="Background pattern&#10;&#10;Description automatically generated">
            <a:extLst>
              <a:ext uri="{FF2B5EF4-FFF2-40B4-BE49-F238E27FC236}">
                <a16:creationId xmlns:a16="http://schemas.microsoft.com/office/drawing/2014/main" id="{97F4C5DE-ECFB-7624-160A-83125FED6C1B}"/>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hasCustomPrompt="1"/>
          </p:nvPr>
        </p:nvSpPr>
        <p:spPr bwMode="gray">
          <a:xfrm>
            <a:off x="835200" y="3973732"/>
            <a:ext cx="2780477" cy="704533"/>
          </a:xfrm>
        </p:spPr>
        <p:txBody>
          <a:bodyPr/>
          <a:lstStyle>
            <a:lvl1pPr>
              <a:lnSpc>
                <a:spcPct val="100000"/>
              </a:lnSpc>
              <a:defRPr sz="4400">
                <a:solidFill>
                  <a:schemeClr val="bg1"/>
                </a:solidFill>
              </a:defRPr>
            </a:lvl1pPr>
          </a:lstStyle>
          <a:p>
            <a:r>
              <a:rPr lang="en-US" noProof="0"/>
              <a:t>Thank you</a:t>
            </a:r>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p:blipFill>
        <p:spPr>
          <a:xfrm rot="-5400000">
            <a:off x="-113235" y="827963"/>
            <a:ext cx="811267" cy="115200"/>
          </a:xfrm>
          <a:prstGeom prst="rect">
            <a:avLst/>
          </a:prstGeom>
        </p:spPr>
      </p:pic>
    </p:spTree>
    <p:extLst>
      <p:ext uri="{BB962C8B-B14F-4D97-AF65-F5344CB8AC3E}">
        <p14:creationId xmlns:p14="http://schemas.microsoft.com/office/powerpoint/2010/main" val="3986210181"/>
      </p:ext>
    </p:extLst>
  </p:cSld>
  <p:clrMapOvr>
    <a:masterClrMapping/>
  </p:clrMapOvr>
  <p:extLst>
    <p:ext uri="{DCECCB84-F9BA-43D5-87BE-67443E8EF086}">
      <p15:sldGuideLst xmlns:p15="http://schemas.microsoft.com/office/powerpoint/2012/main">
        <p15:guide id="7" orient="horz" pos="2132">
          <p15:clr>
            <a:srgbClr val="A4A3A4"/>
          </p15:clr>
        </p15:guide>
      </p15:sldGuideLst>
    </p:ext>
  </p:extLst>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userDrawn="1">
  <p:cSld name="Title with picture">
    <p:spTree>
      <p:nvGrpSpPr>
        <p:cNvPr id="1" name=""/>
        <p:cNvGrpSpPr/>
        <p:nvPr/>
      </p:nvGrpSpPr>
      <p:grpSpPr>
        <a:xfrm>
          <a:off x="0" y="0"/>
          <a:ext cx="0" cy="0"/>
          <a:chOff x="0" y="0"/>
          <a:chExt cx="0" cy="0"/>
        </a:xfrm>
      </p:grpSpPr>
      <p:sp>
        <p:nvSpPr>
          <p:cNvPr id="15" name="Picture Placeholder 13">
            <a:extLst>
              <a:ext uri="{FF2B5EF4-FFF2-40B4-BE49-F238E27FC236}">
                <a16:creationId xmlns:a16="http://schemas.microsoft.com/office/drawing/2014/main" id="{4314583A-B0E7-49A5-AD11-8866E6BB8A3E}"/>
              </a:ext>
            </a:extLst>
          </p:cNvPr>
          <p:cNvSpPr>
            <a:spLocks noGrp="1"/>
          </p:cNvSpPr>
          <p:nvPr>
            <p:ph type="pic" sz="quarter" idx="13"/>
          </p:nvPr>
        </p:nvSpPr>
        <p:spPr>
          <a:xfrm>
            <a:off x="1" y="0"/>
            <a:ext cx="12192000" cy="6858000"/>
          </a:xfrm>
          <a:solidFill>
            <a:schemeClr val="bg1">
              <a:lumMod val="95000"/>
            </a:schemeClr>
          </a:solidFill>
        </p:spPr>
        <p:txBody>
          <a:bodyPr anchor="b" anchorCtr="1">
            <a:noAutofit/>
          </a:bodyPr>
          <a:lstStyle/>
          <a:p>
            <a:r>
              <a:rPr lang="en-US" noProof="0"/>
              <a:t>Click icon to add picture</a:t>
            </a:r>
          </a:p>
        </p:txBody>
      </p:sp>
      <p:sp>
        <p:nvSpPr>
          <p:cNvPr id="2" name="Title 1"/>
          <p:cNvSpPr>
            <a:spLocks noGrp="1"/>
          </p:cNvSpPr>
          <p:nvPr>
            <p:ph type="ctrTitle"/>
          </p:nvPr>
        </p:nvSpPr>
        <p:spPr>
          <a:xfrm>
            <a:off x="850902" y="1393907"/>
            <a:ext cx="5477932" cy="2208660"/>
          </a:xfrm>
          <a:prstGeom prst="rect">
            <a:avLst/>
          </a:prstGeom>
        </p:spPr>
        <p:txBody>
          <a:bodyPr anchor="t" anchorCtr="0"/>
          <a:lstStyle>
            <a:lvl1pPr marL="0" marR="0" indent="0" algn="l" defTabSz="914377" rtl="0" eaLnBrk="1" fontAlgn="auto" latinLnBrk="0" hangingPunct="1">
              <a:lnSpc>
                <a:spcPct val="100000"/>
              </a:lnSpc>
              <a:spcBef>
                <a:spcPct val="0"/>
              </a:spcBef>
              <a:spcAft>
                <a:spcPts val="0"/>
              </a:spcAft>
              <a:buClrTx/>
              <a:buSzTx/>
              <a:buFontTx/>
              <a:buNone/>
              <a:tabLst/>
              <a:defRPr sz="4800"/>
            </a:lvl1pPr>
          </a:lstStyle>
          <a:p>
            <a:r>
              <a:rPr lang="en-US" noProof="0"/>
              <a:t>Click to edit Master title style</a:t>
            </a:r>
          </a:p>
        </p:txBody>
      </p:sp>
      <p:sp>
        <p:nvSpPr>
          <p:cNvPr id="3" name="Subtitle 2"/>
          <p:cNvSpPr>
            <a:spLocks noGrp="1"/>
          </p:cNvSpPr>
          <p:nvPr>
            <p:ph type="subTitle" idx="1"/>
          </p:nvPr>
        </p:nvSpPr>
        <p:spPr>
          <a:xfrm>
            <a:off x="850902" y="3602568"/>
            <a:ext cx="5477933" cy="1046771"/>
          </a:xfrm>
          <a:prstGeom prst="rect">
            <a:avLst/>
          </a:prstGeom>
        </p:spPr>
        <p:txBody>
          <a:bodyPr anchor="t" anchorCtr="0"/>
          <a:lstStyle>
            <a:lvl1pPr marL="0" indent="0" algn="l">
              <a:buNone/>
              <a:defRPr sz="1600" b="1">
                <a:solidFill>
                  <a:schemeClr val="tx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noProof="0"/>
              <a:t>Click to edit Master subtitle style</a:t>
            </a:r>
          </a:p>
        </p:txBody>
      </p:sp>
    </p:spTree>
    <p:extLst>
      <p:ext uri="{BB962C8B-B14F-4D97-AF65-F5344CB8AC3E}">
        <p14:creationId xmlns:p14="http://schemas.microsoft.com/office/powerpoint/2010/main" val="2383092466"/>
      </p:ext>
    </p:extLst>
  </p:cSld>
  <p:clrMapOvr>
    <a:masterClrMapping/>
  </p:clrMapOvr>
  <p:extLst>
    <p:ext uri="{DCECCB84-F9BA-43D5-87BE-67443E8EF086}">
      <p15:sldGuideLst xmlns:p15="http://schemas.microsoft.com/office/powerpoint/2012/main">
        <p15:guide id="1" orient="horz" pos="552">
          <p15:clr>
            <a:srgbClr val="FBAE40"/>
          </p15:clr>
        </p15:guide>
      </p15:sldGuideLst>
    </p:ext>
  </p:extLst>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userDrawn="1">
  <p:cSld name="Titel with picture and second logo ">
    <p:spTree>
      <p:nvGrpSpPr>
        <p:cNvPr id="1" name=""/>
        <p:cNvGrpSpPr/>
        <p:nvPr/>
      </p:nvGrpSpPr>
      <p:grpSpPr>
        <a:xfrm>
          <a:off x="0" y="0"/>
          <a:ext cx="0" cy="0"/>
          <a:chOff x="0" y="0"/>
          <a:chExt cx="0" cy="0"/>
        </a:xfrm>
      </p:grpSpPr>
      <p:sp>
        <p:nvSpPr>
          <p:cNvPr id="5" name="Picture Placeholder 13">
            <a:extLst>
              <a:ext uri="{FF2B5EF4-FFF2-40B4-BE49-F238E27FC236}">
                <a16:creationId xmlns:a16="http://schemas.microsoft.com/office/drawing/2014/main" id="{1470853C-C8CE-41B0-A6BF-F72FCDAEFB9D}"/>
              </a:ext>
            </a:extLst>
          </p:cNvPr>
          <p:cNvSpPr>
            <a:spLocks noGrp="1"/>
          </p:cNvSpPr>
          <p:nvPr>
            <p:ph type="pic" sz="quarter" idx="13"/>
          </p:nvPr>
        </p:nvSpPr>
        <p:spPr>
          <a:xfrm>
            <a:off x="1" y="1174866"/>
            <a:ext cx="12192000" cy="5683133"/>
          </a:xfrm>
          <a:solidFill>
            <a:schemeClr val="bg1">
              <a:lumMod val="95000"/>
            </a:schemeClr>
          </a:solidFill>
        </p:spPr>
        <p:txBody>
          <a:bodyPr anchor="b" anchorCtr="1">
            <a:noAutofit/>
          </a:bodyPr>
          <a:lstStyle/>
          <a:p>
            <a:r>
              <a:rPr lang="en-US" noProof="0"/>
              <a:t>Click icon to add picture</a:t>
            </a:r>
          </a:p>
        </p:txBody>
      </p:sp>
      <p:sp>
        <p:nvSpPr>
          <p:cNvPr id="6" name="Picture Placeholder 13">
            <a:extLst>
              <a:ext uri="{FF2B5EF4-FFF2-40B4-BE49-F238E27FC236}">
                <a16:creationId xmlns:a16="http://schemas.microsoft.com/office/drawing/2014/main" id="{22126498-906D-4FD7-A07C-13798A49B3FB}"/>
              </a:ext>
            </a:extLst>
          </p:cNvPr>
          <p:cNvSpPr>
            <a:spLocks noGrp="1"/>
          </p:cNvSpPr>
          <p:nvPr>
            <p:ph type="pic" sz="quarter" idx="14" hasCustomPrompt="1"/>
          </p:nvPr>
        </p:nvSpPr>
        <p:spPr>
          <a:xfrm>
            <a:off x="9434285" y="264814"/>
            <a:ext cx="2408768" cy="397796"/>
          </a:xfrm>
          <a:noFill/>
        </p:spPr>
        <p:txBody>
          <a:bodyPr anchor="ctr" anchorCtr="1">
            <a:noAutofit/>
          </a:bodyPr>
          <a:lstStyle>
            <a:lvl1pPr>
              <a:defRPr/>
            </a:lvl1pPr>
          </a:lstStyle>
          <a:p>
            <a:r>
              <a:rPr lang="en-US" noProof="0"/>
              <a:t>Logo</a:t>
            </a:r>
          </a:p>
        </p:txBody>
      </p:sp>
      <p:sp>
        <p:nvSpPr>
          <p:cNvPr id="2" name="Title 1"/>
          <p:cNvSpPr>
            <a:spLocks noGrp="1"/>
          </p:cNvSpPr>
          <p:nvPr>
            <p:ph type="ctrTitle"/>
          </p:nvPr>
        </p:nvSpPr>
        <p:spPr>
          <a:xfrm>
            <a:off x="850902" y="1393907"/>
            <a:ext cx="5477932" cy="2208660"/>
          </a:xfrm>
          <a:prstGeom prst="rect">
            <a:avLst/>
          </a:prstGeom>
        </p:spPr>
        <p:txBody>
          <a:bodyPr anchor="t" anchorCtr="0"/>
          <a:lstStyle>
            <a:lvl1pPr algn="l">
              <a:lnSpc>
                <a:spcPct val="100000"/>
              </a:lnSpc>
              <a:defRPr sz="4800"/>
            </a:lvl1pPr>
          </a:lstStyle>
          <a:p>
            <a:r>
              <a:rPr lang="en-US" noProof="0"/>
              <a:t>Click to edit Master title style</a:t>
            </a:r>
          </a:p>
        </p:txBody>
      </p:sp>
      <p:sp>
        <p:nvSpPr>
          <p:cNvPr id="3" name="Subtitle 2"/>
          <p:cNvSpPr>
            <a:spLocks noGrp="1"/>
          </p:cNvSpPr>
          <p:nvPr>
            <p:ph type="subTitle" idx="1"/>
          </p:nvPr>
        </p:nvSpPr>
        <p:spPr>
          <a:xfrm>
            <a:off x="850902" y="3602568"/>
            <a:ext cx="5477933" cy="1046771"/>
          </a:xfrm>
          <a:prstGeom prst="rect">
            <a:avLst/>
          </a:prstGeom>
        </p:spPr>
        <p:txBody>
          <a:bodyPr anchor="t" anchorCtr="0"/>
          <a:lstStyle>
            <a:lvl1pPr marL="0" indent="0" algn="l">
              <a:buNone/>
              <a:defRPr sz="1600" b="1">
                <a:solidFill>
                  <a:schemeClr val="tx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noProof="0"/>
              <a:t>Click to edit Master subtitle style</a:t>
            </a:r>
          </a:p>
        </p:txBody>
      </p:sp>
      <p:pic>
        <p:nvPicPr>
          <p:cNvPr id="7" name="Graphic 6">
            <a:extLst>
              <a:ext uri="{FF2B5EF4-FFF2-40B4-BE49-F238E27FC236}">
                <a16:creationId xmlns:a16="http://schemas.microsoft.com/office/drawing/2014/main" id="{4106D998-D852-EB48-9B83-F36F7FAF8E75}"/>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50900" y="429682"/>
            <a:ext cx="2748408" cy="597321"/>
          </a:xfrm>
          <a:prstGeom prst="rect">
            <a:avLst/>
          </a:prstGeom>
        </p:spPr>
      </p:pic>
    </p:spTree>
    <p:extLst>
      <p:ext uri="{BB962C8B-B14F-4D97-AF65-F5344CB8AC3E}">
        <p14:creationId xmlns:p14="http://schemas.microsoft.com/office/powerpoint/2010/main" val="2473019978"/>
      </p:ext>
    </p:extLst>
  </p:cSld>
  <p:clrMapOvr>
    <a:masterClrMapping/>
  </p:clrMapOvr>
  <p:extLst>
    <p:ext uri="{DCECCB84-F9BA-43D5-87BE-67443E8EF086}">
      <p15:sldGuideLst xmlns:p15="http://schemas.microsoft.com/office/powerpoint/2012/main">
        <p15:guide id="1" orient="horz" pos="552">
          <p15:clr>
            <a:srgbClr val="FBAE40"/>
          </p15:clr>
        </p15:guide>
      </p15:sldGuideLst>
    </p:ext>
  </p:extLst>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userDrawn="1">
  <p:cSld name="Title with dark picture">
    <p:spTree>
      <p:nvGrpSpPr>
        <p:cNvPr id="1" name=""/>
        <p:cNvGrpSpPr/>
        <p:nvPr/>
      </p:nvGrpSpPr>
      <p:grpSpPr>
        <a:xfrm>
          <a:off x="0" y="0"/>
          <a:ext cx="0" cy="0"/>
          <a:chOff x="0" y="0"/>
          <a:chExt cx="0" cy="0"/>
        </a:xfrm>
      </p:grpSpPr>
      <p:sp>
        <p:nvSpPr>
          <p:cNvPr id="15" name="Picture Placeholder 13">
            <a:extLst>
              <a:ext uri="{FF2B5EF4-FFF2-40B4-BE49-F238E27FC236}">
                <a16:creationId xmlns:a16="http://schemas.microsoft.com/office/drawing/2014/main" id="{4314583A-B0E7-49A5-AD11-8866E6BB8A3E}"/>
              </a:ext>
            </a:extLst>
          </p:cNvPr>
          <p:cNvSpPr>
            <a:spLocks noGrp="1"/>
          </p:cNvSpPr>
          <p:nvPr>
            <p:ph type="pic" sz="quarter" idx="13"/>
          </p:nvPr>
        </p:nvSpPr>
        <p:spPr>
          <a:xfrm>
            <a:off x="1" y="0"/>
            <a:ext cx="12192000" cy="6858000"/>
          </a:xfrm>
          <a:solidFill>
            <a:schemeClr val="bg1">
              <a:lumMod val="95000"/>
            </a:schemeClr>
          </a:solidFill>
        </p:spPr>
        <p:txBody>
          <a:bodyPr anchor="b" anchorCtr="1">
            <a:noAutofit/>
          </a:bodyPr>
          <a:lstStyle/>
          <a:p>
            <a:r>
              <a:rPr lang="en-US" noProof="0"/>
              <a:t>Click icon to add picture</a:t>
            </a:r>
          </a:p>
        </p:txBody>
      </p:sp>
      <p:sp>
        <p:nvSpPr>
          <p:cNvPr id="2" name="Title 1"/>
          <p:cNvSpPr>
            <a:spLocks noGrp="1"/>
          </p:cNvSpPr>
          <p:nvPr>
            <p:ph type="ctrTitle"/>
          </p:nvPr>
        </p:nvSpPr>
        <p:spPr>
          <a:xfrm>
            <a:off x="850902" y="1384301"/>
            <a:ext cx="5477932" cy="2218267"/>
          </a:xfrm>
          <a:prstGeom prst="rect">
            <a:avLst/>
          </a:prstGeom>
        </p:spPr>
        <p:txBody>
          <a:bodyPr anchor="t" anchorCtr="0"/>
          <a:lstStyle>
            <a:lvl1pPr algn="l">
              <a:lnSpc>
                <a:spcPct val="100000"/>
              </a:lnSpc>
              <a:defRPr sz="4800">
                <a:solidFill>
                  <a:schemeClr val="bg1"/>
                </a:solidFill>
              </a:defRPr>
            </a:lvl1pPr>
          </a:lstStyle>
          <a:p>
            <a:r>
              <a:rPr lang="en-US" noProof="0"/>
              <a:t>Click to edit Master title style</a:t>
            </a:r>
          </a:p>
        </p:txBody>
      </p:sp>
      <p:sp>
        <p:nvSpPr>
          <p:cNvPr id="3" name="Subtitle 2"/>
          <p:cNvSpPr>
            <a:spLocks noGrp="1"/>
          </p:cNvSpPr>
          <p:nvPr>
            <p:ph type="subTitle" idx="1"/>
          </p:nvPr>
        </p:nvSpPr>
        <p:spPr>
          <a:xfrm>
            <a:off x="850902" y="3602568"/>
            <a:ext cx="5477933" cy="1046771"/>
          </a:xfrm>
          <a:prstGeom prst="rect">
            <a:avLst/>
          </a:prstGeom>
        </p:spPr>
        <p:txBody>
          <a:bodyPr anchor="t" anchorCtr="0"/>
          <a:lstStyle>
            <a:lvl1pPr marL="0" indent="0" algn="l">
              <a:buNone/>
              <a:defRPr sz="1600" b="1">
                <a:solidFill>
                  <a:schemeClr val="bg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noProof="0"/>
              <a:t>Click to edit Master subtitle style</a:t>
            </a:r>
          </a:p>
        </p:txBody>
      </p:sp>
    </p:spTree>
    <p:extLst>
      <p:ext uri="{BB962C8B-B14F-4D97-AF65-F5344CB8AC3E}">
        <p14:creationId xmlns:p14="http://schemas.microsoft.com/office/powerpoint/2010/main" val="1097461445"/>
      </p:ext>
    </p:extLst>
  </p:cSld>
  <p:clrMapOvr>
    <a:masterClrMapping/>
  </p:clrMapOvr>
  <p:extLst>
    <p:ext uri="{DCECCB84-F9BA-43D5-87BE-67443E8EF086}">
      <p15:sldGuideLst xmlns:p15="http://schemas.microsoft.com/office/powerpoint/2012/main">
        <p15:guide id="1" orient="horz" pos="552">
          <p15:clr>
            <a:srgbClr val="FBAE40"/>
          </p15:clr>
        </p15:guide>
      </p15:sldGuideLst>
    </p:ext>
  </p:extLst>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Title in True Blue">
    <p:bg>
      <p:bgPr>
        <a:solidFill>
          <a:schemeClr val="accent1"/>
        </a:solidFill>
        <a:effectLst/>
      </p:bgPr>
    </p:bg>
    <p:spTree>
      <p:nvGrpSpPr>
        <p:cNvPr id="1" name=""/>
        <p:cNvGrpSpPr/>
        <p:nvPr/>
      </p:nvGrpSpPr>
      <p:grpSpPr>
        <a:xfrm>
          <a:off x="0" y="0"/>
          <a:ext cx="0" cy="0"/>
          <a:chOff x="0" y="0"/>
          <a:chExt cx="0" cy="0"/>
        </a:xfrm>
      </p:grpSpPr>
      <p:pic>
        <p:nvPicPr>
          <p:cNvPr id="6" name="Graphic 5">
            <a:extLst>
              <a:ext uri="{FF2B5EF4-FFF2-40B4-BE49-F238E27FC236}">
                <a16:creationId xmlns:a16="http://schemas.microsoft.com/office/drawing/2014/main" id="{68AFA543-BE22-844F-B659-5CF4125C129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846316" y="429681"/>
            <a:ext cx="2761993" cy="600272"/>
          </a:xfrm>
          <a:prstGeom prst="rect">
            <a:avLst/>
          </a:prstGeom>
        </p:spPr>
      </p:pic>
      <p:sp>
        <p:nvSpPr>
          <p:cNvPr id="2" name="Title 1"/>
          <p:cNvSpPr>
            <a:spLocks noGrp="1"/>
          </p:cNvSpPr>
          <p:nvPr>
            <p:ph type="ctrTitle"/>
          </p:nvPr>
        </p:nvSpPr>
        <p:spPr>
          <a:xfrm>
            <a:off x="850902" y="1388532"/>
            <a:ext cx="5477932" cy="2224619"/>
          </a:xfrm>
          <a:prstGeom prst="rect">
            <a:avLst/>
          </a:prstGeom>
        </p:spPr>
        <p:txBody>
          <a:bodyPr anchor="t" anchorCtr="0"/>
          <a:lstStyle>
            <a:lvl1pPr algn="l">
              <a:lnSpc>
                <a:spcPct val="100000"/>
              </a:lnSpc>
              <a:defRPr sz="4800">
                <a:solidFill>
                  <a:schemeClr val="bg1"/>
                </a:solidFill>
              </a:defRPr>
            </a:lvl1pPr>
          </a:lstStyle>
          <a:p>
            <a:r>
              <a:rPr lang="en-US" noProof="0"/>
              <a:t>Click to edit Master title style</a:t>
            </a:r>
          </a:p>
        </p:txBody>
      </p:sp>
      <p:sp>
        <p:nvSpPr>
          <p:cNvPr id="3" name="Subtitle 2"/>
          <p:cNvSpPr>
            <a:spLocks noGrp="1"/>
          </p:cNvSpPr>
          <p:nvPr>
            <p:ph type="subTitle" idx="1"/>
          </p:nvPr>
        </p:nvSpPr>
        <p:spPr>
          <a:xfrm>
            <a:off x="850902" y="3613150"/>
            <a:ext cx="5477933" cy="1045287"/>
          </a:xfrm>
          <a:prstGeom prst="rect">
            <a:avLst/>
          </a:prstGeom>
        </p:spPr>
        <p:txBody>
          <a:bodyPr anchor="t" anchorCtr="0"/>
          <a:lstStyle>
            <a:lvl1pPr marL="0" indent="0" algn="l">
              <a:buNone/>
              <a:defRPr sz="1600" b="1">
                <a:solidFill>
                  <a:schemeClr val="bg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noProof="0"/>
              <a:t>Click to edit Master subtitle style</a:t>
            </a:r>
          </a:p>
        </p:txBody>
      </p:sp>
    </p:spTree>
    <p:extLst>
      <p:ext uri="{BB962C8B-B14F-4D97-AF65-F5344CB8AC3E}">
        <p14:creationId xmlns:p14="http://schemas.microsoft.com/office/powerpoint/2010/main" val="864877795"/>
      </p:ext>
    </p:extLst>
  </p:cSld>
  <p:clrMapOvr>
    <a:masterClrMapping/>
  </p:clrMapOvr>
  <p:extLst>
    <p:ext uri="{DCECCB84-F9BA-43D5-87BE-67443E8EF086}">
      <p15:sldGuideLst xmlns:p15="http://schemas.microsoft.com/office/powerpoint/2012/main">
        <p15:guide id="2" orient="horz" pos="552">
          <p15:clr>
            <a:srgbClr val="FBAE40"/>
          </p15:clr>
        </p15:guide>
      </p15:sldGuideLst>
    </p:ext>
  </p:extLst>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userDrawn="1">
  <p:cSld name="Text with one column">
    <p:spTree>
      <p:nvGrpSpPr>
        <p:cNvPr id="1" name=""/>
        <p:cNvGrpSpPr/>
        <p:nvPr/>
      </p:nvGrpSpPr>
      <p:grpSpPr>
        <a:xfrm>
          <a:off x="0" y="0"/>
          <a:ext cx="0" cy="0"/>
          <a:chOff x="0" y="0"/>
          <a:chExt cx="0" cy="0"/>
        </a:xfrm>
      </p:grpSpPr>
      <p:sp>
        <p:nvSpPr>
          <p:cNvPr id="2" name="Title 1"/>
          <p:cNvSpPr>
            <a:spLocks noGrp="1"/>
          </p:cNvSpPr>
          <p:nvPr>
            <p:ph type="title"/>
          </p:nvPr>
        </p:nvSpPr>
        <p:spPr>
          <a:xfrm>
            <a:off x="1219199" y="395819"/>
            <a:ext cx="10634135" cy="1132416"/>
          </a:xfrm>
          <a:prstGeom prst="rect">
            <a:avLst/>
          </a:prstGeom>
        </p:spPr>
        <p:txBody>
          <a:bodyPr>
            <a:noAutofit/>
          </a:bodyPr>
          <a:lstStyle/>
          <a:p>
            <a:r>
              <a:rPr lang="en-US" noProof="0"/>
              <a:t>Click to edit Master title style</a:t>
            </a:r>
          </a:p>
        </p:txBody>
      </p:sp>
      <p:sp>
        <p:nvSpPr>
          <p:cNvPr id="3" name="Text Placeholder 2"/>
          <p:cNvSpPr>
            <a:spLocks noGrp="1"/>
          </p:cNvSpPr>
          <p:nvPr>
            <p:ph type="body" idx="1"/>
          </p:nvPr>
        </p:nvSpPr>
        <p:spPr>
          <a:xfrm>
            <a:off x="1219199" y="1528234"/>
            <a:ext cx="10634135" cy="1037167"/>
          </a:xfrm>
          <a:prstGeom prst="rect">
            <a:avLst/>
          </a:prstGeom>
        </p:spPr>
        <p:txBody>
          <a:bodyPr anchor="t" anchorCtr="0">
            <a:noAutofit/>
          </a:bodyPr>
          <a:lstStyle>
            <a:lvl1pPr marL="0" indent="0">
              <a:buNone/>
              <a:defRPr sz="1867" b="0"/>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
        <p:nvSpPr>
          <p:cNvPr id="4" name="Content Placeholder 3"/>
          <p:cNvSpPr>
            <a:spLocks noGrp="1"/>
          </p:cNvSpPr>
          <p:nvPr>
            <p:ph sz="half" idx="2"/>
          </p:nvPr>
        </p:nvSpPr>
        <p:spPr>
          <a:xfrm>
            <a:off x="1228378" y="2565401"/>
            <a:ext cx="10624957" cy="3799711"/>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9" name="Picture 8">
            <a:extLst>
              <a:ext uri="{FF2B5EF4-FFF2-40B4-BE49-F238E27FC236}">
                <a16:creationId xmlns:a16="http://schemas.microsoft.com/office/drawing/2014/main" id="{5C011603-4030-4B52-AEC5-4DFDC332805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9602E8F7-27EE-43CE-AA9B-A23C3630FD02}"/>
              </a:ext>
            </a:extLst>
          </p:cNvPr>
          <p:cNvSpPr>
            <a:spLocks noGrp="1"/>
          </p:cNvSpPr>
          <p:nvPr>
            <p:ph type="dt" sz="half" idx="10"/>
          </p:nvPr>
        </p:nvSpPr>
        <p:spPr/>
        <p:txBody>
          <a:bodyPr/>
          <a:lstStyle>
            <a:lvl1pPr>
              <a:defRPr/>
            </a:lvl1pPr>
          </a:lstStyle>
          <a:p>
            <a:fld id="{9884DF67-9217-476C-8670-61C443755F53}" type="datetime1">
              <a:rPr lang="en-US" noProof="0" smtClean="0"/>
              <a:t>07/18/2024</a:t>
            </a:fld>
            <a:endParaRPr lang="en-US" noProof="0"/>
          </a:p>
        </p:txBody>
      </p:sp>
      <p:sp>
        <p:nvSpPr>
          <p:cNvPr id="7" name="Slide Number Placeholder 6">
            <a:extLst>
              <a:ext uri="{FF2B5EF4-FFF2-40B4-BE49-F238E27FC236}">
                <a16:creationId xmlns:a16="http://schemas.microsoft.com/office/drawing/2014/main" id="{C73C066D-E19C-4186-86AC-703A6DD3C288}"/>
              </a:ext>
            </a:extLst>
          </p:cNvPr>
          <p:cNvSpPr>
            <a:spLocks noGrp="1"/>
          </p:cNvSpPr>
          <p:nvPr>
            <p:ph type="sldNum" sz="quarter" idx="12"/>
          </p:nvPr>
        </p:nvSpPr>
        <p:spPr/>
        <p:txBody>
          <a:bodyPr/>
          <a:lstStyle/>
          <a:p>
            <a:fld id="{F207DD7E-2893-4952-BB40-9A5B851D3DD5}" type="slidenum">
              <a:rPr lang="en-US" noProof="0" smtClean="0"/>
              <a:pPr/>
              <a:t>‹#›</a:t>
            </a:fld>
            <a:endParaRPr lang="en-US" noProof="0"/>
          </a:p>
        </p:txBody>
      </p:sp>
      <p:sp>
        <p:nvSpPr>
          <p:cNvPr id="6" name="Footer Placeholder 5">
            <a:extLst>
              <a:ext uri="{FF2B5EF4-FFF2-40B4-BE49-F238E27FC236}">
                <a16:creationId xmlns:a16="http://schemas.microsoft.com/office/drawing/2014/main" id="{4B242ABD-5332-41BE-932D-E9ABC5337E23}"/>
              </a:ext>
            </a:extLst>
          </p:cNvPr>
          <p:cNvSpPr>
            <a:spLocks noGrp="1"/>
          </p:cNvSpPr>
          <p:nvPr>
            <p:ph type="ftr" sz="quarter" idx="13"/>
          </p:nvPr>
        </p:nvSpPr>
        <p:spPr/>
        <p:txBody>
          <a:bodyPr/>
          <a:lstStyle/>
          <a:p>
            <a:r>
              <a:rPr lang="en-US"/>
              <a:t>Confidential</a:t>
            </a:r>
          </a:p>
        </p:txBody>
      </p:sp>
    </p:spTree>
    <p:extLst>
      <p:ext uri="{BB962C8B-B14F-4D97-AF65-F5344CB8AC3E}">
        <p14:creationId xmlns:p14="http://schemas.microsoft.com/office/powerpoint/2010/main" val="3390626123"/>
      </p:ext>
    </p:extLst>
  </p:cSld>
  <p:clrMapOvr>
    <a:masterClrMapping/>
  </p:clrMapOvr>
  <p:extLst>
    <p:ext uri="{DCECCB84-F9BA-43D5-87BE-67443E8EF086}">
      <p15:sldGuideLst xmlns:p15="http://schemas.microsoft.com/office/powerpoint/2012/main"/>
    </p:ext>
  </p:extLst>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userDrawn="1">
  <p:cSld name="Text with 14 pt">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1228378" y="1528233"/>
            <a:ext cx="10624957" cy="4836879"/>
          </a:xfrm>
          <a:prstGeom prst="rect">
            <a:avLst/>
          </a:prstGeom>
        </p:spPr>
        <p:txBody>
          <a:bodyPr>
            <a:noAutofit/>
          </a:bodyPr>
          <a:lstStyle>
            <a:lvl1pPr>
              <a:defRPr sz="1867"/>
            </a:lvl1pPr>
            <a:lvl2pPr marL="230712" indent="-230712">
              <a:defRPr sz="1867"/>
            </a:lvl2pPr>
            <a:lvl3pPr marL="459306" indent="-228594">
              <a:defRPr sz="1867"/>
            </a:lvl3pPr>
            <a:lvl4pPr marL="690016" indent="-230712">
              <a:defRPr sz="1867"/>
            </a:lvl4pPr>
            <a:lvl5pPr marL="918610" indent="-228594">
              <a:defRPr sz="18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p:cNvSpPr>
            <a:spLocks noGrp="1"/>
          </p:cNvSpPr>
          <p:nvPr>
            <p:ph type="title"/>
          </p:nvPr>
        </p:nvSpPr>
        <p:spPr>
          <a:xfrm>
            <a:off x="1219199" y="395819"/>
            <a:ext cx="10634135" cy="1132416"/>
          </a:xfrm>
          <a:prstGeom prst="rect">
            <a:avLst/>
          </a:prstGeom>
        </p:spPr>
        <p:txBody>
          <a:bodyPr>
            <a:noAutofit/>
          </a:bodyPr>
          <a:lstStyle/>
          <a:p>
            <a:r>
              <a:rPr lang="en-US" noProof="0"/>
              <a:t>Click to edit Master title style</a:t>
            </a:r>
          </a:p>
        </p:txBody>
      </p:sp>
      <p:pic>
        <p:nvPicPr>
          <p:cNvPr id="9" name="Picture 8">
            <a:extLst>
              <a:ext uri="{FF2B5EF4-FFF2-40B4-BE49-F238E27FC236}">
                <a16:creationId xmlns:a16="http://schemas.microsoft.com/office/drawing/2014/main" id="{5C011603-4030-4B52-AEC5-4DFDC332805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9602E8F7-27EE-43CE-AA9B-A23C3630FD02}"/>
              </a:ext>
            </a:extLst>
          </p:cNvPr>
          <p:cNvSpPr>
            <a:spLocks noGrp="1"/>
          </p:cNvSpPr>
          <p:nvPr>
            <p:ph type="dt" sz="half" idx="10"/>
          </p:nvPr>
        </p:nvSpPr>
        <p:spPr/>
        <p:txBody>
          <a:bodyPr/>
          <a:lstStyle>
            <a:lvl1pPr>
              <a:defRPr/>
            </a:lvl1pPr>
          </a:lstStyle>
          <a:p>
            <a:fld id="{CAD6AD30-5BAD-4179-A2CD-7F6B09F84631}" type="datetime1">
              <a:rPr lang="en-US" noProof="0" smtClean="0"/>
              <a:t>07/18/2024</a:t>
            </a:fld>
            <a:endParaRPr lang="en-US" noProof="0"/>
          </a:p>
        </p:txBody>
      </p:sp>
      <p:sp>
        <p:nvSpPr>
          <p:cNvPr id="7" name="Slide Number Placeholder 6">
            <a:extLst>
              <a:ext uri="{FF2B5EF4-FFF2-40B4-BE49-F238E27FC236}">
                <a16:creationId xmlns:a16="http://schemas.microsoft.com/office/drawing/2014/main" id="{C73C066D-E19C-4186-86AC-703A6DD3C288}"/>
              </a:ext>
            </a:extLst>
          </p:cNvPr>
          <p:cNvSpPr>
            <a:spLocks noGrp="1"/>
          </p:cNvSpPr>
          <p:nvPr>
            <p:ph type="sldNum" sz="quarter" idx="12"/>
          </p:nvPr>
        </p:nvSpPr>
        <p:spPr/>
        <p:txBody>
          <a:bodyPr/>
          <a:lstStyle/>
          <a:p>
            <a:fld id="{F207DD7E-2893-4952-BB40-9A5B851D3DD5}" type="slidenum">
              <a:rPr lang="en-US" noProof="0" smtClean="0"/>
              <a:pPr/>
              <a:t>‹#›</a:t>
            </a:fld>
            <a:endParaRPr lang="en-US" noProof="0"/>
          </a:p>
        </p:txBody>
      </p:sp>
      <p:sp>
        <p:nvSpPr>
          <p:cNvPr id="6" name="Footer Placeholder 5">
            <a:extLst>
              <a:ext uri="{FF2B5EF4-FFF2-40B4-BE49-F238E27FC236}">
                <a16:creationId xmlns:a16="http://schemas.microsoft.com/office/drawing/2014/main" id="{BB0EFC95-6E7E-4E9E-A838-BB14A2E35342}"/>
              </a:ext>
            </a:extLst>
          </p:cNvPr>
          <p:cNvSpPr>
            <a:spLocks noGrp="1"/>
          </p:cNvSpPr>
          <p:nvPr>
            <p:ph type="ftr" sz="quarter" idx="13"/>
          </p:nvPr>
        </p:nvSpPr>
        <p:spPr/>
        <p:txBody>
          <a:bodyPr/>
          <a:lstStyle/>
          <a:p>
            <a:r>
              <a:rPr lang="en-US"/>
              <a:t>Confidential</a:t>
            </a:r>
          </a:p>
        </p:txBody>
      </p:sp>
    </p:spTree>
    <p:extLst>
      <p:ext uri="{BB962C8B-B14F-4D97-AF65-F5344CB8AC3E}">
        <p14:creationId xmlns:p14="http://schemas.microsoft.com/office/powerpoint/2010/main" val="2029808713"/>
      </p:ext>
    </p:extLst>
  </p:cSld>
  <p:clrMapOvr>
    <a:masterClrMapping/>
  </p:clrMapOvr>
  <p:extLst>
    <p:ext uri="{DCECCB84-F9BA-43D5-87BE-67443E8EF086}">
      <p15:sldGuideLst xmlns:p15="http://schemas.microsoft.com/office/powerpoint/2012/main"/>
    </p:ext>
  </p:extLst>
</p:sldLayout>
</file>

<file path=ppt/slideLayouts/slideLayout148.xml><?xml version="1.0" encoding="utf-8"?>
<p:sldLayout xmlns:a="http://schemas.openxmlformats.org/drawingml/2006/main" xmlns:r="http://schemas.openxmlformats.org/officeDocument/2006/relationships" xmlns:p="http://schemas.openxmlformats.org/presentationml/2006/main" preserve="1" userDrawn="1">
  <p:cSld name="Text with one column in True 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19199" y="395819"/>
            <a:ext cx="10634135" cy="1132416"/>
          </a:xfrm>
          <a:prstGeom prst="rect">
            <a:avLst/>
          </a:prstGeom>
        </p:spPr>
        <p:txBody>
          <a:bodyPr>
            <a:noAutofit/>
          </a:bodyPr>
          <a:lstStyle>
            <a:lvl1pPr>
              <a:defRPr>
                <a:solidFill>
                  <a:schemeClr val="bg1"/>
                </a:solidFill>
              </a:defRPr>
            </a:lvl1pPr>
          </a:lstStyle>
          <a:p>
            <a:r>
              <a:rPr lang="en-US" noProof="0"/>
              <a:t>Click to edit Master title style</a:t>
            </a:r>
          </a:p>
        </p:txBody>
      </p:sp>
      <p:sp>
        <p:nvSpPr>
          <p:cNvPr id="3" name="Text Placeholder 2"/>
          <p:cNvSpPr>
            <a:spLocks noGrp="1"/>
          </p:cNvSpPr>
          <p:nvPr>
            <p:ph type="body" idx="1"/>
          </p:nvPr>
        </p:nvSpPr>
        <p:spPr>
          <a:xfrm>
            <a:off x="1219199" y="1528234"/>
            <a:ext cx="10634135" cy="1040604"/>
          </a:xfrm>
          <a:prstGeom prst="rect">
            <a:avLst/>
          </a:prstGeom>
        </p:spPr>
        <p:txBody>
          <a:bodyPr anchor="t" anchorCtr="0">
            <a:noAutofit/>
          </a:bodyPr>
          <a:lstStyle>
            <a:lvl1pPr marL="0" indent="0">
              <a:buNone/>
              <a:defRPr sz="1867" b="0">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
        <p:nvSpPr>
          <p:cNvPr id="4" name="Content Placeholder 3"/>
          <p:cNvSpPr>
            <a:spLocks noGrp="1"/>
          </p:cNvSpPr>
          <p:nvPr>
            <p:ph sz="half" idx="2"/>
          </p:nvPr>
        </p:nvSpPr>
        <p:spPr>
          <a:xfrm>
            <a:off x="1228377" y="2565401"/>
            <a:ext cx="10634135" cy="3799711"/>
          </a:xfrm>
          <a:prstGeom prst="rect">
            <a:avLst/>
          </a:prstGeo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9" name="Picture 8">
            <a:extLst>
              <a:ext uri="{FF2B5EF4-FFF2-40B4-BE49-F238E27FC236}">
                <a16:creationId xmlns:a16="http://schemas.microsoft.com/office/drawing/2014/main" id="{144F8FAA-9C1F-43F1-91A3-9A227BF828DF}"/>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1" y="1132962"/>
            <a:ext cx="1448184" cy="146749"/>
          </a:xfrm>
          <a:prstGeom prst="rect">
            <a:avLst/>
          </a:prstGeom>
        </p:spPr>
      </p:pic>
      <p:sp>
        <p:nvSpPr>
          <p:cNvPr id="5" name="Date Placeholder 4">
            <a:extLst>
              <a:ext uri="{FF2B5EF4-FFF2-40B4-BE49-F238E27FC236}">
                <a16:creationId xmlns:a16="http://schemas.microsoft.com/office/drawing/2014/main" id="{021A60FC-3D1F-461F-925C-5FB2BF80DF32}"/>
              </a:ext>
            </a:extLst>
          </p:cNvPr>
          <p:cNvSpPr>
            <a:spLocks noGrp="1"/>
          </p:cNvSpPr>
          <p:nvPr>
            <p:ph type="dt" sz="half" idx="10"/>
          </p:nvPr>
        </p:nvSpPr>
        <p:spPr/>
        <p:txBody>
          <a:bodyPr/>
          <a:lstStyle>
            <a:lvl1pPr>
              <a:defRPr>
                <a:solidFill>
                  <a:schemeClr val="bg1"/>
                </a:solidFill>
              </a:defRPr>
            </a:lvl1pPr>
          </a:lstStyle>
          <a:p>
            <a:fld id="{693DA78E-B6FD-442C-BFAB-056888DB45B5}" type="datetime1">
              <a:rPr lang="en-US" noProof="0" smtClean="0"/>
              <a:t>07/18/2024</a:t>
            </a:fld>
            <a:endParaRPr lang="en-US" noProof="0"/>
          </a:p>
        </p:txBody>
      </p:sp>
      <p:sp>
        <p:nvSpPr>
          <p:cNvPr id="7" name="Slide Number Placeholder 6">
            <a:extLst>
              <a:ext uri="{FF2B5EF4-FFF2-40B4-BE49-F238E27FC236}">
                <a16:creationId xmlns:a16="http://schemas.microsoft.com/office/drawing/2014/main" id="{C530E8B1-25A8-4D6D-A6E8-39A603D74A81}"/>
              </a:ext>
            </a:extLst>
          </p:cNvPr>
          <p:cNvSpPr>
            <a:spLocks noGrp="1"/>
          </p:cNvSpPr>
          <p:nvPr>
            <p:ph type="sldNum" sz="quarter" idx="12"/>
          </p:nvPr>
        </p:nvSpPr>
        <p:spPr/>
        <p:txBody>
          <a:bodyPr/>
          <a:lstStyle>
            <a:lvl1pPr>
              <a:defRPr>
                <a:solidFill>
                  <a:schemeClr val="bg1"/>
                </a:solidFill>
              </a:defRPr>
            </a:lvl1pPr>
          </a:lstStyle>
          <a:p>
            <a:fld id="{F207DD7E-2893-4952-BB40-9A5B851D3DD5}" type="slidenum">
              <a:rPr lang="en-US" noProof="0" smtClean="0"/>
              <a:pPr/>
              <a:t>‹#›</a:t>
            </a:fld>
            <a:endParaRPr lang="en-US" noProof="0"/>
          </a:p>
        </p:txBody>
      </p:sp>
      <p:sp>
        <p:nvSpPr>
          <p:cNvPr id="8" name="Footer Placeholder 7">
            <a:extLst>
              <a:ext uri="{FF2B5EF4-FFF2-40B4-BE49-F238E27FC236}">
                <a16:creationId xmlns:a16="http://schemas.microsoft.com/office/drawing/2014/main" id="{5C55EEE4-8F2B-42A6-A869-33068712AC20}"/>
              </a:ext>
            </a:extLst>
          </p:cNvPr>
          <p:cNvSpPr>
            <a:spLocks noGrp="1"/>
          </p:cNvSpPr>
          <p:nvPr>
            <p:ph type="ftr" sz="quarter" idx="13"/>
          </p:nvPr>
        </p:nvSpPr>
        <p:spPr/>
        <p:txBody>
          <a:bodyPr/>
          <a:lstStyle>
            <a:lvl1pPr>
              <a:defRPr>
                <a:solidFill>
                  <a:schemeClr val="bg1"/>
                </a:solidFill>
              </a:defRPr>
            </a:lvl1pPr>
          </a:lstStyle>
          <a:p>
            <a:r>
              <a:rPr lang="en-US"/>
              <a:t>Confidential</a:t>
            </a:r>
          </a:p>
        </p:txBody>
      </p:sp>
      <p:sp>
        <p:nvSpPr>
          <p:cNvPr id="11" name="Footer Placeholder 37">
            <a:extLst>
              <a:ext uri="{FF2B5EF4-FFF2-40B4-BE49-F238E27FC236}">
                <a16:creationId xmlns:a16="http://schemas.microsoft.com/office/drawing/2014/main" id="{2B400EC7-8E98-E040-A896-5F0E8EAE2C6D}"/>
              </a:ext>
            </a:extLst>
          </p:cNvPr>
          <p:cNvSpPr txBox="1">
            <a:spLocks/>
          </p:cNvSpPr>
          <p:nvPr userDrawn="1"/>
        </p:nvSpPr>
        <p:spPr>
          <a:xfrm rot="16200000">
            <a:off x="-422929" y="4028230"/>
            <a:ext cx="1474245" cy="146303"/>
          </a:xfrm>
          <a:prstGeom prst="rect">
            <a:avLst/>
          </a:prstGeom>
        </p:spPr>
        <p:txBody>
          <a:bodyPr vert="horz" lIns="0" tIns="0" rIns="0" bIns="0" rtlCol="0" anchor="t" anchorCtr="0"/>
          <a:lstStyle>
            <a:defPPr>
              <a:defRPr lang="en-US"/>
            </a:defPPr>
            <a:lvl1pPr marL="0" algn="l" defTabSz="457200" rtl="0" eaLnBrk="1" latinLnBrk="0" hangingPunct="1">
              <a:defRPr lang="en-US" sz="6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800" dirty="0">
                <a:solidFill>
                  <a:schemeClr val="bg1"/>
                </a:solidFill>
              </a:rPr>
              <a:t>Specialty GPOs</a:t>
            </a:r>
          </a:p>
        </p:txBody>
      </p:sp>
    </p:spTree>
    <p:extLst>
      <p:ext uri="{BB962C8B-B14F-4D97-AF65-F5344CB8AC3E}">
        <p14:creationId xmlns:p14="http://schemas.microsoft.com/office/powerpoint/2010/main" val="940800244"/>
      </p:ext>
    </p:extLst>
  </p:cSld>
  <p:clrMapOvr>
    <a:masterClrMapping/>
  </p:clrMapOvr>
  <p:extLst>
    <p:ext uri="{DCECCB84-F9BA-43D5-87BE-67443E8EF086}">
      <p15:sldGuideLst xmlns:p15="http://schemas.microsoft.com/office/powerpoint/2012/main">
        <p15:guide id="1" orient="horz" pos="1212">
          <p15:clr>
            <a:srgbClr val="FBAE40"/>
          </p15:clr>
        </p15:guide>
      </p15:sldGuideLst>
    </p:ext>
  </p:extLst>
</p:sldLayout>
</file>

<file path=ppt/slideLayouts/slideLayout149.xml><?xml version="1.0" encoding="utf-8"?>
<p:sldLayout xmlns:a="http://schemas.openxmlformats.org/drawingml/2006/main" xmlns:r="http://schemas.openxmlformats.org/officeDocument/2006/relationships" xmlns:p="http://schemas.openxmlformats.org/presentationml/2006/main" preserve="1" userDrawn="1">
  <p:cSld name="Text in three columns">
    <p:spTree>
      <p:nvGrpSpPr>
        <p:cNvPr id="1" name=""/>
        <p:cNvGrpSpPr/>
        <p:nvPr/>
      </p:nvGrpSpPr>
      <p:grpSpPr>
        <a:xfrm>
          <a:off x="0" y="0"/>
          <a:ext cx="0" cy="0"/>
          <a:chOff x="0" y="0"/>
          <a:chExt cx="0" cy="0"/>
        </a:xfrm>
      </p:grpSpPr>
      <p:sp>
        <p:nvSpPr>
          <p:cNvPr id="2" name="Title 1"/>
          <p:cNvSpPr>
            <a:spLocks noGrp="1"/>
          </p:cNvSpPr>
          <p:nvPr>
            <p:ph type="title"/>
          </p:nvPr>
        </p:nvSpPr>
        <p:spPr>
          <a:xfrm>
            <a:off x="1219200" y="395819"/>
            <a:ext cx="10617201" cy="1132415"/>
          </a:xfrm>
          <a:prstGeom prst="rect">
            <a:avLst/>
          </a:prstGeom>
        </p:spPr>
        <p:txBody>
          <a:bodyPr>
            <a:noAutofit/>
          </a:bodyPr>
          <a:lstStyle/>
          <a:p>
            <a:r>
              <a:rPr lang="en-US" noProof="0"/>
              <a:t>Click to edit Master title style</a:t>
            </a:r>
          </a:p>
        </p:txBody>
      </p:sp>
      <p:sp>
        <p:nvSpPr>
          <p:cNvPr id="3" name="Text Placeholder 2"/>
          <p:cNvSpPr>
            <a:spLocks noGrp="1"/>
          </p:cNvSpPr>
          <p:nvPr>
            <p:ph type="body" idx="1"/>
          </p:nvPr>
        </p:nvSpPr>
        <p:spPr>
          <a:xfrm>
            <a:off x="1219199" y="1528234"/>
            <a:ext cx="3295652" cy="674105"/>
          </a:xfrm>
          <a:prstGeom prst="rect">
            <a:avLst/>
          </a:prstGeom>
        </p:spPr>
        <p:txBody>
          <a:bodyPr anchor="t" anchorCtr="0">
            <a:noAutofit/>
          </a:bodyPr>
          <a:lstStyle>
            <a:lvl1pPr marL="0" indent="0">
              <a:buNone/>
              <a:defRPr sz="1867" b="0">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
        <p:nvSpPr>
          <p:cNvPr id="4" name="Content Placeholder 3"/>
          <p:cNvSpPr>
            <a:spLocks noGrp="1"/>
          </p:cNvSpPr>
          <p:nvPr>
            <p:ph sz="half" idx="2"/>
          </p:nvPr>
        </p:nvSpPr>
        <p:spPr>
          <a:xfrm>
            <a:off x="4891498" y="2586963"/>
            <a:ext cx="3274601" cy="3778148"/>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Content Placeholder 5"/>
          <p:cNvSpPr>
            <a:spLocks noGrp="1"/>
          </p:cNvSpPr>
          <p:nvPr>
            <p:ph sz="quarter" idx="4"/>
          </p:nvPr>
        </p:nvSpPr>
        <p:spPr>
          <a:xfrm>
            <a:off x="8572501" y="2586963"/>
            <a:ext cx="3263900" cy="3778148"/>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6E15BE96-EDC2-4DAD-BFFB-A86CA60C6B7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6E8EC8FB-79D1-43AA-A630-25E6BCBE40BC}"/>
              </a:ext>
            </a:extLst>
          </p:cNvPr>
          <p:cNvSpPr>
            <a:spLocks noGrp="1"/>
          </p:cNvSpPr>
          <p:nvPr>
            <p:ph type="dt" sz="half" idx="10"/>
          </p:nvPr>
        </p:nvSpPr>
        <p:spPr/>
        <p:txBody>
          <a:bodyPr/>
          <a:lstStyle>
            <a:lvl1pPr>
              <a:defRPr/>
            </a:lvl1pPr>
          </a:lstStyle>
          <a:p>
            <a:fld id="{E0199D13-B903-46C3-812C-0309EB595252}" type="datetime1">
              <a:rPr lang="en-US" noProof="0" smtClean="0"/>
              <a:t>07/18/2024</a:t>
            </a:fld>
            <a:endParaRPr lang="en-US" noProof="0"/>
          </a:p>
        </p:txBody>
      </p:sp>
      <p:sp>
        <p:nvSpPr>
          <p:cNvPr id="8" name="Slide Number Placeholder 7">
            <a:extLst>
              <a:ext uri="{FF2B5EF4-FFF2-40B4-BE49-F238E27FC236}">
                <a16:creationId xmlns:a16="http://schemas.microsoft.com/office/drawing/2014/main" id="{8369E55D-8465-4494-9D63-1CF2885E3FDB}"/>
              </a:ext>
            </a:extLst>
          </p:cNvPr>
          <p:cNvSpPr>
            <a:spLocks noGrp="1"/>
          </p:cNvSpPr>
          <p:nvPr>
            <p:ph type="sldNum" sz="quarter" idx="12"/>
          </p:nvPr>
        </p:nvSpPr>
        <p:spPr/>
        <p:txBody>
          <a:bodyPr/>
          <a:lstStyle/>
          <a:p>
            <a:fld id="{F207DD7E-2893-4952-BB40-9A5B851D3DD5}" type="slidenum">
              <a:rPr lang="en-US" noProof="0" smtClean="0"/>
              <a:pPr/>
              <a:t>‹#›</a:t>
            </a:fld>
            <a:endParaRPr lang="en-US" noProof="0"/>
          </a:p>
        </p:txBody>
      </p:sp>
      <p:sp>
        <p:nvSpPr>
          <p:cNvPr id="7" name="Footer Placeholder 6">
            <a:extLst>
              <a:ext uri="{FF2B5EF4-FFF2-40B4-BE49-F238E27FC236}">
                <a16:creationId xmlns:a16="http://schemas.microsoft.com/office/drawing/2014/main" id="{199C29A6-A8DF-441F-A701-D5D2B9B2C0AF}"/>
              </a:ext>
            </a:extLst>
          </p:cNvPr>
          <p:cNvSpPr>
            <a:spLocks noGrp="1"/>
          </p:cNvSpPr>
          <p:nvPr>
            <p:ph type="ftr" sz="quarter" idx="13"/>
          </p:nvPr>
        </p:nvSpPr>
        <p:spPr/>
        <p:txBody>
          <a:bodyPr/>
          <a:lstStyle/>
          <a:p>
            <a:r>
              <a:rPr lang="en-US"/>
              <a:t>Confidential</a:t>
            </a:r>
          </a:p>
        </p:txBody>
      </p:sp>
      <p:sp>
        <p:nvSpPr>
          <p:cNvPr id="10" name="Content Placeholder 3">
            <a:extLst>
              <a:ext uri="{FF2B5EF4-FFF2-40B4-BE49-F238E27FC236}">
                <a16:creationId xmlns:a16="http://schemas.microsoft.com/office/drawing/2014/main" id="{B291C432-5F18-406E-BB64-25C848CE0EE1}"/>
              </a:ext>
            </a:extLst>
          </p:cNvPr>
          <p:cNvSpPr>
            <a:spLocks noGrp="1"/>
          </p:cNvSpPr>
          <p:nvPr>
            <p:ph sz="half" idx="14"/>
          </p:nvPr>
        </p:nvSpPr>
        <p:spPr>
          <a:xfrm>
            <a:off x="1219200" y="2586963"/>
            <a:ext cx="3274601" cy="3778148"/>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 name="Text Placeholder 2">
            <a:extLst>
              <a:ext uri="{FF2B5EF4-FFF2-40B4-BE49-F238E27FC236}">
                <a16:creationId xmlns:a16="http://schemas.microsoft.com/office/drawing/2014/main" id="{827176F1-EB27-45DD-BBC0-ABC6E9B47F1D}"/>
              </a:ext>
            </a:extLst>
          </p:cNvPr>
          <p:cNvSpPr>
            <a:spLocks noGrp="1"/>
          </p:cNvSpPr>
          <p:nvPr>
            <p:ph type="body" idx="15"/>
          </p:nvPr>
        </p:nvSpPr>
        <p:spPr>
          <a:xfrm>
            <a:off x="4876799" y="1528234"/>
            <a:ext cx="3295652" cy="674105"/>
          </a:xfrm>
          <a:prstGeom prst="rect">
            <a:avLst/>
          </a:prstGeom>
        </p:spPr>
        <p:txBody>
          <a:bodyPr anchor="t" anchorCtr="0">
            <a:noAutofit/>
          </a:bodyPr>
          <a:lstStyle>
            <a:lvl1pPr marL="0" indent="0">
              <a:buNone/>
              <a:defRPr sz="1867" b="0">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
        <p:nvSpPr>
          <p:cNvPr id="12" name="Text Placeholder 2">
            <a:extLst>
              <a:ext uri="{FF2B5EF4-FFF2-40B4-BE49-F238E27FC236}">
                <a16:creationId xmlns:a16="http://schemas.microsoft.com/office/drawing/2014/main" id="{12E8D86C-273F-4633-A67C-0D7F35C783B9}"/>
              </a:ext>
            </a:extLst>
          </p:cNvPr>
          <p:cNvSpPr>
            <a:spLocks noGrp="1"/>
          </p:cNvSpPr>
          <p:nvPr>
            <p:ph type="body" idx="16"/>
          </p:nvPr>
        </p:nvSpPr>
        <p:spPr>
          <a:xfrm>
            <a:off x="8559799" y="1528234"/>
            <a:ext cx="3295652" cy="674105"/>
          </a:xfrm>
          <a:prstGeom prst="rect">
            <a:avLst/>
          </a:prstGeom>
        </p:spPr>
        <p:txBody>
          <a:bodyPr anchor="t" anchorCtr="0">
            <a:noAutofit/>
          </a:bodyPr>
          <a:lstStyle>
            <a:lvl1pPr marL="0" indent="0">
              <a:buNone/>
              <a:defRPr sz="1867" b="0">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Tree>
    <p:extLst>
      <p:ext uri="{BB962C8B-B14F-4D97-AF65-F5344CB8AC3E}">
        <p14:creationId xmlns:p14="http://schemas.microsoft.com/office/powerpoint/2010/main" val="2362200864"/>
      </p:ext>
    </p:extLst>
  </p:cSld>
  <p:clrMapOvr>
    <a:masterClrMapping/>
  </p:clrMapOvr>
  <p:extLst>
    <p:ext uri="{DCECCB84-F9BA-43D5-87BE-67443E8EF086}">
      <p15:sldGuideLst xmlns:p15="http://schemas.microsoft.com/office/powerpoint/2012/main">
        <p15:guide id="1" orient="horz" pos="1308">
          <p15:clr>
            <a:srgbClr val="FBAE40"/>
          </p15:clr>
        </p15:guide>
      </p15:sldGuideLst>
    </p:ext>
  </p:extLst>
</p:sldLayout>
</file>

<file path=ppt/slideLayouts/slideLayout150.xml><?xml version="1.0" encoding="utf-8"?>
<p:sldLayout xmlns:a="http://schemas.openxmlformats.org/drawingml/2006/main" xmlns:r="http://schemas.openxmlformats.org/officeDocument/2006/relationships" xmlns:p="http://schemas.openxmlformats.org/presentationml/2006/main" preserve="1" userDrawn="1">
  <p:cSld name="Text in three columns variation">
    <p:spTree>
      <p:nvGrpSpPr>
        <p:cNvPr id="1" name=""/>
        <p:cNvGrpSpPr/>
        <p:nvPr/>
      </p:nvGrpSpPr>
      <p:grpSpPr>
        <a:xfrm>
          <a:off x="0" y="0"/>
          <a:ext cx="0" cy="0"/>
          <a:chOff x="0" y="0"/>
          <a:chExt cx="0" cy="0"/>
        </a:xfrm>
      </p:grpSpPr>
      <p:sp>
        <p:nvSpPr>
          <p:cNvPr id="2" name="Title 1"/>
          <p:cNvSpPr>
            <a:spLocks noGrp="1"/>
          </p:cNvSpPr>
          <p:nvPr>
            <p:ph type="title"/>
          </p:nvPr>
        </p:nvSpPr>
        <p:spPr>
          <a:xfrm>
            <a:off x="1219199" y="395819"/>
            <a:ext cx="3295652" cy="1824219"/>
          </a:xfrm>
          <a:prstGeom prst="rect">
            <a:avLst/>
          </a:prstGeom>
        </p:spPr>
        <p:txBody>
          <a:bodyPr>
            <a:noAutofit/>
          </a:bodyPr>
          <a:lstStyle/>
          <a:p>
            <a:r>
              <a:rPr lang="en-US" noProof="0"/>
              <a:t>Click to edit Master title style</a:t>
            </a:r>
          </a:p>
        </p:txBody>
      </p:sp>
      <p:sp>
        <p:nvSpPr>
          <p:cNvPr id="3" name="Text Placeholder 2"/>
          <p:cNvSpPr>
            <a:spLocks noGrp="1"/>
          </p:cNvSpPr>
          <p:nvPr>
            <p:ph type="body" idx="1"/>
          </p:nvPr>
        </p:nvSpPr>
        <p:spPr>
          <a:xfrm>
            <a:off x="1219199" y="2538995"/>
            <a:ext cx="3295652" cy="3832172"/>
          </a:xfrm>
          <a:prstGeom prst="rect">
            <a:avLst/>
          </a:prstGeom>
        </p:spPr>
        <p:txBody>
          <a:bodyPr anchor="t" anchorCtr="0">
            <a:noAutofit/>
          </a:bodyPr>
          <a:lstStyle>
            <a:lvl1pPr marL="0" indent="0">
              <a:buNone/>
              <a:defRPr sz="1867" b="0"/>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
        <p:nvSpPr>
          <p:cNvPr id="4" name="Content Placeholder 3"/>
          <p:cNvSpPr>
            <a:spLocks noGrp="1"/>
          </p:cNvSpPr>
          <p:nvPr>
            <p:ph sz="half" idx="2"/>
          </p:nvPr>
        </p:nvSpPr>
        <p:spPr>
          <a:xfrm>
            <a:off x="4891498" y="2586963"/>
            <a:ext cx="3274601" cy="3778148"/>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Content Placeholder 5"/>
          <p:cNvSpPr>
            <a:spLocks noGrp="1"/>
          </p:cNvSpPr>
          <p:nvPr>
            <p:ph sz="quarter" idx="4"/>
          </p:nvPr>
        </p:nvSpPr>
        <p:spPr>
          <a:xfrm>
            <a:off x="8572501" y="2586963"/>
            <a:ext cx="3263900" cy="3778148"/>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6E15BE96-EDC2-4DAD-BFFB-A86CA60C6B7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6E8EC8FB-79D1-43AA-A630-25E6BCBE40BC}"/>
              </a:ext>
            </a:extLst>
          </p:cNvPr>
          <p:cNvSpPr>
            <a:spLocks noGrp="1"/>
          </p:cNvSpPr>
          <p:nvPr>
            <p:ph type="dt" sz="half" idx="10"/>
          </p:nvPr>
        </p:nvSpPr>
        <p:spPr/>
        <p:txBody>
          <a:bodyPr/>
          <a:lstStyle>
            <a:lvl1pPr>
              <a:defRPr/>
            </a:lvl1pPr>
          </a:lstStyle>
          <a:p>
            <a:fld id="{39F74ECB-75CE-4F75-8F2F-1D34A0D4F6DA}" type="datetime1">
              <a:rPr lang="en-US" noProof="0" smtClean="0"/>
              <a:t>07/18/2024</a:t>
            </a:fld>
            <a:endParaRPr lang="en-US" noProof="0"/>
          </a:p>
        </p:txBody>
      </p:sp>
      <p:sp>
        <p:nvSpPr>
          <p:cNvPr id="8" name="Slide Number Placeholder 7">
            <a:extLst>
              <a:ext uri="{FF2B5EF4-FFF2-40B4-BE49-F238E27FC236}">
                <a16:creationId xmlns:a16="http://schemas.microsoft.com/office/drawing/2014/main" id="{8369E55D-8465-4494-9D63-1CF2885E3FDB}"/>
              </a:ext>
            </a:extLst>
          </p:cNvPr>
          <p:cNvSpPr>
            <a:spLocks noGrp="1"/>
          </p:cNvSpPr>
          <p:nvPr>
            <p:ph type="sldNum" sz="quarter" idx="12"/>
          </p:nvPr>
        </p:nvSpPr>
        <p:spPr/>
        <p:txBody>
          <a:bodyPr/>
          <a:lstStyle/>
          <a:p>
            <a:fld id="{F207DD7E-2893-4952-BB40-9A5B851D3DD5}" type="slidenum">
              <a:rPr lang="en-US" noProof="0" smtClean="0"/>
              <a:pPr/>
              <a:t>‹#›</a:t>
            </a:fld>
            <a:endParaRPr lang="en-US" noProof="0"/>
          </a:p>
        </p:txBody>
      </p:sp>
      <p:sp>
        <p:nvSpPr>
          <p:cNvPr id="7" name="Footer Placeholder 6">
            <a:extLst>
              <a:ext uri="{FF2B5EF4-FFF2-40B4-BE49-F238E27FC236}">
                <a16:creationId xmlns:a16="http://schemas.microsoft.com/office/drawing/2014/main" id="{199C29A6-A8DF-441F-A701-D5D2B9B2C0AF}"/>
              </a:ext>
            </a:extLst>
          </p:cNvPr>
          <p:cNvSpPr>
            <a:spLocks noGrp="1"/>
          </p:cNvSpPr>
          <p:nvPr>
            <p:ph type="ftr" sz="quarter" idx="13"/>
          </p:nvPr>
        </p:nvSpPr>
        <p:spPr/>
        <p:txBody>
          <a:bodyPr/>
          <a:lstStyle/>
          <a:p>
            <a:r>
              <a:rPr lang="en-US"/>
              <a:t>Confidential</a:t>
            </a:r>
          </a:p>
        </p:txBody>
      </p:sp>
    </p:spTree>
    <p:extLst>
      <p:ext uri="{BB962C8B-B14F-4D97-AF65-F5344CB8AC3E}">
        <p14:creationId xmlns:p14="http://schemas.microsoft.com/office/powerpoint/2010/main" val="3492962115"/>
      </p:ext>
    </p:extLst>
  </p:cSld>
  <p:clrMapOvr>
    <a:masterClrMapping/>
  </p:clrMapOvr>
  <p:extLst>
    <p:ext uri="{DCECCB84-F9BA-43D5-87BE-67443E8EF086}">
      <p15:sldGuideLst xmlns:p15="http://schemas.microsoft.com/office/powerpoint/2012/main">
        <p15:guide id="1" orient="horz" pos="1308">
          <p15:clr>
            <a:srgbClr val="FBAE40"/>
          </p15:clr>
        </p15:guide>
      </p15:sldGuideLst>
    </p:ext>
  </p:extLst>
</p:sldLayout>
</file>

<file path=ppt/slideLayouts/slideLayout151.xml><?xml version="1.0" encoding="utf-8"?>
<p:sldLayout xmlns:a="http://schemas.openxmlformats.org/drawingml/2006/main" xmlns:r="http://schemas.openxmlformats.org/officeDocument/2006/relationships" xmlns:p="http://schemas.openxmlformats.org/presentationml/2006/main" preserve="1" userDrawn="1">
  <p:cSld name="Text in three columns in 9 pt">
    <p:spTree>
      <p:nvGrpSpPr>
        <p:cNvPr id="1" name=""/>
        <p:cNvGrpSpPr/>
        <p:nvPr/>
      </p:nvGrpSpPr>
      <p:grpSpPr>
        <a:xfrm>
          <a:off x="0" y="0"/>
          <a:ext cx="0" cy="0"/>
          <a:chOff x="0" y="0"/>
          <a:chExt cx="0" cy="0"/>
        </a:xfrm>
      </p:grpSpPr>
      <p:sp>
        <p:nvSpPr>
          <p:cNvPr id="10" name="Content Placeholder 3">
            <a:extLst>
              <a:ext uri="{FF2B5EF4-FFF2-40B4-BE49-F238E27FC236}">
                <a16:creationId xmlns:a16="http://schemas.microsoft.com/office/drawing/2014/main" id="{5C183ADE-F47F-D848-B0BB-C9D1A6CF2797}"/>
              </a:ext>
            </a:extLst>
          </p:cNvPr>
          <p:cNvSpPr>
            <a:spLocks noGrp="1"/>
          </p:cNvSpPr>
          <p:nvPr>
            <p:ph sz="half" idx="13"/>
          </p:nvPr>
        </p:nvSpPr>
        <p:spPr>
          <a:xfrm>
            <a:off x="8561800" y="2618768"/>
            <a:ext cx="3274601" cy="3752400"/>
          </a:xfrm>
          <a:prstGeom prst="rect">
            <a:avLst/>
          </a:prstGeom>
        </p:spPr>
        <p:txBody>
          <a:bodyPr>
            <a:noAutofit/>
          </a:bodyPr>
          <a:lstStyle>
            <a:lvl1pPr>
              <a:spcAft>
                <a:spcPts val="400"/>
              </a:spcAft>
              <a:defRPr sz="1200"/>
            </a:lvl1pPr>
            <a:lvl2pPr marL="118530" indent="-118530">
              <a:spcAft>
                <a:spcPts val="400"/>
              </a:spcAft>
              <a:tabLst/>
              <a:defRPr sz="1200"/>
            </a:lvl2pPr>
            <a:lvl3pPr marL="270927" indent="-152396">
              <a:spcAft>
                <a:spcPts val="400"/>
              </a:spcAft>
              <a:tabLst/>
              <a:defRPr sz="1200"/>
            </a:lvl3pPr>
            <a:lvl4pPr marL="406390" indent="-126997">
              <a:spcAft>
                <a:spcPts val="400"/>
              </a:spcAft>
              <a:tabLst/>
              <a:defRPr sz="1200"/>
            </a:lvl4pPr>
            <a:lvl5pPr marL="567252" indent="-160863">
              <a:spcAft>
                <a:spcPts val="400"/>
              </a:spcAft>
              <a:tabLst/>
              <a:defRPr sz="1200"/>
            </a:lvl5pPr>
            <a:lvl6pPr>
              <a:defRPr sz="1200">
                <a:solidFill>
                  <a:schemeClr val="tx2"/>
                </a:solidFill>
              </a:defRPr>
            </a:lvl6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p:cNvSpPr>
            <a:spLocks noGrp="1"/>
          </p:cNvSpPr>
          <p:nvPr>
            <p:ph type="title"/>
          </p:nvPr>
        </p:nvSpPr>
        <p:spPr>
          <a:xfrm>
            <a:off x="1219199" y="395819"/>
            <a:ext cx="3295652" cy="1824219"/>
          </a:xfrm>
          <a:prstGeom prst="rect">
            <a:avLst/>
          </a:prstGeom>
        </p:spPr>
        <p:txBody>
          <a:bodyPr>
            <a:noAutofit/>
          </a:bodyPr>
          <a:lstStyle/>
          <a:p>
            <a:r>
              <a:rPr lang="en-US" noProof="0"/>
              <a:t>Click to edit Master title style</a:t>
            </a:r>
          </a:p>
        </p:txBody>
      </p:sp>
      <p:sp>
        <p:nvSpPr>
          <p:cNvPr id="3" name="Text Placeholder 2"/>
          <p:cNvSpPr>
            <a:spLocks noGrp="1"/>
          </p:cNvSpPr>
          <p:nvPr>
            <p:ph type="body" idx="1"/>
          </p:nvPr>
        </p:nvSpPr>
        <p:spPr>
          <a:xfrm>
            <a:off x="1219199" y="2538995"/>
            <a:ext cx="3295652" cy="3832172"/>
          </a:xfrm>
          <a:prstGeom prst="rect">
            <a:avLst/>
          </a:prstGeom>
        </p:spPr>
        <p:txBody>
          <a:bodyPr anchor="t" anchorCtr="0">
            <a:noAutofit/>
          </a:bodyPr>
          <a:lstStyle>
            <a:lvl1pPr marL="0" indent="0">
              <a:buNone/>
              <a:defRPr sz="1867" b="0"/>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
        <p:nvSpPr>
          <p:cNvPr id="4" name="Content Placeholder 3"/>
          <p:cNvSpPr>
            <a:spLocks noGrp="1"/>
          </p:cNvSpPr>
          <p:nvPr>
            <p:ph sz="half" idx="2"/>
          </p:nvPr>
        </p:nvSpPr>
        <p:spPr>
          <a:xfrm>
            <a:off x="4891498" y="2618768"/>
            <a:ext cx="3274601" cy="3752400"/>
          </a:xfrm>
          <a:prstGeom prst="rect">
            <a:avLst/>
          </a:prstGeom>
        </p:spPr>
        <p:txBody>
          <a:bodyPr>
            <a:noAutofit/>
          </a:bodyPr>
          <a:lstStyle>
            <a:lvl1pPr>
              <a:spcAft>
                <a:spcPts val="400"/>
              </a:spcAft>
              <a:defRPr sz="1200"/>
            </a:lvl1pPr>
            <a:lvl2pPr marL="118530" indent="-118530">
              <a:spcAft>
                <a:spcPts val="400"/>
              </a:spcAft>
              <a:tabLst/>
              <a:defRPr sz="1200"/>
            </a:lvl2pPr>
            <a:lvl3pPr marL="270927" indent="-152396">
              <a:spcAft>
                <a:spcPts val="400"/>
              </a:spcAft>
              <a:tabLst/>
              <a:defRPr sz="1200"/>
            </a:lvl3pPr>
            <a:lvl4pPr marL="406390" indent="-126997">
              <a:spcAft>
                <a:spcPts val="400"/>
              </a:spcAft>
              <a:tabLst/>
              <a:defRPr sz="1200"/>
            </a:lvl4pPr>
            <a:lvl5pPr marL="567252" indent="-160863">
              <a:spcAft>
                <a:spcPts val="400"/>
              </a:spcAft>
              <a:tabLst/>
              <a:defRPr sz="1200"/>
            </a:lvl5pPr>
            <a:lvl6pPr>
              <a:defRPr sz="1200">
                <a:solidFill>
                  <a:schemeClr val="tx2"/>
                </a:solidFill>
              </a:defRPr>
            </a:lvl6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6E15BE96-EDC2-4DAD-BFFB-A86CA60C6B7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6E8EC8FB-79D1-43AA-A630-25E6BCBE40BC}"/>
              </a:ext>
            </a:extLst>
          </p:cNvPr>
          <p:cNvSpPr>
            <a:spLocks noGrp="1"/>
          </p:cNvSpPr>
          <p:nvPr>
            <p:ph type="dt" sz="half" idx="10"/>
          </p:nvPr>
        </p:nvSpPr>
        <p:spPr/>
        <p:txBody>
          <a:bodyPr/>
          <a:lstStyle>
            <a:lvl1pPr>
              <a:defRPr/>
            </a:lvl1pPr>
          </a:lstStyle>
          <a:p>
            <a:fld id="{8020B32F-3AAA-495B-AC90-9095D2504A39}" type="datetime1">
              <a:rPr lang="en-US" noProof="0" smtClean="0"/>
              <a:t>07/18/2024</a:t>
            </a:fld>
            <a:endParaRPr lang="en-US" noProof="0"/>
          </a:p>
        </p:txBody>
      </p:sp>
      <p:sp>
        <p:nvSpPr>
          <p:cNvPr id="8" name="Slide Number Placeholder 7">
            <a:extLst>
              <a:ext uri="{FF2B5EF4-FFF2-40B4-BE49-F238E27FC236}">
                <a16:creationId xmlns:a16="http://schemas.microsoft.com/office/drawing/2014/main" id="{8369E55D-8465-4494-9D63-1CF2885E3FDB}"/>
              </a:ext>
            </a:extLst>
          </p:cNvPr>
          <p:cNvSpPr>
            <a:spLocks noGrp="1"/>
          </p:cNvSpPr>
          <p:nvPr>
            <p:ph type="sldNum" sz="quarter" idx="12"/>
          </p:nvPr>
        </p:nvSpPr>
        <p:spPr/>
        <p:txBody>
          <a:bodyPr/>
          <a:lstStyle/>
          <a:p>
            <a:fld id="{F207DD7E-2893-4952-BB40-9A5B851D3DD5}" type="slidenum">
              <a:rPr lang="en-US" noProof="0" smtClean="0"/>
              <a:pPr/>
              <a:t>‹#›</a:t>
            </a:fld>
            <a:endParaRPr lang="en-US" noProof="0"/>
          </a:p>
        </p:txBody>
      </p:sp>
      <p:sp>
        <p:nvSpPr>
          <p:cNvPr id="6" name="Footer Placeholder 5">
            <a:extLst>
              <a:ext uri="{FF2B5EF4-FFF2-40B4-BE49-F238E27FC236}">
                <a16:creationId xmlns:a16="http://schemas.microsoft.com/office/drawing/2014/main" id="{AE6DA79C-2EBF-4D12-AD98-A61B215436FA}"/>
              </a:ext>
            </a:extLst>
          </p:cNvPr>
          <p:cNvSpPr>
            <a:spLocks noGrp="1"/>
          </p:cNvSpPr>
          <p:nvPr>
            <p:ph type="ftr" sz="quarter" idx="14"/>
          </p:nvPr>
        </p:nvSpPr>
        <p:spPr/>
        <p:txBody>
          <a:bodyPr/>
          <a:lstStyle/>
          <a:p>
            <a:r>
              <a:rPr lang="en-US"/>
              <a:t>Confidential</a:t>
            </a:r>
          </a:p>
        </p:txBody>
      </p:sp>
    </p:spTree>
    <p:extLst>
      <p:ext uri="{BB962C8B-B14F-4D97-AF65-F5344CB8AC3E}">
        <p14:creationId xmlns:p14="http://schemas.microsoft.com/office/powerpoint/2010/main" val="4263241195"/>
      </p:ext>
    </p:extLst>
  </p:cSld>
  <p:clrMapOvr>
    <a:masterClrMapping/>
  </p:clrMapOvr>
  <p:extLst>
    <p:ext uri="{DCECCB84-F9BA-43D5-87BE-67443E8EF086}">
      <p15:sldGuideLst xmlns:p15="http://schemas.microsoft.com/office/powerpoint/2012/main">
        <p15:guide id="1" orient="horz" pos="1308">
          <p15:clr>
            <a:srgbClr val="FBAE40"/>
          </p15:clr>
        </p15:guide>
      </p15:sldGuideLst>
    </p:ext>
  </p:extLst>
</p:sldLayout>
</file>

<file path=ppt/slideLayouts/slideLayout152.xml><?xml version="1.0" encoding="utf-8"?>
<p:sldLayout xmlns:a="http://schemas.openxmlformats.org/drawingml/2006/main" xmlns:r="http://schemas.openxmlformats.org/officeDocument/2006/relationships" xmlns:p="http://schemas.openxmlformats.org/presentationml/2006/main" preserve="1" userDrawn="1">
  <p:cSld name="Text in four columns">
    <p:spTree>
      <p:nvGrpSpPr>
        <p:cNvPr id="1" name=""/>
        <p:cNvGrpSpPr/>
        <p:nvPr/>
      </p:nvGrpSpPr>
      <p:grpSpPr>
        <a:xfrm>
          <a:off x="0" y="0"/>
          <a:ext cx="0" cy="0"/>
          <a:chOff x="0" y="0"/>
          <a:chExt cx="0" cy="0"/>
        </a:xfrm>
      </p:grpSpPr>
      <p:sp>
        <p:nvSpPr>
          <p:cNvPr id="2" name="Title 1"/>
          <p:cNvSpPr>
            <a:spLocks noGrp="1"/>
          </p:cNvSpPr>
          <p:nvPr>
            <p:ph type="title"/>
          </p:nvPr>
        </p:nvSpPr>
        <p:spPr>
          <a:xfrm>
            <a:off x="1219198" y="395819"/>
            <a:ext cx="10615205" cy="1132415"/>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6713037" y="3657599"/>
            <a:ext cx="2377440" cy="2713860"/>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6E15BE96-EDC2-4DAD-BFFB-A86CA60C6B7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6E8EC8FB-79D1-43AA-A630-25E6BCBE40BC}"/>
              </a:ext>
            </a:extLst>
          </p:cNvPr>
          <p:cNvSpPr>
            <a:spLocks noGrp="1"/>
          </p:cNvSpPr>
          <p:nvPr>
            <p:ph type="dt" sz="half" idx="10"/>
          </p:nvPr>
        </p:nvSpPr>
        <p:spPr/>
        <p:txBody>
          <a:bodyPr/>
          <a:lstStyle>
            <a:lvl1pPr>
              <a:defRPr/>
            </a:lvl1pPr>
          </a:lstStyle>
          <a:p>
            <a:fld id="{03393DF4-C196-4AD6-B5E4-E8544C5140F6}" type="datetime1">
              <a:rPr lang="en-US" noProof="0" smtClean="0"/>
              <a:t>07/18/2024</a:t>
            </a:fld>
            <a:endParaRPr lang="en-US" noProof="0"/>
          </a:p>
        </p:txBody>
      </p:sp>
      <p:sp>
        <p:nvSpPr>
          <p:cNvPr id="8" name="Slide Number Placeholder 7">
            <a:extLst>
              <a:ext uri="{FF2B5EF4-FFF2-40B4-BE49-F238E27FC236}">
                <a16:creationId xmlns:a16="http://schemas.microsoft.com/office/drawing/2014/main" id="{8369E55D-8465-4494-9D63-1CF2885E3FDB}"/>
              </a:ext>
            </a:extLst>
          </p:cNvPr>
          <p:cNvSpPr>
            <a:spLocks noGrp="1"/>
          </p:cNvSpPr>
          <p:nvPr>
            <p:ph type="sldNum" sz="quarter" idx="12"/>
          </p:nvPr>
        </p:nvSpPr>
        <p:spPr/>
        <p:txBody>
          <a:bodyPr/>
          <a:lstStyle/>
          <a:p>
            <a:fld id="{F207DD7E-2893-4952-BB40-9A5B851D3DD5}" type="slidenum">
              <a:rPr lang="en-US" noProof="0" smtClean="0"/>
              <a:pPr/>
              <a:t>‹#›</a:t>
            </a:fld>
            <a:endParaRPr lang="en-US" noProof="0"/>
          </a:p>
        </p:txBody>
      </p:sp>
      <p:sp>
        <p:nvSpPr>
          <p:cNvPr id="10" name="Content Placeholder 3">
            <a:extLst>
              <a:ext uri="{FF2B5EF4-FFF2-40B4-BE49-F238E27FC236}">
                <a16:creationId xmlns:a16="http://schemas.microsoft.com/office/drawing/2014/main" id="{A81F75C8-33AF-4EF8-91AD-C3F613E5A327}"/>
              </a:ext>
            </a:extLst>
          </p:cNvPr>
          <p:cNvSpPr>
            <a:spLocks noGrp="1"/>
          </p:cNvSpPr>
          <p:nvPr>
            <p:ph sz="half" idx="13"/>
          </p:nvPr>
        </p:nvSpPr>
        <p:spPr>
          <a:xfrm>
            <a:off x="1221195" y="3657599"/>
            <a:ext cx="2377440" cy="2713860"/>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 name="Content Placeholder 5">
            <a:extLst>
              <a:ext uri="{FF2B5EF4-FFF2-40B4-BE49-F238E27FC236}">
                <a16:creationId xmlns:a16="http://schemas.microsoft.com/office/drawing/2014/main" id="{5F27F29A-3FCE-450F-8589-0C274FB4F28B}"/>
              </a:ext>
            </a:extLst>
          </p:cNvPr>
          <p:cNvSpPr>
            <a:spLocks noGrp="1"/>
          </p:cNvSpPr>
          <p:nvPr>
            <p:ph sz="quarter" idx="14"/>
          </p:nvPr>
        </p:nvSpPr>
        <p:spPr>
          <a:xfrm>
            <a:off x="3967116" y="3657599"/>
            <a:ext cx="2377440" cy="2713860"/>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 name="Content Placeholder 5">
            <a:extLst>
              <a:ext uri="{FF2B5EF4-FFF2-40B4-BE49-F238E27FC236}">
                <a16:creationId xmlns:a16="http://schemas.microsoft.com/office/drawing/2014/main" id="{0CCA128A-32E9-4D64-AC0B-398493F95397}"/>
              </a:ext>
            </a:extLst>
          </p:cNvPr>
          <p:cNvSpPr>
            <a:spLocks noGrp="1"/>
          </p:cNvSpPr>
          <p:nvPr>
            <p:ph sz="quarter" idx="15"/>
          </p:nvPr>
        </p:nvSpPr>
        <p:spPr>
          <a:xfrm>
            <a:off x="9458960" y="3657599"/>
            <a:ext cx="2377440" cy="2713860"/>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3" name="Content Placeholder 3">
            <a:extLst>
              <a:ext uri="{FF2B5EF4-FFF2-40B4-BE49-F238E27FC236}">
                <a16:creationId xmlns:a16="http://schemas.microsoft.com/office/drawing/2014/main" id="{A22D38D3-5EC7-403C-920C-0513180C5053}"/>
              </a:ext>
            </a:extLst>
          </p:cNvPr>
          <p:cNvSpPr>
            <a:spLocks noGrp="1"/>
          </p:cNvSpPr>
          <p:nvPr>
            <p:ph sz="half" idx="16" hasCustomPrompt="1"/>
          </p:nvPr>
        </p:nvSpPr>
        <p:spPr>
          <a:xfrm>
            <a:off x="6711040" y="3023892"/>
            <a:ext cx="2377440" cy="633707"/>
          </a:xfrm>
          <a:prstGeom prst="rect">
            <a:avLst/>
          </a:prstGeom>
        </p:spPr>
        <p:txBody>
          <a:bodyPr>
            <a:noAutofit/>
          </a:bodyPr>
          <a:lstStyle>
            <a:lvl1pPr>
              <a:defRPr sz="1867"/>
            </a:lvl1pPr>
            <a:lvl2pPr>
              <a:defRPr sz="2133"/>
            </a:lvl2pPr>
            <a:lvl3pPr>
              <a:defRPr sz="2133"/>
            </a:lvl3pPr>
            <a:lvl4pPr>
              <a:defRPr sz="2133"/>
            </a:lvl4pPr>
            <a:lvl5pPr>
              <a:defRPr sz="2133"/>
            </a:lvl5pPr>
          </a:lstStyle>
          <a:p>
            <a:pPr lvl="0"/>
            <a:r>
              <a:rPr lang="en-US" noProof="0"/>
              <a:t>Click to edit Master title style</a:t>
            </a:r>
          </a:p>
        </p:txBody>
      </p:sp>
      <p:sp>
        <p:nvSpPr>
          <p:cNvPr id="14" name="Content Placeholder 3">
            <a:extLst>
              <a:ext uri="{FF2B5EF4-FFF2-40B4-BE49-F238E27FC236}">
                <a16:creationId xmlns:a16="http://schemas.microsoft.com/office/drawing/2014/main" id="{177800EA-D41D-43AB-8804-27840F237248}"/>
              </a:ext>
            </a:extLst>
          </p:cNvPr>
          <p:cNvSpPr>
            <a:spLocks noGrp="1"/>
          </p:cNvSpPr>
          <p:nvPr>
            <p:ph sz="half" idx="17" hasCustomPrompt="1"/>
          </p:nvPr>
        </p:nvSpPr>
        <p:spPr>
          <a:xfrm>
            <a:off x="1219197" y="3023892"/>
            <a:ext cx="2377440" cy="633707"/>
          </a:xfrm>
          <a:prstGeom prst="rect">
            <a:avLst/>
          </a:prstGeom>
        </p:spPr>
        <p:txBody>
          <a:bodyPr>
            <a:noAutofit/>
          </a:bodyPr>
          <a:lstStyle>
            <a:lvl1pPr>
              <a:defRPr sz="1867"/>
            </a:lvl1pPr>
            <a:lvl2pPr>
              <a:defRPr sz="2133"/>
            </a:lvl2pPr>
            <a:lvl3pPr>
              <a:defRPr sz="2133"/>
            </a:lvl3pPr>
            <a:lvl4pPr>
              <a:defRPr sz="2133"/>
            </a:lvl4pPr>
            <a:lvl5pPr>
              <a:defRPr sz="2133"/>
            </a:lvl5pPr>
          </a:lstStyle>
          <a:p>
            <a:pPr lvl="0"/>
            <a:r>
              <a:rPr lang="en-US" noProof="0"/>
              <a:t>Click to edit Master title style</a:t>
            </a:r>
          </a:p>
        </p:txBody>
      </p:sp>
      <p:sp>
        <p:nvSpPr>
          <p:cNvPr id="16" name="Content Placeholder 5">
            <a:extLst>
              <a:ext uri="{FF2B5EF4-FFF2-40B4-BE49-F238E27FC236}">
                <a16:creationId xmlns:a16="http://schemas.microsoft.com/office/drawing/2014/main" id="{D474D252-4B94-4FBB-A69E-14D59026589E}"/>
              </a:ext>
            </a:extLst>
          </p:cNvPr>
          <p:cNvSpPr>
            <a:spLocks noGrp="1"/>
          </p:cNvSpPr>
          <p:nvPr>
            <p:ph sz="quarter" idx="18" hasCustomPrompt="1"/>
          </p:nvPr>
        </p:nvSpPr>
        <p:spPr>
          <a:xfrm>
            <a:off x="3965119" y="3023892"/>
            <a:ext cx="2377440" cy="633707"/>
          </a:xfrm>
          <a:prstGeom prst="rect">
            <a:avLst/>
          </a:prstGeom>
        </p:spPr>
        <p:txBody>
          <a:bodyPr>
            <a:noAutofit/>
          </a:bodyPr>
          <a:lstStyle>
            <a:lvl1pPr>
              <a:defRPr sz="1867"/>
            </a:lvl1pPr>
            <a:lvl2pPr>
              <a:defRPr sz="2133"/>
            </a:lvl2pPr>
            <a:lvl3pPr>
              <a:defRPr sz="2133"/>
            </a:lvl3pPr>
            <a:lvl4pPr>
              <a:defRPr sz="2133"/>
            </a:lvl4pPr>
            <a:lvl5pPr>
              <a:defRPr sz="2133"/>
            </a:lvl5pPr>
          </a:lstStyle>
          <a:p>
            <a:pPr lvl="0"/>
            <a:r>
              <a:rPr lang="en-US" noProof="0"/>
              <a:t>Click to edit Master title style</a:t>
            </a:r>
          </a:p>
        </p:txBody>
      </p:sp>
      <p:sp>
        <p:nvSpPr>
          <p:cNvPr id="17" name="Content Placeholder 5">
            <a:extLst>
              <a:ext uri="{FF2B5EF4-FFF2-40B4-BE49-F238E27FC236}">
                <a16:creationId xmlns:a16="http://schemas.microsoft.com/office/drawing/2014/main" id="{3E881A5A-C925-4733-933F-212ABDC1B572}"/>
              </a:ext>
            </a:extLst>
          </p:cNvPr>
          <p:cNvSpPr>
            <a:spLocks noGrp="1"/>
          </p:cNvSpPr>
          <p:nvPr>
            <p:ph sz="quarter" idx="19" hasCustomPrompt="1"/>
          </p:nvPr>
        </p:nvSpPr>
        <p:spPr>
          <a:xfrm>
            <a:off x="9456963" y="3023892"/>
            <a:ext cx="2377440" cy="633707"/>
          </a:xfrm>
          <a:prstGeom prst="rect">
            <a:avLst/>
          </a:prstGeom>
        </p:spPr>
        <p:txBody>
          <a:bodyPr>
            <a:noAutofit/>
          </a:bodyPr>
          <a:lstStyle>
            <a:lvl1pPr>
              <a:defRPr sz="1867"/>
            </a:lvl1pPr>
            <a:lvl2pPr>
              <a:defRPr sz="2133"/>
            </a:lvl2pPr>
            <a:lvl3pPr>
              <a:defRPr sz="2133"/>
            </a:lvl3pPr>
            <a:lvl4pPr>
              <a:defRPr sz="2133"/>
            </a:lvl4pPr>
            <a:lvl5pPr>
              <a:defRPr sz="2133"/>
            </a:lvl5pPr>
          </a:lstStyle>
          <a:p>
            <a:pPr lvl="0"/>
            <a:r>
              <a:rPr lang="en-US" noProof="0"/>
              <a:t>Click to edit Master title style</a:t>
            </a:r>
          </a:p>
        </p:txBody>
      </p:sp>
      <p:sp>
        <p:nvSpPr>
          <p:cNvPr id="3" name="Footer Placeholder 2">
            <a:extLst>
              <a:ext uri="{FF2B5EF4-FFF2-40B4-BE49-F238E27FC236}">
                <a16:creationId xmlns:a16="http://schemas.microsoft.com/office/drawing/2014/main" id="{48BB6848-36DA-47E2-85FA-24BDC1BB36BA}"/>
              </a:ext>
            </a:extLst>
          </p:cNvPr>
          <p:cNvSpPr>
            <a:spLocks noGrp="1"/>
          </p:cNvSpPr>
          <p:nvPr>
            <p:ph type="ftr" sz="quarter" idx="20"/>
          </p:nvPr>
        </p:nvSpPr>
        <p:spPr/>
        <p:txBody>
          <a:bodyPr/>
          <a:lstStyle/>
          <a:p>
            <a:r>
              <a:rPr lang="en-US"/>
              <a:t>Confidential</a:t>
            </a:r>
          </a:p>
        </p:txBody>
      </p:sp>
    </p:spTree>
    <p:extLst>
      <p:ext uri="{BB962C8B-B14F-4D97-AF65-F5344CB8AC3E}">
        <p14:creationId xmlns:p14="http://schemas.microsoft.com/office/powerpoint/2010/main" val="922471302"/>
      </p:ext>
    </p:extLst>
  </p:cSld>
  <p:clrMapOvr>
    <a:masterClrMapping/>
  </p:clrMapOvr>
  <p:extLst>
    <p:ext uri="{DCECCB84-F9BA-43D5-87BE-67443E8EF086}">
      <p15:sldGuideLst xmlns:p15="http://schemas.microsoft.com/office/powerpoint/2012/main">
        <p15:guide id="1" orient="horz" pos="1536">
          <p15:clr>
            <a:srgbClr val="FBAE40"/>
          </p15:clr>
        </p15:guide>
      </p15:sldGuideLst>
    </p:ext>
  </p:extLst>
</p:sldLayout>
</file>

<file path=ppt/slideLayouts/slideLayout153.xml><?xml version="1.0" encoding="utf-8"?>
<p:sldLayout xmlns:a="http://schemas.openxmlformats.org/drawingml/2006/main" xmlns:r="http://schemas.openxmlformats.org/officeDocument/2006/relationships" xmlns:p="http://schemas.openxmlformats.org/presentationml/2006/main" preserve="1" userDrawn="1">
  <p:cSld name="Text in three columns with icon">
    <p:spTree>
      <p:nvGrpSpPr>
        <p:cNvPr id="1" name=""/>
        <p:cNvGrpSpPr/>
        <p:nvPr/>
      </p:nvGrpSpPr>
      <p:grpSpPr>
        <a:xfrm>
          <a:off x="0" y="0"/>
          <a:ext cx="0" cy="0"/>
          <a:chOff x="0" y="0"/>
          <a:chExt cx="0" cy="0"/>
        </a:xfrm>
      </p:grpSpPr>
      <p:sp>
        <p:nvSpPr>
          <p:cNvPr id="2" name="Title 1"/>
          <p:cNvSpPr>
            <a:spLocks noGrp="1"/>
          </p:cNvSpPr>
          <p:nvPr>
            <p:ph type="title"/>
          </p:nvPr>
        </p:nvSpPr>
        <p:spPr>
          <a:xfrm>
            <a:off x="1219198" y="395819"/>
            <a:ext cx="10615205" cy="1132415"/>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8540751" y="3251202"/>
            <a:ext cx="3295648" cy="3132957"/>
          </a:xfrm>
          <a:prstGeom prst="rect">
            <a:avLst/>
          </a:prstGeom>
        </p:spPr>
        <p:txBody>
          <a:bodyPr>
            <a:no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6E15BE96-EDC2-4DAD-BFFB-A86CA60C6B7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6E8EC8FB-79D1-43AA-A630-25E6BCBE40BC}"/>
              </a:ext>
            </a:extLst>
          </p:cNvPr>
          <p:cNvSpPr>
            <a:spLocks noGrp="1"/>
          </p:cNvSpPr>
          <p:nvPr>
            <p:ph type="dt" sz="half" idx="10"/>
          </p:nvPr>
        </p:nvSpPr>
        <p:spPr/>
        <p:txBody>
          <a:bodyPr/>
          <a:lstStyle>
            <a:lvl1pPr>
              <a:defRPr/>
            </a:lvl1pPr>
          </a:lstStyle>
          <a:p>
            <a:fld id="{03393DF4-C196-4AD6-B5E4-E8544C5140F6}" type="datetime1">
              <a:rPr lang="en-US" noProof="0" smtClean="0"/>
              <a:t>07/18/2024</a:t>
            </a:fld>
            <a:endParaRPr lang="en-US" noProof="0"/>
          </a:p>
        </p:txBody>
      </p:sp>
      <p:sp>
        <p:nvSpPr>
          <p:cNvPr id="8" name="Slide Number Placeholder 7">
            <a:extLst>
              <a:ext uri="{FF2B5EF4-FFF2-40B4-BE49-F238E27FC236}">
                <a16:creationId xmlns:a16="http://schemas.microsoft.com/office/drawing/2014/main" id="{8369E55D-8465-4494-9D63-1CF2885E3FDB}"/>
              </a:ext>
            </a:extLst>
          </p:cNvPr>
          <p:cNvSpPr>
            <a:spLocks noGrp="1"/>
          </p:cNvSpPr>
          <p:nvPr>
            <p:ph type="sldNum" sz="quarter" idx="12"/>
          </p:nvPr>
        </p:nvSpPr>
        <p:spPr/>
        <p:txBody>
          <a:bodyPr/>
          <a:lstStyle/>
          <a:p>
            <a:fld id="{F207DD7E-2893-4952-BB40-9A5B851D3DD5}" type="slidenum">
              <a:rPr lang="en-US" noProof="0" smtClean="0"/>
              <a:pPr/>
              <a:t>‹#›</a:t>
            </a:fld>
            <a:endParaRPr lang="en-US" noProof="0"/>
          </a:p>
        </p:txBody>
      </p:sp>
      <p:sp>
        <p:nvSpPr>
          <p:cNvPr id="10" name="Content Placeholder 3">
            <a:extLst>
              <a:ext uri="{FF2B5EF4-FFF2-40B4-BE49-F238E27FC236}">
                <a16:creationId xmlns:a16="http://schemas.microsoft.com/office/drawing/2014/main" id="{A81F75C8-33AF-4EF8-91AD-C3F613E5A327}"/>
              </a:ext>
            </a:extLst>
          </p:cNvPr>
          <p:cNvSpPr>
            <a:spLocks noGrp="1"/>
          </p:cNvSpPr>
          <p:nvPr>
            <p:ph sz="half" idx="13"/>
          </p:nvPr>
        </p:nvSpPr>
        <p:spPr>
          <a:xfrm>
            <a:off x="1221195" y="3251201"/>
            <a:ext cx="3297765" cy="3120259"/>
          </a:xfrm>
          <a:prstGeom prst="rect">
            <a:avLst/>
          </a:prstGeom>
        </p:spPr>
        <p:txBody>
          <a:bodyPr>
            <a:no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 name="Content Placeholder 5">
            <a:extLst>
              <a:ext uri="{FF2B5EF4-FFF2-40B4-BE49-F238E27FC236}">
                <a16:creationId xmlns:a16="http://schemas.microsoft.com/office/drawing/2014/main" id="{5F27F29A-3FCE-450F-8589-0C274FB4F28B}"/>
              </a:ext>
            </a:extLst>
          </p:cNvPr>
          <p:cNvSpPr>
            <a:spLocks noGrp="1"/>
          </p:cNvSpPr>
          <p:nvPr>
            <p:ph sz="quarter" idx="14"/>
          </p:nvPr>
        </p:nvSpPr>
        <p:spPr>
          <a:xfrm>
            <a:off x="4881034" y="3251201"/>
            <a:ext cx="3297765" cy="3120259"/>
          </a:xfrm>
          <a:prstGeom prst="rect">
            <a:avLst/>
          </a:prstGeom>
        </p:spPr>
        <p:txBody>
          <a:bodyPr>
            <a:no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3" name="Footer Placeholder 2">
            <a:extLst>
              <a:ext uri="{FF2B5EF4-FFF2-40B4-BE49-F238E27FC236}">
                <a16:creationId xmlns:a16="http://schemas.microsoft.com/office/drawing/2014/main" id="{48BB6848-36DA-47E2-85FA-24BDC1BB36BA}"/>
              </a:ext>
            </a:extLst>
          </p:cNvPr>
          <p:cNvSpPr>
            <a:spLocks noGrp="1"/>
          </p:cNvSpPr>
          <p:nvPr>
            <p:ph type="ftr" sz="quarter" idx="20"/>
          </p:nvPr>
        </p:nvSpPr>
        <p:spPr/>
        <p:txBody>
          <a:bodyPr/>
          <a:lstStyle/>
          <a:p>
            <a:r>
              <a:rPr lang="en-US"/>
              <a:t>Confidential</a:t>
            </a:r>
          </a:p>
        </p:txBody>
      </p:sp>
    </p:spTree>
    <p:extLst>
      <p:ext uri="{BB962C8B-B14F-4D97-AF65-F5344CB8AC3E}">
        <p14:creationId xmlns:p14="http://schemas.microsoft.com/office/powerpoint/2010/main" val="1369621271"/>
      </p:ext>
    </p:extLst>
  </p:cSld>
  <p:clrMapOvr>
    <a:masterClrMapping/>
  </p:clrMapOvr>
  <p:extLst>
    <p:ext uri="{DCECCB84-F9BA-43D5-87BE-67443E8EF086}">
      <p15:sldGuideLst xmlns:p15="http://schemas.microsoft.com/office/powerpoint/2012/main">
        <p15:guide id="1" orient="horz" pos="1536">
          <p15:clr>
            <a:srgbClr val="FBAE40"/>
          </p15:clr>
        </p15:guide>
      </p15:sldGuideLst>
    </p:ext>
  </p:extLst>
</p:sldLayout>
</file>

<file path=ppt/slideLayouts/slideLayout154.xml><?xml version="1.0" encoding="utf-8"?>
<p:sldLayout xmlns:a="http://schemas.openxmlformats.org/drawingml/2006/main" xmlns:r="http://schemas.openxmlformats.org/officeDocument/2006/relationships" xmlns:p="http://schemas.openxmlformats.org/presentationml/2006/main" preserve="1" userDrawn="1">
  <p:cSld name="Text in two columns">
    <p:spTree>
      <p:nvGrpSpPr>
        <p:cNvPr id="1" name=""/>
        <p:cNvGrpSpPr/>
        <p:nvPr/>
      </p:nvGrpSpPr>
      <p:grpSpPr>
        <a:xfrm>
          <a:off x="0" y="0"/>
          <a:ext cx="0" cy="0"/>
          <a:chOff x="0" y="0"/>
          <a:chExt cx="0" cy="0"/>
        </a:xfrm>
      </p:grpSpPr>
      <p:sp>
        <p:nvSpPr>
          <p:cNvPr id="6" name="Content Placeholder 5"/>
          <p:cNvSpPr>
            <a:spLocks noGrp="1"/>
          </p:cNvSpPr>
          <p:nvPr>
            <p:ph sz="quarter" idx="4"/>
          </p:nvPr>
        </p:nvSpPr>
        <p:spPr>
          <a:xfrm>
            <a:off x="4891498" y="2586963"/>
            <a:ext cx="6944903" cy="3778148"/>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p:cNvSpPr>
            <a:spLocks noGrp="1"/>
          </p:cNvSpPr>
          <p:nvPr>
            <p:ph type="title"/>
          </p:nvPr>
        </p:nvSpPr>
        <p:spPr>
          <a:xfrm>
            <a:off x="1219200" y="395819"/>
            <a:ext cx="10617201" cy="1132415"/>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1219200" y="2586963"/>
            <a:ext cx="3274601" cy="3778148"/>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6E15BE96-EDC2-4DAD-BFFB-A86CA60C6B7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328E7C1F-EA04-4236-B35D-6DD96E828FED}"/>
              </a:ext>
            </a:extLst>
          </p:cNvPr>
          <p:cNvSpPr>
            <a:spLocks noGrp="1"/>
          </p:cNvSpPr>
          <p:nvPr>
            <p:ph type="dt" sz="half" idx="10"/>
          </p:nvPr>
        </p:nvSpPr>
        <p:spPr/>
        <p:txBody>
          <a:bodyPr/>
          <a:lstStyle>
            <a:lvl1pPr>
              <a:defRPr/>
            </a:lvl1pPr>
          </a:lstStyle>
          <a:p>
            <a:fld id="{B73D848D-A66A-48B1-B83F-975407B317D0}" type="datetime1">
              <a:rPr lang="en-US" noProof="0" smtClean="0"/>
              <a:t>07/18/2024</a:t>
            </a:fld>
            <a:endParaRPr lang="en-US" noProof="0"/>
          </a:p>
        </p:txBody>
      </p:sp>
      <p:sp>
        <p:nvSpPr>
          <p:cNvPr id="8" name="Slide Number Placeholder 7">
            <a:extLst>
              <a:ext uri="{FF2B5EF4-FFF2-40B4-BE49-F238E27FC236}">
                <a16:creationId xmlns:a16="http://schemas.microsoft.com/office/drawing/2014/main" id="{1CD1AA6F-97CB-405A-AD67-74DB7049FDEE}"/>
              </a:ext>
            </a:extLst>
          </p:cNvPr>
          <p:cNvSpPr>
            <a:spLocks noGrp="1"/>
          </p:cNvSpPr>
          <p:nvPr>
            <p:ph type="sldNum" sz="quarter" idx="12"/>
          </p:nvPr>
        </p:nvSpPr>
        <p:spPr/>
        <p:txBody>
          <a:bodyPr/>
          <a:lstStyle/>
          <a:p>
            <a:fld id="{F207DD7E-2893-4952-BB40-9A5B851D3DD5}" type="slidenum">
              <a:rPr lang="en-US" noProof="0" smtClean="0"/>
              <a:pPr/>
              <a:t>‹#›</a:t>
            </a:fld>
            <a:endParaRPr lang="en-US" noProof="0"/>
          </a:p>
        </p:txBody>
      </p:sp>
      <p:sp>
        <p:nvSpPr>
          <p:cNvPr id="3" name="Footer Placeholder 2">
            <a:extLst>
              <a:ext uri="{FF2B5EF4-FFF2-40B4-BE49-F238E27FC236}">
                <a16:creationId xmlns:a16="http://schemas.microsoft.com/office/drawing/2014/main" id="{9DFF9733-DC4A-4927-8776-D3182EF64EF3}"/>
              </a:ext>
            </a:extLst>
          </p:cNvPr>
          <p:cNvSpPr>
            <a:spLocks noGrp="1"/>
          </p:cNvSpPr>
          <p:nvPr>
            <p:ph type="ftr" sz="quarter" idx="13"/>
          </p:nvPr>
        </p:nvSpPr>
        <p:spPr/>
        <p:txBody>
          <a:bodyPr/>
          <a:lstStyle/>
          <a:p>
            <a:r>
              <a:rPr lang="en-US"/>
              <a:t>Confidential</a:t>
            </a:r>
          </a:p>
        </p:txBody>
      </p:sp>
      <p:sp>
        <p:nvSpPr>
          <p:cNvPr id="9" name="Text Placeholder 2">
            <a:extLst>
              <a:ext uri="{FF2B5EF4-FFF2-40B4-BE49-F238E27FC236}">
                <a16:creationId xmlns:a16="http://schemas.microsoft.com/office/drawing/2014/main" id="{C6F84A7C-8E0D-48B7-B6A9-69EEB921A200}"/>
              </a:ext>
            </a:extLst>
          </p:cNvPr>
          <p:cNvSpPr>
            <a:spLocks noGrp="1"/>
          </p:cNvSpPr>
          <p:nvPr>
            <p:ph type="body" idx="1"/>
          </p:nvPr>
        </p:nvSpPr>
        <p:spPr>
          <a:xfrm>
            <a:off x="1219199" y="1528234"/>
            <a:ext cx="10634135" cy="1037167"/>
          </a:xfrm>
          <a:prstGeom prst="rect">
            <a:avLst/>
          </a:prstGeom>
        </p:spPr>
        <p:txBody>
          <a:bodyPr anchor="t" anchorCtr="0">
            <a:noAutofit/>
          </a:bodyPr>
          <a:lstStyle>
            <a:lvl1pPr marL="0" indent="0">
              <a:buNone/>
              <a:defRPr sz="1867" b="0"/>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Tree>
    <p:extLst>
      <p:ext uri="{BB962C8B-B14F-4D97-AF65-F5344CB8AC3E}">
        <p14:creationId xmlns:p14="http://schemas.microsoft.com/office/powerpoint/2010/main" val="1051326273"/>
      </p:ext>
    </p:extLst>
  </p:cSld>
  <p:clrMapOvr>
    <a:masterClrMapping/>
  </p:clrMapOvr>
  <p:extLst>
    <p:ext uri="{DCECCB84-F9BA-43D5-87BE-67443E8EF086}">
      <p15:sldGuideLst xmlns:p15="http://schemas.microsoft.com/office/powerpoint/2012/main">
        <p15:guide id="1" orient="horz" pos="1308">
          <p15:clr>
            <a:srgbClr val="FBAE40"/>
          </p15:clr>
        </p15:guide>
      </p15:sldGuideLst>
    </p:ext>
  </p:extLst>
</p:sldLayout>
</file>

<file path=ppt/slideLayouts/slideLayout155.xml><?xml version="1.0" encoding="utf-8"?>
<p:sldLayout xmlns:a="http://schemas.openxmlformats.org/drawingml/2006/main" xmlns:r="http://schemas.openxmlformats.org/officeDocument/2006/relationships" xmlns:p="http://schemas.openxmlformats.org/presentationml/2006/main" preserve="1" userDrawn="1">
  <p:cSld name="Text in two columns variation">
    <p:spTree>
      <p:nvGrpSpPr>
        <p:cNvPr id="1" name=""/>
        <p:cNvGrpSpPr/>
        <p:nvPr/>
      </p:nvGrpSpPr>
      <p:grpSpPr>
        <a:xfrm>
          <a:off x="0" y="0"/>
          <a:ext cx="0" cy="0"/>
          <a:chOff x="0" y="0"/>
          <a:chExt cx="0" cy="0"/>
        </a:xfrm>
      </p:grpSpPr>
      <p:sp>
        <p:nvSpPr>
          <p:cNvPr id="6" name="Content Placeholder 5"/>
          <p:cNvSpPr>
            <a:spLocks noGrp="1"/>
          </p:cNvSpPr>
          <p:nvPr>
            <p:ph sz="quarter" idx="4"/>
          </p:nvPr>
        </p:nvSpPr>
        <p:spPr>
          <a:xfrm>
            <a:off x="4891498" y="1012372"/>
            <a:ext cx="6944903" cy="2884715"/>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p:cNvSpPr>
            <a:spLocks noGrp="1"/>
          </p:cNvSpPr>
          <p:nvPr>
            <p:ph type="title"/>
          </p:nvPr>
        </p:nvSpPr>
        <p:spPr>
          <a:xfrm>
            <a:off x="1219199" y="395820"/>
            <a:ext cx="3295652" cy="1235369"/>
          </a:xfrm>
          <a:prstGeom prst="rect">
            <a:avLst/>
          </a:prstGeom>
        </p:spPr>
        <p:txBody>
          <a:bodyPr>
            <a:noAutofit/>
          </a:bodyPr>
          <a:lstStyle/>
          <a:p>
            <a:r>
              <a:rPr lang="en-US" noProof="0"/>
              <a:t>Click to edit Master title style</a:t>
            </a:r>
          </a:p>
        </p:txBody>
      </p:sp>
      <p:pic>
        <p:nvPicPr>
          <p:cNvPr id="15" name="Picture 8">
            <a:extLst>
              <a:ext uri="{FF2B5EF4-FFF2-40B4-BE49-F238E27FC236}">
                <a16:creationId xmlns:a16="http://schemas.microsoft.com/office/drawing/2014/main" id="{6E15BE96-EDC2-4DAD-BFFB-A86CA60C6B7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328E7C1F-EA04-4236-B35D-6DD96E828FED}"/>
              </a:ext>
            </a:extLst>
          </p:cNvPr>
          <p:cNvSpPr>
            <a:spLocks noGrp="1"/>
          </p:cNvSpPr>
          <p:nvPr>
            <p:ph type="dt" sz="half" idx="10"/>
          </p:nvPr>
        </p:nvSpPr>
        <p:spPr/>
        <p:txBody>
          <a:bodyPr/>
          <a:lstStyle>
            <a:lvl1pPr>
              <a:defRPr/>
            </a:lvl1pPr>
          </a:lstStyle>
          <a:p>
            <a:fld id="{7D832D9B-A0B4-4BF6-BF37-8BC37D4325AE}" type="datetime1">
              <a:rPr lang="en-US" noProof="0" smtClean="0"/>
              <a:t>07/18/2024</a:t>
            </a:fld>
            <a:endParaRPr lang="en-US" noProof="0"/>
          </a:p>
        </p:txBody>
      </p:sp>
      <p:sp>
        <p:nvSpPr>
          <p:cNvPr id="8" name="Slide Number Placeholder 7">
            <a:extLst>
              <a:ext uri="{FF2B5EF4-FFF2-40B4-BE49-F238E27FC236}">
                <a16:creationId xmlns:a16="http://schemas.microsoft.com/office/drawing/2014/main" id="{1CD1AA6F-97CB-405A-AD67-74DB7049FDEE}"/>
              </a:ext>
            </a:extLst>
          </p:cNvPr>
          <p:cNvSpPr>
            <a:spLocks noGrp="1"/>
          </p:cNvSpPr>
          <p:nvPr>
            <p:ph type="sldNum" sz="quarter" idx="12"/>
          </p:nvPr>
        </p:nvSpPr>
        <p:spPr/>
        <p:txBody>
          <a:bodyPr/>
          <a:lstStyle/>
          <a:p>
            <a:fld id="{F207DD7E-2893-4952-BB40-9A5B851D3DD5}" type="slidenum">
              <a:rPr lang="en-US" noProof="0" smtClean="0"/>
              <a:pPr/>
              <a:t>‹#›</a:t>
            </a:fld>
            <a:endParaRPr lang="en-US" noProof="0"/>
          </a:p>
        </p:txBody>
      </p:sp>
      <p:sp>
        <p:nvSpPr>
          <p:cNvPr id="9" name="Text Placeholder 2">
            <a:extLst>
              <a:ext uri="{FF2B5EF4-FFF2-40B4-BE49-F238E27FC236}">
                <a16:creationId xmlns:a16="http://schemas.microsoft.com/office/drawing/2014/main" id="{6FD377AC-40F1-4F68-8047-2BCF4F5EC13C}"/>
              </a:ext>
            </a:extLst>
          </p:cNvPr>
          <p:cNvSpPr>
            <a:spLocks noGrp="1"/>
          </p:cNvSpPr>
          <p:nvPr>
            <p:ph type="body" idx="1"/>
          </p:nvPr>
        </p:nvSpPr>
        <p:spPr>
          <a:xfrm>
            <a:off x="1219199" y="1631189"/>
            <a:ext cx="3295652" cy="2982967"/>
          </a:xfrm>
          <a:prstGeom prst="rect">
            <a:avLst/>
          </a:prstGeom>
        </p:spPr>
        <p:txBody>
          <a:bodyPr anchor="t" anchorCtr="0">
            <a:noAutofit/>
          </a:bodyPr>
          <a:lstStyle>
            <a:lvl1pPr marL="0" indent="0">
              <a:buNone/>
              <a:defRPr sz="1867" b="0"/>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
        <p:nvSpPr>
          <p:cNvPr id="3" name="Footer Placeholder 2">
            <a:extLst>
              <a:ext uri="{FF2B5EF4-FFF2-40B4-BE49-F238E27FC236}">
                <a16:creationId xmlns:a16="http://schemas.microsoft.com/office/drawing/2014/main" id="{F1BE742E-1DFB-4E3B-BFCD-9D7667EDF8DC}"/>
              </a:ext>
            </a:extLst>
          </p:cNvPr>
          <p:cNvSpPr>
            <a:spLocks noGrp="1"/>
          </p:cNvSpPr>
          <p:nvPr>
            <p:ph type="ftr" sz="quarter" idx="13"/>
          </p:nvPr>
        </p:nvSpPr>
        <p:spPr/>
        <p:txBody>
          <a:bodyPr/>
          <a:lstStyle/>
          <a:p>
            <a:r>
              <a:rPr lang="en-US"/>
              <a:t>Confidential</a:t>
            </a:r>
          </a:p>
        </p:txBody>
      </p:sp>
    </p:spTree>
    <p:extLst>
      <p:ext uri="{BB962C8B-B14F-4D97-AF65-F5344CB8AC3E}">
        <p14:creationId xmlns:p14="http://schemas.microsoft.com/office/powerpoint/2010/main" val="4089053477"/>
      </p:ext>
    </p:extLst>
  </p:cSld>
  <p:clrMapOvr>
    <a:masterClrMapping/>
  </p:clrMapOvr>
  <p:extLst>
    <p:ext uri="{DCECCB84-F9BA-43D5-87BE-67443E8EF086}">
      <p15:sldGuideLst xmlns:p15="http://schemas.microsoft.com/office/powerpoint/2012/main">
        <p15:guide id="1" orient="horz" pos="870">
          <p15:clr>
            <a:srgbClr val="FBAE40"/>
          </p15:clr>
        </p15:guide>
      </p15:sldGuideLst>
    </p:ext>
  </p:extLst>
</p:sldLayout>
</file>

<file path=ppt/slideLayouts/slideLayout156.xml><?xml version="1.0" encoding="utf-8"?>
<p:sldLayout xmlns:a="http://schemas.openxmlformats.org/drawingml/2006/main" xmlns:r="http://schemas.openxmlformats.org/officeDocument/2006/relationships" xmlns:p="http://schemas.openxmlformats.org/presentationml/2006/main" preserve="1" userDrawn="1">
  <p:cSld name="Text in two columns with picture">
    <p:spTree>
      <p:nvGrpSpPr>
        <p:cNvPr id="1" name=""/>
        <p:cNvGrpSpPr/>
        <p:nvPr/>
      </p:nvGrpSpPr>
      <p:grpSpPr>
        <a:xfrm>
          <a:off x="0" y="0"/>
          <a:ext cx="0" cy="0"/>
          <a:chOff x="0" y="0"/>
          <a:chExt cx="0" cy="0"/>
        </a:xfrm>
      </p:grpSpPr>
      <p:sp>
        <p:nvSpPr>
          <p:cNvPr id="18" name="Content Placeholder 3">
            <a:extLst>
              <a:ext uri="{FF2B5EF4-FFF2-40B4-BE49-F238E27FC236}">
                <a16:creationId xmlns:a16="http://schemas.microsoft.com/office/drawing/2014/main" id="{CF476445-3292-41EA-9F7D-66524141203D}"/>
              </a:ext>
            </a:extLst>
          </p:cNvPr>
          <p:cNvSpPr>
            <a:spLocks noGrp="1"/>
          </p:cNvSpPr>
          <p:nvPr>
            <p:ph sz="half" idx="14"/>
          </p:nvPr>
        </p:nvSpPr>
        <p:spPr>
          <a:xfrm>
            <a:off x="4891498" y="2586963"/>
            <a:ext cx="3274601" cy="3778148"/>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p:cNvSpPr>
            <a:spLocks noGrp="1"/>
          </p:cNvSpPr>
          <p:nvPr>
            <p:ph type="title"/>
          </p:nvPr>
        </p:nvSpPr>
        <p:spPr>
          <a:xfrm>
            <a:off x="1219199" y="395819"/>
            <a:ext cx="3299884" cy="1132416"/>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1219201" y="2541432"/>
            <a:ext cx="3299883" cy="3829736"/>
          </a:xfrm>
          <a:prstGeom prst="rect">
            <a:avLst/>
          </a:prstGeom>
        </p:spPr>
        <p:txBody>
          <a:bodyPr>
            <a:noAutofit/>
          </a:bodyPr>
          <a:lstStyle>
            <a:lvl1pPr>
              <a:defRPr sz="1867"/>
            </a:lvl1pPr>
          </a:lstStyle>
          <a:p>
            <a:pPr lvl="0"/>
            <a:r>
              <a:rPr lang="en-US" noProof="0"/>
              <a:t>Click to edit Master text styles</a:t>
            </a:r>
          </a:p>
        </p:txBody>
      </p:sp>
      <p:sp>
        <p:nvSpPr>
          <p:cNvPr id="14" name="Picture Placeholder 13">
            <a:extLst>
              <a:ext uri="{FF2B5EF4-FFF2-40B4-BE49-F238E27FC236}">
                <a16:creationId xmlns:a16="http://schemas.microsoft.com/office/drawing/2014/main" id="{3DECE0A8-6E2E-4CDD-9C99-ADC3BD870BC3}"/>
              </a:ext>
            </a:extLst>
          </p:cNvPr>
          <p:cNvSpPr>
            <a:spLocks noGrp="1"/>
          </p:cNvSpPr>
          <p:nvPr>
            <p:ph type="pic" sz="quarter" idx="13"/>
          </p:nvPr>
        </p:nvSpPr>
        <p:spPr>
          <a:xfrm>
            <a:off x="8540752" y="0"/>
            <a:ext cx="3651249" cy="6858000"/>
          </a:xfrm>
          <a:solidFill>
            <a:schemeClr val="bg1">
              <a:lumMod val="95000"/>
            </a:schemeClr>
          </a:solidFill>
        </p:spPr>
        <p:txBody>
          <a:bodyPr anchor="ctr" anchorCtr="1">
            <a:noAutofit/>
          </a:bodyPr>
          <a:lstStyle/>
          <a:p>
            <a:r>
              <a:rPr lang="en-US" noProof="0"/>
              <a:t>Click icon to add picture</a:t>
            </a:r>
          </a:p>
        </p:txBody>
      </p:sp>
      <p:pic>
        <p:nvPicPr>
          <p:cNvPr id="15" name="Picture 8">
            <a:extLst>
              <a:ext uri="{FF2B5EF4-FFF2-40B4-BE49-F238E27FC236}">
                <a16:creationId xmlns:a16="http://schemas.microsoft.com/office/drawing/2014/main" id="{E0B0DAAE-C09B-45BD-9696-C3DAD5E5DEB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3" name="Date Placeholder 2">
            <a:extLst>
              <a:ext uri="{FF2B5EF4-FFF2-40B4-BE49-F238E27FC236}">
                <a16:creationId xmlns:a16="http://schemas.microsoft.com/office/drawing/2014/main" id="{97B6E34C-7363-422B-B89A-4EB5DF3FAF9D}"/>
              </a:ext>
            </a:extLst>
          </p:cNvPr>
          <p:cNvSpPr>
            <a:spLocks noGrp="1"/>
          </p:cNvSpPr>
          <p:nvPr>
            <p:ph type="dt" sz="half" idx="15"/>
          </p:nvPr>
        </p:nvSpPr>
        <p:spPr/>
        <p:txBody>
          <a:bodyPr/>
          <a:lstStyle>
            <a:lvl1pPr>
              <a:defRPr/>
            </a:lvl1pPr>
          </a:lstStyle>
          <a:p>
            <a:fld id="{6AE7C8EB-69D7-40D6-9D70-0D687441C850}" type="datetime1">
              <a:rPr lang="en-US" noProof="0" smtClean="0"/>
              <a:t>07/18/2024</a:t>
            </a:fld>
            <a:endParaRPr lang="en-US" noProof="0"/>
          </a:p>
        </p:txBody>
      </p:sp>
      <p:sp>
        <p:nvSpPr>
          <p:cNvPr id="7" name="Slide Number Placeholder 6">
            <a:extLst>
              <a:ext uri="{FF2B5EF4-FFF2-40B4-BE49-F238E27FC236}">
                <a16:creationId xmlns:a16="http://schemas.microsoft.com/office/drawing/2014/main" id="{3543ABFA-3E0D-4F0A-AF30-F33D95442FD9}"/>
              </a:ext>
            </a:extLst>
          </p:cNvPr>
          <p:cNvSpPr>
            <a:spLocks noGrp="1"/>
          </p:cNvSpPr>
          <p:nvPr>
            <p:ph type="sldNum" sz="quarter" idx="17"/>
          </p:nvPr>
        </p:nvSpPr>
        <p:spPr/>
        <p:txBody>
          <a:bodyPr/>
          <a:lstStyle/>
          <a:p>
            <a:fld id="{F207DD7E-2893-4952-BB40-9A5B851D3DD5}" type="slidenum">
              <a:rPr lang="en-US" noProof="0" smtClean="0"/>
              <a:pPr/>
              <a:t>‹#›</a:t>
            </a:fld>
            <a:endParaRPr lang="en-US" noProof="0"/>
          </a:p>
        </p:txBody>
      </p:sp>
      <p:sp>
        <p:nvSpPr>
          <p:cNvPr id="5" name="Footer Placeholder 4">
            <a:extLst>
              <a:ext uri="{FF2B5EF4-FFF2-40B4-BE49-F238E27FC236}">
                <a16:creationId xmlns:a16="http://schemas.microsoft.com/office/drawing/2014/main" id="{FC81A3C9-35CE-423F-AFBD-419E2D88E735}"/>
              </a:ext>
            </a:extLst>
          </p:cNvPr>
          <p:cNvSpPr>
            <a:spLocks noGrp="1"/>
          </p:cNvSpPr>
          <p:nvPr>
            <p:ph type="ftr" sz="quarter" idx="18"/>
          </p:nvPr>
        </p:nvSpPr>
        <p:spPr/>
        <p:txBody>
          <a:bodyPr/>
          <a:lstStyle/>
          <a:p>
            <a:r>
              <a:rPr lang="en-US"/>
              <a:t>Confidential</a:t>
            </a:r>
          </a:p>
        </p:txBody>
      </p:sp>
    </p:spTree>
    <p:extLst>
      <p:ext uri="{BB962C8B-B14F-4D97-AF65-F5344CB8AC3E}">
        <p14:creationId xmlns:p14="http://schemas.microsoft.com/office/powerpoint/2010/main" val="1675335870"/>
      </p:ext>
    </p:extLst>
  </p:cSld>
  <p:clrMapOvr>
    <a:masterClrMapping/>
  </p:clrMapOvr>
  <p:extLst>
    <p:ext uri="{DCECCB84-F9BA-43D5-87BE-67443E8EF086}">
      <p15:sldGuideLst xmlns:p15="http://schemas.microsoft.com/office/powerpoint/2012/main">
        <p15:guide id="1" orient="horz" pos="1308">
          <p15:clr>
            <a:srgbClr val="FBAE40"/>
          </p15:clr>
        </p15:guide>
      </p15:sldGuideLst>
    </p:ext>
  </p:extLst>
</p:sldLayout>
</file>

<file path=ppt/slideLayouts/slideLayout157.xml><?xml version="1.0" encoding="utf-8"?>
<p:sldLayout xmlns:a="http://schemas.openxmlformats.org/drawingml/2006/main" xmlns:r="http://schemas.openxmlformats.org/officeDocument/2006/relationships" xmlns:p="http://schemas.openxmlformats.org/presentationml/2006/main" preserve="1" userDrawn="1">
  <p:cSld name="Text in three columns with blue">
    <p:spTree>
      <p:nvGrpSpPr>
        <p:cNvPr id="1" name=""/>
        <p:cNvGrpSpPr/>
        <p:nvPr/>
      </p:nvGrpSpPr>
      <p:grpSpPr>
        <a:xfrm>
          <a:off x="0" y="0"/>
          <a:ext cx="0" cy="0"/>
          <a:chOff x="0" y="0"/>
          <a:chExt cx="0" cy="0"/>
        </a:xfrm>
      </p:grpSpPr>
      <p:sp>
        <p:nvSpPr>
          <p:cNvPr id="18" name="Content Placeholder 3">
            <a:extLst>
              <a:ext uri="{FF2B5EF4-FFF2-40B4-BE49-F238E27FC236}">
                <a16:creationId xmlns:a16="http://schemas.microsoft.com/office/drawing/2014/main" id="{CF476445-3292-41EA-9F7D-66524141203D}"/>
              </a:ext>
            </a:extLst>
          </p:cNvPr>
          <p:cNvSpPr>
            <a:spLocks noGrp="1"/>
          </p:cNvSpPr>
          <p:nvPr>
            <p:ph sz="half" idx="14"/>
          </p:nvPr>
        </p:nvSpPr>
        <p:spPr>
          <a:xfrm>
            <a:off x="4891498" y="2586963"/>
            <a:ext cx="3274601" cy="3778148"/>
          </a:xfrm>
          <a:prstGeom prst="rect">
            <a:avLst/>
          </a:prstGeom>
        </p:spPr>
        <p:txBody>
          <a:bodyPr>
            <a:noAutofit/>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sz="1867" b="1"/>
            </a:lvl1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p:cNvSpPr>
            <a:spLocks noGrp="1"/>
          </p:cNvSpPr>
          <p:nvPr>
            <p:ph type="title"/>
          </p:nvPr>
        </p:nvSpPr>
        <p:spPr>
          <a:xfrm>
            <a:off x="1219199" y="395819"/>
            <a:ext cx="6963711" cy="1132416"/>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1219201" y="2541432"/>
            <a:ext cx="3299883" cy="3829736"/>
          </a:xfrm>
          <a:prstGeom prst="rect">
            <a:avLst/>
          </a:prstGeom>
        </p:spPr>
        <p:txBody>
          <a:bodyPr>
            <a:noAutofit/>
          </a:bodyPr>
          <a:lstStyle>
            <a:lvl1pPr>
              <a:defRPr sz="1867" b="1"/>
            </a:lvl1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E0B0DAAE-C09B-45BD-9696-C3DAD5E5DEB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3" name="Date Placeholder 2">
            <a:extLst>
              <a:ext uri="{FF2B5EF4-FFF2-40B4-BE49-F238E27FC236}">
                <a16:creationId xmlns:a16="http://schemas.microsoft.com/office/drawing/2014/main" id="{97B6E34C-7363-422B-B89A-4EB5DF3FAF9D}"/>
              </a:ext>
            </a:extLst>
          </p:cNvPr>
          <p:cNvSpPr>
            <a:spLocks noGrp="1"/>
          </p:cNvSpPr>
          <p:nvPr>
            <p:ph type="dt" sz="half" idx="15"/>
          </p:nvPr>
        </p:nvSpPr>
        <p:spPr/>
        <p:txBody>
          <a:bodyPr/>
          <a:lstStyle>
            <a:lvl1pPr>
              <a:defRPr/>
            </a:lvl1pPr>
          </a:lstStyle>
          <a:p>
            <a:fld id="{6AE7C8EB-69D7-40D6-9D70-0D687441C850}" type="datetime1">
              <a:rPr lang="en-US" noProof="0" smtClean="0"/>
              <a:t>07/18/2024</a:t>
            </a:fld>
            <a:endParaRPr lang="en-US" noProof="0"/>
          </a:p>
        </p:txBody>
      </p:sp>
      <p:sp>
        <p:nvSpPr>
          <p:cNvPr id="7" name="Slide Number Placeholder 6">
            <a:extLst>
              <a:ext uri="{FF2B5EF4-FFF2-40B4-BE49-F238E27FC236}">
                <a16:creationId xmlns:a16="http://schemas.microsoft.com/office/drawing/2014/main" id="{3543ABFA-3E0D-4F0A-AF30-F33D95442FD9}"/>
              </a:ext>
            </a:extLst>
          </p:cNvPr>
          <p:cNvSpPr>
            <a:spLocks noGrp="1"/>
          </p:cNvSpPr>
          <p:nvPr>
            <p:ph type="sldNum" sz="quarter" idx="17"/>
          </p:nvPr>
        </p:nvSpPr>
        <p:spPr/>
        <p:txBody>
          <a:bodyPr/>
          <a:lstStyle/>
          <a:p>
            <a:fld id="{F207DD7E-2893-4952-BB40-9A5B851D3DD5}" type="slidenum">
              <a:rPr lang="en-US" noProof="0" smtClean="0"/>
              <a:pPr/>
              <a:t>‹#›</a:t>
            </a:fld>
            <a:endParaRPr lang="en-US" noProof="0"/>
          </a:p>
        </p:txBody>
      </p:sp>
      <p:sp>
        <p:nvSpPr>
          <p:cNvPr id="5" name="Footer Placeholder 4">
            <a:extLst>
              <a:ext uri="{FF2B5EF4-FFF2-40B4-BE49-F238E27FC236}">
                <a16:creationId xmlns:a16="http://schemas.microsoft.com/office/drawing/2014/main" id="{FC81A3C9-35CE-423F-AFBD-419E2D88E735}"/>
              </a:ext>
            </a:extLst>
          </p:cNvPr>
          <p:cNvSpPr>
            <a:spLocks noGrp="1"/>
          </p:cNvSpPr>
          <p:nvPr>
            <p:ph type="ftr" sz="quarter" idx="18"/>
          </p:nvPr>
        </p:nvSpPr>
        <p:spPr/>
        <p:txBody>
          <a:bodyPr/>
          <a:lstStyle/>
          <a:p>
            <a:r>
              <a:rPr lang="en-US"/>
              <a:t>Confidential</a:t>
            </a:r>
          </a:p>
        </p:txBody>
      </p:sp>
      <p:sp>
        <p:nvSpPr>
          <p:cNvPr id="6" name="Rectangle 5">
            <a:extLst>
              <a:ext uri="{FF2B5EF4-FFF2-40B4-BE49-F238E27FC236}">
                <a16:creationId xmlns:a16="http://schemas.microsoft.com/office/drawing/2014/main" id="{1852EAB2-6624-4314-9980-A39B8DF0687C}"/>
              </a:ext>
            </a:extLst>
          </p:cNvPr>
          <p:cNvSpPr/>
          <p:nvPr userDrawn="1"/>
        </p:nvSpPr>
        <p:spPr>
          <a:xfrm>
            <a:off x="8538513" y="0"/>
            <a:ext cx="365348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1" name="Content Placeholder 3">
            <a:extLst>
              <a:ext uri="{FF2B5EF4-FFF2-40B4-BE49-F238E27FC236}">
                <a16:creationId xmlns:a16="http://schemas.microsoft.com/office/drawing/2014/main" id="{95A480B9-FF14-41FC-BAA6-25BD6F33959C}"/>
              </a:ext>
            </a:extLst>
          </p:cNvPr>
          <p:cNvSpPr>
            <a:spLocks noGrp="1"/>
          </p:cNvSpPr>
          <p:nvPr>
            <p:ph sz="half" idx="19"/>
          </p:nvPr>
        </p:nvSpPr>
        <p:spPr>
          <a:xfrm>
            <a:off x="8928100" y="395819"/>
            <a:ext cx="2908299" cy="5969293"/>
          </a:xfrm>
          <a:prstGeom prst="rect">
            <a:avLst/>
          </a:prstGeom>
        </p:spPr>
        <p:txBody>
          <a:bodyPr>
            <a:noAutofit/>
          </a:bodyPr>
          <a:lstStyle>
            <a:lvl1pPr>
              <a:defRPr sz="1867" b="1">
                <a:solidFill>
                  <a:schemeClr val="accent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 name="Content Placeholder 3">
            <a:extLst>
              <a:ext uri="{FF2B5EF4-FFF2-40B4-BE49-F238E27FC236}">
                <a16:creationId xmlns:a16="http://schemas.microsoft.com/office/drawing/2014/main" id="{7FB0318F-D015-472D-B35E-E9C704F41559}"/>
              </a:ext>
            </a:extLst>
          </p:cNvPr>
          <p:cNvSpPr>
            <a:spLocks noGrp="1"/>
          </p:cNvSpPr>
          <p:nvPr>
            <p:ph sz="half" idx="20"/>
          </p:nvPr>
        </p:nvSpPr>
        <p:spPr>
          <a:xfrm>
            <a:off x="1231901" y="1804832"/>
            <a:ext cx="6951009" cy="481168"/>
          </a:xfrm>
          <a:prstGeom prst="rect">
            <a:avLst/>
          </a:prstGeom>
        </p:spPr>
        <p:txBody>
          <a:bodyPr>
            <a:noAutofit/>
          </a:bodyPr>
          <a:lstStyle>
            <a:lvl1pPr>
              <a:defRPr sz="1867" b="1">
                <a:solidFill>
                  <a:schemeClr val="tx1"/>
                </a:solidFill>
              </a:defRPr>
            </a:lvl1pPr>
          </a:lstStyle>
          <a:p>
            <a:pPr lvl="0"/>
            <a:r>
              <a:rPr lang="en-US" noProof="0"/>
              <a:t>Click to edit Master text styles</a:t>
            </a:r>
          </a:p>
        </p:txBody>
      </p:sp>
    </p:spTree>
    <p:extLst>
      <p:ext uri="{BB962C8B-B14F-4D97-AF65-F5344CB8AC3E}">
        <p14:creationId xmlns:p14="http://schemas.microsoft.com/office/powerpoint/2010/main" val="4133295285"/>
      </p:ext>
    </p:extLst>
  </p:cSld>
  <p:clrMapOvr>
    <a:masterClrMapping/>
  </p:clrMapOvr>
  <p:extLst>
    <p:ext uri="{DCECCB84-F9BA-43D5-87BE-67443E8EF086}">
      <p15:sldGuideLst xmlns:p15="http://schemas.microsoft.com/office/powerpoint/2012/main">
        <p15:guide id="1" orient="horz" pos="1308">
          <p15:clr>
            <a:srgbClr val="FBAE40"/>
          </p15:clr>
        </p15:guide>
      </p15:sldGuideLst>
    </p:ext>
  </p:extLst>
</p:sldLayout>
</file>

<file path=ppt/slideLayouts/slideLayout158.xml><?xml version="1.0" encoding="utf-8"?>
<p:sldLayout xmlns:a="http://schemas.openxmlformats.org/drawingml/2006/main" xmlns:r="http://schemas.openxmlformats.org/officeDocument/2006/relationships" xmlns:p="http://schemas.openxmlformats.org/presentationml/2006/main" preserve="1" userDrawn="1">
  <p:cSld name="Text in three columns in True 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19199" y="395818"/>
            <a:ext cx="3295652" cy="1824217"/>
          </a:xfrm>
          <a:prstGeom prst="rect">
            <a:avLst/>
          </a:prstGeom>
        </p:spPr>
        <p:txBody>
          <a:bodyPr>
            <a:noAutofit/>
          </a:bodyPr>
          <a:lstStyle>
            <a:lvl1pPr>
              <a:defRPr>
                <a:solidFill>
                  <a:schemeClr val="bg1"/>
                </a:solidFill>
              </a:defRPr>
            </a:lvl1pPr>
          </a:lstStyle>
          <a:p>
            <a:r>
              <a:rPr lang="en-US" noProof="0"/>
              <a:t>Click to edit Master title style</a:t>
            </a:r>
          </a:p>
        </p:txBody>
      </p:sp>
      <p:sp>
        <p:nvSpPr>
          <p:cNvPr id="3" name="Text Placeholder 2"/>
          <p:cNvSpPr>
            <a:spLocks noGrp="1"/>
          </p:cNvSpPr>
          <p:nvPr>
            <p:ph type="body" idx="1"/>
          </p:nvPr>
        </p:nvSpPr>
        <p:spPr>
          <a:xfrm>
            <a:off x="1219199" y="2548129"/>
            <a:ext cx="3268135" cy="3823039"/>
          </a:xfrm>
          <a:prstGeom prst="rect">
            <a:avLst/>
          </a:prstGeom>
        </p:spPr>
        <p:txBody>
          <a:bodyPr anchor="t" anchorCtr="0">
            <a:noAutofit/>
          </a:bodyPr>
          <a:lstStyle>
            <a:lvl1pPr marL="0" indent="0">
              <a:buNone/>
              <a:defRPr sz="1867" b="0">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
        <p:nvSpPr>
          <p:cNvPr id="4" name="Content Placeholder 3"/>
          <p:cNvSpPr>
            <a:spLocks noGrp="1"/>
          </p:cNvSpPr>
          <p:nvPr>
            <p:ph sz="half" idx="2"/>
          </p:nvPr>
        </p:nvSpPr>
        <p:spPr>
          <a:xfrm>
            <a:off x="4881033" y="2577865"/>
            <a:ext cx="3285067" cy="3793303"/>
          </a:xfrm>
          <a:prstGeom prst="rect">
            <a:avLst/>
          </a:prstGeo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Content Placeholder 5"/>
          <p:cNvSpPr>
            <a:spLocks noGrp="1"/>
          </p:cNvSpPr>
          <p:nvPr>
            <p:ph sz="quarter" idx="4"/>
          </p:nvPr>
        </p:nvSpPr>
        <p:spPr>
          <a:xfrm>
            <a:off x="8540752" y="2577865"/>
            <a:ext cx="3295649" cy="3793303"/>
          </a:xfrm>
          <a:prstGeom prst="rect">
            <a:avLst/>
          </a:prstGeo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612BFD51-DBD0-429E-8A84-D3D9CFFC048B}"/>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1" y="1132962"/>
            <a:ext cx="1448184" cy="146749"/>
          </a:xfrm>
          <a:prstGeom prst="rect">
            <a:avLst/>
          </a:prstGeom>
        </p:spPr>
      </p:pic>
      <p:sp>
        <p:nvSpPr>
          <p:cNvPr id="5" name="Date Placeholder 4">
            <a:extLst>
              <a:ext uri="{FF2B5EF4-FFF2-40B4-BE49-F238E27FC236}">
                <a16:creationId xmlns:a16="http://schemas.microsoft.com/office/drawing/2014/main" id="{1DB869C6-0B2F-4A0C-A4D7-4D7CA592B243}"/>
              </a:ext>
            </a:extLst>
          </p:cNvPr>
          <p:cNvSpPr>
            <a:spLocks noGrp="1"/>
          </p:cNvSpPr>
          <p:nvPr>
            <p:ph type="dt" sz="half" idx="10"/>
          </p:nvPr>
        </p:nvSpPr>
        <p:spPr/>
        <p:txBody>
          <a:bodyPr/>
          <a:lstStyle>
            <a:lvl1pPr>
              <a:defRPr>
                <a:solidFill>
                  <a:schemeClr val="bg1"/>
                </a:solidFill>
              </a:defRPr>
            </a:lvl1pPr>
          </a:lstStyle>
          <a:p>
            <a:fld id="{893BF712-3881-4929-BD81-9AEA4CE7C743}" type="datetime1">
              <a:rPr lang="en-US" noProof="0" smtClean="0"/>
              <a:t>07/18/2024</a:t>
            </a:fld>
            <a:endParaRPr lang="en-US" noProof="0"/>
          </a:p>
        </p:txBody>
      </p:sp>
      <p:sp>
        <p:nvSpPr>
          <p:cNvPr id="8" name="Slide Number Placeholder 7">
            <a:extLst>
              <a:ext uri="{FF2B5EF4-FFF2-40B4-BE49-F238E27FC236}">
                <a16:creationId xmlns:a16="http://schemas.microsoft.com/office/drawing/2014/main" id="{100FD8A5-D306-41FC-91A4-10970587272F}"/>
              </a:ext>
            </a:extLst>
          </p:cNvPr>
          <p:cNvSpPr>
            <a:spLocks noGrp="1"/>
          </p:cNvSpPr>
          <p:nvPr>
            <p:ph type="sldNum" sz="quarter" idx="12"/>
          </p:nvPr>
        </p:nvSpPr>
        <p:spPr/>
        <p:txBody>
          <a:bodyPr/>
          <a:lstStyle>
            <a:lvl1pPr>
              <a:defRPr>
                <a:solidFill>
                  <a:schemeClr val="bg1"/>
                </a:solidFill>
              </a:defRPr>
            </a:lvl1pPr>
          </a:lstStyle>
          <a:p>
            <a:fld id="{F207DD7E-2893-4952-BB40-9A5B851D3DD5}" type="slidenum">
              <a:rPr lang="en-US" noProof="0" smtClean="0"/>
              <a:pPr/>
              <a:t>‹#›</a:t>
            </a:fld>
            <a:endParaRPr lang="en-US" noProof="0"/>
          </a:p>
        </p:txBody>
      </p:sp>
      <p:sp>
        <p:nvSpPr>
          <p:cNvPr id="7" name="Footer Placeholder 6">
            <a:extLst>
              <a:ext uri="{FF2B5EF4-FFF2-40B4-BE49-F238E27FC236}">
                <a16:creationId xmlns:a16="http://schemas.microsoft.com/office/drawing/2014/main" id="{687F82FC-5DDB-42DD-9BF2-3AEA33147608}"/>
              </a:ext>
            </a:extLst>
          </p:cNvPr>
          <p:cNvSpPr>
            <a:spLocks noGrp="1"/>
          </p:cNvSpPr>
          <p:nvPr>
            <p:ph type="ftr" sz="quarter" idx="13"/>
          </p:nvPr>
        </p:nvSpPr>
        <p:spPr/>
        <p:txBody>
          <a:bodyPr/>
          <a:lstStyle>
            <a:lvl1pPr>
              <a:defRPr>
                <a:solidFill>
                  <a:schemeClr val="bg1"/>
                </a:solidFill>
              </a:defRPr>
            </a:lvl1pPr>
          </a:lstStyle>
          <a:p>
            <a:r>
              <a:rPr lang="en-US"/>
              <a:t>Confidential</a:t>
            </a:r>
          </a:p>
        </p:txBody>
      </p:sp>
      <p:sp>
        <p:nvSpPr>
          <p:cNvPr id="12" name="Footer Placeholder 37">
            <a:extLst>
              <a:ext uri="{FF2B5EF4-FFF2-40B4-BE49-F238E27FC236}">
                <a16:creationId xmlns:a16="http://schemas.microsoft.com/office/drawing/2014/main" id="{AAF2DB86-B34A-014E-8CE6-587D36A26264}"/>
              </a:ext>
            </a:extLst>
          </p:cNvPr>
          <p:cNvSpPr txBox="1">
            <a:spLocks/>
          </p:cNvSpPr>
          <p:nvPr userDrawn="1"/>
        </p:nvSpPr>
        <p:spPr>
          <a:xfrm rot="16200000">
            <a:off x="-422929" y="4028230"/>
            <a:ext cx="1474245" cy="146303"/>
          </a:xfrm>
          <a:prstGeom prst="rect">
            <a:avLst/>
          </a:prstGeom>
        </p:spPr>
        <p:txBody>
          <a:bodyPr vert="horz" lIns="0" tIns="0" rIns="0" bIns="0" rtlCol="0" anchor="t" anchorCtr="0"/>
          <a:lstStyle>
            <a:defPPr>
              <a:defRPr lang="en-US"/>
            </a:defPPr>
            <a:lvl1pPr marL="0" algn="l" defTabSz="457200" rtl="0" eaLnBrk="1" latinLnBrk="0" hangingPunct="1">
              <a:defRPr lang="en-US" sz="6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800" dirty="0">
                <a:solidFill>
                  <a:schemeClr val="bg1"/>
                </a:solidFill>
              </a:rPr>
              <a:t>Specialty GPOs</a:t>
            </a:r>
          </a:p>
        </p:txBody>
      </p:sp>
    </p:spTree>
    <p:extLst>
      <p:ext uri="{BB962C8B-B14F-4D97-AF65-F5344CB8AC3E}">
        <p14:creationId xmlns:p14="http://schemas.microsoft.com/office/powerpoint/2010/main" val="869758005"/>
      </p:ext>
    </p:extLst>
  </p:cSld>
  <p:clrMapOvr>
    <a:masterClrMapping/>
  </p:clrMapOvr>
  <p:extLst>
    <p:ext uri="{DCECCB84-F9BA-43D5-87BE-67443E8EF086}">
      <p15:sldGuideLst xmlns:p15="http://schemas.microsoft.com/office/powerpoint/2012/main">
        <p15:guide id="1" orient="horz" pos="1308">
          <p15:clr>
            <a:srgbClr val="FBAE40"/>
          </p15:clr>
        </p15:guide>
      </p15:sldGuideLst>
    </p:ext>
  </p:extLst>
</p:sldLayout>
</file>

<file path=ppt/slideLayouts/slideLayout159.xml><?xml version="1.0" encoding="utf-8"?>
<p:sldLayout xmlns:a="http://schemas.openxmlformats.org/drawingml/2006/main" xmlns:r="http://schemas.openxmlformats.org/officeDocument/2006/relationships" xmlns:p="http://schemas.openxmlformats.org/presentationml/2006/main" preserve="1" userDrawn="1">
  <p:cSld name="Text in three columns in True Blue variation">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19199" y="395818"/>
            <a:ext cx="6946901" cy="772583"/>
          </a:xfrm>
          <a:prstGeom prst="rect">
            <a:avLst/>
          </a:prstGeom>
        </p:spPr>
        <p:txBody>
          <a:bodyPr>
            <a:noAutofit/>
          </a:bodyPr>
          <a:lstStyle>
            <a:lvl1pPr>
              <a:defRPr>
                <a:solidFill>
                  <a:schemeClr val="bg1"/>
                </a:solidFill>
              </a:defRPr>
            </a:lvl1pPr>
          </a:lstStyle>
          <a:p>
            <a:r>
              <a:rPr lang="en-US" noProof="0"/>
              <a:t>Click to edit Master title style</a:t>
            </a:r>
          </a:p>
        </p:txBody>
      </p:sp>
      <p:sp>
        <p:nvSpPr>
          <p:cNvPr id="4" name="Content Placeholder 3"/>
          <p:cNvSpPr>
            <a:spLocks noGrp="1"/>
          </p:cNvSpPr>
          <p:nvPr>
            <p:ph sz="half" idx="2"/>
          </p:nvPr>
        </p:nvSpPr>
        <p:spPr>
          <a:xfrm>
            <a:off x="4881033" y="4089401"/>
            <a:ext cx="3285067" cy="1977505"/>
          </a:xfrm>
          <a:prstGeom prst="rect">
            <a:avLst/>
          </a:prstGeo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Content Placeholder 5"/>
          <p:cNvSpPr>
            <a:spLocks noGrp="1"/>
          </p:cNvSpPr>
          <p:nvPr>
            <p:ph sz="quarter" idx="4"/>
          </p:nvPr>
        </p:nvSpPr>
        <p:spPr>
          <a:xfrm>
            <a:off x="8540752" y="4089401"/>
            <a:ext cx="3295649" cy="1977505"/>
          </a:xfrm>
          <a:prstGeom prst="rect">
            <a:avLst/>
          </a:prstGeo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612BFD51-DBD0-429E-8A84-D3D9CFFC048B}"/>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1" y="1132962"/>
            <a:ext cx="1448184" cy="146749"/>
          </a:xfrm>
          <a:prstGeom prst="rect">
            <a:avLst/>
          </a:prstGeom>
        </p:spPr>
      </p:pic>
      <p:sp>
        <p:nvSpPr>
          <p:cNvPr id="5" name="Date Placeholder 4">
            <a:extLst>
              <a:ext uri="{FF2B5EF4-FFF2-40B4-BE49-F238E27FC236}">
                <a16:creationId xmlns:a16="http://schemas.microsoft.com/office/drawing/2014/main" id="{1DB869C6-0B2F-4A0C-A4D7-4D7CA592B243}"/>
              </a:ext>
            </a:extLst>
          </p:cNvPr>
          <p:cNvSpPr>
            <a:spLocks noGrp="1"/>
          </p:cNvSpPr>
          <p:nvPr>
            <p:ph type="dt" sz="half" idx="10"/>
          </p:nvPr>
        </p:nvSpPr>
        <p:spPr/>
        <p:txBody>
          <a:bodyPr/>
          <a:lstStyle>
            <a:lvl1pPr>
              <a:defRPr>
                <a:solidFill>
                  <a:schemeClr val="bg1"/>
                </a:solidFill>
              </a:defRPr>
            </a:lvl1pPr>
          </a:lstStyle>
          <a:p>
            <a:fld id="{D0AF7196-B176-4FFE-A4A9-9735E4BBD858}" type="datetime1">
              <a:rPr lang="en-US" noProof="0" smtClean="0"/>
              <a:t>07/18/2024</a:t>
            </a:fld>
            <a:endParaRPr lang="en-US" noProof="0"/>
          </a:p>
        </p:txBody>
      </p:sp>
      <p:sp>
        <p:nvSpPr>
          <p:cNvPr id="8" name="Slide Number Placeholder 7">
            <a:extLst>
              <a:ext uri="{FF2B5EF4-FFF2-40B4-BE49-F238E27FC236}">
                <a16:creationId xmlns:a16="http://schemas.microsoft.com/office/drawing/2014/main" id="{100FD8A5-D306-41FC-91A4-10970587272F}"/>
              </a:ext>
            </a:extLst>
          </p:cNvPr>
          <p:cNvSpPr>
            <a:spLocks noGrp="1"/>
          </p:cNvSpPr>
          <p:nvPr>
            <p:ph type="sldNum" sz="quarter" idx="12"/>
          </p:nvPr>
        </p:nvSpPr>
        <p:spPr/>
        <p:txBody>
          <a:bodyPr/>
          <a:lstStyle>
            <a:lvl1pPr>
              <a:defRPr>
                <a:solidFill>
                  <a:schemeClr val="bg1"/>
                </a:solidFill>
              </a:defRPr>
            </a:lvl1pPr>
          </a:lstStyle>
          <a:p>
            <a:fld id="{F207DD7E-2893-4952-BB40-9A5B851D3DD5}" type="slidenum">
              <a:rPr lang="en-US" noProof="0" smtClean="0"/>
              <a:pPr/>
              <a:t>‹#›</a:t>
            </a:fld>
            <a:endParaRPr lang="en-US" noProof="0"/>
          </a:p>
        </p:txBody>
      </p:sp>
      <p:sp>
        <p:nvSpPr>
          <p:cNvPr id="18" name="Content Placeholder 3">
            <a:extLst>
              <a:ext uri="{FF2B5EF4-FFF2-40B4-BE49-F238E27FC236}">
                <a16:creationId xmlns:a16="http://schemas.microsoft.com/office/drawing/2014/main" id="{79745063-280B-4C67-8608-856FC1294F95}"/>
              </a:ext>
            </a:extLst>
          </p:cNvPr>
          <p:cNvSpPr>
            <a:spLocks noGrp="1"/>
          </p:cNvSpPr>
          <p:nvPr>
            <p:ph sz="half" idx="13"/>
          </p:nvPr>
        </p:nvSpPr>
        <p:spPr>
          <a:xfrm>
            <a:off x="1219199" y="4089401"/>
            <a:ext cx="3285067" cy="1977505"/>
          </a:xfrm>
          <a:prstGeom prst="rect">
            <a:avLst/>
          </a:prstGeo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Content Placeholder 3">
            <a:extLst>
              <a:ext uri="{FF2B5EF4-FFF2-40B4-BE49-F238E27FC236}">
                <a16:creationId xmlns:a16="http://schemas.microsoft.com/office/drawing/2014/main" id="{012A62D4-8316-46EC-923F-4AE2F3DC9AEE}"/>
              </a:ext>
            </a:extLst>
          </p:cNvPr>
          <p:cNvSpPr>
            <a:spLocks noGrp="1"/>
          </p:cNvSpPr>
          <p:nvPr>
            <p:ph sz="half" idx="14" hasCustomPrompt="1"/>
          </p:nvPr>
        </p:nvSpPr>
        <p:spPr>
          <a:xfrm>
            <a:off x="4842933" y="2621280"/>
            <a:ext cx="3285067" cy="1481667"/>
          </a:xfrm>
          <a:prstGeom prst="rect">
            <a:avLst/>
          </a:prstGeom>
        </p:spPr>
        <p:txBody>
          <a:bodyPr>
            <a:noAutofit/>
          </a:bodyPr>
          <a:lstStyle>
            <a:lvl1pPr algn="l">
              <a:defRPr sz="9333">
                <a:solidFill>
                  <a:schemeClr val="bg1"/>
                </a:solidFill>
              </a:defRPr>
            </a:lvl1pPr>
            <a:lvl2pPr>
              <a:defRPr sz="9333">
                <a:solidFill>
                  <a:schemeClr val="bg1"/>
                </a:solidFill>
              </a:defRPr>
            </a:lvl2pPr>
            <a:lvl3pPr>
              <a:defRPr sz="9333">
                <a:solidFill>
                  <a:schemeClr val="bg1"/>
                </a:solidFill>
              </a:defRPr>
            </a:lvl3pPr>
            <a:lvl4pPr>
              <a:defRPr sz="9333">
                <a:solidFill>
                  <a:schemeClr val="bg1"/>
                </a:solidFill>
              </a:defRPr>
            </a:lvl4pPr>
            <a:lvl5pPr>
              <a:defRPr sz="9333">
                <a:solidFill>
                  <a:schemeClr val="bg1"/>
                </a:solidFill>
              </a:defRPr>
            </a:lvl5pPr>
          </a:lstStyle>
          <a:p>
            <a:pPr lvl="0"/>
            <a:r>
              <a:rPr lang="en-US" noProof="0"/>
              <a:t>75%</a:t>
            </a:r>
          </a:p>
        </p:txBody>
      </p:sp>
      <p:sp>
        <p:nvSpPr>
          <p:cNvPr id="20" name="Content Placeholder 5">
            <a:extLst>
              <a:ext uri="{FF2B5EF4-FFF2-40B4-BE49-F238E27FC236}">
                <a16:creationId xmlns:a16="http://schemas.microsoft.com/office/drawing/2014/main" id="{FE6F2483-0796-4CE0-9390-EA4EB121C81F}"/>
              </a:ext>
            </a:extLst>
          </p:cNvPr>
          <p:cNvSpPr>
            <a:spLocks noGrp="1"/>
          </p:cNvSpPr>
          <p:nvPr>
            <p:ph sz="quarter" idx="15" hasCustomPrompt="1"/>
          </p:nvPr>
        </p:nvSpPr>
        <p:spPr>
          <a:xfrm>
            <a:off x="8515352" y="2621280"/>
            <a:ext cx="3295649" cy="1481667"/>
          </a:xfrm>
          <a:prstGeom prst="rect">
            <a:avLst/>
          </a:prstGeom>
        </p:spPr>
        <p:txBody>
          <a:bodyPr>
            <a:noAutofit/>
          </a:bodyPr>
          <a:lstStyle>
            <a:lvl1pPr algn="l">
              <a:defRPr sz="9333">
                <a:solidFill>
                  <a:schemeClr val="bg1"/>
                </a:solidFill>
              </a:defRPr>
            </a:lvl1pPr>
            <a:lvl2pPr>
              <a:defRPr sz="9333">
                <a:solidFill>
                  <a:schemeClr val="bg1"/>
                </a:solidFill>
              </a:defRPr>
            </a:lvl2pPr>
            <a:lvl3pPr>
              <a:defRPr sz="9333">
                <a:solidFill>
                  <a:schemeClr val="bg1"/>
                </a:solidFill>
              </a:defRPr>
            </a:lvl3pPr>
            <a:lvl4pPr>
              <a:defRPr sz="9333">
                <a:solidFill>
                  <a:schemeClr val="bg1"/>
                </a:solidFill>
              </a:defRPr>
            </a:lvl4pPr>
            <a:lvl5pPr>
              <a:defRPr sz="9333">
                <a:solidFill>
                  <a:schemeClr val="bg1"/>
                </a:solidFill>
              </a:defRPr>
            </a:lvl5pPr>
          </a:lstStyle>
          <a:p>
            <a:pPr lvl="0"/>
            <a:r>
              <a:rPr lang="en-US" noProof="0"/>
              <a:t>50%</a:t>
            </a:r>
          </a:p>
        </p:txBody>
      </p:sp>
      <p:sp>
        <p:nvSpPr>
          <p:cNvPr id="21" name="Content Placeholder 3">
            <a:extLst>
              <a:ext uri="{FF2B5EF4-FFF2-40B4-BE49-F238E27FC236}">
                <a16:creationId xmlns:a16="http://schemas.microsoft.com/office/drawing/2014/main" id="{F215468C-3846-4A8F-80D1-1B7D83E49106}"/>
              </a:ext>
            </a:extLst>
          </p:cNvPr>
          <p:cNvSpPr>
            <a:spLocks noGrp="1"/>
          </p:cNvSpPr>
          <p:nvPr>
            <p:ph sz="half" idx="16" hasCustomPrompt="1"/>
          </p:nvPr>
        </p:nvSpPr>
        <p:spPr>
          <a:xfrm>
            <a:off x="1101852" y="2621280"/>
            <a:ext cx="3285067" cy="1481667"/>
          </a:xfrm>
          <a:prstGeom prst="rect">
            <a:avLst/>
          </a:prstGeom>
        </p:spPr>
        <p:txBody>
          <a:bodyPr>
            <a:noAutofit/>
          </a:bodyPr>
          <a:lstStyle>
            <a:lvl1pPr algn="l">
              <a:defRPr sz="9333">
                <a:solidFill>
                  <a:schemeClr val="bg1"/>
                </a:solidFill>
              </a:defRPr>
            </a:lvl1pPr>
            <a:lvl2pPr>
              <a:defRPr sz="9333">
                <a:solidFill>
                  <a:schemeClr val="bg1"/>
                </a:solidFill>
              </a:defRPr>
            </a:lvl2pPr>
            <a:lvl3pPr>
              <a:defRPr sz="9333">
                <a:solidFill>
                  <a:schemeClr val="bg1"/>
                </a:solidFill>
              </a:defRPr>
            </a:lvl3pPr>
            <a:lvl4pPr>
              <a:defRPr sz="9333">
                <a:solidFill>
                  <a:schemeClr val="bg1"/>
                </a:solidFill>
              </a:defRPr>
            </a:lvl4pPr>
            <a:lvl5pPr>
              <a:defRPr sz="9333">
                <a:solidFill>
                  <a:schemeClr val="bg1"/>
                </a:solidFill>
              </a:defRPr>
            </a:lvl5pPr>
          </a:lstStyle>
          <a:p>
            <a:pPr lvl="0"/>
            <a:r>
              <a:rPr lang="en-US" noProof="0"/>
              <a:t>100%</a:t>
            </a:r>
          </a:p>
        </p:txBody>
      </p:sp>
      <p:sp>
        <p:nvSpPr>
          <p:cNvPr id="22" name="Content Placeholder 3">
            <a:extLst>
              <a:ext uri="{FF2B5EF4-FFF2-40B4-BE49-F238E27FC236}">
                <a16:creationId xmlns:a16="http://schemas.microsoft.com/office/drawing/2014/main" id="{2774A5C6-D271-4B78-878B-CA70F7D59A47}"/>
              </a:ext>
            </a:extLst>
          </p:cNvPr>
          <p:cNvSpPr>
            <a:spLocks noGrp="1"/>
          </p:cNvSpPr>
          <p:nvPr>
            <p:ph sz="half" idx="17" hasCustomPrompt="1"/>
          </p:nvPr>
        </p:nvSpPr>
        <p:spPr>
          <a:xfrm>
            <a:off x="1219198" y="6291965"/>
            <a:ext cx="6946900" cy="104011"/>
          </a:xfrm>
          <a:prstGeom prst="rect">
            <a:avLst/>
          </a:prstGeom>
        </p:spPr>
        <p:txBody>
          <a:bodyPr anchor="b" anchorCtr="0">
            <a:noAutofit/>
          </a:bodyPr>
          <a:lstStyle>
            <a:lvl1pPr>
              <a:defRPr sz="933">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Source: Lorem ipsum dolores</a:t>
            </a:r>
          </a:p>
        </p:txBody>
      </p:sp>
      <p:sp>
        <p:nvSpPr>
          <p:cNvPr id="3" name="Footer Placeholder 2">
            <a:extLst>
              <a:ext uri="{FF2B5EF4-FFF2-40B4-BE49-F238E27FC236}">
                <a16:creationId xmlns:a16="http://schemas.microsoft.com/office/drawing/2014/main" id="{454AC396-BD27-499E-8537-BD7FDCEA3A6B}"/>
              </a:ext>
            </a:extLst>
          </p:cNvPr>
          <p:cNvSpPr>
            <a:spLocks noGrp="1"/>
          </p:cNvSpPr>
          <p:nvPr>
            <p:ph type="ftr" sz="quarter" idx="18"/>
          </p:nvPr>
        </p:nvSpPr>
        <p:spPr/>
        <p:txBody>
          <a:bodyPr/>
          <a:lstStyle>
            <a:lvl1pPr>
              <a:defRPr>
                <a:solidFill>
                  <a:schemeClr val="bg1"/>
                </a:solidFill>
              </a:defRPr>
            </a:lvl1pPr>
          </a:lstStyle>
          <a:p>
            <a:r>
              <a:rPr lang="en-US"/>
              <a:t>Confidential</a:t>
            </a:r>
          </a:p>
        </p:txBody>
      </p:sp>
      <p:sp>
        <p:nvSpPr>
          <p:cNvPr id="16" name="Footer Placeholder 37">
            <a:extLst>
              <a:ext uri="{FF2B5EF4-FFF2-40B4-BE49-F238E27FC236}">
                <a16:creationId xmlns:a16="http://schemas.microsoft.com/office/drawing/2014/main" id="{198DDB26-97F1-0D46-AAE4-68387871A6FB}"/>
              </a:ext>
            </a:extLst>
          </p:cNvPr>
          <p:cNvSpPr txBox="1">
            <a:spLocks/>
          </p:cNvSpPr>
          <p:nvPr userDrawn="1"/>
        </p:nvSpPr>
        <p:spPr>
          <a:xfrm rot="16200000">
            <a:off x="-422929" y="4028230"/>
            <a:ext cx="1474245" cy="146303"/>
          </a:xfrm>
          <a:prstGeom prst="rect">
            <a:avLst/>
          </a:prstGeom>
        </p:spPr>
        <p:txBody>
          <a:bodyPr vert="horz" lIns="0" tIns="0" rIns="0" bIns="0" rtlCol="0" anchor="t" anchorCtr="0"/>
          <a:lstStyle>
            <a:defPPr>
              <a:defRPr lang="en-US"/>
            </a:defPPr>
            <a:lvl1pPr marL="0" algn="l" defTabSz="457200" rtl="0" eaLnBrk="1" latinLnBrk="0" hangingPunct="1">
              <a:defRPr lang="en-US" sz="6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800" dirty="0">
                <a:solidFill>
                  <a:schemeClr val="bg1"/>
                </a:solidFill>
              </a:rPr>
              <a:t>Specialty GPOs</a:t>
            </a:r>
          </a:p>
        </p:txBody>
      </p:sp>
    </p:spTree>
    <p:extLst>
      <p:ext uri="{BB962C8B-B14F-4D97-AF65-F5344CB8AC3E}">
        <p14:creationId xmlns:p14="http://schemas.microsoft.com/office/powerpoint/2010/main" val="3485793437"/>
      </p:ext>
    </p:extLst>
  </p:cSld>
  <p:clrMapOvr>
    <a:masterClrMapping/>
  </p:clrMapOvr>
  <p:extLst>
    <p:ext uri="{DCECCB84-F9BA-43D5-87BE-67443E8EF086}">
      <p15:sldGuideLst xmlns:p15="http://schemas.microsoft.com/office/powerpoint/2012/main">
        <p15:guide id="1" orient="horz" pos="1308">
          <p15:clr>
            <a:srgbClr val="FBAE40"/>
          </p15:clr>
        </p15:guide>
      </p15:sldGuideLst>
    </p:ext>
  </p:extLst>
</p:sldLayout>
</file>

<file path=ppt/slideLayouts/slideLayout160.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219199" y="395819"/>
            <a:ext cx="3295652" cy="708053"/>
          </a:xfrm>
          <a:prstGeom prst="rect">
            <a:avLst/>
          </a:prstGeom>
        </p:spPr>
        <p:txBody>
          <a:bodyPr>
            <a:noAutofit/>
          </a:bodyPr>
          <a:lstStyle>
            <a:lvl1pPr>
              <a:defRPr/>
            </a:lvl1pPr>
          </a:lstStyle>
          <a:p>
            <a:r>
              <a:rPr lang="en-US" noProof="0"/>
              <a:t>Agenda</a:t>
            </a:r>
          </a:p>
        </p:txBody>
      </p:sp>
      <p:sp>
        <p:nvSpPr>
          <p:cNvPr id="4" name="Content Placeholder 3"/>
          <p:cNvSpPr>
            <a:spLocks noGrp="1"/>
          </p:cNvSpPr>
          <p:nvPr>
            <p:ph sz="half" idx="2"/>
          </p:nvPr>
        </p:nvSpPr>
        <p:spPr>
          <a:xfrm>
            <a:off x="1228378" y="1528235"/>
            <a:ext cx="3295652" cy="4836877"/>
          </a:xfrm>
          <a:prstGeom prst="rect">
            <a:avLst/>
          </a:prstGeom>
        </p:spPr>
        <p:txBody>
          <a:bodyPr>
            <a:noAutofit/>
          </a:bodyPr>
          <a:lstStyle>
            <a:lvl1pPr>
              <a:defRPr sz="2133"/>
            </a:lvl1pPr>
          </a:lstStyle>
          <a:p>
            <a:pPr lvl="0"/>
            <a:r>
              <a:rPr lang="en-US" noProof="0"/>
              <a:t>Click to edit Master text styles</a:t>
            </a:r>
          </a:p>
        </p:txBody>
      </p:sp>
      <p:sp>
        <p:nvSpPr>
          <p:cNvPr id="14" name="Picture Placeholder 13">
            <a:extLst>
              <a:ext uri="{FF2B5EF4-FFF2-40B4-BE49-F238E27FC236}">
                <a16:creationId xmlns:a16="http://schemas.microsoft.com/office/drawing/2014/main" id="{1E865692-0B8B-48B8-B0B3-6CFD2D1E5459}"/>
              </a:ext>
            </a:extLst>
          </p:cNvPr>
          <p:cNvSpPr>
            <a:spLocks noGrp="1"/>
          </p:cNvSpPr>
          <p:nvPr>
            <p:ph type="pic" sz="quarter" idx="13"/>
          </p:nvPr>
        </p:nvSpPr>
        <p:spPr>
          <a:xfrm>
            <a:off x="4881034" y="0"/>
            <a:ext cx="7310967" cy="6858000"/>
          </a:xfrm>
          <a:solidFill>
            <a:schemeClr val="bg1">
              <a:lumMod val="95000"/>
            </a:schemeClr>
          </a:solidFill>
        </p:spPr>
        <p:txBody>
          <a:bodyPr anchor="ctr" anchorCtr="1">
            <a:noAutofit/>
          </a:bodyPr>
          <a:lstStyle/>
          <a:p>
            <a:r>
              <a:rPr lang="en-US" noProof="0"/>
              <a:t>Click icon to add picture</a:t>
            </a:r>
          </a:p>
        </p:txBody>
      </p:sp>
      <p:pic>
        <p:nvPicPr>
          <p:cNvPr id="9" name="Picture 8">
            <a:extLst>
              <a:ext uri="{FF2B5EF4-FFF2-40B4-BE49-F238E27FC236}">
                <a16:creationId xmlns:a16="http://schemas.microsoft.com/office/drawing/2014/main" id="{D909367E-9A9A-4E35-B6B9-BF86971CCD52}"/>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3" name="Date Placeholder 2">
            <a:extLst>
              <a:ext uri="{FF2B5EF4-FFF2-40B4-BE49-F238E27FC236}">
                <a16:creationId xmlns:a16="http://schemas.microsoft.com/office/drawing/2014/main" id="{DBDD68F1-200A-47D3-97D6-58AED3057F63}"/>
              </a:ext>
            </a:extLst>
          </p:cNvPr>
          <p:cNvSpPr>
            <a:spLocks noGrp="1"/>
          </p:cNvSpPr>
          <p:nvPr>
            <p:ph type="dt" sz="half" idx="14"/>
          </p:nvPr>
        </p:nvSpPr>
        <p:spPr/>
        <p:txBody>
          <a:bodyPr/>
          <a:lstStyle>
            <a:lvl1pPr>
              <a:defRPr/>
            </a:lvl1pPr>
          </a:lstStyle>
          <a:p>
            <a:fld id="{349CEE4F-309A-4F8C-BDD3-5348B72D6D5A}" type="datetime1">
              <a:rPr lang="en-US" noProof="0" smtClean="0"/>
              <a:t>07/18/2024</a:t>
            </a:fld>
            <a:endParaRPr lang="en-US" noProof="0"/>
          </a:p>
        </p:txBody>
      </p:sp>
      <p:sp>
        <p:nvSpPr>
          <p:cNvPr id="6" name="Slide Number Placeholder 5">
            <a:extLst>
              <a:ext uri="{FF2B5EF4-FFF2-40B4-BE49-F238E27FC236}">
                <a16:creationId xmlns:a16="http://schemas.microsoft.com/office/drawing/2014/main" id="{5E846A1A-29A4-4332-8B86-0C85E0F9E75C}"/>
              </a:ext>
            </a:extLst>
          </p:cNvPr>
          <p:cNvSpPr>
            <a:spLocks noGrp="1"/>
          </p:cNvSpPr>
          <p:nvPr>
            <p:ph type="sldNum" sz="quarter" idx="16"/>
          </p:nvPr>
        </p:nvSpPr>
        <p:spPr/>
        <p:txBody>
          <a:bodyPr/>
          <a:lstStyle/>
          <a:p>
            <a:fld id="{F207DD7E-2893-4952-BB40-9A5B851D3DD5}" type="slidenum">
              <a:rPr lang="en-US" noProof="0" smtClean="0"/>
              <a:pPr/>
              <a:t>‹#›</a:t>
            </a:fld>
            <a:endParaRPr lang="en-US" noProof="0"/>
          </a:p>
        </p:txBody>
      </p:sp>
      <p:sp>
        <p:nvSpPr>
          <p:cNvPr id="5" name="Footer Placeholder 4">
            <a:extLst>
              <a:ext uri="{FF2B5EF4-FFF2-40B4-BE49-F238E27FC236}">
                <a16:creationId xmlns:a16="http://schemas.microsoft.com/office/drawing/2014/main" id="{0FE5498D-2CEE-48ED-83C1-AE3937093EA4}"/>
              </a:ext>
            </a:extLst>
          </p:cNvPr>
          <p:cNvSpPr>
            <a:spLocks noGrp="1"/>
          </p:cNvSpPr>
          <p:nvPr>
            <p:ph type="ftr" sz="quarter" idx="17"/>
          </p:nvPr>
        </p:nvSpPr>
        <p:spPr/>
        <p:txBody>
          <a:bodyPr/>
          <a:lstStyle/>
          <a:p>
            <a:r>
              <a:rPr lang="en-US"/>
              <a:t>Confidential</a:t>
            </a:r>
          </a:p>
        </p:txBody>
      </p:sp>
    </p:spTree>
    <p:extLst>
      <p:ext uri="{BB962C8B-B14F-4D97-AF65-F5344CB8AC3E}">
        <p14:creationId xmlns:p14="http://schemas.microsoft.com/office/powerpoint/2010/main" val="4268354791"/>
      </p:ext>
    </p:extLst>
  </p:cSld>
  <p:clrMapOvr>
    <a:masterClrMapping/>
  </p:clrMapOvr>
  <p:extLst>
    <p:ext uri="{DCECCB84-F9BA-43D5-87BE-67443E8EF086}">
      <p15:sldGuideLst xmlns:p15="http://schemas.microsoft.com/office/powerpoint/2012/main">
        <p15:guide id="1" orient="horz" pos="1212">
          <p15:clr>
            <a:srgbClr val="FBAE40"/>
          </p15:clr>
        </p15:guide>
      </p15:sldGuideLst>
    </p:ext>
  </p:extLst>
</p:sldLayout>
</file>

<file path=ppt/slideLayouts/slideLayout161.xml><?xml version="1.0" encoding="utf-8"?>
<p:sldLayout xmlns:a="http://schemas.openxmlformats.org/drawingml/2006/main" xmlns:r="http://schemas.openxmlformats.org/officeDocument/2006/relationships" xmlns:p="http://schemas.openxmlformats.org/presentationml/2006/main" preserve="1" userDrawn="1">
  <p:cSld name="Agenda variation">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8CE4366-B57A-4DFB-8525-7AB08BF28ACD}"/>
              </a:ext>
            </a:extLst>
          </p:cNvPr>
          <p:cNvSpPr/>
          <p:nvPr userDrawn="1"/>
        </p:nvSpPr>
        <p:spPr>
          <a:xfrm>
            <a:off x="4514851" y="0"/>
            <a:ext cx="76771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noProof="0"/>
          </a:p>
        </p:txBody>
      </p:sp>
      <p:sp>
        <p:nvSpPr>
          <p:cNvPr id="14" name="Picture Placeholder 13">
            <a:extLst>
              <a:ext uri="{FF2B5EF4-FFF2-40B4-BE49-F238E27FC236}">
                <a16:creationId xmlns:a16="http://schemas.microsoft.com/office/drawing/2014/main" id="{A2224755-63A0-4928-87E4-E4FB6ACC3D5F}"/>
              </a:ext>
            </a:extLst>
          </p:cNvPr>
          <p:cNvSpPr>
            <a:spLocks noGrp="1"/>
          </p:cNvSpPr>
          <p:nvPr>
            <p:ph type="pic" sz="quarter" idx="13"/>
          </p:nvPr>
        </p:nvSpPr>
        <p:spPr>
          <a:xfrm>
            <a:off x="558801" y="0"/>
            <a:ext cx="3956051" cy="6858000"/>
          </a:xfrm>
          <a:solidFill>
            <a:schemeClr val="bg1">
              <a:lumMod val="95000"/>
            </a:schemeClr>
          </a:solidFill>
        </p:spPr>
        <p:txBody>
          <a:bodyPr anchor="ctr" anchorCtr="1">
            <a:noAutofit/>
          </a:bodyPr>
          <a:lstStyle/>
          <a:p>
            <a:r>
              <a:rPr lang="en-US" noProof="0"/>
              <a:t>Click icon to add picture</a:t>
            </a:r>
          </a:p>
        </p:txBody>
      </p:sp>
      <p:sp>
        <p:nvSpPr>
          <p:cNvPr id="4" name="Content Placeholder 3"/>
          <p:cNvSpPr>
            <a:spLocks noGrp="1"/>
          </p:cNvSpPr>
          <p:nvPr>
            <p:ph sz="half" idx="2"/>
          </p:nvPr>
        </p:nvSpPr>
        <p:spPr>
          <a:xfrm>
            <a:off x="4885385" y="1739901"/>
            <a:ext cx="6951015" cy="4643967"/>
          </a:xfrm>
          <a:prstGeom prst="rect">
            <a:avLst/>
          </a:prstGeom>
        </p:spPr>
        <p:txBody>
          <a:bodyPr>
            <a:noAutofit/>
          </a:bodyPr>
          <a:lstStyle>
            <a:lvl1pPr>
              <a:tabLst>
                <a:tab pos="6705432" algn="r"/>
              </a:tabLst>
              <a:defRPr sz="1867">
                <a:solidFill>
                  <a:schemeClr val="bg1"/>
                </a:solidFill>
              </a:defRPr>
            </a:lvl1pPr>
            <a:lvl2pPr marL="0" indent="0">
              <a:buFontTx/>
              <a:buNone/>
              <a:tabLst>
                <a:tab pos="6705432" algn="r"/>
              </a:tabLst>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p:txBody>
      </p:sp>
      <p:pic>
        <p:nvPicPr>
          <p:cNvPr id="15" name="Picture 8">
            <a:extLst>
              <a:ext uri="{FF2B5EF4-FFF2-40B4-BE49-F238E27FC236}">
                <a16:creationId xmlns:a16="http://schemas.microsoft.com/office/drawing/2014/main" id="{5E1B39A9-E4D3-426B-8BD8-1E8E33A57DE0}"/>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3" name="Date Placeholder 2">
            <a:extLst>
              <a:ext uri="{FF2B5EF4-FFF2-40B4-BE49-F238E27FC236}">
                <a16:creationId xmlns:a16="http://schemas.microsoft.com/office/drawing/2014/main" id="{7AA1B2B6-FC51-4F6C-9C17-992CFF3DAF8B}"/>
              </a:ext>
            </a:extLst>
          </p:cNvPr>
          <p:cNvSpPr>
            <a:spLocks noGrp="1"/>
          </p:cNvSpPr>
          <p:nvPr>
            <p:ph type="dt" sz="half" idx="15"/>
          </p:nvPr>
        </p:nvSpPr>
        <p:spPr/>
        <p:txBody>
          <a:bodyPr/>
          <a:lstStyle>
            <a:lvl1pPr>
              <a:defRPr/>
            </a:lvl1pPr>
          </a:lstStyle>
          <a:p>
            <a:fld id="{C75F831C-FBF1-4A99-B4C4-BDFB57F9AA80}" type="datetime1">
              <a:rPr lang="en-US" noProof="0" smtClean="0"/>
              <a:t>07/18/2024</a:t>
            </a:fld>
            <a:endParaRPr lang="en-US" noProof="0"/>
          </a:p>
        </p:txBody>
      </p:sp>
      <p:sp>
        <p:nvSpPr>
          <p:cNvPr id="8" name="Slide Number Placeholder 7">
            <a:extLst>
              <a:ext uri="{FF2B5EF4-FFF2-40B4-BE49-F238E27FC236}">
                <a16:creationId xmlns:a16="http://schemas.microsoft.com/office/drawing/2014/main" id="{9A5B2852-7714-4652-B8D7-5B6E52B5C933}"/>
              </a:ext>
            </a:extLst>
          </p:cNvPr>
          <p:cNvSpPr>
            <a:spLocks noGrp="1"/>
          </p:cNvSpPr>
          <p:nvPr>
            <p:ph type="sldNum" sz="quarter" idx="17"/>
          </p:nvPr>
        </p:nvSpPr>
        <p:spPr/>
        <p:txBody>
          <a:bodyPr/>
          <a:lstStyle/>
          <a:p>
            <a:fld id="{F207DD7E-2893-4952-BB40-9A5B851D3DD5}" type="slidenum">
              <a:rPr lang="en-US" noProof="0" smtClean="0"/>
              <a:pPr/>
              <a:t>‹#›</a:t>
            </a:fld>
            <a:endParaRPr lang="en-US" noProof="0"/>
          </a:p>
        </p:txBody>
      </p:sp>
      <p:sp>
        <p:nvSpPr>
          <p:cNvPr id="10" name="Title 1">
            <a:extLst>
              <a:ext uri="{FF2B5EF4-FFF2-40B4-BE49-F238E27FC236}">
                <a16:creationId xmlns:a16="http://schemas.microsoft.com/office/drawing/2014/main" id="{B1ED7138-F3E1-421C-9C9D-57F9C172AD34}"/>
              </a:ext>
            </a:extLst>
          </p:cNvPr>
          <p:cNvSpPr>
            <a:spLocks noGrp="1"/>
          </p:cNvSpPr>
          <p:nvPr>
            <p:ph type="title" hasCustomPrompt="1"/>
          </p:nvPr>
        </p:nvSpPr>
        <p:spPr>
          <a:xfrm>
            <a:off x="4881032" y="410182"/>
            <a:ext cx="6953837" cy="1089044"/>
          </a:xfrm>
        </p:spPr>
        <p:txBody>
          <a:bodyPr/>
          <a:lstStyle>
            <a:lvl1pPr>
              <a:defRPr>
                <a:solidFill>
                  <a:schemeClr val="bg1"/>
                </a:solidFill>
              </a:defRPr>
            </a:lvl1pPr>
          </a:lstStyle>
          <a:p>
            <a:r>
              <a:rPr lang="en-US"/>
              <a:t>Agenda</a:t>
            </a:r>
          </a:p>
        </p:txBody>
      </p:sp>
      <p:sp>
        <p:nvSpPr>
          <p:cNvPr id="5" name="Footer Placeholder 4">
            <a:extLst>
              <a:ext uri="{FF2B5EF4-FFF2-40B4-BE49-F238E27FC236}">
                <a16:creationId xmlns:a16="http://schemas.microsoft.com/office/drawing/2014/main" id="{F856AC84-D378-4427-A5E5-52CA2B376337}"/>
              </a:ext>
            </a:extLst>
          </p:cNvPr>
          <p:cNvSpPr>
            <a:spLocks noGrp="1"/>
          </p:cNvSpPr>
          <p:nvPr>
            <p:ph type="ftr" sz="quarter" idx="18"/>
          </p:nvPr>
        </p:nvSpPr>
        <p:spPr/>
        <p:txBody>
          <a:bodyPr/>
          <a:lstStyle/>
          <a:p>
            <a:r>
              <a:rPr lang="en-US"/>
              <a:t>Confidential</a:t>
            </a:r>
          </a:p>
        </p:txBody>
      </p:sp>
    </p:spTree>
    <p:extLst>
      <p:ext uri="{BB962C8B-B14F-4D97-AF65-F5344CB8AC3E}">
        <p14:creationId xmlns:p14="http://schemas.microsoft.com/office/powerpoint/2010/main" val="1386430549"/>
      </p:ext>
    </p:extLst>
  </p:cSld>
  <p:clrMapOvr>
    <a:masterClrMapping/>
  </p:clrMapOvr>
  <p:extLst>
    <p:ext uri="{DCECCB84-F9BA-43D5-87BE-67443E8EF086}">
      <p15:sldGuideLst xmlns:p15="http://schemas.microsoft.com/office/powerpoint/2012/main">
        <p15:guide id="1" orient="horz" pos="1092">
          <p15:clr>
            <a:srgbClr val="FBAE40"/>
          </p15:clr>
        </p15:guide>
      </p15:sldGuideLst>
    </p:ext>
  </p:extLst>
</p:sldLayout>
</file>

<file path=ppt/slideLayouts/slideLayout162.xml><?xml version="1.0" encoding="utf-8"?>
<p:sldLayout xmlns:a="http://schemas.openxmlformats.org/drawingml/2006/main" xmlns:r="http://schemas.openxmlformats.org/officeDocument/2006/relationships" xmlns:p="http://schemas.openxmlformats.org/presentationml/2006/main" preserve="1" userDrawn="1">
  <p:cSld name="Text in two columns with one picture">
    <p:bg>
      <p:bgPr>
        <a:solidFill>
          <a:schemeClr val="tx1"/>
        </a:solidFill>
        <a:effectLst/>
      </p:bgPr>
    </p:bg>
    <p:spTree>
      <p:nvGrpSpPr>
        <p:cNvPr id="1" name=""/>
        <p:cNvGrpSpPr/>
        <p:nvPr/>
      </p:nvGrpSpPr>
      <p:grpSpPr>
        <a:xfrm>
          <a:off x="0" y="0"/>
          <a:ext cx="0" cy="0"/>
          <a:chOff x="0" y="0"/>
          <a:chExt cx="0" cy="0"/>
        </a:xfrm>
      </p:grpSpPr>
      <p:sp>
        <p:nvSpPr>
          <p:cNvPr id="19" name="Picture Placeholder 13">
            <a:extLst>
              <a:ext uri="{FF2B5EF4-FFF2-40B4-BE49-F238E27FC236}">
                <a16:creationId xmlns:a16="http://schemas.microsoft.com/office/drawing/2014/main" id="{341D39E0-E63F-4CD4-9C0F-33DA3E4ECB6B}"/>
              </a:ext>
            </a:extLst>
          </p:cNvPr>
          <p:cNvSpPr>
            <a:spLocks noGrp="1"/>
          </p:cNvSpPr>
          <p:nvPr>
            <p:ph type="pic" sz="quarter" idx="14"/>
          </p:nvPr>
        </p:nvSpPr>
        <p:spPr>
          <a:xfrm>
            <a:off x="853440" y="1"/>
            <a:ext cx="3661411" cy="3248167"/>
          </a:xfrm>
          <a:solidFill>
            <a:schemeClr val="bg1">
              <a:lumMod val="95000"/>
            </a:schemeClr>
          </a:solidFill>
        </p:spPr>
        <p:txBody>
          <a:bodyPr anchor="ctr" anchorCtr="1">
            <a:noAutofit/>
          </a:bodyPr>
          <a:lstStyle/>
          <a:p>
            <a:r>
              <a:rPr lang="en-US" noProof="0"/>
              <a:t>Click icon to add picture</a:t>
            </a:r>
          </a:p>
        </p:txBody>
      </p:sp>
      <p:sp>
        <p:nvSpPr>
          <p:cNvPr id="2" name="Title 1"/>
          <p:cNvSpPr>
            <a:spLocks noGrp="1"/>
          </p:cNvSpPr>
          <p:nvPr>
            <p:ph type="title"/>
          </p:nvPr>
        </p:nvSpPr>
        <p:spPr>
          <a:xfrm>
            <a:off x="4881035" y="395819"/>
            <a:ext cx="3275995" cy="1132416"/>
          </a:xfrm>
          <a:prstGeom prst="rect">
            <a:avLst/>
          </a:prstGeom>
        </p:spPr>
        <p:txBody>
          <a:bodyPr>
            <a:noAutofit/>
          </a:bodyPr>
          <a:lstStyle>
            <a:lvl1pPr>
              <a:defRPr>
                <a:solidFill>
                  <a:schemeClr val="bg1"/>
                </a:solidFill>
              </a:defRPr>
            </a:lvl1pPr>
          </a:lstStyle>
          <a:p>
            <a:r>
              <a:rPr lang="en-US" noProof="0"/>
              <a:t>Click to edit Master title style</a:t>
            </a:r>
          </a:p>
        </p:txBody>
      </p:sp>
      <p:sp>
        <p:nvSpPr>
          <p:cNvPr id="3" name="Text Placeholder 2"/>
          <p:cNvSpPr>
            <a:spLocks noGrp="1"/>
          </p:cNvSpPr>
          <p:nvPr>
            <p:ph type="body" idx="1"/>
          </p:nvPr>
        </p:nvSpPr>
        <p:spPr>
          <a:xfrm>
            <a:off x="1219201" y="3613151"/>
            <a:ext cx="3295649" cy="2751960"/>
          </a:xfrm>
          <a:prstGeom prst="rect">
            <a:avLst/>
          </a:prstGeom>
        </p:spPr>
        <p:txBody>
          <a:bodyPr anchor="t" anchorCtr="0">
            <a:noAutofit/>
          </a:bodyPr>
          <a:lstStyle>
            <a:lvl1pPr marL="0" indent="0">
              <a:buNone/>
              <a:defRPr sz="2133" b="0">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
        <p:nvSpPr>
          <p:cNvPr id="6" name="Content Placeholder 5"/>
          <p:cNvSpPr>
            <a:spLocks noGrp="1"/>
          </p:cNvSpPr>
          <p:nvPr>
            <p:ph sz="quarter" idx="4"/>
          </p:nvPr>
        </p:nvSpPr>
        <p:spPr>
          <a:xfrm>
            <a:off x="4881034" y="3686628"/>
            <a:ext cx="5126567" cy="2678483"/>
          </a:xfrm>
          <a:prstGeom prst="rect">
            <a:avLst/>
          </a:prstGeom>
        </p:spPr>
        <p:txBody>
          <a:bodyPr tIns="0">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0" name="Picture 8">
            <a:extLst>
              <a:ext uri="{FF2B5EF4-FFF2-40B4-BE49-F238E27FC236}">
                <a16:creationId xmlns:a16="http://schemas.microsoft.com/office/drawing/2014/main" id="{1E177D58-8486-4EF4-BC6A-0E5313A8F7E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1" y="1132962"/>
            <a:ext cx="1448184" cy="146749"/>
          </a:xfrm>
          <a:prstGeom prst="rect">
            <a:avLst/>
          </a:prstGeom>
        </p:spPr>
      </p:pic>
      <p:sp>
        <p:nvSpPr>
          <p:cNvPr id="4" name="Date Placeholder 3">
            <a:extLst>
              <a:ext uri="{FF2B5EF4-FFF2-40B4-BE49-F238E27FC236}">
                <a16:creationId xmlns:a16="http://schemas.microsoft.com/office/drawing/2014/main" id="{57ED31D2-7733-4DB1-BE78-FEE87605B917}"/>
              </a:ext>
            </a:extLst>
          </p:cNvPr>
          <p:cNvSpPr>
            <a:spLocks noGrp="1"/>
          </p:cNvSpPr>
          <p:nvPr>
            <p:ph type="dt" sz="half" idx="15"/>
          </p:nvPr>
        </p:nvSpPr>
        <p:spPr/>
        <p:txBody>
          <a:bodyPr/>
          <a:lstStyle>
            <a:lvl1pPr>
              <a:defRPr>
                <a:solidFill>
                  <a:schemeClr val="bg1"/>
                </a:solidFill>
              </a:defRPr>
            </a:lvl1pPr>
          </a:lstStyle>
          <a:p>
            <a:fld id="{9E8DAB4C-0B66-4051-A1B4-57693583F093}" type="datetime1">
              <a:rPr lang="en-US" noProof="0" smtClean="0"/>
              <a:t>07/18/2024</a:t>
            </a:fld>
            <a:endParaRPr lang="en-US" noProof="0"/>
          </a:p>
        </p:txBody>
      </p:sp>
      <p:sp>
        <p:nvSpPr>
          <p:cNvPr id="7" name="Slide Number Placeholder 6">
            <a:extLst>
              <a:ext uri="{FF2B5EF4-FFF2-40B4-BE49-F238E27FC236}">
                <a16:creationId xmlns:a16="http://schemas.microsoft.com/office/drawing/2014/main" id="{245ABD62-3273-4D9D-9E03-F12B7ADF642B}"/>
              </a:ext>
            </a:extLst>
          </p:cNvPr>
          <p:cNvSpPr>
            <a:spLocks noGrp="1"/>
          </p:cNvSpPr>
          <p:nvPr>
            <p:ph type="sldNum" sz="quarter" idx="17"/>
          </p:nvPr>
        </p:nvSpPr>
        <p:spPr/>
        <p:txBody>
          <a:bodyPr/>
          <a:lstStyle>
            <a:lvl1pPr>
              <a:defRPr>
                <a:solidFill>
                  <a:schemeClr val="bg1"/>
                </a:solidFill>
              </a:defRPr>
            </a:lvl1pPr>
          </a:lstStyle>
          <a:p>
            <a:fld id="{F207DD7E-2893-4952-BB40-9A5B851D3DD5}" type="slidenum">
              <a:rPr lang="en-US" noProof="0" smtClean="0"/>
              <a:pPr/>
              <a:t>‹#›</a:t>
            </a:fld>
            <a:endParaRPr lang="en-US" noProof="0"/>
          </a:p>
        </p:txBody>
      </p:sp>
      <p:sp>
        <p:nvSpPr>
          <p:cNvPr id="5" name="Footer Placeholder 4">
            <a:extLst>
              <a:ext uri="{FF2B5EF4-FFF2-40B4-BE49-F238E27FC236}">
                <a16:creationId xmlns:a16="http://schemas.microsoft.com/office/drawing/2014/main" id="{576F44F8-5BFE-4640-AFB3-A53EAE6C1E76}"/>
              </a:ext>
            </a:extLst>
          </p:cNvPr>
          <p:cNvSpPr>
            <a:spLocks noGrp="1"/>
          </p:cNvSpPr>
          <p:nvPr>
            <p:ph type="ftr" sz="quarter" idx="18"/>
          </p:nvPr>
        </p:nvSpPr>
        <p:spPr/>
        <p:txBody>
          <a:bodyPr/>
          <a:lstStyle>
            <a:lvl1pPr>
              <a:defRPr>
                <a:solidFill>
                  <a:schemeClr val="bg1"/>
                </a:solidFill>
              </a:defRPr>
            </a:lvl1pPr>
          </a:lstStyle>
          <a:p>
            <a:r>
              <a:rPr lang="en-US"/>
              <a:t>Confidential</a:t>
            </a:r>
          </a:p>
        </p:txBody>
      </p:sp>
      <p:sp>
        <p:nvSpPr>
          <p:cNvPr id="12" name="Footer Placeholder 37">
            <a:extLst>
              <a:ext uri="{FF2B5EF4-FFF2-40B4-BE49-F238E27FC236}">
                <a16:creationId xmlns:a16="http://schemas.microsoft.com/office/drawing/2014/main" id="{7E3CD48C-1AB0-9B48-A135-AAAE8BB2F21D}"/>
              </a:ext>
            </a:extLst>
          </p:cNvPr>
          <p:cNvSpPr txBox="1">
            <a:spLocks/>
          </p:cNvSpPr>
          <p:nvPr userDrawn="1"/>
        </p:nvSpPr>
        <p:spPr>
          <a:xfrm rot="16200000">
            <a:off x="-422929" y="4028230"/>
            <a:ext cx="1474245" cy="146303"/>
          </a:xfrm>
          <a:prstGeom prst="rect">
            <a:avLst/>
          </a:prstGeom>
        </p:spPr>
        <p:txBody>
          <a:bodyPr vert="horz" lIns="0" tIns="0" rIns="0" bIns="0" rtlCol="0" anchor="t" anchorCtr="0"/>
          <a:lstStyle>
            <a:defPPr>
              <a:defRPr lang="en-US"/>
            </a:defPPr>
            <a:lvl1pPr marL="0" algn="l" defTabSz="457200" rtl="0" eaLnBrk="1" latinLnBrk="0" hangingPunct="1">
              <a:defRPr lang="en-US" sz="6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800" dirty="0">
                <a:solidFill>
                  <a:schemeClr val="bg1"/>
                </a:solidFill>
              </a:rPr>
              <a:t>Specialty GPOs</a:t>
            </a:r>
          </a:p>
        </p:txBody>
      </p:sp>
    </p:spTree>
    <p:extLst>
      <p:ext uri="{BB962C8B-B14F-4D97-AF65-F5344CB8AC3E}">
        <p14:creationId xmlns:p14="http://schemas.microsoft.com/office/powerpoint/2010/main" val="2616655938"/>
      </p:ext>
    </p:extLst>
  </p:cSld>
  <p:clrMapOvr>
    <a:masterClrMapping/>
  </p:clrMapOvr>
  <p:extLst>
    <p:ext uri="{DCECCB84-F9BA-43D5-87BE-67443E8EF086}">
      <p15:sldGuideLst xmlns:p15="http://schemas.microsoft.com/office/powerpoint/2012/main">
        <p15:guide id="1" orient="horz" pos="1829">
          <p15:clr>
            <a:srgbClr val="FBAE40"/>
          </p15:clr>
        </p15:guide>
      </p15:sldGuideLst>
    </p:ext>
  </p:extLst>
</p:sldLayout>
</file>

<file path=ppt/slideLayouts/slideLayout163.xml><?xml version="1.0" encoding="utf-8"?>
<p:sldLayout xmlns:a="http://schemas.openxmlformats.org/drawingml/2006/main" xmlns:r="http://schemas.openxmlformats.org/officeDocument/2006/relationships" xmlns:p="http://schemas.openxmlformats.org/presentationml/2006/main" preserve="1" userDrawn="1">
  <p:cSld name="Text in one column I text in one column on picture">
    <p:spTree>
      <p:nvGrpSpPr>
        <p:cNvPr id="1" name=""/>
        <p:cNvGrpSpPr/>
        <p:nvPr/>
      </p:nvGrpSpPr>
      <p:grpSpPr>
        <a:xfrm>
          <a:off x="0" y="0"/>
          <a:ext cx="0" cy="0"/>
          <a:chOff x="0" y="0"/>
          <a:chExt cx="0" cy="0"/>
        </a:xfrm>
      </p:grpSpPr>
      <p:sp>
        <p:nvSpPr>
          <p:cNvPr id="15" name="Picture Placeholder 13">
            <a:extLst>
              <a:ext uri="{FF2B5EF4-FFF2-40B4-BE49-F238E27FC236}">
                <a16:creationId xmlns:a16="http://schemas.microsoft.com/office/drawing/2014/main" id="{07126396-9C25-4DEB-9EDE-EBA2FEED6594}"/>
              </a:ext>
            </a:extLst>
          </p:cNvPr>
          <p:cNvSpPr>
            <a:spLocks noGrp="1"/>
          </p:cNvSpPr>
          <p:nvPr>
            <p:ph type="pic" sz="quarter" idx="13"/>
          </p:nvPr>
        </p:nvSpPr>
        <p:spPr>
          <a:xfrm>
            <a:off x="4881034" y="0"/>
            <a:ext cx="7310967" cy="6858000"/>
          </a:xfrm>
          <a:solidFill>
            <a:schemeClr val="bg1">
              <a:lumMod val="95000"/>
            </a:schemeClr>
          </a:solidFill>
        </p:spPr>
        <p:txBody>
          <a:bodyPr anchor="ctr" anchorCtr="1">
            <a:noAutofit/>
          </a:bodyPr>
          <a:lstStyle/>
          <a:p>
            <a:r>
              <a:rPr lang="en-US" noProof="0"/>
              <a:t>Click icon to add picture</a:t>
            </a:r>
          </a:p>
        </p:txBody>
      </p:sp>
      <p:sp>
        <p:nvSpPr>
          <p:cNvPr id="2" name="Title 1"/>
          <p:cNvSpPr>
            <a:spLocks noGrp="1"/>
          </p:cNvSpPr>
          <p:nvPr>
            <p:ph type="title"/>
          </p:nvPr>
        </p:nvSpPr>
        <p:spPr>
          <a:xfrm>
            <a:off x="1219199" y="395819"/>
            <a:ext cx="3311933" cy="1132416"/>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1228378" y="2568838"/>
            <a:ext cx="3286473" cy="3796273"/>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Content Placeholder 5"/>
          <p:cNvSpPr>
            <a:spLocks noGrp="1"/>
          </p:cNvSpPr>
          <p:nvPr>
            <p:ph sz="quarter" idx="4"/>
          </p:nvPr>
        </p:nvSpPr>
        <p:spPr>
          <a:xfrm>
            <a:off x="5486400" y="2568837"/>
            <a:ext cx="2692400" cy="3796275"/>
          </a:xfrm>
          <a:prstGeom prst="rect">
            <a:avLst/>
          </a:prstGeom>
        </p:spPr>
        <p:txBody>
          <a:bodyPr>
            <a:noAutofit/>
          </a:bodyPr>
          <a:lstStyle>
            <a:lvl1pPr>
              <a:defRPr b="1">
                <a:solidFill>
                  <a:schemeClr val="tx1"/>
                </a:solidFill>
              </a:defRPr>
            </a:lvl1pPr>
            <a:lvl2pPr>
              <a:defRPr b="1">
                <a:solidFill>
                  <a:schemeClr val="tx1"/>
                </a:solidFill>
              </a:defRPr>
            </a:lvl2pPr>
            <a:lvl3pPr>
              <a:defRPr b="1">
                <a:solidFill>
                  <a:schemeClr val="tx1"/>
                </a:solidFill>
              </a:defRPr>
            </a:lvl3pPr>
            <a:lvl4pPr>
              <a:defRPr b="1">
                <a:solidFill>
                  <a:schemeClr val="tx1"/>
                </a:solidFill>
              </a:defRPr>
            </a:lvl4pPr>
            <a:lvl5pPr>
              <a:defRPr b="1">
                <a:solidFill>
                  <a:schemeClr val="tx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4" name="Picture 8">
            <a:extLst>
              <a:ext uri="{FF2B5EF4-FFF2-40B4-BE49-F238E27FC236}">
                <a16:creationId xmlns:a16="http://schemas.microsoft.com/office/drawing/2014/main" id="{0F7CFACC-F5A0-4D91-BC6E-5B5B614980E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4E61C959-0BA1-4D1A-B5ED-9D731739D508}"/>
              </a:ext>
            </a:extLst>
          </p:cNvPr>
          <p:cNvSpPr>
            <a:spLocks noGrp="1"/>
          </p:cNvSpPr>
          <p:nvPr>
            <p:ph type="dt" sz="half" idx="14"/>
          </p:nvPr>
        </p:nvSpPr>
        <p:spPr/>
        <p:txBody>
          <a:bodyPr/>
          <a:lstStyle>
            <a:lvl1pPr>
              <a:defRPr/>
            </a:lvl1pPr>
          </a:lstStyle>
          <a:p>
            <a:fld id="{D3657C29-218E-4286-9E69-10200F3B8EE6}" type="datetime1">
              <a:rPr lang="en-US" noProof="0" smtClean="0"/>
              <a:t>07/18/2024</a:t>
            </a:fld>
            <a:endParaRPr lang="en-US" noProof="0"/>
          </a:p>
        </p:txBody>
      </p:sp>
      <p:sp>
        <p:nvSpPr>
          <p:cNvPr id="8" name="Slide Number Placeholder 7">
            <a:extLst>
              <a:ext uri="{FF2B5EF4-FFF2-40B4-BE49-F238E27FC236}">
                <a16:creationId xmlns:a16="http://schemas.microsoft.com/office/drawing/2014/main" id="{5CD7C1F8-B25F-4AF2-8F76-13A6C03E3762}"/>
              </a:ext>
            </a:extLst>
          </p:cNvPr>
          <p:cNvSpPr>
            <a:spLocks noGrp="1"/>
          </p:cNvSpPr>
          <p:nvPr>
            <p:ph type="sldNum" sz="quarter" idx="16"/>
          </p:nvPr>
        </p:nvSpPr>
        <p:spPr/>
        <p:txBody>
          <a:bodyPr/>
          <a:lstStyle/>
          <a:p>
            <a:fld id="{F207DD7E-2893-4952-BB40-9A5B851D3DD5}" type="slidenum">
              <a:rPr lang="en-US" noProof="0" smtClean="0"/>
              <a:pPr/>
              <a:t>‹#›</a:t>
            </a:fld>
            <a:endParaRPr lang="en-US" noProof="0"/>
          </a:p>
        </p:txBody>
      </p:sp>
      <p:sp>
        <p:nvSpPr>
          <p:cNvPr id="3" name="Footer Placeholder 2">
            <a:extLst>
              <a:ext uri="{FF2B5EF4-FFF2-40B4-BE49-F238E27FC236}">
                <a16:creationId xmlns:a16="http://schemas.microsoft.com/office/drawing/2014/main" id="{1D5F7830-2923-45D1-8D0F-A6C6A5DD9B8E}"/>
              </a:ext>
            </a:extLst>
          </p:cNvPr>
          <p:cNvSpPr>
            <a:spLocks noGrp="1"/>
          </p:cNvSpPr>
          <p:nvPr>
            <p:ph type="ftr" sz="quarter" idx="17"/>
          </p:nvPr>
        </p:nvSpPr>
        <p:spPr/>
        <p:txBody>
          <a:bodyPr/>
          <a:lstStyle/>
          <a:p>
            <a:r>
              <a:rPr lang="en-US"/>
              <a:t>Confidential</a:t>
            </a:r>
          </a:p>
        </p:txBody>
      </p:sp>
    </p:spTree>
    <p:extLst>
      <p:ext uri="{BB962C8B-B14F-4D97-AF65-F5344CB8AC3E}">
        <p14:creationId xmlns:p14="http://schemas.microsoft.com/office/powerpoint/2010/main" val="2558910366"/>
      </p:ext>
    </p:extLst>
  </p:cSld>
  <p:clrMapOvr>
    <a:masterClrMapping/>
  </p:clrMapOvr>
  <p:extLst>
    <p:ext uri="{DCECCB84-F9BA-43D5-87BE-67443E8EF086}">
      <p15:sldGuideLst xmlns:p15="http://schemas.microsoft.com/office/powerpoint/2012/main">
        <p15:guide id="1" orient="horz" pos="348">
          <p15:clr>
            <a:srgbClr val="FBAE40"/>
          </p15:clr>
        </p15:guide>
        <p15:guide id="2" pos="2592">
          <p15:clr>
            <a:srgbClr val="FBAE40"/>
          </p15:clr>
        </p15:guide>
      </p15:sldGuideLst>
    </p:ext>
  </p:extLst>
</p:sldLayout>
</file>

<file path=ppt/slideLayouts/slideLayout164.xml><?xml version="1.0" encoding="utf-8"?>
<p:sldLayout xmlns:a="http://schemas.openxmlformats.org/drawingml/2006/main" xmlns:r="http://schemas.openxmlformats.org/officeDocument/2006/relationships" xmlns:p="http://schemas.openxmlformats.org/presentationml/2006/main" preserve="1" userDrawn="1">
  <p:cSld name="Text in one column I graphic">
    <p:spTree>
      <p:nvGrpSpPr>
        <p:cNvPr id="1" name=""/>
        <p:cNvGrpSpPr/>
        <p:nvPr/>
      </p:nvGrpSpPr>
      <p:grpSpPr>
        <a:xfrm>
          <a:off x="0" y="0"/>
          <a:ext cx="0" cy="0"/>
          <a:chOff x="0" y="0"/>
          <a:chExt cx="0" cy="0"/>
        </a:xfrm>
      </p:grpSpPr>
      <p:sp>
        <p:nvSpPr>
          <p:cNvPr id="2" name="Title 1"/>
          <p:cNvSpPr>
            <a:spLocks noGrp="1"/>
          </p:cNvSpPr>
          <p:nvPr>
            <p:ph type="title"/>
          </p:nvPr>
        </p:nvSpPr>
        <p:spPr>
          <a:xfrm>
            <a:off x="1219199" y="395819"/>
            <a:ext cx="3311933" cy="1132416"/>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1228378" y="2568838"/>
            <a:ext cx="3286473" cy="3796273"/>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4" name="Picture 8">
            <a:extLst>
              <a:ext uri="{FF2B5EF4-FFF2-40B4-BE49-F238E27FC236}">
                <a16:creationId xmlns:a16="http://schemas.microsoft.com/office/drawing/2014/main" id="{0F7CFACC-F5A0-4D91-BC6E-5B5B614980E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4E61C959-0BA1-4D1A-B5ED-9D731739D508}"/>
              </a:ext>
            </a:extLst>
          </p:cNvPr>
          <p:cNvSpPr>
            <a:spLocks noGrp="1"/>
          </p:cNvSpPr>
          <p:nvPr>
            <p:ph type="dt" sz="half" idx="14"/>
          </p:nvPr>
        </p:nvSpPr>
        <p:spPr/>
        <p:txBody>
          <a:bodyPr/>
          <a:lstStyle>
            <a:lvl1pPr>
              <a:defRPr/>
            </a:lvl1pPr>
          </a:lstStyle>
          <a:p>
            <a:fld id="{6E23E0B5-5421-498E-8B52-9B93CCFC198F}" type="datetime1">
              <a:rPr lang="en-US" noProof="0" smtClean="0"/>
              <a:t>07/18/2024</a:t>
            </a:fld>
            <a:endParaRPr lang="en-US" noProof="0"/>
          </a:p>
        </p:txBody>
      </p:sp>
      <p:sp>
        <p:nvSpPr>
          <p:cNvPr id="8" name="Slide Number Placeholder 7">
            <a:extLst>
              <a:ext uri="{FF2B5EF4-FFF2-40B4-BE49-F238E27FC236}">
                <a16:creationId xmlns:a16="http://schemas.microsoft.com/office/drawing/2014/main" id="{5CD7C1F8-B25F-4AF2-8F76-13A6C03E3762}"/>
              </a:ext>
            </a:extLst>
          </p:cNvPr>
          <p:cNvSpPr>
            <a:spLocks noGrp="1"/>
          </p:cNvSpPr>
          <p:nvPr>
            <p:ph type="sldNum" sz="quarter" idx="16"/>
          </p:nvPr>
        </p:nvSpPr>
        <p:spPr/>
        <p:txBody>
          <a:bodyPr/>
          <a:lstStyle/>
          <a:p>
            <a:fld id="{F207DD7E-2893-4952-BB40-9A5B851D3DD5}" type="slidenum">
              <a:rPr lang="en-US" noProof="0" smtClean="0"/>
              <a:pPr/>
              <a:t>‹#›</a:t>
            </a:fld>
            <a:endParaRPr lang="en-US" noProof="0"/>
          </a:p>
        </p:txBody>
      </p:sp>
      <p:sp>
        <p:nvSpPr>
          <p:cNvPr id="10" name="Rechteck 4">
            <a:extLst>
              <a:ext uri="{FF2B5EF4-FFF2-40B4-BE49-F238E27FC236}">
                <a16:creationId xmlns:a16="http://schemas.microsoft.com/office/drawing/2014/main" id="{ACECA412-D5C3-440C-A7A7-90A520A11675}"/>
              </a:ext>
            </a:extLst>
          </p:cNvPr>
          <p:cNvSpPr/>
          <p:nvPr userDrawn="1"/>
        </p:nvSpPr>
        <p:spPr>
          <a:xfrm>
            <a:off x="4881034" y="0"/>
            <a:ext cx="7310967"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noProof="0"/>
          </a:p>
        </p:txBody>
      </p:sp>
      <p:sp>
        <p:nvSpPr>
          <p:cNvPr id="3" name="Footer Placeholder 2">
            <a:extLst>
              <a:ext uri="{FF2B5EF4-FFF2-40B4-BE49-F238E27FC236}">
                <a16:creationId xmlns:a16="http://schemas.microsoft.com/office/drawing/2014/main" id="{F86A3ADA-83E9-46CE-BF13-361FB789EE93}"/>
              </a:ext>
            </a:extLst>
          </p:cNvPr>
          <p:cNvSpPr>
            <a:spLocks noGrp="1"/>
          </p:cNvSpPr>
          <p:nvPr>
            <p:ph type="ftr" sz="quarter" idx="17"/>
          </p:nvPr>
        </p:nvSpPr>
        <p:spPr/>
        <p:txBody>
          <a:bodyPr/>
          <a:lstStyle/>
          <a:p>
            <a:r>
              <a:rPr lang="en-US"/>
              <a:t>Confidential</a:t>
            </a:r>
          </a:p>
        </p:txBody>
      </p:sp>
    </p:spTree>
    <p:extLst>
      <p:ext uri="{BB962C8B-B14F-4D97-AF65-F5344CB8AC3E}">
        <p14:creationId xmlns:p14="http://schemas.microsoft.com/office/powerpoint/2010/main" val="4157407167"/>
      </p:ext>
    </p:extLst>
  </p:cSld>
  <p:clrMapOvr>
    <a:masterClrMapping/>
  </p:clrMapOvr>
  <p:extLst>
    <p:ext uri="{DCECCB84-F9BA-43D5-87BE-67443E8EF086}">
      <p15:sldGuideLst xmlns:p15="http://schemas.microsoft.com/office/powerpoint/2012/main">
        <p15:guide id="1" orient="horz" pos="348">
          <p15:clr>
            <a:srgbClr val="FBAE40"/>
          </p15:clr>
        </p15:guide>
        <p15:guide id="2" pos="2592">
          <p15:clr>
            <a:srgbClr val="FBAE40"/>
          </p15:clr>
        </p15:guide>
      </p15:sldGuideLst>
    </p:ext>
  </p:extLst>
</p:sldLayout>
</file>

<file path=ppt/slideLayouts/slideLayout165.xml><?xml version="1.0" encoding="utf-8"?>
<p:sldLayout xmlns:a="http://schemas.openxmlformats.org/drawingml/2006/main" xmlns:r="http://schemas.openxmlformats.org/officeDocument/2006/relationships" xmlns:p="http://schemas.openxmlformats.org/presentationml/2006/main" preserve="1" userDrawn="1">
  <p:cSld name="Text in one column I chart">
    <p:spTree>
      <p:nvGrpSpPr>
        <p:cNvPr id="1" name=""/>
        <p:cNvGrpSpPr/>
        <p:nvPr/>
      </p:nvGrpSpPr>
      <p:grpSpPr>
        <a:xfrm>
          <a:off x="0" y="0"/>
          <a:ext cx="0" cy="0"/>
          <a:chOff x="0" y="0"/>
          <a:chExt cx="0" cy="0"/>
        </a:xfrm>
      </p:grpSpPr>
      <p:sp>
        <p:nvSpPr>
          <p:cNvPr id="2" name="Title 1"/>
          <p:cNvSpPr>
            <a:spLocks noGrp="1"/>
          </p:cNvSpPr>
          <p:nvPr>
            <p:ph type="title"/>
          </p:nvPr>
        </p:nvSpPr>
        <p:spPr>
          <a:xfrm>
            <a:off x="1219199" y="395819"/>
            <a:ext cx="3295652" cy="1132416"/>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1228378" y="2568838"/>
            <a:ext cx="3286473" cy="3796273"/>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4" name="Picture 8">
            <a:extLst>
              <a:ext uri="{FF2B5EF4-FFF2-40B4-BE49-F238E27FC236}">
                <a16:creationId xmlns:a16="http://schemas.microsoft.com/office/drawing/2014/main" id="{0F7CFACC-F5A0-4D91-BC6E-5B5B614980E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4E61C959-0BA1-4D1A-B5ED-9D731739D508}"/>
              </a:ext>
            </a:extLst>
          </p:cNvPr>
          <p:cNvSpPr>
            <a:spLocks noGrp="1"/>
          </p:cNvSpPr>
          <p:nvPr>
            <p:ph type="dt" sz="half" idx="14"/>
          </p:nvPr>
        </p:nvSpPr>
        <p:spPr/>
        <p:txBody>
          <a:bodyPr/>
          <a:lstStyle>
            <a:lvl1pPr>
              <a:defRPr/>
            </a:lvl1pPr>
          </a:lstStyle>
          <a:p>
            <a:fld id="{92DFC0EC-5B19-4CED-99DD-AB72384472EC}" type="datetime1">
              <a:rPr lang="en-US" noProof="0" smtClean="0"/>
              <a:t>07/18/2024</a:t>
            </a:fld>
            <a:endParaRPr lang="en-US" noProof="0"/>
          </a:p>
        </p:txBody>
      </p:sp>
      <p:sp>
        <p:nvSpPr>
          <p:cNvPr id="8" name="Slide Number Placeholder 7">
            <a:extLst>
              <a:ext uri="{FF2B5EF4-FFF2-40B4-BE49-F238E27FC236}">
                <a16:creationId xmlns:a16="http://schemas.microsoft.com/office/drawing/2014/main" id="{5CD7C1F8-B25F-4AF2-8F76-13A6C03E3762}"/>
              </a:ext>
            </a:extLst>
          </p:cNvPr>
          <p:cNvSpPr>
            <a:spLocks noGrp="1"/>
          </p:cNvSpPr>
          <p:nvPr>
            <p:ph type="sldNum" sz="quarter" idx="16"/>
          </p:nvPr>
        </p:nvSpPr>
        <p:spPr/>
        <p:txBody>
          <a:bodyPr/>
          <a:lstStyle/>
          <a:p>
            <a:fld id="{F207DD7E-2893-4952-BB40-9A5B851D3DD5}" type="slidenum">
              <a:rPr lang="en-US" noProof="0" smtClean="0"/>
              <a:pPr/>
              <a:t>‹#›</a:t>
            </a:fld>
            <a:endParaRPr lang="en-US" noProof="0"/>
          </a:p>
        </p:txBody>
      </p:sp>
      <p:sp>
        <p:nvSpPr>
          <p:cNvPr id="10" name="Rechteck 4">
            <a:extLst>
              <a:ext uri="{FF2B5EF4-FFF2-40B4-BE49-F238E27FC236}">
                <a16:creationId xmlns:a16="http://schemas.microsoft.com/office/drawing/2014/main" id="{ACECA412-D5C3-440C-A7A7-90A520A11675}"/>
              </a:ext>
            </a:extLst>
          </p:cNvPr>
          <p:cNvSpPr/>
          <p:nvPr userDrawn="1"/>
        </p:nvSpPr>
        <p:spPr>
          <a:xfrm>
            <a:off x="4881034" y="0"/>
            <a:ext cx="7310967"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noProof="0"/>
          </a:p>
        </p:txBody>
      </p:sp>
      <p:sp>
        <p:nvSpPr>
          <p:cNvPr id="6" name="Chart Placeholder 5">
            <a:extLst>
              <a:ext uri="{FF2B5EF4-FFF2-40B4-BE49-F238E27FC236}">
                <a16:creationId xmlns:a16="http://schemas.microsoft.com/office/drawing/2014/main" id="{4CEF2FA9-8679-4F78-BCC5-A04A70656544}"/>
              </a:ext>
            </a:extLst>
          </p:cNvPr>
          <p:cNvSpPr>
            <a:spLocks noGrp="1"/>
          </p:cNvSpPr>
          <p:nvPr>
            <p:ph type="chart" sz="quarter" idx="17"/>
          </p:nvPr>
        </p:nvSpPr>
        <p:spPr>
          <a:xfrm>
            <a:off x="4881034" y="0"/>
            <a:ext cx="7310967" cy="6858000"/>
          </a:xfrm>
        </p:spPr>
        <p:txBody>
          <a:bodyPr/>
          <a:lstStyle/>
          <a:p>
            <a:r>
              <a:rPr lang="en-US" noProof="0"/>
              <a:t>Click icon to add chart</a:t>
            </a:r>
          </a:p>
        </p:txBody>
      </p:sp>
      <p:sp>
        <p:nvSpPr>
          <p:cNvPr id="11" name="Text Placeholder 4">
            <a:extLst>
              <a:ext uri="{FF2B5EF4-FFF2-40B4-BE49-F238E27FC236}">
                <a16:creationId xmlns:a16="http://schemas.microsoft.com/office/drawing/2014/main" id="{7AE40824-3647-4665-A847-AB44C0FEB9EF}"/>
              </a:ext>
            </a:extLst>
          </p:cNvPr>
          <p:cNvSpPr>
            <a:spLocks noGrp="1"/>
          </p:cNvSpPr>
          <p:nvPr>
            <p:ph type="body" sz="quarter" idx="3"/>
          </p:nvPr>
        </p:nvSpPr>
        <p:spPr>
          <a:xfrm>
            <a:off x="1240271" y="1528234"/>
            <a:ext cx="3274580" cy="1040604"/>
          </a:xfrm>
          <a:prstGeom prst="rect">
            <a:avLst/>
          </a:prstGeom>
        </p:spPr>
        <p:txBody>
          <a:bodyPr anchor="t" anchorCtr="0">
            <a:noAutofit/>
          </a:bodyPr>
          <a:lstStyle>
            <a:lvl1pPr marL="0" indent="0">
              <a:buNone/>
              <a:defRPr sz="1867" b="0"/>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
        <p:nvSpPr>
          <p:cNvPr id="3" name="Footer Placeholder 2">
            <a:extLst>
              <a:ext uri="{FF2B5EF4-FFF2-40B4-BE49-F238E27FC236}">
                <a16:creationId xmlns:a16="http://schemas.microsoft.com/office/drawing/2014/main" id="{20C2285E-0578-462D-9826-1824A109E954}"/>
              </a:ext>
            </a:extLst>
          </p:cNvPr>
          <p:cNvSpPr>
            <a:spLocks noGrp="1"/>
          </p:cNvSpPr>
          <p:nvPr>
            <p:ph type="ftr" sz="quarter" idx="18"/>
          </p:nvPr>
        </p:nvSpPr>
        <p:spPr/>
        <p:txBody>
          <a:bodyPr/>
          <a:lstStyle/>
          <a:p>
            <a:r>
              <a:rPr lang="en-US"/>
              <a:t>Confidential</a:t>
            </a:r>
          </a:p>
        </p:txBody>
      </p:sp>
    </p:spTree>
    <p:extLst>
      <p:ext uri="{BB962C8B-B14F-4D97-AF65-F5344CB8AC3E}">
        <p14:creationId xmlns:p14="http://schemas.microsoft.com/office/powerpoint/2010/main" val="3435733614"/>
      </p:ext>
    </p:extLst>
  </p:cSld>
  <p:clrMapOvr>
    <a:masterClrMapping/>
  </p:clrMapOvr>
  <p:extLst>
    <p:ext uri="{DCECCB84-F9BA-43D5-87BE-67443E8EF086}">
      <p15:sldGuideLst xmlns:p15="http://schemas.microsoft.com/office/powerpoint/2012/main">
        <p15:guide id="1" orient="horz" pos="348">
          <p15:clr>
            <a:srgbClr val="FBAE40"/>
          </p15:clr>
        </p15:guide>
        <p15:guide id="2" pos="2592">
          <p15:clr>
            <a:srgbClr val="FBAE40"/>
          </p15:clr>
        </p15:guide>
      </p15:sldGuideLst>
    </p:ext>
  </p:extLst>
</p:sldLayout>
</file>

<file path=ppt/slideLayouts/slideLayout166.xml><?xml version="1.0" encoding="utf-8"?>
<p:sldLayout xmlns:a="http://schemas.openxmlformats.org/drawingml/2006/main" xmlns:r="http://schemas.openxmlformats.org/officeDocument/2006/relationships" xmlns:p="http://schemas.openxmlformats.org/presentationml/2006/main" preserve="1" userDrawn="1">
  <p:cSld name="Text in two columns with headline on pictur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2224755-63A0-4928-87E4-E4FB6ACC3D5F}"/>
              </a:ext>
            </a:extLst>
          </p:cNvPr>
          <p:cNvSpPr>
            <a:spLocks noGrp="1"/>
          </p:cNvSpPr>
          <p:nvPr>
            <p:ph type="pic" sz="quarter" idx="13"/>
          </p:nvPr>
        </p:nvSpPr>
        <p:spPr>
          <a:xfrm>
            <a:off x="558801" y="0"/>
            <a:ext cx="3956051" cy="6858000"/>
          </a:xfrm>
          <a:solidFill>
            <a:schemeClr val="bg1">
              <a:lumMod val="95000"/>
            </a:schemeClr>
          </a:solidFill>
        </p:spPr>
        <p:txBody>
          <a:bodyPr anchor="ctr" anchorCtr="1">
            <a:noAutofit/>
          </a:bodyPr>
          <a:lstStyle/>
          <a:p>
            <a:r>
              <a:rPr lang="en-US" noProof="0"/>
              <a:t>Click icon to add picture</a:t>
            </a:r>
          </a:p>
        </p:txBody>
      </p:sp>
      <p:sp>
        <p:nvSpPr>
          <p:cNvPr id="2" name="Title 1"/>
          <p:cNvSpPr>
            <a:spLocks noGrp="1"/>
          </p:cNvSpPr>
          <p:nvPr>
            <p:ph type="title"/>
          </p:nvPr>
        </p:nvSpPr>
        <p:spPr>
          <a:xfrm>
            <a:off x="4881034" y="395819"/>
            <a:ext cx="3073401" cy="1132416"/>
          </a:xfrm>
          <a:prstGeom prst="rect">
            <a:avLst/>
          </a:prstGeom>
        </p:spPr>
        <p:txBody>
          <a:bodyPr>
            <a:noAutofit/>
          </a:bodyPr>
          <a:lstStyle>
            <a:lvl1pPr>
              <a:defRPr/>
            </a:lvl1pPr>
          </a:lstStyle>
          <a:p>
            <a:r>
              <a:rPr lang="en-US" noProof="0"/>
              <a:t>Click to edit Master title style</a:t>
            </a:r>
          </a:p>
        </p:txBody>
      </p:sp>
      <p:sp>
        <p:nvSpPr>
          <p:cNvPr id="4" name="Content Placeholder 3"/>
          <p:cNvSpPr>
            <a:spLocks noGrp="1"/>
          </p:cNvSpPr>
          <p:nvPr>
            <p:ph sz="half" idx="2"/>
          </p:nvPr>
        </p:nvSpPr>
        <p:spPr>
          <a:xfrm>
            <a:off x="4885386" y="2568838"/>
            <a:ext cx="3295649" cy="3802329"/>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Text Placeholder 4"/>
          <p:cNvSpPr>
            <a:spLocks noGrp="1"/>
          </p:cNvSpPr>
          <p:nvPr>
            <p:ph type="body" sz="quarter" idx="3"/>
          </p:nvPr>
        </p:nvSpPr>
        <p:spPr>
          <a:xfrm>
            <a:off x="4881034" y="1742941"/>
            <a:ext cx="6955367" cy="825896"/>
          </a:xfrm>
          <a:prstGeom prst="rect">
            <a:avLst/>
          </a:prstGeom>
        </p:spPr>
        <p:txBody>
          <a:bodyPr anchor="t" anchorCtr="0">
            <a:noAutofit/>
          </a:bodyPr>
          <a:lstStyle>
            <a:lvl1pPr marL="0" indent="0">
              <a:buNone/>
              <a:defRPr sz="1867" b="0"/>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pic>
        <p:nvPicPr>
          <p:cNvPr id="15" name="Picture 8">
            <a:extLst>
              <a:ext uri="{FF2B5EF4-FFF2-40B4-BE49-F238E27FC236}">
                <a16:creationId xmlns:a16="http://schemas.microsoft.com/office/drawing/2014/main" id="{5E1B39A9-E4D3-426B-8BD8-1E8E33A57DE0}"/>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16" name="Content Placeholder 3">
            <a:extLst>
              <a:ext uri="{FF2B5EF4-FFF2-40B4-BE49-F238E27FC236}">
                <a16:creationId xmlns:a16="http://schemas.microsoft.com/office/drawing/2014/main" id="{AE731607-B59C-4DEF-BE08-C3DD4CA25263}"/>
              </a:ext>
            </a:extLst>
          </p:cNvPr>
          <p:cNvSpPr>
            <a:spLocks noGrp="1"/>
          </p:cNvSpPr>
          <p:nvPr>
            <p:ph sz="half" idx="14"/>
          </p:nvPr>
        </p:nvSpPr>
        <p:spPr>
          <a:xfrm>
            <a:off x="8540752" y="2568838"/>
            <a:ext cx="3295649" cy="3802329"/>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3" name="Date Placeholder 2">
            <a:extLst>
              <a:ext uri="{FF2B5EF4-FFF2-40B4-BE49-F238E27FC236}">
                <a16:creationId xmlns:a16="http://schemas.microsoft.com/office/drawing/2014/main" id="{7AA1B2B6-FC51-4F6C-9C17-992CFF3DAF8B}"/>
              </a:ext>
            </a:extLst>
          </p:cNvPr>
          <p:cNvSpPr>
            <a:spLocks noGrp="1"/>
          </p:cNvSpPr>
          <p:nvPr>
            <p:ph type="dt" sz="half" idx="15"/>
          </p:nvPr>
        </p:nvSpPr>
        <p:spPr/>
        <p:txBody>
          <a:bodyPr/>
          <a:lstStyle>
            <a:lvl1pPr>
              <a:defRPr/>
            </a:lvl1pPr>
          </a:lstStyle>
          <a:p>
            <a:fld id="{CBBDC5DD-B736-42B6-8931-56D76427209C}" type="datetime1">
              <a:rPr lang="en-US" noProof="0" smtClean="0"/>
              <a:t>07/18/2024</a:t>
            </a:fld>
            <a:endParaRPr lang="en-US" noProof="0"/>
          </a:p>
        </p:txBody>
      </p:sp>
      <p:sp>
        <p:nvSpPr>
          <p:cNvPr id="8" name="Slide Number Placeholder 7">
            <a:extLst>
              <a:ext uri="{FF2B5EF4-FFF2-40B4-BE49-F238E27FC236}">
                <a16:creationId xmlns:a16="http://schemas.microsoft.com/office/drawing/2014/main" id="{9A5B2852-7714-4652-B8D7-5B6E52B5C933}"/>
              </a:ext>
            </a:extLst>
          </p:cNvPr>
          <p:cNvSpPr>
            <a:spLocks noGrp="1"/>
          </p:cNvSpPr>
          <p:nvPr>
            <p:ph type="sldNum" sz="quarter" idx="17"/>
          </p:nvPr>
        </p:nvSpPr>
        <p:spPr/>
        <p:txBody>
          <a:bodyPr/>
          <a:lstStyle/>
          <a:p>
            <a:fld id="{F207DD7E-2893-4952-BB40-9A5B851D3DD5}" type="slidenum">
              <a:rPr lang="en-US" noProof="0" smtClean="0"/>
              <a:pPr/>
              <a:t>‹#›</a:t>
            </a:fld>
            <a:endParaRPr lang="en-US" noProof="0"/>
          </a:p>
        </p:txBody>
      </p:sp>
      <p:sp>
        <p:nvSpPr>
          <p:cNvPr id="6" name="Footer Placeholder 5">
            <a:extLst>
              <a:ext uri="{FF2B5EF4-FFF2-40B4-BE49-F238E27FC236}">
                <a16:creationId xmlns:a16="http://schemas.microsoft.com/office/drawing/2014/main" id="{29A11139-396D-4B7D-A50A-69C03D6A5F67}"/>
              </a:ext>
            </a:extLst>
          </p:cNvPr>
          <p:cNvSpPr>
            <a:spLocks noGrp="1"/>
          </p:cNvSpPr>
          <p:nvPr>
            <p:ph type="ftr" sz="quarter" idx="18"/>
          </p:nvPr>
        </p:nvSpPr>
        <p:spPr/>
        <p:txBody>
          <a:bodyPr/>
          <a:lstStyle/>
          <a:p>
            <a:r>
              <a:rPr lang="en-US"/>
              <a:t>Confidential</a:t>
            </a:r>
          </a:p>
        </p:txBody>
      </p:sp>
    </p:spTree>
    <p:extLst>
      <p:ext uri="{BB962C8B-B14F-4D97-AF65-F5344CB8AC3E}">
        <p14:creationId xmlns:p14="http://schemas.microsoft.com/office/powerpoint/2010/main" val="3468401257"/>
      </p:ext>
    </p:extLst>
  </p:cSld>
  <p:clrMapOvr>
    <a:masterClrMapping/>
  </p:clrMapOvr>
  <p:extLst>
    <p:ext uri="{DCECCB84-F9BA-43D5-87BE-67443E8EF086}">
      <p15:sldGuideLst xmlns:p15="http://schemas.microsoft.com/office/powerpoint/2012/main">
        <p15:guide id="1" orient="horz" pos="928">
          <p15:clr>
            <a:srgbClr val="FBAE40"/>
          </p15:clr>
        </p15:guide>
      </p15:sldGuideLst>
    </p:ext>
  </p:extLst>
</p:sldLayout>
</file>

<file path=ppt/slideLayouts/slideLayout167.xml><?xml version="1.0" encoding="utf-8"?>
<p:sldLayout xmlns:a="http://schemas.openxmlformats.org/drawingml/2006/main" xmlns:r="http://schemas.openxmlformats.org/officeDocument/2006/relationships" xmlns:p="http://schemas.openxmlformats.org/presentationml/2006/main" preserve="1" userDrawn="1">
  <p:cSld name="Text in two columns and two pictures">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2224755-63A0-4928-87E4-E4FB6ACC3D5F}"/>
              </a:ext>
            </a:extLst>
          </p:cNvPr>
          <p:cNvSpPr>
            <a:spLocks noGrp="1"/>
          </p:cNvSpPr>
          <p:nvPr>
            <p:ph type="pic" sz="quarter" idx="13"/>
          </p:nvPr>
        </p:nvSpPr>
        <p:spPr>
          <a:xfrm>
            <a:off x="558801" y="0"/>
            <a:ext cx="3956051" cy="6858000"/>
          </a:xfrm>
          <a:solidFill>
            <a:schemeClr val="bg1">
              <a:lumMod val="95000"/>
            </a:schemeClr>
          </a:solidFill>
        </p:spPr>
        <p:txBody>
          <a:bodyPr anchor="ctr" anchorCtr="1">
            <a:noAutofit/>
          </a:bodyPr>
          <a:lstStyle/>
          <a:p>
            <a:r>
              <a:rPr lang="en-US" noProof="0"/>
              <a:t>Click icon to add picture</a:t>
            </a:r>
          </a:p>
        </p:txBody>
      </p:sp>
      <p:sp>
        <p:nvSpPr>
          <p:cNvPr id="2" name="Title 1"/>
          <p:cNvSpPr>
            <a:spLocks noGrp="1"/>
          </p:cNvSpPr>
          <p:nvPr>
            <p:ph type="title"/>
          </p:nvPr>
        </p:nvSpPr>
        <p:spPr>
          <a:xfrm>
            <a:off x="4881034" y="395819"/>
            <a:ext cx="3297767" cy="1132416"/>
          </a:xfrm>
          <a:prstGeom prst="rect">
            <a:avLst/>
          </a:prstGeom>
        </p:spPr>
        <p:txBody>
          <a:bodyPr>
            <a:noAutofit/>
          </a:bodyPr>
          <a:lstStyle>
            <a:lvl1pPr>
              <a:defRPr/>
            </a:lvl1pPr>
          </a:lstStyle>
          <a:p>
            <a:r>
              <a:rPr lang="en-US" noProof="0"/>
              <a:t>Click to edit Master title style</a:t>
            </a:r>
          </a:p>
        </p:txBody>
      </p:sp>
      <p:sp>
        <p:nvSpPr>
          <p:cNvPr id="4" name="Content Placeholder 3"/>
          <p:cNvSpPr>
            <a:spLocks noGrp="1"/>
          </p:cNvSpPr>
          <p:nvPr>
            <p:ph sz="half" idx="2"/>
          </p:nvPr>
        </p:nvSpPr>
        <p:spPr>
          <a:xfrm>
            <a:off x="4885386" y="3609219"/>
            <a:ext cx="3295649" cy="2761948"/>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Text Placeholder 4"/>
          <p:cNvSpPr>
            <a:spLocks noGrp="1"/>
          </p:cNvSpPr>
          <p:nvPr>
            <p:ph type="body" sz="quarter" idx="3"/>
          </p:nvPr>
        </p:nvSpPr>
        <p:spPr>
          <a:xfrm>
            <a:off x="4881034" y="1709437"/>
            <a:ext cx="3297767" cy="1613313"/>
          </a:xfrm>
          <a:prstGeom prst="rect">
            <a:avLst/>
          </a:prstGeom>
        </p:spPr>
        <p:txBody>
          <a:bodyPr anchor="b" anchorCtr="0">
            <a:noAutofit/>
          </a:bodyPr>
          <a:lstStyle>
            <a:lvl1pPr marL="0" indent="0">
              <a:buNone/>
              <a:defRPr sz="1867" b="0"/>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pic>
        <p:nvPicPr>
          <p:cNvPr id="15" name="Picture 8">
            <a:extLst>
              <a:ext uri="{FF2B5EF4-FFF2-40B4-BE49-F238E27FC236}">
                <a16:creationId xmlns:a16="http://schemas.microsoft.com/office/drawing/2014/main" id="{5E1B39A9-E4D3-426B-8BD8-1E8E33A57DE0}"/>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16" name="Content Placeholder 3">
            <a:extLst>
              <a:ext uri="{FF2B5EF4-FFF2-40B4-BE49-F238E27FC236}">
                <a16:creationId xmlns:a16="http://schemas.microsoft.com/office/drawing/2014/main" id="{AE731607-B59C-4DEF-BE08-C3DD4CA25263}"/>
              </a:ext>
            </a:extLst>
          </p:cNvPr>
          <p:cNvSpPr>
            <a:spLocks noGrp="1"/>
          </p:cNvSpPr>
          <p:nvPr>
            <p:ph sz="half" idx="14"/>
          </p:nvPr>
        </p:nvSpPr>
        <p:spPr>
          <a:xfrm>
            <a:off x="8540752" y="3609219"/>
            <a:ext cx="3295649" cy="2761948"/>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7" name="Picture Placeholder 13">
            <a:extLst>
              <a:ext uri="{FF2B5EF4-FFF2-40B4-BE49-F238E27FC236}">
                <a16:creationId xmlns:a16="http://schemas.microsoft.com/office/drawing/2014/main" id="{82271714-BED4-4FAA-BE9A-BC37E7C7B115}"/>
              </a:ext>
            </a:extLst>
          </p:cNvPr>
          <p:cNvSpPr>
            <a:spLocks noGrp="1"/>
          </p:cNvSpPr>
          <p:nvPr>
            <p:ph type="pic" sz="quarter" idx="15"/>
          </p:nvPr>
        </p:nvSpPr>
        <p:spPr>
          <a:xfrm>
            <a:off x="8540752" y="482235"/>
            <a:ext cx="3651249" cy="2766545"/>
          </a:xfrm>
          <a:solidFill>
            <a:schemeClr val="bg1">
              <a:lumMod val="95000"/>
            </a:schemeClr>
          </a:solidFill>
        </p:spPr>
        <p:txBody>
          <a:bodyPr anchor="ctr" anchorCtr="1">
            <a:noAutofit/>
          </a:bodyPr>
          <a:lstStyle/>
          <a:p>
            <a:r>
              <a:rPr lang="en-US" noProof="0"/>
              <a:t>Click icon to add picture</a:t>
            </a:r>
          </a:p>
        </p:txBody>
      </p:sp>
      <p:sp>
        <p:nvSpPr>
          <p:cNvPr id="3" name="Date Placeholder 2">
            <a:extLst>
              <a:ext uri="{FF2B5EF4-FFF2-40B4-BE49-F238E27FC236}">
                <a16:creationId xmlns:a16="http://schemas.microsoft.com/office/drawing/2014/main" id="{1A1A35F6-A52E-4EB2-BE42-DC8C6D076914}"/>
              </a:ext>
            </a:extLst>
          </p:cNvPr>
          <p:cNvSpPr>
            <a:spLocks noGrp="1"/>
          </p:cNvSpPr>
          <p:nvPr>
            <p:ph type="dt" sz="half" idx="16"/>
          </p:nvPr>
        </p:nvSpPr>
        <p:spPr/>
        <p:txBody>
          <a:bodyPr/>
          <a:lstStyle>
            <a:lvl1pPr>
              <a:defRPr/>
            </a:lvl1pPr>
          </a:lstStyle>
          <a:p>
            <a:fld id="{CED31168-2A01-4D41-BFC9-AC571953D49E}" type="datetime1">
              <a:rPr lang="en-US" noProof="0" smtClean="0"/>
              <a:t>07/18/2024</a:t>
            </a:fld>
            <a:endParaRPr lang="en-US" noProof="0"/>
          </a:p>
        </p:txBody>
      </p:sp>
      <p:sp>
        <p:nvSpPr>
          <p:cNvPr id="7" name="Slide Number Placeholder 6">
            <a:extLst>
              <a:ext uri="{FF2B5EF4-FFF2-40B4-BE49-F238E27FC236}">
                <a16:creationId xmlns:a16="http://schemas.microsoft.com/office/drawing/2014/main" id="{115029BF-E895-4D1D-AE9C-6F2499C8E520}"/>
              </a:ext>
            </a:extLst>
          </p:cNvPr>
          <p:cNvSpPr>
            <a:spLocks noGrp="1"/>
          </p:cNvSpPr>
          <p:nvPr>
            <p:ph type="sldNum" sz="quarter" idx="18"/>
          </p:nvPr>
        </p:nvSpPr>
        <p:spPr/>
        <p:txBody>
          <a:bodyPr/>
          <a:lstStyle/>
          <a:p>
            <a:fld id="{F207DD7E-2893-4952-BB40-9A5B851D3DD5}" type="slidenum">
              <a:rPr lang="en-US" noProof="0" smtClean="0"/>
              <a:pPr/>
              <a:t>‹#›</a:t>
            </a:fld>
            <a:endParaRPr lang="en-US" noProof="0"/>
          </a:p>
        </p:txBody>
      </p:sp>
      <p:sp>
        <p:nvSpPr>
          <p:cNvPr id="6" name="Footer Placeholder 5">
            <a:extLst>
              <a:ext uri="{FF2B5EF4-FFF2-40B4-BE49-F238E27FC236}">
                <a16:creationId xmlns:a16="http://schemas.microsoft.com/office/drawing/2014/main" id="{EB7D572C-FA37-4AD4-A222-FB7FE6F26E7A}"/>
              </a:ext>
            </a:extLst>
          </p:cNvPr>
          <p:cNvSpPr>
            <a:spLocks noGrp="1"/>
          </p:cNvSpPr>
          <p:nvPr>
            <p:ph type="ftr" sz="quarter" idx="19"/>
          </p:nvPr>
        </p:nvSpPr>
        <p:spPr/>
        <p:txBody>
          <a:bodyPr/>
          <a:lstStyle/>
          <a:p>
            <a:r>
              <a:rPr lang="en-US"/>
              <a:t>Confidential</a:t>
            </a:r>
          </a:p>
        </p:txBody>
      </p:sp>
    </p:spTree>
    <p:extLst>
      <p:ext uri="{BB962C8B-B14F-4D97-AF65-F5344CB8AC3E}">
        <p14:creationId xmlns:p14="http://schemas.microsoft.com/office/powerpoint/2010/main" val="4054845772"/>
      </p:ext>
    </p:extLst>
  </p:cSld>
  <p:clrMapOvr>
    <a:masterClrMapping/>
  </p:clrMapOvr>
  <p:extLst>
    <p:ext uri="{DCECCB84-F9BA-43D5-87BE-67443E8EF086}">
      <p15:sldGuideLst xmlns:p15="http://schemas.microsoft.com/office/powerpoint/2012/main">
        <p15:guide id="1" orient="horz" pos="1541">
          <p15:clr>
            <a:srgbClr val="FBAE40"/>
          </p15:clr>
        </p15:guide>
      </p15:sldGuideLst>
    </p:ext>
  </p:extLst>
</p:sldLayout>
</file>

<file path=ppt/slideLayouts/slideLayout168.xml><?xml version="1.0" encoding="utf-8"?>
<p:sldLayout xmlns:a="http://schemas.openxmlformats.org/drawingml/2006/main" xmlns:r="http://schemas.openxmlformats.org/officeDocument/2006/relationships" xmlns:p="http://schemas.openxmlformats.org/presentationml/2006/main" preserve="1" userDrawn="1">
  <p:cSld name="Text in three columns on pictur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9D845B71-5FBE-402F-8AE2-AEFF2B41A1B2}"/>
              </a:ext>
            </a:extLst>
          </p:cNvPr>
          <p:cNvSpPr>
            <a:spLocks noGrp="1"/>
          </p:cNvSpPr>
          <p:nvPr>
            <p:ph type="pic" sz="quarter" idx="13"/>
          </p:nvPr>
        </p:nvSpPr>
        <p:spPr>
          <a:xfrm>
            <a:off x="558801" y="0"/>
            <a:ext cx="11633200" cy="6858000"/>
          </a:xfrm>
          <a:solidFill>
            <a:schemeClr val="bg1">
              <a:lumMod val="95000"/>
            </a:schemeClr>
          </a:solidFill>
        </p:spPr>
        <p:txBody>
          <a:bodyPr anchor="t" anchorCtr="0">
            <a:noAutofit/>
          </a:bodyPr>
          <a:lstStyle/>
          <a:p>
            <a:r>
              <a:rPr lang="en-US" noProof="0"/>
              <a:t>Click icon to add picture</a:t>
            </a:r>
          </a:p>
        </p:txBody>
      </p:sp>
      <p:sp>
        <p:nvSpPr>
          <p:cNvPr id="2" name="Title 1"/>
          <p:cNvSpPr>
            <a:spLocks noGrp="1"/>
          </p:cNvSpPr>
          <p:nvPr>
            <p:ph type="title"/>
          </p:nvPr>
        </p:nvSpPr>
        <p:spPr>
          <a:xfrm>
            <a:off x="1219200" y="395819"/>
            <a:ext cx="3261785" cy="1132416"/>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1228378" y="5120641"/>
            <a:ext cx="3286473" cy="1250527"/>
          </a:xfrm>
          <a:prstGeom prst="rect">
            <a:avLst/>
          </a:prstGeom>
        </p:spPr>
        <p:txBody>
          <a:bodyPr>
            <a:noAutofit/>
          </a:bodyPr>
          <a:lstStyle>
            <a:lvl1pPr>
              <a:defRPr b="1">
                <a:solidFill>
                  <a:schemeClr val="tx1"/>
                </a:solidFill>
              </a:defRPr>
            </a:lvl1pPr>
            <a:lvl2pPr marL="0" indent="0">
              <a:buNone/>
              <a:defRPr b="0">
                <a:solidFill>
                  <a:schemeClr val="tx1"/>
                </a:solidFill>
              </a:defRPr>
            </a:lvl2pPr>
            <a:lvl3pPr>
              <a:defRPr b="0">
                <a:solidFill>
                  <a:schemeClr val="tx1"/>
                </a:solidFill>
              </a:defRPr>
            </a:lvl3pPr>
            <a:lvl4pPr>
              <a:defRPr b="1">
                <a:solidFill>
                  <a:schemeClr val="tx1"/>
                </a:solidFill>
              </a:defRPr>
            </a:lvl4pPr>
            <a:lvl5pPr>
              <a:defRPr b="1">
                <a:solidFill>
                  <a:schemeClr val="tx1"/>
                </a:solidFill>
              </a:defRPr>
            </a:lvl5pPr>
          </a:lstStyle>
          <a:p>
            <a:pPr lvl="0"/>
            <a:r>
              <a:rPr lang="en-US" noProof="0"/>
              <a:t>Click to edit Master text styles</a:t>
            </a:r>
          </a:p>
          <a:p>
            <a:pPr lvl="1"/>
            <a:r>
              <a:rPr lang="en-US" noProof="0"/>
              <a:t>Second level</a:t>
            </a:r>
          </a:p>
        </p:txBody>
      </p:sp>
      <p:sp>
        <p:nvSpPr>
          <p:cNvPr id="6" name="Content Placeholder 5"/>
          <p:cNvSpPr>
            <a:spLocks noGrp="1"/>
          </p:cNvSpPr>
          <p:nvPr>
            <p:ph sz="quarter" idx="4"/>
          </p:nvPr>
        </p:nvSpPr>
        <p:spPr>
          <a:xfrm>
            <a:off x="4892327" y="5120641"/>
            <a:ext cx="3286473" cy="1250527"/>
          </a:xfrm>
          <a:prstGeom prst="rect">
            <a:avLst/>
          </a:prstGeom>
        </p:spPr>
        <p:txBody>
          <a:bodyPr>
            <a:noAutofit/>
          </a:bodyPr>
          <a:lstStyle>
            <a:lvl1pPr>
              <a:defRPr b="1">
                <a:solidFill>
                  <a:schemeClr val="tx1"/>
                </a:solidFill>
              </a:defRPr>
            </a:lvl1pPr>
            <a:lvl2pPr marL="0" indent="0">
              <a:buNone/>
              <a:defRPr b="0">
                <a:solidFill>
                  <a:schemeClr val="tx1"/>
                </a:solidFill>
              </a:defRPr>
            </a:lvl2pPr>
            <a:lvl3pPr>
              <a:defRPr b="0">
                <a:solidFill>
                  <a:schemeClr val="tx1"/>
                </a:solidFill>
              </a:defRPr>
            </a:lvl3pPr>
            <a:lvl4pPr>
              <a:defRPr b="1">
                <a:solidFill>
                  <a:schemeClr val="tx1"/>
                </a:solidFill>
              </a:defRPr>
            </a:lvl4pPr>
            <a:lvl5pPr>
              <a:defRPr b="1">
                <a:solidFill>
                  <a:schemeClr val="tx1"/>
                </a:solidFill>
              </a:defRPr>
            </a:lvl5pPr>
          </a:lstStyle>
          <a:p>
            <a:pPr lvl="0"/>
            <a:r>
              <a:rPr lang="en-US" noProof="0"/>
              <a:t>Click to edit Master text styles</a:t>
            </a:r>
          </a:p>
          <a:p>
            <a:pPr lvl="1"/>
            <a:r>
              <a:rPr lang="en-US" noProof="0"/>
              <a:t>Second level</a:t>
            </a:r>
          </a:p>
        </p:txBody>
      </p:sp>
      <p:sp>
        <p:nvSpPr>
          <p:cNvPr id="15" name="Text Placeholder 14">
            <a:extLst>
              <a:ext uri="{FF2B5EF4-FFF2-40B4-BE49-F238E27FC236}">
                <a16:creationId xmlns:a16="http://schemas.microsoft.com/office/drawing/2014/main" id="{EC8AE209-BF86-402B-89A8-6F6AC656E936}"/>
              </a:ext>
            </a:extLst>
          </p:cNvPr>
          <p:cNvSpPr>
            <a:spLocks noGrp="1"/>
          </p:cNvSpPr>
          <p:nvPr>
            <p:ph type="body" sz="quarter" idx="14"/>
          </p:nvPr>
        </p:nvSpPr>
        <p:spPr>
          <a:xfrm>
            <a:off x="8534400" y="5120641"/>
            <a:ext cx="3304117" cy="1250527"/>
          </a:xfrm>
        </p:spPr>
        <p:txBody>
          <a:bodyPr/>
          <a:lstStyle>
            <a:lvl1pPr>
              <a:defRPr b="1">
                <a:solidFill>
                  <a:schemeClr val="tx1"/>
                </a:solidFill>
              </a:defRPr>
            </a:lvl1pPr>
            <a:lvl2pPr marL="0" indent="0">
              <a:buNone/>
              <a:defRPr b="0">
                <a:solidFill>
                  <a:schemeClr val="tx1"/>
                </a:solidFill>
              </a:defRPr>
            </a:lvl2pPr>
            <a:lvl3pPr>
              <a:defRPr b="0">
                <a:solidFill>
                  <a:schemeClr val="tx1"/>
                </a:solidFill>
              </a:defRPr>
            </a:lvl3pPr>
            <a:lvl4pPr>
              <a:defRPr b="1">
                <a:solidFill>
                  <a:schemeClr val="tx1"/>
                </a:solidFill>
              </a:defRPr>
            </a:lvl4pPr>
            <a:lvl5pPr>
              <a:defRPr b="1">
                <a:solidFill>
                  <a:schemeClr val="tx1"/>
                </a:solidFill>
              </a:defRPr>
            </a:lvl5pPr>
          </a:lstStyle>
          <a:p>
            <a:pPr lvl="0"/>
            <a:r>
              <a:rPr lang="en-US" noProof="0"/>
              <a:t>Click to edit Master text styles</a:t>
            </a:r>
          </a:p>
          <a:p>
            <a:pPr lvl="1"/>
            <a:r>
              <a:rPr lang="en-US" noProof="0"/>
              <a:t>Second level</a:t>
            </a:r>
          </a:p>
        </p:txBody>
      </p:sp>
      <p:pic>
        <p:nvPicPr>
          <p:cNvPr id="16" name="Picture 8">
            <a:extLst>
              <a:ext uri="{FF2B5EF4-FFF2-40B4-BE49-F238E27FC236}">
                <a16:creationId xmlns:a16="http://schemas.microsoft.com/office/drawing/2014/main" id="{5AC702B2-98E0-4980-9CD8-620885A6CD14}"/>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3" name="Date Placeholder 2">
            <a:extLst>
              <a:ext uri="{FF2B5EF4-FFF2-40B4-BE49-F238E27FC236}">
                <a16:creationId xmlns:a16="http://schemas.microsoft.com/office/drawing/2014/main" id="{44098197-4F25-4670-AD36-0AEC6C9FB999}"/>
              </a:ext>
            </a:extLst>
          </p:cNvPr>
          <p:cNvSpPr>
            <a:spLocks noGrp="1"/>
          </p:cNvSpPr>
          <p:nvPr>
            <p:ph type="dt" sz="half" idx="15"/>
          </p:nvPr>
        </p:nvSpPr>
        <p:spPr/>
        <p:txBody>
          <a:bodyPr/>
          <a:lstStyle>
            <a:lvl1pPr>
              <a:defRPr/>
            </a:lvl1pPr>
          </a:lstStyle>
          <a:p>
            <a:fld id="{0EA2CB7E-366B-4772-BC5D-018E13F48D9B}" type="datetime1">
              <a:rPr lang="en-US" noProof="0" smtClean="0"/>
              <a:t>07/18/2024</a:t>
            </a:fld>
            <a:endParaRPr lang="en-US" noProof="0"/>
          </a:p>
        </p:txBody>
      </p:sp>
      <p:sp>
        <p:nvSpPr>
          <p:cNvPr id="7" name="Slide Number Placeholder 6">
            <a:extLst>
              <a:ext uri="{FF2B5EF4-FFF2-40B4-BE49-F238E27FC236}">
                <a16:creationId xmlns:a16="http://schemas.microsoft.com/office/drawing/2014/main" id="{B710A9F6-C9A2-44D3-85FF-71C1A07229A4}"/>
              </a:ext>
            </a:extLst>
          </p:cNvPr>
          <p:cNvSpPr>
            <a:spLocks noGrp="1"/>
          </p:cNvSpPr>
          <p:nvPr>
            <p:ph type="sldNum" sz="quarter" idx="17"/>
          </p:nvPr>
        </p:nvSpPr>
        <p:spPr/>
        <p:txBody>
          <a:bodyPr/>
          <a:lstStyle/>
          <a:p>
            <a:fld id="{F207DD7E-2893-4952-BB40-9A5B851D3DD5}" type="slidenum">
              <a:rPr lang="en-US" noProof="0" smtClean="0"/>
              <a:pPr/>
              <a:t>‹#›</a:t>
            </a:fld>
            <a:endParaRPr lang="en-US" noProof="0"/>
          </a:p>
        </p:txBody>
      </p:sp>
      <p:sp>
        <p:nvSpPr>
          <p:cNvPr id="5" name="Footer Placeholder 4">
            <a:extLst>
              <a:ext uri="{FF2B5EF4-FFF2-40B4-BE49-F238E27FC236}">
                <a16:creationId xmlns:a16="http://schemas.microsoft.com/office/drawing/2014/main" id="{50CD0D6E-8333-4A9B-BD7C-724DB5C8EC59}"/>
              </a:ext>
            </a:extLst>
          </p:cNvPr>
          <p:cNvSpPr>
            <a:spLocks noGrp="1"/>
          </p:cNvSpPr>
          <p:nvPr>
            <p:ph type="ftr" sz="quarter" idx="18"/>
          </p:nvPr>
        </p:nvSpPr>
        <p:spPr/>
        <p:txBody>
          <a:bodyPr/>
          <a:lstStyle/>
          <a:p>
            <a:r>
              <a:rPr lang="en-US"/>
              <a:t>Confidential</a:t>
            </a:r>
          </a:p>
        </p:txBody>
      </p:sp>
    </p:spTree>
    <p:extLst>
      <p:ext uri="{BB962C8B-B14F-4D97-AF65-F5344CB8AC3E}">
        <p14:creationId xmlns:p14="http://schemas.microsoft.com/office/powerpoint/2010/main" val="1738664303"/>
      </p:ext>
    </p:extLst>
  </p:cSld>
  <p:clrMapOvr>
    <a:masterClrMapping/>
  </p:clrMapOvr>
  <p:extLst>
    <p:ext uri="{DCECCB84-F9BA-43D5-87BE-67443E8EF086}">
      <p15:sldGuideLst xmlns:p15="http://schemas.microsoft.com/office/powerpoint/2012/main">
        <p15:guide id="1" orient="horz" pos="1706">
          <p15:clr>
            <a:srgbClr val="FBAE40"/>
          </p15:clr>
        </p15:guide>
      </p15:sldGuideLst>
    </p:ext>
  </p:extLst>
</p:sldLayout>
</file>

<file path=ppt/slideLayouts/slideLayout169.xml><?xml version="1.0" encoding="utf-8"?>
<p:sldLayout xmlns:a="http://schemas.openxmlformats.org/drawingml/2006/main" xmlns:r="http://schemas.openxmlformats.org/officeDocument/2006/relationships" xmlns:p="http://schemas.openxmlformats.org/presentationml/2006/main" preserve="1" userDrawn="1">
  <p:cSld name="Text in three columns on picture variation">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9D845B71-5FBE-402F-8AE2-AEFF2B41A1B2}"/>
              </a:ext>
            </a:extLst>
          </p:cNvPr>
          <p:cNvSpPr>
            <a:spLocks noGrp="1"/>
          </p:cNvSpPr>
          <p:nvPr>
            <p:ph type="pic" sz="quarter" idx="13"/>
          </p:nvPr>
        </p:nvSpPr>
        <p:spPr>
          <a:xfrm>
            <a:off x="558801" y="1"/>
            <a:ext cx="11633200" cy="4648200"/>
          </a:xfrm>
          <a:solidFill>
            <a:schemeClr val="bg1">
              <a:lumMod val="95000"/>
            </a:schemeClr>
          </a:solidFill>
        </p:spPr>
        <p:txBody>
          <a:bodyPr anchor="t" anchorCtr="0">
            <a:noAutofit/>
          </a:bodyPr>
          <a:lstStyle/>
          <a:p>
            <a:r>
              <a:rPr lang="en-US" noProof="0"/>
              <a:t>Click icon to add picture</a:t>
            </a:r>
          </a:p>
        </p:txBody>
      </p:sp>
      <p:sp>
        <p:nvSpPr>
          <p:cNvPr id="2" name="Title 1"/>
          <p:cNvSpPr>
            <a:spLocks noGrp="1"/>
          </p:cNvSpPr>
          <p:nvPr>
            <p:ph type="title"/>
          </p:nvPr>
        </p:nvSpPr>
        <p:spPr>
          <a:xfrm>
            <a:off x="1219200" y="395819"/>
            <a:ext cx="3261785" cy="1132416"/>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1228378" y="5120641"/>
            <a:ext cx="3286473" cy="1250527"/>
          </a:xfrm>
          <a:prstGeom prst="rect">
            <a:avLst/>
          </a:prstGeom>
        </p:spPr>
        <p:txBody>
          <a:bodyPr>
            <a:noAutofit/>
          </a:bodyPr>
          <a:lstStyle>
            <a:lvl1pPr>
              <a:defRPr b="1">
                <a:solidFill>
                  <a:schemeClr val="tx1"/>
                </a:solidFill>
              </a:defRPr>
            </a:lvl1pPr>
            <a:lvl2pPr marL="0" indent="0">
              <a:buNone/>
              <a:defRPr b="0">
                <a:solidFill>
                  <a:schemeClr val="tx1"/>
                </a:solidFill>
              </a:defRPr>
            </a:lvl2pPr>
            <a:lvl3pPr>
              <a:defRPr b="0">
                <a:solidFill>
                  <a:schemeClr val="tx1"/>
                </a:solidFill>
              </a:defRPr>
            </a:lvl3pPr>
            <a:lvl4pPr>
              <a:defRPr b="1">
                <a:solidFill>
                  <a:schemeClr val="tx1"/>
                </a:solidFill>
              </a:defRPr>
            </a:lvl4pPr>
            <a:lvl5pPr>
              <a:defRPr b="1">
                <a:solidFill>
                  <a:schemeClr val="tx1"/>
                </a:solidFill>
              </a:defRPr>
            </a:lvl5pPr>
          </a:lstStyle>
          <a:p>
            <a:pPr lvl="0"/>
            <a:r>
              <a:rPr lang="en-US" noProof="0"/>
              <a:t>Click to edit Master text styles</a:t>
            </a:r>
          </a:p>
          <a:p>
            <a:pPr lvl="1"/>
            <a:r>
              <a:rPr lang="en-US" noProof="0"/>
              <a:t>Second level</a:t>
            </a:r>
          </a:p>
        </p:txBody>
      </p:sp>
      <p:sp>
        <p:nvSpPr>
          <p:cNvPr id="6" name="Content Placeholder 5"/>
          <p:cNvSpPr>
            <a:spLocks noGrp="1"/>
          </p:cNvSpPr>
          <p:nvPr>
            <p:ph sz="quarter" idx="4"/>
          </p:nvPr>
        </p:nvSpPr>
        <p:spPr>
          <a:xfrm>
            <a:off x="4892327" y="5120641"/>
            <a:ext cx="3286473" cy="1250527"/>
          </a:xfrm>
          <a:prstGeom prst="rect">
            <a:avLst/>
          </a:prstGeom>
        </p:spPr>
        <p:txBody>
          <a:bodyPr>
            <a:noAutofit/>
          </a:bodyPr>
          <a:lstStyle>
            <a:lvl1pPr>
              <a:defRPr b="1">
                <a:solidFill>
                  <a:schemeClr val="tx1"/>
                </a:solidFill>
              </a:defRPr>
            </a:lvl1pPr>
            <a:lvl2pPr marL="0" indent="0">
              <a:buNone/>
              <a:defRPr b="0">
                <a:solidFill>
                  <a:schemeClr val="tx1"/>
                </a:solidFill>
              </a:defRPr>
            </a:lvl2pPr>
            <a:lvl3pPr>
              <a:defRPr b="0">
                <a:solidFill>
                  <a:schemeClr val="tx1"/>
                </a:solidFill>
              </a:defRPr>
            </a:lvl3pPr>
            <a:lvl4pPr>
              <a:defRPr b="1">
                <a:solidFill>
                  <a:schemeClr val="tx1"/>
                </a:solidFill>
              </a:defRPr>
            </a:lvl4pPr>
            <a:lvl5pPr>
              <a:defRPr b="1">
                <a:solidFill>
                  <a:schemeClr val="tx1"/>
                </a:solidFill>
              </a:defRPr>
            </a:lvl5pPr>
          </a:lstStyle>
          <a:p>
            <a:pPr lvl="0"/>
            <a:r>
              <a:rPr lang="en-US" noProof="0"/>
              <a:t>Click to edit Master text styles</a:t>
            </a:r>
          </a:p>
          <a:p>
            <a:pPr lvl="1"/>
            <a:r>
              <a:rPr lang="en-US" noProof="0"/>
              <a:t>Second level</a:t>
            </a:r>
          </a:p>
        </p:txBody>
      </p:sp>
      <p:sp>
        <p:nvSpPr>
          <p:cNvPr id="15" name="Text Placeholder 14">
            <a:extLst>
              <a:ext uri="{FF2B5EF4-FFF2-40B4-BE49-F238E27FC236}">
                <a16:creationId xmlns:a16="http://schemas.microsoft.com/office/drawing/2014/main" id="{EC8AE209-BF86-402B-89A8-6F6AC656E936}"/>
              </a:ext>
            </a:extLst>
          </p:cNvPr>
          <p:cNvSpPr>
            <a:spLocks noGrp="1"/>
          </p:cNvSpPr>
          <p:nvPr>
            <p:ph type="body" sz="quarter" idx="14"/>
          </p:nvPr>
        </p:nvSpPr>
        <p:spPr>
          <a:xfrm>
            <a:off x="8534400" y="5120641"/>
            <a:ext cx="3304117" cy="1250527"/>
          </a:xfrm>
        </p:spPr>
        <p:txBody>
          <a:bodyPr/>
          <a:lstStyle>
            <a:lvl1pPr>
              <a:defRPr b="1">
                <a:solidFill>
                  <a:schemeClr val="tx1"/>
                </a:solidFill>
              </a:defRPr>
            </a:lvl1pPr>
            <a:lvl2pPr marL="0" indent="0">
              <a:buNone/>
              <a:defRPr b="0">
                <a:solidFill>
                  <a:schemeClr val="tx1"/>
                </a:solidFill>
              </a:defRPr>
            </a:lvl2pPr>
            <a:lvl3pPr>
              <a:defRPr b="0">
                <a:solidFill>
                  <a:schemeClr val="tx1"/>
                </a:solidFill>
              </a:defRPr>
            </a:lvl3pPr>
            <a:lvl4pPr>
              <a:defRPr b="1">
                <a:solidFill>
                  <a:schemeClr val="tx1"/>
                </a:solidFill>
              </a:defRPr>
            </a:lvl4pPr>
            <a:lvl5pPr>
              <a:defRPr b="1">
                <a:solidFill>
                  <a:schemeClr val="tx1"/>
                </a:solidFill>
              </a:defRPr>
            </a:lvl5pPr>
          </a:lstStyle>
          <a:p>
            <a:pPr lvl="0"/>
            <a:r>
              <a:rPr lang="en-US" noProof="0"/>
              <a:t>Click to edit Master text styles</a:t>
            </a:r>
          </a:p>
          <a:p>
            <a:pPr lvl="1"/>
            <a:r>
              <a:rPr lang="en-US" noProof="0"/>
              <a:t>Second level</a:t>
            </a:r>
          </a:p>
        </p:txBody>
      </p:sp>
      <p:pic>
        <p:nvPicPr>
          <p:cNvPr id="16" name="Picture 8">
            <a:extLst>
              <a:ext uri="{FF2B5EF4-FFF2-40B4-BE49-F238E27FC236}">
                <a16:creationId xmlns:a16="http://schemas.microsoft.com/office/drawing/2014/main" id="{5AC702B2-98E0-4980-9CD8-620885A6CD14}"/>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3" name="Date Placeholder 2">
            <a:extLst>
              <a:ext uri="{FF2B5EF4-FFF2-40B4-BE49-F238E27FC236}">
                <a16:creationId xmlns:a16="http://schemas.microsoft.com/office/drawing/2014/main" id="{44098197-4F25-4670-AD36-0AEC6C9FB999}"/>
              </a:ext>
            </a:extLst>
          </p:cNvPr>
          <p:cNvSpPr>
            <a:spLocks noGrp="1"/>
          </p:cNvSpPr>
          <p:nvPr>
            <p:ph type="dt" sz="half" idx="15"/>
          </p:nvPr>
        </p:nvSpPr>
        <p:spPr/>
        <p:txBody>
          <a:bodyPr/>
          <a:lstStyle>
            <a:lvl1pPr>
              <a:defRPr/>
            </a:lvl1pPr>
          </a:lstStyle>
          <a:p>
            <a:fld id="{1AD355B9-CA66-43A4-BFA4-E89B50A23FC4}" type="datetime1">
              <a:rPr lang="en-US" noProof="0" smtClean="0"/>
              <a:t>07/18/2024</a:t>
            </a:fld>
            <a:endParaRPr lang="en-US" noProof="0"/>
          </a:p>
        </p:txBody>
      </p:sp>
      <p:sp>
        <p:nvSpPr>
          <p:cNvPr id="7" name="Slide Number Placeholder 6">
            <a:extLst>
              <a:ext uri="{FF2B5EF4-FFF2-40B4-BE49-F238E27FC236}">
                <a16:creationId xmlns:a16="http://schemas.microsoft.com/office/drawing/2014/main" id="{B710A9F6-C9A2-44D3-85FF-71C1A07229A4}"/>
              </a:ext>
            </a:extLst>
          </p:cNvPr>
          <p:cNvSpPr>
            <a:spLocks noGrp="1"/>
          </p:cNvSpPr>
          <p:nvPr>
            <p:ph type="sldNum" sz="quarter" idx="17"/>
          </p:nvPr>
        </p:nvSpPr>
        <p:spPr/>
        <p:txBody>
          <a:bodyPr/>
          <a:lstStyle/>
          <a:p>
            <a:fld id="{F207DD7E-2893-4952-BB40-9A5B851D3DD5}" type="slidenum">
              <a:rPr lang="en-US" noProof="0" smtClean="0"/>
              <a:pPr/>
              <a:t>‹#›</a:t>
            </a:fld>
            <a:endParaRPr lang="en-US" noProof="0"/>
          </a:p>
        </p:txBody>
      </p:sp>
      <p:sp>
        <p:nvSpPr>
          <p:cNvPr id="5" name="Footer Placeholder 4">
            <a:extLst>
              <a:ext uri="{FF2B5EF4-FFF2-40B4-BE49-F238E27FC236}">
                <a16:creationId xmlns:a16="http://schemas.microsoft.com/office/drawing/2014/main" id="{5C81CCEA-87B4-4610-A26E-7349CDAB4296}"/>
              </a:ext>
            </a:extLst>
          </p:cNvPr>
          <p:cNvSpPr>
            <a:spLocks noGrp="1"/>
          </p:cNvSpPr>
          <p:nvPr>
            <p:ph type="ftr" sz="quarter" idx="18"/>
          </p:nvPr>
        </p:nvSpPr>
        <p:spPr/>
        <p:txBody>
          <a:bodyPr/>
          <a:lstStyle/>
          <a:p>
            <a:r>
              <a:rPr lang="en-US"/>
              <a:t>Confidential</a:t>
            </a:r>
          </a:p>
        </p:txBody>
      </p:sp>
    </p:spTree>
    <p:extLst>
      <p:ext uri="{BB962C8B-B14F-4D97-AF65-F5344CB8AC3E}">
        <p14:creationId xmlns:p14="http://schemas.microsoft.com/office/powerpoint/2010/main" val="1358893576"/>
      </p:ext>
    </p:extLst>
  </p:cSld>
  <p:clrMapOvr>
    <a:masterClrMapping/>
  </p:clrMapOvr>
  <p:extLst>
    <p:ext uri="{DCECCB84-F9BA-43D5-87BE-67443E8EF086}">
      <p15:sldGuideLst xmlns:p15="http://schemas.microsoft.com/office/powerpoint/2012/main"/>
    </p:ext>
  </p:extLst>
</p:sldLayout>
</file>

<file path=ppt/slideLayouts/slideLayout170.xml><?xml version="1.0" encoding="utf-8"?>
<p:sldLayout xmlns:a="http://schemas.openxmlformats.org/drawingml/2006/main" xmlns:r="http://schemas.openxmlformats.org/officeDocument/2006/relationships" xmlns:p="http://schemas.openxmlformats.org/presentationml/2006/main" preserve="1" userDrawn="1">
  <p:cSld name="Text in two columns with one picture I headline on whit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84622DCE-0F79-4A6A-9FDF-887CE24F129E}"/>
              </a:ext>
            </a:extLst>
          </p:cNvPr>
          <p:cNvSpPr>
            <a:spLocks noGrp="1"/>
          </p:cNvSpPr>
          <p:nvPr>
            <p:ph type="pic" sz="quarter" idx="13"/>
          </p:nvPr>
        </p:nvSpPr>
        <p:spPr>
          <a:xfrm>
            <a:off x="6532034" y="0"/>
            <a:ext cx="5659967" cy="6858000"/>
          </a:xfrm>
          <a:solidFill>
            <a:schemeClr val="bg1">
              <a:lumMod val="95000"/>
            </a:schemeClr>
          </a:solidFill>
        </p:spPr>
        <p:txBody>
          <a:bodyPr anchor="ctr" anchorCtr="1">
            <a:noAutofit/>
          </a:bodyPr>
          <a:lstStyle/>
          <a:p>
            <a:r>
              <a:rPr lang="en-US" noProof="0"/>
              <a:t>Click icon to add picture</a:t>
            </a:r>
          </a:p>
        </p:txBody>
      </p:sp>
      <p:sp>
        <p:nvSpPr>
          <p:cNvPr id="2" name="Title 1"/>
          <p:cNvSpPr>
            <a:spLocks noGrp="1"/>
          </p:cNvSpPr>
          <p:nvPr>
            <p:ph type="title"/>
          </p:nvPr>
        </p:nvSpPr>
        <p:spPr>
          <a:xfrm>
            <a:off x="1219200" y="395819"/>
            <a:ext cx="5109635" cy="1521880"/>
          </a:xfrm>
          <a:prstGeom prst="rect">
            <a:avLst/>
          </a:prstGeom>
        </p:spPr>
        <p:txBody>
          <a:bodyPr>
            <a:noAutofit/>
          </a:bodyPr>
          <a:lstStyle>
            <a:lvl1pPr>
              <a:defRPr/>
            </a:lvl1pPr>
          </a:lstStyle>
          <a:p>
            <a:r>
              <a:rPr lang="en-US" noProof="0"/>
              <a:t>Click to edit Master title style</a:t>
            </a:r>
          </a:p>
        </p:txBody>
      </p:sp>
      <p:sp>
        <p:nvSpPr>
          <p:cNvPr id="4" name="Content Placeholder 3"/>
          <p:cNvSpPr>
            <a:spLocks noGrp="1"/>
          </p:cNvSpPr>
          <p:nvPr>
            <p:ph sz="half" idx="2"/>
          </p:nvPr>
        </p:nvSpPr>
        <p:spPr>
          <a:xfrm>
            <a:off x="1211533" y="1917699"/>
            <a:ext cx="1472401" cy="4447412"/>
          </a:xfrm>
          <a:prstGeom prst="rect">
            <a:avLst/>
          </a:prstGeom>
        </p:spPr>
        <p:txBody>
          <a:bodyPr>
            <a:noAutofit/>
          </a:bodyPr>
          <a:lstStyle>
            <a:lvl1pPr algn="r">
              <a:defRPr>
                <a:solidFill>
                  <a:schemeClr val="accent2"/>
                </a:solidFill>
              </a:defRPr>
            </a:lvl1pPr>
            <a:lvl2pPr algn="r">
              <a:defRPr>
                <a:solidFill>
                  <a:schemeClr val="accent2"/>
                </a:solidFill>
              </a:defRPr>
            </a:lvl2pPr>
            <a:lvl3pPr algn="r">
              <a:defRPr>
                <a:solidFill>
                  <a:schemeClr val="accent2"/>
                </a:solidFill>
              </a:defRPr>
            </a:lvl3pPr>
            <a:lvl4pPr algn="r">
              <a:defRPr>
                <a:solidFill>
                  <a:schemeClr val="accent2"/>
                </a:solidFill>
              </a:defRPr>
            </a:lvl4pPr>
            <a:lvl5pPr algn="r">
              <a:defRPr>
                <a:solidFill>
                  <a:schemeClr val="accent2"/>
                </a:solidFill>
              </a:defRPr>
            </a:lvl5pPr>
          </a:lstStyle>
          <a:p>
            <a:pPr lvl="0"/>
            <a:r>
              <a:rPr lang="en-US" noProof="0"/>
              <a:t>Click to edit Master text styles</a:t>
            </a:r>
          </a:p>
        </p:txBody>
      </p:sp>
      <p:sp>
        <p:nvSpPr>
          <p:cNvPr id="6" name="Content Placeholder 5"/>
          <p:cNvSpPr>
            <a:spLocks noGrp="1"/>
          </p:cNvSpPr>
          <p:nvPr>
            <p:ph sz="quarter" idx="4"/>
          </p:nvPr>
        </p:nvSpPr>
        <p:spPr>
          <a:xfrm>
            <a:off x="3058585" y="1917699"/>
            <a:ext cx="3270249" cy="4447412"/>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F2EDD0DF-01B7-4D16-9C03-A068D95C6EBE}"/>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3" name="Date Placeholder 2">
            <a:extLst>
              <a:ext uri="{FF2B5EF4-FFF2-40B4-BE49-F238E27FC236}">
                <a16:creationId xmlns:a16="http://schemas.microsoft.com/office/drawing/2014/main" id="{6FE7031B-5220-4BCF-A2F3-EC69B9638DD4}"/>
              </a:ext>
            </a:extLst>
          </p:cNvPr>
          <p:cNvSpPr>
            <a:spLocks noGrp="1"/>
          </p:cNvSpPr>
          <p:nvPr>
            <p:ph type="dt" sz="half" idx="14"/>
          </p:nvPr>
        </p:nvSpPr>
        <p:spPr/>
        <p:txBody>
          <a:bodyPr/>
          <a:lstStyle>
            <a:lvl1pPr>
              <a:defRPr/>
            </a:lvl1pPr>
          </a:lstStyle>
          <a:p>
            <a:fld id="{656C731E-C887-423A-A007-CC004D73AB52}" type="datetime1">
              <a:rPr lang="en-US" noProof="0" smtClean="0"/>
              <a:t>07/18/2024</a:t>
            </a:fld>
            <a:endParaRPr lang="en-US" noProof="0"/>
          </a:p>
        </p:txBody>
      </p:sp>
      <p:sp>
        <p:nvSpPr>
          <p:cNvPr id="7" name="Slide Number Placeholder 6">
            <a:extLst>
              <a:ext uri="{FF2B5EF4-FFF2-40B4-BE49-F238E27FC236}">
                <a16:creationId xmlns:a16="http://schemas.microsoft.com/office/drawing/2014/main" id="{72D27584-84D8-48D3-A516-E4FBCC84D299}"/>
              </a:ext>
            </a:extLst>
          </p:cNvPr>
          <p:cNvSpPr>
            <a:spLocks noGrp="1"/>
          </p:cNvSpPr>
          <p:nvPr>
            <p:ph type="sldNum" sz="quarter" idx="16"/>
          </p:nvPr>
        </p:nvSpPr>
        <p:spPr/>
        <p:txBody>
          <a:bodyPr/>
          <a:lstStyle/>
          <a:p>
            <a:fld id="{F207DD7E-2893-4952-BB40-9A5B851D3DD5}" type="slidenum">
              <a:rPr lang="en-US" noProof="0" smtClean="0"/>
              <a:pPr/>
              <a:t>‹#›</a:t>
            </a:fld>
            <a:endParaRPr lang="en-US" noProof="0"/>
          </a:p>
        </p:txBody>
      </p:sp>
      <p:sp>
        <p:nvSpPr>
          <p:cNvPr id="5" name="Footer Placeholder 4">
            <a:extLst>
              <a:ext uri="{FF2B5EF4-FFF2-40B4-BE49-F238E27FC236}">
                <a16:creationId xmlns:a16="http://schemas.microsoft.com/office/drawing/2014/main" id="{09D6F9A7-B22D-44BA-B56D-F5951ACF5F10}"/>
              </a:ext>
            </a:extLst>
          </p:cNvPr>
          <p:cNvSpPr>
            <a:spLocks noGrp="1"/>
          </p:cNvSpPr>
          <p:nvPr>
            <p:ph type="ftr" sz="quarter" idx="17"/>
          </p:nvPr>
        </p:nvSpPr>
        <p:spPr/>
        <p:txBody>
          <a:bodyPr/>
          <a:lstStyle/>
          <a:p>
            <a:r>
              <a:rPr lang="en-US"/>
              <a:t>Confidential</a:t>
            </a:r>
          </a:p>
        </p:txBody>
      </p:sp>
    </p:spTree>
    <p:extLst>
      <p:ext uri="{BB962C8B-B14F-4D97-AF65-F5344CB8AC3E}">
        <p14:creationId xmlns:p14="http://schemas.microsoft.com/office/powerpoint/2010/main" val="1950589124"/>
      </p:ext>
    </p:extLst>
  </p:cSld>
  <p:clrMapOvr>
    <a:masterClrMapping/>
  </p:clrMapOvr>
  <p:extLst>
    <p:ext uri="{DCECCB84-F9BA-43D5-87BE-67443E8EF086}">
      <p15:sldGuideLst xmlns:p15="http://schemas.microsoft.com/office/powerpoint/2012/main">
        <p15:guide id="1" orient="horz" pos="906">
          <p15:clr>
            <a:srgbClr val="FBAE40"/>
          </p15:clr>
        </p15:guide>
      </p15:sldGuideLst>
    </p:ext>
  </p:extLst>
</p:sldLayout>
</file>

<file path=ppt/slideLayouts/slideLayout171.xml><?xml version="1.0" encoding="utf-8"?>
<p:sldLayout xmlns:a="http://schemas.openxmlformats.org/drawingml/2006/main" xmlns:r="http://schemas.openxmlformats.org/officeDocument/2006/relationships" xmlns:p="http://schemas.openxmlformats.org/presentationml/2006/main" preserve="1" userDrawn="1">
  <p:cSld name="Text in two columns with two pictures">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84622DCE-0F79-4A6A-9FDF-887CE24F129E}"/>
              </a:ext>
            </a:extLst>
          </p:cNvPr>
          <p:cNvSpPr>
            <a:spLocks noGrp="1"/>
          </p:cNvSpPr>
          <p:nvPr>
            <p:ph type="pic" sz="quarter" idx="13"/>
          </p:nvPr>
        </p:nvSpPr>
        <p:spPr>
          <a:xfrm>
            <a:off x="8540752" y="0"/>
            <a:ext cx="3651249" cy="6858000"/>
          </a:xfrm>
          <a:solidFill>
            <a:schemeClr val="bg1">
              <a:lumMod val="95000"/>
            </a:schemeClr>
          </a:solidFill>
        </p:spPr>
        <p:txBody>
          <a:bodyPr anchor="ctr" anchorCtr="1">
            <a:noAutofit/>
          </a:bodyPr>
          <a:lstStyle/>
          <a:p>
            <a:r>
              <a:rPr lang="en-US" noProof="0"/>
              <a:t>Click icon to add picture</a:t>
            </a:r>
          </a:p>
        </p:txBody>
      </p:sp>
      <p:sp>
        <p:nvSpPr>
          <p:cNvPr id="2" name="Title 1"/>
          <p:cNvSpPr>
            <a:spLocks noGrp="1"/>
          </p:cNvSpPr>
          <p:nvPr>
            <p:ph type="title"/>
          </p:nvPr>
        </p:nvSpPr>
        <p:spPr>
          <a:xfrm>
            <a:off x="1219200" y="395819"/>
            <a:ext cx="5109635" cy="1521880"/>
          </a:xfrm>
          <a:prstGeom prst="rect">
            <a:avLst/>
          </a:prstGeom>
        </p:spPr>
        <p:txBody>
          <a:bodyPr>
            <a:noAutofit/>
          </a:bodyPr>
          <a:lstStyle>
            <a:lvl1pPr>
              <a:defRPr/>
            </a:lvl1pPr>
          </a:lstStyle>
          <a:p>
            <a:r>
              <a:rPr lang="en-US" noProof="0"/>
              <a:t>Click to edit Master title style</a:t>
            </a:r>
          </a:p>
        </p:txBody>
      </p:sp>
      <p:sp>
        <p:nvSpPr>
          <p:cNvPr id="4" name="Content Placeholder 3"/>
          <p:cNvSpPr>
            <a:spLocks noGrp="1"/>
          </p:cNvSpPr>
          <p:nvPr>
            <p:ph sz="half" idx="2"/>
          </p:nvPr>
        </p:nvSpPr>
        <p:spPr>
          <a:xfrm>
            <a:off x="1219200" y="1917699"/>
            <a:ext cx="1464733" cy="4447412"/>
          </a:xfrm>
          <a:prstGeom prst="rect">
            <a:avLst/>
          </a:prstGeom>
        </p:spPr>
        <p:txBody>
          <a:bodyPr>
            <a:noAutofit/>
          </a:bodyPr>
          <a:lstStyle>
            <a:lvl1pPr algn="l">
              <a:defRPr>
                <a:solidFill>
                  <a:schemeClr val="tx2"/>
                </a:solidFill>
              </a:defRPr>
            </a:lvl1pPr>
            <a:lvl2pPr algn="l">
              <a:defRPr>
                <a:solidFill>
                  <a:schemeClr val="tx2"/>
                </a:solidFill>
              </a:defRPr>
            </a:lvl2pPr>
            <a:lvl3pPr algn="l">
              <a:defRPr>
                <a:solidFill>
                  <a:schemeClr val="tx2"/>
                </a:solidFill>
              </a:defRPr>
            </a:lvl3pPr>
            <a:lvl4pPr algn="l">
              <a:defRPr>
                <a:solidFill>
                  <a:schemeClr val="tx2"/>
                </a:solidFill>
              </a:defRPr>
            </a:lvl4pPr>
            <a:lvl5pPr algn="l">
              <a:defRPr>
                <a:solidFill>
                  <a:schemeClr val="tx2"/>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Content Placeholder 5"/>
          <p:cNvSpPr>
            <a:spLocks noGrp="1"/>
          </p:cNvSpPr>
          <p:nvPr>
            <p:ph sz="quarter" idx="4"/>
          </p:nvPr>
        </p:nvSpPr>
        <p:spPr>
          <a:xfrm>
            <a:off x="3058584" y="1917699"/>
            <a:ext cx="5120216" cy="2088244"/>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F2EDD0DF-01B7-4D16-9C03-A068D95C6EBE}"/>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10" name="Picture Placeholder 13">
            <a:extLst>
              <a:ext uri="{FF2B5EF4-FFF2-40B4-BE49-F238E27FC236}">
                <a16:creationId xmlns:a16="http://schemas.microsoft.com/office/drawing/2014/main" id="{5D958E40-20FA-41A4-81BB-87E16BCAB83D}"/>
              </a:ext>
            </a:extLst>
          </p:cNvPr>
          <p:cNvSpPr>
            <a:spLocks noGrp="1"/>
          </p:cNvSpPr>
          <p:nvPr>
            <p:ph type="pic" sz="quarter" idx="14"/>
          </p:nvPr>
        </p:nvSpPr>
        <p:spPr>
          <a:xfrm>
            <a:off x="3048000" y="4644573"/>
            <a:ext cx="5130800" cy="2213428"/>
          </a:xfrm>
          <a:solidFill>
            <a:schemeClr val="bg1">
              <a:lumMod val="95000"/>
            </a:schemeClr>
          </a:solidFill>
        </p:spPr>
        <p:txBody>
          <a:bodyPr anchor="ctr" anchorCtr="1">
            <a:noAutofit/>
          </a:bodyPr>
          <a:lstStyle/>
          <a:p>
            <a:r>
              <a:rPr lang="en-US" noProof="0"/>
              <a:t>Click icon to add picture</a:t>
            </a:r>
          </a:p>
        </p:txBody>
      </p:sp>
      <p:sp>
        <p:nvSpPr>
          <p:cNvPr id="8" name="Date Placeholder 7">
            <a:extLst>
              <a:ext uri="{FF2B5EF4-FFF2-40B4-BE49-F238E27FC236}">
                <a16:creationId xmlns:a16="http://schemas.microsoft.com/office/drawing/2014/main" id="{8D886F6F-C0DF-4078-A02B-C592A403B29A}"/>
              </a:ext>
            </a:extLst>
          </p:cNvPr>
          <p:cNvSpPr>
            <a:spLocks noGrp="1"/>
          </p:cNvSpPr>
          <p:nvPr>
            <p:ph type="dt" sz="half" idx="15"/>
          </p:nvPr>
        </p:nvSpPr>
        <p:spPr/>
        <p:txBody>
          <a:bodyPr/>
          <a:lstStyle/>
          <a:p>
            <a:fld id="{44E10448-4331-4343-ABC6-5F5448EF5114}" type="datetime1">
              <a:rPr lang="en-US" noProof="0" smtClean="0"/>
              <a:t>07/18/2024</a:t>
            </a:fld>
            <a:endParaRPr lang="en-US" noProof="0"/>
          </a:p>
        </p:txBody>
      </p:sp>
      <p:sp>
        <p:nvSpPr>
          <p:cNvPr id="9" name="Footer Placeholder 8">
            <a:extLst>
              <a:ext uri="{FF2B5EF4-FFF2-40B4-BE49-F238E27FC236}">
                <a16:creationId xmlns:a16="http://schemas.microsoft.com/office/drawing/2014/main" id="{2DFEC6E7-3F3D-4BE2-A0FA-7811A0EE1B12}"/>
              </a:ext>
            </a:extLst>
          </p:cNvPr>
          <p:cNvSpPr>
            <a:spLocks noGrp="1"/>
          </p:cNvSpPr>
          <p:nvPr>
            <p:ph type="ftr" sz="quarter" idx="16"/>
          </p:nvPr>
        </p:nvSpPr>
        <p:spPr/>
        <p:txBody>
          <a:bodyPr/>
          <a:lstStyle/>
          <a:p>
            <a:r>
              <a:rPr lang="en-US"/>
              <a:t>Confidential</a:t>
            </a:r>
          </a:p>
        </p:txBody>
      </p:sp>
      <p:sp>
        <p:nvSpPr>
          <p:cNvPr id="11" name="Slide Number Placeholder 10">
            <a:extLst>
              <a:ext uri="{FF2B5EF4-FFF2-40B4-BE49-F238E27FC236}">
                <a16:creationId xmlns:a16="http://schemas.microsoft.com/office/drawing/2014/main" id="{DA184B2F-EADF-47B1-9B78-30C3B029D0E9}"/>
              </a:ext>
            </a:extLst>
          </p:cNvPr>
          <p:cNvSpPr>
            <a:spLocks noGrp="1"/>
          </p:cNvSpPr>
          <p:nvPr>
            <p:ph type="sldNum" sz="quarter" idx="17"/>
          </p:nvPr>
        </p:nvSpPr>
        <p:spPr/>
        <p:txBody>
          <a:bodyPr/>
          <a:lstStyle/>
          <a:p>
            <a:fld id="{F207DD7E-2893-4952-BB40-9A5B851D3DD5}" type="slidenum">
              <a:rPr lang="en-US" noProof="0" smtClean="0"/>
              <a:pPr/>
              <a:t>‹#›</a:t>
            </a:fld>
            <a:endParaRPr lang="en-US" noProof="0"/>
          </a:p>
        </p:txBody>
      </p:sp>
    </p:spTree>
    <p:extLst>
      <p:ext uri="{BB962C8B-B14F-4D97-AF65-F5344CB8AC3E}">
        <p14:creationId xmlns:p14="http://schemas.microsoft.com/office/powerpoint/2010/main" val="3789008607"/>
      </p:ext>
    </p:extLst>
  </p:cSld>
  <p:clrMapOvr>
    <a:masterClrMapping/>
  </p:clrMapOvr>
  <p:extLst>
    <p:ext uri="{DCECCB84-F9BA-43D5-87BE-67443E8EF086}">
      <p15:sldGuideLst xmlns:p15="http://schemas.microsoft.com/office/powerpoint/2012/main">
        <p15:guide id="1" orient="horz" pos="906">
          <p15:clr>
            <a:srgbClr val="FBAE40"/>
          </p15:clr>
        </p15:guide>
      </p15:sldGuideLst>
    </p:ext>
  </p:extLst>
</p:sldLayout>
</file>

<file path=ppt/slideLayouts/slideLayout172.xml><?xml version="1.0" encoding="utf-8"?>
<p:sldLayout xmlns:a="http://schemas.openxmlformats.org/drawingml/2006/main" xmlns:r="http://schemas.openxmlformats.org/officeDocument/2006/relationships" xmlns:p="http://schemas.openxmlformats.org/presentationml/2006/main" preserve="1" userDrawn="1">
  <p:cSld name="Text in one column with one pictur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94D4C9F4-04F9-4EB9-BD6D-504DE48CC488}"/>
              </a:ext>
            </a:extLst>
          </p:cNvPr>
          <p:cNvSpPr>
            <a:spLocks noGrp="1"/>
          </p:cNvSpPr>
          <p:nvPr>
            <p:ph type="pic" sz="quarter" idx="13"/>
          </p:nvPr>
        </p:nvSpPr>
        <p:spPr>
          <a:xfrm>
            <a:off x="4881034" y="0"/>
            <a:ext cx="7310967" cy="6858000"/>
          </a:xfrm>
          <a:solidFill>
            <a:schemeClr val="bg1">
              <a:lumMod val="95000"/>
            </a:schemeClr>
          </a:solidFill>
        </p:spPr>
        <p:txBody>
          <a:bodyPr anchor="ctr" anchorCtr="1">
            <a:noAutofit/>
          </a:bodyPr>
          <a:lstStyle/>
          <a:p>
            <a:r>
              <a:rPr lang="en-US" noProof="0"/>
              <a:t>Click icon to add picture</a:t>
            </a:r>
          </a:p>
        </p:txBody>
      </p:sp>
      <p:sp>
        <p:nvSpPr>
          <p:cNvPr id="2" name="Title 1"/>
          <p:cNvSpPr>
            <a:spLocks noGrp="1"/>
          </p:cNvSpPr>
          <p:nvPr>
            <p:ph type="title"/>
          </p:nvPr>
        </p:nvSpPr>
        <p:spPr>
          <a:xfrm>
            <a:off x="1219200" y="395819"/>
            <a:ext cx="3295651" cy="1132416"/>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1228377" y="2568838"/>
            <a:ext cx="3295651" cy="3796273"/>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172C976D-5D43-4AE6-AC06-0507E984391E}"/>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E473141A-6179-4A32-A0AA-F38AF7921FE4}"/>
              </a:ext>
            </a:extLst>
          </p:cNvPr>
          <p:cNvSpPr>
            <a:spLocks noGrp="1"/>
          </p:cNvSpPr>
          <p:nvPr>
            <p:ph type="dt" sz="half" idx="14"/>
          </p:nvPr>
        </p:nvSpPr>
        <p:spPr/>
        <p:txBody>
          <a:bodyPr/>
          <a:lstStyle>
            <a:lvl1pPr>
              <a:defRPr/>
            </a:lvl1pPr>
          </a:lstStyle>
          <a:p>
            <a:fld id="{06A54F5B-B724-42BD-B668-79A5FB192200}" type="datetime1">
              <a:rPr lang="en-US" noProof="0" smtClean="0"/>
              <a:t>07/18/2024</a:t>
            </a:fld>
            <a:endParaRPr lang="en-US" noProof="0"/>
          </a:p>
        </p:txBody>
      </p:sp>
      <p:sp>
        <p:nvSpPr>
          <p:cNvPr id="7" name="Slide Number Placeholder 6">
            <a:extLst>
              <a:ext uri="{FF2B5EF4-FFF2-40B4-BE49-F238E27FC236}">
                <a16:creationId xmlns:a16="http://schemas.microsoft.com/office/drawing/2014/main" id="{E721A846-5977-4BF5-A9D4-9497718B4ECA}"/>
              </a:ext>
            </a:extLst>
          </p:cNvPr>
          <p:cNvSpPr>
            <a:spLocks noGrp="1"/>
          </p:cNvSpPr>
          <p:nvPr>
            <p:ph type="sldNum" sz="quarter" idx="16"/>
          </p:nvPr>
        </p:nvSpPr>
        <p:spPr/>
        <p:txBody>
          <a:bodyPr/>
          <a:lstStyle/>
          <a:p>
            <a:fld id="{F207DD7E-2893-4952-BB40-9A5B851D3DD5}" type="slidenum">
              <a:rPr lang="en-US" noProof="0" smtClean="0"/>
              <a:pPr/>
              <a:t>‹#›</a:t>
            </a:fld>
            <a:endParaRPr lang="en-US" noProof="0"/>
          </a:p>
        </p:txBody>
      </p:sp>
      <p:sp>
        <p:nvSpPr>
          <p:cNvPr id="3" name="Footer Placeholder 2">
            <a:extLst>
              <a:ext uri="{FF2B5EF4-FFF2-40B4-BE49-F238E27FC236}">
                <a16:creationId xmlns:a16="http://schemas.microsoft.com/office/drawing/2014/main" id="{65BDFB01-FF2C-404F-BEEA-2F293BFD47A9}"/>
              </a:ext>
            </a:extLst>
          </p:cNvPr>
          <p:cNvSpPr>
            <a:spLocks noGrp="1"/>
          </p:cNvSpPr>
          <p:nvPr>
            <p:ph type="ftr" sz="quarter" idx="17"/>
          </p:nvPr>
        </p:nvSpPr>
        <p:spPr/>
        <p:txBody>
          <a:bodyPr/>
          <a:lstStyle/>
          <a:p>
            <a:r>
              <a:rPr lang="en-US"/>
              <a:t>Confidential</a:t>
            </a:r>
          </a:p>
        </p:txBody>
      </p:sp>
    </p:spTree>
    <p:extLst>
      <p:ext uri="{BB962C8B-B14F-4D97-AF65-F5344CB8AC3E}">
        <p14:creationId xmlns:p14="http://schemas.microsoft.com/office/powerpoint/2010/main" val="2605841563"/>
      </p:ext>
    </p:extLst>
  </p:cSld>
  <p:clrMapOvr>
    <a:masterClrMapping/>
  </p:clrMapOvr>
  <p:extLst>
    <p:ext uri="{DCECCB84-F9BA-43D5-87BE-67443E8EF086}">
      <p15:sldGuideLst xmlns:p15="http://schemas.microsoft.com/office/powerpoint/2012/main"/>
    </p:ext>
  </p:extLst>
</p:sldLayout>
</file>

<file path=ppt/slideLayouts/slideLayout173.xml><?xml version="1.0" encoding="utf-8"?>
<p:sldLayout xmlns:a="http://schemas.openxmlformats.org/drawingml/2006/main" xmlns:r="http://schemas.openxmlformats.org/officeDocument/2006/relationships" xmlns:p="http://schemas.openxmlformats.org/presentationml/2006/main" preserve="1" userDrawn="1">
  <p:cSld name="Text in one column with headline on pictur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CEDC4612-A490-41BA-9C0E-84F5ABA452EC}"/>
              </a:ext>
            </a:extLst>
          </p:cNvPr>
          <p:cNvSpPr>
            <a:spLocks noGrp="1"/>
          </p:cNvSpPr>
          <p:nvPr>
            <p:ph type="pic" sz="quarter" idx="13"/>
          </p:nvPr>
        </p:nvSpPr>
        <p:spPr>
          <a:xfrm>
            <a:off x="850902" y="0"/>
            <a:ext cx="7315199" cy="6858000"/>
          </a:xfrm>
          <a:solidFill>
            <a:schemeClr val="bg1">
              <a:lumMod val="95000"/>
            </a:schemeClr>
          </a:solidFill>
        </p:spPr>
        <p:txBody>
          <a:bodyPr anchor="ctr" anchorCtr="1">
            <a:noAutofit/>
          </a:bodyPr>
          <a:lstStyle/>
          <a:p>
            <a:r>
              <a:rPr lang="en-US" noProof="0"/>
              <a:t>Click icon to add picture</a:t>
            </a:r>
          </a:p>
        </p:txBody>
      </p:sp>
      <p:sp>
        <p:nvSpPr>
          <p:cNvPr id="2" name="Title 1"/>
          <p:cNvSpPr>
            <a:spLocks noGrp="1"/>
          </p:cNvSpPr>
          <p:nvPr>
            <p:ph type="title"/>
          </p:nvPr>
        </p:nvSpPr>
        <p:spPr>
          <a:xfrm>
            <a:off x="1219199" y="395819"/>
            <a:ext cx="6444343" cy="1132416"/>
          </a:xfrm>
          <a:prstGeom prst="rect">
            <a:avLst/>
          </a:prstGeom>
        </p:spPr>
        <p:txBody>
          <a:bodyPr>
            <a:noAutofit/>
          </a:bodyPr>
          <a:lstStyle/>
          <a:p>
            <a:r>
              <a:rPr lang="en-US" noProof="0"/>
              <a:t>Click to edit Master title style</a:t>
            </a:r>
          </a:p>
        </p:txBody>
      </p:sp>
      <p:sp>
        <p:nvSpPr>
          <p:cNvPr id="5" name="Text Placeholder 4"/>
          <p:cNvSpPr>
            <a:spLocks noGrp="1"/>
          </p:cNvSpPr>
          <p:nvPr>
            <p:ph type="body" sz="quarter" idx="3"/>
          </p:nvPr>
        </p:nvSpPr>
        <p:spPr>
          <a:xfrm>
            <a:off x="8540751" y="1528234"/>
            <a:ext cx="3301347" cy="1040604"/>
          </a:xfrm>
          <a:prstGeom prst="rect">
            <a:avLst/>
          </a:prstGeom>
        </p:spPr>
        <p:txBody>
          <a:bodyPr anchor="t" anchorCtr="0">
            <a:noAutofit/>
          </a:bodyPr>
          <a:lstStyle>
            <a:lvl1pPr marL="0" indent="0">
              <a:buNone/>
              <a:defRPr sz="1867" b="0"/>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
        <p:nvSpPr>
          <p:cNvPr id="6" name="Content Placeholder 5"/>
          <p:cNvSpPr>
            <a:spLocks noGrp="1"/>
          </p:cNvSpPr>
          <p:nvPr>
            <p:ph sz="quarter" idx="4"/>
          </p:nvPr>
        </p:nvSpPr>
        <p:spPr>
          <a:xfrm>
            <a:off x="8540752" y="2568838"/>
            <a:ext cx="3295649" cy="3802329"/>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9CE16ABF-53F8-4E1A-9029-0E2208D3D68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3" name="Date Placeholder 2">
            <a:extLst>
              <a:ext uri="{FF2B5EF4-FFF2-40B4-BE49-F238E27FC236}">
                <a16:creationId xmlns:a16="http://schemas.microsoft.com/office/drawing/2014/main" id="{6C1A3F0C-4452-4305-9CDF-A20E11FE93BB}"/>
              </a:ext>
            </a:extLst>
          </p:cNvPr>
          <p:cNvSpPr>
            <a:spLocks noGrp="1"/>
          </p:cNvSpPr>
          <p:nvPr>
            <p:ph type="dt" sz="half" idx="14"/>
          </p:nvPr>
        </p:nvSpPr>
        <p:spPr/>
        <p:txBody>
          <a:bodyPr/>
          <a:lstStyle>
            <a:lvl1pPr>
              <a:defRPr/>
            </a:lvl1pPr>
          </a:lstStyle>
          <a:p>
            <a:fld id="{64D0813A-9D5B-4532-A077-3C13F23C95AA}" type="datetime1">
              <a:rPr lang="en-US" noProof="0" smtClean="0"/>
              <a:t>07/18/2024</a:t>
            </a:fld>
            <a:endParaRPr lang="en-US" noProof="0"/>
          </a:p>
        </p:txBody>
      </p:sp>
      <p:sp>
        <p:nvSpPr>
          <p:cNvPr id="7" name="Slide Number Placeholder 6">
            <a:extLst>
              <a:ext uri="{FF2B5EF4-FFF2-40B4-BE49-F238E27FC236}">
                <a16:creationId xmlns:a16="http://schemas.microsoft.com/office/drawing/2014/main" id="{819F5484-09CA-4C5D-8F60-200F7D001DC1}"/>
              </a:ext>
            </a:extLst>
          </p:cNvPr>
          <p:cNvSpPr>
            <a:spLocks noGrp="1"/>
          </p:cNvSpPr>
          <p:nvPr>
            <p:ph type="sldNum" sz="quarter" idx="16"/>
          </p:nvPr>
        </p:nvSpPr>
        <p:spPr/>
        <p:txBody>
          <a:bodyPr/>
          <a:lstStyle/>
          <a:p>
            <a:fld id="{F207DD7E-2893-4952-BB40-9A5B851D3DD5}" type="slidenum">
              <a:rPr lang="en-US" noProof="0" smtClean="0"/>
              <a:pPr/>
              <a:t>‹#›</a:t>
            </a:fld>
            <a:endParaRPr lang="en-US" noProof="0"/>
          </a:p>
        </p:txBody>
      </p:sp>
      <p:sp>
        <p:nvSpPr>
          <p:cNvPr id="4" name="Footer Placeholder 3">
            <a:extLst>
              <a:ext uri="{FF2B5EF4-FFF2-40B4-BE49-F238E27FC236}">
                <a16:creationId xmlns:a16="http://schemas.microsoft.com/office/drawing/2014/main" id="{B4D01D59-BF2E-4D46-A900-9AF287D89AB4}"/>
              </a:ext>
            </a:extLst>
          </p:cNvPr>
          <p:cNvSpPr>
            <a:spLocks noGrp="1"/>
          </p:cNvSpPr>
          <p:nvPr>
            <p:ph type="ftr" sz="quarter" idx="17"/>
          </p:nvPr>
        </p:nvSpPr>
        <p:spPr/>
        <p:txBody>
          <a:bodyPr/>
          <a:lstStyle/>
          <a:p>
            <a:r>
              <a:rPr lang="en-US"/>
              <a:t>Confidential</a:t>
            </a:r>
          </a:p>
        </p:txBody>
      </p:sp>
    </p:spTree>
    <p:extLst>
      <p:ext uri="{BB962C8B-B14F-4D97-AF65-F5344CB8AC3E}">
        <p14:creationId xmlns:p14="http://schemas.microsoft.com/office/powerpoint/2010/main" val="1203469858"/>
      </p:ext>
    </p:extLst>
  </p:cSld>
  <p:clrMapOvr>
    <a:masterClrMapping/>
  </p:clrMapOvr>
  <p:extLst>
    <p:ext uri="{DCECCB84-F9BA-43D5-87BE-67443E8EF086}">
      <p15:sldGuideLst xmlns:p15="http://schemas.microsoft.com/office/powerpoint/2012/main"/>
    </p:ext>
  </p:extLst>
</p:sldLayout>
</file>

<file path=ppt/slideLayouts/slideLayout174.xml><?xml version="1.0" encoding="utf-8"?>
<p:sldLayout xmlns:a="http://schemas.openxmlformats.org/drawingml/2006/main" xmlns:r="http://schemas.openxmlformats.org/officeDocument/2006/relationships" xmlns:p="http://schemas.openxmlformats.org/presentationml/2006/main" preserve="1" userDrawn="1">
  <p:cSld name="Team Introduction without pictures">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219200" y="395819"/>
            <a:ext cx="3261784" cy="1132416"/>
          </a:xfrm>
          <a:prstGeom prst="rect">
            <a:avLst/>
          </a:prstGeom>
        </p:spPr>
        <p:txBody>
          <a:bodyPr>
            <a:noAutofit/>
          </a:bodyPr>
          <a:lstStyle>
            <a:lvl1pPr>
              <a:defRPr>
                <a:solidFill>
                  <a:schemeClr val="bg1"/>
                </a:solidFill>
              </a:defRPr>
            </a:lvl1pPr>
          </a:lstStyle>
          <a:p>
            <a:r>
              <a:rPr lang="en-US" noProof="0"/>
              <a:t>Introduction to today’s team</a:t>
            </a:r>
          </a:p>
        </p:txBody>
      </p:sp>
      <p:sp>
        <p:nvSpPr>
          <p:cNvPr id="3" name="Text Placeholder 2"/>
          <p:cNvSpPr>
            <a:spLocks noGrp="1"/>
          </p:cNvSpPr>
          <p:nvPr>
            <p:ph type="body" idx="1" hasCustomPrompt="1"/>
          </p:nvPr>
        </p:nvSpPr>
        <p:spPr>
          <a:xfrm>
            <a:off x="4889441" y="2267304"/>
            <a:ext cx="3285067" cy="349651"/>
          </a:xfrm>
          <a:prstGeom prst="rect">
            <a:avLst/>
          </a:prstGeom>
        </p:spPr>
        <p:txBody>
          <a:bodyPr anchor="t" anchorCtr="0">
            <a:noAutofit/>
          </a:bodyPr>
          <a:lstStyle>
            <a:lvl1pPr marL="0" indent="0">
              <a:buNone/>
              <a:defRPr sz="2133" b="0">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5" name="Text Placeholder 4"/>
          <p:cNvSpPr>
            <a:spLocks noGrp="1"/>
          </p:cNvSpPr>
          <p:nvPr>
            <p:ph type="body" sz="quarter" idx="3" hasCustomPrompt="1"/>
          </p:nvPr>
        </p:nvSpPr>
        <p:spPr>
          <a:xfrm>
            <a:off x="8540753" y="2267304"/>
            <a:ext cx="3295651" cy="349651"/>
          </a:xfrm>
          <a:prstGeom prst="rect">
            <a:avLst/>
          </a:prstGeom>
        </p:spPr>
        <p:txBody>
          <a:bodyPr anchor="t" anchorCtr="0">
            <a:noAutofit/>
          </a:bodyPr>
          <a:lstStyle>
            <a:lvl1pPr marL="0" indent="0">
              <a:buNone/>
              <a:defRPr sz="2133" b="0">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16" name="Text Placeholder 15">
            <a:extLst>
              <a:ext uri="{FF2B5EF4-FFF2-40B4-BE49-F238E27FC236}">
                <a16:creationId xmlns:a16="http://schemas.microsoft.com/office/drawing/2014/main" id="{5E503045-930F-4FFF-81E5-3BD071324699}"/>
              </a:ext>
            </a:extLst>
          </p:cNvPr>
          <p:cNvSpPr>
            <a:spLocks noGrp="1"/>
          </p:cNvSpPr>
          <p:nvPr>
            <p:ph type="body" sz="quarter" idx="13" hasCustomPrompt="1"/>
          </p:nvPr>
        </p:nvSpPr>
        <p:spPr>
          <a:xfrm>
            <a:off x="4889441" y="2761464"/>
            <a:ext cx="3285067" cy="1223433"/>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endParaRPr lang="en-US" noProof="0"/>
          </a:p>
        </p:txBody>
      </p:sp>
      <p:sp>
        <p:nvSpPr>
          <p:cNvPr id="18" name="Text Placeholder 15">
            <a:extLst>
              <a:ext uri="{FF2B5EF4-FFF2-40B4-BE49-F238E27FC236}">
                <a16:creationId xmlns:a16="http://schemas.microsoft.com/office/drawing/2014/main" id="{37AD8C34-65C2-4735-B8F9-40AD4FFCF860}"/>
              </a:ext>
            </a:extLst>
          </p:cNvPr>
          <p:cNvSpPr>
            <a:spLocks noGrp="1"/>
          </p:cNvSpPr>
          <p:nvPr>
            <p:ph type="body" sz="quarter" idx="14" hasCustomPrompt="1"/>
          </p:nvPr>
        </p:nvSpPr>
        <p:spPr>
          <a:xfrm>
            <a:off x="8540752" y="2761464"/>
            <a:ext cx="3295649" cy="1223433"/>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endParaRPr lang="en-US" noProof="0"/>
          </a:p>
        </p:txBody>
      </p:sp>
      <p:sp>
        <p:nvSpPr>
          <p:cNvPr id="19" name="Text Placeholder 2">
            <a:extLst>
              <a:ext uri="{FF2B5EF4-FFF2-40B4-BE49-F238E27FC236}">
                <a16:creationId xmlns:a16="http://schemas.microsoft.com/office/drawing/2014/main" id="{3B0F2C07-1686-4BF5-A8F2-00ACCA450639}"/>
              </a:ext>
            </a:extLst>
          </p:cNvPr>
          <p:cNvSpPr>
            <a:spLocks noGrp="1"/>
          </p:cNvSpPr>
          <p:nvPr>
            <p:ph type="body" idx="15" hasCustomPrompt="1"/>
          </p:nvPr>
        </p:nvSpPr>
        <p:spPr>
          <a:xfrm>
            <a:off x="4889441" y="4286604"/>
            <a:ext cx="3285067" cy="349651"/>
          </a:xfrm>
          <a:prstGeom prst="rect">
            <a:avLst/>
          </a:prstGeom>
        </p:spPr>
        <p:txBody>
          <a:bodyPr anchor="t" anchorCtr="0">
            <a:noAutofit/>
          </a:bodyPr>
          <a:lstStyle>
            <a:lvl1pPr marL="0" indent="0">
              <a:buNone/>
              <a:defRPr sz="2133" b="0">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20" name="Text Placeholder 4">
            <a:extLst>
              <a:ext uri="{FF2B5EF4-FFF2-40B4-BE49-F238E27FC236}">
                <a16:creationId xmlns:a16="http://schemas.microsoft.com/office/drawing/2014/main" id="{58E5C02D-2271-4BA6-85C6-8C6F6616876F}"/>
              </a:ext>
            </a:extLst>
          </p:cNvPr>
          <p:cNvSpPr>
            <a:spLocks noGrp="1"/>
          </p:cNvSpPr>
          <p:nvPr>
            <p:ph type="body" sz="quarter" idx="16" hasCustomPrompt="1"/>
          </p:nvPr>
        </p:nvSpPr>
        <p:spPr>
          <a:xfrm>
            <a:off x="8540753" y="4286604"/>
            <a:ext cx="3295651" cy="349651"/>
          </a:xfrm>
          <a:prstGeom prst="rect">
            <a:avLst/>
          </a:prstGeom>
        </p:spPr>
        <p:txBody>
          <a:bodyPr anchor="t" anchorCtr="0">
            <a:noAutofit/>
          </a:bodyPr>
          <a:lstStyle>
            <a:lvl1pPr marL="0" indent="0">
              <a:buNone/>
              <a:defRPr sz="2133" b="0">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21" name="Text Placeholder 15">
            <a:extLst>
              <a:ext uri="{FF2B5EF4-FFF2-40B4-BE49-F238E27FC236}">
                <a16:creationId xmlns:a16="http://schemas.microsoft.com/office/drawing/2014/main" id="{B858F4AD-E159-4AF7-8545-69A9195E9335}"/>
              </a:ext>
            </a:extLst>
          </p:cNvPr>
          <p:cNvSpPr>
            <a:spLocks noGrp="1"/>
          </p:cNvSpPr>
          <p:nvPr>
            <p:ph type="body" sz="quarter" idx="17" hasCustomPrompt="1"/>
          </p:nvPr>
        </p:nvSpPr>
        <p:spPr>
          <a:xfrm>
            <a:off x="4889441" y="4780764"/>
            <a:ext cx="3285067" cy="1223433"/>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endParaRPr lang="en-US" noProof="0"/>
          </a:p>
        </p:txBody>
      </p:sp>
      <p:sp>
        <p:nvSpPr>
          <p:cNvPr id="22" name="Text Placeholder 15">
            <a:extLst>
              <a:ext uri="{FF2B5EF4-FFF2-40B4-BE49-F238E27FC236}">
                <a16:creationId xmlns:a16="http://schemas.microsoft.com/office/drawing/2014/main" id="{31B87D65-17E5-4E8E-97F2-5A5F1F435415}"/>
              </a:ext>
            </a:extLst>
          </p:cNvPr>
          <p:cNvSpPr>
            <a:spLocks noGrp="1"/>
          </p:cNvSpPr>
          <p:nvPr>
            <p:ph type="body" sz="quarter" idx="18" hasCustomPrompt="1"/>
          </p:nvPr>
        </p:nvSpPr>
        <p:spPr>
          <a:xfrm>
            <a:off x="8540752" y="4780764"/>
            <a:ext cx="3295649" cy="1223433"/>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endParaRPr lang="en-US" noProof="0"/>
          </a:p>
        </p:txBody>
      </p:sp>
      <p:pic>
        <p:nvPicPr>
          <p:cNvPr id="17" name="Picture 8">
            <a:extLst>
              <a:ext uri="{FF2B5EF4-FFF2-40B4-BE49-F238E27FC236}">
                <a16:creationId xmlns:a16="http://schemas.microsoft.com/office/drawing/2014/main" id="{0398CDBD-D99F-4F12-ABBE-ADECA4923C58}"/>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1" y="1132962"/>
            <a:ext cx="1448184" cy="146749"/>
          </a:xfrm>
          <a:prstGeom prst="rect">
            <a:avLst/>
          </a:prstGeom>
        </p:spPr>
      </p:pic>
      <p:sp>
        <p:nvSpPr>
          <p:cNvPr id="4" name="Date Placeholder 3">
            <a:extLst>
              <a:ext uri="{FF2B5EF4-FFF2-40B4-BE49-F238E27FC236}">
                <a16:creationId xmlns:a16="http://schemas.microsoft.com/office/drawing/2014/main" id="{27B4BCAC-37B8-4B18-A056-09485E831353}"/>
              </a:ext>
            </a:extLst>
          </p:cNvPr>
          <p:cNvSpPr>
            <a:spLocks noGrp="1"/>
          </p:cNvSpPr>
          <p:nvPr>
            <p:ph type="dt" sz="half" idx="19"/>
          </p:nvPr>
        </p:nvSpPr>
        <p:spPr/>
        <p:txBody>
          <a:bodyPr/>
          <a:lstStyle>
            <a:lvl1pPr>
              <a:defRPr>
                <a:solidFill>
                  <a:schemeClr val="bg1"/>
                </a:solidFill>
              </a:defRPr>
            </a:lvl1pPr>
          </a:lstStyle>
          <a:p>
            <a:fld id="{27924D49-2ABF-4ABC-B6E0-6F8780AC19D5}" type="datetime1">
              <a:rPr lang="en-US" noProof="0" smtClean="0"/>
              <a:t>07/18/2024</a:t>
            </a:fld>
            <a:endParaRPr lang="en-US" noProof="0"/>
          </a:p>
        </p:txBody>
      </p:sp>
      <p:sp>
        <p:nvSpPr>
          <p:cNvPr id="7" name="Slide Number Placeholder 6">
            <a:extLst>
              <a:ext uri="{FF2B5EF4-FFF2-40B4-BE49-F238E27FC236}">
                <a16:creationId xmlns:a16="http://schemas.microsoft.com/office/drawing/2014/main" id="{F55C2362-2636-49BA-BC63-2E8240067037}"/>
              </a:ext>
            </a:extLst>
          </p:cNvPr>
          <p:cNvSpPr>
            <a:spLocks noGrp="1"/>
          </p:cNvSpPr>
          <p:nvPr>
            <p:ph type="sldNum" sz="quarter" idx="21"/>
          </p:nvPr>
        </p:nvSpPr>
        <p:spPr/>
        <p:txBody>
          <a:bodyPr/>
          <a:lstStyle>
            <a:lvl1pPr>
              <a:defRPr>
                <a:solidFill>
                  <a:schemeClr val="bg1"/>
                </a:solidFill>
              </a:defRPr>
            </a:lvl1pPr>
          </a:lstStyle>
          <a:p>
            <a:fld id="{F207DD7E-2893-4952-BB40-9A5B851D3DD5}" type="slidenum">
              <a:rPr lang="en-US" noProof="0" smtClean="0"/>
              <a:pPr/>
              <a:t>‹#›</a:t>
            </a:fld>
            <a:endParaRPr lang="en-US" noProof="0"/>
          </a:p>
        </p:txBody>
      </p:sp>
      <p:sp>
        <p:nvSpPr>
          <p:cNvPr id="6" name="Footer Placeholder 5">
            <a:extLst>
              <a:ext uri="{FF2B5EF4-FFF2-40B4-BE49-F238E27FC236}">
                <a16:creationId xmlns:a16="http://schemas.microsoft.com/office/drawing/2014/main" id="{BC81556D-B11B-4ACF-90FC-8AB23A4F08CF}"/>
              </a:ext>
            </a:extLst>
          </p:cNvPr>
          <p:cNvSpPr>
            <a:spLocks noGrp="1"/>
          </p:cNvSpPr>
          <p:nvPr>
            <p:ph type="ftr" sz="quarter" idx="22"/>
          </p:nvPr>
        </p:nvSpPr>
        <p:spPr/>
        <p:txBody>
          <a:bodyPr/>
          <a:lstStyle>
            <a:lvl1pPr>
              <a:defRPr>
                <a:solidFill>
                  <a:schemeClr val="bg1"/>
                </a:solidFill>
              </a:defRPr>
            </a:lvl1pPr>
          </a:lstStyle>
          <a:p>
            <a:r>
              <a:rPr lang="en-US"/>
              <a:t>Confidential</a:t>
            </a:r>
          </a:p>
        </p:txBody>
      </p:sp>
      <p:sp>
        <p:nvSpPr>
          <p:cNvPr id="23" name="Footer Placeholder 37">
            <a:extLst>
              <a:ext uri="{FF2B5EF4-FFF2-40B4-BE49-F238E27FC236}">
                <a16:creationId xmlns:a16="http://schemas.microsoft.com/office/drawing/2014/main" id="{E080C87C-B332-8346-906E-E2E9990113E8}"/>
              </a:ext>
            </a:extLst>
          </p:cNvPr>
          <p:cNvSpPr txBox="1">
            <a:spLocks/>
          </p:cNvSpPr>
          <p:nvPr userDrawn="1"/>
        </p:nvSpPr>
        <p:spPr>
          <a:xfrm rot="16200000">
            <a:off x="-422929" y="4028230"/>
            <a:ext cx="1474245" cy="146303"/>
          </a:xfrm>
          <a:prstGeom prst="rect">
            <a:avLst/>
          </a:prstGeom>
        </p:spPr>
        <p:txBody>
          <a:bodyPr vert="horz" lIns="0" tIns="0" rIns="0" bIns="0" rtlCol="0" anchor="t" anchorCtr="0"/>
          <a:lstStyle>
            <a:defPPr>
              <a:defRPr lang="en-US"/>
            </a:defPPr>
            <a:lvl1pPr marL="0" algn="l" defTabSz="457200" rtl="0" eaLnBrk="1" latinLnBrk="0" hangingPunct="1">
              <a:defRPr lang="en-US" sz="6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800" dirty="0">
                <a:solidFill>
                  <a:schemeClr val="bg1"/>
                </a:solidFill>
              </a:rPr>
              <a:t>Specialty GPOs</a:t>
            </a:r>
          </a:p>
        </p:txBody>
      </p:sp>
    </p:spTree>
    <p:extLst>
      <p:ext uri="{BB962C8B-B14F-4D97-AF65-F5344CB8AC3E}">
        <p14:creationId xmlns:p14="http://schemas.microsoft.com/office/powerpoint/2010/main" val="4094459355"/>
      </p:ext>
    </p:extLst>
  </p:cSld>
  <p:clrMapOvr>
    <a:masterClrMapping/>
  </p:clrMapOvr>
  <p:extLst>
    <p:ext uri="{DCECCB84-F9BA-43D5-87BE-67443E8EF086}">
      <p15:sldGuideLst xmlns:p15="http://schemas.microsoft.com/office/powerpoint/2012/main"/>
    </p:ext>
  </p:extLst>
</p:sldLayout>
</file>

<file path=ppt/slideLayouts/slideLayout175.xml><?xml version="1.0" encoding="utf-8"?>
<p:sldLayout xmlns:a="http://schemas.openxmlformats.org/drawingml/2006/main" xmlns:r="http://schemas.openxmlformats.org/officeDocument/2006/relationships" xmlns:p="http://schemas.openxmlformats.org/presentationml/2006/main" preserve="1" userDrawn="1">
  <p:cSld name="Team Introduction with one pictur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219200" y="395819"/>
            <a:ext cx="3261784" cy="1132416"/>
          </a:xfrm>
          <a:prstGeom prst="rect">
            <a:avLst/>
          </a:prstGeom>
        </p:spPr>
        <p:txBody>
          <a:bodyPr>
            <a:noAutofit/>
          </a:bodyPr>
          <a:lstStyle>
            <a:lvl1pPr>
              <a:defRPr>
                <a:solidFill>
                  <a:schemeClr val="bg1"/>
                </a:solidFill>
              </a:defRPr>
            </a:lvl1pPr>
          </a:lstStyle>
          <a:p>
            <a:r>
              <a:rPr lang="en-US" noProof="0"/>
              <a:t>Introduction to today’s team</a:t>
            </a:r>
          </a:p>
        </p:txBody>
      </p:sp>
      <p:sp>
        <p:nvSpPr>
          <p:cNvPr id="3" name="Text Placeholder 2"/>
          <p:cNvSpPr>
            <a:spLocks noGrp="1"/>
          </p:cNvSpPr>
          <p:nvPr>
            <p:ph type="body" idx="1" hasCustomPrompt="1"/>
          </p:nvPr>
        </p:nvSpPr>
        <p:spPr>
          <a:xfrm>
            <a:off x="1229784" y="2267304"/>
            <a:ext cx="3285067" cy="349651"/>
          </a:xfrm>
          <a:prstGeom prst="rect">
            <a:avLst/>
          </a:prstGeom>
        </p:spPr>
        <p:txBody>
          <a:bodyPr anchor="t" anchorCtr="0">
            <a:noAutofit/>
          </a:bodyPr>
          <a:lstStyle>
            <a:lvl1pPr marL="0" indent="0">
              <a:buNone/>
              <a:defRPr sz="2133" b="0">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5" name="Text Placeholder 4"/>
          <p:cNvSpPr>
            <a:spLocks noGrp="1"/>
          </p:cNvSpPr>
          <p:nvPr>
            <p:ph type="body" sz="quarter" idx="3" hasCustomPrompt="1"/>
          </p:nvPr>
        </p:nvSpPr>
        <p:spPr>
          <a:xfrm>
            <a:off x="4889504" y="2267304"/>
            <a:ext cx="3295651" cy="349651"/>
          </a:xfrm>
          <a:prstGeom prst="rect">
            <a:avLst/>
          </a:prstGeom>
        </p:spPr>
        <p:txBody>
          <a:bodyPr anchor="t" anchorCtr="0">
            <a:noAutofit/>
          </a:bodyPr>
          <a:lstStyle>
            <a:lvl1pPr marL="0" indent="0">
              <a:buNone/>
              <a:defRPr sz="2133" b="0">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16" name="Text Placeholder 15">
            <a:extLst>
              <a:ext uri="{FF2B5EF4-FFF2-40B4-BE49-F238E27FC236}">
                <a16:creationId xmlns:a16="http://schemas.microsoft.com/office/drawing/2014/main" id="{5E503045-930F-4FFF-81E5-3BD071324699}"/>
              </a:ext>
            </a:extLst>
          </p:cNvPr>
          <p:cNvSpPr>
            <a:spLocks noGrp="1"/>
          </p:cNvSpPr>
          <p:nvPr>
            <p:ph type="body" sz="quarter" idx="13" hasCustomPrompt="1"/>
          </p:nvPr>
        </p:nvSpPr>
        <p:spPr>
          <a:xfrm>
            <a:off x="1229784" y="2761464"/>
            <a:ext cx="3285067" cy="1223433"/>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endParaRPr lang="en-US" noProof="0"/>
          </a:p>
        </p:txBody>
      </p:sp>
      <p:sp>
        <p:nvSpPr>
          <p:cNvPr id="18" name="Text Placeholder 15">
            <a:extLst>
              <a:ext uri="{FF2B5EF4-FFF2-40B4-BE49-F238E27FC236}">
                <a16:creationId xmlns:a16="http://schemas.microsoft.com/office/drawing/2014/main" id="{37AD8C34-65C2-4735-B8F9-40AD4FFCF860}"/>
              </a:ext>
            </a:extLst>
          </p:cNvPr>
          <p:cNvSpPr>
            <a:spLocks noGrp="1"/>
          </p:cNvSpPr>
          <p:nvPr>
            <p:ph type="body" sz="quarter" idx="14" hasCustomPrompt="1"/>
          </p:nvPr>
        </p:nvSpPr>
        <p:spPr>
          <a:xfrm>
            <a:off x="4889502" y="2761464"/>
            <a:ext cx="3295649" cy="1223433"/>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endParaRPr lang="en-US" noProof="0"/>
          </a:p>
        </p:txBody>
      </p:sp>
      <p:sp>
        <p:nvSpPr>
          <p:cNvPr id="19" name="Text Placeholder 2">
            <a:extLst>
              <a:ext uri="{FF2B5EF4-FFF2-40B4-BE49-F238E27FC236}">
                <a16:creationId xmlns:a16="http://schemas.microsoft.com/office/drawing/2014/main" id="{3B0F2C07-1686-4BF5-A8F2-00ACCA450639}"/>
              </a:ext>
            </a:extLst>
          </p:cNvPr>
          <p:cNvSpPr>
            <a:spLocks noGrp="1"/>
          </p:cNvSpPr>
          <p:nvPr>
            <p:ph type="body" idx="15" hasCustomPrompt="1"/>
          </p:nvPr>
        </p:nvSpPr>
        <p:spPr>
          <a:xfrm>
            <a:off x="1229784" y="4286604"/>
            <a:ext cx="3285067" cy="349651"/>
          </a:xfrm>
          <a:prstGeom prst="rect">
            <a:avLst/>
          </a:prstGeom>
        </p:spPr>
        <p:txBody>
          <a:bodyPr anchor="t" anchorCtr="0">
            <a:noAutofit/>
          </a:bodyPr>
          <a:lstStyle>
            <a:lvl1pPr marL="0" indent="0">
              <a:buNone/>
              <a:defRPr sz="2133" b="0">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20" name="Text Placeholder 4">
            <a:extLst>
              <a:ext uri="{FF2B5EF4-FFF2-40B4-BE49-F238E27FC236}">
                <a16:creationId xmlns:a16="http://schemas.microsoft.com/office/drawing/2014/main" id="{58E5C02D-2271-4BA6-85C6-8C6F6616876F}"/>
              </a:ext>
            </a:extLst>
          </p:cNvPr>
          <p:cNvSpPr>
            <a:spLocks noGrp="1"/>
          </p:cNvSpPr>
          <p:nvPr>
            <p:ph type="body" sz="quarter" idx="16" hasCustomPrompt="1"/>
          </p:nvPr>
        </p:nvSpPr>
        <p:spPr>
          <a:xfrm>
            <a:off x="4889504" y="4286604"/>
            <a:ext cx="3295651" cy="349651"/>
          </a:xfrm>
          <a:prstGeom prst="rect">
            <a:avLst/>
          </a:prstGeom>
        </p:spPr>
        <p:txBody>
          <a:bodyPr anchor="t" anchorCtr="0">
            <a:noAutofit/>
          </a:bodyPr>
          <a:lstStyle>
            <a:lvl1pPr marL="0" indent="0">
              <a:buNone/>
              <a:defRPr sz="2133" b="0">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21" name="Text Placeholder 15">
            <a:extLst>
              <a:ext uri="{FF2B5EF4-FFF2-40B4-BE49-F238E27FC236}">
                <a16:creationId xmlns:a16="http://schemas.microsoft.com/office/drawing/2014/main" id="{B858F4AD-E159-4AF7-8545-69A9195E9335}"/>
              </a:ext>
            </a:extLst>
          </p:cNvPr>
          <p:cNvSpPr>
            <a:spLocks noGrp="1"/>
          </p:cNvSpPr>
          <p:nvPr>
            <p:ph type="body" sz="quarter" idx="17" hasCustomPrompt="1"/>
          </p:nvPr>
        </p:nvSpPr>
        <p:spPr>
          <a:xfrm>
            <a:off x="1229784" y="4780764"/>
            <a:ext cx="3285067" cy="1223433"/>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endParaRPr lang="en-US" noProof="0"/>
          </a:p>
        </p:txBody>
      </p:sp>
      <p:sp>
        <p:nvSpPr>
          <p:cNvPr id="22" name="Text Placeholder 15">
            <a:extLst>
              <a:ext uri="{FF2B5EF4-FFF2-40B4-BE49-F238E27FC236}">
                <a16:creationId xmlns:a16="http://schemas.microsoft.com/office/drawing/2014/main" id="{31B87D65-17E5-4E8E-97F2-5A5F1F435415}"/>
              </a:ext>
            </a:extLst>
          </p:cNvPr>
          <p:cNvSpPr>
            <a:spLocks noGrp="1"/>
          </p:cNvSpPr>
          <p:nvPr>
            <p:ph type="body" sz="quarter" idx="18" hasCustomPrompt="1"/>
          </p:nvPr>
        </p:nvSpPr>
        <p:spPr>
          <a:xfrm>
            <a:off x="4889502" y="4780764"/>
            <a:ext cx="3295649" cy="1223433"/>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endParaRPr lang="en-US" noProof="0"/>
          </a:p>
        </p:txBody>
      </p:sp>
      <p:pic>
        <p:nvPicPr>
          <p:cNvPr id="17" name="Picture 8">
            <a:extLst>
              <a:ext uri="{FF2B5EF4-FFF2-40B4-BE49-F238E27FC236}">
                <a16:creationId xmlns:a16="http://schemas.microsoft.com/office/drawing/2014/main" id="{0398CDBD-D99F-4F12-ABBE-ADECA4923C58}"/>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1" y="1132962"/>
            <a:ext cx="1448184" cy="146749"/>
          </a:xfrm>
          <a:prstGeom prst="rect">
            <a:avLst/>
          </a:prstGeom>
        </p:spPr>
      </p:pic>
      <p:sp>
        <p:nvSpPr>
          <p:cNvPr id="4" name="Date Placeholder 3">
            <a:extLst>
              <a:ext uri="{FF2B5EF4-FFF2-40B4-BE49-F238E27FC236}">
                <a16:creationId xmlns:a16="http://schemas.microsoft.com/office/drawing/2014/main" id="{27B4BCAC-37B8-4B18-A056-09485E831353}"/>
              </a:ext>
            </a:extLst>
          </p:cNvPr>
          <p:cNvSpPr>
            <a:spLocks noGrp="1"/>
          </p:cNvSpPr>
          <p:nvPr>
            <p:ph type="dt" sz="half" idx="19"/>
          </p:nvPr>
        </p:nvSpPr>
        <p:spPr/>
        <p:txBody>
          <a:bodyPr/>
          <a:lstStyle>
            <a:lvl1pPr>
              <a:defRPr>
                <a:solidFill>
                  <a:schemeClr val="bg1"/>
                </a:solidFill>
              </a:defRPr>
            </a:lvl1pPr>
          </a:lstStyle>
          <a:p>
            <a:fld id="{4941646C-BE36-4BD1-9B7E-964151E332B6}" type="datetime1">
              <a:rPr lang="en-US" noProof="0" smtClean="0"/>
              <a:t>07/18/2024</a:t>
            </a:fld>
            <a:endParaRPr lang="en-US" noProof="0"/>
          </a:p>
        </p:txBody>
      </p:sp>
      <p:sp>
        <p:nvSpPr>
          <p:cNvPr id="7" name="Slide Number Placeholder 6">
            <a:extLst>
              <a:ext uri="{FF2B5EF4-FFF2-40B4-BE49-F238E27FC236}">
                <a16:creationId xmlns:a16="http://schemas.microsoft.com/office/drawing/2014/main" id="{F55C2362-2636-49BA-BC63-2E8240067037}"/>
              </a:ext>
            </a:extLst>
          </p:cNvPr>
          <p:cNvSpPr>
            <a:spLocks noGrp="1"/>
          </p:cNvSpPr>
          <p:nvPr>
            <p:ph type="sldNum" sz="quarter" idx="21"/>
          </p:nvPr>
        </p:nvSpPr>
        <p:spPr/>
        <p:txBody>
          <a:bodyPr/>
          <a:lstStyle>
            <a:lvl1pPr>
              <a:defRPr>
                <a:solidFill>
                  <a:schemeClr val="bg1"/>
                </a:solidFill>
              </a:defRPr>
            </a:lvl1pPr>
          </a:lstStyle>
          <a:p>
            <a:fld id="{F207DD7E-2893-4952-BB40-9A5B851D3DD5}" type="slidenum">
              <a:rPr lang="en-US" noProof="0" smtClean="0"/>
              <a:pPr/>
              <a:t>‹#›</a:t>
            </a:fld>
            <a:endParaRPr lang="en-US" noProof="0"/>
          </a:p>
        </p:txBody>
      </p:sp>
      <p:sp>
        <p:nvSpPr>
          <p:cNvPr id="15" name="Picture Placeholder 13">
            <a:extLst>
              <a:ext uri="{FF2B5EF4-FFF2-40B4-BE49-F238E27FC236}">
                <a16:creationId xmlns:a16="http://schemas.microsoft.com/office/drawing/2014/main" id="{81B84F3B-5898-4A03-9D80-989BC965F223}"/>
              </a:ext>
            </a:extLst>
          </p:cNvPr>
          <p:cNvSpPr>
            <a:spLocks noGrp="1"/>
          </p:cNvSpPr>
          <p:nvPr>
            <p:ph type="pic" sz="quarter" idx="22"/>
          </p:nvPr>
        </p:nvSpPr>
        <p:spPr>
          <a:xfrm>
            <a:off x="8540752" y="0"/>
            <a:ext cx="3698051" cy="6858000"/>
          </a:xfrm>
          <a:solidFill>
            <a:schemeClr val="bg1">
              <a:lumMod val="95000"/>
            </a:schemeClr>
          </a:solidFill>
        </p:spPr>
        <p:txBody>
          <a:bodyPr anchor="ctr" anchorCtr="1">
            <a:noAutofit/>
          </a:bodyPr>
          <a:lstStyle/>
          <a:p>
            <a:r>
              <a:rPr lang="en-US" noProof="0"/>
              <a:t>Click icon to add picture</a:t>
            </a:r>
          </a:p>
        </p:txBody>
      </p:sp>
      <p:sp>
        <p:nvSpPr>
          <p:cNvPr id="6" name="Footer Placeholder 5">
            <a:extLst>
              <a:ext uri="{FF2B5EF4-FFF2-40B4-BE49-F238E27FC236}">
                <a16:creationId xmlns:a16="http://schemas.microsoft.com/office/drawing/2014/main" id="{018A684C-3A56-4303-9BCF-FB75A6D06DE1}"/>
              </a:ext>
            </a:extLst>
          </p:cNvPr>
          <p:cNvSpPr>
            <a:spLocks noGrp="1"/>
          </p:cNvSpPr>
          <p:nvPr>
            <p:ph type="ftr" sz="quarter" idx="23"/>
          </p:nvPr>
        </p:nvSpPr>
        <p:spPr/>
        <p:txBody>
          <a:bodyPr/>
          <a:lstStyle>
            <a:lvl1pPr>
              <a:defRPr>
                <a:solidFill>
                  <a:schemeClr val="bg1"/>
                </a:solidFill>
              </a:defRPr>
            </a:lvl1pPr>
          </a:lstStyle>
          <a:p>
            <a:r>
              <a:rPr lang="en-US"/>
              <a:t>Confidential</a:t>
            </a:r>
          </a:p>
        </p:txBody>
      </p:sp>
      <p:sp>
        <p:nvSpPr>
          <p:cNvPr id="24" name="Footer Placeholder 37">
            <a:extLst>
              <a:ext uri="{FF2B5EF4-FFF2-40B4-BE49-F238E27FC236}">
                <a16:creationId xmlns:a16="http://schemas.microsoft.com/office/drawing/2014/main" id="{3375C42F-A5E1-B340-880A-BED1D14480B4}"/>
              </a:ext>
            </a:extLst>
          </p:cNvPr>
          <p:cNvSpPr txBox="1">
            <a:spLocks/>
          </p:cNvSpPr>
          <p:nvPr userDrawn="1"/>
        </p:nvSpPr>
        <p:spPr>
          <a:xfrm rot="16200000">
            <a:off x="-422929" y="4028230"/>
            <a:ext cx="1474245" cy="146303"/>
          </a:xfrm>
          <a:prstGeom prst="rect">
            <a:avLst/>
          </a:prstGeom>
        </p:spPr>
        <p:txBody>
          <a:bodyPr vert="horz" lIns="0" tIns="0" rIns="0" bIns="0" rtlCol="0" anchor="t" anchorCtr="0"/>
          <a:lstStyle>
            <a:defPPr>
              <a:defRPr lang="en-US"/>
            </a:defPPr>
            <a:lvl1pPr marL="0" algn="l" defTabSz="457200" rtl="0" eaLnBrk="1" latinLnBrk="0" hangingPunct="1">
              <a:defRPr lang="en-US" sz="6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800" dirty="0">
                <a:solidFill>
                  <a:schemeClr val="bg1"/>
                </a:solidFill>
              </a:rPr>
              <a:t>Specialty GPOs</a:t>
            </a:r>
          </a:p>
        </p:txBody>
      </p:sp>
    </p:spTree>
    <p:extLst>
      <p:ext uri="{BB962C8B-B14F-4D97-AF65-F5344CB8AC3E}">
        <p14:creationId xmlns:p14="http://schemas.microsoft.com/office/powerpoint/2010/main" val="4240563880"/>
      </p:ext>
    </p:extLst>
  </p:cSld>
  <p:clrMapOvr>
    <a:masterClrMapping/>
  </p:clrMapOvr>
  <p:extLst>
    <p:ext uri="{DCECCB84-F9BA-43D5-87BE-67443E8EF086}">
      <p15:sldGuideLst xmlns:p15="http://schemas.microsoft.com/office/powerpoint/2012/main"/>
    </p:ext>
  </p:extLst>
</p:sldLayout>
</file>

<file path=ppt/slideLayouts/slideLayout176.xml><?xml version="1.0" encoding="utf-8"?>
<p:sldLayout xmlns:a="http://schemas.openxmlformats.org/drawingml/2006/main" xmlns:r="http://schemas.openxmlformats.org/officeDocument/2006/relationships" xmlns:p="http://schemas.openxmlformats.org/presentationml/2006/main" preserve="1" userDrawn="1">
  <p:cSld name="Team Introduction with four pictures">
    <p:spTree>
      <p:nvGrpSpPr>
        <p:cNvPr id="1" name=""/>
        <p:cNvGrpSpPr/>
        <p:nvPr/>
      </p:nvGrpSpPr>
      <p:grpSpPr>
        <a:xfrm>
          <a:off x="0" y="0"/>
          <a:ext cx="0" cy="0"/>
          <a:chOff x="0" y="0"/>
          <a:chExt cx="0" cy="0"/>
        </a:xfrm>
      </p:grpSpPr>
      <p:sp>
        <p:nvSpPr>
          <p:cNvPr id="33" name="Text Placeholder 2">
            <a:extLst>
              <a:ext uri="{FF2B5EF4-FFF2-40B4-BE49-F238E27FC236}">
                <a16:creationId xmlns:a16="http://schemas.microsoft.com/office/drawing/2014/main" id="{94A34C18-C6B2-4885-B91F-7E6674707F5F}"/>
              </a:ext>
            </a:extLst>
          </p:cNvPr>
          <p:cNvSpPr>
            <a:spLocks noGrp="1"/>
          </p:cNvSpPr>
          <p:nvPr>
            <p:ph type="body" idx="42" hasCustomPrompt="1"/>
          </p:nvPr>
        </p:nvSpPr>
        <p:spPr>
          <a:xfrm>
            <a:off x="1219197" y="3957364"/>
            <a:ext cx="238495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34" name="Text Placeholder 15">
            <a:extLst>
              <a:ext uri="{FF2B5EF4-FFF2-40B4-BE49-F238E27FC236}">
                <a16:creationId xmlns:a16="http://schemas.microsoft.com/office/drawing/2014/main" id="{0EBC2979-E897-46E7-A8E4-42A8E8B034FD}"/>
              </a:ext>
            </a:extLst>
          </p:cNvPr>
          <p:cNvSpPr>
            <a:spLocks noGrp="1"/>
          </p:cNvSpPr>
          <p:nvPr>
            <p:ph type="body" sz="quarter" idx="43" hasCustomPrompt="1"/>
          </p:nvPr>
        </p:nvSpPr>
        <p:spPr>
          <a:xfrm>
            <a:off x="1219197" y="4307016"/>
            <a:ext cx="2384955" cy="609600"/>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Company/Business unit</a:t>
            </a:r>
          </a:p>
        </p:txBody>
      </p:sp>
      <p:sp>
        <p:nvSpPr>
          <p:cNvPr id="36" name="Text Placeholder 2">
            <a:extLst>
              <a:ext uri="{FF2B5EF4-FFF2-40B4-BE49-F238E27FC236}">
                <a16:creationId xmlns:a16="http://schemas.microsoft.com/office/drawing/2014/main" id="{26DD620C-F220-4683-AB43-57B98A24513F}"/>
              </a:ext>
            </a:extLst>
          </p:cNvPr>
          <p:cNvSpPr>
            <a:spLocks noGrp="1"/>
          </p:cNvSpPr>
          <p:nvPr>
            <p:ph type="body" idx="45" hasCustomPrompt="1"/>
          </p:nvPr>
        </p:nvSpPr>
        <p:spPr>
          <a:xfrm>
            <a:off x="3967125" y="3957364"/>
            <a:ext cx="238495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37" name="Text Placeholder 15">
            <a:extLst>
              <a:ext uri="{FF2B5EF4-FFF2-40B4-BE49-F238E27FC236}">
                <a16:creationId xmlns:a16="http://schemas.microsoft.com/office/drawing/2014/main" id="{0287DF7C-5F72-4448-8807-09B6E596AA8F}"/>
              </a:ext>
            </a:extLst>
          </p:cNvPr>
          <p:cNvSpPr>
            <a:spLocks noGrp="1"/>
          </p:cNvSpPr>
          <p:nvPr>
            <p:ph type="body" sz="quarter" idx="46" hasCustomPrompt="1"/>
          </p:nvPr>
        </p:nvSpPr>
        <p:spPr>
          <a:xfrm>
            <a:off x="3967125" y="4307016"/>
            <a:ext cx="2384955" cy="609600"/>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Company/Business unit</a:t>
            </a:r>
          </a:p>
        </p:txBody>
      </p:sp>
      <p:sp>
        <p:nvSpPr>
          <p:cNvPr id="39" name="Text Placeholder 2">
            <a:extLst>
              <a:ext uri="{FF2B5EF4-FFF2-40B4-BE49-F238E27FC236}">
                <a16:creationId xmlns:a16="http://schemas.microsoft.com/office/drawing/2014/main" id="{9E26D8A8-FDB9-40FD-98E4-E83532B286B6}"/>
              </a:ext>
            </a:extLst>
          </p:cNvPr>
          <p:cNvSpPr>
            <a:spLocks noGrp="1"/>
          </p:cNvSpPr>
          <p:nvPr>
            <p:ph type="body" idx="48" hasCustomPrompt="1"/>
          </p:nvPr>
        </p:nvSpPr>
        <p:spPr>
          <a:xfrm>
            <a:off x="6709833" y="3957364"/>
            <a:ext cx="238495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40" name="Text Placeholder 15">
            <a:extLst>
              <a:ext uri="{FF2B5EF4-FFF2-40B4-BE49-F238E27FC236}">
                <a16:creationId xmlns:a16="http://schemas.microsoft.com/office/drawing/2014/main" id="{732745F4-AAAD-4709-ACE7-3FB2D34F9C34}"/>
              </a:ext>
            </a:extLst>
          </p:cNvPr>
          <p:cNvSpPr>
            <a:spLocks noGrp="1"/>
          </p:cNvSpPr>
          <p:nvPr>
            <p:ph type="body" sz="quarter" idx="49" hasCustomPrompt="1"/>
          </p:nvPr>
        </p:nvSpPr>
        <p:spPr>
          <a:xfrm>
            <a:off x="6709833" y="4307016"/>
            <a:ext cx="2384955" cy="609600"/>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Company/Business unit</a:t>
            </a:r>
          </a:p>
        </p:txBody>
      </p:sp>
      <p:sp>
        <p:nvSpPr>
          <p:cNvPr id="42" name="Text Placeholder 2">
            <a:extLst>
              <a:ext uri="{FF2B5EF4-FFF2-40B4-BE49-F238E27FC236}">
                <a16:creationId xmlns:a16="http://schemas.microsoft.com/office/drawing/2014/main" id="{CE200A2D-F4A8-445A-BF04-25D4BE75AC2F}"/>
              </a:ext>
            </a:extLst>
          </p:cNvPr>
          <p:cNvSpPr>
            <a:spLocks noGrp="1"/>
          </p:cNvSpPr>
          <p:nvPr>
            <p:ph type="body" idx="51" hasCustomPrompt="1"/>
          </p:nvPr>
        </p:nvSpPr>
        <p:spPr>
          <a:xfrm>
            <a:off x="9451445" y="3957364"/>
            <a:ext cx="238495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43" name="Text Placeholder 15">
            <a:extLst>
              <a:ext uri="{FF2B5EF4-FFF2-40B4-BE49-F238E27FC236}">
                <a16:creationId xmlns:a16="http://schemas.microsoft.com/office/drawing/2014/main" id="{56060F34-4D2C-4A85-B106-ABF86C227E41}"/>
              </a:ext>
            </a:extLst>
          </p:cNvPr>
          <p:cNvSpPr>
            <a:spLocks noGrp="1"/>
          </p:cNvSpPr>
          <p:nvPr>
            <p:ph type="body" sz="quarter" idx="52" hasCustomPrompt="1"/>
          </p:nvPr>
        </p:nvSpPr>
        <p:spPr>
          <a:xfrm>
            <a:off x="9451445" y="4307016"/>
            <a:ext cx="2384955" cy="609600"/>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Company/Business unit</a:t>
            </a:r>
          </a:p>
        </p:txBody>
      </p:sp>
      <p:sp>
        <p:nvSpPr>
          <p:cNvPr id="2" name="Title 1"/>
          <p:cNvSpPr>
            <a:spLocks noGrp="1"/>
          </p:cNvSpPr>
          <p:nvPr>
            <p:ph type="title" hasCustomPrompt="1"/>
          </p:nvPr>
        </p:nvSpPr>
        <p:spPr>
          <a:xfrm>
            <a:off x="1219200" y="395819"/>
            <a:ext cx="5132880" cy="1132416"/>
          </a:xfrm>
          <a:prstGeom prst="rect">
            <a:avLst/>
          </a:prstGeom>
        </p:spPr>
        <p:txBody>
          <a:bodyPr>
            <a:noAutofit/>
          </a:bodyPr>
          <a:lstStyle>
            <a:lvl1pPr>
              <a:defRPr>
                <a:solidFill>
                  <a:schemeClr val="tx1"/>
                </a:solidFill>
              </a:defRPr>
            </a:lvl1pPr>
          </a:lstStyle>
          <a:p>
            <a:r>
              <a:rPr lang="en-US" noProof="0"/>
              <a:t>Introduction to today’s team</a:t>
            </a:r>
          </a:p>
        </p:txBody>
      </p:sp>
      <p:sp>
        <p:nvSpPr>
          <p:cNvPr id="4" name="Date Placeholder 3">
            <a:extLst>
              <a:ext uri="{FF2B5EF4-FFF2-40B4-BE49-F238E27FC236}">
                <a16:creationId xmlns:a16="http://schemas.microsoft.com/office/drawing/2014/main" id="{AD8075B1-CC88-40A2-B839-1ADE19C14F24}"/>
              </a:ext>
            </a:extLst>
          </p:cNvPr>
          <p:cNvSpPr>
            <a:spLocks noGrp="1"/>
          </p:cNvSpPr>
          <p:nvPr>
            <p:ph type="dt" sz="half" idx="20"/>
          </p:nvPr>
        </p:nvSpPr>
        <p:spPr/>
        <p:txBody>
          <a:bodyPr/>
          <a:lstStyle>
            <a:lvl1pPr>
              <a:defRPr>
                <a:solidFill>
                  <a:schemeClr val="tx1"/>
                </a:solidFill>
              </a:defRPr>
            </a:lvl1pPr>
          </a:lstStyle>
          <a:p>
            <a:fld id="{228F089B-6C48-4293-AC4E-CCCFBDE105AB}" type="datetime1">
              <a:rPr lang="en-US" noProof="0" smtClean="0"/>
              <a:t>07/18/2024</a:t>
            </a:fld>
            <a:endParaRPr lang="en-US" noProof="0"/>
          </a:p>
        </p:txBody>
      </p:sp>
      <p:sp>
        <p:nvSpPr>
          <p:cNvPr id="7" name="Slide Number Placeholder 6">
            <a:extLst>
              <a:ext uri="{FF2B5EF4-FFF2-40B4-BE49-F238E27FC236}">
                <a16:creationId xmlns:a16="http://schemas.microsoft.com/office/drawing/2014/main" id="{EA5226E0-1507-44B2-881D-557BD50D1F6E}"/>
              </a:ext>
            </a:extLst>
          </p:cNvPr>
          <p:cNvSpPr>
            <a:spLocks noGrp="1"/>
          </p:cNvSpPr>
          <p:nvPr>
            <p:ph type="sldNum" sz="quarter" idx="22"/>
          </p:nvPr>
        </p:nvSpPr>
        <p:spPr/>
        <p:txBody>
          <a:bodyPr/>
          <a:lstStyle>
            <a:lvl1pPr>
              <a:defRPr>
                <a:solidFill>
                  <a:schemeClr val="tx1"/>
                </a:solidFill>
              </a:defRPr>
            </a:lvl1pPr>
          </a:lstStyle>
          <a:p>
            <a:fld id="{F207DD7E-2893-4952-BB40-9A5B851D3DD5}" type="slidenum">
              <a:rPr lang="en-US" noProof="0" smtClean="0"/>
              <a:pPr/>
              <a:t>‹#›</a:t>
            </a:fld>
            <a:endParaRPr lang="en-US" noProof="0"/>
          </a:p>
        </p:txBody>
      </p:sp>
      <p:pic>
        <p:nvPicPr>
          <p:cNvPr id="24" name="Picture 8">
            <a:extLst>
              <a:ext uri="{FF2B5EF4-FFF2-40B4-BE49-F238E27FC236}">
                <a16:creationId xmlns:a16="http://schemas.microsoft.com/office/drawing/2014/main" id="{794B4C34-1546-4469-8998-47EFA19BA9A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0" name="Picture Placeholder 13">
            <a:extLst>
              <a:ext uri="{FF2B5EF4-FFF2-40B4-BE49-F238E27FC236}">
                <a16:creationId xmlns:a16="http://schemas.microsoft.com/office/drawing/2014/main" id="{62A31F71-3D33-46EC-AAF1-6E5DBC09A3A3}"/>
              </a:ext>
            </a:extLst>
          </p:cNvPr>
          <p:cNvSpPr>
            <a:spLocks noGrp="1"/>
          </p:cNvSpPr>
          <p:nvPr>
            <p:ph type="pic" sz="quarter" idx="23"/>
          </p:nvPr>
        </p:nvSpPr>
        <p:spPr>
          <a:xfrm>
            <a:off x="1219197" y="1528231"/>
            <a:ext cx="2384955" cy="2438400"/>
          </a:xfrm>
          <a:solidFill>
            <a:schemeClr val="bg1">
              <a:lumMod val="95000"/>
            </a:schemeClr>
          </a:solidFill>
        </p:spPr>
        <p:txBody>
          <a:bodyPr anchor="t" anchorCtr="1">
            <a:noAutofit/>
          </a:bodyPr>
          <a:lstStyle/>
          <a:p>
            <a:r>
              <a:rPr lang="en-US" noProof="0"/>
              <a:t>Click icon to add picture</a:t>
            </a:r>
          </a:p>
        </p:txBody>
      </p:sp>
      <p:sp>
        <p:nvSpPr>
          <p:cNvPr id="35" name="Picture Placeholder 13">
            <a:extLst>
              <a:ext uri="{FF2B5EF4-FFF2-40B4-BE49-F238E27FC236}">
                <a16:creationId xmlns:a16="http://schemas.microsoft.com/office/drawing/2014/main" id="{1D5C7D2D-BED4-4B4B-A646-2582AD8FB2AC}"/>
              </a:ext>
            </a:extLst>
          </p:cNvPr>
          <p:cNvSpPr>
            <a:spLocks noGrp="1"/>
          </p:cNvSpPr>
          <p:nvPr>
            <p:ph type="pic" sz="quarter" idx="44"/>
          </p:nvPr>
        </p:nvSpPr>
        <p:spPr>
          <a:xfrm>
            <a:off x="3967125" y="1528231"/>
            <a:ext cx="2384955" cy="2438400"/>
          </a:xfrm>
          <a:solidFill>
            <a:schemeClr val="bg1">
              <a:lumMod val="95000"/>
            </a:schemeClr>
          </a:solidFill>
        </p:spPr>
        <p:txBody>
          <a:bodyPr anchor="t" anchorCtr="1">
            <a:noAutofit/>
          </a:bodyPr>
          <a:lstStyle/>
          <a:p>
            <a:r>
              <a:rPr lang="en-US" noProof="0"/>
              <a:t>Click icon to add picture</a:t>
            </a:r>
          </a:p>
        </p:txBody>
      </p:sp>
      <p:sp>
        <p:nvSpPr>
          <p:cNvPr id="38" name="Picture Placeholder 13">
            <a:extLst>
              <a:ext uri="{FF2B5EF4-FFF2-40B4-BE49-F238E27FC236}">
                <a16:creationId xmlns:a16="http://schemas.microsoft.com/office/drawing/2014/main" id="{EBF92A5D-B412-49DD-970B-7FFE4CF604F5}"/>
              </a:ext>
            </a:extLst>
          </p:cNvPr>
          <p:cNvSpPr>
            <a:spLocks noGrp="1"/>
          </p:cNvSpPr>
          <p:nvPr>
            <p:ph type="pic" sz="quarter" idx="47"/>
          </p:nvPr>
        </p:nvSpPr>
        <p:spPr>
          <a:xfrm>
            <a:off x="6709833" y="1528231"/>
            <a:ext cx="2384955" cy="2438400"/>
          </a:xfrm>
          <a:solidFill>
            <a:schemeClr val="bg1">
              <a:lumMod val="95000"/>
            </a:schemeClr>
          </a:solidFill>
        </p:spPr>
        <p:txBody>
          <a:bodyPr anchor="t" anchorCtr="1">
            <a:noAutofit/>
          </a:bodyPr>
          <a:lstStyle/>
          <a:p>
            <a:r>
              <a:rPr lang="en-US" noProof="0"/>
              <a:t>Click icon to add picture</a:t>
            </a:r>
          </a:p>
        </p:txBody>
      </p:sp>
      <p:sp>
        <p:nvSpPr>
          <p:cNvPr id="41" name="Picture Placeholder 13">
            <a:extLst>
              <a:ext uri="{FF2B5EF4-FFF2-40B4-BE49-F238E27FC236}">
                <a16:creationId xmlns:a16="http://schemas.microsoft.com/office/drawing/2014/main" id="{D5E656F7-8194-43E9-BBA0-F8C2F2A3B004}"/>
              </a:ext>
            </a:extLst>
          </p:cNvPr>
          <p:cNvSpPr>
            <a:spLocks noGrp="1"/>
          </p:cNvSpPr>
          <p:nvPr>
            <p:ph type="pic" sz="quarter" idx="50"/>
          </p:nvPr>
        </p:nvSpPr>
        <p:spPr>
          <a:xfrm>
            <a:off x="9451445" y="1528231"/>
            <a:ext cx="2384955" cy="2438400"/>
          </a:xfrm>
          <a:solidFill>
            <a:schemeClr val="bg1">
              <a:lumMod val="95000"/>
            </a:schemeClr>
          </a:solidFill>
        </p:spPr>
        <p:txBody>
          <a:bodyPr anchor="t" anchorCtr="1">
            <a:noAutofit/>
          </a:bodyPr>
          <a:lstStyle/>
          <a:p>
            <a:r>
              <a:rPr lang="en-US" noProof="0"/>
              <a:t>Click icon to add picture</a:t>
            </a:r>
          </a:p>
        </p:txBody>
      </p:sp>
      <p:sp>
        <p:nvSpPr>
          <p:cNvPr id="3" name="Footer Placeholder 2">
            <a:extLst>
              <a:ext uri="{FF2B5EF4-FFF2-40B4-BE49-F238E27FC236}">
                <a16:creationId xmlns:a16="http://schemas.microsoft.com/office/drawing/2014/main" id="{283C3E23-A74D-474C-A8B2-D28B97C457E9}"/>
              </a:ext>
            </a:extLst>
          </p:cNvPr>
          <p:cNvSpPr>
            <a:spLocks noGrp="1"/>
          </p:cNvSpPr>
          <p:nvPr>
            <p:ph type="ftr" sz="quarter" idx="53"/>
          </p:nvPr>
        </p:nvSpPr>
        <p:spPr/>
        <p:txBody>
          <a:bodyPr/>
          <a:lstStyle/>
          <a:p>
            <a:r>
              <a:rPr lang="en-US"/>
              <a:t>Confidential</a:t>
            </a:r>
          </a:p>
        </p:txBody>
      </p:sp>
    </p:spTree>
    <p:extLst>
      <p:ext uri="{BB962C8B-B14F-4D97-AF65-F5344CB8AC3E}">
        <p14:creationId xmlns:p14="http://schemas.microsoft.com/office/powerpoint/2010/main" val="2669864397"/>
      </p:ext>
    </p:extLst>
  </p:cSld>
  <p:clrMapOvr>
    <a:masterClrMapping/>
  </p:clrMapOvr>
  <p:extLst>
    <p:ext uri="{DCECCB84-F9BA-43D5-87BE-67443E8EF086}">
      <p15:sldGuideLst xmlns:p15="http://schemas.microsoft.com/office/powerpoint/2012/main">
        <p15:guide id="1" orient="horz" pos="551">
          <p15:clr>
            <a:srgbClr val="FBAE40"/>
          </p15:clr>
        </p15:guide>
      </p15:sldGuideLst>
    </p:ext>
  </p:extLst>
</p:sldLayout>
</file>

<file path=ppt/slideLayouts/slideLayout177.xml><?xml version="1.0" encoding="utf-8"?>
<p:sldLayout xmlns:a="http://schemas.openxmlformats.org/drawingml/2006/main" xmlns:r="http://schemas.openxmlformats.org/officeDocument/2006/relationships" xmlns:p="http://schemas.openxmlformats.org/presentationml/2006/main" preserve="1" userDrawn="1">
  <p:cSld name="Team Introduction with 12 pictur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219200" y="395819"/>
            <a:ext cx="5132880" cy="1132416"/>
          </a:xfrm>
          <a:prstGeom prst="rect">
            <a:avLst/>
          </a:prstGeom>
        </p:spPr>
        <p:txBody>
          <a:bodyPr>
            <a:noAutofit/>
          </a:bodyPr>
          <a:lstStyle>
            <a:lvl1pPr>
              <a:defRPr>
                <a:solidFill>
                  <a:schemeClr val="tx1"/>
                </a:solidFill>
              </a:defRPr>
            </a:lvl1pPr>
          </a:lstStyle>
          <a:p>
            <a:r>
              <a:rPr lang="en-US" noProof="0"/>
              <a:t>Introduction to today’s team</a:t>
            </a:r>
          </a:p>
        </p:txBody>
      </p:sp>
      <p:sp>
        <p:nvSpPr>
          <p:cNvPr id="4" name="Date Placeholder 3">
            <a:extLst>
              <a:ext uri="{FF2B5EF4-FFF2-40B4-BE49-F238E27FC236}">
                <a16:creationId xmlns:a16="http://schemas.microsoft.com/office/drawing/2014/main" id="{AD8075B1-CC88-40A2-B839-1ADE19C14F24}"/>
              </a:ext>
            </a:extLst>
          </p:cNvPr>
          <p:cNvSpPr>
            <a:spLocks noGrp="1"/>
          </p:cNvSpPr>
          <p:nvPr>
            <p:ph type="dt" sz="half" idx="20"/>
          </p:nvPr>
        </p:nvSpPr>
        <p:spPr/>
        <p:txBody>
          <a:bodyPr/>
          <a:lstStyle>
            <a:lvl1pPr>
              <a:defRPr>
                <a:solidFill>
                  <a:schemeClr val="tx1"/>
                </a:solidFill>
              </a:defRPr>
            </a:lvl1pPr>
          </a:lstStyle>
          <a:p>
            <a:fld id="{D845C224-0EA0-41FD-B085-298B022270A6}" type="datetime1">
              <a:rPr lang="en-US" noProof="0" smtClean="0"/>
              <a:t>07/18/2024</a:t>
            </a:fld>
            <a:endParaRPr lang="en-US" noProof="0"/>
          </a:p>
        </p:txBody>
      </p:sp>
      <p:sp>
        <p:nvSpPr>
          <p:cNvPr id="7" name="Slide Number Placeholder 6">
            <a:extLst>
              <a:ext uri="{FF2B5EF4-FFF2-40B4-BE49-F238E27FC236}">
                <a16:creationId xmlns:a16="http://schemas.microsoft.com/office/drawing/2014/main" id="{EA5226E0-1507-44B2-881D-557BD50D1F6E}"/>
              </a:ext>
            </a:extLst>
          </p:cNvPr>
          <p:cNvSpPr>
            <a:spLocks noGrp="1"/>
          </p:cNvSpPr>
          <p:nvPr>
            <p:ph type="sldNum" sz="quarter" idx="22"/>
          </p:nvPr>
        </p:nvSpPr>
        <p:spPr/>
        <p:txBody>
          <a:bodyPr/>
          <a:lstStyle>
            <a:lvl1pPr>
              <a:defRPr>
                <a:solidFill>
                  <a:schemeClr val="tx1"/>
                </a:solidFill>
              </a:defRPr>
            </a:lvl1pPr>
          </a:lstStyle>
          <a:p>
            <a:fld id="{F207DD7E-2893-4952-BB40-9A5B851D3DD5}" type="slidenum">
              <a:rPr lang="en-US" noProof="0" smtClean="0"/>
              <a:pPr/>
              <a:t>‹#›</a:t>
            </a:fld>
            <a:endParaRPr lang="en-US" noProof="0"/>
          </a:p>
        </p:txBody>
      </p:sp>
      <p:pic>
        <p:nvPicPr>
          <p:cNvPr id="24" name="Picture 8">
            <a:extLst>
              <a:ext uri="{FF2B5EF4-FFF2-40B4-BE49-F238E27FC236}">
                <a16:creationId xmlns:a16="http://schemas.microsoft.com/office/drawing/2014/main" id="{794B4C34-1546-4469-8998-47EFA19BA9A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3" name="Text Placeholder 2"/>
          <p:cNvSpPr>
            <a:spLocks noGrp="1"/>
          </p:cNvSpPr>
          <p:nvPr>
            <p:ph type="body" idx="1" hasCustomPrompt="1"/>
          </p:nvPr>
        </p:nvSpPr>
        <p:spPr>
          <a:xfrm>
            <a:off x="1219201" y="2524177"/>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16" name="Text Placeholder 15">
            <a:extLst>
              <a:ext uri="{FF2B5EF4-FFF2-40B4-BE49-F238E27FC236}">
                <a16:creationId xmlns:a16="http://schemas.microsoft.com/office/drawing/2014/main" id="{5E503045-930F-4FFF-81E5-3BD071324699}"/>
              </a:ext>
            </a:extLst>
          </p:cNvPr>
          <p:cNvSpPr>
            <a:spLocks noGrp="1"/>
          </p:cNvSpPr>
          <p:nvPr>
            <p:ph type="body" sz="quarter" idx="13" hasCustomPrompt="1"/>
          </p:nvPr>
        </p:nvSpPr>
        <p:spPr>
          <a:xfrm>
            <a:off x="1219201" y="2873829"/>
            <a:ext cx="1464735" cy="732972"/>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a:t>
            </a:r>
            <a:br>
              <a:rPr lang="en-US" noProof="0">
                <a:solidFill>
                  <a:schemeClr val="tx2"/>
                </a:solidFill>
              </a:rPr>
            </a:br>
            <a:r>
              <a:rPr lang="en-US" noProof="0">
                <a:solidFill>
                  <a:schemeClr val="tx2"/>
                </a:solidFill>
              </a:rPr>
              <a:t>Business unit</a:t>
            </a:r>
          </a:p>
        </p:txBody>
      </p:sp>
      <p:sp>
        <p:nvSpPr>
          <p:cNvPr id="50" name="Picture Placeholder 13">
            <a:extLst>
              <a:ext uri="{FF2B5EF4-FFF2-40B4-BE49-F238E27FC236}">
                <a16:creationId xmlns:a16="http://schemas.microsoft.com/office/drawing/2014/main" id="{62A31F71-3D33-46EC-AAF1-6E5DBC09A3A3}"/>
              </a:ext>
            </a:extLst>
          </p:cNvPr>
          <p:cNvSpPr>
            <a:spLocks noGrp="1"/>
          </p:cNvSpPr>
          <p:nvPr>
            <p:ph type="pic" sz="quarter" idx="23"/>
          </p:nvPr>
        </p:nvSpPr>
        <p:spPr>
          <a:xfrm>
            <a:off x="1219197" y="1188577"/>
            <a:ext cx="1464736" cy="1341120"/>
          </a:xfrm>
          <a:solidFill>
            <a:schemeClr val="bg1">
              <a:lumMod val="95000"/>
            </a:schemeClr>
          </a:solidFill>
        </p:spPr>
        <p:txBody>
          <a:bodyPr anchor="t" anchorCtr="1">
            <a:noAutofit/>
          </a:bodyPr>
          <a:lstStyle/>
          <a:p>
            <a:r>
              <a:rPr lang="en-US" noProof="0"/>
              <a:t>Click icon to add picture</a:t>
            </a:r>
          </a:p>
        </p:txBody>
      </p:sp>
      <p:sp>
        <p:nvSpPr>
          <p:cNvPr id="36" name="Text Placeholder 2">
            <a:extLst>
              <a:ext uri="{FF2B5EF4-FFF2-40B4-BE49-F238E27FC236}">
                <a16:creationId xmlns:a16="http://schemas.microsoft.com/office/drawing/2014/main" id="{A63C7B48-CE29-4841-A121-24288AB1BB96}"/>
              </a:ext>
            </a:extLst>
          </p:cNvPr>
          <p:cNvSpPr>
            <a:spLocks noGrp="1"/>
          </p:cNvSpPr>
          <p:nvPr>
            <p:ph type="body" idx="24" hasCustomPrompt="1"/>
          </p:nvPr>
        </p:nvSpPr>
        <p:spPr>
          <a:xfrm>
            <a:off x="1219201" y="5294373"/>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37" name="Text Placeholder 15">
            <a:extLst>
              <a:ext uri="{FF2B5EF4-FFF2-40B4-BE49-F238E27FC236}">
                <a16:creationId xmlns:a16="http://schemas.microsoft.com/office/drawing/2014/main" id="{78AA806D-0B6F-4770-9408-7DA5DBB2B9EE}"/>
              </a:ext>
            </a:extLst>
          </p:cNvPr>
          <p:cNvSpPr>
            <a:spLocks noGrp="1"/>
          </p:cNvSpPr>
          <p:nvPr>
            <p:ph type="body" sz="quarter" idx="25" hasCustomPrompt="1"/>
          </p:nvPr>
        </p:nvSpPr>
        <p:spPr>
          <a:xfrm>
            <a:off x="1219201" y="5644025"/>
            <a:ext cx="1464735" cy="732972"/>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a:t>
            </a:r>
            <a:br>
              <a:rPr lang="en-US" noProof="0">
                <a:solidFill>
                  <a:schemeClr val="tx2"/>
                </a:solidFill>
              </a:rPr>
            </a:br>
            <a:r>
              <a:rPr lang="en-US" noProof="0">
                <a:solidFill>
                  <a:schemeClr val="tx2"/>
                </a:solidFill>
              </a:rPr>
              <a:t>Business unit</a:t>
            </a:r>
          </a:p>
        </p:txBody>
      </p:sp>
      <p:sp>
        <p:nvSpPr>
          <p:cNvPr id="38" name="Picture Placeholder 13">
            <a:extLst>
              <a:ext uri="{FF2B5EF4-FFF2-40B4-BE49-F238E27FC236}">
                <a16:creationId xmlns:a16="http://schemas.microsoft.com/office/drawing/2014/main" id="{5423EA77-5BBC-422A-A233-0971B4082D80}"/>
              </a:ext>
            </a:extLst>
          </p:cNvPr>
          <p:cNvSpPr>
            <a:spLocks noGrp="1"/>
          </p:cNvSpPr>
          <p:nvPr>
            <p:ph type="pic" sz="quarter" idx="26"/>
          </p:nvPr>
        </p:nvSpPr>
        <p:spPr>
          <a:xfrm>
            <a:off x="1219197" y="3958773"/>
            <a:ext cx="1464736" cy="1341120"/>
          </a:xfrm>
          <a:solidFill>
            <a:schemeClr val="bg1">
              <a:lumMod val="95000"/>
            </a:schemeClr>
          </a:solidFill>
        </p:spPr>
        <p:txBody>
          <a:bodyPr anchor="t" anchorCtr="1">
            <a:noAutofit/>
          </a:bodyPr>
          <a:lstStyle/>
          <a:p>
            <a:r>
              <a:rPr lang="en-US" noProof="0"/>
              <a:t>Click icon to add picture</a:t>
            </a:r>
          </a:p>
        </p:txBody>
      </p:sp>
      <p:sp>
        <p:nvSpPr>
          <p:cNvPr id="39" name="Text Placeholder 2">
            <a:extLst>
              <a:ext uri="{FF2B5EF4-FFF2-40B4-BE49-F238E27FC236}">
                <a16:creationId xmlns:a16="http://schemas.microsoft.com/office/drawing/2014/main" id="{8010C731-1FB2-43EB-8A9E-909254A0B899}"/>
              </a:ext>
            </a:extLst>
          </p:cNvPr>
          <p:cNvSpPr>
            <a:spLocks noGrp="1"/>
          </p:cNvSpPr>
          <p:nvPr>
            <p:ph type="body" idx="27" hasCustomPrompt="1"/>
          </p:nvPr>
        </p:nvSpPr>
        <p:spPr>
          <a:xfrm>
            <a:off x="3048003" y="2524177"/>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40" name="Text Placeholder 15">
            <a:extLst>
              <a:ext uri="{FF2B5EF4-FFF2-40B4-BE49-F238E27FC236}">
                <a16:creationId xmlns:a16="http://schemas.microsoft.com/office/drawing/2014/main" id="{F3060E9C-5183-4FBD-96EE-0764D069A799}"/>
              </a:ext>
            </a:extLst>
          </p:cNvPr>
          <p:cNvSpPr>
            <a:spLocks noGrp="1"/>
          </p:cNvSpPr>
          <p:nvPr>
            <p:ph type="body" sz="quarter" idx="28" hasCustomPrompt="1"/>
          </p:nvPr>
        </p:nvSpPr>
        <p:spPr>
          <a:xfrm>
            <a:off x="3048003" y="2873829"/>
            <a:ext cx="1464735" cy="732972"/>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a:t>
            </a:r>
            <a:br>
              <a:rPr lang="en-US" noProof="0">
                <a:solidFill>
                  <a:schemeClr val="tx2"/>
                </a:solidFill>
              </a:rPr>
            </a:br>
            <a:r>
              <a:rPr lang="en-US" noProof="0">
                <a:solidFill>
                  <a:schemeClr val="tx2"/>
                </a:solidFill>
              </a:rPr>
              <a:t>Business unit</a:t>
            </a:r>
          </a:p>
        </p:txBody>
      </p:sp>
      <p:sp>
        <p:nvSpPr>
          <p:cNvPr id="41" name="Picture Placeholder 13">
            <a:extLst>
              <a:ext uri="{FF2B5EF4-FFF2-40B4-BE49-F238E27FC236}">
                <a16:creationId xmlns:a16="http://schemas.microsoft.com/office/drawing/2014/main" id="{CEBBF380-7BAF-4BEA-BB8C-2B7141AE14AE}"/>
              </a:ext>
            </a:extLst>
          </p:cNvPr>
          <p:cNvSpPr>
            <a:spLocks noGrp="1"/>
          </p:cNvSpPr>
          <p:nvPr>
            <p:ph type="pic" sz="quarter" idx="29"/>
          </p:nvPr>
        </p:nvSpPr>
        <p:spPr>
          <a:xfrm>
            <a:off x="3048000" y="1188577"/>
            <a:ext cx="1464736" cy="1341120"/>
          </a:xfrm>
          <a:solidFill>
            <a:schemeClr val="bg1">
              <a:lumMod val="95000"/>
            </a:schemeClr>
          </a:solidFill>
        </p:spPr>
        <p:txBody>
          <a:bodyPr anchor="t" anchorCtr="1">
            <a:noAutofit/>
          </a:bodyPr>
          <a:lstStyle/>
          <a:p>
            <a:r>
              <a:rPr lang="en-US" noProof="0"/>
              <a:t>Click icon to add picture</a:t>
            </a:r>
          </a:p>
        </p:txBody>
      </p:sp>
      <p:sp>
        <p:nvSpPr>
          <p:cNvPr id="42" name="Text Placeholder 2">
            <a:extLst>
              <a:ext uri="{FF2B5EF4-FFF2-40B4-BE49-F238E27FC236}">
                <a16:creationId xmlns:a16="http://schemas.microsoft.com/office/drawing/2014/main" id="{F0476D26-441A-4B61-9CDD-150B6CD176B7}"/>
              </a:ext>
            </a:extLst>
          </p:cNvPr>
          <p:cNvSpPr>
            <a:spLocks noGrp="1"/>
          </p:cNvSpPr>
          <p:nvPr>
            <p:ph type="body" idx="30" hasCustomPrompt="1"/>
          </p:nvPr>
        </p:nvSpPr>
        <p:spPr>
          <a:xfrm>
            <a:off x="3048003" y="5294373"/>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43" name="Text Placeholder 15">
            <a:extLst>
              <a:ext uri="{FF2B5EF4-FFF2-40B4-BE49-F238E27FC236}">
                <a16:creationId xmlns:a16="http://schemas.microsoft.com/office/drawing/2014/main" id="{3026D66C-E6B1-435A-9162-360BD997C2EA}"/>
              </a:ext>
            </a:extLst>
          </p:cNvPr>
          <p:cNvSpPr>
            <a:spLocks noGrp="1"/>
          </p:cNvSpPr>
          <p:nvPr>
            <p:ph type="body" sz="quarter" idx="31" hasCustomPrompt="1"/>
          </p:nvPr>
        </p:nvSpPr>
        <p:spPr>
          <a:xfrm>
            <a:off x="3048003" y="5644025"/>
            <a:ext cx="1464735" cy="732972"/>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a:t>
            </a:r>
            <a:br>
              <a:rPr lang="en-US" noProof="0">
                <a:solidFill>
                  <a:schemeClr val="tx2"/>
                </a:solidFill>
              </a:rPr>
            </a:br>
            <a:r>
              <a:rPr lang="en-US" noProof="0">
                <a:solidFill>
                  <a:schemeClr val="tx2"/>
                </a:solidFill>
              </a:rPr>
              <a:t>Business unit</a:t>
            </a:r>
          </a:p>
        </p:txBody>
      </p:sp>
      <p:sp>
        <p:nvSpPr>
          <p:cNvPr id="44" name="Picture Placeholder 13">
            <a:extLst>
              <a:ext uri="{FF2B5EF4-FFF2-40B4-BE49-F238E27FC236}">
                <a16:creationId xmlns:a16="http://schemas.microsoft.com/office/drawing/2014/main" id="{7611CF16-AE24-42DE-958B-A29DBF4BD880}"/>
              </a:ext>
            </a:extLst>
          </p:cNvPr>
          <p:cNvSpPr>
            <a:spLocks noGrp="1"/>
          </p:cNvSpPr>
          <p:nvPr>
            <p:ph type="pic" sz="quarter" idx="32"/>
          </p:nvPr>
        </p:nvSpPr>
        <p:spPr>
          <a:xfrm>
            <a:off x="3048000" y="3958773"/>
            <a:ext cx="1464736" cy="1341120"/>
          </a:xfrm>
          <a:solidFill>
            <a:schemeClr val="bg1">
              <a:lumMod val="95000"/>
            </a:schemeClr>
          </a:solidFill>
        </p:spPr>
        <p:txBody>
          <a:bodyPr anchor="t" anchorCtr="1">
            <a:noAutofit/>
          </a:bodyPr>
          <a:lstStyle/>
          <a:p>
            <a:r>
              <a:rPr lang="en-US" noProof="0"/>
              <a:t>Click icon to add picture</a:t>
            </a:r>
          </a:p>
        </p:txBody>
      </p:sp>
      <p:sp>
        <p:nvSpPr>
          <p:cNvPr id="45" name="Text Placeholder 2">
            <a:extLst>
              <a:ext uri="{FF2B5EF4-FFF2-40B4-BE49-F238E27FC236}">
                <a16:creationId xmlns:a16="http://schemas.microsoft.com/office/drawing/2014/main" id="{A1BE96B7-99E2-4901-8132-57D105A50ACD}"/>
              </a:ext>
            </a:extLst>
          </p:cNvPr>
          <p:cNvSpPr>
            <a:spLocks noGrp="1"/>
          </p:cNvSpPr>
          <p:nvPr>
            <p:ph type="body" idx="33" hasCustomPrompt="1"/>
          </p:nvPr>
        </p:nvSpPr>
        <p:spPr>
          <a:xfrm>
            <a:off x="4876799" y="2524177"/>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46" name="Text Placeholder 15">
            <a:extLst>
              <a:ext uri="{FF2B5EF4-FFF2-40B4-BE49-F238E27FC236}">
                <a16:creationId xmlns:a16="http://schemas.microsoft.com/office/drawing/2014/main" id="{750EA163-FF2A-4C18-8BBB-F739ED2C5BD0}"/>
              </a:ext>
            </a:extLst>
          </p:cNvPr>
          <p:cNvSpPr>
            <a:spLocks noGrp="1"/>
          </p:cNvSpPr>
          <p:nvPr>
            <p:ph type="body" sz="quarter" idx="34" hasCustomPrompt="1"/>
          </p:nvPr>
        </p:nvSpPr>
        <p:spPr>
          <a:xfrm>
            <a:off x="4876799" y="2873829"/>
            <a:ext cx="1464735" cy="732972"/>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a:t>
            </a:r>
            <a:br>
              <a:rPr lang="en-US" noProof="0">
                <a:solidFill>
                  <a:schemeClr val="tx2"/>
                </a:solidFill>
              </a:rPr>
            </a:br>
            <a:r>
              <a:rPr lang="en-US" noProof="0">
                <a:solidFill>
                  <a:schemeClr val="tx2"/>
                </a:solidFill>
              </a:rPr>
              <a:t>Business unit</a:t>
            </a:r>
          </a:p>
        </p:txBody>
      </p:sp>
      <p:sp>
        <p:nvSpPr>
          <p:cNvPr id="47" name="Picture Placeholder 13">
            <a:extLst>
              <a:ext uri="{FF2B5EF4-FFF2-40B4-BE49-F238E27FC236}">
                <a16:creationId xmlns:a16="http://schemas.microsoft.com/office/drawing/2014/main" id="{12F54182-C3AA-4764-A4FD-E6722D3392C5}"/>
              </a:ext>
            </a:extLst>
          </p:cNvPr>
          <p:cNvSpPr>
            <a:spLocks noGrp="1"/>
          </p:cNvSpPr>
          <p:nvPr>
            <p:ph type="pic" sz="quarter" idx="35"/>
          </p:nvPr>
        </p:nvSpPr>
        <p:spPr>
          <a:xfrm>
            <a:off x="4876796" y="1188577"/>
            <a:ext cx="1464736" cy="1341120"/>
          </a:xfrm>
          <a:solidFill>
            <a:schemeClr val="bg1">
              <a:lumMod val="95000"/>
            </a:schemeClr>
          </a:solidFill>
        </p:spPr>
        <p:txBody>
          <a:bodyPr anchor="t" anchorCtr="1">
            <a:noAutofit/>
          </a:bodyPr>
          <a:lstStyle/>
          <a:p>
            <a:r>
              <a:rPr lang="en-US" noProof="0"/>
              <a:t>Click icon to add picture</a:t>
            </a:r>
          </a:p>
        </p:txBody>
      </p:sp>
      <p:sp>
        <p:nvSpPr>
          <p:cNvPr id="48" name="Text Placeholder 2">
            <a:extLst>
              <a:ext uri="{FF2B5EF4-FFF2-40B4-BE49-F238E27FC236}">
                <a16:creationId xmlns:a16="http://schemas.microsoft.com/office/drawing/2014/main" id="{395C9923-36BD-4254-9A49-11244264FF4B}"/>
              </a:ext>
            </a:extLst>
          </p:cNvPr>
          <p:cNvSpPr>
            <a:spLocks noGrp="1"/>
          </p:cNvSpPr>
          <p:nvPr>
            <p:ph type="body" idx="36" hasCustomPrompt="1"/>
          </p:nvPr>
        </p:nvSpPr>
        <p:spPr>
          <a:xfrm>
            <a:off x="4876799" y="5294373"/>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49" name="Text Placeholder 15">
            <a:extLst>
              <a:ext uri="{FF2B5EF4-FFF2-40B4-BE49-F238E27FC236}">
                <a16:creationId xmlns:a16="http://schemas.microsoft.com/office/drawing/2014/main" id="{082EB652-7496-4621-A8C7-5F527B88D05C}"/>
              </a:ext>
            </a:extLst>
          </p:cNvPr>
          <p:cNvSpPr>
            <a:spLocks noGrp="1"/>
          </p:cNvSpPr>
          <p:nvPr>
            <p:ph type="body" sz="quarter" idx="37" hasCustomPrompt="1"/>
          </p:nvPr>
        </p:nvSpPr>
        <p:spPr>
          <a:xfrm>
            <a:off x="4876799" y="5644025"/>
            <a:ext cx="1464735" cy="732972"/>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a:t>
            </a:r>
            <a:br>
              <a:rPr lang="en-US" noProof="0">
                <a:solidFill>
                  <a:schemeClr val="tx2"/>
                </a:solidFill>
              </a:rPr>
            </a:br>
            <a:r>
              <a:rPr lang="en-US" noProof="0">
                <a:solidFill>
                  <a:schemeClr val="tx2"/>
                </a:solidFill>
              </a:rPr>
              <a:t>Business unit</a:t>
            </a:r>
          </a:p>
        </p:txBody>
      </p:sp>
      <p:sp>
        <p:nvSpPr>
          <p:cNvPr id="51" name="Picture Placeholder 13">
            <a:extLst>
              <a:ext uri="{FF2B5EF4-FFF2-40B4-BE49-F238E27FC236}">
                <a16:creationId xmlns:a16="http://schemas.microsoft.com/office/drawing/2014/main" id="{A5C1F40E-E177-4D99-921B-55C1519F8FFA}"/>
              </a:ext>
            </a:extLst>
          </p:cNvPr>
          <p:cNvSpPr>
            <a:spLocks noGrp="1"/>
          </p:cNvSpPr>
          <p:nvPr>
            <p:ph type="pic" sz="quarter" idx="38"/>
          </p:nvPr>
        </p:nvSpPr>
        <p:spPr>
          <a:xfrm>
            <a:off x="4876796" y="3958773"/>
            <a:ext cx="1464736" cy="1341120"/>
          </a:xfrm>
          <a:solidFill>
            <a:schemeClr val="bg1">
              <a:lumMod val="95000"/>
            </a:schemeClr>
          </a:solidFill>
        </p:spPr>
        <p:txBody>
          <a:bodyPr anchor="t" anchorCtr="1">
            <a:noAutofit/>
          </a:bodyPr>
          <a:lstStyle/>
          <a:p>
            <a:r>
              <a:rPr lang="en-US" noProof="0"/>
              <a:t>Click icon to add picture</a:t>
            </a:r>
          </a:p>
        </p:txBody>
      </p:sp>
      <p:sp>
        <p:nvSpPr>
          <p:cNvPr id="52" name="Text Placeholder 2">
            <a:extLst>
              <a:ext uri="{FF2B5EF4-FFF2-40B4-BE49-F238E27FC236}">
                <a16:creationId xmlns:a16="http://schemas.microsoft.com/office/drawing/2014/main" id="{B683B2F6-3C64-42E6-98E8-480E7E323394}"/>
              </a:ext>
            </a:extLst>
          </p:cNvPr>
          <p:cNvSpPr>
            <a:spLocks noGrp="1"/>
          </p:cNvSpPr>
          <p:nvPr>
            <p:ph type="body" idx="39" hasCustomPrompt="1"/>
          </p:nvPr>
        </p:nvSpPr>
        <p:spPr>
          <a:xfrm>
            <a:off x="6705594" y="2524177"/>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53" name="Text Placeholder 15">
            <a:extLst>
              <a:ext uri="{FF2B5EF4-FFF2-40B4-BE49-F238E27FC236}">
                <a16:creationId xmlns:a16="http://schemas.microsoft.com/office/drawing/2014/main" id="{8CB0F023-438B-46CB-9DCA-F2A7B831EE2F}"/>
              </a:ext>
            </a:extLst>
          </p:cNvPr>
          <p:cNvSpPr>
            <a:spLocks noGrp="1"/>
          </p:cNvSpPr>
          <p:nvPr>
            <p:ph type="body" sz="quarter" idx="40" hasCustomPrompt="1"/>
          </p:nvPr>
        </p:nvSpPr>
        <p:spPr>
          <a:xfrm>
            <a:off x="6705594" y="2873829"/>
            <a:ext cx="1464735" cy="732972"/>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a:t>
            </a:r>
            <a:br>
              <a:rPr lang="en-US" noProof="0">
                <a:solidFill>
                  <a:schemeClr val="tx2"/>
                </a:solidFill>
              </a:rPr>
            </a:br>
            <a:r>
              <a:rPr lang="en-US" noProof="0">
                <a:solidFill>
                  <a:schemeClr val="tx2"/>
                </a:solidFill>
              </a:rPr>
              <a:t>Business unit</a:t>
            </a:r>
          </a:p>
        </p:txBody>
      </p:sp>
      <p:sp>
        <p:nvSpPr>
          <p:cNvPr id="54" name="Picture Placeholder 13">
            <a:extLst>
              <a:ext uri="{FF2B5EF4-FFF2-40B4-BE49-F238E27FC236}">
                <a16:creationId xmlns:a16="http://schemas.microsoft.com/office/drawing/2014/main" id="{60ED6218-0E2A-41C5-9033-57C414FB68AA}"/>
              </a:ext>
            </a:extLst>
          </p:cNvPr>
          <p:cNvSpPr>
            <a:spLocks noGrp="1"/>
          </p:cNvSpPr>
          <p:nvPr>
            <p:ph type="pic" sz="quarter" idx="41"/>
          </p:nvPr>
        </p:nvSpPr>
        <p:spPr>
          <a:xfrm>
            <a:off x="6705591" y="1188577"/>
            <a:ext cx="1464736" cy="1341120"/>
          </a:xfrm>
          <a:solidFill>
            <a:schemeClr val="bg1">
              <a:lumMod val="95000"/>
            </a:schemeClr>
          </a:solidFill>
        </p:spPr>
        <p:txBody>
          <a:bodyPr anchor="t" anchorCtr="1">
            <a:noAutofit/>
          </a:bodyPr>
          <a:lstStyle/>
          <a:p>
            <a:r>
              <a:rPr lang="en-US" noProof="0"/>
              <a:t>Click icon to add picture</a:t>
            </a:r>
          </a:p>
        </p:txBody>
      </p:sp>
      <p:sp>
        <p:nvSpPr>
          <p:cNvPr id="55" name="Text Placeholder 2">
            <a:extLst>
              <a:ext uri="{FF2B5EF4-FFF2-40B4-BE49-F238E27FC236}">
                <a16:creationId xmlns:a16="http://schemas.microsoft.com/office/drawing/2014/main" id="{F2B3F922-64C5-47FE-827B-BABCDA759B18}"/>
              </a:ext>
            </a:extLst>
          </p:cNvPr>
          <p:cNvSpPr>
            <a:spLocks noGrp="1"/>
          </p:cNvSpPr>
          <p:nvPr>
            <p:ph type="body" idx="42" hasCustomPrompt="1"/>
          </p:nvPr>
        </p:nvSpPr>
        <p:spPr>
          <a:xfrm>
            <a:off x="6705594" y="5294373"/>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56" name="Text Placeholder 15">
            <a:extLst>
              <a:ext uri="{FF2B5EF4-FFF2-40B4-BE49-F238E27FC236}">
                <a16:creationId xmlns:a16="http://schemas.microsoft.com/office/drawing/2014/main" id="{3FCDAEF8-129F-497A-BC3D-2E026CA5285F}"/>
              </a:ext>
            </a:extLst>
          </p:cNvPr>
          <p:cNvSpPr>
            <a:spLocks noGrp="1"/>
          </p:cNvSpPr>
          <p:nvPr>
            <p:ph type="body" sz="quarter" idx="43" hasCustomPrompt="1"/>
          </p:nvPr>
        </p:nvSpPr>
        <p:spPr>
          <a:xfrm>
            <a:off x="6705594" y="5644025"/>
            <a:ext cx="1464735" cy="732972"/>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a:t>
            </a:r>
            <a:br>
              <a:rPr lang="en-US" noProof="0">
                <a:solidFill>
                  <a:schemeClr val="tx2"/>
                </a:solidFill>
              </a:rPr>
            </a:br>
            <a:r>
              <a:rPr lang="en-US" noProof="0">
                <a:solidFill>
                  <a:schemeClr val="tx2"/>
                </a:solidFill>
              </a:rPr>
              <a:t>Business unit</a:t>
            </a:r>
          </a:p>
        </p:txBody>
      </p:sp>
      <p:sp>
        <p:nvSpPr>
          <p:cNvPr id="57" name="Picture Placeholder 13">
            <a:extLst>
              <a:ext uri="{FF2B5EF4-FFF2-40B4-BE49-F238E27FC236}">
                <a16:creationId xmlns:a16="http://schemas.microsoft.com/office/drawing/2014/main" id="{BB96973C-918C-4858-9818-4C18E007B3EC}"/>
              </a:ext>
            </a:extLst>
          </p:cNvPr>
          <p:cNvSpPr>
            <a:spLocks noGrp="1"/>
          </p:cNvSpPr>
          <p:nvPr>
            <p:ph type="pic" sz="quarter" idx="44"/>
          </p:nvPr>
        </p:nvSpPr>
        <p:spPr>
          <a:xfrm>
            <a:off x="6705591" y="3958773"/>
            <a:ext cx="1464736" cy="1341120"/>
          </a:xfrm>
          <a:solidFill>
            <a:schemeClr val="bg1">
              <a:lumMod val="95000"/>
            </a:schemeClr>
          </a:solidFill>
        </p:spPr>
        <p:txBody>
          <a:bodyPr anchor="t" anchorCtr="1">
            <a:noAutofit/>
          </a:bodyPr>
          <a:lstStyle/>
          <a:p>
            <a:r>
              <a:rPr lang="en-US" noProof="0"/>
              <a:t>Click icon to add picture</a:t>
            </a:r>
          </a:p>
        </p:txBody>
      </p:sp>
      <p:sp>
        <p:nvSpPr>
          <p:cNvPr id="58" name="Text Placeholder 2">
            <a:extLst>
              <a:ext uri="{FF2B5EF4-FFF2-40B4-BE49-F238E27FC236}">
                <a16:creationId xmlns:a16="http://schemas.microsoft.com/office/drawing/2014/main" id="{779F3C4F-E1AE-4B68-82DC-5BEB4D756A70}"/>
              </a:ext>
            </a:extLst>
          </p:cNvPr>
          <p:cNvSpPr>
            <a:spLocks noGrp="1"/>
          </p:cNvSpPr>
          <p:nvPr>
            <p:ph type="body" idx="45" hasCustomPrompt="1"/>
          </p:nvPr>
        </p:nvSpPr>
        <p:spPr>
          <a:xfrm>
            <a:off x="8542867" y="2524177"/>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59" name="Text Placeholder 15">
            <a:extLst>
              <a:ext uri="{FF2B5EF4-FFF2-40B4-BE49-F238E27FC236}">
                <a16:creationId xmlns:a16="http://schemas.microsoft.com/office/drawing/2014/main" id="{4D5364C4-183F-4672-8A3A-142C5D4D2B1A}"/>
              </a:ext>
            </a:extLst>
          </p:cNvPr>
          <p:cNvSpPr>
            <a:spLocks noGrp="1"/>
          </p:cNvSpPr>
          <p:nvPr>
            <p:ph type="body" sz="quarter" idx="46" hasCustomPrompt="1"/>
          </p:nvPr>
        </p:nvSpPr>
        <p:spPr>
          <a:xfrm>
            <a:off x="8542867" y="2873829"/>
            <a:ext cx="1464735" cy="732972"/>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a:t>
            </a:r>
            <a:br>
              <a:rPr lang="en-US" noProof="0">
                <a:solidFill>
                  <a:schemeClr val="tx2"/>
                </a:solidFill>
              </a:rPr>
            </a:br>
            <a:r>
              <a:rPr lang="en-US" noProof="0">
                <a:solidFill>
                  <a:schemeClr val="tx2"/>
                </a:solidFill>
              </a:rPr>
              <a:t>Business unit</a:t>
            </a:r>
          </a:p>
        </p:txBody>
      </p:sp>
      <p:sp>
        <p:nvSpPr>
          <p:cNvPr id="60" name="Picture Placeholder 13">
            <a:extLst>
              <a:ext uri="{FF2B5EF4-FFF2-40B4-BE49-F238E27FC236}">
                <a16:creationId xmlns:a16="http://schemas.microsoft.com/office/drawing/2014/main" id="{7BED2ED8-371A-4533-B3A6-8FB12BA60A10}"/>
              </a:ext>
            </a:extLst>
          </p:cNvPr>
          <p:cNvSpPr>
            <a:spLocks noGrp="1"/>
          </p:cNvSpPr>
          <p:nvPr>
            <p:ph type="pic" sz="quarter" idx="47"/>
          </p:nvPr>
        </p:nvSpPr>
        <p:spPr>
          <a:xfrm>
            <a:off x="8542864" y="1188577"/>
            <a:ext cx="1464736" cy="1341120"/>
          </a:xfrm>
          <a:solidFill>
            <a:schemeClr val="bg1">
              <a:lumMod val="95000"/>
            </a:schemeClr>
          </a:solidFill>
        </p:spPr>
        <p:txBody>
          <a:bodyPr anchor="t" anchorCtr="1">
            <a:noAutofit/>
          </a:bodyPr>
          <a:lstStyle/>
          <a:p>
            <a:r>
              <a:rPr lang="en-US" noProof="0"/>
              <a:t>Click icon to add picture</a:t>
            </a:r>
          </a:p>
        </p:txBody>
      </p:sp>
      <p:sp>
        <p:nvSpPr>
          <p:cNvPr id="61" name="Text Placeholder 2">
            <a:extLst>
              <a:ext uri="{FF2B5EF4-FFF2-40B4-BE49-F238E27FC236}">
                <a16:creationId xmlns:a16="http://schemas.microsoft.com/office/drawing/2014/main" id="{25967C85-6150-4F33-8BC3-D5E7812E9EDB}"/>
              </a:ext>
            </a:extLst>
          </p:cNvPr>
          <p:cNvSpPr>
            <a:spLocks noGrp="1"/>
          </p:cNvSpPr>
          <p:nvPr>
            <p:ph type="body" idx="48" hasCustomPrompt="1"/>
          </p:nvPr>
        </p:nvSpPr>
        <p:spPr>
          <a:xfrm>
            <a:off x="8542867" y="5294373"/>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62" name="Text Placeholder 15">
            <a:extLst>
              <a:ext uri="{FF2B5EF4-FFF2-40B4-BE49-F238E27FC236}">
                <a16:creationId xmlns:a16="http://schemas.microsoft.com/office/drawing/2014/main" id="{7837A286-C6C0-452A-AD20-DD47599FB4F6}"/>
              </a:ext>
            </a:extLst>
          </p:cNvPr>
          <p:cNvSpPr>
            <a:spLocks noGrp="1"/>
          </p:cNvSpPr>
          <p:nvPr>
            <p:ph type="body" sz="quarter" idx="49" hasCustomPrompt="1"/>
          </p:nvPr>
        </p:nvSpPr>
        <p:spPr>
          <a:xfrm>
            <a:off x="8542867" y="5644025"/>
            <a:ext cx="1464735" cy="732972"/>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a:t>
            </a:r>
            <a:br>
              <a:rPr lang="en-US" noProof="0">
                <a:solidFill>
                  <a:schemeClr val="tx2"/>
                </a:solidFill>
              </a:rPr>
            </a:br>
            <a:r>
              <a:rPr lang="en-US" noProof="0">
                <a:solidFill>
                  <a:schemeClr val="tx2"/>
                </a:solidFill>
              </a:rPr>
              <a:t>Business unit</a:t>
            </a:r>
          </a:p>
        </p:txBody>
      </p:sp>
      <p:sp>
        <p:nvSpPr>
          <p:cNvPr id="63" name="Picture Placeholder 13">
            <a:extLst>
              <a:ext uri="{FF2B5EF4-FFF2-40B4-BE49-F238E27FC236}">
                <a16:creationId xmlns:a16="http://schemas.microsoft.com/office/drawing/2014/main" id="{A56E6BDA-D19A-4B2F-8346-F2BD38487F19}"/>
              </a:ext>
            </a:extLst>
          </p:cNvPr>
          <p:cNvSpPr>
            <a:spLocks noGrp="1"/>
          </p:cNvSpPr>
          <p:nvPr>
            <p:ph type="pic" sz="quarter" idx="50"/>
          </p:nvPr>
        </p:nvSpPr>
        <p:spPr>
          <a:xfrm>
            <a:off x="8542864" y="3958773"/>
            <a:ext cx="1464736" cy="1341120"/>
          </a:xfrm>
          <a:solidFill>
            <a:schemeClr val="bg1">
              <a:lumMod val="95000"/>
            </a:schemeClr>
          </a:solidFill>
        </p:spPr>
        <p:txBody>
          <a:bodyPr anchor="t" anchorCtr="1">
            <a:noAutofit/>
          </a:bodyPr>
          <a:lstStyle/>
          <a:p>
            <a:r>
              <a:rPr lang="en-US" noProof="0"/>
              <a:t>Click icon to add picture</a:t>
            </a:r>
          </a:p>
        </p:txBody>
      </p:sp>
      <p:sp>
        <p:nvSpPr>
          <p:cNvPr id="64" name="Text Placeholder 2">
            <a:extLst>
              <a:ext uri="{FF2B5EF4-FFF2-40B4-BE49-F238E27FC236}">
                <a16:creationId xmlns:a16="http://schemas.microsoft.com/office/drawing/2014/main" id="{7568B850-F8CB-4215-A7CA-12D1CFBE1309}"/>
              </a:ext>
            </a:extLst>
          </p:cNvPr>
          <p:cNvSpPr>
            <a:spLocks noGrp="1"/>
          </p:cNvSpPr>
          <p:nvPr>
            <p:ph type="body" idx="51" hasCustomPrompt="1"/>
          </p:nvPr>
        </p:nvSpPr>
        <p:spPr>
          <a:xfrm>
            <a:off x="10380139" y="2524177"/>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65" name="Text Placeholder 15">
            <a:extLst>
              <a:ext uri="{FF2B5EF4-FFF2-40B4-BE49-F238E27FC236}">
                <a16:creationId xmlns:a16="http://schemas.microsoft.com/office/drawing/2014/main" id="{00E053F3-858D-4EA5-AADD-F5F33C8D6170}"/>
              </a:ext>
            </a:extLst>
          </p:cNvPr>
          <p:cNvSpPr>
            <a:spLocks noGrp="1"/>
          </p:cNvSpPr>
          <p:nvPr>
            <p:ph type="body" sz="quarter" idx="52" hasCustomPrompt="1"/>
          </p:nvPr>
        </p:nvSpPr>
        <p:spPr>
          <a:xfrm>
            <a:off x="10380139" y="2873829"/>
            <a:ext cx="1464735" cy="732972"/>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a:t>
            </a:r>
            <a:br>
              <a:rPr lang="en-US" noProof="0">
                <a:solidFill>
                  <a:schemeClr val="tx2"/>
                </a:solidFill>
              </a:rPr>
            </a:br>
            <a:r>
              <a:rPr lang="en-US" noProof="0">
                <a:solidFill>
                  <a:schemeClr val="tx2"/>
                </a:solidFill>
              </a:rPr>
              <a:t>Business unit</a:t>
            </a:r>
          </a:p>
        </p:txBody>
      </p:sp>
      <p:sp>
        <p:nvSpPr>
          <p:cNvPr id="66" name="Picture Placeholder 13">
            <a:extLst>
              <a:ext uri="{FF2B5EF4-FFF2-40B4-BE49-F238E27FC236}">
                <a16:creationId xmlns:a16="http://schemas.microsoft.com/office/drawing/2014/main" id="{57C7ABD9-46EF-4A5B-B450-67ECF10417CF}"/>
              </a:ext>
            </a:extLst>
          </p:cNvPr>
          <p:cNvSpPr>
            <a:spLocks noGrp="1"/>
          </p:cNvSpPr>
          <p:nvPr>
            <p:ph type="pic" sz="quarter" idx="53"/>
          </p:nvPr>
        </p:nvSpPr>
        <p:spPr>
          <a:xfrm>
            <a:off x="10380136" y="1188577"/>
            <a:ext cx="1464736" cy="1341120"/>
          </a:xfrm>
          <a:solidFill>
            <a:schemeClr val="bg1">
              <a:lumMod val="95000"/>
            </a:schemeClr>
          </a:solidFill>
        </p:spPr>
        <p:txBody>
          <a:bodyPr anchor="t" anchorCtr="1">
            <a:noAutofit/>
          </a:bodyPr>
          <a:lstStyle/>
          <a:p>
            <a:r>
              <a:rPr lang="en-US" noProof="0"/>
              <a:t>Click icon to add picture</a:t>
            </a:r>
          </a:p>
        </p:txBody>
      </p:sp>
      <p:sp>
        <p:nvSpPr>
          <p:cNvPr id="67" name="Text Placeholder 2">
            <a:extLst>
              <a:ext uri="{FF2B5EF4-FFF2-40B4-BE49-F238E27FC236}">
                <a16:creationId xmlns:a16="http://schemas.microsoft.com/office/drawing/2014/main" id="{369CD228-4152-4953-8AE8-91886E87E15F}"/>
              </a:ext>
            </a:extLst>
          </p:cNvPr>
          <p:cNvSpPr>
            <a:spLocks noGrp="1"/>
          </p:cNvSpPr>
          <p:nvPr>
            <p:ph type="body" idx="54" hasCustomPrompt="1"/>
          </p:nvPr>
        </p:nvSpPr>
        <p:spPr>
          <a:xfrm>
            <a:off x="10380139" y="5294373"/>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68" name="Text Placeholder 15">
            <a:extLst>
              <a:ext uri="{FF2B5EF4-FFF2-40B4-BE49-F238E27FC236}">
                <a16:creationId xmlns:a16="http://schemas.microsoft.com/office/drawing/2014/main" id="{1D10B767-7DBE-4C4D-9CA7-3E06A5548660}"/>
              </a:ext>
            </a:extLst>
          </p:cNvPr>
          <p:cNvSpPr>
            <a:spLocks noGrp="1"/>
          </p:cNvSpPr>
          <p:nvPr>
            <p:ph type="body" sz="quarter" idx="55" hasCustomPrompt="1"/>
          </p:nvPr>
        </p:nvSpPr>
        <p:spPr>
          <a:xfrm>
            <a:off x="10380139" y="5644025"/>
            <a:ext cx="1464735" cy="732972"/>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a:t>
            </a:r>
            <a:br>
              <a:rPr lang="en-US" noProof="0">
                <a:solidFill>
                  <a:schemeClr val="tx2"/>
                </a:solidFill>
              </a:rPr>
            </a:br>
            <a:r>
              <a:rPr lang="en-US" noProof="0">
                <a:solidFill>
                  <a:schemeClr val="tx2"/>
                </a:solidFill>
              </a:rPr>
              <a:t>Business unit</a:t>
            </a:r>
          </a:p>
        </p:txBody>
      </p:sp>
      <p:sp>
        <p:nvSpPr>
          <p:cNvPr id="69" name="Picture Placeholder 13">
            <a:extLst>
              <a:ext uri="{FF2B5EF4-FFF2-40B4-BE49-F238E27FC236}">
                <a16:creationId xmlns:a16="http://schemas.microsoft.com/office/drawing/2014/main" id="{5CC530E8-C8E0-465B-8E46-173EB2DDFC65}"/>
              </a:ext>
            </a:extLst>
          </p:cNvPr>
          <p:cNvSpPr>
            <a:spLocks noGrp="1"/>
          </p:cNvSpPr>
          <p:nvPr>
            <p:ph type="pic" sz="quarter" idx="56"/>
          </p:nvPr>
        </p:nvSpPr>
        <p:spPr>
          <a:xfrm>
            <a:off x="10380136" y="3958773"/>
            <a:ext cx="1464736" cy="1341120"/>
          </a:xfrm>
          <a:solidFill>
            <a:schemeClr val="bg1">
              <a:lumMod val="95000"/>
            </a:schemeClr>
          </a:solidFill>
        </p:spPr>
        <p:txBody>
          <a:bodyPr anchor="t" anchorCtr="1">
            <a:noAutofit/>
          </a:bodyPr>
          <a:lstStyle/>
          <a:p>
            <a:r>
              <a:rPr lang="en-US" noProof="0"/>
              <a:t>Click icon to add picture</a:t>
            </a:r>
          </a:p>
        </p:txBody>
      </p:sp>
      <p:sp>
        <p:nvSpPr>
          <p:cNvPr id="5" name="Footer Placeholder 4">
            <a:extLst>
              <a:ext uri="{FF2B5EF4-FFF2-40B4-BE49-F238E27FC236}">
                <a16:creationId xmlns:a16="http://schemas.microsoft.com/office/drawing/2014/main" id="{E7642C1E-836A-4E89-B3F5-B3DF827BDE40}"/>
              </a:ext>
            </a:extLst>
          </p:cNvPr>
          <p:cNvSpPr>
            <a:spLocks noGrp="1"/>
          </p:cNvSpPr>
          <p:nvPr>
            <p:ph type="ftr" sz="quarter" idx="57"/>
          </p:nvPr>
        </p:nvSpPr>
        <p:spPr/>
        <p:txBody>
          <a:bodyPr/>
          <a:lstStyle/>
          <a:p>
            <a:r>
              <a:rPr lang="en-US"/>
              <a:t>Confidential</a:t>
            </a:r>
          </a:p>
        </p:txBody>
      </p:sp>
    </p:spTree>
    <p:extLst>
      <p:ext uri="{BB962C8B-B14F-4D97-AF65-F5344CB8AC3E}">
        <p14:creationId xmlns:p14="http://schemas.microsoft.com/office/powerpoint/2010/main" val="4209415450"/>
      </p:ext>
    </p:extLst>
  </p:cSld>
  <p:clrMapOvr>
    <a:masterClrMapping/>
  </p:clrMapOvr>
  <p:extLst>
    <p:ext uri="{DCECCB84-F9BA-43D5-87BE-67443E8EF086}">
      <p15:sldGuideLst xmlns:p15="http://schemas.microsoft.com/office/powerpoint/2012/main">
        <p15:guide id="1" orient="horz" pos="551">
          <p15:clr>
            <a:srgbClr val="FBAE40"/>
          </p15:clr>
        </p15:guide>
      </p15:sldGuideLst>
    </p:ext>
  </p:extLst>
</p:sldLayout>
</file>

<file path=ppt/slideLayouts/slideLayout178.xml><?xml version="1.0" encoding="utf-8"?>
<p:sldLayout xmlns:a="http://schemas.openxmlformats.org/drawingml/2006/main" xmlns:r="http://schemas.openxmlformats.org/officeDocument/2006/relationships" xmlns:p="http://schemas.openxmlformats.org/presentationml/2006/main" preserve="1" userDrawn="1">
  <p:cSld name="Divider with picture">
    <p:spTree>
      <p:nvGrpSpPr>
        <p:cNvPr id="1" name=""/>
        <p:cNvGrpSpPr/>
        <p:nvPr/>
      </p:nvGrpSpPr>
      <p:grpSpPr>
        <a:xfrm>
          <a:off x="0" y="0"/>
          <a:ext cx="0" cy="0"/>
          <a:chOff x="0" y="0"/>
          <a:chExt cx="0" cy="0"/>
        </a:xfrm>
      </p:grpSpPr>
      <p:sp>
        <p:nvSpPr>
          <p:cNvPr id="6" name="Picture Placeholder 13">
            <a:extLst>
              <a:ext uri="{FF2B5EF4-FFF2-40B4-BE49-F238E27FC236}">
                <a16:creationId xmlns:a16="http://schemas.microsoft.com/office/drawing/2014/main" id="{38314103-1ECB-406B-B0F2-AD79FFEAC7B8}"/>
              </a:ext>
            </a:extLst>
          </p:cNvPr>
          <p:cNvSpPr>
            <a:spLocks noGrp="1"/>
          </p:cNvSpPr>
          <p:nvPr>
            <p:ph type="pic" sz="quarter" idx="13"/>
          </p:nvPr>
        </p:nvSpPr>
        <p:spPr>
          <a:xfrm>
            <a:off x="1" y="0"/>
            <a:ext cx="12192000" cy="6858000"/>
          </a:xfrm>
          <a:solidFill>
            <a:schemeClr val="bg1">
              <a:lumMod val="95000"/>
            </a:schemeClr>
          </a:solidFill>
        </p:spPr>
        <p:txBody>
          <a:bodyPr anchor="b" anchorCtr="1">
            <a:noAutofit/>
          </a:bodyPr>
          <a:lstStyle/>
          <a:p>
            <a:r>
              <a:rPr lang="en-US" noProof="0"/>
              <a:t>Click icon to add picture</a:t>
            </a:r>
          </a:p>
        </p:txBody>
      </p:sp>
      <p:sp>
        <p:nvSpPr>
          <p:cNvPr id="2" name="Title 1"/>
          <p:cNvSpPr>
            <a:spLocks noGrp="1"/>
          </p:cNvSpPr>
          <p:nvPr>
            <p:ph type="ctrTitle"/>
          </p:nvPr>
        </p:nvSpPr>
        <p:spPr>
          <a:xfrm>
            <a:off x="850901" y="2438400"/>
            <a:ext cx="5676899" cy="4174067"/>
          </a:xfrm>
          <a:prstGeom prst="rect">
            <a:avLst/>
          </a:prstGeom>
        </p:spPr>
        <p:txBody>
          <a:bodyPr anchor="t" anchorCtr="0"/>
          <a:lstStyle>
            <a:lvl1pPr algn="l">
              <a:lnSpc>
                <a:spcPct val="100000"/>
              </a:lnSpc>
              <a:defRPr sz="4267">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631181218"/>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preserve="1" userDrawn="1">
  <p:cSld name="Divider in True 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850901" y="2438401"/>
            <a:ext cx="5676899" cy="4034367"/>
          </a:xfrm>
          <a:prstGeom prst="rect">
            <a:avLst/>
          </a:prstGeom>
        </p:spPr>
        <p:txBody>
          <a:bodyPr anchor="t" anchorCtr="0"/>
          <a:lstStyle>
            <a:lvl1pPr algn="l">
              <a:lnSpc>
                <a:spcPct val="100000"/>
              </a:lnSpc>
              <a:defRPr sz="4267">
                <a:solidFill>
                  <a:schemeClr val="bg1"/>
                </a:solidFill>
              </a:defRPr>
            </a:lvl1pPr>
          </a:lstStyle>
          <a:p>
            <a:r>
              <a:rPr lang="en-US" noProof="0"/>
              <a:t>Click to edit Master title style</a:t>
            </a:r>
          </a:p>
        </p:txBody>
      </p:sp>
      <p:pic>
        <p:nvPicPr>
          <p:cNvPr id="4" name="Graphic 3">
            <a:extLst>
              <a:ext uri="{FF2B5EF4-FFF2-40B4-BE49-F238E27FC236}">
                <a16:creationId xmlns:a16="http://schemas.microsoft.com/office/drawing/2014/main" id="{D7A5E644-B3D3-B54D-8970-61A6F744C29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846316" y="429681"/>
            <a:ext cx="2761993" cy="600272"/>
          </a:xfrm>
          <a:prstGeom prst="rect">
            <a:avLst/>
          </a:prstGeom>
        </p:spPr>
      </p:pic>
    </p:spTree>
    <p:extLst>
      <p:ext uri="{BB962C8B-B14F-4D97-AF65-F5344CB8AC3E}">
        <p14:creationId xmlns:p14="http://schemas.microsoft.com/office/powerpoint/2010/main" val="534507981"/>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preserve="1" userDrawn="1">
  <p:cSld name="Quote on pictur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8AF517B1-0F8D-485F-A459-A68B06B973E2}"/>
              </a:ext>
            </a:extLst>
          </p:cNvPr>
          <p:cNvSpPr>
            <a:spLocks noGrp="1"/>
          </p:cNvSpPr>
          <p:nvPr>
            <p:ph type="pic" sz="quarter" idx="13"/>
          </p:nvPr>
        </p:nvSpPr>
        <p:spPr>
          <a:xfrm>
            <a:off x="558800" y="0"/>
            <a:ext cx="11633200" cy="6858000"/>
          </a:xfrm>
          <a:solidFill>
            <a:schemeClr val="bg1">
              <a:lumMod val="95000"/>
            </a:schemeClr>
          </a:solidFill>
        </p:spPr>
        <p:txBody>
          <a:bodyPr anchor="ctr" anchorCtr="1">
            <a:noAutofit/>
          </a:bodyPr>
          <a:lstStyle/>
          <a:p>
            <a:r>
              <a:rPr lang="en-US" noProof="0"/>
              <a:t>Click icon to add picture</a:t>
            </a:r>
          </a:p>
        </p:txBody>
      </p:sp>
      <p:sp>
        <p:nvSpPr>
          <p:cNvPr id="2" name="Title 1"/>
          <p:cNvSpPr>
            <a:spLocks noGrp="1"/>
          </p:cNvSpPr>
          <p:nvPr>
            <p:ph type="title"/>
          </p:nvPr>
        </p:nvSpPr>
        <p:spPr>
          <a:xfrm>
            <a:off x="1219200" y="395819"/>
            <a:ext cx="5308601" cy="5975349"/>
          </a:xfrm>
          <a:prstGeom prst="rect">
            <a:avLst/>
          </a:prstGeom>
        </p:spPr>
        <p:txBody>
          <a:bodyPr>
            <a:noAutofit/>
          </a:bodyPr>
          <a:lstStyle>
            <a:lvl1pPr>
              <a:defRPr sz="3200" b="0"/>
            </a:lvl1pPr>
          </a:lstStyle>
          <a:p>
            <a:r>
              <a:rPr lang="en-US" noProof="0"/>
              <a:t>Click to edit Master title style</a:t>
            </a:r>
          </a:p>
        </p:txBody>
      </p:sp>
      <p:pic>
        <p:nvPicPr>
          <p:cNvPr id="16" name="Picture 8">
            <a:extLst>
              <a:ext uri="{FF2B5EF4-FFF2-40B4-BE49-F238E27FC236}">
                <a16:creationId xmlns:a16="http://schemas.microsoft.com/office/drawing/2014/main" id="{ADA8C1AC-CD09-4BC7-9BA0-9ECE91E53670}"/>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3" name="Date Placeholder 2">
            <a:extLst>
              <a:ext uri="{FF2B5EF4-FFF2-40B4-BE49-F238E27FC236}">
                <a16:creationId xmlns:a16="http://schemas.microsoft.com/office/drawing/2014/main" id="{A449DF28-B077-4AEA-B434-1C3CD9566E12}"/>
              </a:ext>
            </a:extLst>
          </p:cNvPr>
          <p:cNvSpPr>
            <a:spLocks noGrp="1"/>
          </p:cNvSpPr>
          <p:nvPr>
            <p:ph type="dt" sz="half" idx="14"/>
          </p:nvPr>
        </p:nvSpPr>
        <p:spPr/>
        <p:txBody>
          <a:bodyPr/>
          <a:lstStyle>
            <a:lvl1pPr>
              <a:defRPr/>
            </a:lvl1pPr>
          </a:lstStyle>
          <a:p>
            <a:fld id="{E32C1CE6-4794-46B8-80B2-851B21B67EAE}" type="datetime1">
              <a:rPr lang="en-US" noProof="0" smtClean="0"/>
              <a:t>07/18/2024</a:t>
            </a:fld>
            <a:endParaRPr lang="en-US" noProof="0"/>
          </a:p>
        </p:txBody>
      </p:sp>
      <p:sp>
        <p:nvSpPr>
          <p:cNvPr id="5" name="Slide Number Placeholder 4">
            <a:extLst>
              <a:ext uri="{FF2B5EF4-FFF2-40B4-BE49-F238E27FC236}">
                <a16:creationId xmlns:a16="http://schemas.microsoft.com/office/drawing/2014/main" id="{A63B5BB2-0F44-4917-AEC8-F65577C7F4D0}"/>
              </a:ext>
            </a:extLst>
          </p:cNvPr>
          <p:cNvSpPr>
            <a:spLocks noGrp="1"/>
          </p:cNvSpPr>
          <p:nvPr>
            <p:ph type="sldNum" sz="quarter" idx="16"/>
          </p:nvPr>
        </p:nvSpPr>
        <p:spPr/>
        <p:txBody>
          <a:bodyPr/>
          <a:lstStyle/>
          <a:p>
            <a:fld id="{F207DD7E-2893-4952-BB40-9A5B851D3DD5}" type="slidenum">
              <a:rPr lang="en-US" noProof="0" smtClean="0"/>
              <a:pPr/>
              <a:t>‹#›</a:t>
            </a:fld>
            <a:endParaRPr lang="en-US" noProof="0"/>
          </a:p>
        </p:txBody>
      </p:sp>
      <p:sp>
        <p:nvSpPr>
          <p:cNvPr id="4" name="Footer Placeholder 3">
            <a:extLst>
              <a:ext uri="{FF2B5EF4-FFF2-40B4-BE49-F238E27FC236}">
                <a16:creationId xmlns:a16="http://schemas.microsoft.com/office/drawing/2014/main" id="{C2868515-B8CA-4B56-B609-96E18B6B3FFF}"/>
              </a:ext>
            </a:extLst>
          </p:cNvPr>
          <p:cNvSpPr>
            <a:spLocks noGrp="1"/>
          </p:cNvSpPr>
          <p:nvPr>
            <p:ph type="ftr" sz="quarter" idx="17"/>
          </p:nvPr>
        </p:nvSpPr>
        <p:spPr/>
        <p:txBody>
          <a:bodyPr/>
          <a:lstStyle/>
          <a:p>
            <a:r>
              <a:rPr lang="en-US"/>
              <a:t>Confidential</a:t>
            </a:r>
          </a:p>
        </p:txBody>
      </p:sp>
    </p:spTree>
    <p:extLst>
      <p:ext uri="{BB962C8B-B14F-4D97-AF65-F5344CB8AC3E}">
        <p14:creationId xmlns:p14="http://schemas.microsoft.com/office/powerpoint/2010/main" val="3862126450"/>
      </p:ext>
    </p:extLst>
  </p:cSld>
  <p:clrMapOvr>
    <a:masterClrMapping/>
  </p:clrMapOvr>
  <p:extLst>
    <p:ext uri="{DCECCB84-F9BA-43D5-87BE-67443E8EF086}">
      <p15:sldGuideLst xmlns:p15="http://schemas.microsoft.com/office/powerpoint/2012/main"/>
    </p:ext>
  </p:extLst>
</p:sldLayout>
</file>

<file path=ppt/slideLayouts/slideLayout181.xml><?xml version="1.0" encoding="utf-8"?>
<p:sldLayout xmlns:a="http://schemas.openxmlformats.org/drawingml/2006/main" xmlns:r="http://schemas.openxmlformats.org/officeDocument/2006/relationships" xmlns:p="http://schemas.openxmlformats.org/presentationml/2006/main" preserve="1" userDrawn="1">
  <p:cSld name="Quote on True 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19200" y="777871"/>
            <a:ext cx="10634133" cy="5852584"/>
          </a:xfrm>
          <a:prstGeom prst="rect">
            <a:avLst/>
          </a:prstGeom>
        </p:spPr>
        <p:txBody>
          <a:bodyPr>
            <a:noAutofit/>
          </a:bodyPr>
          <a:lstStyle>
            <a:lvl1pPr>
              <a:defRPr sz="3733">
                <a:solidFill>
                  <a:schemeClr val="bg1"/>
                </a:solidFill>
              </a:defRPr>
            </a:lvl1pPr>
          </a:lstStyle>
          <a:p>
            <a:r>
              <a:rPr lang="en-US" noProof="0"/>
              <a:t>Click to edit Master title style</a:t>
            </a:r>
          </a:p>
        </p:txBody>
      </p:sp>
      <p:pic>
        <p:nvPicPr>
          <p:cNvPr id="15" name="Picture 8">
            <a:extLst>
              <a:ext uri="{FF2B5EF4-FFF2-40B4-BE49-F238E27FC236}">
                <a16:creationId xmlns:a16="http://schemas.microsoft.com/office/drawing/2014/main" id="{558918D4-5B11-456F-B588-1E4BD79DD56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1" y="1132962"/>
            <a:ext cx="1448184" cy="146749"/>
          </a:xfrm>
          <a:prstGeom prst="rect">
            <a:avLst/>
          </a:prstGeom>
        </p:spPr>
      </p:pic>
      <p:sp>
        <p:nvSpPr>
          <p:cNvPr id="3" name="Date Placeholder 2">
            <a:extLst>
              <a:ext uri="{FF2B5EF4-FFF2-40B4-BE49-F238E27FC236}">
                <a16:creationId xmlns:a16="http://schemas.microsoft.com/office/drawing/2014/main" id="{A9B4EDF9-9ADB-4C68-AD93-7B18264E219F}"/>
              </a:ext>
            </a:extLst>
          </p:cNvPr>
          <p:cNvSpPr>
            <a:spLocks noGrp="1"/>
          </p:cNvSpPr>
          <p:nvPr>
            <p:ph type="dt" sz="half" idx="10"/>
          </p:nvPr>
        </p:nvSpPr>
        <p:spPr/>
        <p:txBody>
          <a:bodyPr/>
          <a:lstStyle>
            <a:lvl1pPr>
              <a:defRPr>
                <a:solidFill>
                  <a:schemeClr val="bg1"/>
                </a:solidFill>
              </a:defRPr>
            </a:lvl1pPr>
          </a:lstStyle>
          <a:p>
            <a:fld id="{08583387-2000-4711-ADE3-2AAED31CEFD7}" type="datetime1">
              <a:rPr lang="en-US" noProof="0" smtClean="0"/>
              <a:t>07/18/2024</a:t>
            </a:fld>
            <a:endParaRPr lang="en-US" noProof="0"/>
          </a:p>
        </p:txBody>
      </p:sp>
      <p:sp>
        <p:nvSpPr>
          <p:cNvPr id="5" name="Slide Number Placeholder 4">
            <a:extLst>
              <a:ext uri="{FF2B5EF4-FFF2-40B4-BE49-F238E27FC236}">
                <a16:creationId xmlns:a16="http://schemas.microsoft.com/office/drawing/2014/main" id="{EFBB8B0F-B560-44D6-B95A-B19CEC9225C0}"/>
              </a:ext>
            </a:extLst>
          </p:cNvPr>
          <p:cNvSpPr>
            <a:spLocks noGrp="1"/>
          </p:cNvSpPr>
          <p:nvPr>
            <p:ph type="sldNum" sz="quarter" idx="12"/>
          </p:nvPr>
        </p:nvSpPr>
        <p:spPr/>
        <p:txBody>
          <a:bodyPr/>
          <a:lstStyle>
            <a:lvl1pPr>
              <a:defRPr>
                <a:solidFill>
                  <a:schemeClr val="bg1"/>
                </a:solidFill>
              </a:defRPr>
            </a:lvl1pPr>
          </a:lstStyle>
          <a:p>
            <a:fld id="{F207DD7E-2893-4952-BB40-9A5B851D3DD5}" type="slidenum">
              <a:rPr lang="en-US" noProof="0" smtClean="0"/>
              <a:pPr/>
              <a:t>‹#›</a:t>
            </a:fld>
            <a:endParaRPr lang="en-US" noProof="0"/>
          </a:p>
        </p:txBody>
      </p:sp>
      <p:sp>
        <p:nvSpPr>
          <p:cNvPr id="4" name="Footer Placeholder 3">
            <a:extLst>
              <a:ext uri="{FF2B5EF4-FFF2-40B4-BE49-F238E27FC236}">
                <a16:creationId xmlns:a16="http://schemas.microsoft.com/office/drawing/2014/main" id="{480A7CCE-F78A-4553-BB1D-D5AECAF1723F}"/>
              </a:ext>
            </a:extLst>
          </p:cNvPr>
          <p:cNvSpPr>
            <a:spLocks noGrp="1"/>
          </p:cNvSpPr>
          <p:nvPr>
            <p:ph type="ftr" sz="quarter" idx="13"/>
          </p:nvPr>
        </p:nvSpPr>
        <p:spPr/>
        <p:txBody>
          <a:bodyPr/>
          <a:lstStyle>
            <a:lvl1pPr>
              <a:defRPr>
                <a:solidFill>
                  <a:schemeClr val="bg1"/>
                </a:solidFill>
              </a:defRPr>
            </a:lvl1pPr>
          </a:lstStyle>
          <a:p>
            <a:r>
              <a:rPr lang="en-US"/>
              <a:t>Confidential</a:t>
            </a:r>
          </a:p>
        </p:txBody>
      </p:sp>
      <p:sp>
        <p:nvSpPr>
          <p:cNvPr id="8" name="Footer Placeholder 37">
            <a:extLst>
              <a:ext uri="{FF2B5EF4-FFF2-40B4-BE49-F238E27FC236}">
                <a16:creationId xmlns:a16="http://schemas.microsoft.com/office/drawing/2014/main" id="{EEC60E54-7AA1-2D46-B81D-02A04C240E7A}"/>
              </a:ext>
            </a:extLst>
          </p:cNvPr>
          <p:cNvSpPr txBox="1">
            <a:spLocks/>
          </p:cNvSpPr>
          <p:nvPr userDrawn="1"/>
        </p:nvSpPr>
        <p:spPr>
          <a:xfrm rot="16200000">
            <a:off x="-422929" y="4028230"/>
            <a:ext cx="1474245" cy="146303"/>
          </a:xfrm>
          <a:prstGeom prst="rect">
            <a:avLst/>
          </a:prstGeom>
        </p:spPr>
        <p:txBody>
          <a:bodyPr vert="horz" lIns="0" tIns="0" rIns="0" bIns="0" rtlCol="0" anchor="t" anchorCtr="0"/>
          <a:lstStyle>
            <a:defPPr>
              <a:defRPr lang="en-US"/>
            </a:defPPr>
            <a:lvl1pPr marL="0" algn="l" defTabSz="457200" rtl="0" eaLnBrk="1" latinLnBrk="0" hangingPunct="1">
              <a:defRPr lang="en-US" sz="6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800" dirty="0">
                <a:solidFill>
                  <a:schemeClr val="bg1"/>
                </a:solidFill>
              </a:rPr>
              <a:t>Specialty GPOs</a:t>
            </a:r>
          </a:p>
        </p:txBody>
      </p:sp>
    </p:spTree>
    <p:extLst>
      <p:ext uri="{BB962C8B-B14F-4D97-AF65-F5344CB8AC3E}">
        <p14:creationId xmlns:p14="http://schemas.microsoft.com/office/powerpoint/2010/main" val="35601918"/>
      </p:ext>
    </p:extLst>
  </p:cSld>
  <p:clrMapOvr>
    <a:masterClrMapping/>
  </p:clrMapOvr>
  <p:extLst>
    <p:ext uri="{DCECCB84-F9BA-43D5-87BE-67443E8EF086}">
      <p15:sldGuideLst xmlns:p15="http://schemas.microsoft.com/office/powerpoint/2012/main"/>
    </p:ext>
  </p:extLst>
</p:sldLayout>
</file>

<file path=ppt/slideLayouts/slideLayout182.xml><?xml version="1.0" encoding="utf-8"?>
<p:sldLayout xmlns:a="http://schemas.openxmlformats.org/drawingml/2006/main" xmlns:r="http://schemas.openxmlformats.org/officeDocument/2006/relationships" xmlns:p="http://schemas.openxmlformats.org/presentationml/2006/main" preserve="1" userDrawn="1">
  <p:cSld name="Contact on True Blue">
    <p:bg>
      <p:bgPr>
        <a:solidFill>
          <a:schemeClr val="accent1"/>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33E5A15-D715-4B13-963F-B039FC4204BB}"/>
              </a:ext>
            </a:extLst>
          </p:cNvPr>
          <p:cNvSpPr>
            <a:spLocks noGrp="1"/>
          </p:cNvSpPr>
          <p:nvPr>
            <p:ph type="title" hasCustomPrompt="1"/>
          </p:nvPr>
        </p:nvSpPr>
        <p:spPr>
          <a:xfrm>
            <a:off x="850899" y="1535696"/>
            <a:ext cx="3663951" cy="1132416"/>
          </a:xfrm>
          <a:prstGeom prst="rect">
            <a:avLst/>
          </a:prstGeom>
        </p:spPr>
        <p:txBody>
          <a:bodyPr>
            <a:noAutofit/>
          </a:bodyPr>
          <a:lstStyle>
            <a:lvl1pPr>
              <a:defRPr>
                <a:solidFill>
                  <a:schemeClr val="bg1"/>
                </a:solidFill>
              </a:defRPr>
            </a:lvl1pPr>
          </a:lstStyle>
          <a:p>
            <a:r>
              <a:rPr lang="en-US" noProof="0"/>
              <a:t>Contact</a:t>
            </a:r>
          </a:p>
        </p:txBody>
      </p:sp>
      <p:sp>
        <p:nvSpPr>
          <p:cNvPr id="7" name="Text Placeholder 2">
            <a:extLst>
              <a:ext uri="{FF2B5EF4-FFF2-40B4-BE49-F238E27FC236}">
                <a16:creationId xmlns:a16="http://schemas.microsoft.com/office/drawing/2014/main" id="{0E7355DA-FC44-4B89-85BB-3D41DC0ED129}"/>
              </a:ext>
            </a:extLst>
          </p:cNvPr>
          <p:cNvSpPr>
            <a:spLocks noGrp="1"/>
          </p:cNvSpPr>
          <p:nvPr>
            <p:ph type="body" idx="23" hasCustomPrompt="1"/>
          </p:nvPr>
        </p:nvSpPr>
        <p:spPr>
          <a:xfrm>
            <a:off x="853017" y="3124500"/>
            <a:ext cx="3665835" cy="349651"/>
          </a:xfrm>
          <a:prstGeom prst="rect">
            <a:avLst/>
          </a:prstGeom>
          <a:noFill/>
        </p:spPr>
        <p:txBody>
          <a:bodyPr lIns="0" tIns="91440" rIns="0" bIns="91440" anchor="t" anchorCtr="0">
            <a:noAutofit/>
          </a:bodyPr>
          <a:lstStyle>
            <a:lvl1pPr marL="0" indent="0">
              <a:buNone/>
              <a:defRPr sz="1333" b="1">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8" name="Text Placeholder 10">
            <a:extLst>
              <a:ext uri="{FF2B5EF4-FFF2-40B4-BE49-F238E27FC236}">
                <a16:creationId xmlns:a16="http://schemas.microsoft.com/office/drawing/2014/main" id="{DE9E6830-9C19-4BEA-89E1-3C56B39B8B63}"/>
              </a:ext>
            </a:extLst>
          </p:cNvPr>
          <p:cNvSpPr>
            <a:spLocks noGrp="1"/>
          </p:cNvSpPr>
          <p:nvPr>
            <p:ph type="body" sz="quarter" idx="27" hasCustomPrompt="1"/>
          </p:nvPr>
        </p:nvSpPr>
        <p:spPr>
          <a:xfrm>
            <a:off x="850900" y="3619461"/>
            <a:ext cx="3663949" cy="994688"/>
          </a:xfrm>
        </p:spPr>
        <p:txBody>
          <a:bodyPr/>
          <a:lstStyle>
            <a:lvl1pPr>
              <a:spcAft>
                <a:spcPts val="0"/>
              </a:spcAft>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r>
              <a:rPr lang="en-US" noProof="0"/>
              <a:t>prename.name@amerisourcebergen.com</a:t>
            </a:r>
          </a:p>
        </p:txBody>
      </p:sp>
      <p:sp>
        <p:nvSpPr>
          <p:cNvPr id="10" name="Text Placeholder 2">
            <a:extLst>
              <a:ext uri="{FF2B5EF4-FFF2-40B4-BE49-F238E27FC236}">
                <a16:creationId xmlns:a16="http://schemas.microsoft.com/office/drawing/2014/main" id="{BB823464-F19A-4659-8716-88B70E204CF9}"/>
              </a:ext>
            </a:extLst>
          </p:cNvPr>
          <p:cNvSpPr>
            <a:spLocks noGrp="1"/>
          </p:cNvSpPr>
          <p:nvPr>
            <p:ph type="body" idx="28" hasCustomPrompt="1"/>
          </p:nvPr>
        </p:nvSpPr>
        <p:spPr>
          <a:xfrm>
            <a:off x="853017" y="5031965"/>
            <a:ext cx="3665835" cy="349651"/>
          </a:xfrm>
          <a:prstGeom prst="rect">
            <a:avLst/>
          </a:prstGeom>
          <a:noFill/>
        </p:spPr>
        <p:txBody>
          <a:bodyPr lIns="0" tIns="91440" rIns="0" bIns="91440" anchor="t" anchorCtr="0">
            <a:noAutofit/>
          </a:bodyPr>
          <a:lstStyle>
            <a:lvl1pPr marL="0" indent="0">
              <a:buNone/>
              <a:defRPr sz="1333" b="1">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11" name="Text Placeholder 10">
            <a:extLst>
              <a:ext uri="{FF2B5EF4-FFF2-40B4-BE49-F238E27FC236}">
                <a16:creationId xmlns:a16="http://schemas.microsoft.com/office/drawing/2014/main" id="{BD59B5D2-C87D-4461-A64B-B9430F9BF6FE}"/>
              </a:ext>
            </a:extLst>
          </p:cNvPr>
          <p:cNvSpPr>
            <a:spLocks noGrp="1"/>
          </p:cNvSpPr>
          <p:nvPr>
            <p:ph type="body" sz="quarter" idx="29" hasCustomPrompt="1"/>
          </p:nvPr>
        </p:nvSpPr>
        <p:spPr>
          <a:xfrm>
            <a:off x="850900" y="5526927"/>
            <a:ext cx="3663949" cy="994688"/>
          </a:xfrm>
        </p:spPr>
        <p:txBody>
          <a:bodyPr/>
          <a:lstStyle>
            <a:lvl1pPr>
              <a:spcAft>
                <a:spcPts val="0"/>
              </a:spcAft>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r>
              <a:rPr lang="en-US" noProof="0"/>
              <a:t>prename.name@amerisourcebergen.com</a:t>
            </a:r>
          </a:p>
        </p:txBody>
      </p:sp>
      <p:sp>
        <p:nvSpPr>
          <p:cNvPr id="13" name="Text Placeholder 2">
            <a:extLst>
              <a:ext uri="{FF2B5EF4-FFF2-40B4-BE49-F238E27FC236}">
                <a16:creationId xmlns:a16="http://schemas.microsoft.com/office/drawing/2014/main" id="{1BC2D8A2-4125-4668-8C55-93A5CA675942}"/>
              </a:ext>
            </a:extLst>
          </p:cNvPr>
          <p:cNvSpPr>
            <a:spLocks noGrp="1"/>
          </p:cNvSpPr>
          <p:nvPr>
            <p:ph type="body" idx="30" hasCustomPrompt="1"/>
          </p:nvPr>
        </p:nvSpPr>
        <p:spPr>
          <a:xfrm>
            <a:off x="4874916" y="3124500"/>
            <a:ext cx="3665835" cy="349651"/>
          </a:xfrm>
          <a:prstGeom prst="rect">
            <a:avLst/>
          </a:prstGeom>
          <a:noFill/>
        </p:spPr>
        <p:txBody>
          <a:bodyPr lIns="0" tIns="91440" rIns="0" bIns="91440" anchor="t" anchorCtr="0">
            <a:noAutofit/>
          </a:bodyPr>
          <a:lstStyle>
            <a:lvl1pPr marL="0" indent="0">
              <a:buNone/>
              <a:defRPr sz="1333" b="1">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14" name="Text Placeholder 10">
            <a:extLst>
              <a:ext uri="{FF2B5EF4-FFF2-40B4-BE49-F238E27FC236}">
                <a16:creationId xmlns:a16="http://schemas.microsoft.com/office/drawing/2014/main" id="{DE0D9BC1-637D-4E0E-A32B-17FEC4796424}"/>
              </a:ext>
            </a:extLst>
          </p:cNvPr>
          <p:cNvSpPr>
            <a:spLocks noGrp="1"/>
          </p:cNvSpPr>
          <p:nvPr>
            <p:ph type="body" sz="quarter" idx="31" hasCustomPrompt="1"/>
          </p:nvPr>
        </p:nvSpPr>
        <p:spPr>
          <a:xfrm>
            <a:off x="4872799" y="3619461"/>
            <a:ext cx="3663949" cy="994688"/>
          </a:xfrm>
        </p:spPr>
        <p:txBody>
          <a:bodyPr/>
          <a:lstStyle>
            <a:lvl1pPr>
              <a:spcAft>
                <a:spcPts val="0"/>
              </a:spcAft>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r>
              <a:rPr lang="en-US" noProof="0"/>
              <a:t>prename.name@amerisourcebergen.com</a:t>
            </a:r>
          </a:p>
        </p:txBody>
      </p:sp>
      <p:sp>
        <p:nvSpPr>
          <p:cNvPr id="15" name="Text Placeholder 2">
            <a:extLst>
              <a:ext uri="{FF2B5EF4-FFF2-40B4-BE49-F238E27FC236}">
                <a16:creationId xmlns:a16="http://schemas.microsoft.com/office/drawing/2014/main" id="{9568526C-BD50-4455-925C-D9793BDFF3B3}"/>
              </a:ext>
            </a:extLst>
          </p:cNvPr>
          <p:cNvSpPr>
            <a:spLocks noGrp="1"/>
          </p:cNvSpPr>
          <p:nvPr>
            <p:ph type="body" idx="32" hasCustomPrompt="1"/>
          </p:nvPr>
        </p:nvSpPr>
        <p:spPr>
          <a:xfrm>
            <a:off x="4874916" y="5031965"/>
            <a:ext cx="3665835" cy="349651"/>
          </a:xfrm>
          <a:prstGeom prst="rect">
            <a:avLst/>
          </a:prstGeom>
          <a:noFill/>
        </p:spPr>
        <p:txBody>
          <a:bodyPr lIns="0" tIns="91440" rIns="0" bIns="91440" anchor="t" anchorCtr="0">
            <a:noAutofit/>
          </a:bodyPr>
          <a:lstStyle>
            <a:lvl1pPr marL="0" indent="0">
              <a:buNone/>
              <a:defRPr sz="1333" b="1">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16" name="Text Placeholder 10">
            <a:extLst>
              <a:ext uri="{FF2B5EF4-FFF2-40B4-BE49-F238E27FC236}">
                <a16:creationId xmlns:a16="http://schemas.microsoft.com/office/drawing/2014/main" id="{41634AE4-353C-4483-96AB-BA03CB55BB9E}"/>
              </a:ext>
            </a:extLst>
          </p:cNvPr>
          <p:cNvSpPr>
            <a:spLocks noGrp="1"/>
          </p:cNvSpPr>
          <p:nvPr>
            <p:ph type="body" sz="quarter" idx="33" hasCustomPrompt="1"/>
          </p:nvPr>
        </p:nvSpPr>
        <p:spPr>
          <a:xfrm>
            <a:off x="4872799" y="5526927"/>
            <a:ext cx="3663949" cy="994688"/>
          </a:xfrm>
        </p:spPr>
        <p:txBody>
          <a:bodyPr/>
          <a:lstStyle>
            <a:lvl1pPr>
              <a:spcAft>
                <a:spcPts val="0"/>
              </a:spcAft>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r>
              <a:rPr lang="en-US" noProof="0"/>
              <a:t>prename.name@amerisourcebergen.com</a:t>
            </a:r>
          </a:p>
        </p:txBody>
      </p:sp>
      <p:pic>
        <p:nvPicPr>
          <p:cNvPr id="12" name="Graphic 11">
            <a:extLst>
              <a:ext uri="{FF2B5EF4-FFF2-40B4-BE49-F238E27FC236}">
                <a16:creationId xmlns:a16="http://schemas.microsoft.com/office/drawing/2014/main" id="{C13564CA-7070-5046-90C0-97CB99600ED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846316" y="429681"/>
            <a:ext cx="2761993" cy="600272"/>
          </a:xfrm>
          <a:prstGeom prst="rect">
            <a:avLst/>
          </a:prstGeom>
        </p:spPr>
      </p:pic>
    </p:spTree>
    <p:extLst>
      <p:ext uri="{BB962C8B-B14F-4D97-AF65-F5344CB8AC3E}">
        <p14:creationId xmlns:p14="http://schemas.microsoft.com/office/powerpoint/2010/main" val="2850816745"/>
      </p:ext>
    </p:extLst>
  </p:cSld>
  <p:clrMapOvr>
    <a:masterClrMapping/>
  </p:clrMapOvr>
  <p:extLst>
    <p:ext uri="{DCECCB84-F9BA-43D5-87BE-67443E8EF086}">
      <p15:sldGuideLst xmlns:p15="http://schemas.microsoft.com/office/powerpoint/2012/main">
        <p15:guide id="2" orient="horz" pos="552">
          <p15:clr>
            <a:srgbClr val="FBAE40"/>
          </p15:clr>
        </p15:guide>
      </p15:sldGuideLst>
    </p:ext>
  </p:extLst>
</p:sldLayout>
</file>

<file path=ppt/slideLayouts/slideLayout183.xml><?xml version="1.0" encoding="utf-8"?>
<p:sldLayout xmlns:a="http://schemas.openxmlformats.org/drawingml/2006/main" xmlns:r="http://schemas.openxmlformats.org/officeDocument/2006/relationships" xmlns:p="http://schemas.openxmlformats.org/presentationml/2006/main" preserve="1" userDrawn="1">
  <p:cSld name="Contact picture on the left">
    <p:bg>
      <p:bgPr>
        <a:solidFill>
          <a:schemeClr val="accent1"/>
        </a:solidFill>
        <a:effectLst/>
      </p:bgPr>
    </p:bg>
    <p:spTree>
      <p:nvGrpSpPr>
        <p:cNvPr id="1" name=""/>
        <p:cNvGrpSpPr/>
        <p:nvPr/>
      </p:nvGrpSpPr>
      <p:grpSpPr>
        <a:xfrm>
          <a:off x="0" y="0"/>
          <a:ext cx="0" cy="0"/>
          <a:chOff x="0" y="0"/>
          <a:chExt cx="0" cy="0"/>
        </a:xfrm>
      </p:grpSpPr>
      <p:sp>
        <p:nvSpPr>
          <p:cNvPr id="8" name="Text Placeholder 10">
            <a:extLst>
              <a:ext uri="{FF2B5EF4-FFF2-40B4-BE49-F238E27FC236}">
                <a16:creationId xmlns:a16="http://schemas.microsoft.com/office/drawing/2014/main" id="{DE9E6830-9C19-4BEA-89E1-3C56B39B8B63}"/>
              </a:ext>
            </a:extLst>
          </p:cNvPr>
          <p:cNvSpPr>
            <a:spLocks noGrp="1"/>
          </p:cNvSpPr>
          <p:nvPr>
            <p:ph type="body" sz="quarter" idx="27" hasCustomPrompt="1"/>
          </p:nvPr>
        </p:nvSpPr>
        <p:spPr>
          <a:xfrm>
            <a:off x="8176683" y="2344783"/>
            <a:ext cx="3663949" cy="914651"/>
          </a:xfrm>
        </p:spPr>
        <p:txBody>
          <a:bodyPr/>
          <a:lstStyle>
            <a:lvl1pPr>
              <a:spcAft>
                <a:spcPts val="0"/>
              </a:spcAft>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r>
              <a:rPr lang="en-US" noProof="0"/>
              <a:t>prename.name@amerisourcebergen.com</a:t>
            </a:r>
          </a:p>
          <a:p>
            <a:endParaRPr lang="en-US" noProof="0"/>
          </a:p>
        </p:txBody>
      </p:sp>
      <p:sp>
        <p:nvSpPr>
          <p:cNvPr id="10" name="Text Placeholder 2">
            <a:extLst>
              <a:ext uri="{FF2B5EF4-FFF2-40B4-BE49-F238E27FC236}">
                <a16:creationId xmlns:a16="http://schemas.microsoft.com/office/drawing/2014/main" id="{BB823464-F19A-4659-8716-88B70E204CF9}"/>
              </a:ext>
            </a:extLst>
          </p:cNvPr>
          <p:cNvSpPr>
            <a:spLocks noGrp="1"/>
          </p:cNvSpPr>
          <p:nvPr>
            <p:ph type="body" idx="28" hasCustomPrompt="1"/>
          </p:nvPr>
        </p:nvSpPr>
        <p:spPr>
          <a:xfrm>
            <a:off x="8178800" y="3257699"/>
            <a:ext cx="3665835" cy="306533"/>
          </a:xfrm>
          <a:prstGeom prst="rect">
            <a:avLst/>
          </a:prstGeom>
          <a:noFill/>
        </p:spPr>
        <p:txBody>
          <a:bodyPr lIns="0" tIns="0" rIns="0" bIns="0" anchor="t" anchorCtr="0">
            <a:noAutofit/>
          </a:bodyPr>
          <a:lstStyle>
            <a:lvl1pPr marL="0" indent="0">
              <a:buNone/>
              <a:defRPr sz="1333" b="1">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11" name="Text Placeholder 10">
            <a:extLst>
              <a:ext uri="{FF2B5EF4-FFF2-40B4-BE49-F238E27FC236}">
                <a16:creationId xmlns:a16="http://schemas.microsoft.com/office/drawing/2014/main" id="{BD59B5D2-C87D-4461-A64B-B9430F9BF6FE}"/>
              </a:ext>
            </a:extLst>
          </p:cNvPr>
          <p:cNvSpPr>
            <a:spLocks noGrp="1"/>
          </p:cNvSpPr>
          <p:nvPr>
            <p:ph type="body" sz="quarter" idx="29" hasCustomPrompt="1"/>
          </p:nvPr>
        </p:nvSpPr>
        <p:spPr>
          <a:xfrm>
            <a:off x="8176683" y="3564232"/>
            <a:ext cx="3663949" cy="994688"/>
          </a:xfrm>
        </p:spPr>
        <p:txBody>
          <a:bodyPr/>
          <a:lstStyle>
            <a:lvl1pPr>
              <a:spcAft>
                <a:spcPts val="0"/>
              </a:spcAft>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r>
              <a:rPr lang="en-US" noProof="0"/>
              <a:t>prename.name@amerisourcebergen.com</a:t>
            </a:r>
          </a:p>
          <a:p>
            <a:endParaRPr lang="en-US" noProof="0"/>
          </a:p>
        </p:txBody>
      </p:sp>
      <p:sp>
        <p:nvSpPr>
          <p:cNvPr id="12" name="Picture Placeholder 13">
            <a:extLst>
              <a:ext uri="{FF2B5EF4-FFF2-40B4-BE49-F238E27FC236}">
                <a16:creationId xmlns:a16="http://schemas.microsoft.com/office/drawing/2014/main" id="{1BA6E41A-9895-4AF1-9789-8EE540E6CB41}"/>
              </a:ext>
            </a:extLst>
          </p:cNvPr>
          <p:cNvSpPr>
            <a:spLocks noGrp="1"/>
          </p:cNvSpPr>
          <p:nvPr>
            <p:ph type="pic" sz="quarter" idx="19"/>
          </p:nvPr>
        </p:nvSpPr>
        <p:spPr>
          <a:xfrm>
            <a:off x="1" y="0"/>
            <a:ext cx="7357769" cy="6858000"/>
          </a:xfrm>
          <a:solidFill>
            <a:schemeClr val="bg1">
              <a:lumMod val="95000"/>
            </a:schemeClr>
          </a:solidFill>
        </p:spPr>
        <p:txBody>
          <a:bodyPr anchor="ctr" anchorCtr="1">
            <a:noAutofit/>
          </a:bodyPr>
          <a:lstStyle/>
          <a:p>
            <a:r>
              <a:rPr lang="en-US" noProof="0"/>
              <a:t>Click icon to add picture</a:t>
            </a:r>
          </a:p>
        </p:txBody>
      </p:sp>
      <p:sp>
        <p:nvSpPr>
          <p:cNvPr id="6" name="Title 1">
            <a:extLst>
              <a:ext uri="{FF2B5EF4-FFF2-40B4-BE49-F238E27FC236}">
                <a16:creationId xmlns:a16="http://schemas.microsoft.com/office/drawing/2014/main" id="{E33E5A15-D715-4B13-963F-B039FC4204BB}"/>
              </a:ext>
            </a:extLst>
          </p:cNvPr>
          <p:cNvSpPr>
            <a:spLocks noGrp="1"/>
          </p:cNvSpPr>
          <p:nvPr>
            <p:ph type="title" hasCustomPrompt="1"/>
          </p:nvPr>
        </p:nvSpPr>
        <p:spPr>
          <a:xfrm>
            <a:off x="850902" y="1849821"/>
            <a:ext cx="3663951" cy="1132416"/>
          </a:xfrm>
          <a:prstGeom prst="rect">
            <a:avLst/>
          </a:prstGeom>
        </p:spPr>
        <p:txBody>
          <a:bodyPr>
            <a:noAutofit/>
          </a:bodyPr>
          <a:lstStyle>
            <a:lvl1pPr>
              <a:defRPr>
                <a:solidFill>
                  <a:schemeClr val="bg1"/>
                </a:solidFill>
              </a:defRPr>
            </a:lvl1pPr>
          </a:lstStyle>
          <a:p>
            <a:r>
              <a:rPr lang="en-US" noProof="0"/>
              <a:t>Contact</a:t>
            </a:r>
          </a:p>
        </p:txBody>
      </p:sp>
      <p:sp>
        <p:nvSpPr>
          <p:cNvPr id="7" name="Text Placeholder 2">
            <a:extLst>
              <a:ext uri="{FF2B5EF4-FFF2-40B4-BE49-F238E27FC236}">
                <a16:creationId xmlns:a16="http://schemas.microsoft.com/office/drawing/2014/main" id="{0E7355DA-FC44-4B89-85BB-3D41DC0ED129}"/>
              </a:ext>
            </a:extLst>
          </p:cNvPr>
          <p:cNvSpPr>
            <a:spLocks noGrp="1"/>
          </p:cNvSpPr>
          <p:nvPr>
            <p:ph type="body" idx="23" hasCustomPrompt="1"/>
          </p:nvPr>
        </p:nvSpPr>
        <p:spPr>
          <a:xfrm>
            <a:off x="8178800" y="2038250"/>
            <a:ext cx="3665835" cy="306533"/>
          </a:xfrm>
          <a:prstGeom prst="rect">
            <a:avLst/>
          </a:prstGeom>
          <a:noFill/>
        </p:spPr>
        <p:txBody>
          <a:bodyPr lIns="0" tIns="0" rIns="0" bIns="0" anchor="t" anchorCtr="0">
            <a:noAutofit/>
          </a:bodyPr>
          <a:lstStyle>
            <a:lvl1pPr marL="0" indent="0">
              <a:buNone/>
              <a:defRPr sz="1333" b="1">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Tree>
    <p:extLst>
      <p:ext uri="{BB962C8B-B14F-4D97-AF65-F5344CB8AC3E}">
        <p14:creationId xmlns:p14="http://schemas.microsoft.com/office/powerpoint/2010/main" val="2856861859"/>
      </p:ext>
    </p:extLst>
  </p:cSld>
  <p:clrMapOvr>
    <a:masterClrMapping/>
  </p:clrMapOvr>
  <p:extLst>
    <p:ext uri="{DCECCB84-F9BA-43D5-87BE-67443E8EF086}">
      <p15:sldGuideLst xmlns:p15="http://schemas.microsoft.com/office/powerpoint/2012/main">
        <p15:guide id="2" orient="horz" pos="1044">
          <p15:clr>
            <a:srgbClr val="FBAE40"/>
          </p15:clr>
        </p15:guide>
      </p15:sldGuideLst>
    </p:ext>
  </p:extLst>
</p:sldLayout>
</file>

<file path=ppt/slideLayouts/slideLayout184.xml><?xml version="1.0" encoding="utf-8"?>
<p:sldLayout xmlns:a="http://schemas.openxmlformats.org/drawingml/2006/main" xmlns:r="http://schemas.openxmlformats.org/officeDocument/2006/relationships" xmlns:p="http://schemas.openxmlformats.org/presentationml/2006/main" preserve="1" userDrawn="1">
  <p:cSld name="Contact picture on the right">
    <p:bg>
      <p:bgPr>
        <a:solidFill>
          <a:schemeClr val="accent1"/>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33E5A15-D715-4B13-963F-B039FC4204BB}"/>
              </a:ext>
            </a:extLst>
          </p:cNvPr>
          <p:cNvSpPr>
            <a:spLocks noGrp="1"/>
          </p:cNvSpPr>
          <p:nvPr>
            <p:ph type="title" hasCustomPrompt="1"/>
          </p:nvPr>
        </p:nvSpPr>
        <p:spPr>
          <a:xfrm>
            <a:off x="850899" y="2671408"/>
            <a:ext cx="3663951" cy="585283"/>
          </a:xfrm>
          <a:prstGeom prst="rect">
            <a:avLst/>
          </a:prstGeom>
        </p:spPr>
        <p:txBody>
          <a:bodyPr>
            <a:noAutofit/>
          </a:bodyPr>
          <a:lstStyle>
            <a:lvl1pPr>
              <a:defRPr>
                <a:solidFill>
                  <a:schemeClr val="bg1"/>
                </a:solidFill>
              </a:defRPr>
            </a:lvl1pPr>
          </a:lstStyle>
          <a:p>
            <a:r>
              <a:rPr lang="en-US" noProof="0"/>
              <a:t>Contact</a:t>
            </a:r>
          </a:p>
        </p:txBody>
      </p:sp>
      <p:sp>
        <p:nvSpPr>
          <p:cNvPr id="7" name="Text Placeholder 2">
            <a:extLst>
              <a:ext uri="{FF2B5EF4-FFF2-40B4-BE49-F238E27FC236}">
                <a16:creationId xmlns:a16="http://schemas.microsoft.com/office/drawing/2014/main" id="{0E7355DA-FC44-4B89-85BB-3D41DC0ED129}"/>
              </a:ext>
            </a:extLst>
          </p:cNvPr>
          <p:cNvSpPr>
            <a:spLocks noGrp="1"/>
          </p:cNvSpPr>
          <p:nvPr>
            <p:ph type="body" idx="23" hasCustomPrompt="1"/>
          </p:nvPr>
        </p:nvSpPr>
        <p:spPr>
          <a:xfrm>
            <a:off x="853017" y="3454173"/>
            <a:ext cx="3665835" cy="349651"/>
          </a:xfrm>
          <a:prstGeom prst="rect">
            <a:avLst/>
          </a:prstGeom>
          <a:noFill/>
        </p:spPr>
        <p:txBody>
          <a:bodyPr lIns="0" tIns="91440" rIns="0" bIns="91440" anchor="t" anchorCtr="0">
            <a:noAutofit/>
          </a:bodyPr>
          <a:lstStyle>
            <a:lvl1pPr marL="0" indent="0">
              <a:buNone/>
              <a:defRPr sz="1333" b="1">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8" name="Text Placeholder 10">
            <a:extLst>
              <a:ext uri="{FF2B5EF4-FFF2-40B4-BE49-F238E27FC236}">
                <a16:creationId xmlns:a16="http://schemas.microsoft.com/office/drawing/2014/main" id="{DE9E6830-9C19-4BEA-89E1-3C56B39B8B63}"/>
              </a:ext>
            </a:extLst>
          </p:cNvPr>
          <p:cNvSpPr>
            <a:spLocks noGrp="1"/>
          </p:cNvSpPr>
          <p:nvPr>
            <p:ph type="body" sz="quarter" idx="27" hasCustomPrompt="1"/>
          </p:nvPr>
        </p:nvSpPr>
        <p:spPr>
          <a:xfrm>
            <a:off x="850900" y="3836019"/>
            <a:ext cx="3663949" cy="994688"/>
          </a:xfrm>
        </p:spPr>
        <p:txBody>
          <a:bodyPr/>
          <a:lstStyle>
            <a:lvl1pPr>
              <a:spcAft>
                <a:spcPts val="0"/>
              </a:spcAft>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r>
              <a:rPr lang="en-US" noProof="0"/>
              <a:t>prename.name@amerisourcebergen.com</a:t>
            </a:r>
          </a:p>
        </p:txBody>
      </p:sp>
      <p:sp>
        <p:nvSpPr>
          <p:cNvPr id="10" name="Text Placeholder 2">
            <a:extLst>
              <a:ext uri="{FF2B5EF4-FFF2-40B4-BE49-F238E27FC236}">
                <a16:creationId xmlns:a16="http://schemas.microsoft.com/office/drawing/2014/main" id="{BB823464-F19A-4659-8716-88B70E204CF9}"/>
              </a:ext>
            </a:extLst>
          </p:cNvPr>
          <p:cNvSpPr>
            <a:spLocks noGrp="1"/>
          </p:cNvSpPr>
          <p:nvPr>
            <p:ph type="body" idx="28" hasCustomPrompt="1"/>
          </p:nvPr>
        </p:nvSpPr>
        <p:spPr>
          <a:xfrm>
            <a:off x="853017" y="4646344"/>
            <a:ext cx="3665835" cy="349651"/>
          </a:xfrm>
          <a:prstGeom prst="rect">
            <a:avLst/>
          </a:prstGeom>
          <a:noFill/>
        </p:spPr>
        <p:txBody>
          <a:bodyPr lIns="0" tIns="91440" rIns="0" bIns="91440" anchor="t" anchorCtr="0">
            <a:noAutofit/>
          </a:bodyPr>
          <a:lstStyle>
            <a:lvl1pPr marL="0" indent="0">
              <a:buNone/>
              <a:defRPr sz="1333" b="1">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11" name="Text Placeholder 10">
            <a:extLst>
              <a:ext uri="{FF2B5EF4-FFF2-40B4-BE49-F238E27FC236}">
                <a16:creationId xmlns:a16="http://schemas.microsoft.com/office/drawing/2014/main" id="{BD59B5D2-C87D-4461-A64B-B9430F9BF6FE}"/>
              </a:ext>
            </a:extLst>
          </p:cNvPr>
          <p:cNvSpPr>
            <a:spLocks noGrp="1"/>
          </p:cNvSpPr>
          <p:nvPr>
            <p:ph type="body" sz="quarter" idx="29" hasCustomPrompt="1"/>
          </p:nvPr>
        </p:nvSpPr>
        <p:spPr>
          <a:xfrm>
            <a:off x="850900" y="5028189"/>
            <a:ext cx="3663949" cy="994688"/>
          </a:xfrm>
        </p:spPr>
        <p:txBody>
          <a:bodyPr/>
          <a:lstStyle>
            <a:lvl1pPr>
              <a:spcAft>
                <a:spcPts val="0"/>
              </a:spcAft>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r>
              <a:rPr lang="en-US" noProof="0"/>
              <a:t>prename.name@amerisourcebergen.com</a:t>
            </a:r>
          </a:p>
        </p:txBody>
      </p:sp>
      <p:sp>
        <p:nvSpPr>
          <p:cNvPr id="12" name="Picture Placeholder 13">
            <a:extLst>
              <a:ext uri="{FF2B5EF4-FFF2-40B4-BE49-F238E27FC236}">
                <a16:creationId xmlns:a16="http://schemas.microsoft.com/office/drawing/2014/main" id="{1BA6E41A-9895-4AF1-9789-8EE540E6CB41}"/>
              </a:ext>
            </a:extLst>
          </p:cNvPr>
          <p:cNvSpPr>
            <a:spLocks noGrp="1"/>
          </p:cNvSpPr>
          <p:nvPr>
            <p:ph type="pic" sz="quarter" idx="19"/>
          </p:nvPr>
        </p:nvSpPr>
        <p:spPr>
          <a:xfrm>
            <a:off x="4881034" y="0"/>
            <a:ext cx="7357769" cy="6858000"/>
          </a:xfrm>
          <a:solidFill>
            <a:schemeClr val="bg1">
              <a:lumMod val="95000"/>
            </a:schemeClr>
          </a:solidFill>
        </p:spPr>
        <p:txBody>
          <a:bodyPr anchor="ctr" anchorCtr="1">
            <a:noAutofit/>
          </a:bodyPr>
          <a:lstStyle/>
          <a:p>
            <a:r>
              <a:rPr lang="en-US" noProof="0"/>
              <a:t>Click icon to add picture</a:t>
            </a:r>
          </a:p>
        </p:txBody>
      </p:sp>
      <p:pic>
        <p:nvPicPr>
          <p:cNvPr id="13" name="Graphic 12">
            <a:extLst>
              <a:ext uri="{FF2B5EF4-FFF2-40B4-BE49-F238E27FC236}">
                <a16:creationId xmlns:a16="http://schemas.microsoft.com/office/drawing/2014/main" id="{936EFADB-683B-6B4B-8C28-905A673D95C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846316" y="429681"/>
            <a:ext cx="2761993" cy="600272"/>
          </a:xfrm>
          <a:prstGeom prst="rect">
            <a:avLst/>
          </a:prstGeom>
        </p:spPr>
      </p:pic>
    </p:spTree>
    <p:extLst>
      <p:ext uri="{BB962C8B-B14F-4D97-AF65-F5344CB8AC3E}">
        <p14:creationId xmlns:p14="http://schemas.microsoft.com/office/powerpoint/2010/main" val="106318781"/>
      </p:ext>
    </p:extLst>
  </p:cSld>
  <p:clrMapOvr>
    <a:masterClrMapping/>
  </p:clrMapOvr>
  <p:extLst>
    <p:ext uri="{DCECCB84-F9BA-43D5-87BE-67443E8EF086}">
      <p15:sldGuideLst xmlns:p15="http://schemas.microsoft.com/office/powerpoint/2012/main">
        <p15:guide id="2" orient="horz" pos="552">
          <p15:clr>
            <a:srgbClr val="FBAE40"/>
          </p15:clr>
        </p15:guide>
      </p15:sldGuideLst>
    </p:ext>
  </p:extLst>
</p:sldLayout>
</file>

<file path=ppt/slideLayouts/slideLayout185.xml><?xml version="1.0" encoding="utf-8"?>
<p:sldLayout xmlns:a="http://schemas.openxmlformats.org/drawingml/2006/main" xmlns:r="http://schemas.openxmlformats.org/officeDocument/2006/relationships" xmlns:p="http://schemas.openxmlformats.org/presentationml/2006/main" preserve="1" userDrawn="1">
  <p:cSld name="Thank you">
    <p:bg>
      <p:bgPr>
        <a:solidFill>
          <a:schemeClr val="tx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F764014-B73B-384E-8F55-2847463A7482}"/>
              </a:ext>
            </a:extLst>
          </p:cNvPr>
          <p:cNvSpPr/>
          <p:nvPr userDrawn="1"/>
        </p:nvSpPr>
        <p:spPr>
          <a:xfrm>
            <a:off x="559054" y="470505"/>
            <a:ext cx="10986812" cy="3843587"/>
          </a:xfrm>
          <a:prstGeom prst="rect">
            <a:avLst/>
          </a:prstGeom>
          <a:gradFill>
            <a:gsLst>
              <a:gs pos="0">
                <a:schemeClr val="accent2"/>
              </a:gs>
              <a:gs pos="50000">
                <a:schemeClr val="accent2">
                  <a:alpha val="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algn="ctr"/>
            <a:endParaRPr lang="en-US" sz="1351" noProof="0">
              <a:solidFill>
                <a:schemeClr val="tx1"/>
              </a:solidFill>
              <a:latin typeface="MdFago" charset="0"/>
              <a:ea typeface="MdFago" charset="0"/>
              <a:cs typeface="MdFago" charset="0"/>
            </a:endParaRPr>
          </a:p>
        </p:txBody>
      </p:sp>
      <p:sp>
        <p:nvSpPr>
          <p:cNvPr id="2" name="Title 1"/>
          <p:cNvSpPr>
            <a:spLocks noGrp="1"/>
          </p:cNvSpPr>
          <p:nvPr>
            <p:ph type="title" hasCustomPrompt="1"/>
          </p:nvPr>
        </p:nvSpPr>
        <p:spPr>
          <a:xfrm>
            <a:off x="928665" y="760407"/>
            <a:ext cx="4911200" cy="1535652"/>
          </a:xfrm>
          <a:prstGeom prst="rect">
            <a:avLst/>
          </a:prstGeom>
        </p:spPr>
        <p:txBody>
          <a:bodyPr>
            <a:noAutofit/>
          </a:bodyPr>
          <a:lstStyle>
            <a:lvl1pPr>
              <a:lnSpc>
                <a:spcPts val="5333"/>
              </a:lnSpc>
              <a:defRPr sz="5867" b="0">
                <a:solidFill>
                  <a:schemeClr val="bg1"/>
                </a:solidFill>
              </a:defRPr>
            </a:lvl1pPr>
          </a:lstStyle>
          <a:p>
            <a:r>
              <a:rPr lang="en-US" noProof="0" dirty="0"/>
              <a:t>Thank you</a:t>
            </a:r>
          </a:p>
        </p:txBody>
      </p:sp>
    </p:spTree>
    <p:extLst>
      <p:ext uri="{BB962C8B-B14F-4D97-AF65-F5344CB8AC3E}">
        <p14:creationId xmlns:p14="http://schemas.microsoft.com/office/powerpoint/2010/main" val="3643943959"/>
      </p:ext>
    </p:extLst>
  </p:cSld>
  <p:clrMapOvr>
    <a:masterClrMapping/>
  </p:clrMapOvr>
  <p:extLst>
    <p:ext uri="{DCECCB84-F9BA-43D5-87BE-67443E8EF086}">
      <p15:sldGuideLst xmlns:p15="http://schemas.microsoft.com/office/powerpoint/2012/main"/>
    </p:ext>
  </p:extLst>
</p:sldLayout>
</file>

<file path=ppt/slideLayouts/slideLayout186.xml><?xml version="1.0" encoding="utf-8"?>
<p:sldLayout xmlns:a="http://schemas.openxmlformats.org/drawingml/2006/main" xmlns:r="http://schemas.openxmlformats.org/officeDocument/2006/relationships" xmlns:p="http://schemas.openxmlformats.org/presentationml/2006/main" preserve="1" userDrawn="1">
  <p:cSld name="Thank you variation">
    <p:bg>
      <p:bgPr>
        <a:solidFill>
          <a:schemeClr val="tx1"/>
        </a:solidFill>
        <a:effectLst/>
      </p:bgPr>
    </p:bg>
    <p:spTree>
      <p:nvGrpSpPr>
        <p:cNvPr id="1" name=""/>
        <p:cNvGrpSpPr/>
        <p:nvPr/>
      </p:nvGrpSpPr>
      <p:grpSpPr>
        <a:xfrm>
          <a:off x="0" y="0"/>
          <a:ext cx="0" cy="0"/>
          <a:chOff x="0" y="0"/>
          <a:chExt cx="0" cy="0"/>
        </a:xfrm>
      </p:grpSpPr>
      <p:grpSp>
        <p:nvGrpSpPr>
          <p:cNvPr id="5" name="Graphic 4">
            <a:extLst>
              <a:ext uri="{FF2B5EF4-FFF2-40B4-BE49-F238E27FC236}">
                <a16:creationId xmlns:a16="http://schemas.microsoft.com/office/drawing/2014/main" id="{05AA5585-5590-4DF7-83B4-4D4515FD9E42}"/>
              </a:ext>
            </a:extLst>
          </p:cNvPr>
          <p:cNvGrpSpPr/>
          <p:nvPr userDrawn="1"/>
        </p:nvGrpSpPr>
        <p:grpSpPr>
          <a:xfrm>
            <a:off x="-1269388" y="-785378"/>
            <a:ext cx="13565229" cy="8671108"/>
            <a:chOff x="928687" y="242887"/>
            <a:chExt cx="7286625" cy="4657725"/>
          </a:xfrm>
          <a:solidFill>
            <a:schemeClr val="bg1"/>
          </a:solidFill>
        </p:grpSpPr>
        <p:sp>
          <p:nvSpPr>
            <p:cNvPr id="6" name="Freeform: Shape 5">
              <a:extLst>
                <a:ext uri="{FF2B5EF4-FFF2-40B4-BE49-F238E27FC236}">
                  <a16:creationId xmlns:a16="http://schemas.microsoft.com/office/drawing/2014/main" id="{DA294650-34D9-4B6B-9802-2A6366EDB8B2}"/>
                </a:ext>
              </a:extLst>
            </p:cNvPr>
            <p:cNvSpPr/>
            <p:nvPr/>
          </p:nvSpPr>
          <p:spPr>
            <a:xfrm>
              <a:off x="928687" y="1505520"/>
              <a:ext cx="1367218" cy="1956625"/>
            </a:xfrm>
            <a:custGeom>
              <a:avLst/>
              <a:gdLst>
                <a:gd name="connsiteX0" fmla="*/ 1367218 w 1367218"/>
                <a:gd name="connsiteY0" fmla="*/ 327946 h 1956625"/>
                <a:gd name="connsiteX1" fmla="*/ 897731 w 1367218"/>
                <a:gd name="connsiteY1" fmla="*/ 453771 h 1956625"/>
                <a:gd name="connsiteX2" fmla="*/ 1275779 w 1367218"/>
                <a:gd name="connsiteY2" fmla="*/ 1864805 h 1956625"/>
                <a:gd name="connsiteX3" fmla="*/ 932974 w 1367218"/>
                <a:gd name="connsiteY3" fmla="*/ 1956626 h 1956625"/>
                <a:gd name="connsiteX4" fmla="*/ 554927 w 1367218"/>
                <a:gd name="connsiteY4" fmla="*/ 545592 h 1956625"/>
                <a:gd name="connsiteX5" fmla="*/ 87821 w 1367218"/>
                <a:gd name="connsiteY5" fmla="*/ 670751 h 1956625"/>
                <a:gd name="connsiteX6" fmla="*/ 0 w 1367218"/>
                <a:gd name="connsiteY6" fmla="*/ 342805 h 1956625"/>
                <a:gd name="connsiteX7" fmla="*/ 1279303 w 1367218"/>
                <a:gd name="connsiteY7" fmla="*/ 0 h 1956625"/>
                <a:gd name="connsiteX8" fmla="*/ 1367218 w 1367218"/>
                <a:gd name="connsiteY8" fmla="*/ 327946 h 1956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67218" h="1956625">
                  <a:moveTo>
                    <a:pt x="1367218" y="327946"/>
                  </a:moveTo>
                  <a:lnTo>
                    <a:pt x="897731" y="453771"/>
                  </a:lnTo>
                  <a:lnTo>
                    <a:pt x="1275779" y="1864805"/>
                  </a:lnTo>
                  <a:lnTo>
                    <a:pt x="932974" y="1956626"/>
                  </a:lnTo>
                  <a:lnTo>
                    <a:pt x="554927" y="545592"/>
                  </a:lnTo>
                  <a:lnTo>
                    <a:pt x="87821" y="670751"/>
                  </a:lnTo>
                  <a:lnTo>
                    <a:pt x="0" y="342805"/>
                  </a:lnTo>
                  <a:lnTo>
                    <a:pt x="1279303" y="0"/>
                  </a:lnTo>
                  <a:lnTo>
                    <a:pt x="1367218" y="327946"/>
                  </a:lnTo>
                  <a:close/>
                </a:path>
              </a:pathLst>
            </a:custGeom>
            <a:grpFill/>
            <a:ln w="9525" cap="flat">
              <a:noFill/>
              <a:prstDash val="solid"/>
              <a:miter/>
            </a:ln>
          </p:spPr>
          <p:txBody>
            <a:bodyPr rtlCol="0" anchor="ctr"/>
            <a:lstStyle/>
            <a:p>
              <a:endParaRPr lang="en-US" sz="2400"/>
            </a:p>
          </p:txBody>
        </p:sp>
        <p:sp>
          <p:nvSpPr>
            <p:cNvPr id="7" name="Freeform: Shape 6">
              <a:extLst>
                <a:ext uri="{FF2B5EF4-FFF2-40B4-BE49-F238E27FC236}">
                  <a16:creationId xmlns:a16="http://schemas.microsoft.com/office/drawing/2014/main" id="{BB235E4C-3CCD-4110-A744-316CFC2077F9}"/>
                </a:ext>
              </a:extLst>
            </p:cNvPr>
            <p:cNvSpPr/>
            <p:nvPr/>
          </p:nvSpPr>
          <p:spPr>
            <a:xfrm>
              <a:off x="2334672" y="1385791"/>
              <a:ext cx="1626012" cy="1824799"/>
            </a:xfrm>
            <a:custGeom>
              <a:avLst/>
              <a:gdLst>
                <a:gd name="connsiteX0" fmla="*/ 1421702 w 1626012"/>
                <a:gd name="connsiteY0" fmla="*/ 751237 h 1824799"/>
                <a:gd name="connsiteX1" fmla="*/ 1626013 w 1626012"/>
                <a:gd name="connsiteY1" fmla="*/ 1513904 h 1824799"/>
                <a:gd name="connsiteX2" fmla="*/ 1305592 w 1626012"/>
                <a:gd name="connsiteY2" fmla="*/ 1599724 h 1824799"/>
                <a:gd name="connsiteX3" fmla="*/ 1111853 w 1626012"/>
                <a:gd name="connsiteY3" fmla="*/ 876872 h 1824799"/>
                <a:gd name="connsiteX4" fmla="*/ 797338 w 1626012"/>
                <a:gd name="connsiteY4" fmla="*/ 686943 h 1824799"/>
                <a:gd name="connsiteX5" fmla="*/ 606647 w 1626012"/>
                <a:gd name="connsiteY5" fmla="*/ 1068229 h 1824799"/>
                <a:gd name="connsiteX6" fmla="*/ 786384 w 1626012"/>
                <a:gd name="connsiteY6" fmla="*/ 1738979 h 1824799"/>
                <a:gd name="connsiteX7" fmla="*/ 465963 w 1626012"/>
                <a:gd name="connsiteY7" fmla="*/ 1824800 h 1824799"/>
                <a:gd name="connsiteX8" fmla="*/ 0 w 1626012"/>
                <a:gd name="connsiteY8" fmla="*/ 85820 h 1824799"/>
                <a:gd name="connsiteX9" fmla="*/ 320421 w 1626012"/>
                <a:gd name="connsiteY9" fmla="*/ 0 h 1824799"/>
                <a:gd name="connsiteX10" fmla="*/ 490823 w 1626012"/>
                <a:gd name="connsiteY10" fmla="*/ 635984 h 1824799"/>
                <a:gd name="connsiteX11" fmla="*/ 814388 w 1626012"/>
                <a:gd name="connsiteY11" fmla="*/ 362903 h 1824799"/>
                <a:gd name="connsiteX12" fmla="*/ 1421702 w 1626012"/>
                <a:gd name="connsiteY12" fmla="*/ 751237 h 1824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26012" h="1824799">
                  <a:moveTo>
                    <a:pt x="1421702" y="751237"/>
                  </a:moveTo>
                  <a:lnTo>
                    <a:pt x="1626013" y="1513904"/>
                  </a:lnTo>
                  <a:lnTo>
                    <a:pt x="1305592" y="1599724"/>
                  </a:lnTo>
                  <a:lnTo>
                    <a:pt x="1111853" y="876872"/>
                  </a:lnTo>
                  <a:cubicBezTo>
                    <a:pt x="1066610" y="707993"/>
                    <a:pt x="941451" y="648272"/>
                    <a:pt x="797338" y="686943"/>
                  </a:cubicBezTo>
                  <a:cubicBezTo>
                    <a:pt x="640842" y="728853"/>
                    <a:pt x="548735" y="852107"/>
                    <a:pt x="606647" y="1068229"/>
                  </a:cubicBezTo>
                  <a:lnTo>
                    <a:pt x="786384" y="1738979"/>
                  </a:lnTo>
                  <a:lnTo>
                    <a:pt x="465963" y="1824800"/>
                  </a:lnTo>
                  <a:lnTo>
                    <a:pt x="0" y="85820"/>
                  </a:lnTo>
                  <a:lnTo>
                    <a:pt x="320421" y="0"/>
                  </a:lnTo>
                  <a:lnTo>
                    <a:pt x="490823" y="635984"/>
                  </a:lnTo>
                  <a:cubicBezTo>
                    <a:pt x="535400" y="504253"/>
                    <a:pt x="647986" y="407480"/>
                    <a:pt x="814388" y="362903"/>
                  </a:cubicBezTo>
                  <a:cubicBezTo>
                    <a:pt x="1077754" y="292227"/>
                    <a:pt x="1333214" y="420815"/>
                    <a:pt x="1421702" y="751237"/>
                  </a:cubicBezTo>
                  <a:close/>
                </a:path>
              </a:pathLst>
            </a:custGeom>
            <a:grpFill/>
            <a:ln w="9525" cap="flat">
              <a:noFill/>
              <a:prstDash val="solid"/>
              <a:miter/>
            </a:ln>
          </p:spPr>
          <p:txBody>
            <a:bodyPr rtlCol="0" anchor="ctr"/>
            <a:lstStyle/>
            <a:p>
              <a:endParaRPr lang="en-US" sz="2400"/>
            </a:p>
          </p:txBody>
        </p:sp>
        <p:sp>
          <p:nvSpPr>
            <p:cNvPr id="11" name="Freeform: Shape 10">
              <a:extLst>
                <a:ext uri="{FF2B5EF4-FFF2-40B4-BE49-F238E27FC236}">
                  <a16:creationId xmlns:a16="http://schemas.microsoft.com/office/drawing/2014/main" id="{F7A0AD72-8BAF-4F85-A1F1-88DC8FA05140}"/>
                </a:ext>
              </a:extLst>
            </p:cNvPr>
            <p:cNvSpPr/>
            <p:nvPr/>
          </p:nvSpPr>
          <p:spPr>
            <a:xfrm>
              <a:off x="3927605" y="1258918"/>
              <a:ext cx="1521075" cy="1491229"/>
            </a:xfrm>
            <a:custGeom>
              <a:avLst/>
              <a:gdLst>
                <a:gd name="connsiteX0" fmla="*/ 1188272 w 1521075"/>
                <a:gd name="connsiteY0" fmla="*/ 0 h 1491229"/>
                <a:gd name="connsiteX1" fmla="*/ 1521075 w 1521075"/>
                <a:gd name="connsiteY1" fmla="*/ 1242060 h 1491229"/>
                <a:gd name="connsiteX2" fmla="*/ 1200654 w 1521075"/>
                <a:gd name="connsiteY2" fmla="*/ 1327976 h 1491229"/>
                <a:gd name="connsiteX3" fmla="*/ 1161411 w 1521075"/>
                <a:gd name="connsiteY3" fmla="*/ 1181386 h 1491229"/>
                <a:gd name="connsiteX4" fmla="*/ 805081 w 1521075"/>
                <a:gd name="connsiteY4" fmla="*/ 1471232 h 1491229"/>
                <a:gd name="connsiteX5" fmla="*/ 25745 w 1521075"/>
                <a:gd name="connsiteY5" fmla="*/ 977170 h 1491229"/>
                <a:gd name="connsiteX6" fmla="*/ 453704 w 1521075"/>
                <a:gd name="connsiteY6" fmla="*/ 159639 h 1491229"/>
                <a:gd name="connsiteX7" fmla="*/ 907189 w 1521075"/>
                <a:gd name="connsiteY7" fmla="*/ 232505 h 1491229"/>
                <a:gd name="connsiteX8" fmla="*/ 867946 w 1521075"/>
                <a:gd name="connsiteY8" fmla="*/ 85916 h 1491229"/>
                <a:gd name="connsiteX9" fmla="*/ 1188272 w 1521075"/>
                <a:gd name="connsiteY9" fmla="*/ 0 h 1491229"/>
                <a:gd name="connsiteX10" fmla="*/ 1034252 w 1521075"/>
                <a:gd name="connsiteY10" fmla="*/ 706850 h 1491229"/>
                <a:gd name="connsiteX11" fmla="*/ 595055 w 1521075"/>
                <a:gd name="connsiteY11" fmla="*/ 449104 h 1491229"/>
                <a:gd name="connsiteX12" fmla="*/ 346071 w 1521075"/>
                <a:gd name="connsiteY12" fmla="*/ 891254 h 1491229"/>
                <a:gd name="connsiteX13" fmla="*/ 782697 w 1521075"/>
                <a:gd name="connsiteY13" fmla="*/ 1149668 h 1491229"/>
                <a:gd name="connsiteX14" fmla="*/ 1034252 w 1521075"/>
                <a:gd name="connsiteY14" fmla="*/ 706850 h 1491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521075" h="1491229">
                  <a:moveTo>
                    <a:pt x="1188272" y="0"/>
                  </a:moveTo>
                  <a:lnTo>
                    <a:pt x="1521075" y="1242060"/>
                  </a:lnTo>
                  <a:lnTo>
                    <a:pt x="1200654" y="1327976"/>
                  </a:lnTo>
                  <a:lnTo>
                    <a:pt x="1161411" y="1181386"/>
                  </a:lnTo>
                  <a:cubicBezTo>
                    <a:pt x="1101880" y="1317117"/>
                    <a:pt x="986437" y="1422654"/>
                    <a:pt x="805081" y="1471232"/>
                  </a:cubicBezTo>
                  <a:cubicBezTo>
                    <a:pt x="474659" y="1559719"/>
                    <a:pt x="124901" y="1347311"/>
                    <a:pt x="25745" y="977170"/>
                  </a:cubicBezTo>
                  <a:cubicBezTo>
                    <a:pt x="-73410" y="607028"/>
                    <a:pt x="123281" y="248126"/>
                    <a:pt x="453704" y="159639"/>
                  </a:cubicBezTo>
                  <a:cubicBezTo>
                    <a:pt x="635060" y="111062"/>
                    <a:pt x="787841" y="144685"/>
                    <a:pt x="907189" y="232505"/>
                  </a:cubicBezTo>
                  <a:lnTo>
                    <a:pt x="867946" y="85916"/>
                  </a:lnTo>
                  <a:lnTo>
                    <a:pt x="1188272" y="0"/>
                  </a:lnTo>
                  <a:close/>
                  <a:moveTo>
                    <a:pt x="1034252" y="706850"/>
                  </a:moveTo>
                  <a:cubicBezTo>
                    <a:pt x="978341" y="498158"/>
                    <a:pt x="793841" y="395859"/>
                    <a:pt x="595055" y="449104"/>
                  </a:cubicBezTo>
                  <a:cubicBezTo>
                    <a:pt x="398840" y="501682"/>
                    <a:pt x="290159" y="682562"/>
                    <a:pt x="346071" y="891254"/>
                  </a:cubicBezTo>
                  <a:cubicBezTo>
                    <a:pt x="401983" y="1099947"/>
                    <a:pt x="586482" y="1202246"/>
                    <a:pt x="782697" y="1149668"/>
                  </a:cubicBezTo>
                  <a:cubicBezTo>
                    <a:pt x="981484" y="1096423"/>
                    <a:pt x="1090164" y="915543"/>
                    <a:pt x="1034252" y="706850"/>
                  </a:cubicBezTo>
                  <a:close/>
                </a:path>
              </a:pathLst>
            </a:custGeom>
            <a:grpFill/>
            <a:ln w="9525" cap="flat">
              <a:noFill/>
              <a:prstDash val="solid"/>
              <a:miter/>
            </a:ln>
          </p:spPr>
          <p:txBody>
            <a:bodyPr rtlCol="0" anchor="ctr"/>
            <a:lstStyle/>
            <a:p>
              <a:endParaRPr lang="en-US" sz="2400"/>
            </a:p>
          </p:txBody>
        </p:sp>
        <p:sp>
          <p:nvSpPr>
            <p:cNvPr id="12" name="Freeform: Shape 11">
              <a:extLst>
                <a:ext uri="{FF2B5EF4-FFF2-40B4-BE49-F238E27FC236}">
                  <a16:creationId xmlns:a16="http://schemas.microsoft.com/office/drawing/2014/main" id="{6C061A2F-11D6-41CB-B3F6-B722A9FEB6A2}"/>
                </a:ext>
              </a:extLst>
            </p:cNvPr>
            <p:cNvSpPr/>
            <p:nvPr/>
          </p:nvSpPr>
          <p:spPr>
            <a:xfrm>
              <a:off x="5349429" y="957811"/>
              <a:ext cx="1492853" cy="1480683"/>
            </a:xfrm>
            <a:custGeom>
              <a:avLst/>
              <a:gdLst>
                <a:gd name="connsiteX0" fmla="*/ 1288542 w 1492853"/>
                <a:gd name="connsiteY0" fmla="*/ 407121 h 1480683"/>
                <a:gd name="connsiteX1" fmla="*/ 1492853 w 1492853"/>
                <a:gd name="connsiteY1" fmla="*/ 1169787 h 1480683"/>
                <a:gd name="connsiteX2" fmla="*/ 1172433 w 1492853"/>
                <a:gd name="connsiteY2" fmla="*/ 1255608 h 1480683"/>
                <a:gd name="connsiteX3" fmla="*/ 978694 w 1492853"/>
                <a:gd name="connsiteY3" fmla="*/ 532755 h 1480683"/>
                <a:gd name="connsiteX4" fmla="*/ 664178 w 1492853"/>
                <a:gd name="connsiteY4" fmla="*/ 342827 h 1480683"/>
                <a:gd name="connsiteX5" fmla="*/ 473488 w 1492853"/>
                <a:gd name="connsiteY5" fmla="*/ 724113 h 1480683"/>
                <a:gd name="connsiteX6" fmla="*/ 653225 w 1492853"/>
                <a:gd name="connsiteY6" fmla="*/ 1394863 h 1480683"/>
                <a:gd name="connsiteX7" fmla="*/ 332804 w 1492853"/>
                <a:gd name="connsiteY7" fmla="*/ 1480683 h 1480683"/>
                <a:gd name="connsiteX8" fmla="*/ 0 w 1492853"/>
                <a:gd name="connsiteY8" fmla="*/ 238623 h 1480683"/>
                <a:gd name="connsiteX9" fmla="*/ 320421 w 1492853"/>
                <a:gd name="connsiteY9" fmla="*/ 152803 h 1480683"/>
                <a:gd name="connsiteX10" fmla="*/ 357664 w 1492853"/>
                <a:gd name="connsiteY10" fmla="*/ 291868 h 1480683"/>
                <a:gd name="connsiteX11" fmla="*/ 681228 w 1492853"/>
                <a:gd name="connsiteY11" fmla="*/ 18786 h 1480683"/>
                <a:gd name="connsiteX12" fmla="*/ 1288542 w 1492853"/>
                <a:gd name="connsiteY12" fmla="*/ 407121 h 14806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92853" h="1480683">
                  <a:moveTo>
                    <a:pt x="1288542" y="407121"/>
                  </a:moveTo>
                  <a:lnTo>
                    <a:pt x="1492853" y="1169787"/>
                  </a:lnTo>
                  <a:lnTo>
                    <a:pt x="1172433" y="1255608"/>
                  </a:lnTo>
                  <a:lnTo>
                    <a:pt x="978694" y="532755"/>
                  </a:lnTo>
                  <a:cubicBezTo>
                    <a:pt x="933450" y="363877"/>
                    <a:pt x="808291" y="304155"/>
                    <a:pt x="664178" y="342827"/>
                  </a:cubicBezTo>
                  <a:cubicBezTo>
                    <a:pt x="507682" y="384737"/>
                    <a:pt x="415576" y="507990"/>
                    <a:pt x="473488" y="724113"/>
                  </a:cubicBezTo>
                  <a:lnTo>
                    <a:pt x="653225" y="1394863"/>
                  </a:lnTo>
                  <a:lnTo>
                    <a:pt x="332804" y="1480683"/>
                  </a:lnTo>
                  <a:lnTo>
                    <a:pt x="0" y="238623"/>
                  </a:lnTo>
                  <a:lnTo>
                    <a:pt x="320421" y="152803"/>
                  </a:lnTo>
                  <a:lnTo>
                    <a:pt x="357664" y="291868"/>
                  </a:lnTo>
                  <a:cubicBezTo>
                    <a:pt x="402241" y="160137"/>
                    <a:pt x="514826" y="63363"/>
                    <a:pt x="681228" y="18786"/>
                  </a:cubicBezTo>
                  <a:cubicBezTo>
                    <a:pt x="944499" y="-51889"/>
                    <a:pt x="1199959" y="76698"/>
                    <a:pt x="1288542" y="407121"/>
                  </a:cubicBezTo>
                  <a:close/>
                </a:path>
              </a:pathLst>
            </a:custGeom>
            <a:grpFill/>
            <a:ln w="9525" cap="flat">
              <a:noFill/>
              <a:prstDash val="solid"/>
              <a:miter/>
            </a:ln>
          </p:spPr>
          <p:txBody>
            <a:bodyPr rtlCol="0" anchor="ctr"/>
            <a:lstStyle/>
            <a:p>
              <a:endParaRPr lang="en-US" sz="2400"/>
            </a:p>
          </p:txBody>
        </p:sp>
        <p:sp>
          <p:nvSpPr>
            <p:cNvPr id="13" name="Freeform: Shape 12">
              <a:extLst>
                <a:ext uri="{FF2B5EF4-FFF2-40B4-BE49-F238E27FC236}">
                  <a16:creationId xmlns:a16="http://schemas.microsoft.com/office/drawing/2014/main" id="{0AFE20DE-672A-4AE0-B504-7EFFD6EF1923}"/>
                </a:ext>
              </a:extLst>
            </p:cNvPr>
            <p:cNvSpPr/>
            <p:nvPr/>
          </p:nvSpPr>
          <p:spPr>
            <a:xfrm>
              <a:off x="6599872" y="242887"/>
              <a:ext cx="1611058" cy="1824704"/>
            </a:xfrm>
            <a:custGeom>
              <a:avLst/>
              <a:gdLst>
                <a:gd name="connsiteX0" fmla="*/ 1238536 w 1611058"/>
                <a:gd name="connsiteY0" fmla="*/ 1617726 h 1824704"/>
                <a:gd name="connsiteX1" fmla="*/ 635317 w 1611058"/>
                <a:gd name="connsiteY1" fmla="*/ 1175004 h 1824704"/>
                <a:gd name="connsiteX2" fmla="*/ 786384 w 1611058"/>
                <a:gd name="connsiteY2" fmla="*/ 1738884 h 1824704"/>
                <a:gd name="connsiteX3" fmla="*/ 465963 w 1611058"/>
                <a:gd name="connsiteY3" fmla="*/ 1824704 h 1824704"/>
                <a:gd name="connsiteX4" fmla="*/ 0 w 1611058"/>
                <a:gd name="connsiteY4" fmla="*/ 85820 h 1824704"/>
                <a:gd name="connsiteX5" fmla="*/ 320421 w 1611058"/>
                <a:gd name="connsiteY5" fmla="*/ 0 h 1824704"/>
                <a:gd name="connsiteX6" fmla="*/ 599980 w 1611058"/>
                <a:gd name="connsiteY6" fmla="*/ 1043369 h 1824704"/>
                <a:gd name="connsiteX7" fmla="*/ 880777 w 1611058"/>
                <a:gd name="connsiteY7" fmla="*/ 382334 h 1824704"/>
                <a:gd name="connsiteX8" fmla="*/ 1263301 w 1611058"/>
                <a:gd name="connsiteY8" fmla="*/ 279845 h 1824704"/>
                <a:gd name="connsiteX9" fmla="*/ 928402 w 1611058"/>
                <a:gd name="connsiteY9" fmla="*/ 1027176 h 1824704"/>
                <a:gd name="connsiteX10" fmla="*/ 1611058 w 1611058"/>
                <a:gd name="connsiteY10" fmla="*/ 1517904 h 1824704"/>
                <a:gd name="connsiteX11" fmla="*/ 1238536 w 1611058"/>
                <a:gd name="connsiteY11" fmla="*/ 1617726 h 1824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11058" h="1824704">
                  <a:moveTo>
                    <a:pt x="1238536" y="1617726"/>
                  </a:moveTo>
                  <a:lnTo>
                    <a:pt x="635317" y="1175004"/>
                  </a:lnTo>
                  <a:lnTo>
                    <a:pt x="786384" y="1738884"/>
                  </a:lnTo>
                  <a:lnTo>
                    <a:pt x="465963" y="1824704"/>
                  </a:lnTo>
                  <a:lnTo>
                    <a:pt x="0" y="85820"/>
                  </a:lnTo>
                  <a:lnTo>
                    <a:pt x="320421" y="0"/>
                  </a:lnTo>
                  <a:lnTo>
                    <a:pt x="599980" y="1043369"/>
                  </a:lnTo>
                  <a:lnTo>
                    <a:pt x="880777" y="382334"/>
                  </a:lnTo>
                  <a:lnTo>
                    <a:pt x="1263301" y="279845"/>
                  </a:lnTo>
                  <a:lnTo>
                    <a:pt x="928402" y="1027176"/>
                  </a:lnTo>
                  <a:lnTo>
                    <a:pt x="1611058" y="1517904"/>
                  </a:lnTo>
                  <a:lnTo>
                    <a:pt x="1238536" y="1617726"/>
                  </a:lnTo>
                  <a:close/>
                </a:path>
              </a:pathLst>
            </a:custGeom>
            <a:grpFill/>
            <a:ln w="9525" cap="flat">
              <a:noFill/>
              <a:prstDash val="solid"/>
              <a:miter/>
            </a:ln>
          </p:spPr>
          <p:txBody>
            <a:bodyPr rtlCol="0" anchor="ctr"/>
            <a:lstStyle/>
            <a:p>
              <a:endParaRPr lang="en-US" sz="2400"/>
            </a:p>
          </p:txBody>
        </p:sp>
        <p:sp>
          <p:nvSpPr>
            <p:cNvPr id="14" name="Freeform: Shape 13">
              <a:extLst>
                <a:ext uri="{FF2B5EF4-FFF2-40B4-BE49-F238E27FC236}">
                  <a16:creationId xmlns:a16="http://schemas.microsoft.com/office/drawing/2014/main" id="{2913EB4D-3D77-4270-B518-88EBA748CD07}"/>
                </a:ext>
              </a:extLst>
            </p:cNvPr>
            <p:cNvSpPr/>
            <p:nvPr/>
          </p:nvSpPr>
          <p:spPr>
            <a:xfrm>
              <a:off x="3734180" y="2860737"/>
              <a:ext cx="1291780" cy="2035778"/>
            </a:xfrm>
            <a:custGeom>
              <a:avLst/>
              <a:gdLst>
                <a:gd name="connsiteX0" fmla="*/ 1291781 w 1291780"/>
                <a:gd name="connsiteY0" fmla="*/ 0 h 2035778"/>
                <a:gd name="connsiteX1" fmla="*/ 1172528 w 1291780"/>
                <a:gd name="connsiteY1" fmla="*/ 1363218 h 2035778"/>
                <a:gd name="connsiteX2" fmla="*/ 649796 w 1291780"/>
                <a:gd name="connsiteY2" fmla="*/ 2035778 h 2035778"/>
                <a:gd name="connsiteX3" fmla="*/ 569881 w 1291780"/>
                <a:gd name="connsiteY3" fmla="*/ 1737646 h 2035778"/>
                <a:gd name="connsiteX4" fmla="*/ 831437 w 1291780"/>
                <a:gd name="connsiteY4" fmla="*/ 1411986 h 2035778"/>
                <a:gd name="connsiteX5" fmla="*/ 0 w 1291780"/>
                <a:gd name="connsiteY5" fmla="*/ 346138 h 2035778"/>
                <a:gd name="connsiteX6" fmla="*/ 350234 w 1291780"/>
                <a:gd name="connsiteY6" fmla="*/ 252317 h 2035778"/>
                <a:gd name="connsiteX7" fmla="*/ 896779 w 1291780"/>
                <a:gd name="connsiteY7" fmla="*/ 1000411 h 2035778"/>
                <a:gd name="connsiteX8" fmla="*/ 948880 w 1291780"/>
                <a:gd name="connsiteY8" fmla="*/ 91821 h 2035778"/>
                <a:gd name="connsiteX9" fmla="*/ 1291781 w 1291780"/>
                <a:gd name="connsiteY9" fmla="*/ 0 h 20357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91780" h="2035778">
                  <a:moveTo>
                    <a:pt x="1291781" y="0"/>
                  </a:moveTo>
                  <a:lnTo>
                    <a:pt x="1172528" y="1363218"/>
                  </a:lnTo>
                  <a:cubicBezTo>
                    <a:pt x="1139190" y="1755553"/>
                    <a:pt x="970026" y="1968627"/>
                    <a:pt x="649796" y="2035778"/>
                  </a:cubicBezTo>
                  <a:lnTo>
                    <a:pt x="569881" y="1737646"/>
                  </a:lnTo>
                  <a:cubicBezTo>
                    <a:pt x="746950" y="1692878"/>
                    <a:pt x="816388" y="1594390"/>
                    <a:pt x="831437" y="1411986"/>
                  </a:cubicBezTo>
                  <a:lnTo>
                    <a:pt x="0" y="346138"/>
                  </a:lnTo>
                  <a:lnTo>
                    <a:pt x="350234" y="252317"/>
                  </a:lnTo>
                  <a:lnTo>
                    <a:pt x="896779" y="1000411"/>
                  </a:lnTo>
                  <a:lnTo>
                    <a:pt x="948880" y="91821"/>
                  </a:lnTo>
                  <a:lnTo>
                    <a:pt x="1291781" y="0"/>
                  </a:lnTo>
                  <a:close/>
                </a:path>
              </a:pathLst>
            </a:custGeom>
            <a:grpFill/>
            <a:ln w="9525" cap="flat">
              <a:noFill/>
              <a:prstDash val="solid"/>
              <a:miter/>
            </a:ln>
          </p:spPr>
          <p:txBody>
            <a:bodyPr rtlCol="0" anchor="ctr"/>
            <a:lstStyle/>
            <a:p>
              <a:endParaRPr lang="en-US" sz="2400"/>
            </a:p>
          </p:txBody>
        </p:sp>
        <p:sp>
          <p:nvSpPr>
            <p:cNvPr id="15" name="Freeform: Shape 14">
              <a:extLst>
                <a:ext uri="{FF2B5EF4-FFF2-40B4-BE49-F238E27FC236}">
                  <a16:creationId xmlns:a16="http://schemas.microsoft.com/office/drawing/2014/main" id="{226FFBEB-0F60-4026-9EB1-7A08121A7EC6}"/>
                </a:ext>
              </a:extLst>
            </p:cNvPr>
            <p:cNvSpPr/>
            <p:nvPr/>
          </p:nvSpPr>
          <p:spPr>
            <a:xfrm>
              <a:off x="5205381" y="2616074"/>
              <a:ext cx="1362337" cy="1359895"/>
            </a:xfrm>
            <a:custGeom>
              <a:avLst/>
              <a:gdLst>
                <a:gd name="connsiteX0" fmla="*/ 24224 w 1362337"/>
                <a:gd name="connsiteY0" fmla="*/ 855692 h 1359895"/>
                <a:gd name="connsiteX1" fmla="*/ 504284 w 1362337"/>
                <a:gd name="connsiteY1" fmla="*/ 24160 h 1359895"/>
                <a:gd name="connsiteX2" fmla="*/ 1338293 w 1362337"/>
                <a:gd name="connsiteY2" fmla="*/ 503553 h 1359895"/>
                <a:gd name="connsiteX3" fmla="*/ 855757 w 1362337"/>
                <a:gd name="connsiteY3" fmla="*/ 1335752 h 1359895"/>
                <a:gd name="connsiteX4" fmla="*/ 24224 w 1362337"/>
                <a:gd name="connsiteY4" fmla="*/ 855692 h 1359895"/>
                <a:gd name="connsiteX5" fmla="*/ 1017872 w 1362337"/>
                <a:gd name="connsiteY5" fmla="*/ 589468 h 1359895"/>
                <a:gd name="connsiteX6" fmla="*/ 588199 w 1362337"/>
                <a:gd name="connsiteY6" fmla="*/ 337151 h 1359895"/>
                <a:gd name="connsiteX7" fmla="*/ 344645 w 1362337"/>
                <a:gd name="connsiteY7" fmla="*/ 769872 h 1359895"/>
                <a:gd name="connsiteX8" fmla="*/ 771842 w 1362337"/>
                <a:gd name="connsiteY8" fmla="*/ 1022856 h 1359895"/>
                <a:gd name="connsiteX9" fmla="*/ 1017872 w 1362337"/>
                <a:gd name="connsiteY9" fmla="*/ 589468 h 13598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62337" h="1359895">
                  <a:moveTo>
                    <a:pt x="24224" y="855692"/>
                  </a:moveTo>
                  <a:cubicBezTo>
                    <a:pt x="-74931" y="485551"/>
                    <a:pt x="139191" y="121981"/>
                    <a:pt x="504284" y="24160"/>
                  </a:cubicBezTo>
                  <a:cubicBezTo>
                    <a:pt x="869473" y="-73662"/>
                    <a:pt x="1239138" y="133411"/>
                    <a:pt x="1338293" y="503553"/>
                  </a:cubicBezTo>
                  <a:cubicBezTo>
                    <a:pt x="1437448" y="873694"/>
                    <a:pt x="1220850" y="1237930"/>
                    <a:pt x="855757" y="1335752"/>
                  </a:cubicBezTo>
                  <a:cubicBezTo>
                    <a:pt x="490568" y="1433669"/>
                    <a:pt x="123379" y="1225834"/>
                    <a:pt x="24224" y="855692"/>
                  </a:cubicBezTo>
                  <a:close/>
                  <a:moveTo>
                    <a:pt x="1017872" y="589468"/>
                  </a:moveTo>
                  <a:cubicBezTo>
                    <a:pt x="963961" y="388300"/>
                    <a:pt x="779462" y="285907"/>
                    <a:pt x="588199" y="337151"/>
                  </a:cubicBezTo>
                  <a:cubicBezTo>
                    <a:pt x="399414" y="387729"/>
                    <a:pt x="290733" y="568609"/>
                    <a:pt x="344645" y="769872"/>
                  </a:cubicBezTo>
                  <a:cubicBezTo>
                    <a:pt x="398557" y="971040"/>
                    <a:pt x="583056" y="1073434"/>
                    <a:pt x="771842" y="1022856"/>
                  </a:cubicBezTo>
                  <a:cubicBezTo>
                    <a:pt x="963199" y="971611"/>
                    <a:pt x="1071784" y="790732"/>
                    <a:pt x="1017872" y="589468"/>
                  </a:cubicBezTo>
                  <a:close/>
                </a:path>
              </a:pathLst>
            </a:custGeom>
            <a:grpFill/>
            <a:ln w="9525" cap="flat">
              <a:noFill/>
              <a:prstDash val="solid"/>
              <a:miter/>
            </a:ln>
          </p:spPr>
          <p:txBody>
            <a:bodyPr rtlCol="0" anchor="ctr"/>
            <a:lstStyle/>
            <a:p>
              <a:endParaRPr lang="en-US" sz="2400"/>
            </a:p>
          </p:txBody>
        </p:sp>
        <p:sp>
          <p:nvSpPr>
            <p:cNvPr id="16" name="Freeform: Shape 15">
              <a:extLst>
                <a:ext uri="{FF2B5EF4-FFF2-40B4-BE49-F238E27FC236}">
                  <a16:creationId xmlns:a16="http://schemas.microsoft.com/office/drawing/2014/main" id="{7430C7BD-660E-4A4F-9C02-E23F4F169DBF}"/>
                </a:ext>
              </a:extLst>
            </p:cNvPr>
            <p:cNvSpPr/>
            <p:nvPr/>
          </p:nvSpPr>
          <p:spPr>
            <a:xfrm>
              <a:off x="6583488" y="2132551"/>
              <a:ext cx="1492853" cy="1480641"/>
            </a:xfrm>
            <a:custGeom>
              <a:avLst/>
              <a:gdLst>
                <a:gd name="connsiteX0" fmla="*/ 1160050 w 1492853"/>
                <a:gd name="connsiteY0" fmla="*/ 0 h 1480641"/>
                <a:gd name="connsiteX1" fmla="*/ 1492853 w 1492853"/>
                <a:gd name="connsiteY1" fmla="*/ 1242060 h 1480641"/>
                <a:gd name="connsiteX2" fmla="*/ 1172433 w 1492853"/>
                <a:gd name="connsiteY2" fmla="*/ 1327976 h 1480641"/>
                <a:gd name="connsiteX3" fmla="*/ 1135189 w 1492853"/>
                <a:gd name="connsiteY3" fmla="*/ 1188815 h 1480641"/>
                <a:gd name="connsiteX4" fmla="*/ 811625 w 1492853"/>
                <a:gd name="connsiteY4" fmla="*/ 1461897 h 1480641"/>
                <a:gd name="connsiteX5" fmla="*/ 204311 w 1492853"/>
                <a:gd name="connsiteY5" fmla="*/ 1073468 h 1480641"/>
                <a:gd name="connsiteX6" fmla="*/ 0 w 1492853"/>
                <a:gd name="connsiteY6" fmla="*/ 310801 h 1480641"/>
                <a:gd name="connsiteX7" fmla="*/ 320421 w 1492853"/>
                <a:gd name="connsiteY7" fmla="*/ 224980 h 1480641"/>
                <a:gd name="connsiteX8" fmla="*/ 514159 w 1492853"/>
                <a:gd name="connsiteY8" fmla="*/ 947833 h 1480641"/>
                <a:gd name="connsiteX9" fmla="*/ 828675 w 1492853"/>
                <a:gd name="connsiteY9" fmla="*/ 1137761 h 1480641"/>
                <a:gd name="connsiteX10" fmla="*/ 1019366 w 1492853"/>
                <a:gd name="connsiteY10" fmla="*/ 756476 h 1480641"/>
                <a:gd name="connsiteX11" fmla="*/ 839629 w 1492853"/>
                <a:gd name="connsiteY11" fmla="*/ 85725 h 1480641"/>
                <a:gd name="connsiteX12" fmla="*/ 1160050 w 1492853"/>
                <a:gd name="connsiteY12" fmla="*/ 0 h 1480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92853" h="1480641">
                  <a:moveTo>
                    <a:pt x="1160050" y="0"/>
                  </a:moveTo>
                  <a:lnTo>
                    <a:pt x="1492853" y="1242060"/>
                  </a:lnTo>
                  <a:lnTo>
                    <a:pt x="1172433" y="1327976"/>
                  </a:lnTo>
                  <a:lnTo>
                    <a:pt x="1135189" y="1188815"/>
                  </a:lnTo>
                  <a:cubicBezTo>
                    <a:pt x="1090613" y="1320546"/>
                    <a:pt x="978122" y="1417320"/>
                    <a:pt x="811625" y="1461897"/>
                  </a:cubicBezTo>
                  <a:cubicBezTo>
                    <a:pt x="548354" y="1532477"/>
                    <a:pt x="292894" y="1403890"/>
                    <a:pt x="204311" y="1073468"/>
                  </a:cubicBezTo>
                  <a:lnTo>
                    <a:pt x="0" y="310801"/>
                  </a:lnTo>
                  <a:lnTo>
                    <a:pt x="320421" y="224980"/>
                  </a:lnTo>
                  <a:lnTo>
                    <a:pt x="514159" y="947833"/>
                  </a:lnTo>
                  <a:cubicBezTo>
                    <a:pt x="559403" y="1116711"/>
                    <a:pt x="684562" y="1176433"/>
                    <a:pt x="828675" y="1137761"/>
                  </a:cubicBezTo>
                  <a:cubicBezTo>
                    <a:pt x="985171" y="1095851"/>
                    <a:pt x="1077278" y="972598"/>
                    <a:pt x="1019366" y="756476"/>
                  </a:cubicBezTo>
                  <a:lnTo>
                    <a:pt x="839629" y="85725"/>
                  </a:lnTo>
                  <a:lnTo>
                    <a:pt x="1160050" y="0"/>
                  </a:lnTo>
                  <a:close/>
                </a:path>
              </a:pathLst>
            </a:custGeom>
            <a:grpFill/>
            <a:ln w="9525" cap="flat">
              <a:noFill/>
              <a:prstDash val="solid"/>
              <a:miter/>
            </a:ln>
          </p:spPr>
          <p:txBody>
            <a:bodyPr rtlCol="0" anchor="ctr"/>
            <a:lstStyle/>
            <a:p>
              <a:endParaRPr lang="en-US" sz="2400"/>
            </a:p>
          </p:txBody>
        </p:sp>
      </p:grpSp>
      <p:sp>
        <p:nvSpPr>
          <p:cNvPr id="17" name="Freihandform 5">
            <a:extLst>
              <a:ext uri="{FF2B5EF4-FFF2-40B4-BE49-F238E27FC236}">
                <a16:creationId xmlns:a16="http://schemas.microsoft.com/office/drawing/2014/main" id="{C1AD5077-01EA-4FFB-9C7C-3D1063BFBA07}"/>
              </a:ext>
            </a:extLst>
          </p:cNvPr>
          <p:cNvSpPr/>
          <p:nvPr userDrawn="1"/>
        </p:nvSpPr>
        <p:spPr>
          <a:xfrm rot="4500000">
            <a:off x="-383005" y="3"/>
            <a:ext cx="8937519" cy="6858000"/>
          </a:xfrm>
          <a:custGeom>
            <a:avLst/>
            <a:gdLst>
              <a:gd name="connsiteX0" fmla="*/ 0 w 6703139"/>
              <a:gd name="connsiteY0" fmla="*/ 5143500 h 5143500"/>
              <a:gd name="connsiteX1" fmla="*/ 1378197 w 6703139"/>
              <a:gd name="connsiteY1" fmla="*/ 0 h 5143500"/>
              <a:gd name="connsiteX2" fmla="*/ 6703139 w 6703139"/>
              <a:gd name="connsiteY2" fmla="*/ 0 h 5143500"/>
              <a:gd name="connsiteX3" fmla="*/ 5324943 w 6703139"/>
              <a:gd name="connsiteY3" fmla="*/ 5143500 h 5143500"/>
            </a:gdLst>
            <a:ahLst/>
            <a:cxnLst>
              <a:cxn ang="0">
                <a:pos x="connsiteX0" y="connsiteY0"/>
              </a:cxn>
              <a:cxn ang="0">
                <a:pos x="connsiteX1" y="connsiteY1"/>
              </a:cxn>
              <a:cxn ang="0">
                <a:pos x="connsiteX2" y="connsiteY2"/>
              </a:cxn>
              <a:cxn ang="0">
                <a:pos x="connsiteX3" y="connsiteY3"/>
              </a:cxn>
            </a:cxnLst>
            <a:rect l="l" t="t" r="r" b="b"/>
            <a:pathLst>
              <a:path w="6703139" h="5143500">
                <a:moveTo>
                  <a:pt x="0" y="5143500"/>
                </a:moveTo>
                <a:lnTo>
                  <a:pt x="1378197" y="0"/>
                </a:lnTo>
                <a:lnTo>
                  <a:pt x="6703139" y="0"/>
                </a:lnTo>
                <a:lnTo>
                  <a:pt x="5324943" y="5143500"/>
                </a:lnTo>
                <a:close/>
              </a:path>
            </a:pathLst>
          </a:custGeom>
          <a:gradFill flip="none" rotWithShape="1">
            <a:gsLst>
              <a:gs pos="0">
                <a:schemeClr val="accent2"/>
              </a:gs>
              <a:gs pos="40000">
                <a:schemeClr val="accent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algn="ctr"/>
            <a:endParaRPr lang="en-US" sz="1351" err="1">
              <a:solidFill>
                <a:schemeClr val="tx1"/>
              </a:solidFill>
              <a:latin typeface="MdFago" charset="0"/>
              <a:ea typeface="MdFago" charset="0"/>
              <a:cs typeface="MdFago" charset="0"/>
            </a:endParaRPr>
          </a:p>
        </p:txBody>
      </p:sp>
    </p:spTree>
    <p:extLst>
      <p:ext uri="{BB962C8B-B14F-4D97-AF65-F5344CB8AC3E}">
        <p14:creationId xmlns:p14="http://schemas.microsoft.com/office/powerpoint/2010/main" val="2302561302"/>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matchingName="AnnexusHealth Slide1" type="obj">
  <p:cSld name="AnnexusHealth Slide1">
    <p:spTree>
      <p:nvGrpSpPr>
        <p:cNvPr id="1" name="Shape 21"/>
        <p:cNvGrpSpPr/>
        <p:nvPr/>
      </p:nvGrpSpPr>
      <p:grpSpPr>
        <a:xfrm>
          <a:off x="0" y="0"/>
          <a:ext cx="0" cy="0"/>
          <a:chOff x="0" y="0"/>
          <a:chExt cx="0" cy="0"/>
        </a:xfrm>
      </p:grpSpPr>
      <p:sp>
        <p:nvSpPr>
          <p:cNvPr id="22" name="Google Shape;22;p7"/>
          <p:cNvSpPr txBox="1">
            <a:spLocks noGrp="1"/>
          </p:cNvSpPr>
          <p:nvPr>
            <p:ph type="title"/>
          </p:nvPr>
        </p:nvSpPr>
        <p:spPr>
          <a:xfrm>
            <a:off x="617518" y="281355"/>
            <a:ext cx="10960925" cy="894304"/>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7"/>
          <p:cNvSpPr txBox="1">
            <a:spLocks noGrp="1"/>
          </p:cNvSpPr>
          <p:nvPr>
            <p:ph type="body" idx="1"/>
          </p:nvPr>
        </p:nvSpPr>
        <p:spPr>
          <a:xfrm>
            <a:off x="617517" y="1310641"/>
            <a:ext cx="10736283" cy="4866323"/>
          </a:xfrm>
          <a:prstGeom prst="rect">
            <a:avLst/>
          </a:prstGeom>
          <a:noFill/>
          <a:ln>
            <a:noFill/>
          </a:ln>
        </p:spPr>
        <p:txBody>
          <a:bodyPr spcFirstLastPara="1" wrap="square" lIns="91425" tIns="45700" rIns="91425" bIns="45700" anchor="t" anchorCtr="0">
            <a:normAutofit/>
          </a:bodyPr>
          <a:lstStyle>
            <a:lvl1pPr marL="457189" lvl="0" indent="-342891" algn="l">
              <a:lnSpc>
                <a:spcPct val="90000"/>
              </a:lnSpc>
              <a:spcBef>
                <a:spcPts val="1000"/>
              </a:spcBef>
              <a:spcAft>
                <a:spcPts val="0"/>
              </a:spcAft>
              <a:buClr>
                <a:schemeClr val="dk1"/>
              </a:buClr>
              <a:buSzPts val="1800"/>
              <a:buChar char="•"/>
              <a:defRPr/>
            </a:lvl1pPr>
            <a:lvl2pPr marL="914377" lvl="1" indent="-342891" algn="l">
              <a:lnSpc>
                <a:spcPct val="90000"/>
              </a:lnSpc>
              <a:spcBef>
                <a:spcPts val="500"/>
              </a:spcBef>
              <a:spcAft>
                <a:spcPts val="0"/>
              </a:spcAft>
              <a:buClr>
                <a:schemeClr val="dk1"/>
              </a:buClr>
              <a:buSzPts val="1800"/>
              <a:buChar char="•"/>
              <a:defRPr/>
            </a:lvl2pPr>
            <a:lvl3pPr marL="1371566" lvl="2" indent="-342891" algn="l">
              <a:lnSpc>
                <a:spcPct val="90000"/>
              </a:lnSpc>
              <a:spcBef>
                <a:spcPts val="500"/>
              </a:spcBef>
              <a:spcAft>
                <a:spcPts val="0"/>
              </a:spcAft>
              <a:buClr>
                <a:schemeClr val="dk1"/>
              </a:buClr>
              <a:buSzPts val="1800"/>
              <a:buChar char="•"/>
              <a:defRPr/>
            </a:lvl3pPr>
            <a:lvl4pPr marL="1828754" lvl="3" indent="-342891" algn="l">
              <a:lnSpc>
                <a:spcPct val="90000"/>
              </a:lnSpc>
              <a:spcBef>
                <a:spcPts val="500"/>
              </a:spcBef>
              <a:spcAft>
                <a:spcPts val="0"/>
              </a:spcAft>
              <a:buClr>
                <a:schemeClr val="dk1"/>
              </a:buClr>
              <a:buSzPts val="1800"/>
              <a:buChar char="•"/>
              <a:defRPr/>
            </a:lvl4pPr>
            <a:lvl5pPr marL="2285943" lvl="4" indent="-342891" algn="l">
              <a:lnSpc>
                <a:spcPct val="90000"/>
              </a:lnSpc>
              <a:spcBef>
                <a:spcPts val="500"/>
              </a:spcBef>
              <a:spcAft>
                <a:spcPts val="0"/>
              </a:spcAft>
              <a:buClr>
                <a:schemeClr val="dk1"/>
              </a:buClr>
              <a:buSzPts val="1800"/>
              <a:buChar char="•"/>
              <a:defRPr/>
            </a:lvl5pPr>
            <a:lvl6pPr marL="2743131" lvl="5" indent="-342891" algn="l">
              <a:lnSpc>
                <a:spcPct val="90000"/>
              </a:lnSpc>
              <a:spcBef>
                <a:spcPts val="500"/>
              </a:spcBef>
              <a:spcAft>
                <a:spcPts val="0"/>
              </a:spcAft>
              <a:buClr>
                <a:schemeClr val="dk1"/>
              </a:buClr>
              <a:buSzPts val="1800"/>
              <a:buChar char="•"/>
              <a:defRPr/>
            </a:lvl6pPr>
            <a:lvl7pPr marL="3200320" lvl="6" indent="-342891" algn="l">
              <a:lnSpc>
                <a:spcPct val="90000"/>
              </a:lnSpc>
              <a:spcBef>
                <a:spcPts val="500"/>
              </a:spcBef>
              <a:spcAft>
                <a:spcPts val="0"/>
              </a:spcAft>
              <a:buClr>
                <a:schemeClr val="dk1"/>
              </a:buClr>
              <a:buSzPts val="1800"/>
              <a:buChar char="•"/>
              <a:defRPr/>
            </a:lvl7pPr>
            <a:lvl8pPr marL="3657509" lvl="7" indent="-342891" algn="l">
              <a:lnSpc>
                <a:spcPct val="90000"/>
              </a:lnSpc>
              <a:spcBef>
                <a:spcPts val="500"/>
              </a:spcBef>
              <a:spcAft>
                <a:spcPts val="0"/>
              </a:spcAft>
              <a:buClr>
                <a:schemeClr val="dk1"/>
              </a:buClr>
              <a:buSzPts val="1800"/>
              <a:buChar char="•"/>
              <a:defRPr/>
            </a:lvl8pPr>
            <a:lvl9pPr marL="4114697" lvl="8" indent="-342891" algn="l">
              <a:lnSpc>
                <a:spcPct val="90000"/>
              </a:lnSpc>
              <a:spcBef>
                <a:spcPts val="500"/>
              </a:spcBef>
              <a:spcAft>
                <a:spcPts val="0"/>
              </a:spcAft>
              <a:buClr>
                <a:schemeClr val="dk1"/>
              </a:buClr>
              <a:buSzPts val="1800"/>
              <a:buChar char="•"/>
              <a:defRPr/>
            </a:lvl9pPr>
          </a:lstStyle>
          <a:p>
            <a:endParaRPr/>
          </a:p>
        </p:txBody>
      </p:sp>
      <p:sp>
        <p:nvSpPr>
          <p:cNvPr id="24" name="Google Shape;24;p7"/>
          <p:cNvSpPr txBox="1">
            <a:spLocks noGrp="1"/>
          </p:cNvSpPr>
          <p:nvPr>
            <p:ph type="sldNum" idx="12"/>
          </p:nvPr>
        </p:nvSpPr>
        <p:spPr>
          <a:xfrm>
            <a:off x="310897" y="6176964"/>
            <a:ext cx="626556" cy="399683"/>
          </a:xfrm>
          <a:prstGeom prst="rect">
            <a:avLst/>
          </a:prstGeom>
          <a:noFill/>
          <a:ln>
            <a:noFill/>
          </a:ln>
        </p:spPr>
        <p:txBody>
          <a:bodyPr spcFirstLastPara="1" wrap="square" lIns="91425" tIns="45700" rIns="91425" bIns="45700" anchor="b" anchorCtr="0">
            <a:noAutofit/>
          </a:bodyPr>
          <a:lstStyle>
            <a:lvl1pPr marL="0" lvl="0" indent="0" algn="l">
              <a:spcBef>
                <a:spcPts val="0"/>
              </a:spcBef>
              <a:buNone/>
              <a:defRPr sz="1200" b="0" i="0" u="none" strike="noStrike" cap="none">
                <a:solidFill>
                  <a:srgbClr val="828282"/>
                </a:solidFill>
                <a:latin typeface="Arial"/>
                <a:ea typeface="Arial"/>
                <a:cs typeface="Arial"/>
                <a:sym typeface="Arial"/>
              </a:defRPr>
            </a:lvl1pPr>
            <a:lvl2pPr marL="0" lvl="1" indent="0" algn="l">
              <a:spcBef>
                <a:spcPts val="0"/>
              </a:spcBef>
              <a:buNone/>
              <a:defRPr sz="1200" b="0" i="0" u="none" strike="noStrike" cap="none">
                <a:solidFill>
                  <a:srgbClr val="828282"/>
                </a:solidFill>
                <a:latin typeface="Arial"/>
                <a:ea typeface="Arial"/>
                <a:cs typeface="Arial"/>
                <a:sym typeface="Arial"/>
              </a:defRPr>
            </a:lvl2pPr>
            <a:lvl3pPr marL="0" lvl="2" indent="0" algn="l">
              <a:spcBef>
                <a:spcPts val="0"/>
              </a:spcBef>
              <a:buNone/>
              <a:defRPr sz="1200" b="0" i="0" u="none" strike="noStrike" cap="none">
                <a:solidFill>
                  <a:srgbClr val="828282"/>
                </a:solidFill>
                <a:latin typeface="Arial"/>
                <a:ea typeface="Arial"/>
                <a:cs typeface="Arial"/>
                <a:sym typeface="Arial"/>
              </a:defRPr>
            </a:lvl3pPr>
            <a:lvl4pPr marL="0" lvl="3" indent="0" algn="l">
              <a:spcBef>
                <a:spcPts val="0"/>
              </a:spcBef>
              <a:buNone/>
              <a:defRPr sz="1200" b="0" i="0" u="none" strike="noStrike" cap="none">
                <a:solidFill>
                  <a:srgbClr val="828282"/>
                </a:solidFill>
                <a:latin typeface="Arial"/>
                <a:ea typeface="Arial"/>
                <a:cs typeface="Arial"/>
                <a:sym typeface="Arial"/>
              </a:defRPr>
            </a:lvl4pPr>
            <a:lvl5pPr marL="0" lvl="4" indent="0" algn="l">
              <a:spcBef>
                <a:spcPts val="0"/>
              </a:spcBef>
              <a:buNone/>
              <a:defRPr sz="1200" b="0" i="0" u="none" strike="noStrike" cap="none">
                <a:solidFill>
                  <a:srgbClr val="828282"/>
                </a:solidFill>
                <a:latin typeface="Arial"/>
                <a:ea typeface="Arial"/>
                <a:cs typeface="Arial"/>
                <a:sym typeface="Arial"/>
              </a:defRPr>
            </a:lvl5pPr>
            <a:lvl6pPr marL="0" lvl="5" indent="0" algn="l">
              <a:spcBef>
                <a:spcPts val="0"/>
              </a:spcBef>
              <a:buNone/>
              <a:defRPr sz="1200" b="0" i="0" u="none" strike="noStrike" cap="none">
                <a:solidFill>
                  <a:srgbClr val="828282"/>
                </a:solidFill>
                <a:latin typeface="Arial"/>
                <a:ea typeface="Arial"/>
                <a:cs typeface="Arial"/>
                <a:sym typeface="Arial"/>
              </a:defRPr>
            </a:lvl6pPr>
            <a:lvl7pPr marL="0" lvl="6" indent="0" algn="l">
              <a:spcBef>
                <a:spcPts val="0"/>
              </a:spcBef>
              <a:buNone/>
              <a:defRPr sz="1200" b="0" i="0" u="none" strike="noStrike" cap="none">
                <a:solidFill>
                  <a:srgbClr val="828282"/>
                </a:solidFill>
                <a:latin typeface="Arial"/>
                <a:ea typeface="Arial"/>
                <a:cs typeface="Arial"/>
                <a:sym typeface="Arial"/>
              </a:defRPr>
            </a:lvl7pPr>
            <a:lvl8pPr marL="0" lvl="7" indent="0" algn="l">
              <a:spcBef>
                <a:spcPts val="0"/>
              </a:spcBef>
              <a:buNone/>
              <a:defRPr sz="1200" b="0" i="0" u="none" strike="noStrike" cap="none">
                <a:solidFill>
                  <a:srgbClr val="828282"/>
                </a:solidFill>
                <a:latin typeface="Arial"/>
                <a:ea typeface="Arial"/>
                <a:cs typeface="Arial"/>
                <a:sym typeface="Arial"/>
              </a:defRPr>
            </a:lvl8pPr>
            <a:lvl9pPr marL="0" lvl="8" indent="0" algn="l">
              <a:spcBef>
                <a:spcPts val="0"/>
              </a:spcBef>
              <a:buNone/>
              <a:defRPr sz="1200" b="0" i="0" u="none" strike="noStrike" cap="none">
                <a:solidFill>
                  <a:srgbClr val="828282"/>
                </a:solidFill>
                <a:latin typeface="Arial"/>
                <a:ea typeface="Arial"/>
                <a:cs typeface="Arial"/>
                <a:sym typeface="Arial"/>
              </a:defRPr>
            </a:lvl9pPr>
          </a:lstStyle>
          <a:p>
            <a:fld id="{00000000-1234-1234-1234-123412341234}" type="slidenum">
              <a:rPr lang="en-US" smtClean="0"/>
              <a:pPr/>
              <a:t>‹#›</a:t>
            </a:fld>
            <a:endParaRPr lang="en-US" dirty="0"/>
          </a:p>
        </p:txBody>
      </p:sp>
    </p:spTree>
    <p:extLst>
      <p:ext uri="{BB962C8B-B14F-4D97-AF65-F5344CB8AC3E}">
        <p14:creationId xmlns:p14="http://schemas.microsoft.com/office/powerpoint/2010/main" val="1570123654"/>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userDrawn="1">
  <p:cSld name="Text one column I chart">
    <p:spTree>
      <p:nvGrpSpPr>
        <p:cNvPr id="1" name=""/>
        <p:cNvGrpSpPr/>
        <p:nvPr/>
      </p:nvGrpSpPr>
      <p:grpSpPr>
        <a:xfrm>
          <a:off x="0" y="0"/>
          <a:ext cx="0" cy="0"/>
          <a:chOff x="0" y="0"/>
          <a:chExt cx="0" cy="0"/>
        </a:xfrm>
      </p:grpSpPr>
      <p:sp>
        <p:nvSpPr>
          <p:cNvPr id="2" name="Title 1"/>
          <p:cNvSpPr>
            <a:spLocks noGrp="1"/>
          </p:cNvSpPr>
          <p:nvPr>
            <p:ph type="title"/>
          </p:nvPr>
        </p:nvSpPr>
        <p:spPr>
          <a:xfrm>
            <a:off x="1219199" y="395819"/>
            <a:ext cx="3295652" cy="1132416"/>
          </a:xfrm>
          <a:prstGeom prst="rect">
            <a:avLst/>
          </a:prstGeom>
        </p:spPr>
        <p:txBody>
          <a:bodyPr>
            <a:noAutofit/>
          </a:bodyPr>
          <a:lstStyle/>
          <a:p>
            <a:r>
              <a:rPr lang="en-US"/>
              <a:t>Click to edit Master title style</a:t>
            </a:r>
            <a:endParaRPr lang="en-US" dirty="0"/>
          </a:p>
        </p:txBody>
      </p:sp>
      <p:sp>
        <p:nvSpPr>
          <p:cNvPr id="4" name="Content Placeholder 3"/>
          <p:cNvSpPr>
            <a:spLocks noGrp="1"/>
          </p:cNvSpPr>
          <p:nvPr>
            <p:ph sz="half" idx="2"/>
          </p:nvPr>
        </p:nvSpPr>
        <p:spPr>
          <a:xfrm>
            <a:off x="1228381" y="2568841"/>
            <a:ext cx="3286473" cy="3796273"/>
          </a:xfrm>
          <a:prstGeom prst="rect">
            <a:avLst/>
          </a:prstGeo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4" name="Picture 8">
            <a:extLst>
              <a:ext uri="{FF2B5EF4-FFF2-40B4-BE49-F238E27FC236}">
                <a16:creationId xmlns:a16="http://schemas.microsoft.com/office/drawing/2014/main" id="{0F7CFACC-F5A0-4D91-BC6E-5B5B614980E6}"/>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60"/>
            <a:ext cx="1448192" cy="146749"/>
          </a:xfrm>
          <a:prstGeom prst="rect">
            <a:avLst/>
          </a:prstGeom>
        </p:spPr>
      </p:pic>
      <p:sp>
        <p:nvSpPr>
          <p:cNvPr id="5" name="Date Placeholder 4">
            <a:extLst>
              <a:ext uri="{FF2B5EF4-FFF2-40B4-BE49-F238E27FC236}">
                <a16:creationId xmlns:a16="http://schemas.microsoft.com/office/drawing/2014/main" id="{4E61C959-0BA1-4D1A-B5ED-9D731739D508}"/>
              </a:ext>
            </a:extLst>
          </p:cNvPr>
          <p:cNvSpPr>
            <a:spLocks noGrp="1"/>
          </p:cNvSpPr>
          <p:nvPr>
            <p:ph type="dt" sz="half" idx="14"/>
          </p:nvPr>
        </p:nvSpPr>
        <p:spPr/>
        <p:txBody>
          <a:bodyPr/>
          <a:lstStyle>
            <a:lvl1pPr>
              <a:defRPr/>
            </a:lvl1pPr>
          </a:lstStyle>
          <a:p>
            <a:fld id="{EFFBD3D3-83AA-4944-B80B-34875CF87129}" type="datetime1">
              <a:rPr lang="en-US" smtClean="0"/>
              <a:pPr/>
              <a:t>07/18/2024</a:t>
            </a:fld>
            <a:endParaRPr lang="en-US" dirty="0"/>
          </a:p>
        </p:txBody>
      </p:sp>
      <p:sp>
        <p:nvSpPr>
          <p:cNvPr id="7" name="Footer Placeholder 6">
            <a:extLst>
              <a:ext uri="{FF2B5EF4-FFF2-40B4-BE49-F238E27FC236}">
                <a16:creationId xmlns:a16="http://schemas.microsoft.com/office/drawing/2014/main" id="{95784105-0C8A-4316-A9EA-83941D7F8896}"/>
              </a:ext>
            </a:extLst>
          </p:cNvPr>
          <p:cNvSpPr>
            <a:spLocks noGrp="1"/>
          </p:cNvSpPr>
          <p:nvPr>
            <p:ph type="ftr" sz="quarter" idx="15"/>
          </p:nvPr>
        </p:nvSpPr>
        <p:spPr/>
        <p:txBody>
          <a:bodyPr/>
          <a:lstStyle/>
          <a:p>
            <a:r>
              <a:rPr lang="en-US"/>
              <a:t>Confidential</a:t>
            </a:r>
          </a:p>
        </p:txBody>
      </p:sp>
      <p:sp>
        <p:nvSpPr>
          <p:cNvPr id="8" name="Slide Number Placeholder 7">
            <a:extLst>
              <a:ext uri="{FF2B5EF4-FFF2-40B4-BE49-F238E27FC236}">
                <a16:creationId xmlns:a16="http://schemas.microsoft.com/office/drawing/2014/main" id="{5CD7C1F8-B25F-4AF2-8F76-13A6C03E3762}"/>
              </a:ext>
            </a:extLst>
          </p:cNvPr>
          <p:cNvSpPr>
            <a:spLocks noGrp="1"/>
          </p:cNvSpPr>
          <p:nvPr>
            <p:ph type="sldNum" sz="quarter" idx="16"/>
          </p:nvPr>
        </p:nvSpPr>
        <p:spPr/>
        <p:txBody>
          <a:bodyPr/>
          <a:lstStyle/>
          <a:p>
            <a:fld id="{F207DD7E-2893-4952-BB40-9A5B851D3DD5}" type="slidenum">
              <a:rPr lang="en-US" smtClean="0"/>
              <a:pPr/>
              <a:t>‹#›</a:t>
            </a:fld>
            <a:endParaRPr lang="en-US"/>
          </a:p>
        </p:txBody>
      </p:sp>
      <p:sp>
        <p:nvSpPr>
          <p:cNvPr id="10" name="Rechteck 4">
            <a:extLst>
              <a:ext uri="{FF2B5EF4-FFF2-40B4-BE49-F238E27FC236}">
                <a16:creationId xmlns:a16="http://schemas.microsoft.com/office/drawing/2014/main" id="{ACECA412-D5C3-440C-A7A7-90A520A11675}"/>
              </a:ext>
            </a:extLst>
          </p:cNvPr>
          <p:cNvSpPr/>
          <p:nvPr userDrawn="1"/>
        </p:nvSpPr>
        <p:spPr>
          <a:xfrm>
            <a:off x="5918202" y="0"/>
            <a:ext cx="6273801"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6" name="Chart Placeholder 5">
            <a:extLst>
              <a:ext uri="{FF2B5EF4-FFF2-40B4-BE49-F238E27FC236}">
                <a16:creationId xmlns:a16="http://schemas.microsoft.com/office/drawing/2014/main" id="{4CEF2FA9-8679-4F78-BCC5-A04A70656544}"/>
              </a:ext>
            </a:extLst>
          </p:cNvPr>
          <p:cNvSpPr>
            <a:spLocks noGrp="1"/>
          </p:cNvSpPr>
          <p:nvPr>
            <p:ph type="chart" sz="quarter" idx="17"/>
          </p:nvPr>
        </p:nvSpPr>
        <p:spPr>
          <a:xfrm>
            <a:off x="5925870" y="0"/>
            <a:ext cx="6266135" cy="6858000"/>
          </a:xfrm>
        </p:spPr>
        <p:txBody>
          <a:bodyPr/>
          <a:lstStyle/>
          <a:p>
            <a:r>
              <a:rPr lang="en-US"/>
              <a:t>Click icon to add chart</a:t>
            </a:r>
          </a:p>
        </p:txBody>
      </p:sp>
      <p:sp>
        <p:nvSpPr>
          <p:cNvPr id="11" name="Text Placeholder 4">
            <a:extLst>
              <a:ext uri="{FF2B5EF4-FFF2-40B4-BE49-F238E27FC236}">
                <a16:creationId xmlns:a16="http://schemas.microsoft.com/office/drawing/2014/main" id="{7AE40824-3647-4665-A847-AB44C0FEB9EF}"/>
              </a:ext>
            </a:extLst>
          </p:cNvPr>
          <p:cNvSpPr>
            <a:spLocks noGrp="1"/>
          </p:cNvSpPr>
          <p:nvPr>
            <p:ph type="body" sz="quarter" idx="3"/>
          </p:nvPr>
        </p:nvSpPr>
        <p:spPr>
          <a:xfrm>
            <a:off x="1240271" y="1528234"/>
            <a:ext cx="3274580" cy="1040604"/>
          </a:xfrm>
          <a:prstGeom prst="rect">
            <a:avLst/>
          </a:prstGeom>
        </p:spPr>
        <p:txBody>
          <a:bodyPr anchor="t" anchorCtr="0">
            <a:noAutofit/>
          </a:bodyPr>
          <a:lstStyle>
            <a:lvl1pPr marL="0" indent="0">
              <a:buNone/>
              <a:defRPr sz="1867" b="0"/>
            </a:lvl1pPr>
            <a:lvl2pPr marL="457167" indent="0">
              <a:buNone/>
              <a:defRPr sz="2000" b="1"/>
            </a:lvl2pPr>
            <a:lvl3pPr marL="914332" indent="0">
              <a:buNone/>
              <a:defRPr sz="1800" b="1"/>
            </a:lvl3pPr>
            <a:lvl4pPr marL="1371498" indent="0">
              <a:buNone/>
              <a:defRPr sz="1600" b="1"/>
            </a:lvl4pPr>
            <a:lvl5pPr marL="1828664" indent="0">
              <a:buNone/>
              <a:defRPr sz="1600" b="1"/>
            </a:lvl5pPr>
            <a:lvl6pPr marL="2285830" indent="0">
              <a:buNone/>
              <a:defRPr sz="1600" b="1"/>
            </a:lvl6pPr>
            <a:lvl7pPr marL="2742994" indent="0">
              <a:buNone/>
              <a:defRPr sz="1600" b="1"/>
            </a:lvl7pPr>
            <a:lvl8pPr marL="3200160" indent="0">
              <a:buNone/>
              <a:defRPr sz="1600" b="1"/>
            </a:lvl8pPr>
            <a:lvl9pPr marL="3657327" indent="0">
              <a:buNone/>
              <a:defRPr sz="1600" b="1"/>
            </a:lvl9pPr>
          </a:lstStyle>
          <a:p>
            <a:pPr lvl="0"/>
            <a:r>
              <a:rPr lang="en-US"/>
              <a:t>Click to edit Master text styles</a:t>
            </a:r>
          </a:p>
        </p:txBody>
      </p:sp>
    </p:spTree>
    <p:extLst>
      <p:ext uri="{BB962C8B-B14F-4D97-AF65-F5344CB8AC3E}">
        <p14:creationId xmlns:p14="http://schemas.microsoft.com/office/powerpoint/2010/main" val="2593170112"/>
      </p:ext>
    </p:extLst>
  </p:cSld>
  <p:clrMapOvr>
    <a:masterClrMapping/>
  </p:clrMapOvr>
  <p:extLst>
    <p:ext uri="{DCECCB84-F9BA-43D5-87BE-67443E8EF086}">
      <p15:sldGuideLst xmlns:p15="http://schemas.microsoft.com/office/powerpoint/2012/main">
        <p15:guide id="1" orient="horz" pos="348">
          <p15:clr>
            <a:srgbClr val="FBAE40"/>
          </p15:clr>
        </p15:guide>
        <p15:guide id="2" pos="2592">
          <p15:clr>
            <a:srgbClr val="FBAE40"/>
          </p15:clr>
        </p15:guide>
      </p15:sldGuideLst>
    </p:ext>
  </p:extLst>
</p:sldLayout>
</file>

<file path=ppt/slideLayouts/slideLayout189.xml><?xml version="1.0" encoding="utf-8"?>
<p:sldLayout xmlns:a="http://schemas.openxmlformats.org/drawingml/2006/main" xmlns:r="http://schemas.openxmlformats.org/officeDocument/2006/relationships" xmlns:p="http://schemas.openxmlformats.org/presentationml/2006/main" showMasterSp="0" matchingName="AssistPoint Slide1">
  <p:cSld name="AssistPoint Slide1">
    <p:spTree>
      <p:nvGrpSpPr>
        <p:cNvPr id="1" name="Shape 25"/>
        <p:cNvGrpSpPr/>
        <p:nvPr/>
      </p:nvGrpSpPr>
      <p:grpSpPr>
        <a:xfrm>
          <a:off x="0" y="0"/>
          <a:ext cx="0" cy="0"/>
          <a:chOff x="0" y="0"/>
          <a:chExt cx="0" cy="0"/>
        </a:xfrm>
      </p:grpSpPr>
      <p:sp>
        <p:nvSpPr>
          <p:cNvPr id="26" name="Google Shape;26;p8"/>
          <p:cNvSpPr txBox="1">
            <a:spLocks noGrp="1"/>
          </p:cNvSpPr>
          <p:nvPr>
            <p:ph type="title"/>
          </p:nvPr>
        </p:nvSpPr>
        <p:spPr>
          <a:xfrm>
            <a:off x="617518" y="281355"/>
            <a:ext cx="10960925" cy="894304"/>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8"/>
          <p:cNvSpPr txBox="1">
            <a:spLocks noGrp="1"/>
          </p:cNvSpPr>
          <p:nvPr>
            <p:ph type="body" idx="1"/>
          </p:nvPr>
        </p:nvSpPr>
        <p:spPr>
          <a:xfrm>
            <a:off x="617518" y="1310641"/>
            <a:ext cx="10960925" cy="4866323"/>
          </a:xfrm>
          <a:prstGeom prst="rect">
            <a:avLst/>
          </a:prstGeom>
          <a:noFill/>
          <a:ln>
            <a:noFill/>
          </a:ln>
        </p:spPr>
        <p:txBody>
          <a:bodyPr spcFirstLastPara="1" wrap="square" lIns="91425" tIns="45700" rIns="91425" bIns="45700" anchor="t" anchorCtr="0">
            <a:normAutofit/>
          </a:bodyPr>
          <a:lstStyle>
            <a:lvl1pPr marL="457189" lvl="0" indent="-342891" algn="l">
              <a:lnSpc>
                <a:spcPct val="90000"/>
              </a:lnSpc>
              <a:spcBef>
                <a:spcPts val="1000"/>
              </a:spcBef>
              <a:spcAft>
                <a:spcPts val="0"/>
              </a:spcAft>
              <a:buClr>
                <a:schemeClr val="dk1"/>
              </a:buClr>
              <a:buSzPts val="1800"/>
              <a:buChar char="•"/>
              <a:defRPr/>
            </a:lvl1pPr>
            <a:lvl2pPr marL="914377" lvl="1" indent="-342891" algn="l">
              <a:lnSpc>
                <a:spcPct val="90000"/>
              </a:lnSpc>
              <a:spcBef>
                <a:spcPts val="500"/>
              </a:spcBef>
              <a:spcAft>
                <a:spcPts val="0"/>
              </a:spcAft>
              <a:buClr>
                <a:schemeClr val="dk1"/>
              </a:buClr>
              <a:buSzPts val="1800"/>
              <a:buChar char="•"/>
              <a:defRPr/>
            </a:lvl2pPr>
            <a:lvl3pPr marL="1371566" lvl="2" indent="-342891" algn="l">
              <a:lnSpc>
                <a:spcPct val="90000"/>
              </a:lnSpc>
              <a:spcBef>
                <a:spcPts val="500"/>
              </a:spcBef>
              <a:spcAft>
                <a:spcPts val="0"/>
              </a:spcAft>
              <a:buClr>
                <a:schemeClr val="dk1"/>
              </a:buClr>
              <a:buSzPts val="1800"/>
              <a:buChar char="•"/>
              <a:defRPr/>
            </a:lvl3pPr>
            <a:lvl4pPr marL="1828754" lvl="3" indent="-342891" algn="l">
              <a:lnSpc>
                <a:spcPct val="90000"/>
              </a:lnSpc>
              <a:spcBef>
                <a:spcPts val="500"/>
              </a:spcBef>
              <a:spcAft>
                <a:spcPts val="0"/>
              </a:spcAft>
              <a:buClr>
                <a:schemeClr val="dk1"/>
              </a:buClr>
              <a:buSzPts val="1800"/>
              <a:buChar char="•"/>
              <a:defRPr/>
            </a:lvl4pPr>
            <a:lvl5pPr marL="2285943" lvl="4" indent="-342891" algn="l">
              <a:lnSpc>
                <a:spcPct val="90000"/>
              </a:lnSpc>
              <a:spcBef>
                <a:spcPts val="500"/>
              </a:spcBef>
              <a:spcAft>
                <a:spcPts val="0"/>
              </a:spcAft>
              <a:buClr>
                <a:schemeClr val="dk1"/>
              </a:buClr>
              <a:buSzPts val="1800"/>
              <a:buChar char="•"/>
              <a:defRPr/>
            </a:lvl5pPr>
            <a:lvl6pPr marL="2743131" lvl="5" indent="-342891" algn="l">
              <a:lnSpc>
                <a:spcPct val="90000"/>
              </a:lnSpc>
              <a:spcBef>
                <a:spcPts val="500"/>
              </a:spcBef>
              <a:spcAft>
                <a:spcPts val="0"/>
              </a:spcAft>
              <a:buClr>
                <a:schemeClr val="dk1"/>
              </a:buClr>
              <a:buSzPts val="1800"/>
              <a:buChar char="•"/>
              <a:defRPr/>
            </a:lvl6pPr>
            <a:lvl7pPr marL="3200320" lvl="6" indent="-342891" algn="l">
              <a:lnSpc>
                <a:spcPct val="90000"/>
              </a:lnSpc>
              <a:spcBef>
                <a:spcPts val="500"/>
              </a:spcBef>
              <a:spcAft>
                <a:spcPts val="0"/>
              </a:spcAft>
              <a:buClr>
                <a:schemeClr val="dk1"/>
              </a:buClr>
              <a:buSzPts val="1800"/>
              <a:buChar char="•"/>
              <a:defRPr/>
            </a:lvl7pPr>
            <a:lvl8pPr marL="3657509" lvl="7" indent="-342891" algn="l">
              <a:lnSpc>
                <a:spcPct val="90000"/>
              </a:lnSpc>
              <a:spcBef>
                <a:spcPts val="500"/>
              </a:spcBef>
              <a:spcAft>
                <a:spcPts val="0"/>
              </a:spcAft>
              <a:buClr>
                <a:schemeClr val="dk1"/>
              </a:buClr>
              <a:buSzPts val="1800"/>
              <a:buChar char="•"/>
              <a:defRPr/>
            </a:lvl8pPr>
            <a:lvl9pPr marL="4114697" lvl="8" indent="-342891" algn="l">
              <a:lnSpc>
                <a:spcPct val="90000"/>
              </a:lnSpc>
              <a:spcBef>
                <a:spcPts val="500"/>
              </a:spcBef>
              <a:spcAft>
                <a:spcPts val="0"/>
              </a:spcAft>
              <a:buClr>
                <a:schemeClr val="dk1"/>
              </a:buClr>
              <a:buSzPts val="1800"/>
              <a:buChar char="•"/>
              <a:defRPr/>
            </a:lvl9pPr>
          </a:lstStyle>
          <a:p>
            <a:endParaRPr/>
          </a:p>
        </p:txBody>
      </p:sp>
      <p:grpSp>
        <p:nvGrpSpPr>
          <p:cNvPr id="28" name="Google Shape;28;p8"/>
          <p:cNvGrpSpPr/>
          <p:nvPr/>
        </p:nvGrpSpPr>
        <p:grpSpPr>
          <a:xfrm rot="10800000">
            <a:off x="2" y="6656137"/>
            <a:ext cx="12191999" cy="201865"/>
            <a:chOff x="-130627" y="6656136"/>
            <a:chExt cx="12191999" cy="201865"/>
          </a:xfrm>
        </p:grpSpPr>
        <p:sp>
          <p:nvSpPr>
            <p:cNvPr id="29" name="Google Shape;29;p8"/>
            <p:cNvSpPr/>
            <p:nvPr/>
          </p:nvSpPr>
          <p:spPr>
            <a:xfrm>
              <a:off x="2934034" y="6656137"/>
              <a:ext cx="104321" cy="201864"/>
            </a:xfrm>
            <a:prstGeom prst="rtTriangle">
              <a:avLst/>
            </a:prstGeom>
            <a:solidFill>
              <a:srgbClr val="FF863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30" name="Google Shape;30;p8"/>
            <p:cNvSpPr/>
            <p:nvPr/>
          </p:nvSpPr>
          <p:spPr>
            <a:xfrm rot="10800000">
              <a:off x="3024843" y="6656136"/>
              <a:ext cx="104323" cy="201864"/>
            </a:xfrm>
            <a:prstGeom prst="rtTriangle">
              <a:avLst/>
            </a:prstGeom>
            <a:solidFill>
              <a:srgbClr val="0063A9"/>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grpSp>
          <p:nvGrpSpPr>
            <p:cNvPr id="31" name="Google Shape;31;p8"/>
            <p:cNvGrpSpPr/>
            <p:nvPr/>
          </p:nvGrpSpPr>
          <p:grpSpPr>
            <a:xfrm>
              <a:off x="-130627" y="6656136"/>
              <a:ext cx="12191999" cy="201865"/>
              <a:chOff x="-130627" y="6656136"/>
              <a:chExt cx="12191999" cy="201865"/>
            </a:xfrm>
          </p:grpSpPr>
          <p:sp>
            <p:nvSpPr>
              <p:cNvPr id="32" name="Google Shape;32;p8"/>
              <p:cNvSpPr/>
              <p:nvPr/>
            </p:nvSpPr>
            <p:spPr>
              <a:xfrm>
                <a:off x="-130627" y="6656138"/>
                <a:ext cx="3064661" cy="201863"/>
              </a:xfrm>
              <a:prstGeom prst="rect">
                <a:avLst/>
              </a:prstGeom>
              <a:solidFill>
                <a:srgbClr val="FF863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sp>
            <p:nvSpPr>
              <p:cNvPr id="33" name="Google Shape;33;p8"/>
              <p:cNvSpPr/>
              <p:nvPr/>
            </p:nvSpPr>
            <p:spPr>
              <a:xfrm rot="10800000">
                <a:off x="3129164" y="6656136"/>
                <a:ext cx="8932208" cy="201864"/>
              </a:xfrm>
              <a:prstGeom prst="rect">
                <a:avLst/>
              </a:prstGeom>
              <a:solidFill>
                <a:srgbClr val="0063A9"/>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Calibri"/>
                  <a:ea typeface="Calibri"/>
                  <a:cs typeface="Calibri"/>
                  <a:sym typeface="Calibri"/>
                </a:endParaRPr>
              </a:p>
            </p:txBody>
          </p:sp>
        </p:grpSp>
      </p:grpSp>
      <p:pic>
        <p:nvPicPr>
          <p:cNvPr id="34" name="Google Shape;34;p8"/>
          <p:cNvPicPr preferRelativeResize="0"/>
          <p:nvPr/>
        </p:nvPicPr>
        <p:blipFill rotWithShape="1">
          <a:blip r:embed="rId2">
            <a:alphaModFix/>
          </a:blip>
          <a:srcRect/>
          <a:stretch/>
        </p:blipFill>
        <p:spPr>
          <a:xfrm>
            <a:off x="9282459" y="6272562"/>
            <a:ext cx="2658704" cy="248591"/>
          </a:xfrm>
          <a:prstGeom prst="rect">
            <a:avLst/>
          </a:prstGeom>
          <a:noFill/>
          <a:ln>
            <a:noFill/>
          </a:ln>
        </p:spPr>
      </p:pic>
      <p:sp>
        <p:nvSpPr>
          <p:cNvPr id="35" name="Google Shape;35;p8"/>
          <p:cNvSpPr txBox="1">
            <a:spLocks noGrp="1"/>
          </p:cNvSpPr>
          <p:nvPr>
            <p:ph type="sldNum" idx="12"/>
          </p:nvPr>
        </p:nvSpPr>
        <p:spPr>
          <a:xfrm>
            <a:off x="310897" y="6176964"/>
            <a:ext cx="626556" cy="399683"/>
          </a:xfrm>
          <a:prstGeom prst="rect">
            <a:avLst/>
          </a:prstGeom>
          <a:noFill/>
          <a:ln>
            <a:noFill/>
          </a:ln>
        </p:spPr>
        <p:txBody>
          <a:bodyPr spcFirstLastPara="1" wrap="square" lIns="91425" tIns="45700" rIns="91425" bIns="45700" anchor="b" anchorCtr="0">
            <a:noAutofit/>
          </a:bodyPr>
          <a:lstStyle>
            <a:lvl1pPr marL="0" lvl="0" indent="0" algn="l">
              <a:spcBef>
                <a:spcPts val="0"/>
              </a:spcBef>
              <a:buNone/>
              <a:defRPr sz="1200" b="0" i="0" u="none" strike="noStrike" cap="none">
                <a:solidFill>
                  <a:srgbClr val="828282"/>
                </a:solidFill>
                <a:latin typeface="Arial"/>
                <a:ea typeface="Arial"/>
                <a:cs typeface="Arial"/>
                <a:sym typeface="Arial"/>
              </a:defRPr>
            </a:lvl1pPr>
            <a:lvl2pPr marL="0" lvl="1" indent="0" algn="l">
              <a:spcBef>
                <a:spcPts val="0"/>
              </a:spcBef>
              <a:buNone/>
              <a:defRPr sz="1200" b="0" i="0" u="none" strike="noStrike" cap="none">
                <a:solidFill>
                  <a:srgbClr val="828282"/>
                </a:solidFill>
                <a:latin typeface="Arial"/>
                <a:ea typeface="Arial"/>
                <a:cs typeface="Arial"/>
                <a:sym typeface="Arial"/>
              </a:defRPr>
            </a:lvl2pPr>
            <a:lvl3pPr marL="0" lvl="2" indent="0" algn="l">
              <a:spcBef>
                <a:spcPts val="0"/>
              </a:spcBef>
              <a:buNone/>
              <a:defRPr sz="1200" b="0" i="0" u="none" strike="noStrike" cap="none">
                <a:solidFill>
                  <a:srgbClr val="828282"/>
                </a:solidFill>
                <a:latin typeface="Arial"/>
                <a:ea typeface="Arial"/>
                <a:cs typeface="Arial"/>
                <a:sym typeface="Arial"/>
              </a:defRPr>
            </a:lvl3pPr>
            <a:lvl4pPr marL="0" lvl="3" indent="0" algn="l">
              <a:spcBef>
                <a:spcPts val="0"/>
              </a:spcBef>
              <a:buNone/>
              <a:defRPr sz="1200" b="0" i="0" u="none" strike="noStrike" cap="none">
                <a:solidFill>
                  <a:srgbClr val="828282"/>
                </a:solidFill>
                <a:latin typeface="Arial"/>
                <a:ea typeface="Arial"/>
                <a:cs typeface="Arial"/>
                <a:sym typeface="Arial"/>
              </a:defRPr>
            </a:lvl4pPr>
            <a:lvl5pPr marL="0" lvl="4" indent="0" algn="l">
              <a:spcBef>
                <a:spcPts val="0"/>
              </a:spcBef>
              <a:buNone/>
              <a:defRPr sz="1200" b="0" i="0" u="none" strike="noStrike" cap="none">
                <a:solidFill>
                  <a:srgbClr val="828282"/>
                </a:solidFill>
                <a:latin typeface="Arial"/>
                <a:ea typeface="Arial"/>
                <a:cs typeface="Arial"/>
                <a:sym typeface="Arial"/>
              </a:defRPr>
            </a:lvl5pPr>
            <a:lvl6pPr marL="0" lvl="5" indent="0" algn="l">
              <a:spcBef>
                <a:spcPts val="0"/>
              </a:spcBef>
              <a:buNone/>
              <a:defRPr sz="1200" b="0" i="0" u="none" strike="noStrike" cap="none">
                <a:solidFill>
                  <a:srgbClr val="828282"/>
                </a:solidFill>
                <a:latin typeface="Arial"/>
                <a:ea typeface="Arial"/>
                <a:cs typeface="Arial"/>
                <a:sym typeface="Arial"/>
              </a:defRPr>
            </a:lvl6pPr>
            <a:lvl7pPr marL="0" lvl="6" indent="0" algn="l">
              <a:spcBef>
                <a:spcPts val="0"/>
              </a:spcBef>
              <a:buNone/>
              <a:defRPr sz="1200" b="0" i="0" u="none" strike="noStrike" cap="none">
                <a:solidFill>
                  <a:srgbClr val="828282"/>
                </a:solidFill>
                <a:latin typeface="Arial"/>
                <a:ea typeface="Arial"/>
                <a:cs typeface="Arial"/>
                <a:sym typeface="Arial"/>
              </a:defRPr>
            </a:lvl7pPr>
            <a:lvl8pPr marL="0" lvl="7" indent="0" algn="l">
              <a:spcBef>
                <a:spcPts val="0"/>
              </a:spcBef>
              <a:buNone/>
              <a:defRPr sz="1200" b="0" i="0" u="none" strike="noStrike" cap="none">
                <a:solidFill>
                  <a:srgbClr val="828282"/>
                </a:solidFill>
                <a:latin typeface="Arial"/>
                <a:ea typeface="Arial"/>
                <a:cs typeface="Arial"/>
                <a:sym typeface="Arial"/>
              </a:defRPr>
            </a:lvl8pPr>
            <a:lvl9pPr marL="0" lvl="8" indent="0" algn="l">
              <a:spcBef>
                <a:spcPts val="0"/>
              </a:spcBef>
              <a:buNone/>
              <a:defRPr sz="1200" b="0" i="0" u="none" strike="noStrike" cap="none">
                <a:solidFill>
                  <a:srgbClr val="828282"/>
                </a:solidFill>
                <a:latin typeface="Arial"/>
                <a:ea typeface="Arial"/>
                <a:cs typeface="Arial"/>
                <a:sym typeface="Arial"/>
              </a:defRPr>
            </a:lvl9pPr>
          </a:lstStyle>
          <a:p>
            <a:fld id="{00000000-1234-1234-1234-123412341234}" type="slidenum">
              <a:rPr lang="en-US" smtClean="0"/>
              <a:pPr/>
              <a:t>‹#›</a:t>
            </a:fld>
            <a:endParaRPr lang="en-US" dirty="0"/>
          </a:p>
        </p:txBody>
      </p:sp>
      <p:sp>
        <p:nvSpPr>
          <p:cNvPr id="36" name="Google Shape;36;p8"/>
          <p:cNvSpPr txBox="1"/>
          <p:nvPr/>
        </p:nvSpPr>
        <p:spPr>
          <a:xfrm>
            <a:off x="1" y="6241088"/>
            <a:ext cx="9023017" cy="450273"/>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0" i="0" u="none" strike="noStrike" cap="none" dirty="0">
                <a:solidFill>
                  <a:srgbClr val="6F6F6F"/>
                </a:solidFill>
                <a:latin typeface="Calibri"/>
                <a:ea typeface="Calibri"/>
                <a:cs typeface="Calibri"/>
                <a:sym typeface="Calibri"/>
              </a:rPr>
              <a:t>Proprietary and Confidential to Annexus Health, LLC</a:t>
            </a:r>
            <a:endParaRPr sz="1800" dirty="0"/>
          </a:p>
        </p:txBody>
      </p:sp>
    </p:spTree>
    <p:extLst>
      <p:ext uri="{BB962C8B-B14F-4D97-AF65-F5344CB8AC3E}">
        <p14:creationId xmlns:p14="http://schemas.microsoft.com/office/powerpoint/2010/main" val="1007625133"/>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showMasterSp="0" matchingName="AssistPoint Section Title">
  <p:cSld name="AssistPoint Section Title">
    <p:bg>
      <p:bgPr>
        <a:solidFill>
          <a:srgbClr val="FF8633"/>
        </a:solidFill>
        <a:effectLst/>
      </p:bgPr>
    </p:bg>
    <p:spTree>
      <p:nvGrpSpPr>
        <p:cNvPr id="1" name="Shape 43"/>
        <p:cNvGrpSpPr/>
        <p:nvPr/>
      </p:nvGrpSpPr>
      <p:grpSpPr>
        <a:xfrm>
          <a:off x="0" y="0"/>
          <a:ext cx="0" cy="0"/>
          <a:chOff x="0" y="0"/>
          <a:chExt cx="0" cy="0"/>
        </a:xfrm>
      </p:grpSpPr>
      <p:grpSp>
        <p:nvGrpSpPr>
          <p:cNvPr id="44" name="Google Shape;44;p10"/>
          <p:cNvGrpSpPr/>
          <p:nvPr/>
        </p:nvGrpSpPr>
        <p:grpSpPr>
          <a:xfrm>
            <a:off x="-849086" y="-3705"/>
            <a:ext cx="13041087" cy="6877201"/>
            <a:chOff x="-3579813" y="-19178"/>
            <a:chExt cx="13028614" cy="6869158"/>
          </a:xfrm>
        </p:grpSpPr>
        <p:sp>
          <p:nvSpPr>
            <p:cNvPr id="45" name="Google Shape;45;p10"/>
            <p:cNvSpPr/>
            <p:nvPr/>
          </p:nvSpPr>
          <p:spPr>
            <a:xfrm>
              <a:off x="5743075" y="-1"/>
              <a:ext cx="3705726" cy="6849981"/>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46" name="Google Shape;46;p10"/>
            <p:cNvSpPr/>
            <p:nvPr/>
          </p:nvSpPr>
          <p:spPr>
            <a:xfrm>
              <a:off x="-3579813" y="-19178"/>
              <a:ext cx="9322887" cy="686915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grpSp>
      <p:sp>
        <p:nvSpPr>
          <p:cNvPr id="47" name="Google Shape;47;p10"/>
          <p:cNvSpPr/>
          <p:nvPr/>
        </p:nvSpPr>
        <p:spPr>
          <a:xfrm>
            <a:off x="-849087" y="3993938"/>
            <a:ext cx="1473875" cy="2879559"/>
          </a:xfrm>
          <a:prstGeom prst="rtTriangle">
            <a:avLst/>
          </a:prstGeom>
          <a:solidFill>
            <a:srgbClr val="FF863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48" name="Google Shape;48;p10" descr="A close up of a logo&#10;&#10;Description automatically generated"/>
          <p:cNvPicPr preferRelativeResize="0"/>
          <p:nvPr/>
        </p:nvPicPr>
        <p:blipFill rotWithShape="1">
          <a:blip r:embed="rId2">
            <a:alphaModFix/>
          </a:blip>
          <a:srcRect/>
          <a:stretch/>
        </p:blipFill>
        <p:spPr>
          <a:xfrm>
            <a:off x="10543674" y="5611090"/>
            <a:ext cx="1104900" cy="1085487"/>
          </a:xfrm>
          <a:prstGeom prst="rect">
            <a:avLst/>
          </a:prstGeom>
          <a:noFill/>
          <a:ln>
            <a:noFill/>
          </a:ln>
        </p:spPr>
      </p:pic>
      <p:sp>
        <p:nvSpPr>
          <p:cNvPr id="49" name="Google Shape;49;p10"/>
          <p:cNvSpPr txBox="1">
            <a:spLocks noGrp="1"/>
          </p:cNvSpPr>
          <p:nvPr>
            <p:ph type="ctrTitle"/>
          </p:nvPr>
        </p:nvSpPr>
        <p:spPr>
          <a:xfrm>
            <a:off x="1425473" y="1863535"/>
            <a:ext cx="7406007" cy="23876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600"/>
              <a:buFont typeface="Arial"/>
              <a:buNone/>
              <a:defRPr sz="3600">
                <a:solidFill>
                  <a:schemeClr val="dk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0" name="Google Shape;50;p10"/>
          <p:cNvSpPr txBox="1">
            <a:spLocks noGrp="1"/>
          </p:cNvSpPr>
          <p:nvPr>
            <p:ph type="subTitle" idx="1"/>
          </p:nvPr>
        </p:nvSpPr>
        <p:spPr>
          <a:xfrm>
            <a:off x="1425471" y="4361105"/>
            <a:ext cx="7406007" cy="1637868"/>
          </a:xfrm>
          <a:prstGeom prst="rect">
            <a:avLst/>
          </a:prstGeom>
          <a:noFill/>
          <a:ln>
            <a:noFill/>
          </a:ln>
        </p:spPr>
        <p:txBody>
          <a:bodyPr spcFirstLastPara="1" wrap="square" lIns="91425" tIns="45700" rIns="91425" bIns="45700" anchor="t" anchorCtr="0">
            <a:normAutofit/>
          </a:bodyPr>
          <a:lstStyle>
            <a:lvl1pPr lvl="0" algn="l">
              <a:lnSpc>
                <a:spcPct val="90000"/>
              </a:lnSpc>
              <a:spcBef>
                <a:spcPts val="1000"/>
              </a:spcBef>
              <a:spcAft>
                <a:spcPts val="0"/>
              </a:spcAft>
              <a:buClr>
                <a:schemeClr val="dk1"/>
              </a:buClr>
              <a:buSzPts val="2400"/>
              <a:buNone/>
              <a:defRPr sz="2400">
                <a:solidFill>
                  <a:schemeClr val="dk1"/>
                </a:solidFill>
                <a:latin typeface="Arial"/>
                <a:ea typeface="Arial"/>
                <a:cs typeface="Arial"/>
                <a:sym typeface="Arial"/>
              </a:defRPr>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51" name="Google Shape;51;p10"/>
          <p:cNvSpPr txBox="1"/>
          <p:nvPr/>
        </p:nvSpPr>
        <p:spPr>
          <a:xfrm>
            <a:off x="1310456" y="6415852"/>
            <a:ext cx="4319269" cy="450273"/>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US" sz="1200" dirty="0">
                <a:solidFill>
                  <a:srgbClr val="6F6F6F"/>
                </a:solidFill>
                <a:latin typeface="Calibri"/>
                <a:ea typeface="Calibri"/>
                <a:cs typeface="Calibri"/>
                <a:sym typeface="Calibri"/>
              </a:rPr>
              <a:t>Proprietary and Confidential to Annexus Health, LLC</a:t>
            </a:r>
            <a:endParaRPr sz="1800" dirty="0"/>
          </a:p>
        </p:txBody>
      </p:sp>
    </p:spTree>
    <p:extLst>
      <p:ext uri="{BB962C8B-B14F-4D97-AF65-F5344CB8AC3E}">
        <p14:creationId xmlns:p14="http://schemas.microsoft.com/office/powerpoint/2010/main" val="4065733444"/>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userDrawn="1">
  <p:cSld name="Text two colum with picture">
    <p:spTree>
      <p:nvGrpSpPr>
        <p:cNvPr id="1" name=""/>
        <p:cNvGrpSpPr/>
        <p:nvPr/>
      </p:nvGrpSpPr>
      <p:grpSpPr>
        <a:xfrm>
          <a:off x="0" y="0"/>
          <a:ext cx="0" cy="0"/>
          <a:chOff x="0" y="0"/>
          <a:chExt cx="0" cy="0"/>
        </a:xfrm>
      </p:grpSpPr>
      <p:sp>
        <p:nvSpPr>
          <p:cNvPr id="18" name="Content Placeholder 3">
            <a:extLst>
              <a:ext uri="{FF2B5EF4-FFF2-40B4-BE49-F238E27FC236}">
                <a16:creationId xmlns:a16="http://schemas.microsoft.com/office/drawing/2014/main" id="{CF476445-3292-41EA-9F7D-66524141203D}"/>
              </a:ext>
            </a:extLst>
          </p:cNvPr>
          <p:cNvSpPr>
            <a:spLocks noGrp="1"/>
          </p:cNvSpPr>
          <p:nvPr>
            <p:ph sz="half" idx="14"/>
          </p:nvPr>
        </p:nvSpPr>
        <p:spPr>
          <a:xfrm>
            <a:off x="4891500" y="2586963"/>
            <a:ext cx="3274601" cy="3778148"/>
          </a:xfrm>
          <a:prstGeom prst="rect">
            <a:avLst/>
          </a:prstGeo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Title 1"/>
          <p:cNvSpPr>
            <a:spLocks noGrp="1"/>
          </p:cNvSpPr>
          <p:nvPr>
            <p:ph type="title"/>
          </p:nvPr>
        </p:nvSpPr>
        <p:spPr>
          <a:xfrm>
            <a:off x="1219199" y="395819"/>
            <a:ext cx="3299884" cy="1132416"/>
          </a:xfrm>
          <a:prstGeom prst="rect">
            <a:avLst/>
          </a:prstGeom>
        </p:spPr>
        <p:txBody>
          <a:bodyPr>
            <a:noAutofit/>
          </a:bodyPr>
          <a:lstStyle/>
          <a:p>
            <a:r>
              <a:rPr lang="en-US"/>
              <a:t>Click to edit Master title style</a:t>
            </a:r>
            <a:endParaRPr lang="en-US" dirty="0"/>
          </a:p>
        </p:txBody>
      </p:sp>
      <p:sp>
        <p:nvSpPr>
          <p:cNvPr id="4" name="Content Placeholder 3"/>
          <p:cNvSpPr>
            <a:spLocks noGrp="1"/>
          </p:cNvSpPr>
          <p:nvPr>
            <p:ph sz="half" idx="2"/>
          </p:nvPr>
        </p:nvSpPr>
        <p:spPr>
          <a:xfrm>
            <a:off x="1219201" y="2541432"/>
            <a:ext cx="3299883" cy="3829736"/>
          </a:xfrm>
          <a:prstGeom prst="rect">
            <a:avLst/>
          </a:prstGeom>
        </p:spPr>
        <p:txBody>
          <a:bodyPr>
            <a:noAutofit/>
          </a:bodyPr>
          <a:lstStyle>
            <a:lvl1pPr>
              <a:defRPr sz="1867"/>
            </a:lvl1pPr>
          </a:lstStyle>
          <a:p>
            <a:pPr lvl="0"/>
            <a:r>
              <a:rPr lang="en-US"/>
              <a:t>Click to edit Master text styles</a:t>
            </a:r>
          </a:p>
        </p:txBody>
      </p:sp>
      <p:sp>
        <p:nvSpPr>
          <p:cNvPr id="14" name="Picture Placeholder 13">
            <a:extLst>
              <a:ext uri="{FF2B5EF4-FFF2-40B4-BE49-F238E27FC236}">
                <a16:creationId xmlns:a16="http://schemas.microsoft.com/office/drawing/2014/main" id="{3DECE0A8-6E2E-4CDD-9C99-ADC3BD870BC3}"/>
              </a:ext>
            </a:extLst>
          </p:cNvPr>
          <p:cNvSpPr>
            <a:spLocks noGrp="1"/>
          </p:cNvSpPr>
          <p:nvPr>
            <p:ph type="pic" sz="quarter" idx="13"/>
          </p:nvPr>
        </p:nvSpPr>
        <p:spPr>
          <a:xfrm>
            <a:off x="8540753" y="0"/>
            <a:ext cx="3651249" cy="6858000"/>
          </a:xfrm>
          <a:solidFill>
            <a:schemeClr val="bg1">
              <a:lumMod val="95000"/>
            </a:schemeClr>
          </a:solidFill>
        </p:spPr>
        <p:txBody>
          <a:bodyPr anchor="ctr" anchorCtr="1">
            <a:noAutofit/>
          </a:bodyPr>
          <a:lstStyle/>
          <a:p>
            <a:r>
              <a:rPr lang="en-US"/>
              <a:t>Click icon to add picture</a:t>
            </a:r>
          </a:p>
        </p:txBody>
      </p:sp>
      <p:pic>
        <p:nvPicPr>
          <p:cNvPr id="15" name="Picture 8">
            <a:extLst>
              <a:ext uri="{FF2B5EF4-FFF2-40B4-BE49-F238E27FC236}">
                <a16:creationId xmlns:a16="http://schemas.microsoft.com/office/drawing/2014/main" id="{E0B0DAAE-C09B-45BD-9696-C3DAD5E5DEB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9"/>
            <a:ext cx="1448192" cy="146749"/>
          </a:xfrm>
          <a:prstGeom prst="rect">
            <a:avLst/>
          </a:prstGeom>
        </p:spPr>
      </p:pic>
      <p:sp>
        <p:nvSpPr>
          <p:cNvPr id="3" name="Date Placeholder 2">
            <a:extLst>
              <a:ext uri="{FF2B5EF4-FFF2-40B4-BE49-F238E27FC236}">
                <a16:creationId xmlns:a16="http://schemas.microsoft.com/office/drawing/2014/main" id="{97B6E34C-7363-422B-B89A-4EB5DF3FAF9D}"/>
              </a:ext>
            </a:extLst>
          </p:cNvPr>
          <p:cNvSpPr>
            <a:spLocks noGrp="1"/>
          </p:cNvSpPr>
          <p:nvPr>
            <p:ph type="dt" sz="half" idx="15"/>
          </p:nvPr>
        </p:nvSpPr>
        <p:spPr/>
        <p:txBody>
          <a:bodyPr/>
          <a:lstStyle>
            <a:lvl1pPr>
              <a:defRPr/>
            </a:lvl1pPr>
          </a:lstStyle>
          <a:p>
            <a:fld id="{6F091AE1-E493-FB45-BD93-5F5BFF288217}" type="datetime1">
              <a:rPr lang="en-US" smtClean="0"/>
              <a:pPr/>
              <a:t>07/18/2024</a:t>
            </a:fld>
            <a:endParaRPr lang="en-US" dirty="0"/>
          </a:p>
        </p:txBody>
      </p:sp>
      <p:sp>
        <p:nvSpPr>
          <p:cNvPr id="5" name="Footer Placeholder 4">
            <a:extLst>
              <a:ext uri="{FF2B5EF4-FFF2-40B4-BE49-F238E27FC236}">
                <a16:creationId xmlns:a16="http://schemas.microsoft.com/office/drawing/2014/main" id="{B113677F-DC32-4816-B920-A8A556D57F60}"/>
              </a:ext>
            </a:extLst>
          </p:cNvPr>
          <p:cNvSpPr>
            <a:spLocks noGrp="1"/>
          </p:cNvSpPr>
          <p:nvPr>
            <p:ph type="ftr" sz="quarter" idx="16"/>
          </p:nvPr>
        </p:nvSpPr>
        <p:spPr/>
        <p:txBody>
          <a:bodyPr/>
          <a:lstStyle/>
          <a:p>
            <a:r>
              <a:rPr lang="en-US"/>
              <a:t>Confidential</a:t>
            </a:r>
          </a:p>
        </p:txBody>
      </p:sp>
      <p:sp>
        <p:nvSpPr>
          <p:cNvPr id="7" name="Slide Number Placeholder 6">
            <a:extLst>
              <a:ext uri="{FF2B5EF4-FFF2-40B4-BE49-F238E27FC236}">
                <a16:creationId xmlns:a16="http://schemas.microsoft.com/office/drawing/2014/main" id="{3543ABFA-3E0D-4F0A-AF30-F33D95442FD9}"/>
              </a:ext>
            </a:extLst>
          </p:cNvPr>
          <p:cNvSpPr>
            <a:spLocks noGrp="1"/>
          </p:cNvSpPr>
          <p:nvPr>
            <p:ph type="sldNum" sz="quarter" idx="17"/>
          </p:nvPr>
        </p:nvSpPr>
        <p:spPr/>
        <p:txBody>
          <a:bodyPr/>
          <a:lstStyle/>
          <a:p>
            <a:fld id="{F207DD7E-2893-4952-BB40-9A5B851D3DD5}" type="slidenum">
              <a:rPr lang="en-US" smtClean="0"/>
              <a:pPr/>
              <a:t>‹#›</a:t>
            </a:fld>
            <a:endParaRPr lang="en-US"/>
          </a:p>
        </p:txBody>
      </p:sp>
    </p:spTree>
    <p:extLst>
      <p:ext uri="{BB962C8B-B14F-4D97-AF65-F5344CB8AC3E}">
        <p14:creationId xmlns:p14="http://schemas.microsoft.com/office/powerpoint/2010/main" val="501313309"/>
      </p:ext>
    </p:extLst>
  </p:cSld>
  <p:clrMapOvr>
    <a:masterClrMapping/>
  </p:clrMapOvr>
  <p:extLst>
    <p:ext uri="{DCECCB84-F9BA-43D5-87BE-67443E8EF086}">
      <p15:sldGuideLst xmlns:p15="http://schemas.microsoft.com/office/powerpoint/2012/main">
        <p15:guide id="1" orient="horz" pos="1308">
          <p15:clr>
            <a:srgbClr val="FBAE40"/>
          </p15:clr>
        </p15:guide>
      </p15:sldGuideLst>
    </p:ext>
  </p:extLst>
</p:sldLayout>
</file>

<file path=ppt/slideLayouts/slideLayout192.xml><?xml version="1.0" encoding="utf-8"?>
<p:sldLayout xmlns:a="http://schemas.openxmlformats.org/drawingml/2006/main" xmlns:r="http://schemas.openxmlformats.org/officeDocument/2006/relationships" xmlns:p="http://schemas.openxmlformats.org/presentationml/2006/main" userDrawn="1">
  <p:cSld name="Text four columns">
    <p:spTree>
      <p:nvGrpSpPr>
        <p:cNvPr id="1" name=""/>
        <p:cNvGrpSpPr/>
        <p:nvPr/>
      </p:nvGrpSpPr>
      <p:grpSpPr>
        <a:xfrm>
          <a:off x="0" y="0"/>
          <a:ext cx="0" cy="0"/>
          <a:chOff x="0" y="0"/>
          <a:chExt cx="0" cy="0"/>
        </a:xfrm>
      </p:grpSpPr>
      <p:sp>
        <p:nvSpPr>
          <p:cNvPr id="2" name="Title 1"/>
          <p:cNvSpPr>
            <a:spLocks noGrp="1"/>
          </p:cNvSpPr>
          <p:nvPr>
            <p:ph type="title"/>
          </p:nvPr>
        </p:nvSpPr>
        <p:spPr>
          <a:xfrm>
            <a:off x="1219198" y="395819"/>
            <a:ext cx="10615205" cy="1132415"/>
          </a:xfrm>
          <a:prstGeom prst="rect">
            <a:avLst/>
          </a:prstGeom>
        </p:spPr>
        <p:txBody>
          <a:bodyPr>
            <a:noAutofit/>
          </a:bodyPr>
          <a:lstStyle/>
          <a:p>
            <a:r>
              <a:rPr lang="en-US" dirty="0"/>
              <a:t>Click to edit Master title style</a:t>
            </a:r>
          </a:p>
        </p:txBody>
      </p:sp>
      <p:sp>
        <p:nvSpPr>
          <p:cNvPr id="4" name="Content Placeholder 3"/>
          <p:cNvSpPr>
            <a:spLocks noGrp="1"/>
          </p:cNvSpPr>
          <p:nvPr>
            <p:ph sz="half" idx="2"/>
          </p:nvPr>
        </p:nvSpPr>
        <p:spPr>
          <a:xfrm>
            <a:off x="6713037" y="3657599"/>
            <a:ext cx="2377440" cy="2713860"/>
          </a:xfrm>
          <a:prstGeom prst="rect">
            <a:avLst/>
          </a:prstGeo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15" name="Picture 8">
            <a:extLst>
              <a:ext uri="{FF2B5EF4-FFF2-40B4-BE49-F238E27FC236}">
                <a16:creationId xmlns:a16="http://schemas.microsoft.com/office/drawing/2014/main" id="{6E15BE96-EDC2-4DAD-BFFB-A86CA60C6B7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6E8EC8FB-79D1-43AA-A630-25E6BCBE40BC}"/>
              </a:ext>
            </a:extLst>
          </p:cNvPr>
          <p:cNvSpPr>
            <a:spLocks noGrp="1"/>
          </p:cNvSpPr>
          <p:nvPr>
            <p:ph type="dt" sz="half" idx="10"/>
          </p:nvPr>
        </p:nvSpPr>
        <p:spPr/>
        <p:txBody>
          <a:bodyPr/>
          <a:lstStyle>
            <a:lvl1pPr>
              <a:defRPr/>
            </a:lvl1pPr>
          </a:lstStyle>
          <a:p>
            <a:fld id="{8D7CDD25-39CE-7A4B-803D-D4AF743F21F2}" type="datetime1">
              <a:rPr lang="en-US" smtClean="0"/>
              <a:pPr/>
              <a:t>07/18/2024</a:t>
            </a:fld>
            <a:endParaRPr lang="en-US" dirty="0"/>
          </a:p>
        </p:txBody>
      </p:sp>
      <p:sp>
        <p:nvSpPr>
          <p:cNvPr id="7" name="Footer Placeholder 6">
            <a:extLst>
              <a:ext uri="{FF2B5EF4-FFF2-40B4-BE49-F238E27FC236}">
                <a16:creationId xmlns:a16="http://schemas.microsoft.com/office/drawing/2014/main" id="{D81F210B-7D59-4BA9-81E5-68ECBD7C8960}"/>
              </a:ext>
            </a:extLst>
          </p:cNvPr>
          <p:cNvSpPr>
            <a:spLocks noGrp="1"/>
          </p:cNvSpPr>
          <p:nvPr>
            <p:ph type="ftr" sz="quarter" idx="11"/>
          </p:nvPr>
        </p:nvSpPr>
        <p:spPr/>
        <p:txBody>
          <a:bodyPr/>
          <a:lstStyle>
            <a:lvl1pPr>
              <a:defRPr>
                <a:solidFill>
                  <a:schemeClr val="bg1"/>
                </a:solidFill>
              </a:defRPr>
            </a:lvl1pPr>
          </a:lstStyle>
          <a:p>
            <a:r>
              <a:rPr lang="en-US" dirty="0"/>
              <a:t>.</a:t>
            </a:r>
          </a:p>
        </p:txBody>
      </p:sp>
      <p:sp>
        <p:nvSpPr>
          <p:cNvPr id="8" name="Slide Number Placeholder 7">
            <a:extLst>
              <a:ext uri="{FF2B5EF4-FFF2-40B4-BE49-F238E27FC236}">
                <a16:creationId xmlns:a16="http://schemas.microsoft.com/office/drawing/2014/main" id="{8369E55D-8465-4494-9D63-1CF2885E3FDB}"/>
              </a:ext>
            </a:extLst>
          </p:cNvPr>
          <p:cNvSpPr>
            <a:spLocks noGrp="1"/>
          </p:cNvSpPr>
          <p:nvPr>
            <p:ph type="sldNum" sz="quarter" idx="12"/>
          </p:nvPr>
        </p:nvSpPr>
        <p:spPr/>
        <p:txBody>
          <a:bodyPr/>
          <a:lstStyle/>
          <a:p>
            <a:fld id="{F207DD7E-2893-4952-BB40-9A5B851D3DD5}" type="slidenum">
              <a:rPr lang="en-US" smtClean="0"/>
              <a:pPr/>
              <a:t>‹#›</a:t>
            </a:fld>
            <a:endParaRPr lang="en-US"/>
          </a:p>
        </p:txBody>
      </p:sp>
      <p:sp>
        <p:nvSpPr>
          <p:cNvPr id="10" name="Content Placeholder 3">
            <a:extLst>
              <a:ext uri="{FF2B5EF4-FFF2-40B4-BE49-F238E27FC236}">
                <a16:creationId xmlns:a16="http://schemas.microsoft.com/office/drawing/2014/main" id="{A81F75C8-33AF-4EF8-91AD-C3F613E5A327}"/>
              </a:ext>
            </a:extLst>
          </p:cNvPr>
          <p:cNvSpPr>
            <a:spLocks noGrp="1"/>
          </p:cNvSpPr>
          <p:nvPr>
            <p:ph sz="half" idx="13"/>
          </p:nvPr>
        </p:nvSpPr>
        <p:spPr>
          <a:xfrm>
            <a:off x="1221195" y="3657599"/>
            <a:ext cx="2377440" cy="2713860"/>
          </a:xfrm>
          <a:prstGeom prst="rect">
            <a:avLst/>
          </a:prstGeo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Content Placeholder 5">
            <a:extLst>
              <a:ext uri="{FF2B5EF4-FFF2-40B4-BE49-F238E27FC236}">
                <a16:creationId xmlns:a16="http://schemas.microsoft.com/office/drawing/2014/main" id="{5F27F29A-3FCE-450F-8589-0C274FB4F28B}"/>
              </a:ext>
            </a:extLst>
          </p:cNvPr>
          <p:cNvSpPr>
            <a:spLocks noGrp="1"/>
          </p:cNvSpPr>
          <p:nvPr>
            <p:ph sz="quarter" idx="14"/>
          </p:nvPr>
        </p:nvSpPr>
        <p:spPr>
          <a:xfrm>
            <a:off x="3967116" y="3657599"/>
            <a:ext cx="2377440" cy="2713860"/>
          </a:xfrm>
          <a:prstGeom prst="rect">
            <a:avLst/>
          </a:prstGeo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Content Placeholder 5">
            <a:extLst>
              <a:ext uri="{FF2B5EF4-FFF2-40B4-BE49-F238E27FC236}">
                <a16:creationId xmlns:a16="http://schemas.microsoft.com/office/drawing/2014/main" id="{0CCA128A-32E9-4D64-AC0B-398493F95397}"/>
              </a:ext>
            </a:extLst>
          </p:cNvPr>
          <p:cNvSpPr>
            <a:spLocks noGrp="1"/>
          </p:cNvSpPr>
          <p:nvPr>
            <p:ph sz="quarter" idx="15"/>
          </p:nvPr>
        </p:nvSpPr>
        <p:spPr>
          <a:xfrm>
            <a:off x="9458960" y="3657599"/>
            <a:ext cx="2377440" cy="2713860"/>
          </a:xfrm>
          <a:prstGeom prst="rect">
            <a:avLst/>
          </a:prstGeo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a:extLst>
              <a:ext uri="{FF2B5EF4-FFF2-40B4-BE49-F238E27FC236}">
                <a16:creationId xmlns:a16="http://schemas.microsoft.com/office/drawing/2014/main" id="{A22D38D3-5EC7-403C-920C-0513180C5053}"/>
              </a:ext>
            </a:extLst>
          </p:cNvPr>
          <p:cNvSpPr>
            <a:spLocks noGrp="1"/>
          </p:cNvSpPr>
          <p:nvPr>
            <p:ph sz="half" idx="16"/>
          </p:nvPr>
        </p:nvSpPr>
        <p:spPr>
          <a:xfrm>
            <a:off x="6711040" y="3023892"/>
            <a:ext cx="2377440" cy="633707"/>
          </a:xfrm>
          <a:prstGeom prst="rect">
            <a:avLst/>
          </a:prstGeom>
        </p:spPr>
        <p:txBody>
          <a:bodyPr>
            <a:noAutofit/>
          </a:bodyPr>
          <a:lstStyle>
            <a:lvl1pPr>
              <a:defRPr sz="1867"/>
            </a:lvl1pPr>
            <a:lvl2pPr>
              <a:defRPr sz="2133"/>
            </a:lvl2pPr>
            <a:lvl3pPr>
              <a:defRPr sz="2133"/>
            </a:lvl3pPr>
            <a:lvl4pPr>
              <a:defRPr sz="2133"/>
            </a:lvl4pPr>
            <a:lvl5pPr>
              <a:defRPr sz="2133"/>
            </a:lvl5pPr>
          </a:lstStyle>
          <a:p>
            <a:pPr lvl="0"/>
            <a:r>
              <a:rPr lang="en-US"/>
              <a:t>Click to edit Master text styles</a:t>
            </a:r>
          </a:p>
        </p:txBody>
      </p:sp>
      <p:sp>
        <p:nvSpPr>
          <p:cNvPr id="14" name="Content Placeholder 3">
            <a:extLst>
              <a:ext uri="{FF2B5EF4-FFF2-40B4-BE49-F238E27FC236}">
                <a16:creationId xmlns:a16="http://schemas.microsoft.com/office/drawing/2014/main" id="{177800EA-D41D-43AB-8804-27840F237248}"/>
              </a:ext>
            </a:extLst>
          </p:cNvPr>
          <p:cNvSpPr>
            <a:spLocks noGrp="1"/>
          </p:cNvSpPr>
          <p:nvPr>
            <p:ph sz="half" idx="17"/>
          </p:nvPr>
        </p:nvSpPr>
        <p:spPr>
          <a:xfrm>
            <a:off x="1219197" y="3023892"/>
            <a:ext cx="2377440" cy="633707"/>
          </a:xfrm>
          <a:prstGeom prst="rect">
            <a:avLst/>
          </a:prstGeom>
        </p:spPr>
        <p:txBody>
          <a:bodyPr>
            <a:noAutofit/>
          </a:bodyPr>
          <a:lstStyle>
            <a:lvl1pPr>
              <a:defRPr sz="1867"/>
            </a:lvl1pPr>
            <a:lvl2pPr>
              <a:defRPr sz="2133"/>
            </a:lvl2pPr>
            <a:lvl3pPr>
              <a:defRPr sz="2133"/>
            </a:lvl3pPr>
            <a:lvl4pPr>
              <a:defRPr sz="2133"/>
            </a:lvl4pPr>
            <a:lvl5pPr>
              <a:defRPr sz="2133"/>
            </a:lvl5pPr>
          </a:lstStyle>
          <a:p>
            <a:pPr lvl="0"/>
            <a:r>
              <a:rPr lang="en-US"/>
              <a:t>Click to edit Master text styles</a:t>
            </a:r>
          </a:p>
        </p:txBody>
      </p:sp>
      <p:sp>
        <p:nvSpPr>
          <p:cNvPr id="16" name="Content Placeholder 5">
            <a:extLst>
              <a:ext uri="{FF2B5EF4-FFF2-40B4-BE49-F238E27FC236}">
                <a16:creationId xmlns:a16="http://schemas.microsoft.com/office/drawing/2014/main" id="{D474D252-4B94-4FBB-A69E-14D59026589E}"/>
              </a:ext>
            </a:extLst>
          </p:cNvPr>
          <p:cNvSpPr>
            <a:spLocks noGrp="1"/>
          </p:cNvSpPr>
          <p:nvPr>
            <p:ph sz="quarter" idx="18"/>
          </p:nvPr>
        </p:nvSpPr>
        <p:spPr>
          <a:xfrm>
            <a:off x="3965119" y="3023892"/>
            <a:ext cx="2377440" cy="633707"/>
          </a:xfrm>
          <a:prstGeom prst="rect">
            <a:avLst/>
          </a:prstGeom>
        </p:spPr>
        <p:txBody>
          <a:bodyPr>
            <a:noAutofit/>
          </a:bodyPr>
          <a:lstStyle>
            <a:lvl1pPr>
              <a:defRPr sz="1867"/>
            </a:lvl1pPr>
            <a:lvl2pPr>
              <a:defRPr sz="2133"/>
            </a:lvl2pPr>
            <a:lvl3pPr>
              <a:defRPr sz="2133"/>
            </a:lvl3pPr>
            <a:lvl4pPr>
              <a:defRPr sz="2133"/>
            </a:lvl4pPr>
            <a:lvl5pPr>
              <a:defRPr sz="2133"/>
            </a:lvl5pPr>
          </a:lstStyle>
          <a:p>
            <a:pPr lvl="0"/>
            <a:r>
              <a:rPr lang="en-US"/>
              <a:t>Click to edit Master text styles</a:t>
            </a:r>
          </a:p>
        </p:txBody>
      </p:sp>
      <p:sp>
        <p:nvSpPr>
          <p:cNvPr id="17" name="Content Placeholder 5">
            <a:extLst>
              <a:ext uri="{FF2B5EF4-FFF2-40B4-BE49-F238E27FC236}">
                <a16:creationId xmlns:a16="http://schemas.microsoft.com/office/drawing/2014/main" id="{3E881A5A-C925-4733-933F-212ABDC1B572}"/>
              </a:ext>
            </a:extLst>
          </p:cNvPr>
          <p:cNvSpPr>
            <a:spLocks noGrp="1"/>
          </p:cNvSpPr>
          <p:nvPr>
            <p:ph sz="quarter" idx="19"/>
          </p:nvPr>
        </p:nvSpPr>
        <p:spPr>
          <a:xfrm>
            <a:off x="9456963" y="3023892"/>
            <a:ext cx="2377440" cy="633707"/>
          </a:xfrm>
          <a:prstGeom prst="rect">
            <a:avLst/>
          </a:prstGeom>
        </p:spPr>
        <p:txBody>
          <a:bodyPr>
            <a:noAutofit/>
          </a:bodyPr>
          <a:lstStyle>
            <a:lvl1pPr>
              <a:defRPr sz="1867"/>
            </a:lvl1pPr>
            <a:lvl2pPr>
              <a:defRPr sz="2133"/>
            </a:lvl2pPr>
            <a:lvl3pPr>
              <a:defRPr sz="2133"/>
            </a:lvl3pPr>
            <a:lvl4pPr>
              <a:defRPr sz="2133"/>
            </a:lvl4pPr>
            <a:lvl5pPr>
              <a:defRPr sz="2133"/>
            </a:lvl5pPr>
          </a:lstStyle>
          <a:p>
            <a:pPr lvl="0"/>
            <a:r>
              <a:rPr lang="en-US"/>
              <a:t>Click to edit Master text styles</a:t>
            </a:r>
          </a:p>
        </p:txBody>
      </p:sp>
    </p:spTree>
    <p:extLst>
      <p:ext uri="{BB962C8B-B14F-4D97-AF65-F5344CB8AC3E}">
        <p14:creationId xmlns:p14="http://schemas.microsoft.com/office/powerpoint/2010/main" val="3167907129"/>
      </p:ext>
    </p:extLst>
  </p:cSld>
  <p:clrMapOvr>
    <a:masterClrMapping/>
  </p:clrMapOvr>
  <p:transition spd="slow">
    <p:randomBar dir="vert"/>
  </p:transition>
  <p:extLst>
    <p:ext uri="{DCECCB84-F9BA-43D5-87BE-67443E8EF086}">
      <p15:sldGuideLst xmlns:p15="http://schemas.microsoft.com/office/powerpoint/2012/main">
        <p15:guide id="1" orient="horz" pos="1536">
          <p15:clr>
            <a:srgbClr val="FBAE40"/>
          </p15:clr>
        </p15:guide>
      </p15:sldGuideLst>
    </p:ext>
  </p:extLst>
</p:sldLayout>
</file>

<file path=ppt/slideLayouts/slideLayout193.xml><?xml version="1.0" encoding="utf-8"?>
<p:sldLayout xmlns:a="http://schemas.openxmlformats.org/drawingml/2006/main" xmlns:r="http://schemas.openxmlformats.org/officeDocument/2006/relationships" xmlns:p="http://schemas.openxmlformats.org/presentationml/2006/main" userDrawn="1">
  <p:cSld name="Blank slide with headline">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AA8590D7-8091-3D66-D11F-A65961D0D8FC}"/>
              </a:ext>
            </a:extLst>
          </p:cNvPr>
          <p:cNvSpPr>
            <a:spLocks noGrp="1"/>
          </p:cNvSpPr>
          <p:nvPr>
            <p:ph type="dt" sz="half" idx="10"/>
          </p:nvPr>
        </p:nvSpPr>
        <p:spPr/>
        <p:txBody>
          <a:bodyPr/>
          <a:lstStyle/>
          <a:p>
            <a:fld id="{66029881-6A0F-6B4F-87C5-6CF4FD0536DE}" type="datetime1">
              <a:rPr lang="en-US" smtClean="0"/>
              <a:t>07/18/2024</a:t>
            </a:fld>
            <a:endParaRPr lang="en-US" dirty="0"/>
          </a:p>
        </p:txBody>
      </p:sp>
      <p:sp>
        <p:nvSpPr>
          <p:cNvPr id="4" name="Footer Placeholder 3">
            <a:extLst>
              <a:ext uri="{FF2B5EF4-FFF2-40B4-BE49-F238E27FC236}">
                <a16:creationId xmlns:a16="http://schemas.microsoft.com/office/drawing/2014/main" id="{7BF3C78D-3010-E75F-A1B3-6A863FC0F8D3}"/>
              </a:ext>
            </a:extLst>
          </p:cNvPr>
          <p:cNvSpPr>
            <a:spLocks noGrp="1"/>
          </p:cNvSpPr>
          <p:nvPr>
            <p:ph type="ftr" sz="quarter" idx="11"/>
          </p:nvPr>
        </p:nvSpPr>
        <p:spPr/>
        <p:txBody>
          <a:bodyPr/>
          <a:lstStyle/>
          <a:p>
            <a:r>
              <a:rPr lang="en-US"/>
              <a:t>Confidential</a:t>
            </a:r>
            <a:endParaRPr lang="en-US" dirty="0"/>
          </a:p>
        </p:txBody>
      </p:sp>
      <p:sp>
        <p:nvSpPr>
          <p:cNvPr id="5" name="Slide Number Placeholder 4">
            <a:extLst>
              <a:ext uri="{FF2B5EF4-FFF2-40B4-BE49-F238E27FC236}">
                <a16:creationId xmlns:a16="http://schemas.microsoft.com/office/drawing/2014/main" id="{694F40EA-9EE7-9CA7-C42D-7E6C23ADC3E7}"/>
              </a:ext>
            </a:extLst>
          </p:cNvPr>
          <p:cNvSpPr>
            <a:spLocks noGrp="1"/>
          </p:cNvSpPr>
          <p:nvPr>
            <p:ph type="sldNum" sz="quarter" idx="12"/>
          </p:nvPr>
        </p:nvSpPr>
        <p:spPr/>
        <p:txBody>
          <a:bodyPr/>
          <a:lstStyle/>
          <a:p>
            <a:fld id="{7402B711-A71A-452E-950A-8AB93037233C}" type="slidenum">
              <a:rPr lang="en-US" smtClean="0"/>
              <a:pPr/>
              <a:t>‹#›</a:t>
            </a:fld>
            <a:endParaRPr lang="en-US" dirty="0"/>
          </a:p>
        </p:txBody>
      </p:sp>
      <p:pic>
        <p:nvPicPr>
          <p:cNvPr id="6" name="Graphic 5">
            <a:extLst>
              <a:ext uri="{FF2B5EF4-FFF2-40B4-BE49-F238E27FC236}">
                <a16:creationId xmlns:a16="http://schemas.microsoft.com/office/drawing/2014/main" id="{9C0D3F19-98CE-9613-5AE6-620AC9F2A5AF}"/>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7" name="Title Placeholder 1">
            <a:extLst>
              <a:ext uri="{FF2B5EF4-FFF2-40B4-BE49-F238E27FC236}">
                <a16:creationId xmlns:a16="http://schemas.microsoft.com/office/drawing/2014/main" id="{71BB8AE4-5398-B4FE-8931-C8BD51FEEE7A}"/>
              </a:ext>
            </a:extLst>
          </p:cNvPr>
          <p:cNvSpPr>
            <a:spLocks noGrp="1"/>
          </p:cNvSpPr>
          <p:nvPr>
            <p:ph type="title"/>
          </p:nvPr>
        </p:nvSpPr>
        <p:spPr>
          <a:xfrm>
            <a:off x="835200" y="384000"/>
            <a:ext cx="11001600" cy="960000"/>
          </a:xfrm>
          <a:prstGeom prst="rect">
            <a:avLst/>
          </a:prstGeom>
        </p:spPr>
        <p:txBody>
          <a:bodyPr vert="horz" lIns="0" tIns="0" rIns="0" bIns="0" rtlCol="0" anchor="t" anchorCtr="0">
            <a:noAutofit/>
          </a:bodyPr>
          <a:lstStyle/>
          <a:p>
            <a:r>
              <a:rPr lang="en-US" noProof="0"/>
              <a:t>Click to edit Master title style</a:t>
            </a:r>
          </a:p>
        </p:txBody>
      </p:sp>
    </p:spTree>
    <p:extLst>
      <p:ext uri="{BB962C8B-B14F-4D97-AF65-F5344CB8AC3E}">
        <p14:creationId xmlns:p14="http://schemas.microsoft.com/office/powerpoint/2010/main" val="3154413964"/>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preserve="1" userDrawn="1">
  <p:cSld name="Title with picture">
    <p:spTree>
      <p:nvGrpSpPr>
        <p:cNvPr id="1" name=""/>
        <p:cNvGrpSpPr/>
        <p:nvPr/>
      </p:nvGrpSpPr>
      <p:grpSpPr>
        <a:xfrm>
          <a:off x="0" y="0"/>
          <a:ext cx="0" cy="0"/>
          <a:chOff x="0" y="0"/>
          <a:chExt cx="0" cy="0"/>
        </a:xfrm>
      </p:grpSpPr>
      <p:sp>
        <p:nvSpPr>
          <p:cNvPr id="15" name="Picture Placeholder 13">
            <a:extLst>
              <a:ext uri="{FF2B5EF4-FFF2-40B4-BE49-F238E27FC236}">
                <a16:creationId xmlns:a16="http://schemas.microsoft.com/office/drawing/2014/main" id="{4314583A-B0E7-49A5-AD11-8866E6BB8A3E}"/>
              </a:ext>
            </a:extLst>
          </p:cNvPr>
          <p:cNvSpPr>
            <a:spLocks noGrp="1"/>
          </p:cNvSpPr>
          <p:nvPr>
            <p:ph type="pic" sz="quarter" idx="13"/>
          </p:nvPr>
        </p:nvSpPr>
        <p:spPr>
          <a:xfrm>
            <a:off x="1" y="0"/>
            <a:ext cx="12192000" cy="6858000"/>
          </a:xfrm>
          <a:solidFill>
            <a:schemeClr val="bg1">
              <a:lumMod val="95000"/>
            </a:schemeClr>
          </a:solidFill>
        </p:spPr>
        <p:txBody>
          <a:bodyPr anchor="b" anchorCtr="1">
            <a:noAutofit/>
          </a:bodyPr>
          <a:lstStyle/>
          <a:p>
            <a:r>
              <a:rPr lang="en-US" noProof="0"/>
              <a:t>Click icon to add picture</a:t>
            </a:r>
          </a:p>
        </p:txBody>
      </p:sp>
      <p:sp>
        <p:nvSpPr>
          <p:cNvPr id="2" name="Title 1"/>
          <p:cNvSpPr>
            <a:spLocks noGrp="1"/>
          </p:cNvSpPr>
          <p:nvPr>
            <p:ph type="ctrTitle"/>
          </p:nvPr>
        </p:nvSpPr>
        <p:spPr>
          <a:xfrm>
            <a:off x="850902" y="1393907"/>
            <a:ext cx="5477932" cy="2208660"/>
          </a:xfrm>
          <a:prstGeom prst="rect">
            <a:avLst/>
          </a:prstGeom>
        </p:spPr>
        <p:txBody>
          <a:bodyPr anchor="t" anchorCtr="0"/>
          <a:lstStyle>
            <a:lvl1pPr marL="0" marR="0" indent="0" algn="l" defTabSz="914377" rtl="0" eaLnBrk="1" fontAlgn="auto" latinLnBrk="0" hangingPunct="1">
              <a:lnSpc>
                <a:spcPct val="100000"/>
              </a:lnSpc>
              <a:spcBef>
                <a:spcPct val="0"/>
              </a:spcBef>
              <a:spcAft>
                <a:spcPts val="0"/>
              </a:spcAft>
              <a:buClrTx/>
              <a:buSzTx/>
              <a:buFontTx/>
              <a:buNone/>
              <a:tabLst/>
              <a:defRPr sz="4800"/>
            </a:lvl1pPr>
          </a:lstStyle>
          <a:p>
            <a:r>
              <a:rPr lang="en-US" noProof="0"/>
              <a:t>Click to edit Master title style</a:t>
            </a:r>
          </a:p>
        </p:txBody>
      </p:sp>
      <p:sp>
        <p:nvSpPr>
          <p:cNvPr id="3" name="Subtitle 2"/>
          <p:cNvSpPr>
            <a:spLocks noGrp="1"/>
          </p:cNvSpPr>
          <p:nvPr>
            <p:ph type="subTitle" idx="1"/>
          </p:nvPr>
        </p:nvSpPr>
        <p:spPr>
          <a:xfrm>
            <a:off x="850902" y="3602568"/>
            <a:ext cx="5477933" cy="1046771"/>
          </a:xfrm>
          <a:prstGeom prst="rect">
            <a:avLst/>
          </a:prstGeom>
        </p:spPr>
        <p:txBody>
          <a:bodyPr anchor="t" anchorCtr="0"/>
          <a:lstStyle>
            <a:lvl1pPr marL="0" indent="0" algn="l">
              <a:buNone/>
              <a:defRPr sz="1600" b="1">
                <a:solidFill>
                  <a:schemeClr val="tx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noProof="0"/>
              <a:t>Click to edit Master subtitle style</a:t>
            </a:r>
          </a:p>
        </p:txBody>
      </p:sp>
    </p:spTree>
    <p:extLst>
      <p:ext uri="{BB962C8B-B14F-4D97-AF65-F5344CB8AC3E}">
        <p14:creationId xmlns:p14="http://schemas.microsoft.com/office/powerpoint/2010/main" val="22742748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552">
          <p15:clr>
            <a:srgbClr val="FBAE40"/>
          </p15:clr>
        </p15:guide>
      </p15:sldGuideLst>
    </p:ext>
  </p:extLst>
</p:sldLayout>
</file>

<file path=ppt/slideLayouts/slideLayout195.xml><?xml version="1.0" encoding="utf-8"?>
<p:sldLayout xmlns:a="http://schemas.openxmlformats.org/drawingml/2006/main" xmlns:r="http://schemas.openxmlformats.org/officeDocument/2006/relationships" xmlns:p="http://schemas.openxmlformats.org/presentationml/2006/main" preserve="1" userDrawn="1">
  <p:cSld name="Titel with picture and second logo ">
    <p:spTree>
      <p:nvGrpSpPr>
        <p:cNvPr id="1" name=""/>
        <p:cNvGrpSpPr/>
        <p:nvPr/>
      </p:nvGrpSpPr>
      <p:grpSpPr>
        <a:xfrm>
          <a:off x="0" y="0"/>
          <a:ext cx="0" cy="0"/>
          <a:chOff x="0" y="0"/>
          <a:chExt cx="0" cy="0"/>
        </a:xfrm>
      </p:grpSpPr>
      <p:sp>
        <p:nvSpPr>
          <p:cNvPr id="5" name="Picture Placeholder 13">
            <a:extLst>
              <a:ext uri="{FF2B5EF4-FFF2-40B4-BE49-F238E27FC236}">
                <a16:creationId xmlns:a16="http://schemas.microsoft.com/office/drawing/2014/main" id="{1470853C-C8CE-41B0-A6BF-F72FCDAEFB9D}"/>
              </a:ext>
            </a:extLst>
          </p:cNvPr>
          <p:cNvSpPr>
            <a:spLocks noGrp="1"/>
          </p:cNvSpPr>
          <p:nvPr>
            <p:ph type="pic" sz="quarter" idx="13"/>
          </p:nvPr>
        </p:nvSpPr>
        <p:spPr>
          <a:xfrm>
            <a:off x="1" y="957942"/>
            <a:ext cx="12192000" cy="5900057"/>
          </a:xfrm>
          <a:solidFill>
            <a:schemeClr val="bg1">
              <a:lumMod val="95000"/>
            </a:schemeClr>
          </a:solidFill>
        </p:spPr>
        <p:txBody>
          <a:bodyPr anchor="b" anchorCtr="1">
            <a:noAutofit/>
          </a:bodyPr>
          <a:lstStyle/>
          <a:p>
            <a:r>
              <a:rPr lang="en-US" noProof="0"/>
              <a:t>Click icon to add picture</a:t>
            </a:r>
          </a:p>
        </p:txBody>
      </p:sp>
      <p:sp>
        <p:nvSpPr>
          <p:cNvPr id="6" name="Picture Placeholder 13">
            <a:extLst>
              <a:ext uri="{FF2B5EF4-FFF2-40B4-BE49-F238E27FC236}">
                <a16:creationId xmlns:a16="http://schemas.microsoft.com/office/drawing/2014/main" id="{22126498-906D-4FD7-A07C-13798A49B3FB}"/>
              </a:ext>
            </a:extLst>
          </p:cNvPr>
          <p:cNvSpPr>
            <a:spLocks noGrp="1"/>
          </p:cNvSpPr>
          <p:nvPr>
            <p:ph type="pic" sz="quarter" idx="14" hasCustomPrompt="1"/>
          </p:nvPr>
        </p:nvSpPr>
        <p:spPr>
          <a:xfrm>
            <a:off x="9434285" y="264814"/>
            <a:ext cx="2408768" cy="397796"/>
          </a:xfrm>
          <a:noFill/>
        </p:spPr>
        <p:txBody>
          <a:bodyPr anchor="ctr" anchorCtr="1">
            <a:noAutofit/>
          </a:bodyPr>
          <a:lstStyle>
            <a:lvl1pPr>
              <a:defRPr/>
            </a:lvl1pPr>
          </a:lstStyle>
          <a:p>
            <a:r>
              <a:rPr lang="en-US" noProof="0"/>
              <a:t>Logo</a:t>
            </a:r>
          </a:p>
        </p:txBody>
      </p:sp>
      <p:sp>
        <p:nvSpPr>
          <p:cNvPr id="2" name="Title 1"/>
          <p:cNvSpPr>
            <a:spLocks noGrp="1"/>
          </p:cNvSpPr>
          <p:nvPr>
            <p:ph type="ctrTitle"/>
          </p:nvPr>
        </p:nvSpPr>
        <p:spPr>
          <a:xfrm>
            <a:off x="850902" y="1393907"/>
            <a:ext cx="5477932" cy="2208660"/>
          </a:xfrm>
          <a:prstGeom prst="rect">
            <a:avLst/>
          </a:prstGeom>
        </p:spPr>
        <p:txBody>
          <a:bodyPr anchor="t" anchorCtr="0"/>
          <a:lstStyle>
            <a:lvl1pPr algn="l">
              <a:lnSpc>
                <a:spcPct val="100000"/>
              </a:lnSpc>
              <a:defRPr sz="4800"/>
            </a:lvl1pPr>
          </a:lstStyle>
          <a:p>
            <a:r>
              <a:rPr lang="en-US" noProof="0"/>
              <a:t>Click to edit Master title style</a:t>
            </a:r>
          </a:p>
        </p:txBody>
      </p:sp>
      <p:sp>
        <p:nvSpPr>
          <p:cNvPr id="3" name="Subtitle 2"/>
          <p:cNvSpPr>
            <a:spLocks noGrp="1"/>
          </p:cNvSpPr>
          <p:nvPr>
            <p:ph type="subTitle" idx="1"/>
          </p:nvPr>
        </p:nvSpPr>
        <p:spPr>
          <a:xfrm>
            <a:off x="850902" y="3602568"/>
            <a:ext cx="5477933" cy="1046771"/>
          </a:xfrm>
          <a:prstGeom prst="rect">
            <a:avLst/>
          </a:prstGeom>
        </p:spPr>
        <p:txBody>
          <a:bodyPr anchor="t" anchorCtr="0"/>
          <a:lstStyle>
            <a:lvl1pPr marL="0" indent="0" algn="l">
              <a:buNone/>
              <a:defRPr sz="1600" b="1">
                <a:solidFill>
                  <a:schemeClr val="tx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noProof="0"/>
              <a:t>Click to edit Master subtitle style</a:t>
            </a:r>
          </a:p>
        </p:txBody>
      </p:sp>
      <p:pic>
        <p:nvPicPr>
          <p:cNvPr id="7" name="Picture 8">
            <a:extLst>
              <a:ext uri="{FF2B5EF4-FFF2-40B4-BE49-F238E27FC236}">
                <a16:creationId xmlns:a16="http://schemas.microsoft.com/office/drawing/2014/main" id="{D3EAE8A9-F6E1-499B-8750-621C5271DFC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855313" y="429684"/>
            <a:ext cx="2743987" cy="278057"/>
          </a:xfrm>
          <a:prstGeom prst="rect">
            <a:avLst/>
          </a:prstGeom>
        </p:spPr>
      </p:pic>
    </p:spTree>
    <p:extLst>
      <p:ext uri="{BB962C8B-B14F-4D97-AF65-F5344CB8AC3E}">
        <p14:creationId xmlns:p14="http://schemas.microsoft.com/office/powerpoint/2010/main" val="42698317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552">
          <p15:clr>
            <a:srgbClr val="FBAE40"/>
          </p15:clr>
        </p15:guide>
      </p15:sldGuideLst>
    </p:ext>
  </p:extLst>
</p:sldLayout>
</file>

<file path=ppt/slideLayouts/slideLayout196.xml><?xml version="1.0" encoding="utf-8"?>
<p:sldLayout xmlns:a="http://schemas.openxmlformats.org/drawingml/2006/main" xmlns:r="http://schemas.openxmlformats.org/officeDocument/2006/relationships" xmlns:p="http://schemas.openxmlformats.org/presentationml/2006/main" preserve="1" userDrawn="1">
  <p:cSld name="Title with dark picture">
    <p:spTree>
      <p:nvGrpSpPr>
        <p:cNvPr id="1" name=""/>
        <p:cNvGrpSpPr/>
        <p:nvPr/>
      </p:nvGrpSpPr>
      <p:grpSpPr>
        <a:xfrm>
          <a:off x="0" y="0"/>
          <a:ext cx="0" cy="0"/>
          <a:chOff x="0" y="0"/>
          <a:chExt cx="0" cy="0"/>
        </a:xfrm>
      </p:grpSpPr>
      <p:sp>
        <p:nvSpPr>
          <p:cNvPr id="15" name="Picture Placeholder 13">
            <a:extLst>
              <a:ext uri="{FF2B5EF4-FFF2-40B4-BE49-F238E27FC236}">
                <a16:creationId xmlns:a16="http://schemas.microsoft.com/office/drawing/2014/main" id="{4314583A-B0E7-49A5-AD11-8866E6BB8A3E}"/>
              </a:ext>
            </a:extLst>
          </p:cNvPr>
          <p:cNvSpPr>
            <a:spLocks noGrp="1"/>
          </p:cNvSpPr>
          <p:nvPr>
            <p:ph type="pic" sz="quarter" idx="13"/>
          </p:nvPr>
        </p:nvSpPr>
        <p:spPr>
          <a:xfrm>
            <a:off x="1" y="0"/>
            <a:ext cx="12192000" cy="6858000"/>
          </a:xfrm>
          <a:solidFill>
            <a:schemeClr val="bg1">
              <a:lumMod val="95000"/>
            </a:schemeClr>
          </a:solidFill>
        </p:spPr>
        <p:txBody>
          <a:bodyPr anchor="b" anchorCtr="1">
            <a:noAutofit/>
          </a:bodyPr>
          <a:lstStyle/>
          <a:p>
            <a:r>
              <a:rPr lang="en-US" noProof="0"/>
              <a:t>Click icon to add picture</a:t>
            </a:r>
          </a:p>
        </p:txBody>
      </p:sp>
      <p:sp>
        <p:nvSpPr>
          <p:cNvPr id="2" name="Title 1"/>
          <p:cNvSpPr>
            <a:spLocks noGrp="1"/>
          </p:cNvSpPr>
          <p:nvPr>
            <p:ph type="ctrTitle"/>
          </p:nvPr>
        </p:nvSpPr>
        <p:spPr>
          <a:xfrm>
            <a:off x="850902" y="1384301"/>
            <a:ext cx="5477932" cy="2218267"/>
          </a:xfrm>
          <a:prstGeom prst="rect">
            <a:avLst/>
          </a:prstGeom>
        </p:spPr>
        <p:txBody>
          <a:bodyPr anchor="t" anchorCtr="0"/>
          <a:lstStyle>
            <a:lvl1pPr algn="l">
              <a:lnSpc>
                <a:spcPct val="100000"/>
              </a:lnSpc>
              <a:defRPr sz="4800">
                <a:solidFill>
                  <a:schemeClr val="bg1"/>
                </a:solidFill>
              </a:defRPr>
            </a:lvl1pPr>
          </a:lstStyle>
          <a:p>
            <a:r>
              <a:rPr lang="en-US" noProof="0"/>
              <a:t>Click to edit Master title style</a:t>
            </a:r>
          </a:p>
        </p:txBody>
      </p:sp>
      <p:sp>
        <p:nvSpPr>
          <p:cNvPr id="3" name="Subtitle 2"/>
          <p:cNvSpPr>
            <a:spLocks noGrp="1"/>
          </p:cNvSpPr>
          <p:nvPr>
            <p:ph type="subTitle" idx="1"/>
          </p:nvPr>
        </p:nvSpPr>
        <p:spPr>
          <a:xfrm>
            <a:off x="850902" y="3602568"/>
            <a:ext cx="5477933" cy="1046771"/>
          </a:xfrm>
          <a:prstGeom prst="rect">
            <a:avLst/>
          </a:prstGeom>
        </p:spPr>
        <p:txBody>
          <a:bodyPr anchor="t" anchorCtr="0"/>
          <a:lstStyle>
            <a:lvl1pPr marL="0" indent="0" algn="l">
              <a:buNone/>
              <a:defRPr sz="1600" b="1">
                <a:solidFill>
                  <a:schemeClr val="bg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noProof="0"/>
              <a:t>Click to edit Master subtitle style</a:t>
            </a:r>
          </a:p>
        </p:txBody>
      </p:sp>
    </p:spTree>
    <p:extLst>
      <p:ext uri="{BB962C8B-B14F-4D97-AF65-F5344CB8AC3E}">
        <p14:creationId xmlns:p14="http://schemas.microsoft.com/office/powerpoint/2010/main" val="7158148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552">
          <p15:clr>
            <a:srgbClr val="FBAE40"/>
          </p15:clr>
        </p15:guide>
      </p15:sldGuideLst>
    </p:ext>
  </p:extLst>
</p:sldLayout>
</file>

<file path=ppt/slideLayouts/slideLayout197.xml><?xml version="1.0" encoding="utf-8"?>
<p:sldLayout xmlns:a="http://schemas.openxmlformats.org/drawingml/2006/main" xmlns:r="http://schemas.openxmlformats.org/officeDocument/2006/relationships" xmlns:p="http://schemas.openxmlformats.org/presentationml/2006/main" preserve="1" userDrawn="1">
  <p:cSld name="Title in True Blue">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850902" y="1388532"/>
            <a:ext cx="5477932" cy="2224619"/>
          </a:xfrm>
          <a:prstGeom prst="rect">
            <a:avLst/>
          </a:prstGeom>
        </p:spPr>
        <p:txBody>
          <a:bodyPr anchor="t" anchorCtr="0"/>
          <a:lstStyle>
            <a:lvl1pPr algn="l">
              <a:lnSpc>
                <a:spcPct val="100000"/>
              </a:lnSpc>
              <a:defRPr sz="4800">
                <a:solidFill>
                  <a:schemeClr val="bg1"/>
                </a:solidFill>
              </a:defRPr>
            </a:lvl1pPr>
          </a:lstStyle>
          <a:p>
            <a:r>
              <a:rPr lang="en-US" noProof="0"/>
              <a:t>Click to edit Master title style</a:t>
            </a:r>
          </a:p>
        </p:txBody>
      </p:sp>
      <p:sp>
        <p:nvSpPr>
          <p:cNvPr id="3" name="Subtitle 2"/>
          <p:cNvSpPr>
            <a:spLocks noGrp="1"/>
          </p:cNvSpPr>
          <p:nvPr>
            <p:ph type="subTitle" idx="1"/>
          </p:nvPr>
        </p:nvSpPr>
        <p:spPr>
          <a:xfrm>
            <a:off x="850902" y="3613150"/>
            <a:ext cx="5477933" cy="1045287"/>
          </a:xfrm>
          <a:prstGeom prst="rect">
            <a:avLst/>
          </a:prstGeom>
        </p:spPr>
        <p:txBody>
          <a:bodyPr anchor="t" anchorCtr="0"/>
          <a:lstStyle>
            <a:lvl1pPr marL="0" indent="0" algn="l">
              <a:buNone/>
              <a:defRPr sz="1600" b="1">
                <a:solidFill>
                  <a:schemeClr val="bg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noProof="0"/>
              <a:t>Click to edit Master subtitle style</a:t>
            </a:r>
          </a:p>
        </p:txBody>
      </p:sp>
      <p:pic>
        <p:nvPicPr>
          <p:cNvPr id="9" name="Picture 8">
            <a:extLst>
              <a:ext uri="{FF2B5EF4-FFF2-40B4-BE49-F238E27FC236}">
                <a16:creationId xmlns:a16="http://schemas.microsoft.com/office/drawing/2014/main" id="{90B85E38-B91B-4455-A6F6-D4CF680C67B4}"/>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855314" y="429684"/>
            <a:ext cx="2743997" cy="278057"/>
          </a:xfrm>
          <a:prstGeom prst="rect">
            <a:avLst/>
          </a:prstGeom>
        </p:spPr>
      </p:pic>
    </p:spTree>
    <p:extLst>
      <p:ext uri="{BB962C8B-B14F-4D97-AF65-F5344CB8AC3E}">
        <p14:creationId xmlns:p14="http://schemas.microsoft.com/office/powerpoint/2010/main" val="14189967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552">
          <p15:clr>
            <a:srgbClr val="FBAE40"/>
          </p15:clr>
        </p15:guide>
      </p15:sldGuideLst>
    </p:ext>
  </p:extLst>
</p:sldLayout>
</file>

<file path=ppt/slideLayouts/slideLayout198.xml><?xml version="1.0" encoding="utf-8"?>
<p:sldLayout xmlns:a="http://schemas.openxmlformats.org/drawingml/2006/main" xmlns:r="http://schemas.openxmlformats.org/officeDocument/2006/relationships" xmlns:p="http://schemas.openxmlformats.org/presentationml/2006/main" preserve="1" userDrawn="1">
  <p:cSld name="Text with one column">
    <p:spTree>
      <p:nvGrpSpPr>
        <p:cNvPr id="1" name=""/>
        <p:cNvGrpSpPr/>
        <p:nvPr/>
      </p:nvGrpSpPr>
      <p:grpSpPr>
        <a:xfrm>
          <a:off x="0" y="0"/>
          <a:ext cx="0" cy="0"/>
          <a:chOff x="0" y="0"/>
          <a:chExt cx="0" cy="0"/>
        </a:xfrm>
      </p:grpSpPr>
      <p:sp>
        <p:nvSpPr>
          <p:cNvPr id="2" name="Title 1"/>
          <p:cNvSpPr>
            <a:spLocks noGrp="1"/>
          </p:cNvSpPr>
          <p:nvPr>
            <p:ph type="title"/>
          </p:nvPr>
        </p:nvSpPr>
        <p:spPr>
          <a:xfrm>
            <a:off x="1219199" y="395819"/>
            <a:ext cx="10634135" cy="1132416"/>
          </a:xfrm>
          <a:prstGeom prst="rect">
            <a:avLst/>
          </a:prstGeom>
        </p:spPr>
        <p:txBody>
          <a:bodyPr>
            <a:noAutofit/>
          </a:bodyPr>
          <a:lstStyle/>
          <a:p>
            <a:r>
              <a:rPr lang="en-US" noProof="0"/>
              <a:t>Click to edit Master title style</a:t>
            </a:r>
          </a:p>
        </p:txBody>
      </p:sp>
      <p:sp>
        <p:nvSpPr>
          <p:cNvPr id="3" name="Text Placeholder 2"/>
          <p:cNvSpPr>
            <a:spLocks noGrp="1"/>
          </p:cNvSpPr>
          <p:nvPr>
            <p:ph type="body" idx="1"/>
          </p:nvPr>
        </p:nvSpPr>
        <p:spPr>
          <a:xfrm>
            <a:off x="1219199" y="1528234"/>
            <a:ext cx="10634135" cy="1037167"/>
          </a:xfrm>
          <a:prstGeom prst="rect">
            <a:avLst/>
          </a:prstGeom>
        </p:spPr>
        <p:txBody>
          <a:bodyPr anchor="t" anchorCtr="0">
            <a:noAutofit/>
          </a:bodyPr>
          <a:lstStyle>
            <a:lvl1pPr marL="0" indent="0">
              <a:buNone/>
              <a:defRPr sz="1867" b="0"/>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
        <p:nvSpPr>
          <p:cNvPr id="4" name="Content Placeholder 3"/>
          <p:cNvSpPr>
            <a:spLocks noGrp="1"/>
          </p:cNvSpPr>
          <p:nvPr>
            <p:ph sz="half" idx="2"/>
          </p:nvPr>
        </p:nvSpPr>
        <p:spPr>
          <a:xfrm>
            <a:off x="1228378" y="2565401"/>
            <a:ext cx="10624957" cy="3799711"/>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9" name="Picture 8">
            <a:extLst>
              <a:ext uri="{FF2B5EF4-FFF2-40B4-BE49-F238E27FC236}">
                <a16:creationId xmlns:a16="http://schemas.microsoft.com/office/drawing/2014/main" id="{5C011603-4030-4B52-AEC5-4DFDC332805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9602E8F7-27EE-43CE-AA9B-A23C3630FD02}"/>
              </a:ext>
            </a:extLst>
          </p:cNvPr>
          <p:cNvSpPr>
            <a:spLocks noGrp="1"/>
          </p:cNvSpPr>
          <p:nvPr>
            <p:ph type="dt" sz="half" idx="10"/>
          </p:nvPr>
        </p:nvSpPr>
        <p:spPr/>
        <p:txBody>
          <a:bodyPr/>
          <a:lstStyle>
            <a:lvl1pPr>
              <a:defRPr/>
            </a:lvl1pPr>
          </a:lstStyle>
          <a:p>
            <a:fld id="{4F5A81FE-9BC5-8F4A-AF72-030DFA47FF46}" type="datetime1">
              <a:rPr lang="en-US" noProof="0" smtClean="0"/>
              <a:t>07/18/2024</a:t>
            </a:fld>
            <a:endParaRPr lang="en-US" noProof="0"/>
          </a:p>
        </p:txBody>
      </p:sp>
      <p:sp>
        <p:nvSpPr>
          <p:cNvPr id="7" name="Slide Number Placeholder 6">
            <a:extLst>
              <a:ext uri="{FF2B5EF4-FFF2-40B4-BE49-F238E27FC236}">
                <a16:creationId xmlns:a16="http://schemas.microsoft.com/office/drawing/2014/main" id="{C73C066D-E19C-4186-86AC-703A6DD3C288}"/>
              </a:ext>
            </a:extLst>
          </p:cNvPr>
          <p:cNvSpPr>
            <a:spLocks noGrp="1"/>
          </p:cNvSpPr>
          <p:nvPr>
            <p:ph type="sldNum" sz="quarter" idx="12"/>
          </p:nvPr>
        </p:nvSpPr>
        <p:spPr/>
        <p:txBody>
          <a:bodyPr/>
          <a:lstStyle/>
          <a:p>
            <a:fld id="{F207DD7E-2893-4952-BB40-9A5B851D3DD5}" type="slidenum">
              <a:rPr lang="en-US" noProof="0" smtClean="0"/>
              <a:pPr/>
              <a:t>‹#›</a:t>
            </a:fld>
            <a:endParaRPr lang="en-US" noProof="0"/>
          </a:p>
        </p:txBody>
      </p:sp>
      <p:sp>
        <p:nvSpPr>
          <p:cNvPr id="6" name="Footer Placeholder 5">
            <a:extLst>
              <a:ext uri="{FF2B5EF4-FFF2-40B4-BE49-F238E27FC236}">
                <a16:creationId xmlns:a16="http://schemas.microsoft.com/office/drawing/2014/main" id="{4B242ABD-5332-41BE-932D-E9ABC5337E23}"/>
              </a:ext>
            </a:extLst>
          </p:cNvPr>
          <p:cNvSpPr>
            <a:spLocks noGrp="1"/>
          </p:cNvSpPr>
          <p:nvPr>
            <p:ph type="ftr" sz="quarter" idx="13"/>
          </p:nvPr>
        </p:nvSpPr>
        <p:spPr/>
        <p:txBody>
          <a:bodyPr/>
          <a:lstStyle/>
          <a:p>
            <a:r>
              <a:rPr lang="en-US"/>
              <a:t>Confidential</a:t>
            </a:r>
          </a:p>
        </p:txBody>
      </p:sp>
    </p:spTree>
    <p:extLst>
      <p:ext uri="{BB962C8B-B14F-4D97-AF65-F5344CB8AC3E}">
        <p14:creationId xmlns:p14="http://schemas.microsoft.com/office/powerpoint/2010/main" val="40148466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199.xml><?xml version="1.0" encoding="utf-8"?>
<p:sldLayout xmlns:a="http://schemas.openxmlformats.org/drawingml/2006/main" xmlns:r="http://schemas.openxmlformats.org/officeDocument/2006/relationships" xmlns:p="http://schemas.openxmlformats.org/presentationml/2006/main" preserve="1" userDrawn="1">
  <p:cSld name="Text with 14 pt">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1228378" y="1528233"/>
            <a:ext cx="10624957" cy="4836879"/>
          </a:xfrm>
          <a:prstGeom prst="rect">
            <a:avLst/>
          </a:prstGeom>
        </p:spPr>
        <p:txBody>
          <a:bodyPr>
            <a:noAutofit/>
          </a:bodyPr>
          <a:lstStyle>
            <a:lvl1pPr>
              <a:defRPr sz="1867"/>
            </a:lvl1pPr>
            <a:lvl2pPr marL="230712" indent="-230712">
              <a:defRPr sz="1867"/>
            </a:lvl2pPr>
            <a:lvl3pPr marL="459306" indent="-228594">
              <a:defRPr sz="1867"/>
            </a:lvl3pPr>
            <a:lvl4pPr marL="690016" indent="-230712">
              <a:defRPr sz="1867"/>
            </a:lvl4pPr>
            <a:lvl5pPr marL="918610" indent="-228594">
              <a:defRPr sz="18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p:cNvSpPr>
            <a:spLocks noGrp="1"/>
          </p:cNvSpPr>
          <p:nvPr>
            <p:ph type="title"/>
          </p:nvPr>
        </p:nvSpPr>
        <p:spPr>
          <a:xfrm>
            <a:off x="1219199" y="395819"/>
            <a:ext cx="10634135" cy="1132416"/>
          </a:xfrm>
          <a:prstGeom prst="rect">
            <a:avLst/>
          </a:prstGeom>
        </p:spPr>
        <p:txBody>
          <a:bodyPr>
            <a:noAutofit/>
          </a:bodyPr>
          <a:lstStyle/>
          <a:p>
            <a:r>
              <a:rPr lang="en-US" noProof="0"/>
              <a:t>Click to edit Master title style</a:t>
            </a:r>
          </a:p>
        </p:txBody>
      </p:sp>
      <p:pic>
        <p:nvPicPr>
          <p:cNvPr id="9" name="Picture 8">
            <a:extLst>
              <a:ext uri="{FF2B5EF4-FFF2-40B4-BE49-F238E27FC236}">
                <a16:creationId xmlns:a16="http://schemas.microsoft.com/office/drawing/2014/main" id="{5C011603-4030-4B52-AEC5-4DFDC332805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9602E8F7-27EE-43CE-AA9B-A23C3630FD02}"/>
              </a:ext>
            </a:extLst>
          </p:cNvPr>
          <p:cNvSpPr>
            <a:spLocks noGrp="1"/>
          </p:cNvSpPr>
          <p:nvPr>
            <p:ph type="dt" sz="half" idx="10"/>
          </p:nvPr>
        </p:nvSpPr>
        <p:spPr/>
        <p:txBody>
          <a:bodyPr/>
          <a:lstStyle>
            <a:lvl1pPr>
              <a:defRPr/>
            </a:lvl1pPr>
          </a:lstStyle>
          <a:p>
            <a:fld id="{ED216D25-166A-4C4E-8FCF-CC1CEC86ACCD}" type="datetime1">
              <a:rPr lang="en-US" noProof="0" smtClean="0"/>
              <a:t>07/18/2024</a:t>
            </a:fld>
            <a:endParaRPr lang="en-US" noProof="0"/>
          </a:p>
        </p:txBody>
      </p:sp>
      <p:sp>
        <p:nvSpPr>
          <p:cNvPr id="7" name="Slide Number Placeholder 6">
            <a:extLst>
              <a:ext uri="{FF2B5EF4-FFF2-40B4-BE49-F238E27FC236}">
                <a16:creationId xmlns:a16="http://schemas.microsoft.com/office/drawing/2014/main" id="{C73C066D-E19C-4186-86AC-703A6DD3C288}"/>
              </a:ext>
            </a:extLst>
          </p:cNvPr>
          <p:cNvSpPr>
            <a:spLocks noGrp="1"/>
          </p:cNvSpPr>
          <p:nvPr>
            <p:ph type="sldNum" sz="quarter" idx="12"/>
          </p:nvPr>
        </p:nvSpPr>
        <p:spPr/>
        <p:txBody>
          <a:bodyPr/>
          <a:lstStyle/>
          <a:p>
            <a:fld id="{F207DD7E-2893-4952-BB40-9A5B851D3DD5}" type="slidenum">
              <a:rPr lang="en-US" noProof="0" smtClean="0"/>
              <a:pPr/>
              <a:t>‹#›</a:t>
            </a:fld>
            <a:endParaRPr lang="en-US" noProof="0"/>
          </a:p>
        </p:txBody>
      </p:sp>
      <p:sp>
        <p:nvSpPr>
          <p:cNvPr id="6" name="Footer Placeholder 5">
            <a:extLst>
              <a:ext uri="{FF2B5EF4-FFF2-40B4-BE49-F238E27FC236}">
                <a16:creationId xmlns:a16="http://schemas.microsoft.com/office/drawing/2014/main" id="{BB0EFC95-6E7E-4E9E-A838-BB14A2E35342}"/>
              </a:ext>
            </a:extLst>
          </p:cNvPr>
          <p:cNvSpPr>
            <a:spLocks noGrp="1"/>
          </p:cNvSpPr>
          <p:nvPr>
            <p:ph type="ftr" sz="quarter" idx="13"/>
          </p:nvPr>
        </p:nvSpPr>
        <p:spPr/>
        <p:txBody>
          <a:bodyPr/>
          <a:lstStyle/>
          <a:p>
            <a:r>
              <a:rPr lang="en-US"/>
              <a:t>Confidential</a:t>
            </a:r>
          </a:p>
        </p:txBody>
      </p:sp>
    </p:spTree>
    <p:extLst>
      <p:ext uri="{BB962C8B-B14F-4D97-AF65-F5344CB8AC3E}">
        <p14:creationId xmlns:p14="http://schemas.microsoft.com/office/powerpoint/2010/main" val="4551689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200.xml><?xml version="1.0" encoding="utf-8"?>
<p:sldLayout xmlns:a="http://schemas.openxmlformats.org/drawingml/2006/main" xmlns:r="http://schemas.openxmlformats.org/officeDocument/2006/relationships" xmlns:p="http://schemas.openxmlformats.org/presentationml/2006/main" preserve="1" userDrawn="1">
  <p:cSld name="Text with one column in True 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19199" y="395819"/>
            <a:ext cx="10634135" cy="1132416"/>
          </a:xfrm>
          <a:prstGeom prst="rect">
            <a:avLst/>
          </a:prstGeom>
        </p:spPr>
        <p:txBody>
          <a:bodyPr>
            <a:noAutofit/>
          </a:bodyPr>
          <a:lstStyle>
            <a:lvl1pPr>
              <a:defRPr>
                <a:solidFill>
                  <a:schemeClr val="bg1"/>
                </a:solidFill>
              </a:defRPr>
            </a:lvl1pPr>
          </a:lstStyle>
          <a:p>
            <a:r>
              <a:rPr lang="en-US" noProof="0"/>
              <a:t>Click to edit Master title style</a:t>
            </a:r>
          </a:p>
        </p:txBody>
      </p:sp>
      <p:sp>
        <p:nvSpPr>
          <p:cNvPr id="3" name="Text Placeholder 2"/>
          <p:cNvSpPr>
            <a:spLocks noGrp="1"/>
          </p:cNvSpPr>
          <p:nvPr>
            <p:ph type="body" idx="1"/>
          </p:nvPr>
        </p:nvSpPr>
        <p:spPr>
          <a:xfrm>
            <a:off x="1219199" y="1528234"/>
            <a:ext cx="10634135" cy="1040604"/>
          </a:xfrm>
          <a:prstGeom prst="rect">
            <a:avLst/>
          </a:prstGeom>
        </p:spPr>
        <p:txBody>
          <a:bodyPr anchor="t" anchorCtr="0">
            <a:noAutofit/>
          </a:bodyPr>
          <a:lstStyle>
            <a:lvl1pPr marL="0" indent="0">
              <a:buNone/>
              <a:defRPr sz="1867" b="0">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
        <p:nvSpPr>
          <p:cNvPr id="4" name="Content Placeholder 3"/>
          <p:cNvSpPr>
            <a:spLocks noGrp="1"/>
          </p:cNvSpPr>
          <p:nvPr>
            <p:ph sz="half" idx="2"/>
          </p:nvPr>
        </p:nvSpPr>
        <p:spPr>
          <a:xfrm>
            <a:off x="1228377" y="2565401"/>
            <a:ext cx="10634135" cy="3799711"/>
          </a:xfrm>
          <a:prstGeom prst="rect">
            <a:avLst/>
          </a:prstGeo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9" name="Picture 8">
            <a:extLst>
              <a:ext uri="{FF2B5EF4-FFF2-40B4-BE49-F238E27FC236}">
                <a16:creationId xmlns:a16="http://schemas.microsoft.com/office/drawing/2014/main" id="{144F8FAA-9C1F-43F1-91A3-9A227BF828DF}"/>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1" y="1132962"/>
            <a:ext cx="1448184" cy="146749"/>
          </a:xfrm>
          <a:prstGeom prst="rect">
            <a:avLst/>
          </a:prstGeom>
        </p:spPr>
      </p:pic>
      <p:sp>
        <p:nvSpPr>
          <p:cNvPr id="5" name="Date Placeholder 4">
            <a:extLst>
              <a:ext uri="{FF2B5EF4-FFF2-40B4-BE49-F238E27FC236}">
                <a16:creationId xmlns:a16="http://schemas.microsoft.com/office/drawing/2014/main" id="{021A60FC-3D1F-461F-925C-5FB2BF80DF32}"/>
              </a:ext>
            </a:extLst>
          </p:cNvPr>
          <p:cNvSpPr>
            <a:spLocks noGrp="1"/>
          </p:cNvSpPr>
          <p:nvPr>
            <p:ph type="dt" sz="half" idx="10"/>
          </p:nvPr>
        </p:nvSpPr>
        <p:spPr/>
        <p:txBody>
          <a:bodyPr/>
          <a:lstStyle>
            <a:lvl1pPr>
              <a:defRPr>
                <a:solidFill>
                  <a:schemeClr val="bg1"/>
                </a:solidFill>
              </a:defRPr>
            </a:lvl1pPr>
          </a:lstStyle>
          <a:p>
            <a:fld id="{D764A361-143D-A446-8BCF-971BBA8F94C6}" type="datetime1">
              <a:rPr lang="en-US" noProof="0" smtClean="0"/>
              <a:t>07/18/2024</a:t>
            </a:fld>
            <a:endParaRPr lang="en-US" noProof="0"/>
          </a:p>
        </p:txBody>
      </p:sp>
      <p:sp>
        <p:nvSpPr>
          <p:cNvPr id="7" name="Slide Number Placeholder 6">
            <a:extLst>
              <a:ext uri="{FF2B5EF4-FFF2-40B4-BE49-F238E27FC236}">
                <a16:creationId xmlns:a16="http://schemas.microsoft.com/office/drawing/2014/main" id="{C530E8B1-25A8-4D6D-A6E8-39A603D74A81}"/>
              </a:ext>
            </a:extLst>
          </p:cNvPr>
          <p:cNvSpPr>
            <a:spLocks noGrp="1"/>
          </p:cNvSpPr>
          <p:nvPr>
            <p:ph type="sldNum" sz="quarter" idx="12"/>
          </p:nvPr>
        </p:nvSpPr>
        <p:spPr/>
        <p:txBody>
          <a:bodyPr/>
          <a:lstStyle>
            <a:lvl1pPr>
              <a:defRPr>
                <a:solidFill>
                  <a:schemeClr val="bg1"/>
                </a:solidFill>
              </a:defRPr>
            </a:lvl1pPr>
          </a:lstStyle>
          <a:p>
            <a:fld id="{F207DD7E-2893-4952-BB40-9A5B851D3DD5}" type="slidenum">
              <a:rPr lang="en-US" noProof="0" smtClean="0"/>
              <a:pPr/>
              <a:t>‹#›</a:t>
            </a:fld>
            <a:endParaRPr lang="en-US" noProof="0"/>
          </a:p>
        </p:txBody>
      </p:sp>
      <p:sp>
        <p:nvSpPr>
          <p:cNvPr id="8" name="Footer Placeholder 7">
            <a:extLst>
              <a:ext uri="{FF2B5EF4-FFF2-40B4-BE49-F238E27FC236}">
                <a16:creationId xmlns:a16="http://schemas.microsoft.com/office/drawing/2014/main" id="{5C55EEE4-8F2B-42A6-A869-33068712AC20}"/>
              </a:ext>
            </a:extLst>
          </p:cNvPr>
          <p:cNvSpPr>
            <a:spLocks noGrp="1"/>
          </p:cNvSpPr>
          <p:nvPr>
            <p:ph type="ftr" sz="quarter" idx="13"/>
          </p:nvPr>
        </p:nvSpPr>
        <p:spPr/>
        <p:txBody>
          <a:bodyPr/>
          <a:lstStyle>
            <a:lvl1pPr>
              <a:defRPr>
                <a:solidFill>
                  <a:schemeClr val="bg1"/>
                </a:solidFill>
              </a:defRPr>
            </a:lvl1pPr>
          </a:lstStyle>
          <a:p>
            <a:r>
              <a:rPr lang="en-US"/>
              <a:t>Confidential</a:t>
            </a:r>
          </a:p>
        </p:txBody>
      </p:sp>
    </p:spTree>
    <p:extLst>
      <p:ext uri="{BB962C8B-B14F-4D97-AF65-F5344CB8AC3E}">
        <p14:creationId xmlns:p14="http://schemas.microsoft.com/office/powerpoint/2010/main" val="39452937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1212">
          <p15:clr>
            <a:srgbClr val="FBAE40"/>
          </p15:clr>
        </p15:guide>
      </p15:sldGuideLst>
    </p:ext>
  </p:extLst>
</p:sldLayout>
</file>

<file path=ppt/slideLayouts/slideLayout201.xml><?xml version="1.0" encoding="utf-8"?>
<p:sldLayout xmlns:a="http://schemas.openxmlformats.org/drawingml/2006/main" xmlns:r="http://schemas.openxmlformats.org/officeDocument/2006/relationships" xmlns:p="http://schemas.openxmlformats.org/presentationml/2006/main" preserve="1" userDrawn="1">
  <p:cSld name="Text in three columns">
    <p:spTree>
      <p:nvGrpSpPr>
        <p:cNvPr id="1" name=""/>
        <p:cNvGrpSpPr/>
        <p:nvPr/>
      </p:nvGrpSpPr>
      <p:grpSpPr>
        <a:xfrm>
          <a:off x="0" y="0"/>
          <a:ext cx="0" cy="0"/>
          <a:chOff x="0" y="0"/>
          <a:chExt cx="0" cy="0"/>
        </a:xfrm>
      </p:grpSpPr>
      <p:sp>
        <p:nvSpPr>
          <p:cNvPr id="2" name="Title 1"/>
          <p:cNvSpPr>
            <a:spLocks noGrp="1"/>
          </p:cNvSpPr>
          <p:nvPr>
            <p:ph type="title"/>
          </p:nvPr>
        </p:nvSpPr>
        <p:spPr>
          <a:xfrm>
            <a:off x="1219200" y="395819"/>
            <a:ext cx="10617201" cy="1132415"/>
          </a:xfrm>
          <a:prstGeom prst="rect">
            <a:avLst/>
          </a:prstGeom>
        </p:spPr>
        <p:txBody>
          <a:bodyPr>
            <a:noAutofit/>
          </a:bodyPr>
          <a:lstStyle/>
          <a:p>
            <a:r>
              <a:rPr lang="en-US" noProof="0"/>
              <a:t>Click to edit Master title style</a:t>
            </a:r>
          </a:p>
        </p:txBody>
      </p:sp>
      <p:sp>
        <p:nvSpPr>
          <p:cNvPr id="3" name="Text Placeholder 2"/>
          <p:cNvSpPr>
            <a:spLocks noGrp="1"/>
          </p:cNvSpPr>
          <p:nvPr>
            <p:ph type="body" idx="1"/>
          </p:nvPr>
        </p:nvSpPr>
        <p:spPr>
          <a:xfrm>
            <a:off x="1219199" y="1528234"/>
            <a:ext cx="3295652" cy="674105"/>
          </a:xfrm>
          <a:prstGeom prst="rect">
            <a:avLst/>
          </a:prstGeom>
        </p:spPr>
        <p:txBody>
          <a:bodyPr anchor="t" anchorCtr="0">
            <a:noAutofit/>
          </a:bodyPr>
          <a:lstStyle>
            <a:lvl1pPr marL="0" indent="0">
              <a:buNone/>
              <a:defRPr sz="1867" b="0">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
        <p:nvSpPr>
          <p:cNvPr id="4" name="Content Placeholder 3"/>
          <p:cNvSpPr>
            <a:spLocks noGrp="1"/>
          </p:cNvSpPr>
          <p:nvPr>
            <p:ph sz="half" idx="2"/>
          </p:nvPr>
        </p:nvSpPr>
        <p:spPr>
          <a:xfrm>
            <a:off x="4891498" y="2586963"/>
            <a:ext cx="3274601" cy="3778148"/>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Content Placeholder 5"/>
          <p:cNvSpPr>
            <a:spLocks noGrp="1"/>
          </p:cNvSpPr>
          <p:nvPr>
            <p:ph sz="quarter" idx="4"/>
          </p:nvPr>
        </p:nvSpPr>
        <p:spPr>
          <a:xfrm>
            <a:off x="8572501" y="2586963"/>
            <a:ext cx="3263900" cy="3778148"/>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6E15BE96-EDC2-4DAD-BFFB-A86CA60C6B7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6E8EC8FB-79D1-43AA-A630-25E6BCBE40BC}"/>
              </a:ext>
            </a:extLst>
          </p:cNvPr>
          <p:cNvSpPr>
            <a:spLocks noGrp="1"/>
          </p:cNvSpPr>
          <p:nvPr>
            <p:ph type="dt" sz="half" idx="10"/>
          </p:nvPr>
        </p:nvSpPr>
        <p:spPr/>
        <p:txBody>
          <a:bodyPr/>
          <a:lstStyle>
            <a:lvl1pPr>
              <a:defRPr/>
            </a:lvl1pPr>
          </a:lstStyle>
          <a:p>
            <a:fld id="{57C8DB9A-FB06-CA43-B7E9-32034CAEEA6E}" type="datetime1">
              <a:rPr lang="en-US" noProof="0" smtClean="0"/>
              <a:t>07/18/2024</a:t>
            </a:fld>
            <a:endParaRPr lang="en-US" noProof="0"/>
          </a:p>
        </p:txBody>
      </p:sp>
      <p:sp>
        <p:nvSpPr>
          <p:cNvPr id="8" name="Slide Number Placeholder 7">
            <a:extLst>
              <a:ext uri="{FF2B5EF4-FFF2-40B4-BE49-F238E27FC236}">
                <a16:creationId xmlns:a16="http://schemas.microsoft.com/office/drawing/2014/main" id="{8369E55D-8465-4494-9D63-1CF2885E3FDB}"/>
              </a:ext>
            </a:extLst>
          </p:cNvPr>
          <p:cNvSpPr>
            <a:spLocks noGrp="1"/>
          </p:cNvSpPr>
          <p:nvPr>
            <p:ph type="sldNum" sz="quarter" idx="12"/>
          </p:nvPr>
        </p:nvSpPr>
        <p:spPr/>
        <p:txBody>
          <a:bodyPr/>
          <a:lstStyle/>
          <a:p>
            <a:fld id="{F207DD7E-2893-4952-BB40-9A5B851D3DD5}" type="slidenum">
              <a:rPr lang="en-US" noProof="0" smtClean="0"/>
              <a:pPr/>
              <a:t>‹#›</a:t>
            </a:fld>
            <a:endParaRPr lang="en-US" noProof="0"/>
          </a:p>
        </p:txBody>
      </p:sp>
      <p:sp>
        <p:nvSpPr>
          <p:cNvPr id="7" name="Footer Placeholder 6">
            <a:extLst>
              <a:ext uri="{FF2B5EF4-FFF2-40B4-BE49-F238E27FC236}">
                <a16:creationId xmlns:a16="http://schemas.microsoft.com/office/drawing/2014/main" id="{199C29A6-A8DF-441F-A701-D5D2B9B2C0AF}"/>
              </a:ext>
            </a:extLst>
          </p:cNvPr>
          <p:cNvSpPr>
            <a:spLocks noGrp="1"/>
          </p:cNvSpPr>
          <p:nvPr>
            <p:ph type="ftr" sz="quarter" idx="13"/>
          </p:nvPr>
        </p:nvSpPr>
        <p:spPr/>
        <p:txBody>
          <a:bodyPr/>
          <a:lstStyle/>
          <a:p>
            <a:r>
              <a:rPr lang="en-US"/>
              <a:t>Confidential</a:t>
            </a:r>
          </a:p>
        </p:txBody>
      </p:sp>
      <p:sp>
        <p:nvSpPr>
          <p:cNvPr id="10" name="Content Placeholder 3">
            <a:extLst>
              <a:ext uri="{FF2B5EF4-FFF2-40B4-BE49-F238E27FC236}">
                <a16:creationId xmlns:a16="http://schemas.microsoft.com/office/drawing/2014/main" id="{B291C432-5F18-406E-BB64-25C848CE0EE1}"/>
              </a:ext>
            </a:extLst>
          </p:cNvPr>
          <p:cNvSpPr>
            <a:spLocks noGrp="1"/>
          </p:cNvSpPr>
          <p:nvPr>
            <p:ph sz="half" idx="14"/>
          </p:nvPr>
        </p:nvSpPr>
        <p:spPr>
          <a:xfrm>
            <a:off x="1219200" y="2586963"/>
            <a:ext cx="3274601" cy="3778148"/>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 name="Text Placeholder 2">
            <a:extLst>
              <a:ext uri="{FF2B5EF4-FFF2-40B4-BE49-F238E27FC236}">
                <a16:creationId xmlns:a16="http://schemas.microsoft.com/office/drawing/2014/main" id="{827176F1-EB27-45DD-BBC0-ABC6E9B47F1D}"/>
              </a:ext>
            </a:extLst>
          </p:cNvPr>
          <p:cNvSpPr>
            <a:spLocks noGrp="1"/>
          </p:cNvSpPr>
          <p:nvPr>
            <p:ph type="body" idx="15"/>
          </p:nvPr>
        </p:nvSpPr>
        <p:spPr>
          <a:xfrm>
            <a:off x="4876799" y="1528234"/>
            <a:ext cx="3295652" cy="674105"/>
          </a:xfrm>
          <a:prstGeom prst="rect">
            <a:avLst/>
          </a:prstGeom>
        </p:spPr>
        <p:txBody>
          <a:bodyPr anchor="t" anchorCtr="0">
            <a:noAutofit/>
          </a:bodyPr>
          <a:lstStyle>
            <a:lvl1pPr marL="0" indent="0">
              <a:buNone/>
              <a:defRPr sz="1867" b="0">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
        <p:nvSpPr>
          <p:cNvPr id="12" name="Text Placeholder 2">
            <a:extLst>
              <a:ext uri="{FF2B5EF4-FFF2-40B4-BE49-F238E27FC236}">
                <a16:creationId xmlns:a16="http://schemas.microsoft.com/office/drawing/2014/main" id="{12E8D86C-273F-4633-A67C-0D7F35C783B9}"/>
              </a:ext>
            </a:extLst>
          </p:cNvPr>
          <p:cNvSpPr>
            <a:spLocks noGrp="1"/>
          </p:cNvSpPr>
          <p:nvPr>
            <p:ph type="body" idx="16"/>
          </p:nvPr>
        </p:nvSpPr>
        <p:spPr>
          <a:xfrm>
            <a:off x="8559799" y="1528234"/>
            <a:ext cx="3295652" cy="674105"/>
          </a:xfrm>
          <a:prstGeom prst="rect">
            <a:avLst/>
          </a:prstGeom>
        </p:spPr>
        <p:txBody>
          <a:bodyPr anchor="t" anchorCtr="0">
            <a:noAutofit/>
          </a:bodyPr>
          <a:lstStyle>
            <a:lvl1pPr marL="0" indent="0">
              <a:buNone/>
              <a:defRPr sz="1867" b="0">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Tree>
    <p:extLst>
      <p:ext uri="{BB962C8B-B14F-4D97-AF65-F5344CB8AC3E}">
        <p14:creationId xmlns:p14="http://schemas.microsoft.com/office/powerpoint/2010/main" val="10485407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1308">
          <p15:clr>
            <a:srgbClr val="FBAE40"/>
          </p15:clr>
        </p15:guide>
      </p15:sldGuideLst>
    </p:ext>
  </p:extLst>
</p:sldLayout>
</file>

<file path=ppt/slideLayouts/slideLayout202.xml><?xml version="1.0" encoding="utf-8"?>
<p:sldLayout xmlns:a="http://schemas.openxmlformats.org/drawingml/2006/main" xmlns:r="http://schemas.openxmlformats.org/officeDocument/2006/relationships" xmlns:p="http://schemas.openxmlformats.org/presentationml/2006/main" preserve="1" userDrawn="1">
  <p:cSld name="Text in three columns variation">
    <p:spTree>
      <p:nvGrpSpPr>
        <p:cNvPr id="1" name=""/>
        <p:cNvGrpSpPr/>
        <p:nvPr/>
      </p:nvGrpSpPr>
      <p:grpSpPr>
        <a:xfrm>
          <a:off x="0" y="0"/>
          <a:ext cx="0" cy="0"/>
          <a:chOff x="0" y="0"/>
          <a:chExt cx="0" cy="0"/>
        </a:xfrm>
      </p:grpSpPr>
      <p:sp>
        <p:nvSpPr>
          <p:cNvPr id="2" name="Title 1"/>
          <p:cNvSpPr>
            <a:spLocks noGrp="1"/>
          </p:cNvSpPr>
          <p:nvPr>
            <p:ph type="title"/>
          </p:nvPr>
        </p:nvSpPr>
        <p:spPr>
          <a:xfrm>
            <a:off x="1219199" y="395819"/>
            <a:ext cx="3295652" cy="1824219"/>
          </a:xfrm>
          <a:prstGeom prst="rect">
            <a:avLst/>
          </a:prstGeom>
        </p:spPr>
        <p:txBody>
          <a:bodyPr>
            <a:noAutofit/>
          </a:bodyPr>
          <a:lstStyle/>
          <a:p>
            <a:r>
              <a:rPr lang="en-US" noProof="0"/>
              <a:t>Click to edit Master title style</a:t>
            </a:r>
          </a:p>
        </p:txBody>
      </p:sp>
      <p:sp>
        <p:nvSpPr>
          <p:cNvPr id="3" name="Text Placeholder 2"/>
          <p:cNvSpPr>
            <a:spLocks noGrp="1"/>
          </p:cNvSpPr>
          <p:nvPr>
            <p:ph type="body" idx="1"/>
          </p:nvPr>
        </p:nvSpPr>
        <p:spPr>
          <a:xfrm>
            <a:off x="1219199" y="2538995"/>
            <a:ext cx="3295652" cy="3832172"/>
          </a:xfrm>
          <a:prstGeom prst="rect">
            <a:avLst/>
          </a:prstGeom>
        </p:spPr>
        <p:txBody>
          <a:bodyPr anchor="t" anchorCtr="0">
            <a:noAutofit/>
          </a:bodyPr>
          <a:lstStyle>
            <a:lvl1pPr marL="0" indent="0">
              <a:buNone/>
              <a:defRPr sz="1867" b="0"/>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
        <p:nvSpPr>
          <p:cNvPr id="4" name="Content Placeholder 3"/>
          <p:cNvSpPr>
            <a:spLocks noGrp="1"/>
          </p:cNvSpPr>
          <p:nvPr>
            <p:ph sz="half" idx="2"/>
          </p:nvPr>
        </p:nvSpPr>
        <p:spPr>
          <a:xfrm>
            <a:off x="4891498" y="2586963"/>
            <a:ext cx="3274601" cy="3778148"/>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Content Placeholder 5"/>
          <p:cNvSpPr>
            <a:spLocks noGrp="1"/>
          </p:cNvSpPr>
          <p:nvPr>
            <p:ph sz="quarter" idx="4"/>
          </p:nvPr>
        </p:nvSpPr>
        <p:spPr>
          <a:xfrm>
            <a:off x="8572501" y="2586963"/>
            <a:ext cx="3263900" cy="3778148"/>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6E15BE96-EDC2-4DAD-BFFB-A86CA60C6B7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6E8EC8FB-79D1-43AA-A630-25E6BCBE40BC}"/>
              </a:ext>
            </a:extLst>
          </p:cNvPr>
          <p:cNvSpPr>
            <a:spLocks noGrp="1"/>
          </p:cNvSpPr>
          <p:nvPr>
            <p:ph type="dt" sz="half" idx="10"/>
          </p:nvPr>
        </p:nvSpPr>
        <p:spPr/>
        <p:txBody>
          <a:bodyPr/>
          <a:lstStyle>
            <a:lvl1pPr>
              <a:defRPr/>
            </a:lvl1pPr>
          </a:lstStyle>
          <a:p>
            <a:fld id="{D0671E0F-A68F-7A45-B21E-7BA492839F85}" type="datetime1">
              <a:rPr lang="en-US" noProof="0" smtClean="0"/>
              <a:t>07/18/2024</a:t>
            </a:fld>
            <a:endParaRPr lang="en-US" noProof="0"/>
          </a:p>
        </p:txBody>
      </p:sp>
      <p:sp>
        <p:nvSpPr>
          <p:cNvPr id="8" name="Slide Number Placeholder 7">
            <a:extLst>
              <a:ext uri="{FF2B5EF4-FFF2-40B4-BE49-F238E27FC236}">
                <a16:creationId xmlns:a16="http://schemas.microsoft.com/office/drawing/2014/main" id="{8369E55D-8465-4494-9D63-1CF2885E3FDB}"/>
              </a:ext>
            </a:extLst>
          </p:cNvPr>
          <p:cNvSpPr>
            <a:spLocks noGrp="1"/>
          </p:cNvSpPr>
          <p:nvPr>
            <p:ph type="sldNum" sz="quarter" idx="12"/>
          </p:nvPr>
        </p:nvSpPr>
        <p:spPr/>
        <p:txBody>
          <a:bodyPr/>
          <a:lstStyle/>
          <a:p>
            <a:fld id="{F207DD7E-2893-4952-BB40-9A5B851D3DD5}" type="slidenum">
              <a:rPr lang="en-US" noProof="0" smtClean="0"/>
              <a:pPr/>
              <a:t>‹#›</a:t>
            </a:fld>
            <a:endParaRPr lang="en-US" noProof="0"/>
          </a:p>
        </p:txBody>
      </p:sp>
      <p:sp>
        <p:nvSpPr>
          <p:cNvPr id="7" name="Footer Placeholder 6">
            <a:extLst>
              <a:ext uri="{FF2B5EF4-FFF2-40B4-BE49-F238E27FC236}">
                <a16:creationId xmlns:a16="http://schemas.microsoft.com/office/drawing/2014/main" id="{199C29A6-A8DF-441F-A701-D5D2B9B2C0AF}"/>
              </a:ext>
            </a:extLst>
          </p:cNvPr>
          <p:cNvSpPr>
            <a:spLocks noGrp="1"/>
          </p:cNvSpPr>
          <p:nvPr>
            <p:ph type="ftr" sz="quarter" idx="13"/>
          </p:nvPr>
        </p:nvSpPr>
        <p:spPr/>
        <p:txBody>
          <a:bodyPr/>
          <a:lstStyle/>
          <a:p>
            <a:r>
              <a:rPr lang="en-US"/>
              <a:t>Confidential</a:t>
            </a:r>
          </a:p>
        </p:txBody>
      </p:sp>
    </p:spTree>
    <p:extLst>
      <p:ext uri="{BB962C8B-B14F-4D97-AF65-F5344CB8AC3E}">
        <p14:creationId xmlns:p14="http://schemas.microsoft.com/office/powerpoint/2010/main" val="7945434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1308">
          <p15:clr>
            <a:srgbClr val="FBAE40"/>
          </p15:clr>
        </p15:guide>
      </p15:sldGuideLst>
    </p:ext>
  </p:extLst>
</p:sldLayout>
</file>

<file path=ppt/slideLayouts/slideLayout203.xml><?xml version="1.0" encoding="utf-8"?>
<p:sldLayout xmlns:a="http://schemas.openxmlformats.org/drawingml/2006/main" xmlns:r="http://schemas.openxmlformats.org/officeDocument/2006/relationships" xmlns:p="http://schemas.openxmlformats.org/presentationml/2006/main" preserve="1" userDrawn="1">
  <p:cSld name="Text in three columns in 9 pt">
    <p:spTree>
      <p:nvGrpSpPr>
        <p:cNvPr id="1" name=""/>
        <p:cNvGrpSpPr/>
        <p:nvPr/>
      </p:nvGrpSpPr>
      <p:grpSpPr>
        <a:xfrm>
          <a:off x="0" y="0"/>
          <a:ext cx="0" cy="0"/>
          <a:chOff x="0" y="0"/>
          <a:chExt cx="0" cy="0"/>
        </a:xfrm>
      </p:grpSpPr>
      <p:sp>
        <p:nvSpPr>
          <p:cNvPr id="10" name="Content Placeholder 3">
            <a:extLst>
              <a:ext uri="{FF2B5EF4-FFF2-40B4-BE49-F238E27FC236}">
                <a16:creationId xmlns:a16="http://schemas.microsoft.com/office/drawing/2014/main" id="{5C183ADE-F47F-D848-B0BB-C9D1A6CF2797}"/>
              </a:ext>
            </a:extLst>
          </p:cNvPr>
          <p:cNvSpPr>
            <a:spLocks noGrp="1"/>
          </p:cNvSpPr>
          <p:nvPr>
            <p:ph sz="half" idx="13"/>
          </p:nvPr>
        </p:nvSpPr>
        <p:spPr>
          <a:xfrm>
            <a:off x="8561800" y="2618768"/>
            <a:ext cx="3274601" cy="3752400"/>
          </a:xfrm>
          <a:prstGeom prst="rect">
            <a:avLst/>
          </a:prstGeom>
        </p:spPr>
        <p:txBody>
          <a:bodyPr>
            <a:noAutofit/>
          </a:bodyPr>
          <a:lstStyle>
            <a:lvl1pPr>
              <a:spcAft>
                <a:spcPts val="400"/>
              </a:spcAft>
              <a:defRPr sz="1200"/>
            </a:lvl1pPr>
            <a:lvl2pPr marL="118530" indent="-118530">
              <a:spcAft>
                <a:spcPts val="400"/>
              </a:spcAft>
              <a:tabLst/>
              <a:defRPr sz="1200"/>
            </a:lvl2pPr>
            <a:lvl3pPr marL="270927" indent="-152396">
              <a:spcAft>
                <a:spcPts val="400"/>
              </a:spcAft>
              <a:tabLst/>
              <a:defRPr sz="1200"/>
            </a:lvl3pPr>
            <a:lvl4pPr marL="406390" indent="-126997">
              <a:spcAft>
                <a:spcPts val="400"/>
              </a:spcAft>
              <a:tabLst/>
              <a:defRPr sz="1200"/>
            </a:lvl4pPr>
            <a:lvl5pPr marL="567252" indent="-160863">
              <a:spcAft>
                <a:spcPts val="400"/>
              </a:spcAft>
              <a:tabLst/>
              <a:defRPr sz="1200"/>
            </a:lvl5pPr>
            <a:lvl6pPr>
              <a:defRPr sz="1200">
                <a:solidFill>
                  <a:schemeClr val="tx2"/>
                </a:solidFill>
              </a:defRPr>
            </a:lvl6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p:cNvSpPr>
            <a:spLocks noGrp="1"/>
          </p:cNvSpPr>
          <p:nvPr>
            <p:ph type="title"/>
          </p:nvPr>
        </p:nvSpPr>
        <p:spPr>
          <a:xfrm>
            <a:off x="1219199" y="395819"/>
            <a:ext cx="3295652" cy="1824219"/>
          </a:xfrm>
          <a:prstGeom prst="rect">
            <a:avLst/>
          </a:prstGeom>
        </p:spPr>
        <p:txBody>
          <a:bodyPr>
            <a:noAutofit/>
          </a:bodyPr>
          <a:lstStyle/>
          <a:p>
            <a:r>
              <a:rPr lang="en-US" noProof="0"/>
              <a:t>Click to edit Master title style</a:t>
            </a:r>
          </a:p>
        </p:txBody>
      </p:sp>
      <p:sp>
        <p:nvSpPr>
          <p:cNvPr id="3" name="Text Placeholder 2"/>
          <p:cNvSpPr>
            <a:spLocks noGrp="1"/>
          </p:cNvSpPr>
          <p:nvPr>
            <p:ph type="body" idx="1"/>
          </p:nvPr>
        </p:nvSpPr>
        <p:spPr>
          <a:xfrm>
            <a:off x="1219199" y="2538995"/>
            <a:ext cx="3295652" cy="3832172"/>
          </a:xfrm>
          <a:prstGeom prst="rect">
            <a:avLst/>
          </a:prstGeom>
        </p:spPr>
        <p:txBody>
          <a:bodyPr anchor="t" anchorCtr="0">
            <a:noAutofit/>
          </a:bodyPr>
          <a:lstStyle>
            <a:lvl1pPr marL="0" indent="0">
              <a:buNone/>
              <a:defRPr sz="1867" b="0"/>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
        <p:nvSpPr>
          <p:cNvPr id="4" name="Content Placeholder 3"/>
          <p:cNvSpPr>
            <a:spLocks noGrp="1"/>
          </p:cNvSpPr>
          <p:nvPr>
            <p:ph sz="half" idx="2"/>
          </p:nvPr>
        </p:nvSpPr>
        <p:spPr>
          <a:xfrm>
            <a:off x="4891498" y="2618768"/>
            <a:ext cx="3274601" cy="3752400"/>
          </a:xfrm>
          <a:prstGeom prst="rect">
            <a:avLst/>
          </a:prstGeom>
        </p:spPr>
        <p:txBody>
          <a:bodyPr>
            <a:noAutofit/>
          </a:bodyPr>
          <a:lstStyle>
            <a:lvl1pPr>
              <a:spcAft>
                <a:spcPts val="400"/>
              </a:spcAft>
              <a:defRPr sz="1200"/>
            </a:lvl1pPr>
            <a:lvl2pPr marL="118530" indent="-118530">
              <a:spcAft>
                <a:spcPts val="400"/>
              </a:spcAft>
              <a:tabLst/>
              <a:defRPr sz="1200"/>
            </a:lvl2pPr>
            <a:lvl3pPr marL="270927" indent="-152396">
              <a:spcAft>
                <a:spcPts val="400"/>
              </a:spcAft>
              <a:tabLst/>
              <a:defRPr sz="1200"/>
            </a:lvl3pPr>
            <a:lvl4pPr marL="406390" indent="-126997">
              <a:spcAft>
                <a:spcPts val="400"/>
              </a:spcAft>
              <a:tabLst/>
              <a:defRPr sz="1200"/>
            </a:lvl4pPr>
            <a:lvl5pPr marL="567252" indent="-160863">
              <a:spcAft>
                <a:spcPts val="400"/>
              </a:spcAft>
              <a:tabLst/>
              <a:defRPr sz="1200"/>
            </a:lvl5pPr>
            <a:lvl6pPr>
              <a:defRPr sz="1200">
                <a:solidFill>
                  <a:schemeClr val="tx2"/>
                </a:solidFill>
              </a:defRPr>
            </a:lvl6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6E15BE96-EDC2-4DAD-BFFB-A86CA60C6B7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6E8EC8FB-79D1-43AA-A630-25E6BCBE40BC}"/>
              </a:ext>
            </a:extLst>
          </p:cNvPr>
          <p:cNvSpPr>
            <a:spLocks noGrp="1"/>
          </p:cNvSpPr>
          <p:nvPr>
            <p:ph type="dt" sz="half" idx="10"/>
          </p:nvPr>
        </p:nvSpPr>
        <p:spPr/>
        <p:txBody>
          <a:bodyPr/>
          <a:lstStyle>
            <a:lvl1pPr>
              <a:defRPr/>
            </a:lvl1pPr>
          </a:lstStyle>
          <a:p>
            <a:fld id="{291CC77A-9597-2E4A-BF1D-9CB7203A87EB}" type="datetime1">
              <a:rPr lang="en-US" noProof="0" smtClean="0"/>
              <a:t>07/18/2024</a:t>
            </a:fld>
            <a:endParaRPr lang="en-US" noProof="0"/>
          </a:p>
        </p:txBody>
      </p:sp>
      <p:sp>
        <p:nvSpPr>
          <p:cNvPr id="8" name="Slide Number Placeholder 7">
            <a:extLst>
              <a:ext uri="{FF2B5EF4-FFF2-40B4-BE49-F238E27FC236}">
                <a16:creationId xmlns:a16="http://schemas.microsoft.com/office/drawing/2014/main" id="{8369E55D-8465-4494-9D63-1CF2885E3FDB}"/>
              </a:ext>
            </a:extLst>
          </p:cNvPr>
          <p:cNvSpPr>
            <a:spLocks noGrp="1"/>
          </p:cNvSpPr>
          <p:nvPr>
            <p:ph type="sldNum" sz="quarter" idx="12"/>
          </p:nvPr>
        </p:nvSpPr>
        <p:spPr/>
        <p:txBody>
          <a:bodyPr/>
          <a:lstStyle/>
          <a:p>
            <a:fld id="{F207DD7E-2893-4952-BB40-9A5B851D3DD5}" type="slidenum">
              <a:rPr lang="en-US" noProof="0" smtClean="0"/>
              <a:pPr/>
              <a:t>‹#›</a:t>
            </a:fld>
            <a:endParaRPr lang="en-US" noProof="0"/>
          </a:p>
        </p:txBody>
      </p:sp>
      <p:sp>
        <p:nvSpPr>
          <p:cNvPr id="6" name="Footer Placeholder 5">
            <a:extLst>
              <a:ext uri="{FF2B5EF4-FFF2-40B4-BE49-F238E27FC236}">
                <a16:creationId xmlns:a16="http://schemas.microsoft.com/office/drawing/2014/main" id="{AE6DA79C-2EBF-4D12-AD98-A61B215436FA}"/>
              </a:ext>
            </a:extLst>
          </p:cNvPr>
          <p:cNvSpPr>
            <a:spLocks noGrp="1"/>
          </p:cNvSpPr>
          <p:nvPr>
            <p:ph type="ftr" sz="quarter" idx="14"/>
          </p:nvPr>
        </p:nvSpPr>
        <p:spPr/>
        <p:txBody>
          <a:bodyPr/>
          <a:lstStyle/>
          <a:p>
            <a:r>
              <a:rPr lang="en-US"/>
              <a:t>Confidential</a:t>
            </a:r>
          </a:p>
        </p:txBody>
      </p:sp>
    </p:spTree>
    <p:extLst>
      <p:ext uri="{BB962C8B-B14F-4D97-AF65-F5344CB8AC3E}">
        <p14:creationId xmlns:p14="http://schemas.microsoft.com/office/powerpoint/2010/main" val="363552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1308">
          <p15:clr>
            <a:srgbClr val="FBAE40"/>
          </p15:clr>
        </p15:guide>
      </p15:sldGuideLst>
    </p:ext>
  </p:extLst>
</p:sldLayout>
</file>

<file path=ppt/slideLayouts/slideLayout204.xml><?xml version="1.0" encoding="utf-8"?>
<p:sldLayout xmlns:a="http://schemas.openxmlformats.org/drawingml/2006/main" xmlns:r="http://schemas.openxmlformats.org/officeDocument/2006/relationships" xmlns:p="http://schemas.openxmlformats.org/presentationml/2006/main" preserve="1" userDrawn="1">
  <p:cSld name="Text in four columns">
    <p:spTree>
      <p:nvGrpSpPr>
        <p:cNvPr id="1" name=""/>
        <p:cNvGrpSpPr/>
        <p:nvPr/>
      </p:nvGrpSpPr>
      <p:grpSpPr>
        <a:xfrm>
          <a:off x="0" y="0"/>
          <a:ext cx="0" cy="0"/>
          <a:chOff x="0" y="0"/>
          <a:chExt cx="0" cy="0"/>
        </a:xfrm>
      </p:grpSpPr>
      <p:sp>
        <p:nvSpPr>
          <p:cNvPr id="2" name="Title 1"/>
          <p:cNvSpPr>
            <a:spLocks noGrp="1"/>
          </p:cNvSpPr>
          <p:nvPr>
            <p:ph type="title"/>
          </p:nvPr>
        </p:nvSpPr>
        <p:spPr>
          <a:xfrm>
            <a:off x="1219198" y="395819"/>
            <a:ext cx="10615205" cy="1132415"/>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6713037" y="3657599"/>
            <a:ext cx="2377440" cy="2713860"/>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6E15BE96-EDC2-4DAD-BFFB-A86CA60C6B7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6E8EC8FB-79D1-43AA-A630-25E6BCBE40BC}"/>
              </a:ext>
            </a:extLst>
          </p:cNvPr>
          <p:cNvSpPr>
            <a:spLocks noGrp="1"/>
          </p:cNvSpPr>
          <p:nvPr>
            <p:ph type="dt" sz="half" idx="10"/>
          </p:nvPr>
        </p:nvSpPr>
        <p:spPr/>
        <p:txBody>
          <a:bodyPr/>
          <a:lstStyle>
            <a:lvl1pPr>
              <a:defRPr/>
            </a:lvl1pPr>
          </a:lstStyle>
          <a:p>
            <a:fld id="{4D9247C7-FB17-5F41-876E-DDAE4EB72386}" type="datetime1">
              <a:rPr lang="en-US" noProof="0" smtClean="0"/>
              <a:t>07/18/2024</a:t>
            </a:fld>
            <a:endParaRPr lang="en-US" noProof="0"/>
          </a:p>
        </p:txBody>
      </p:sp>
      <p:sp>
        <p:nvSpPr>
          <p:cNvPr id="8" name="Slide Number Placeholder 7">
            <a:extLst>
              <a:ext uri="{FF2B5EF4-FFF2-40B4-BE49-F238E27FC236}">
                <a16:creationId xmlns:a16="http://schemas.microsoft.com/office/drawing/2014/main" id="{8369E55D-8465-4494-9D63-1CF2885E3FDB}"/>
              </a:ext>
            </a:extLst>
          </p:cNvPr>
          <p:cNvSpPr>
            <a:spLocks noGrp="1"/>
          </p:cNvSpPr>
          <p:nvPr>
            <p:ph type="sldNum" sz="quarter" idx="12"/>
          </p:nvPr>
        </p:nvSpPr>
        <p:spPr/>
        <p:txBody>
          <a:bodyPr/>
          <a:lstStyle/>
          <a:p>
            <a:fld id="{F207DD7E-2893-4952-BB40-9A5B851D3DD5}" type="slidenum">
              <a:rPr lang="en-US" noProof="0" smtClean="0"/>
              <a:pPr/>
              <a:t>‹#›</a:t>
            </a:fld>
            <a:endParaRPr lang="en-US" noProof="0"/>
          </a:p>
        </p:txBody>
      </p:sp>
      <p:sp>
        <p:nvSpPr>
          <p:cNvPr id="10" name="Content Placeholder 3">
            <a:extLst>
              <a:ext uri="{FF2B5EF4-FFF2-40B4-BE49-F238E27FC236}">
                <a16:creationId xmlns:a16="http://schemas.microsoft.com/office/drawing/2014/main" id="{A81F75C8-33AF-4EF8-91AD-C3F613E5A327}"/>
              </a:ext>
            </a:extLst>
          </p:cNvPr>
          <p:cNvSpPr>
            <a:spLocks noGrp="1"/>
          </p:cNvSpPr>
          <p:nvPr>
            <p:ph sz="half" idx="13"/>
          </p:nvPr>
        </p:nvSpPr>
        <p:spPr>
          <a:xfrm>
            <a:off x="1221195" y="3657599"/>
            <a:ext cx="2377440" cy="2713860"/>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 name="Content Placeholder 5">
            <a:extLst>
              <a:ext uri="{FF2B5EF4-FFF2-40B4-BE49-F238E27FC236}">
                <a16:creationId xmlns:a16="http://schemas.microsoft.com/office/drawing/2014/main" id="{5F27F29A-3FCE-450F-8589-0C274FB4F28B}"/>
              </a:ext>
            </a:extLst>
          </p:cNvPr>
          <p:cNvSpPr>
            <a:spLocks noGrp="1"/>
          </p:cNvSpPr>
          <p:nvPr>
            <p:ph sz="quarter" idx="14"/>
          </p:nvPr>
        </p:nvSpPr>
        <p:spPr>
          <a:xfrm>
            <a:off x="3967116" y="3657599"/>
            <a:ext cx="2377440" cy="2713860"/>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 name="Content Placeholder 5">
            <a:extLst>
              <a:ext uri="{FF2B5EF4-FFF2-40B4-BE49-F238E27FC236}">
                <a16:creationId xmlns:a16="http://schemas.microsoft.com/office/drawing/2014/main" id="{0CCA128A-32E9-4D64-AC0B-398493F95397}"/>
              </a:ext>
            </a:extLst>
          </p:cNvPr>
          <p:cNvSpPr>
            <a:spLocks noGrp="1"/>
          </p:cNvSpPr>
          <p:nvPr>
            <p:ph sz="quarter" idx="15"/>
          </p:nvPr>
        </p:nvSpPr>
        <p:spPr>
          <a:xfrm>
            <a:off x="9458960" y="3657599"/>
            <a:ext cx="2377440" cy="2713860"/>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3" name="Content Placeholder 3">
            <a:extLst>
              <a:ext uri="{FF2B5EF4-FFF2-40B4-BE49-F238E27FC236}">
                <a16:creationId xmlns:a16="http://schemas.microsoft.com/office/drawing/2014/main" id="{A22D38D3-5EC7-403C-920C-0513180C5053}"/>
              </a:ext>
            </a:extLst>
          </p:cNvPr>
          <p:cNvSpPr>
            <a:spLocks noGrp="1"/>
          </p:cNvSpPr>
          <p:nvPr>
            <p:ph sz="half" idx="16" hasCustomPrompt="1"/>
          </p:nvPr>
        </p:nvSpPr>
        <p:spPr>
          <a:xfrm>
            <a:off x="6711040" y="3023892"/>
            <a:ext cx="2377440" cy="633707"/>
          </a:xfrm>
          <a:prstGeom prst="rect">
            <a:avLst/>
          </a:prstGeom>
        </p:spPr>
        <p:txBody>
          <a:bodyPr>
            <a:noAutofit/>
          </a:bodyPr>
          <a:lstStyle>
            <a:lvl1pPr>
              <a:defRPr sz="1867"/>
            </a:lvl1pPr>
            <a:lvl2pPr>
              <a:defRPr sz="2133"/>
            </a:lvl2pPr>
            <a:lvl3pPr>
              <a:defRPr sz="2133"/>
            </a:lvl3pPr>
            <a:lvl4pPr>
              <a:defRPr sz="2133"/>
            </a:lvl4pPr>
            <a:lvl5pPr>
              <a:defRPr sz="2133"/>
            </a:lvl5pPr>
          </a:lstStyle>
          <a:p>
            <a:pPr lvl="0"/>
            <a:r>
              <a:rPr lang="en-US" noProof="0"/>
              <a:t>Click to edit Master title style</a:t>
            </a:r>
          </a:p>
        </p:txBody>
      </p:sp>
      <p:sp>
        <p:nvSpPr>
          <p:cNvPr id="14" name="Content Placeholder 3">
            <a:extLst>
              <a:ext uri="{FF2B5EF4-FFF2-40B4-BE49-F238E27FC236}">
                <a16:creationId xmlns:a16="http://schemas.microsoft.com/office/drawing/2014/main" id="{177800EA-D41D-43AB-8804-27840F237248}"/>
              </a:ext>
            </a:extLst>
          </p:cNvPr>
          <p:cNvSpPr>
            <a:spLocks noGrp="1"/>
          </p:cNvSpPr>
          <p:nvPr>
            <p:ph sz="half" idx="17" hasCustomPrompt="1"/>
          </p:nvPr>
        </p:nvSpPr>
        <p:spPr>
          <a:xfrm>
            <a:off x="1219197" y="3023892"/>
            <a:ext cx="2377440" cy="633707"/>
          </a:xfrm>
          <a:prstGeom prst="rect">
            <a:avLst/>
          </a:prstGeom>
        </p:spPr>
        <p:txBody>
          <a:bodyPr>
            <a:noAutofit/>
          </a:bodyPr>
          <a:lstStyle>
            <a:lvl1pPr>
              <a:defRPr sz="1867"/>
            </a:lvl1pPr>
            <a:lvl2pPr>
              <a:defRPr sz="2133"/>
            </a:lvl2pPr>
            <a:lvl3pPr>
              <a:defRPr sz="2133"/>
            </a:lvl3pPr>
            <a:lvl4pPr>
              <a:defRPr sz="2133"/>
            </a:lvl4pPr>
            <a:lvl5pPr>
              <a:defRPr sz="2133"/>
            </a:lvl5pPr>
          </a:lstStyle>
          <a:p>
            <a:pPr lvl="0"/>
            <a:r>
              <a:rPr lang="en-US" noProof="0"/>
              <a:t>Click to edit Master title style</a:t>
            </a:r>
          </a:p>
        </p:txBody>
      </p:sp>
      <p:sp>
        <p:nvSpPr>
          <p:cNvPr id="16" name="Content Placeholder 5">
            <a:extLst>
              <a:ext uri="{FF2B5EF4-FFF2-40B4-BE49-F238E27FC236}">
                <a16:creationId xmlns:a16="http://schemas.microsoft.com/office/drawing/2014/main" id="{D474D252-4B94-4FBB-A69E-14D59026589E}"/>
              </a:ext>
            </a:extLst>
          </p:cNvPr>
          <p:cNvSpPr>
            <a:spLocks noGrp="1"/>
          </p:cNvSpPr>
          <p:nvPr>
            <p:ph sz="quarter" idx="18" hasCustomPrompt="1"/>
          </p:nvPr>
        </p:nvSpPr>
        <p:spPr>
          <a:xfrm>
            <a:off x="3965119" y="3023892"/>
            <a:ext cx="2377440" cy="633707"/>
          </a:xfrm>
          <a:prstGeom prst="rect">
            <a:avLst/>
          </a:prstGeom>
        </p:spPr>
        <p:txBody>
          <a:bodyPr>
            <a:noAutofit/>
          </a:bodyPr>
          <a:lstStyle>
            <a:lvl1pPr>
              <a:defRPr sz="1867"/>
            </a:lvl1pPr>
            <a:lvl2pPr>
              <a:defRPr sz="2133"/>
            </a:lvl2pPr>
            <a:lvl3pPr>
              <a:defRPr sz="2133"/>
            </a:lvl3pPr>
            <a:lvl4pPr>
              <a:defRPr sz="2133"/>
            </a:lvl4pPr>
            <a:lvl5pPr>
              <a:defRPr sz="2133"/>
            </a:lvl5pPr>
          </a:lstStyle>
          <a:p>
            <a:pPr lvl="0"/>
            <a:r>
              <a:rPr lang="en-US" noProof="0"/>
              <a:t>Click to edit Master title style</a:t>
            </a:r>
          </a:p>
        </p:txBody>
      </p:sp>
      <p:sp>
        <p:nvSpPr>
          <p:cNvPr id="17" name="Content Placeholder 5">
            <a:extLst>
              <a:ext uri="{FF2B5EF4-FFF2-40B4-BE49-F238E27FC236}">
                <a16:creationId xmlns:a16="http://schemas.microsoft.com/office/drawing/2014/main" id="{3E881A5A-C925-4733-933F-212ABDC1B572}"/>
              </a:ext>
            </a:extLst>
          </p:cNvPr>
          <p:cNvSpPr>
            <a:spLocks noGrp="1"/>
          </p:cNvSpPr>
          <p:nvPr>
            <p:ph sz="quarter" idx="19" hasCustomPrompt="1"/>
          </p:nvPr>
        </p:nvSpPr>
        <p:spPr>
          <a:xfrm>
            <a:off x="9456963" y="3023892"/>
            <a:ext cx="2377440" cy="633707"/>
          </a:xfrm>
          <a:prstGeom prst="rect">
            <a:avLst/>
          </a:prstGeom>
        </p:spPr>
        <p:txBody>
          <a:bodyPr>
            <a:noAutofit/>
          </a:bodyPr>
          <a:lstStyle>
            <a:lvl1pPr>
              <a:defRPr sz="1867"/>
            </a:lvl1pPr>
            <a:lvl2pPr>
              <a:defRPr sz="2133"/>
            </a:lvl2pPr>
            <a:lvl3pPr>
              <a:defRPr sz="2133"/>
            </a:lvl3pPr>
            <a:lvl4pPr>
              <a:defRPr sz="2133"/>
            </a:lvl4pPr>
            <a:lvl5pPr>
              <a:defRPr sz="2133"/>
            </a:lvl5pPr>
          </a:lstStyle>
          <a:p>
            <a:pPr lvl="0"/>
            <a:r>
              <a:rPr lang="en-US" noProof="0"/>
              <a:t>Click to edit Master title style</a:t>
            </a:r>
          </a:p>
        </p:txBody>
      </p:sp>
      <p:sp>
        <p:nvSpPr>
          <p:cNvPr id="3" name="Footer Placeholder 2">
            <a:extLst>
              <a:ext uri="{FF2B5EF4-FFF2-40B4-BE49-F238E27FC236}">
                <a16:creationId xmlns:a16="http://schemas.microsoft.com/office/drawing/2014/main" id="{48BB6848-36DA-47E2-85FA-24BDC1BB36BA}"/>
              </a:ext>
            </a:extLst>
          </p:cNvPr>
          <p:cNvSpPr>
            <a:spLocks noGrp="1"/>
          </p:cNvSpPr>
          <p:nvPr>
            <p:ph type="ftr" sz="quarter" idx="20"/>
          </p:nvPr>
        </p:nvSpPr>
        <p:spPr/>
        <p:txBody>
          <a:bodyPr/>
          <a:lstStyle/>
          <a:p>
            <a:r>
              <a:rPr lang="en-US"/>
              <a:t>Confidential</a:t>
            </a:r>
          </a:p>
        </p:txBody>
      </p:sp>
    </p:spTree>
    <p:extLst>
      <p:ext uri="{BB962C8B-B14F-4D97-AF65-F5344CB8AC3E}">
        <p14:creationId xmlns:p14="http://schemas.microsoft.com/office/powerpoint/2010/main" val="25129315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1536">
          <p15:clr>
            <a:srgbClr val="FBAE40"/>
          </p15:clr>
        </p15:guide>
      </p15:sldGuideLst>
    </p:ext>
  </p:extLst>
</p:sldLayout>
</file>

<file path=ppt/slideLayouts/slideLayout205.xml><?xml version="1.0" encoding="utf-8"?>
<p:sldLayout xmlns:a="http://schemas.openxmlformats.org/drawingml/2006/main" xmlns:r="http://schemas.openxmlformats.org/officeDocument/2006/relationships" xmlns:p="http://schemas.openxmlformats.org/presentationml/2006/main" preserve="1" userDrawn="1">
  <p:cSld name="Text in three columns with icon">
    <p:spTree>
      <p:nvGrpSpPr>
        <p:cNvPr id="1" name=""/>
        <p:cNvGrpSpPr/>
        <p:nvPr/>
      </p:nvGrpSpPr>
      <p:grpSpPr>
        <a:xfrm>
          <a:off x="0" y="0"/>
          <a:ext cx="0" cy="0"/>
          <a:chOff x="0" y="0"/>
          <a:chExt cx="0" cy="0"/>
        </a:xfrm>
      </p:grpSpPr>
      <p:sp>
        <p:nvSpPr>
          <p:cNvPr id="2" name="Title 1"/>
          <p:cNvSpPr>
            <a:spLocks noGrp="1"/>
          </p:cNvSpPr>
          <p:nvPr>
            <p:ph type="title"/>
          </p:nvPr>
        </p:nvSpPr>
        <p:spPr>
          <a:xfrm>
            <a:off x="1219198" y="395819"/>
            <a:ext cx="10615205" cy="1132415"/>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8540751" y="3251202"/>
            <a:ext cx="3295648" cy="3132957"/>
          </a:xfrm>
          <a:prstGeom prst="rect">
            <a:avLst/>
          </a:prstGeom>
        </p:spPr>
        <p:txBody>
          <a:bodyPr>
            <a:no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6E15BE96-EDC2-4DAD-BFFB-A86CA60C6B7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6E8EC8FB-79D1-43AA-A630-25E6BCBE40BC}"/>
              </a:ext>
            </a:extLst>
          </p:cNvPr>
          <p:cNvSpPr>
            <a:spLocks noGrp="1"/>
          </p:cNvSpPr>
          <p:nvPr>
            <p:ph type="dt" sz="half" idx="10"/>
          </p:nvPr>
        </p:nvSpPr>
        <p:spPr/>
        <p:txBody>
          <a:bodyPr/>
          <a:lstStyle>
            <a:lvl1pPr>
              <a:defRPr/>
            </a:lvl1pPr>
          </a:lstStyle>
          <a:p>
            <a:fld id="{1894BCF6-1850-2542-B6CE-EAFC29410341}" type="datetime1">
              <a:rPr lang="en-US" noProof="0" smtClean="0"/>
              <a:t>07/18/2024</a:t>
            </a:fld>
            <a:endParaRPr lang="en-US" noProof="0"/>
          </a:p>
        </p:txBody>
      </p:sp>
      <p:sp>
        <p:nvSpPr>
          <p:cNvPr id="8" name="Slide Number Placeholder 7">
            <a:extLst>
              <a:ext uri="{FF2B5EF4-FFF2-40B4-BE49-F238E27FC236}">
                <a16:creationId xmlns:a16="http://schemas.microsoft.com/office/drawing/2014/main" id="{8369E55D-8465-4494-9D63-1CF2885E3FDB}"/>
              </a:ext>
            </a:extLst>
          </p:cNvPr>
          <p:cNvSpPr>
            <a:spLocks noGrp="1"/>
          </p:cNvSpPr>
          <p:nvPr>
            <p:ph type="sldNum" sz="quarter" idx="12"/>
          </p:nvPr>
        </p:nvSpPr>
        <p:spPr/>
        <p:txBody>
          <a:bodyPr/>
          <a:lstStyle/>
          <a:p>
            <a:fld id="{F207DD7E-2893-4952-BB40-9A5B851D3DD5}" type="slidenum">
              <a:rPr lang="en-US" noProof="0" smtClean="0"/>
              <a:pPr/>
              <a:t>‹#›</a:t>
            </a:fld>
            <a:endParaRPr lang="en-US" noProof="0"/>
          </a:p>
        </p:txBody>
      </p:sp>
      <p:sp>
        <p:nvSpPr>
          <p:cNvPr id="10" name="Content Placeholder 3">
            <a:extLst>
              <a:ext uri="{FF2B5EF4-FFF2-40B4-BE49-F238E27FC236}">
                <a16:creationId xmlns:a16="http://schemas.microsoft.com/office/drawing/2014/main" id="{A81F75C8-33AF-4EF8-91AD-C3F613E5A327}"/>
              </a:ext>
            </a:extLst>
          </p:cNvPr>
          <p:cNvSpPr>
            <a:spLocks noGrp="1"/>
          </p:cNvSpPr>
          <p:nvPr>
            <p:ph sz="half" idx="13"/>
          </p:nvPr>
        </p:nvSpPr>
        <p:spPr>
          <a:xfrm>
            <a:off x="1221195" y="3251201"/>
            <a:ext cx="3297765" cy="3120259"/>
          </a:xfrm>
          <a:prstGeom prst="rect">
            <a:avLst/>
          </a:prstGeom>
        </p:spPr>
        <p:txBody>
          <a:bodyPr>
            <a:no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 name="Content Placeholder 5">
            <a:extLst>
              <a:ext uri="{FF2B5EF4-FFF2-40B4-BE49-F238E27FC236}">
                <a16:creationId xmlns:a16="http://schemas.microsoft.com/office/drawing/2014/main" id="{5F27F29A-3FCE-450F-8589-0C274FB4F28B}"/>
              </a:ext>
            </a:extLst>
          </p:cNvPr>
          <p:cNvSpPr>
            <a:spLocks noGrp="1"/>
          </p:cNvSpPr>
          <p:nvPr>
            <p:ph sz="quarter" idx="14"/>
          </p:nvPr>
        </p:nvSpPr>
        <p:spPr>
          <a:xfrm>
            <a:off x="4881034" y="3251201"/>
            <a:ext cx="3297765" cy="3120259"/>
          </a:xfrm>
          <a:prstGeom prst="rect">
            <a:avLst/>
          </a:prstGeom>
        </p:spPr>
        <p:txBody>
          <a:bodyPr>
            <a:no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3" name="Footer Placeholder 2">
            <a:extLst>
              <a:ext uri="{FF2B5EF4-FFF2-40B4-BE49-F238E27FC236}">
                <a16:creationId xmlns:a16="http://schemas.microsoft.com/office/drawing/2014/main" id="{48BB6848-36DA-47E2-85FA-24BDC1BB36BA}"/>
              </a:ext>
            </a:extLst>
          </p:cNvPr>
          <p:cNvSpPr>
            <a:spLocks noGrp="1"/>
          </p:cNvSpPr>
          <p:nvPr>
            <p:ph type="ftr" sz="quarter" idx="20"/>
          </p:nvPr>
        </p:nvSpPr>
        <p:spPr/>
        <p:txBody>
          <a:bodyPr/>
          <a:lstStyle/>
          <a:p>
            <a:r>
              <a:rPr lang="en-US"/>
              <a:t>Confidential</a:t>
            </a:r>
          </a:p>
        </p:txBody>
      </p:sp>
    </p:spTree>
    <p:extLst>
      <p:ext uri="{BB962C8B-B14F-4D97-AF65-F5344CB8AC3E}">
        <p14:creationId xmlns:p14="http://schemas.microsoft.com/office/powerpoint/2010/main" val="2244567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1536">
          <p15:clr>
            <a:srgbClr val="FBAE40"/>
          </p15:clr>
        </p15:guide>
      </p15:sldGuideLst>
    </p:ext>
  </p:extLst>
</p:sldLayout>
</file>

<file path=ppt/slideLayouts/slideLayout206.xml><?xml version="1.0" encoding="utf-8"?>
<p:sldLayout xmlns:a="http://schemas.openxmlformats.org/drawingml/2006/main" xmlns:r="http://schemas.openxmlformats.org/officeDocument/2006/relationships" xmlns:p="http://schemas.openxmlformats.org/presentationml/2006/main" preserve="1" userDrawn="1">
  <p:cSld name="Text in two columns">
    <p:spTree>
      <p:nvGrpSpPr>
        <p:cNvPr id="1" name=""/>
        <p:cNvGrpSpPr/>
        <p:nvPr/>
      </p:nvGrpSpPr>
      <p:grpSpPr>
        <a:xfrm>
          <a:off x="0" y="0"/>
          <a:ext cx="0" cy="0"/>
          <a:chOff x="0" y="0"/>
          <a:chExt cx="0" cy="0"/>
        </a:xfrm>
      </p:grpSpPr>
      <p:sp>
        <p:nvSpPr>
          <p:cNvPr id="6" name="Content Placeholder 5"/>
          <p:cNvSpPr>
            <a:spLocks noGrp="1"/>
          </p:cNvSpPr>
          <p:nvPr>
            <p:ph sz="quarter" idx="4"/>
          </p:nvPr>
        </p:nvSpPr>
        <p:spPr>
          <a:xfrm>
            <a:off x="4891498" y="2586963"/>
            <a:ext cx="6944903" cy="3778148"/>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p:cNvSpPr>
            <a:spLocks noGrp="1"/>
          </p:cNvSpPr>
          <p:nvPr>
            <p:ph type="title"/>
          </p:nvPr>
        </p:nvSpPr>
        <p:spPr>
          <a:xfrm>
            <a:off x="1219200" y="395819"/>
            <a:ext cx="10617201" cy="1132415"/>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1219200" y="2586963"/>
            <a:ext cx="3274601" cy="3778148"/>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6E15BE96-EDC2-4DAD-BFFB-A86CA60C6B7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328E7C1F-EA04-4236-B35D-6DD96E828FED}"/>
              </a:ext>
            </a:extLst>
          </p:cNvPr>
          <p:cNvSpPr>
            <a:spLocks noGrp="1"/>
          </p:cNvSpPr>
          <p:nvPr>
            <p:ph type="dt" sz="half" idx="10"/>
          </p:nvPr>
        </p:nvSpPr>
        <p:spPr/>
        <p:txBody>
          <a:bodyPr/>
          <a:lstStyle>
            <a:lvl1pPr>
              <a:defRPr/>
            </a:lvl1pPr>
          </a:lstStyle>
          <a:p>
            <a:fld id="{D3C36705-3A83-9543-A797-239DEB58C73C}" type="datetime1">
              <a:rPr lang="en-US" noProof="0" smtClean="0"/>
              <a:t>07/18/2024</a:t>
            </a:fld>
            <a:endParaRPr lang="en-US" noProof="0"/>
          </a:p>
        </p:txBody>
      </p:sp>
      <p:sp>
        <p:nvSpPr>
          <p:cNvPr id="8" name="Slide Number Placeholder 7">
            <a:extLst>
              <a:ext uri="{FF2B5EF4-FFF2-40B4-BE49-F238E27FC236}">
                <a16:creationId xmlns:a16="http://schemas.microsoft.com/office/drawing/2014/main" id="{1CD1AA6F-97CB-405A-AD67-74DB7049FDEE}"/>
              </a:ext>
            </a:extLst>
          </p:cNvPr>
          <p:cNvSpPr>
            <a:spLocks noGrp="1"/>
          </p:cNvSpPr>
          <p:nvPr>
            <p:ph type="sldNum" sz="quarter" idx="12"/>
          </p:nvPr>
        </p:nvSpPr>
        <p:spPr/>
        <p:txBody>
          <a:bodyPr/>
          <a:lstStyle/>
          <a:p>
            <a:fld id="{F207DD7E-2893-4952-BB40-9A5B851D3DD5}" type="slidenum">
              <a:rPr lang="en-US" noProof="0" smtClean="0"/>
              <a:pPr/>
              <a:t>‹#›</a:t>
            </a:fld>
            <a:endParaRPr lang="en-US" noProof="0"/>
          </a:p>
        </p:txBody>
      </p:sp>
      <p:sp>
        <p:nvSpPr>
          <p:cNvPr id="3" name="Footer Placeholder 2">
            <a:extLst>
              <a:ext uri="{FF2B5EF4-FFF2-40B4-BE49-F238E27FC236}">
                <a16:creationId xmlns:a16="http://schemas.microsoft.com/office/drawing/2014/main" id="{9DFF9733-DC4A-4927-8776-D3182EF64EF3}"/>
              </a:ext>
            </a:extLst>
          </p:cNvPr>
          <p:cNvSpPr>
            <a:spLocks noGrp="1"/>
          </p:cNvSpPr>
          <p:nvPr>
            <p:ph type="ftr" sz="quarter" idx="13"/>
          </p:nvPr>
        </p:nvSpPr>
        <p:spPr/>
        <p:txBody>
          <a:bodyPr/>
          <a:lstStyle/>
          <a:p>
            <a:r>
              <a:rPr lang="en-US"/>
              <a:t>Confidential</a:t>
            </a:r>
          </a:p>
        </p:txBody>
      </p:sp>
      <p:sp>
        <p:nvSpPr>
          <p:cNvPr id="9" name="Text Placeholder 2">
            <a:extLst>
              <a:ext uri="{FF2B5EF4-FFF2-40B4-BE49-F238E27FC236}">
                <a16:creationId xmlns:a16="http://schemas.microsoft.com/office/drawing/2014/main" id="{C6F84A7C-8E0D-48B7-B6A9-69EEB921A200}"/>
              </a:ext>
            </a:extLst>
          </p:cNvPr>
          <p:cNvSpPr>
            <a:spLocks noGrp="1"/>
          </p:cNvSpPr>
          <p:nvPr>
            <p:ph type="body" idx="1"/>
          </p:nvPr>
        </p:nvSpPr>
        <p:spPr>
          <a:xfrm>
            <a:off x="1219199" y="1528234"/>
            <a:ext cx="10634135" cy="1037167"/>
          </a:xfrm>
          <a:prstGeom prst="rect">
            <a:avLst/>
          </a:prstGeom>
        </p:spPr>
        <p:txBody>
          <a:bodyPr anchor="t" anchorCtr="0">
            <a:noAutofit/>
          </a:bodyPr>
          <a:lstStyle>
            <a:lvl1pPr marL="0" indent="0">
              <a:buNone/>
              <a:defRPr sz="1867" b="0"/>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Tree>
    <p:extLst>
      <p:ext uri="{BB962C8B-B14F-4D97-AF65-F5344CB8AC3E}">
        <p14:creationId xmlns:p14="http://schemas.microsoft.com/office/powerpoint/2010/main" val="2355648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1308">
          <p15:clr>
            <a:srgbClr val="FBAE40"/>
          </p15:clr>
        </p15:guide>
      </p15:sldGuideLst>
    </p:ext>
  </p:extLst>
</p:sldLayout>
</file>

<file path=ppt/slideLayouts/slideLayout207.xml><?xml version="1.0" encoding="utf-8"?>
<p:sldLayout xmlns:a="http://schemas.openxmlformats.org/drawingml/2006/main" xmlns:r="http://schemas.openxmlformats.org/officeDocument/2006/relationships" xmlns:p="http://schemas.openxmlformats.org/presentationml/2006/main" preserve="1" userDrawn="1">
  <p:cSld name="Text in two columns variation">
    <p:spTree>
      <p:nvGrpSpPr>
        <p:cNvPr id="1" name=""/>
        <p:cNvGrpSpPr/>
        <p:nvPr/>
      </p:nvGrpSpPr>
      <p:grpSpPr>
        <a:xfrm>
          <a:off x="0" y="0"/>
          <a:ext cx="0" cy="0"/>
          <a:chOff x="0" y="0"/>
          <a:chExt cx="0" cy="0"/>
        </a:xfrm>
      </p:grpSpPr>
      <p:sp>
        <p:nvSpPr>
          <p:cNvPr id="6" name="Content Placeholder 5"/>
          <p:cNvSpPr>
            <a:spLocks noGrp="1"/>
          </p:cNvSpPr>
          <p:nvPr>
            <p:ph sz="quarter" idx="4"/>
          </p:nvPr>
        </p:nvSpPr>
        <p:spPr>
          <a:xfrm>
            <a:off x="4891498" y="1012372"/>
            <a:ext cx="6944903" cy="2884715"/>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p:cNvSpPr>
            <a:spLocks noGrp="1"/>
          </p:cNvSpPr>
          <p:nvPr>
            <p:ph type="title"/>
          </p:nvPr>
        </p:nvSpPr>
        <p:spPr>
          <a:xfrm>
            <a:off x="1219199" y="395820"/>
            <a:ext cx="3295652" cy="1235369"/>
          </a:xfrm>
          <a:prstGeom prst="rect">
            <a:avLst/>
          </a:prstGeom>
        </p:spPr>
        <p:txBody>
          <a:bodyPr>
            <a:noAutofit/>
          </a:bodyPr>
          <a:lstStyle/>
          <a:p>
            <a:r>
              <a:rPr lang="en-US" noProof="0"/>
              <a:t>Click to edit Master title style</a:t>
            </a:r>
          </a:p>
        </p:txBody>
      </p:sp>
      <p:pic>
        <p:nvPicPr>
          <p:cNvPr id="15" name="Picture 8">
            <a:extLst>
              <a:ext uri="{FF2B5EF4-FFF2-40B4-BE49-F238E27FC236}">
                <a16:creationId xmlns:a16="http://schemas.microsoft.com/office/drawing/2014/main" id="{6E15BE96-EDC2-4DAD-BFFB-A86CA60C6B7C}"/>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328E7C1F-EA04-4236-B35D-6DD96E828FED}"/>
              </a:ext>
            </a:extLst>
          </p:cNvPr>
          <p:cNvSpPr>
            <a:spLocks noGrp="1"/>
          </p:cNvSpPr>
          <p:nvPr>
            <p:ph type="dt" sz="half" idx="10"/>
          </p:nvPr>
        </p:nvSpPr>
        <p:spPr/>
        <p:txBody>
          <a:bodyPr/>
          <a:lstStyle>
            <a:lvl1pPr>
              <a:defRPr/>
            </a:lvl1pPr>
          </a:lstStyle>
          <a:p>
            <a:fld id="{CABDBF80-DF1B-A849-860C-6C5BAE63C348}" type="datetime1">
              <a:rPr lang="en-US" noProof="0" smtClean="0"/>
              <a:t>07/18/2024</a:t>
            </a:fld>
            <a:endParaRPr lang="en-US" noProof="0"/>
          </a:p>
        </p:txBody>
      </p:sp>
      <p:sp>
        <p:nvSpPr>
          <p:cNvPr id="8" name="Slide Number Placeholder 7">
            <a:extLst>
              <a:ext uri="{FF2B5EF4-FFF2-40B4-BE49-F238E27FC236}">
                <a16:creationId xmlns:a16="http://schemas.microsoft.com/office/drawing/2014/main" id="{1CD1AA6F-97CB-405A-AD67-74DB7049FDEE}"/>
              </a:ext>
            </a:extLst>
          </p:cNvPr>
          <p:cNvSpPr>
            <a:spLocks noGrp="1"/>
          </p:cNvSpPr>
          <p:nvPr>
            <p:ph type="sldNum" sz="quarter" idx="12"/>
          </p:nvPr>
        </p:nvSpPr>
        <p:spPr/>
        <p:txBody>
          <a:bodyPr/>
          <a:lstStyle/>
          <a:p>
            <a:fld id="{F207DD7E-2893-4952-BB40-9A5B851D3DD5}" type="slidenum">
              <a:rPr lang="en-US" noProof="0" smtClean="0"/>
              <a:pPr/>
              <a:t>‹#›</a:t>
            </a:fld>
            <a:endParaRPr lang="en-US" noProof="0"/>
          </a:p>
        </p:txBody>
      </p:sp>
      <p:sp>
        <p:nvSpPr>
          <p:cNvPr id="9" name="Text Placeholder 2">
            <a:extLst>
              <a:ext uri="{FF2B5EF4-FFF2-40B4-BE49-F238E27FC236}">
                <a16:creationId xmlns:a16="http://schemas.microsoft.com/office/drawing/2014/main" id="{6FD377AC-40F1-4F68-8047-2BCF4F5EC13C}"/>
              </a:ext>
            </a:extLst>
          </p:cNvPr>
          <p:cNvSpPr>
            <a:spLocks noGrp="1"/>
          </p:cNvSpPr>
          <p:nvPr>
            <p:ph type="body" idx="1"/>
          </p:nvPr>
        </p:nvSpPr>
        <p:spPr>
          <a:xfrm>
            <a:off x="1219199" y="1631189"/>
            <a:ext cx="3295652" cy="2982967"/>
          </a:xfrm>
          <a:prstGeom prst="rect">
            <a:avLst/>
          </a:prstGeom>
        </p:spPr>
        <p:txBody>
          <a:bodyPr anchor="t" anchorCtr="0">
            <a:noAutofit/>
          </a:bodyPr>
          <a:lstStyle>
            <a:lvl1pPr marL="0" indent="0">
              <a:buNone/>
              <a:defRPr sz="1867" b="0"/>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
        <p:nvSpPr>
          <p:cNvPr id="3" name="Footer Placeholder 2">
            <a:extLst>
              <a:ext uri="{FF2B5EF4-FFF2-40B4-BE49-F238E27FC236}">
                <a16:creationId xmlns:a16="http://schemas.microsoft.com/office/drawing/2014/main" id="{F1BE742E-1DFB-4E3B-BFCD-9D7667EDF8DC}"/>
              </a:ext>
            </a:extLst>
          </p:cNvPr>
          <p:cNvSpPr>
            <a:spLocks noGrp="1"/>
          </p:cNvSpPr>
          <p:nvPr>
            <p:ph type="ftr" sz="quarter" idx="13"/>
          </p:nvPr>
        </p:nvSpPr>
        <p:spPr/>
        <p:txBody>
          <a:bodyPr/>
          <a:lstStyle/>
          <a:p>
            <a:r>
              <a:rPr lang="en-US"/>
              <a:t>Confidential</a:t>
            </a:r>
          </a:p>
        </p:txBody>
      </p:sp>
    </p:spTree>
    <p:extLst>
      <p:ext uri="{BB962C8B-B14F-4D97-AF65-F5344CB8AC3E}">
        <p14:creationId xmlns:p14="http://schemas.microsoft.com/office/powerpoint/2010/main" val="1394382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870">
          <p15:clr>
            <a:srgbClr val="FBAE40"/>
          </p15:clr>
        </p15:guide>
      </p15:sldGuideLst>
    </p:ext>
  </p:extLst>
</p:sldLayout>
</file>

<file path=ppt/slideLayouts/slideLayout208.xml><?xml version="1.0" encoding="utf-8"?>
<p:sldLayout xmlns:a="http://schemas.openxmlformats.org/drawingml/2006/main" xmlns:r="http://schemas.openxmlformats.org/officeDocument/2006/relationships" xmlns:p="http://schemas.openxmlformats.org/presentationml/2006/main" preserve="1" userDrawn="1">
  <p:cSld name="Text in two columns with picture">
    <p:spTree>
      <p:nvGrpSpPr>
        <p:cNvPr id="1" name=""/>
        <p:cNvGrpSpPr/>
        <p:nvPr/>
      </p:nvGrpSpPr>
      <p:grpSpPr>
        <a:xfrm>
          <a:off x="0" y="0"/>
          <a:ext cx="0" cy="0"/>
          <a:chOff x="0" y="0"/>
          <a:chExt cx="0" cy="0"/>
        </a:xfrm>
      </p:grpSpPr>
      <p:sp>
        <p:nvSpPr>
          <p:cNvPr id="18" name="Content Placeholder 3">
            <a:extLst>
              <a:ext uri="{FF2B5EF4-FFF2-40B4-BE49-F238E27FC236}">
                <a16:creationId xmlns:a16="http://schemas.microsoft.com/office/drawing/2014/main" id="{CF476445-3292-41EA-9F7D-66524141203D}"/>
              </a:ext>
            </a:extLst>
          </p:cNvPr>
          <p:cNvSpPr>
            <a:spLocks noGrp="1"/>
          </p:cNvSpPr>
          <p:nvPr>
            <p:ph sz="half" idx="14"/>
          </p:nvPr>
        </p:nvSpPr>
        <p:spPr>
          <a:xfrm>
            <a:off x="4891498" y="2586963"/>
            <a:ext cx="3274601" cy="3778148"/>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p:cNvSpPr>
            <a:spLocks noGrp="1"/>
          </p:cNvSpPr>
          <p:nvPr>
            <p:ph type="title"/>
          </p:nvPr>
        </p:nvSpPr>
        <p:spPr>
          <a:xfrm>
            <a:off x="1219199" y="395819"/>
            <a:ext cx="3299884" cy="1132416"/>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1219201" y="2541432"/>
            <a:ext cx="3299883" cy="3829736"/>
          </a:xfrm>
          <a:prstGeom prst="rect">
            <a:avLst/>
          </a:prstGeom>
        </p:spPr>
        <p:txBody>
          <a:bodyPr>
            <a:noAutofit/>
          </a:bodyPr>
          <a:lstStyle>
            <a:lvl1pPr>
              <a:defRPr sz="1867"/>
            </a:lvl1pPr>
          </a:lstStyle>
          <a:p>
            <a:pPr lvl="0"/>
            <a:r>
              <a:rPr lang="en-US" noProof="0"/>
              <a:t>Click to edit Master text styles</a:t>
            </a:r>
          </a:p>
        </p:txBody>
      </p:sp>
      <p:sp>
        <p:nvSpPr>
          <p:cNvPr id="14" name="Picture Placeholder 13">
            <a:extLst>
              <a:ext uri="{FF2B5EF4-FFF2-40B4-BE49-F238E27FC236}">
                <a16:creationId xmlns:a16="http://schemas.microsoft.com/office/drawing/2014/main" id="{3DECE0A8-6E2E-4CDD-9C99-ADC3BD870BC3}"/>
              </a:ext>
            </a:extLst>
          </p:cNvPr>
          <p:cNvSpPr>
            <a:spLocks noGrp="1"/>
          </p:cNvSpPr>
          <p:nvPr>
            <p:ph type="pic" sz="quarter" idx="13"/>
          </p:nvPr>
        </p:nvSpPr>
        <p:spPr>
          <a:xfrm>
            <a:off x="8540752" y="0"/>
            <a:ext cx="3651249" cy="6858000"/>
          </a:xfrm>
          <a:solidFill>
            <a:schemeClr val="bg1">
              <a:lumMod val="95000"/>
            </a:schemeClr>
          </a:solidFill>
        </p:spPr>
        <p:txBody>
          <a:bodyPr anchor="ctr" anchorCtr="1">
            <a:noAutofit/>
          </a:bodyPr>
          <a:lstStyle/>
          <a:p>
            <a:r>
              <a:rPr lang="en-US" noProof="0"/>
              <a:t>Click icon to add picture</a:t>
            </a:r>
          </a:p>
        </p:txBody>
      </p:sp>
      <p:pic>
        <p:nvPicPr>
          <p:cNvPr id="15" name="Picture 8">
            <a:extLst>
              <a:ext uri="{FF2B5EF4-FFF2-40B4-BE49-F238E27FC236}">
                <a16:creationId xmlns:a16="http://schemas.microsoft.com/office/drawing/2014/main" id="{E0B0DAAE-C09B-45BD-9696-C3DAD5E5DEB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3" name="Date Placeholder 2">
            <a:extLst>
              <a:ext uri="{FF2B5EF4-FFF2-40B4-BE49-F238E27FC236}">
                <a16:creationId xmlns:a16="http://schemas.microsoft.com/office/drawing/2014/main" id="{97B6E34C-7363-422B-B89A-4EB5DF3FAF9D}"/>
              </a:ext>
            </a:extLst>
          </p:cNvPr>
          <p:cNvSpPr>
            <a:spLocks noGrp="1"/>
          </p:cNvSpPr>
          <p:nvPr>
            <p:ph type="dt" sz="half" idx="15"/>
          </p:nvPr>
        </p:nvSpPr>
        <p:spPr/>
        <p:txBody>
          <a:bodyPr/>
          <a:lstStyle>
            <a:lvl1pPr>
              <a:defRPr/>
            </a:lvl1pPr>
          </a:lstStyle>
          <a:p>
            <a:fld id="{49902563-5549-E04F-ACBA-53673028DC2E}" type="datetime1">
              <a:rPr lang="en-US" noProof="0" smtClean="0"/>
              <a:t>07/18/2024</a:t>
            </a:fld>
            <a:endParaRPr lang="en-US" noProof="0"/>
          </a:p>
        </p:txBody>
      </p:sp>
      <p:sp>
        <p:nvSpPr>
          <p:cNvPr id="7" name="Slide Number Placeholder 6">
            <a:extLst>
              <a:ext uri="{FF2B5EF4-FFF2-40B4-BE49-F238E27FC236}">
                <a16:creationId xmlns:a16="http://schemas.microsoft.com/office/drawing/2014/main" id="{3543ABFA-3E0D-4F0A-AF30-F33D95442FD9}"/>
              </a:ext>
            </a:extLst>
          </p:cNvPr>
          <p:cNvSpPr>
            <a:spLocks noGrp="1"/>
          </p:cNvSpPr>
          <p:nvPr>
            <p:ph type="sldNum" sz="quarter" idx="17"/>
          </p:nvPr>
        </p:nvSpPr>
        <p:spPr/>
        <p:txBody>
          <a:bodyPr/>
          <a:lstStyle/>
          <a:p>
            <a:fld id="{F207DD7E-2893-4952-BB40-9A5B851D3DD5}" type="slidenum">
              <a:rPr lang="en-US" noProof="0" smtClean="0"/>
              <a:pPr/>
              <a:t>‹#›</a:t>
            </a:fld>
            <a:endParaRPr lang="en-US" noProof="0"/>
          </a:p>
        </p:txBody>
      </p:sp>
      <p:sp>
        <p:nvSpPr>
          <p:cNvPr id="5" name="Footer Placeholder 4">
            <a:extLst>
              <a:ext uri="{FF2B5EF4-FFF2-40B4-BE49-F238E27FC236}">
                <a16:creationId xmlns:a16="http://schemas.microsoft.com/office/drawing/2014/main" id="{FC81A3C9-35CE-423F-AFBD-419E2D88E735}"/>
              </a:ext>
            </a:extLst>
          </p:cNvPr>
          <p:cNvSpPr>
            <a:spLocks noGrp="1"/>
          </p:cNvSpPr>
          <p:nvPr>
            <p:ph type="ftr" sz="quarter" idx="18"/>
          </p:nvPr>
        </p:nvSpPr>
        <p:spPr/>
        <p:txBody>
          <a:bodyPr/>
          <a:lstStyle/>
          <a:p>
            <a:r>
              <a:rPr lang="en-US"/>
              <a:t>Confidential</a:t>
            </a:r>
          </a:p>
        </p:txBody>
      </p:sp>
    </p:spTree>
    <p:extLst>
      <p:ext uri="{BB962C8B-B14F-4D97-AF65-F5344CB8AC3E}">
        <p14:creationId xmlns:p14="http://schemas.microsoft.com/office/powerpoint/2010/main" val="2212410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1308">
          <p15:clr>
            <a:srgbClr val="FBAE40"/>
          </p15:clr>
        </p15:guide>
      </p15:sldGuideLst>
    </p:ext>
  </p:extLst>
</p:sldLayout>
</file>

<file path=ppt/slideLayouts/slideLayout209.xml><?xml version="1.0" encoding="utf-8"?>
<p:sldLayout xmlns:a="http://schemas.openxmlformats.org/drawingml/2006/main" xmlns:r="http://schemas.openxmlformats.org/officeDocument/2006/relationships" xmlns:p="http://schemas.openxmlformats.org/presentationml/2006/main" preserve="1" userDrawn="1">
  <p:cSld name="Text in three columns with blue">
    <p:spTree>
      <p:nvGrpSpPr>
        <p:cNvPr id="1" name=""/>
        <p:cNvGrpSpPr/>
        <p:nvPr/>
      </p:nvGrpSpPr>
      <p:grpSpPr>
        <a:xfrm>
          <a:off x="0" y="0"/>
          <a:ext cx="0" cy="0"/>
          <a:chOff x="0" y="0"/>
          <a:chExt cx="0" cy="0"/>
        </a:xfrm>
      </p:grpSpPr>
      <p:sp>
        <p:nvSpPr>
          <p:cNvPr id="18" name="Content Placeholder 3">
            <a:extLst>
              <a:ext uri="{FF2B5EF4-FFF2-40B4-BE49-F238E27FC236}">
                <a16:creationId xmlns:a16="http://schemas.microsoft.com/office/drawing/2014/main" id="{CF476445-3292-41EA-9F7D-66524141203D}"/>
              </a:ext>
            </a:extLst>
          </p:cNvPr>
          <p:cNvSpPr>
            <a:spLocks noGrp="1"/>
          </p:cNvSpPr>
          <p:nvPr>
            <p:ph sz="half" idx="14"/>
          </p:nvPr>
        </p:nvSpPr>
        <p:spPr>
          <a:xfrm>
            <a:off x="4891498" y="2586963"/>
            <a:ext cx="3274601" cy="3778148"/>
          </a:xfrm>
          <a:prstGeom prst="rect">
            <a:avLst/>
          </a:prstGeom>
        </p:spPr>
        <p:txBody>
          <a:bodyPr>
            <a:noAutofit/>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sz="1867" b="1"/>
            </a:lvl1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p:cNvSpPr>
            <a:spLocks noGrp="1"/>
          </p:cNvSpPr>
          <p:nvPr>
            <p:ph type="title"/>
          </p:nvPr>
        </p:nvSpPr>
        <p:spPr>
          <a:xfrm>
            <a:off x="1219199" y="395819"/>
            <a:ext cx="6963711" cy="1132416"/>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1219201" y="2541432"/>
            <a:ext cx="3299883" cy="3829736"/>
          </a:xfrm>
          <a:prstGeom prst="rect">
            <a:avLst/>
          </a:prstGeom>
        </p:spPr>
        <p:txBody>
          <a:bodyPr>
            <a:noAutofit/>
          </a:bodyPr>
          <a:lstStyle>
            <a:lvl1pPr>
              <a:defRPr sz="1867" b="1"/>
            </a:lvl1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E0B0DAAE-C09B-45BD-9696-C3DAD5E5DEB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3" name="Date Placeholder 2">
            <a:extLst>
              <a:ext uri="{FF2B5EF4-FFF2-40B4-BE49-F238E27FC236}">
                <a16:creationId xmlns:a16="http://schemas.microsoft.com/office/drawing/2014/main" id="{97B6E34C-7363-422B-B89A-4EB5DF3FAF9D}"/>
              </a:ext>
            </a:extLst>
          </p:cNvPr>
          <p:cNvSpPr>
            <a:spLocks noGrp="1"/>
          </p:cNvSpPr>
          <p:nvPr>
            <p:ph type="dt" sz="half" idx="15"/>
          </p:nvPr>
        </p:nvSpPr>
        <p:spPr/>
        <p:txBody>
          <a:bodyPr/>
          <a:lstStyle>
            <a:lvl1pPr>
              <a:defRPr/>
            </a:lvl1pPr>
          </a:lstStyle>
          <a:p>
            <a:fld id="{D4EB969C-4252-F24E-95F4-A1901529120A}" type="datetime1">
              <a:rPr lang="en-US" noProof="0" smtClean="0"/>
              <a:t>07/18/2024</a:t>
            </a:fld>
            <a:endParaRPr lang="en-US" noProof="0"/>
          </a:p>
        </p:txBody>
      </p:sp>
      <p:sp>
        <p:nvSpPr>
          <p:cNvPr id="7" name="Slide Number Placeholder 6">
            <a:extLst>
              <a:ext uri="{FF2B5EF4-FFF2-40B4-BE49-F238E27FC236}">
                <a16:creationId xmlns:a16="http://schemas.microsoft.com/office/drawing/2014/main" id="{3543ABFA-3E0D-4F0A-AF30-F33D95442FD9}"/>
              </a:ext>
            </a:extLst>
          </p:cNvPr>
          <p:cNvSpPr>
            <a:spLocks noGrp="1"/>
          </p:cNvSpPr>
          <p:nvPr>
            <p:ph type="sldNum" sz="quarter" idx="17"/>
          </p:nvPr>
        </p:nvSpPr>
        <p:spPr/>
        <p:txBody>
          <a:bodyPr/>
          <a:lstStyle/>
          <a:p>
            <a:fld id="{F207DD7E-2893-4952-BB40-9A5B851D3DD5}" type="slidenum">
              <a:rPr lang="en-US" noProof="0" smtClean="0"/>
              <a:pPr/>
              <a:t>‹#›</a:t>
            </a:fld>
            <a:endParaRPr lang="en-US" noProof="0"/>
          </a:p>
        </p:txBody>
      </p:sp>
      <p:sp>
        <p:nvSpPr>
          <p:cNvPr id="5" name="Footer Placeholder 4">
            <a:extLst>
              <a:ext uri="{FF2B5EF4-FFF2-40B4-BE49-F238E27FC236}">
                <a16:creationId xmlns:a16="http://schemas.microsoft.com/office/drawing/2014/main" id="{FC81A3C9-35CE-423F-AFBD-419E2D88E735}"/>
              </a:ext>
            </a:extLst>
          </p:cNvPr>
          <p:cNvSpPr>
            <a:spLocks noGrp="1"/>
          </p:cNvSpPr>
          <p:nvPr>
            <p:ph type="ftr" sz="quarter" idx="18"/>
          </p:nvPr>
        </p:nvSpPr>
        <p:spPr/>
        <p:txBody>
          <a:bodyPr/>
          <a:lstStyle/>
          <a:p>
            <a:r>
              <a:rPr lang="en-US"/>
              <a:t>Confidential</a:t>
            </a:r>
          </a:p>
        </p:txBody>
      </p:sp>
      <p:sp>
        <p:nvSpPr>
          <p:cNvPr id="6" name="Rectangle 5">
            <a:extLst>
              <a:ext uri="{FF2B5EF4-FFF2-40B4-BE49-F238E27FC236}">
                <a16:creationId xmlns:a16="http://schemas.microsoft.com/office/drawing/2014/main" id="{1852EAB2-6624-4314-9980-A39B8DF0687C}"/>
              </a:ext>
            </a:extLst>
          </p:cNvPr>
          <p:cNvSpPr/>
          <p:nvPr userDrawn="1"/>
        </p:nvSpPr>
        <p:spPr>
          <a:xfrm>
            <a:off x="8538513" y="0"/>
            <a:ext cx="365348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1" name="Content Placeholder 3">
            <a:extLst>
              <a:ext uri="{FF2B5EF4-FFF2-40B4-BE49-F238E27FC236}">
                <a16:creationId xmlns:a16="http://schemas.microsoft.com/office/drawing/2014/main" id="{95A480B9-FF14-41FC-BAA6-25BD6F33959C}"/>
              </a:ext>
            </a:extLst>
          </p:cNvPr>
          <p:cNvSpPr>
            <a:spLocks noGrp="1"/>
          </p:cNvSpPr>
          <p:nvPr>
            <p:ph sz="half" idx="19"/>
          </p:nvPr>
        </p:nvSpPr>
        <p:spPr>
          <a:xfrm>
            <a:off x="8928100" y="395819"/>
            <a:ext cx="2908299" cy="5969293"/>
          </a:xfrm>
          <a:prstGeom prst="rect">
            <a:avLst/>
          </a:prstGeom>
        </p:spPr>
        <p:txBody>
          <a:bodyPr>
            <a:noAutofit/>
          </a:bodyPr>
          <a:lstStyle>
            <a:lvl1pPr>
              <a:defRPr sz="1867" b="1">
                <a:solidFill>
                  <a:schemeClr val="accent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 name="Content Placeholder 3">
            <a:extLst>
              <a:ext uri="{FF2B5EF4-FFF2-40B4-BE49-F238E27FC236}">
                <a16:creationId xmlns:a16="http://schemas.microsoft.com/office/drawing/2014/main" id="{7FB0318F-D015-472D-B35E-E9C704F41559}"/>
              </a:ext>
            </a:extLst>
          </p:cNvPr>
          <p:cNvSpPr>
            <a:spLocks noGrp="1"/>
          </p:cNvSpPr>
          <p:nvPr>
            <p:ph sz="half" idx="20"/>
          </p:nvPr>
        </p:nvSpPr>
        <p:spPr>
          <a:xfrm>
            <a:off x="1231901" y="1804832"/>
            <a:ext cx="6951009" cy="481168"/>
          </a:xfrm>
          <a:prstGeom prst="rect">
            <a:avLst/>
          </a:prstGeom>
        </p:spPr>
        <p:txBody>
          <a:bodyPr>
            <a:noAutofit/>
          </a:bodyPr>
          <a:lstStyle>
            <a:lvl1pPr>
              <a:defRPr sz="1867" b="1">
                <a:solidFill>
                  <a:schemeClr val="tx1"/>
                </a:solidFill>
              </a:defRPr>
            </a:lvl1pPr>
          </a:lstStyle>
          <a:p>
            <a:pPr lvl="0"/>
            <a:r>
              <a:rPr lang="en-US" noProof="0"/>
              <a:t>Click to edit Master text styles</a:t>
            </a:r>
          </a:p>
        </p:txBody>
      </p:sp>
    </p:spTree>
    <p:extLst>
      <p:ext uri="{BB962C8B-B14F-4D97-AF65-F5344CB8AC3E}">
        <p14:creationId xmlns:p14="http://schemas.microsoft.com/office/powerpoint/2010/main" val="4214362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1308">
          <p15:clr>
            <a:srgbClr val="FBAE40"/>
          </p15:clr>
        </p15:guide>
      </p15:sldGuideLst>
    </p:ext>
  </p:extLst>
</p:sldLayout>
</file>

<file path=ppt/slideLayouts/slideLayout210.xml><?xml version="1.0" encoding="utf-8"?>
<p:sldLayout xmlns:a="http://schemas.openxmlformats.org/drawingml/2006/main" xmlns:r="http://schemas.openxmlformats.org/officeDocument/2006/relationships" xmlns:p="http://schemas.openxmlformats.org/presentationml/2006/main" preserve="1" userDrawn="1">
  <p:cSld name="Text in three columns in True 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19199" y="395818"/>
            <a:ext cx="3295652" cy="1824217"/>
          </a:xfrm>
          <a:prstGeom prst="rect">
            <a:avLst/>
          </a:prstGeom>
        </p:spPr>
        <p:txBody>
          <a:bodyPr>
            <a:noAutofit/>
          </a:bodyPr>
          <a:lstStyle>
            <a:lvl1pPr>
              <a:defRPr>
                <a:solidFill>
                  <a:schemeClr val="bg1"/>
                </a:solidFill>
              </a:defRPr>
            </a:lvl1pPr>
          </a:lstStyle>
          <a:p>
            <a:r>
              <a:rPr lang="en-US" noProof="0"/>
              <a:t>Click to edit Master title style</a:t>
            </a:r>
          </a:p>
        </p:txBody>
      </p:sp>
      <p:sp>
        <p:nvSpPr>
          <p:cNvPr id="3" name="Text Placeholder 2"/>
          <p:cNvSpPr>
            <a:spLocks noGrp="1"/>
          </p:cNvSpPr>
          <p:nvPr>
            <p:ph type="body" idx="1"/>
          </p:nvPr>
        </p:nvSpPr>
        <p:spPr>
          <a:xfrm>
            <a:off x="1219199" y="2548129"/>
            <a:ext cx="3268135" cy="3823039"/>
          </a:xfrm>
          <a:prstGeom prst="rect">
            <a:avLst/>
          </a:prstGeom>
        </p:spPr>
        <p:txBody>
          <a:bodyPr anchor="t" anchorCtr="0">
            <a:noAutofit/>
          </a:bodyPr>
          <a:lstStyle>
            <a:lvl1pPr marL="0" indent="0">
              <a:buNone/>
              <a:defRPr sz="1867" b="0">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
        <p:nvSpPr>
          <p:cNvPr id="4" name="Content Placeholder 3"/>
          <p:cNvSpPr>
            <a:spLocks noGrp="1"/>
          </p:cNvSpPr>
          <p:nvPr>
            <p:ph sz="half" idx="2"/>
          </p:nvPr>
        </p:nvSpPr>
        <p:spPr>
          <a:xfrm>
            <a:off x="4881033" y="2577865"/>
            <a:ext cx="3285067" cy="3793303"/>
          </a:xfrm>
          <a:prstGeom prst="rect">
            <a:avLst/>
          </a:prstGeo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Content Placeholder 5"/>
          <p:cNvSpPr>
            <a:spLocks noGrp="1"/>
          </p:cNvSpPr>
          <p:nvPr>
            <p:ph sz="quarter" idx="4"/>
          </p:nvPr>
        </p:nvSpPr>
        <p:spPr>
          <a:xfrm>
            <a:off x="8540752" y="2577865"/>
            <a:ext cx="3295649" cy="3793303"/>
          </a:xfrm>
          <a:prstGeom prst="rect">
            <a:avLst/>
          </a:prstGeo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612BFD51-DBD0-429E-8A84-D3D9CFFC048B}"/>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1" y="1132962"/>
            <a:ext cx="1448184" cy="146749"/>
          </a:xfrm>
          <a:prstGeom prst="rect">
            <a:avLst/>
          </a:prstGeom>
        </p:spPr>
      </p:pic>
      <p:sp>
        <p:nvSpPr>
          <p:cNvPr id="5" name="Date Placeholder 4">
            <a:extLst>
              <a:ext uri="{FF2B5EF4-FFF2-40B4-BE49-F238E27FC236}">
                <a16:creationId xmlns:a16="http://schemas.microsoft.com/office/drawing/2014/main" id="{1DB869C6-0B2F-4A0C-A4D7-4D7CA592B243}"/>
              </a:ext>
            </a:extLst>
          </p:cNvPr>
          <p:cNvSpPr>
            <a:spLocks noGrp="1"/>
          </p:cNvSpPr>
          <p:nvPr>
            <p:ph type="dt" sz="half" idx="10"/>
          </p:nvPr>
        </p:nvSpPr>
        <p:spPr/>
        <p:txBody>
          <a:bodyPr/>
          <a:lstStyle>
            <a:lvl1pPr>
              <a:defRPr>
                <a:solidFill>
                  <a:schemeClr val="bg1"/>
                </a:solidFill>
              </a:defRPr>
            </a:lvl1pPr>
          </a:lstStyle>
          <a:p>
            <a:fld id="{0B90BFF2-DC62-7B43-9AF4-680E55678D84}" type="datetime1">
              <a:rPr lang="en-US" noProof="0" smtClean="0"/>
              <a:t>07/18/2024</a:t>
            </a:fld>
            <a:endParaRPr lang="en-US" noProof="0"/>
          </a:p>
        </p:txBody>
      </p:sp>
      <p:sp>
        <p:nvSpPr>
          <p:cNvPr id="8" name="Slide Number Placeholder 7">
            <a:extLst>
              <a:ext uri="{FF2B5EF4-FFF2-40B4-BE49-F238E27FC236}">
                <a16:creationId xmlns:a16="http://schemas.microsoft.com/office/drawing/2014/main" id="{100FD8A5-D306-41FC-91A4-10970587272F}"/>
              </a:ext>
            </a:extLst>
          </p:cNvPr>
          <p:cNvSpPr>
            <a:spLocks noGrp="1"/>
          </p:cNvSpPr>
          <p:nvPr>
            <p:ph type="sldNum" sz="quarter" idx="12"/>
          </p:nvPr>
        </p:nvSpPr>
        <p:spPr/>
        <p:txBody>
          <a:bodyPr/>
          <a:lstStyle>
            <a:lvl1pPr>
              <a:defRPr>
                <a:solidFill>
                  <a:schemeClr val="bg1"/>
                </a:solidFill>
              </a:defRPr>
            </a:lvl1pPr>
          </a:lstStyle>
          <a:p>
            <a:fld id="{F207DD7E-2893-4952-BB40-9A5B851D3DD5}" type="slidenum">
              <a:rPr lang="en-US" noProof="0" smtClean="0"/>
              <a:pPr/>
              <a:t>‹#›</a:t>
            </a:fld>
            <a:endParaRPr lang="en-US" noProof="0"/>
          </a:p>
        </p:txBody>
      </p:sp>
      <p:sp>
        <p:nvSpPr>
          <p:cNvPr id="7" name="Footer Placeholder 6">
            <a:extLst>
              <a:ext uri="{FF2B5EF4-FFF2-40B4-BE49-F238E27FC236}">
                <a16:creationId xmlns:a16="http://schemas.microsoft.com/office/drawing/2014/main" id="{687F82FC-5DDB-42DD-9BF2-3AEA33147608}"/>
              </a:ext>
            </a:extLst>
          </p:cNvPr>
          <p:cNvSpPr>
            <a:spLocks noGrp="1"/>
          </p:cNvSpPr>
          <p:nvPr>
            <p:ph type="ftr" sz="quarter" idx="13"/>
          </p:nvPr>
        </p:nvSpPr>
        <p:spPr/>
        <p:txBody>
          <a:bodyPr/>
          <a:lstStyle>
            <a:lvl1pPr>
              <a:defRPr>
                <a:solidFill>
                  <a:schemeClr val="bg1"/>
                </a:solidFill>
              </a:defRPr>
            </a:lvl1pPr>
          </a:lstStyle>
          <a:p>
            <a:r>
              <a:rPr lang="en-US"/>
              <a:t>Confidential</a:t>
            </a:r>
          </a:p>
        </p:txBody>
      </p:sp>
    </p:spTree>
    <p:extLst>
      <p:ext uri="{BB962C8B-B14F-4D97-AF65-F5344CB8AC3E}">
        <p14:creationId xmlns:p14="http://schemas.microsoft.com/office/powerpoint/2010/main" val="1648501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1308">
          <p15:clr>
            <a:srgbClr val="FBAE40"/>
          </p15:clr>
        </p15:guide>
      </p15:sldGuideLst>
    </p:ext>
  </p:extLst>
</p:sldLayout>
</file>

<file path=ppt/slideLayouts/slideLayout211.xml><?xml version="1.0" encoding="utf-8"?>
<p:sldLayout xmlns:a="http://schemas.openxmlformats.org/drawingml/2006/main" xmlns:r="http://schemas.openxmlformats.org/officeDocument/2006/relationships" xmlns:p="http://schemas.openxmlformats.org/presentationml/2006/main" preserve="1" userDrawn="1">
  <p:cSld name="Text in three columns in True Blue variation">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19199" y="395818"/>
            <a:ext cx="6946901" cy="772583"/>
          </a:xfrm>
          <a:prstGeom prst="rect">
            <a:avLst/>
          </a:prstGeom>
        </p:spPr>
        <p:txBody>
          <a:bodyPr>
            <a:noAutofit/>
          </a:bodyPr>
          <a:lstStyle>
            <a:lvl1pPr>
              <a:defRPr>
                <a:solidFill>
                  <a:schemeClr val="bg1"/>
                </a:solidFill>
              </a:defRPr>
            </a:lvl1pPr>
          </a:lstStyle>
          <a:p>
            <a:r>
              <a:rPr lang="en-US" noProof="0"/>
              <a:t>Click to edit Master title style</a:t>
            </a:r>
          </a:p>
        </p:txBody>
      </p:sp>
      <p:sp>
        <p:nvSpPr>
          <p:cNvPr id="4" name="Content Placeholder 3"/>
          <p:cNvSpPr>
            <a:spLocks noGrp="1"/>
          </p:cNvSpPr>
          <p:nvPr>
            <p:ph sz="half" idx="2"/>
          </p:nvPr>
        </p:nvSpPr>
        <p:spPr>
          <a:xfrm>
            <a:off x="4881033" y="4089401"/>
            <a:ext cx="3285067" cy="1977505"/>
          </a:xfrm>
          <a:prstGeom prst="rect">
            <a:avLst/>
          </a:prstGeo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Content Placeholder 5"/>
          <p:cNvSpPr>
            <a:spLocks noGrp="1"/>
          </p:cNvSpPr>
          <p:nvPr>
            <p:ph sz="quarter" idx="4"/>
          </p:nvPr>
        </p:nvSpPr>
        <p:spPr>
          <a:xfrm>
            <a:off x="8540752" y="4089401"/>
            <a:ext cx="3295649" cy="1977505"/>
          </a:xfrm>
          <a:prstGeom prst="rect">
            <a:avLst/>
          </a:prstGeo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612BFD51-DBD0-429E-8A84-D3D9CFFC048B}"/>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1" y="1132962"/>
            <a:ext cx="1448184" cy="146749"/>
          </a:xfrm>
          <a:prstGeom prst="rect">
            <a:avLst/>
          </a:prstGeom>
        </p:spPr>
      </p:pic>
      <p:sp>
        <p:nvSpPr>
          <p:cNvPr id="5" name="Date Placeholder 4">
            <a:extLst>
              <a:ext uri="{FF2B5EF4-FFF2-40B4-BE49-F238E27FC236}">
                <a16:creationId xmlns:a16="http://schemas.microsoft.com/office/drawing/2014/main" id="{1DB869C6-0B2F-4A0C-A4D7-4D7CA592B243}"/>
              </a:ext>
            </a:extLst>
          </p:cNvPr>
          <p:cNvSpPr>
            <a:spLocks noGrp="1"/>
          </p:cNvSpPr>
          <p:nvPr>
            <p:ph type="dt" sz="half" idx="10"/>
          </p:nvPr>
        </p:nvSpPr>
        <p:spPr/>
        <p:txBody>
          <a:bodyPr/>
          <a:lstStyle>
            <a:lvl1pPr>
              <a:defRPr>
                <a:solidFill>
                  <a:schemeClr val="bg1"/>
                </a:solidFill>
              </a:defRPr>
            </a:lvl1pPr>
          </a:lstStyle>
          <a:p>
            <a:fld id="{5F37DF31-A7A3-4D4B-9E1F-9CB7F61D54FC}" type="datetime1">
              <a:rPr lang="en-US" noProof="0" smtClean="0"/>
              <a:t>07/18/2024</a:t>
            </a:fld>
            <a:endParaRPr lang="en-US" noProof="0"/>
          </a:p>
        </p:txBody>
      </p:sp>
      <p:sp>
        <p:nvSpPr>
          <p:cNvPr id="8" name="Slide Number Placeholder 7">
            <a:extLst>
              <a:ext uri="{FF2B5EF4-FFF2-40B4-BE49-F238E27FC236}">
                <a16:creationId xmlns:a16="http://schemas.microsoft.com/office/drawing/2014/main" id="{100FD8A5-D306-41FC-91A4-10970587272F}"/>
              </a:ext>
            </a:extLst>
          </p:cNvPr>
          <p:cNvSpPr>
            <a:spLocks noGrp="1"/>
          </p:cNvSpPr>
          <p:nvPr>
            <p:ph type="sldNum" sz="quarter" idx="12"/>
          </p:nvPr>
        </p:nvSpPr>
        <p:spPr/>
        <p:txBody>
          <a:bodyPr/>
          <a:lstStyle>
            <a:lvl1pPr>
              <a:defRPr>
                <a:solidFill>
                  <a:schemeClr val="bg1"/>
                </a:solidFill>
              </a:defRPr>
            </a:lvl1pPr>
          </a:lstStyle>
          <a:p>
            <a:fld id="{F207DD7E-2893-4952-BB40-9A5B851D3DD5}" type="slidenum">
              <a:rPr lang="en-US" noProof="0" smtClean="0"/>
              <a:pPr/>
              <a:t>‹#›</a:t>
            </a:fld>
            <a:endParaRPr lang="en-US" noProof="0"/>
          </a:p>
        </p:txBody>
      </p:sp>
      <p:sp>
        <p:nvSpPr>
          <p:cNvPr id="18" name="Content Placeholder 3">
            <a:extLst>
              <a:ext uri="{FF2B5EF4-FFF2-40B4-BE49-F238E27FC236}">
                <a16:creationId xmlns:a16="http://schemas.microsoft.com/office/drawing/2014/main" id="{79745063-280B-4C67-8608-856FC1294F95}"/>
              </a:ext>
            </a:extLst>
          </p:cNvPr>
          <p:cNvSpPr>
            <a:spLocks noGrp="1"/>
          </p:cNvSpPr>
          <p:nvPr>
            <p:ph sz="half" idx="13"/>
          </p:nvPr>
        </p:nvSpPr>
        <p:spPr>
          <a:xfrm>
            <a:off x="1219199" y="4089401"/>
            <a:ext cx="3285067" cy="1977505"/>
          </a:xfrm>
          <a:prstGeom prst="rect">
            <a:avLst/>
          </a:prstGeo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Content Placeholder 3">
            <a:extLst>
              <a:ext uri="{FF2B5EF4-FFF2-40B4-BE49-F238E27FC236}">
                <a16:creationId xmlns:a16="http://schemas.microsoft.com/office/drawing/2014/main" id="{012A62D4-8316-46EC-923F-4AE2F3DC9AEE}"/>
              </a:ext>
            </a:extLst>
          </p:cNvPr>
          <p:cNvSpPr>
            <a:spLocks noGrp="1"/>
          </p:cNvSpPr>
          <p:nvPr>
            <p:ph sz="half" idx="14" hasCustomPrompt="1"/>
          </p:nvPr>
        </p:nvSpPr>
        <p:spPr>
          <a:xfrm>
            <a:off x="4842933" y="2621280"/>
            <a:ext cx="3285067" cy="1481667"/>
          </a:xfrm>
          <a:prstGeom prst="rect">
            <a:avLst/>
          </a:prstGeom>
        </p:spPr>
        <p:txBody>
          <a:bodyPr>
            <a:noAutofit/>
          </a:bodyPr>
          <a:lstStyle>
            <a:lvl1pPr algn="l">
              <a:defRPr sz="9333">
                <a:solidFill>
                  <a:schemeClr val="bg1"/>
                </a:solidFill>
              </a:defRPr>
            </a:lvl1pPr>
            <a:lvl2pPr>
              <a:defRPr sz="9333">
                <a:solidFill>
                  <a:schemeClr val="bg1"/>
                </a:solidFill>
              </a:defRPr>
            </a:lvl2pPr>
            <a:lvl3pPr>
              <a:defRPr sz="9333">
                <a:solidFill>
                  <a:schemeClr val="bg1"/>
                </a:solidFill>
              </a:defRPr>
            </a:lvl3pPr>
            <a:lvl4pPr>
              <a:defRPr sz="9333">
                <a:solidFill>
                  <a:schemeClr val="bg1"/>
                </a:solidFill>
              </a:defRPr>
            </a:lvl4pPr>
            <a:lvl5pPr>
              <a:defRPr sz="9333">
                <a:solidFill>
                  <a:schemeClr val="bg1"/>
                </a:solidFill>
              </a:defRPr>
            </a:lvl5pPr>
          </a:lstStyle>
          <a:p>
            <a:pPr lvl="0"/>
            <a:r>
              <a:rPr lang="en-US" noProof="0"/>
              <a:t>75%</a:t>
            </a:r>
          </a:p>
        </p:txBody>
      </p:sp>
      <p:sp>
        <p:nvSpPr>
          <p:cNvPr id="20" name="Content Placeholder 5">
            <a:extLst>
              <a:ext uri="{FF2B5EF4-FFF2-40B4-BE49-F238E27FC236}">
                <a16:creationId xmlns:a16="http://schemas.microsoft.com/office/drawing/2014/main" id="{FE6F2483-0796-4CE0-9390-EA4EB121C81F}"/>
              </a:ext>
            </a:extLst>
          </p:cNvPr>
          <p:cNvSpPr>
            <a:spLocks noGrp="1"/>
          </p:cNvSpPr>
          <p:nvPr>
            <p:ph sz="quarter" idx="15" hasCustomPrompt="1"/>
          </p:nvPr>
        </p:nvSpPr>
        <p:spPr>
          <a:xfrm>
            <a:off x="8515352" y="2621280"/>
            <a:ext cx="3295649" cy="1481667"/>
          </a:xfrm>
          <a:prstGeom prst="rect">
            <a:avLst/>
          </a:prstGeom>
        </p:spPr>
        <p:txBody>
          <a:bodyPr>
            <a:noAutofit/>
          </a:bodyPr>
          <a:lstStyle>
            <a:lvl1pPr algn="l">
              <a:defRPr sz="9333">
                <a:solidFill>
                  <a:schemeClr val="bg1"/>
                </a:solidFill>
              </a:defRPr>
            </a:lvl1pPr>
            <a:lvl2pPr>
              <a:defRPr sz="9333">
                <a:solidFill>
                  <a:schemeClr val="bg1"/>
                </a:solidFill>
              </a:defRPr>
            </a:lvl2pPr>
            <a:lvl3pPr>
              <a:defRPr sz="9333">
                <a:solidFill>
                  <a:schemeClr val="bg1"/>
                </a:solidFill>
              </a:defRPr>
            </a:lvl3pPr>
            <a:lvl4pPr>
              <a:defRPr sz="9333">
                <a:solidFill>
                  <a:schemeClr val="bg1"/>
                </a:solidFill>
              </a:defRPr>
            </a:lvl4pPr>
            <a:lvl5pPr>
              <a:defRPr sz="9333">
                <a:solidFill>
                  <a:schemeClr val="bg1"/>
                </a:solidFill>
              </a:defRPr>
            </a:lvl5pPr>
          </a:lstStyle>
          <a:p>
            <a:pPr lvl="0"/>
            <a:r>
              <a:rPr lang="en-US" noProof="0"/>
              <a:t>50%</a:t>
            </a:r>
          </a:p>
        </p:txBody>
      </p:sp>
      <p:sp>
        <p:nvSpPr>
          <p:cNvPr id="21" name="Content Placeholder 3">
            <a:extLst>
              <a:ext uri="{FF2B5EF4-FFF2-40B4-BE49-F238E27FC236}">
                <a16:creationId xmlns:a16="http://schemas.microsoft.com/office/drawing/2014/main" id="{F215468C-3846-4A8F-80D1-1B7D83E49106}"/>
              </a:ext>
            </a:extLst>
          </p:cNvPr>
          <p:cNvSpPr>
            <a:spLocks noGrp="1"/>
          </p:cNvSpPr>
          <p:nvPr>
            <p:ph sz="half" idx="16" hasCustomPrompt="1"/>
          </p:nvPr>
        </p:nvSpPr>
        <p:spPr>
          <a:xfrm>
            <a:off x="1101852" y="2621280"/>
            <a:ext cx="3285067" cy="1481667"/>
          </a:xfrm>
          <a:prstGeom prst="rect">
            <a:avLst/>
          </a:prstGeom>
        </p:spPr>
        <p:txBody>
          <a:bodyPr>
            <a:noAutofit/>
          </a:bodyPr>
          <a:lstStyle>
            <a:lvl1pPr algn="l">
              <a:defRPr sz="9333">
                <a:solidFill>
                  <a:schemeClr val="bg1"/>
                </a:solidFill>
              </a:defRPr>
            </a:lvl1pPr>
            <a:lvl2pPr>
              <a:defRPr sz="9333">
                <a:solidFill>
                  <a:schemeClr val="bg1"/>
                </a:solidFill>
              </a:defRPr>
            </a:lvl2pPr>
            <a:lvl3pPr>
              <a:defRPr sz="9333">
                <a:solidFill>
                  <a:schemeClr val="bg1"/>
                </a:solidFill>
              </a:defRPr>
            </a:lvl3pPr>
            <a:lvl4pPr>
              <a:defRPr sz="9333">
                <a:solidFill>
                  <a:schemeClr val="bg1"/>
                </a:solidFill>
              </a:defRPr>
            </a:lvl4pPr>
            <a:lvl5pPr>
              <a:defRPr sz="9333">
                <a:solidFill>
                  <a:schemeClr val="bg1"/>
                </a:solidFill>
              </a:defRPr>
            </a:lvl5pPr>
          </a:lstStyle>
          <a:p>
            <a:pPr lvl="0"/>
            <a:r>
              <a:rPr lang="en-US" noProof="0"/>
              <a:t>100%</a:t>
            </a:r>
          </a:p>
        </p:txBody>
      </p:sp>
      <p:sp>
        <p:nvSpPr>
          <p:cNvPr id="22" name="Content Placeholder 3">
            <a:extLst>
              <a:ext uri="{FF2B5EF4-FFF2-40B4-BE49-F238E27FC236}">
                <a16:creationId xmlns:a16="http://schemas.microsoft.com/office/drawing/2014/main" id="{2774A5C6-D271-4B78-878B-CA70F7D59A47}"/>
              </a:ext>
            </a:extLst>
          </p:cNvPr>
          <p:cNvSpPr>
            <a:spLocks noGrp="1"/>
          </p:cNvSpPr>
          <p:nvPr>
            <p:ph sz="half" idx="17" hasCustomPrompt="1"/>
          </p:nvPr>
        </p:nvSpPr>
        <p:spPr>
          <a:xfrm>
            <a:off x="1219198" y="6291965"/>
            <a:ext cx="6946900" cy="104011"/>
          </a:xfrm>
          <a:prstGeom prst="rect">
            <a:avLst/>
          </a:prstGeom>
        </p:spPr>
        <p:txBody>
          <a:bodyPr anchor="b" anchorCtr="0">
            <a:noAutofit/>
          </a:bodyPr>
          <a:lstStyle>
            <a:lvl1pPr>
              <a:defRPr sz="933">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Source: Lorem ipsum dolores</a:t>
            </a:r>
          </a:p>
        </p:txBody>
      </p:sp>
      <p:sp>
        <p:nvSpPr>
          <p:cNvPr id="3" name="Footer Placeholder 2">
            <a:extLst>
              <a:ext uri="{FF2B5EF4-FFF2-40B4-BE49-F238E27FC236}">
                <a16:creationId xmlns:a16="http://schemas.microsoft.com/office/drawing/2014/main" id="{454AC396-BD27-499E-8537-BD7FDCEA3A6B}"/>
              </a:ext>
            </a:extLst>
          </p:cNvPr>
          <p:cNvSpPr>
            <a:spLocks noGrp="1"/>
          </p:cNvSpPr>
          <p:nvPr>
            <p:ph type="ftr" sz="quarter" idx="18"/>
          </p:nvPr>
        </p:nvSpPr>
        <p:spPr/>
        <p:txBody>
          <a:bodyPr/>
          <a:lstStyle>
            <a:lvl1pPr>
              <a:defRPr>
                <a:solidFill>
                  <a:schemeClr val="bg1"/>
                </a:solidFill>
              </a:defRPr>
            </a:lvl1pPr>
          </a:lstStyle>
          <a:p>
            <a:r>
              <a:rPr lang="en-US"/>
              <a:t>Confidential</a:t>
            </a:r>
          </a:p>
        </p:txBody>
      </p:sp>
    </p:spTree>
    <p:extLst>
      <p:ext uri="{BB962C8B-B14F-4D97-AF65-F5344CB8AC3E}">
        <p14:creationId xmlns:p14="http://schemas.microsoft.com/office/powerpoint/2010/main" val="23437141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1308">
          <p15:clr>
            <a:srgbClr val="FBAE40"/>
          </p15:clr>
        </p15:guide>
      </p15:sldGuideLst>
    </p:ext>
  </p:extLst>
</p:sldLayout>
</file>

<file path=ppt/slideLayouts/slideLayout21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219199" y="395819"/>
            <a:ext cx="3295652" cy="708053"/>
          </a:xfrm>
          <a:prstGeom prst="rect">
            <a:avLst/>
          </a:prstGeom>
        </p:spPr>
        <p:txBody>
          <a:bodyPr>
            <a:noAutofit/>
          </a:bodyPr>
          <a:lstStyle>
            <a:lvl1pPr>
              <a:defRPr/>
            </a:lvl1pPr>
          </a:lstStyle>
          <a:p>
            <a:r>
              <a:rPr lang="en-US" noProof="0"/>
              <a:t>Agenda</a:t>
            </a:r>
          </a:p>
        </p:txBody>
      </p:sp>
      <p:sp>
        <p:nvSpPr>
          <p:cNvPr id="4" name="Content Placeholder 3"/>
          <p:cNvSpPr>
            <a:spLocks noGrp="1"/>
          </p:cNvSpPr>
          <p:nvPr>
            <p:ph sz="half" idx="2"/>
          </p:nvPr>
        </p:nvSpPr>
        <p:spPr>
          <a:xfrm>
            <a:off x="1228378" y="1528235"/>
            <a:ext cx="3295652" cy="4836877"/>
          </a:xfrm>
          <a:prstGeom prst="rect">
            <a:avLst/>
          </a:prstGeom>
        </p:spPr>
        <p:txBody>
          <a:bodyPr>
            <a:noAutofit/>
          </a:bodyPr>
          <a:lstStyle>
            <a:lvl1pPr>
              <a:defRPr sz="2133"/>
            </a:lvl1pPr>
          </a:lstStyle>
          <a:p>
            <a:pPr lvl="0"/>
            <a:r>
              <a:rPr lang="en-US" noProof="0"/>
              <a:t>Click to edit Master text styles</a:t>
            </a:r>
          </a:p>
        </p:txBody>
      </p:sp>
      <p:sp>
        <p:nvSpPr>
          <p:cNvPr id="14" name="Picture Placeholder 13">
            <a:extLst>
              <a:ext uri="{FF2B5EF4-FFF2-40B4-BE49-F238E27FC236}">
                <a16:creationId xmlns:a16="http://schemas.microsoft.com/office/drawing/2014/main" id="{1E865692-0B8B-48B8-B0B3-6CFD2D1E5459}"/>
              </a:ext>
            </a:extLst>
          </p:cNvPr>
          <p:cNvSpPr>
            <a:spLocks noGrp="1"/>
          </p:cNvSpPr>
          <p:nvPr>
            <p:ph type="pic" sz="quarter" idx="13"/>
          </p:nvPr>
        </p:nvSpPr>
        <p:spPr>
          <a:xfrm>
            <a:off x="4881034" y="0"/>
            <a:ext cx="7310967" cy="6858000"/>
          </a:xfrm>
          <a:solidFill>
            <a:schemeClr val="bg1">
              <a:lumMod val="95000"/>
            </a:schemeClr>
          </a:solidFill>
        </p:spPr>
        <p:txBody>
          <a:bodyPr anchor="ctr" anchorCtr="1">
            <a:noAutofit/>
          </a:bodyPr>
          <a:lstStyle/>
          <a:p>
            <a:r>
              <a:rPr lang="en-US" noProof="0"/>
              <a:t>Click icon to add picture</a:t>
            </a:r>
          </a:p>
        </p:txBody>
      </p:sp>
      <p:pic>
        <p:nvPicPr>
          <p:cNvPr id="9" name="Picture 8">
            <a:extLst>
              <a:ext uri="{FF2B5EF4-FFF2-40B4-BE49-F238E27FC236}">
                <a16:creationId xmlns:a16="http://schemas.microsoft.com/office/drawing/2014/main" id="{D909367E-9A9A-4E35-B6B9-BF86971CCD52}"/>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3" name="Date Placeholder 2">
            <a:extLst>
              <a:ext uri="{FF2B5EF4-FFF2-40B4-BE49-F238E27FC236}">
                <a16:creationId xmlns:a16="http://schemas.microsoft.com/office/drawing/2014/main" id="{DBDD68F1-200A-47D3-97D6-58AED3057F63}"/>
              </a:ext>
            </a:extLst>
          </p:cNvPr>
          <p:cNvSpPr>
            <a:spLocks noGrp="1"/>
          </p:cNvSpPr>
          <p:nvPr>
            <p:ph type="dt" sz="half" idx="14"/>
          </p:nvPr>
        </p:nvSpPr>
        <p:spPr/>
        <p:txBody>
          <a:bodyPr/>
          <a:lstStyle>
            <a:lvl1pPr>
              <a:defRPr/>
            </a:lvl1pPr>
          </a:lstStyle>
          <a:p>
            <a:fld id="{ADB03F2C-D689-624A-BDC9-3A15AB23C41F}" type="datetime1">
              <a:rPr lang="en-US" noProof="0" smtClean="0"/>
              <a:t>07/18/2024</a:t>
            </a:fld>
            <a:endParaRPr lang="en-US" noProof="0"/>
          </a:p>
        </p:txBody>
      </p:sp>
      <p:sp>
        <p:nvSpPr>
          <p:cNvPr id="6" name="Slide Number Placeholder 5">
            <a:extLst>
              <a:ext uri="{FF2B5EF4-FFF2-40B4-BE49-F238E27FC236}">
                <a16:creationId xmlns:a16="http://schemas.microsoft.com/office/drawing/2014/main" id="{5E846A1A-29A4-4332-8B86-0C85E0F9E75C}"/>
              </a:ext>
            </a:extLst>
          </p:cNvPr>
          <p:cNvSpPr>
            <a:spLocks noGrp="1"/>
          </p:cNvSpPr>
          <p:nvPr>
            <p:ph type="sldNum" sz="quarter" idx="16"/>
          </p:nvPr>
        </p:nvSpPr>
        <p:spPr/>
        <p:txBody>
          <a:bodyPr/>
          <a:lstStyle/>
          <a:p>
            <a:fld id="{F207DD7E-2893-4952-BB40-9A5B851D3DD5}" type="slidenum">
              <a:rPr lang="en-US" noProof="0" smtClean="0"/>
              <a:pPr/>
              <a:t>‹#›</a:t>
            </a:fld>
            <a:endParaRPr lang="en-US" noProof="0"/>
          </a:p>
        </p:txBody>
      </p:sp>
      <p:sp>
        <p:nvSpPr>
          <p:cNvPr id="5" name="Footer Placeholder 4">
            <a:extLst>
              <a:ext uri="{FF2B5EF4-FFF2-40B4-BE49-F238E27FC236}">
                <a16:creationId xmlns:a16="http://schemas.microsoft.com/office/drawing/2014/main" id="{0FE5498D-2CEE-48ED-83C1-AE3937093EA4}"/>
              </a:ext>
            </a:extLst>
          </p:cNvPr>
          <p:cNvSpPr>
            <a:spLocks noGrp="1"/>
          </p:cNvSpPr>
          <p:nvPr>
            <p:ph type="ftr" sz="quarter" idx="17"/>
          </p:nvPr>
        </p:nvSpPr>
        <p:spPr/>
        <p:txBody>
          <a:bodyPr/>
          <a:lstStyle/>
          <a:p>
            <a:r>
              <a:rPr lang="en-US"/>
              <a:t>Confidential</a:t>
            </a:r>
          </a:p>
        </p:txBody>
      </p:sp>
    </p:spTree>
    <p:extLst>
      <p:ext uri="{BB962C8B-B14F-4D97-AF65-F5344CB8AC3E}">
        <p14:creationId xmlns:p14="http://schemas.microsoft.com/office/powerpoint/2010/main" val="3098705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1212">
          <p15:clr>
            <a:srgbClr val="FBAE40"/>
          </p15:clr>
        </p15:guide>
      </p15:sldGuideLst>
    </p:ext>
  </p:extLst>
</p:sldLayout>
</file>

<file path=ppt/slideLayouts/slideLayout213.xml><?xml version="1.0" encoding="utf-8"?>
<p:sldLayout xmlns:a="http://schemas.openxmlformats.org/drawingml/2006/main" xmlns:r="http://schemas.openxmlformats.org/officeDocument/2006/relationships" xmlns:p="http://schemas.openxmlformats.org/presentationml/2006/main" preserve="1" userDrawn="1">
  <p:cSld name="Agenda variation">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8CE4366-B57A-4DFB-8525-7AB08BF28ACD}"/>
              </a:ext>
            </a:extLst>
          </p:cNvPr>
          <p:cNvSpPr/>
          <p:nvPr userDrawn="1"/>
        </p:nvSpPr>
        <p:spPr>
          <a:xfrm>
            <a:off x="4514851" y="0"/>
            <a:ext cx="76771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noProof="0"/>
          </a:p>
        </p:txBody>
      </p:sp>
      <p:sp>
        <p:nvSpPr>
          <p:cNvPr id="14" name="Picture Placeholder 13">
            <a:extLst>
              <a:ext uri="{FF2B5EF4-FFF2-40B4-BE49-F238E27FC236}">
                <a16:creationId xmlns:a16="http://schemas.microsoft.com/office/drawing/2014/main" id="{A2224755-63A0-4928-87E4-E4FB6ACC3D5F}"/>
              </a:ext>
            </a:extLst>
          </p:cNvPr>
          <p:cNvSpPr>
            <a:spLocks noGrp="1"/>
          </p:cNvSpPr>
          <p:nvPr>
            <p:ph type="pic" sz="quarter" idx="13"/>
          </p:nvPr>
        </p:nvSpPr>
        <p:spPr>
          <a:xfrm>
            <a:off x="558801" y="0"/>
            <a:ext cx="3956051" cy="6858000"/>
          </a:xfrm>
          <a:solidFill>
            <a:schemeClr val="bg1">
              <a:lumMod val="95000"/>
            </a:schemeClr>
          </a:solidFill>
        </p:spPr>
        <p:txBody>
          <a:bodyPr anchor="ctr" anchorCtr="1">
            <a:noAutofit/>
          </a:bodyPr>
          <a:lstStyle/>
          <a:p>
            <a:r>
              <a:rPr lang="en-US" noProof="0"/>
              <a:t>Click icon to add picture</a:t>
            </a:r>
          </a:p>
        </p:txBody>
      </p:sp>
      <p:sp>
        <p:nvSpPr>
          <p:cNvPr id="4" name="Content Placeholder 3"/>
          <p:cNvSpPr>
            <a:spLocks noGrp="1"/>
          </p:cNvSpPr>
          <p:nvPr>
            <p:ph sz="half" idx="2"/>
          </p:nvPr>
        </p:nvSpPr>
        <p:spPr>
          <a:xfrm>
            <a:off x="4885385" y="1739901"/>
            <a:ext cx="6951015" cy="4643967"/>
          </a:xfrm>
          <a:prstGeom prst="rect">
            <a:avLst/>
          </a:prstGeom>
        </p:spPr>
        <p:txBody>
          <a:bodyPr>
            <a:noAutofit/>
          </a:bodyPr>
          <a:lstStyle>
            <a:lvl1pPr>
              <a:tabLst>
                <a:tab pos="6705432" algn="r"/>
              </a:tabLst>
              <a:defRPr sz="1867">
                <a:solidFill>
                  <a:schemeClr val="bg1"/>
                </a:solidFill>
              </a:defRPr>
            </a:lvl1pPr>
            <a:lvl2pPr marL="0" indent="0">
              <a:buFontTx/>
              <a:buNone/>
              <a:tabLst>
                <a:tab pos="6705432" algn="r"/>
              </a:tabLst>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p:txBody>
      </p:sp>
      <p:pic>
        <p:nvPicPr>
          <p:cNvPr id="15" name="Picture 8">
            <a:extLst>
              <a:ext uri="{FF2B5EF4-FFF2-40B4-BE49-F238E27FC236}">
                <a16:creationId xmlns:a16="http://schemas.microsoft.com/office/drawing/2014/main" id="{5E1B39A9-E4D3-426B-8BD8-1E8E33A57DE0}"/>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3" name="Date Placeholder 2">
            <a:extLst>
              <a:ext uri="{FF2B5EF4-FFF2-40B4-BE49-F238E27FC236}">
                <a16:creationId xmlns:a16="http://schemas.microsoft.com/office/drawing/2014/main" id="{7AA1B2B6-FC51-4F6C-9C17-992CFF3DAF8B}"/>
              </a:ext>
            </a:extLst>
          </p:cNvPr>
          <p:cNvSpPr>
            <a:spLocks noGrp="1"/>
          </p:cNvSpPr>
          <p:nvPr>
            <p:ph type="dt" sz="half" idx="15"/>
          </p:nvPr>
        </p:nvSpPr>
        <p:spPr/>
        <p:txBody>
          <a:bodyPr/>
          <a:lstStyle>
            <a:lvl1pPr>
              <a:defRPr/>
            </a:lvl1pPr>
          </a:lstStyle>
          <a:p>
            <a:fld id="{B88E2B60-21DE-DC4F-9ED3-9C84EF5B6DBB}" type="datetime1">
              <a:rPr lang="en-US" noProof="0" smtClean="0"/>
              <a:t>07/18/2024</a:t>
            </a:fld>
            <a:endParaRPr lang="en-US" noProof="0"/>
          </a:p>
        </p:txBody>
      </p:sp>
      <p:sp>
        <p:nvSpPr>
          <p:cNvPr id="8" name="Slide Number Placeholder 7">
            <a:extLst>
              <a:ext uri="{FF2B5EF4-FFF2-40B4-BE49-F238E27FC236}">
                <a16:creationId xmlns:a16="http://schemas.microsoft.com/office/drawing/2014/main" id="{9A5B2852-7714-4652-B8D7-5B6E52B5C933}"/>
              </a:ext>
            </a:extLst>
          </p:cNvPr>
          <p:cNvSpPr>
            <a:spLocks noGrp="1"/>
          </p:cNvSpPr>
          <p:nvPr>
            <p:ph type="sldNum" sz="quarter" idx="17"/>
          </p:nvPr>
        </p:nvSpPr>
        <p:spPr/>
        <p:txBody>
          <a:bodyPr/>
          <a:lstStyle/>
          <a:p>
            <a:fld id="{F207DD7E-2893-4952-BB40-9A5B851D3DD5}" type="slidenum">
              <a:rPr lang="en-US" noProof="0" smtClean="0"/>
              <a:pPr/>
              <a:t>‹#›</a:t>
            </a:fld>
            <a:endParaRPr lang="en-US" noProof="0"/>
          </a:p>
        </p:txBody>
      </p:sp>
      <p:sp>
        <p:nvSpPr>
          <p:cNvPr id="10" name="Title 1">
            <a:extLst>
              <a:ext uri="{FF2B5EF4-FFF2-40B4-BE49-F238E27FC236}">
                <a16:creationId xmlns:a16="http://schemas.microsoft.com/office/drawing/2014/main" id="{B1ED7138-F3E1-421C-9C9D-57F9C172AD34}"/>
              </a:ext>
            </a:extLst>
          </p:cNvPr>
          <p:cNvSpPr>
            <a:spLocks noGrp="1"/>
          </p:cNvSpPr>
          <p:nvPr>
            <p:ph type="title" hasCustomPrompt="1"/>
          </p:nvPr>
        </p:nvSpPr>
        <p:spPr>
          <a:xfrm>
            <a:off x="4881032" y="410182"/>
            <a:ext cx="6953837" cy="1089044"/>
          </a:xfrm>
        </p:spPr>
        <p:txBody>
          <a:bodyPr/>
          <a:lstStyle>
            <a:lvl1pPr>
              <a:defRPr>
                <a:solidFill>
                  <a:schemeClr val="bg1"/>
                </a:solidFill>
              </a:defRPr>
            </a:lvl1pPr>
          </a:lstStyle>
          <a:p>
            <a:r>
              <a:rPr lang="en-US"/>
              <a:t>Agenda</a:t>
            </a:r>
          </a:p>
        </p:txBody>
      </p:sp>
      <p:sp>
        <p:nvSpPr>
          <p:cNvPr id="5" name="Footer Placeholder 4">
            <a:extLst>
              <a:ext uri="{FF2B5EF4-FFF2-40B4-BE49-F238E27FC236}">
                <a16:creationId xmlns:a16="http://schemas.microsoft.com/office/drawing/2014/main" id="{F856AC84-D378-4427-A5E5-52CA2B376337}"/>
              </a:ext>
            </a:extLst>
          </p:cNvPr>
          <p:cNvSpPr>
            <a:spLocks noGrp="1"/>
          </p:cNvSpPr>
          <p:nvPr>
            <p:ph type="ftr" sz="quarter" idx="18"/>
          </p:nvPr>
        </p:nvSpPr>
        <p:spPr/>
        <p:txBody>
          <a:bodyPr/>
          <a:lstStyle/>
          <a:p>
            <a:r>
              <a:rPr lang="en-US"/>
              <a:t>Confidential</a:t>
            </a:r>
          </a:p>
        </p:txBody>
      </p:sp>
    </p:spTree>
    <p:extLst>
      <p:ext uri="{BB962C8B-B14F-4D97-AF65-F5344CB8AC3E}">
        <p14:creationId xmlns:p14="http://schemas.microsoft.com/office/powerpoint/2010/main" val="328600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1092">
          <p15:clr>
            <a:srgbClr val="FBAE40"/>
          </p15:clr>
        </p15:guide>
      </p15:sldGuideLst>
    </p:ext>
  </p:extLst>
</p:sldLayout>
</file>

<file path=ppt/slideLayouts/slideLayout214.xml><?xml version="1.0" encoding="utf-8"?>
<p:sldLayout xmlns:a="http://schemas.openxmlformats.org/drawingml/2006/main" xmlns:r="http://schemas.openxmlformats.org/officeDocument/2006/relationships" xmlns:p="http://schemas.openxmlformats.org/presentationml/2006/main" preserve="1" userDrawn="1">
  <p:cSld name="Text in two columns with one picture">
    <p:bg>
      <p:bgPr>
        <a:solidFill>
          <a:schemeClr val="tx1"/>
        </a:solidFill>
        <a:effectLst/>
      </p:bgPr>
    </p:bg>
    <p:spTree>
      <p:nvGrpSpPr>
        <p:cNvPr id="1" name=""/>
        <p:cNvGrpSpPr/>
        <p:nvPr/>
      </p:nvGrpSpPr>
      <p:grpSpPr>
        <a:xfrm>
          <a:off x="0" y="0"/>
          <a:ext cx="0" cy="0"/>
          <a:chOff x="0" y="0"/>
          <a:chExt cx="0" cy="0"/>
        </a:xfrm>
      </p:grpSpPr>
      <p:sp>
        <p:nvSpPr>
          <p:cNvPr id="19" name="Picture Placeholder 13">
            <a:extLst>
              <a:ext uri="{FF2B5EF4-FFF2-40B4-BE49-F238E27FC236}">
                <a16:creationId xmlns:a16="http://schemas.microsoft.com/office/drawing/2014/main" id="{341D39E0-E63F-4CD4-9C0F-33DA3E4ECB6B}"/>
              </a:ext>
            </a:extLst>
          </p:cNvPr>
          <p:cNvSpPr>
            <a:spLocks noGrp="1"/>
          </p:cNvSpPr>
          <p:nvPr>
            <p:ph type="pic" sz="quarter" idx="14"/>
          </p:nvPr>
        </p:nvSpPr>
        <p:spPr>
          <a:xfrm>
            <a:off x="853440" y="1"/>
            <a:ext cx="3661411" cy="3248167"/>
          </a:xfrm>
          <a:solidFill>
            <a:schemeClr val="bg1">
              <a:lumMod val="95000"/>
            </a:schemeClr>
          </a:solidFill>
        </p:spPr>
        <p:txBody>
          <a:bodyPr anchor="ctr" anchorCtr="1">
            <a:noAutofit/>
          </a:bodyPr>
          <a:lstStyle/>
          <a:p>
            <a:r>
              <a:rPr lang="en-US" noProof="0"/>
              <a:t>Click icon to add picture</a:t>
            </a:r>
          </a:p>
        </p:txBody>
      </p:sp>
      <p:sp>
        <p:nvSpPr>
          <p:cNvPr id="2" name="Title 1"/>
          <p:cNvSpPr>
            <a:spLocks noGrp="1"/>
          </p:cNvSpPr>
          <p:nvPr>
            <p:ph type="title"/>
          </p:nvPr>
        </p:nvSpPr>
        <p:spPr>
          <a:xfrm>
            <a:off x="4881035" y="395819"/>
            <a:ext cx="3275995" cy="1132416"/>
          </a:xfrm>
          <a:prstGeom prst="rect">
            <a:avLst/>
          </a:prstGeom>
        </p:spPr>
        <p:txBody>
          <a:bodyPr>
            <a:noAutofit/>
          </a:bodyPr>
          <a:lstStyle>
            <a:lvl1pPr>
              <a:defRPr>
                <a:solidFill>
                  <a:schemeClr val="bg1"/>
                </a:solidFill>
              </a:defRPr>
            </a:lvl1pPr>
          </a:lstStyle>
          <a:p>
            <a:r>
              <a:rPr lang="en-US" noProof="0"/>
              <a:t>Click to edit Master title style</a:t>
            </a:r>
          </a:p>
        </p:txBody>
      </p:sp>
      <p:sp>
        <p:nvSpPr>
          <p:cNvPr id="3" name="Text Placeholder 2"/>
          <p:cNvSpPr>
            <a:spLocks noGrp="1"/>
          </p:cNvSpPr>
          <p:nvPr>
            <p:ph type="body" idx="1"/>
          </p:nvPr>
        </p:nvSpPr>
        <p:spPr>
          <a:xfrm>
            <a:off x="1219201" y="3613151"/>
            <a:ext cx="3295649" cy="2751960"/>
          </a:xfrm>
          <a:prstGeom prst="rect">
            <a:avLst/>
          </a:prstGeom>
        </p:spPr>
        <p:txBody>
          <a:bodyPr anchor="t" anchorCtr="0">
            <a:noAutofit/>
          </a:bodyPr>
          <a:lstStyle>
            <a:lvl1pPr marL="0" indent="0">
              <a:buNone/>
              <a:defRPr sz="2133" b="0">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
        <p:nvSpPr>
          <p:cNvPr id="6" name="Content Placeholder 5"/>
          <p:cNvSpPr>
            <a:spLocks noGrp="1"/>
          </p:cNvSpPr>
          <p:nvPr>
            <p:ph sz="quarter" idx="4"/>
          </p:nvPr>
        </p:nvSpPr>
        <p:spPr>
          <a:xfrm>
            <a:off x="4881034" y="3686628"/>
            <a:ext cx="5126567" cy="2678483"/>
          </a:xfrm>
          <a:prstGeom prst="rect">
            <a:avLst/>
          </a:prstGeom>
        </p:spPr>
        <p:txBody>
          <a:bodyPr tIns="0">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0" name="Picture 8">
            <a:extLst>
              <a:ext uri="{FF2B5EF4-FFF2-40B4-BE49-F238E27FC236}">
                <a16:creationId xmlns:a16="http://schemas.microsoft.com/office/drawing/2014/main" id="{1E177D58-8486-4EF4-BC6A-0E5313A8F7E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1" y="1132962"/>
            <a:ext cx="1448184" cy="146749"/>
          </a:xfrm>
          <a:prstGeom prst="rect">
            <a:avLst/>
          </a:prstGeom>
        </p:spPr>
      </p:pic>
      <p:sp>
        <p:nvSpPr>
          <p:cNvPr id="4" name="Date Placeholder 3">
            <a:extLst>
              <a:ext uri="{FF2B5EF4-FFF2-40B4-BE49-F238E27FC236}">
                <a16:creationId xmlns:a16="http://schemas.microsoft.com/office/drawing/2014/main" id="{57ED31D2-7733-4DB1-BE78-FEE87605B917}"/>
              </a:ext>
            </a:extLst>
          </p:cNvPr>
          <p:cNvSpPr>
            <a:spLocks noGrp="1"/>
          </p:cNvSpPr>
          <p:nvPr>
            <p:ph type="dt" sz="half" idx="15"/>
          </p:nvPr>
        </p:nvSpPr>
        <p:spPr/>
        <p:txBody>
          <a:bodyPr/>
          <a:lstStyle>
            <a:lvl1pPr>
              <a:defRPr>
                <a:solidFill>
                  <a:schemeClr val="bg1"/>
                </a:solidFill>
              </a:defRPr>
            </a:lvl1pPr>
          </a:lstStyle>
          <a:p>
            <a:fld id="{FDE2F242-68A7-D948-9B65-163690584224}" type="datetime1">
              <a:rPr lang="en-US" noProof="0" smtClean="0"/>
              <a:t>07/18/2024</a:t>
            </a:fld>
            <a:endParaRPr lang="en-US" noProof="0"/>
          </a:p>
        </p:txBody>
      </p:sp>
      <p:sp>
        <p:nvSpPr>
          <p:cNvPr id="7" name="Slide Number Placeholder 6">
            <a:extLst>
              <a:ext uri="{FF2B5EF4-FFF2-40B4-BE49-F238E27FC236}">
                <a16:creationId xmlns:a16="http://schemas.microsoft.com/office/drawing/2014/main" id="{245ABD62-3273-4D9D-9E03-F12B7ADF642B}"/>
              </a:ext>
            </a:extLst>
          </p:cNvPr>
          <p:cNvSpPr>
            <a:spLocks noGrp="1"/>
          </p:cNvSpPr>
          <p:nvPr>
            <p:ph type="sldNum" sz="quarter" idx="17"/>
          </p:nvPr>
        </p:nvSpPr>
        <p:spPr/>
        <p:txBody>
          <a:bodyPr/>
          <a:lstStyle>
            <a:lvl1pPr>
              <a:defRPr>
                <a:solidFill>
                  <a:schemeClr val="bg1"/>
                </a:solidFill>
              </a:defRPr>
            </a:lvl1pPr>
          </a:lstStyle>
          <a:p>
            <a:fld id="{F207DD7E-2893-4952-BB40-9A5B851D3DD5}" type="slidenum">
              <a:rPr lang="en-US" noProof="0" smtClean="0"/>
              <a:pPr/>
              <a:t>‹#›</a:t>
            </a:fld>
            <a:endParaRPr lang="en-US" noProof="0"/>
          </a:p>
        </p:txBody>
      </p:sp>
      <p:sp>
        <p:nvSpPr>
          <p:cNvPr id="5" name="Footer Placeholder 4">
            <a:extLst>
              <a:ext uri="{FF2B5EF4-FFF2-40B4-BE49-F238E27FC236}">
                <a16:creationId xmlns:a16="http://schemas.microsoft.com/office/drawing/2014/main" id="{576F44F8-5BFE-4640-AFB3-A53EAE6C1E76}"/>
              </a:ext>
            </a:extLst>
          </p:cNvPr>
          <p:cNvSpPr>
            <a:spLocks noGrp="1"/>
          </p:cNvSpPr>
          <p:nvPr>
            <p:ph type="ftr" sz="quarter" idx="18"/>
          </p:nvPr>
        </p:nvSpPr>
        <p:spPr/>
        <p:txBody>
          <a:bodyPr/>
          <a:lstStyle>
            <a:lvl1pPr>
              <a:defRPr>
                <a:solidFill>
                  <a:schemeClr val="bg1"/>
                </a:solidFill>
              </a:defRPr>
            </a:lvl1pPr>
          </a:lstStyle>
          <a:p>
            <a:r>
              <a:rPr lang="en-US"/>
              <a:t>Confidential</a:t>
            </a:r>
          </a:p>
        </p:txBody>
      </p:sp>
    </p:spTree>
    <p:extLst>
      <p:ext uri="{BB962C8B-B14F-4D97-AF65-F5344CB8AC3E}">
        <p14:creationId xmlns:p14="http://schemas.microsoft.com/office/powerpoint/2010/main" val="23059349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1829">
          <p15:clr>
            <a:srgbClr val="FBAE40"/>
          </p15:clr>
        </p15:guide>
      </p15:sldGuideLst>
    </p:ext>
  </p:extLst>
</p:sldLayout>
</file>

<file path=ppt/slideLayouts/slideLayout215.xml><?xml version="1.0" encoding="utf-8"?>
<p:sldLayout xmlns:a="http://schemas.openxmlformats.org/drawingml/2006/main" xmlns:r="http://schemas.openxmlformats.org/officeDocument/2006/relationships" xmlns:p="http://schemas.openxmlformats.org/presentationml/2006/main" preserve="1" userDrawn="1">
  <p:cSld name="Text in one column I text in one column on picture">
    <p:spTree>
      <p:nvGrpSpPr>
        <p:cNvPr id="1" name=""/>
        <p:cNvGrpSpPr/>
        <p:nvPr/>
      </p:nvGrpSpPr>
      <p:grpSpPr>
        <a:xfrm>
          <a:off x="0" y="0"/>
          <a:ext cx="0" cy="0"/>
          <a:chOff x="0" y="0"/>
          <a:chExt cx="0" cy="0"/>
        </a:xfrm>
      </p:grpSpPr>
      <p:sp>
        <p:nvSpPr>
          <p:cNvPr id="15" name="Picture Placeholder 13">
            <a:extLst>
              <a:ext uri="{FF2B5EF4-FFF2-40B4-BE49-F238E27FC236}">
                <a16:creationId xmlns:a16="http://schemas.microsoft.com/office/drawing/2014/main" id="{07126396-9C25-4DEB-9EDE-EBA2FEED6594}"/>
              </a:ext>
            </a:extLst>
          </p:cNvPr>
          <p:cNvSpPr>
            <a:spLocks noGrp="1"/>
          </p:cNvSpPr>
          <p:nvPr>
            <p:ph type="pic" sz="quarter" idx="13"/>
          </p:nvPr>
        </p:nvSpPr>
        <p:spPr>
          <a:xfrm>
            <a:off x="4881034" y="0"/>
            <a:ext cx="7310967" cy="6858000"/>
          </a:xfrm>
          <a:solidFill>
            <a:schemeClr val="bg1">
              <a:lumMod val="95000"/>
            </a:schemeClr>
          </a:solidFill>
        </p:spPr>
        <p:txBody>
          <a:bodyPr anchor="ctr" anchorCtr="1">
            <a:noAutofit/>
          </a:bodyPr>
          <a:lstStyle/>
          <a:p>
            <a:r>
              <a:rPr lang="en-US" noProof="0"/>
              <a:t>Click icon to add picture</a:t>
            </a:r>
          </a:p>
        </p:txBody>
      </p:sp>
      <p:sp>
        <p:nvSpPr>
          <p:cNvPr id="2" name="Title 1"/>
          <p:cNvSpPr>
            <a:spLocks noGrp="1"/>
          </p:cNvSpPr>
          <p:nvPr>
            <p:ph type="title"/>
          </p:nvPr>
        </p:nvSpPr>
        <p:spPr>
          <a:xfrm>
            <a:off x="1219199" y="395819"/>
            <a:ext cx="3311933" cy="1132416"/>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1228378" y="2568838"/>
            <a:ext cx="3286473" cy="3796273"/>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Content Placeholder 5"/>
          <p:cNvSpPr>
            <a:spLocks noGrp="1"/>
          </p:cNvSpPr>
          <p:nvPr>
            <p:ph sz="quarter" idx="4"/>
          </p:nvPr>
        </p:nvSpPr>
        <p:spPr>
          <a:xfrm>
            <a:off x="5486400" y="2568837"/>
            <a:ext cx="2692400" cy="3796275"/>
          </a:xfrm>
          <a:prstGeom prst="rect">
            <a:avLst/>
          </a:prstGeom>
        </p:spPr>
        <p:txBody>
          <a:bodyPr>
            <a:noAutofit/>
          </a:bodyPr>
          <a:lstStyle>
            <a:lvl1pPr>
              <a:defRPr b="1">
                <a:solidFill>
                  <a:schemeClr val="tx1"/>
                </a:solidFill>
              </a:defRPr>
            </a:lvl1pPr>
            <a:lvl2pPr>
              <a:defRPr b="1">
                <a:solidFill>
                  <a:schemeClr val="tx1"/>
                </a:solidFill>
              </a:defRPr>
            </a:lvl2pPr>
            <a:lvl3pPr>
              <a:defRPr b="1">
                <a:solidFill>
                  <a:schemeClr val="tx1"/>
                </a:solidFill>
              </a:defRPr>
            </a:lvl3pPr>
            <a:lvl4pPr>
              <a:defRPr b="1">
                <a:solidFill>
                  <a:schemeClr val="tx1"/>
                </a:solidFill>
              </a:defRPr>
            </a:lvl4pPr>
            <a:lvl5pPr>
              <a:defRPr b="1">
                <a:solidFill>
                  <a:schemeClr val="tx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4" name="Picture 8">
            <a:extLst>
              <a:ext uri="{FF2B5EF4-FFF2-40B4-BE49-F238E27FC236}">
                <a16:creationId xmlns:a16="http://schemas.microsoft.com/office/drawing/2014/main" id="{0F7CFACC-F5A0-4D91-BC6E-5B5B614980E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4E61C959-0BA1-4D1A-B5ED-9D731739D508}"/>
              </a:ext>
            </a:extLst>
          </p:cNvPr>
          <p:cNvSpPr>
            <a:spLocks noGrp="1"/>
          </p:cNvSpPr>
          <p:nvPr>
            <p:ph type="dt" sz="half" idx="14"/>
          </p:nvPr>
        </p:nvSpPr>
        <p:spPr/>
        <p:txBody>
          <a:bodyPr/>
          <a:lstStyle>
            <a:lvl1pPr>
              <a:defRPr/>
            </a:lvl1pPr>
          </a:lstStyle>
          <a:p>
            <a:fld id="{4B4C06B6-6F24-2A46-A2B7-71695BF96145}" type="datetime1">
              <a:rPr lang="en-US" noProof="0" smtClean="0"/>
              <a:t>07/18/2024</a:t>
            </a:fld>
            <a:endParaRPr lang="en-US" noProof="0"/>
          </a:p>
        </p:txBody>
      </p:sp>
      <p:sp>
        <p:nvSpPr>
          <p:cNvPr id="8" name="Slide Number Placeholder 7">
            <a:extLst>
              <a:ext uri="{FF2B5EF4-FFF2-40B4-BE49-F238E27FC236}">
                <a16:creationId xmlns:a16="http://schemas.microsoft.com/office/drawing/2014/main" id="{5CD7C1F8-B25F-4AF2-8F76-13A6C03E3762}"/>
              </a:ext>
            </a:extLst>
          </p:cNvPr>
          <p:cNvSpPr>
            <a:spLocks noGrp="1"/>
          </p:cNvSpPr>
          <p:nvPr>
            <p:ph type="sldNum" sz="quarter" idx="16"/>
          </p:nvPr>
        </p:nvSpPr>
        <p:spPr/>
        <p:txBody>
          <a:bodyPr/>
          <a:lstStyle/>
          <a:p>
            <a:fld id="{F207DD7E-2893-4952-BB40-9A5B851D3DD5}" type="slidenum">
              <a:rPr lang="en-US" noProof="0" smtClean="0"/>
              <a:pPr/>
              <a:t>‹#›</a:t>
            </a:fld>
            <a:endParaRPr lang="en-US" noProof="0"/>
          </a:p>
        </p:txBody>
      </p:sp>
      <p:sp>
        <p:nvSpPr>
          <p:cNvPr id="3" name="Footer Placeholder 2">
            <a:extLst>
              <a:ext uri="{FF2B5EF4-FFF2-40B4-BE49-F238E27FC236}">
                <a16:creationId xmlns:a16="http://schemas.microsoft.com/office/drawing/2014/main" id="{1D5F7830-2923-45D1-8D0F-A6C6A5DD9B8E}"/>
              </a:ext>
            </a:extLst>
          </p:cNvPr>
          <p:cNvSpPr>
            <a:spLocks noGrp="1"/>
          </p:cNvSpPr>
          <p:nvPr>
            <p:ph type="ftr" sz="quarter" idx="17"/>
          </p:nvPr>
        </p:nvSpPr>
        <p:spPr/>
        <p:txBody>
          <a:bodyPr/>
          <a:lstStyle/>
          <a:p>
            <a:r>
              <a:rPr lang="en-US"/>
              <a:t>Confidential</a:t>
            </a:r>
          </a:p>
        </p:txBody>
      </p:sp>
    </p:spTree>
    <p:extLst>
      <p:ext uri="{BB962C8B-B14F-4D97-AF65-F5344CB8AC3E}">
        <p14:creationId xmlns:p14="http://schemas.microsoft.com/office/powerpoint/2010/main" val="35864492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48">
          <p15:clr>
            <a:srgbClr val="FBAE40"/>
          </p15:clr>
        </p15:guide>
        <p15:guide id="2" pos="2592">
          <p15:clr>
            <a:srgbClr val="FBAE40"/>
          </p15:clr>
        </p15:guide>
      </p15:sldGuideLst>
    </p:ext>
  </p:extLst>
</p:sldLayout>
</file>

<file path=ppt/slideLayouts/slideLayout216.xml><?xml version="1.0" encoding="utf-8"?>
<p:sldLayout xmlns:a="http://schemas.openxmlformats.org/drawingml/2006/main" xmlns:r="http://schemas.openxmlformats.org/officeDocument/2006/relationships" xmlns:p="http://schemas.openxmlformats.org/presentationml/2006/main" preserve="1" userDrawn="1">
  <p:cSld name="Text in one column I graphic">
    <p:spTree>
      <p:nvGrpSpPr>
        <p:cNvPr id="1" name=""/>
        <p:cNvGrpSpPr/>
        <p:nvPr/>
      </p:nvGrpSpPr>
      <p:grpSpPr>
        <a:xfrm>
          <a:off x="0" y="0"/>
          <a:ext cx="0" cy="0"/>
          <a:chOff x="0" y="0"/>
          <a:chExt cx="0" cy="0"/>
        </a:xfrm>
      </p:grpSpPr>
      <p:sp>
        <p:nvSpPr>
          <p:cNvPr id="2" name="Title 1"/>
          <p:cNvSpPr>
            <a:spLocks noGrp="1"/>
          </p:cNvSpPr>
          <p:nvPr>
            <p:ph type="title"/>
          </p:nvPr>
        </p:nvSpPr>
        <p:spPr>
          <a:xfrm>
            <a:off x="1219199" y="395819"/>
            <a:ext cx="3311933" cy="1132416"/>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1228378" y="2568838"/>
            <a:ext cx="3286473" cy="3796273"/>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4" name="Picture 8">
            <a:extLst>
              <a:ext uri="{FF2B5EF4-FFF2-40B4-BE49-F238E27FC236}">
                <a16:creationId xmlns:a16="http://schemas.microsoft.com/office/drawing/2014/main" id="{0F7CFACC-F5A0-4D91-BC6E-5B5B614980E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4E61C959-0BA1-4D1A-B5ED-9D731739D508}"/>
              </a:ext>
            </a:extLst>
          </p:cNvPr>
          <p:cNvSpPr>
            <a:spLocks noGrp="1"/>
          </p:cNvSpPr>
          <p:nvPr>
            <p:ph type="dt" sz="half" idx="14"/>
          </p:nvPr>
        </p:nvSpPr>
        <p:spPr/>
        <p:txBody>
          <a:bodyPr/>
          <a:lstStyle>
            <a:lvl1pPr>
              <a:defRPr/>
            </a:lvl1pPr>
          </a:lstStyle>
          <a:p>
            <a:fld id="{2356018E-0C31-B44E-9B8C-CD92361BBCF3}" type="datetime1">
              <a:rPr lang="en-US" noProof="0" smtClean="0"/>
              <a:t>07/18/2024</a:t>
            </a:fld>
            <a:endParaRPr lang="en-US" noProof="0"/>
          </a:p>
        </p:txBody>
      </p:sp>
      <p:sp>
        <p:nvSpPr>
          <p:cNvPr id="8" name="Slide Number Placeholder 7">
            <a:extLst>
              <a:ext uri="{FF2B5EF4-FFF2-40B4-BE49-F238E27FC236}">
                <a16:creationId xmlns:a16="http://schemas.microsoft.com/office/drawing/2014/main" id="{5CD7C1F8-B25F-4AF2-8F76-13A6C03E3762}"/>
              </a:ext>
            </a:extLst>
          </p:cNvPr>
          <p:cNvSpPr>
            <a:spLocks noGrp="1"/>
          </p:cNvSpPr>
          <p:nvPr>
            <p:ph type="sldNum" sz="quarter" idx="16"/>
          </p:nvPr>
        </p:nvSpPr>
        <p:spPr/>
        <p:txBody>
          <a:bodyPr/>
          <a:lstStyle/>
          <a:p>
            <a:fld id="{F207DD7E-2893-4952-BB40-9A5B851D3DD5}" type="slidenum">
              <a:rPr lang="en-US" noProof="0" smtClean="0"/>
              <a:pPr/>
              <a:t>‹#›</a:t>
            </a:fld>
            <a:endParaRPr lang="en-US" noProof="0"/>
          </a:p>
        </p:txBody>
      </p:sp>
      <p:sp>
        <p:nvSpPr>
          <p:cNvPr id="10" name="Rechteck 4">
            <a:extLst>
              <a:ext uri="{FF2B5EF4-FFF2-40B4-BE49-F238E27FC236}">
                <a16:creationId xmlns:a16="http://schemas.microsoft.com/office/drawing/2014/main" id="{ACECA412-D5C3-440C-A7A7-90A520A11675}"/>
              </a:ext>
            </a:extLst>
          </p:cNvPr>
          <p:cNvSpPr/>
          <p:nvPr userDrawn="1"/>
        </p:nvSpPr>
        <p:spPr>
          <a:xfrm>
            <a:off x="4881034" y="0"/>
            <a:ext cx="7310967"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noProof="0"/>
          </a:p>
        </p:txBody>
      </p:sp>
      <p:sp>
        <p:nvSpPr>
          <p:cNvPr id="3" name="Footer Placeholder 2">
            <a:extLst>
              <a:ext uri="{FF2B5EF4-FFF2-40B4-BE49-F238E27FC236}">
                <a16:creationId xmlns:a16="http://schemas.microsoft.com/office/drawing/2014/main" id="{F86A3ADA-83E9-46CE-BF13-361FB789EE93}"/>
              </a:ext>
            </a:extLst>
          </p:cNvPr>
          <p:cNvSpPr>
            <a:spLocks noGrp="1"/>
          </p:cNvSpPr>
          <p:nvPr>
            <p:ph type="ftr" sz="quarter" idx="17"/>
          </p:nvPr>
        </p:nvSpPr>
        <p:spPr/>
        <p:txBody>
          <a:bodyPr/>
          <a:lstStyle/>
          <a:p>
            <a:r>
              <a:rPr lang="en-US"/>
              <a:t>Confidential</a:t>
            </a:r>
          </a:p>
        </p:txBody>
      </p:sp>
    </p:spTree>
    <p:extLst>
      <p:ext uri="{BB962C8B-B14F-4D97-AF65-F5344CB8AC3E}">
        <p14:creationId xmlns:p14="http://schemas.microsoft.com/office/powerpoint/2010/main" val="731767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48">
          <p15:clr>
            <a:srgbClr val="FBAE40"/>
          </p15:clr>
        </p15:guide>
        <p15:guide id="2" pos="2592">
          <p15:clr>
            <a:srgbClr val="FBAE40"/>
          </p15:clr>
        </p15:guide>
      </p15:sldGuideLst>
    </p:ext>
  </p:extLst>
</p:sldLayout>
</file>

<file path=ppt/slideLayouts/slideLayout217.xml><?xml version="1.0" encoding="utf-8"?>
<p:sldLayout xmlns:a="http://schemas.openxmlformats.org/drawingml/2006/main" xmlns:r="http://schemas.openxmlformats.org/officeDocument/2006/relationships" xmlns:p="http://schemas.openxmlformats.org/presentationml/2006/main" preserve="1" userDrawn="1">
  <p:cSld name="Text in one column I chart">
    <p:spTree>
      <p:nvGrpSpPr>
        <p:cNvPr id="1" name=""/>
        <p:cNvGrpSpPr/>
        <p:nvPr/>
      </p:nvGrpSpPr>
      <p:grpSpPr>
        <a:xfrm>
          <a:off x="0" y="0"/>
          <a:ext cx="0" cy="0"/>
          <a:chOff x="0" y="0"/>
          <a:chExt cx="0" cy="0"/>
        </a:xfrm>
      </p:grpSpPr>
      <p:sp>
        <p:nvSpPr>
          <p:cNvPr id="2" name="Title 1"/>
          <p:cNvSpPr>
            <a:spLocks noGrp="1"/>
          </p:cNvSpPr>
          <p:nvPr>
            <p:ph type="title"/>
          </p:nvPr>
        </p:nvSpPr>
        <p:spPr>
          <a:xfrm>
            <a:off x="1219199" y="395819"/>
            <a:ext cx="3295652" cy="1132416"/>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1228378" y="2568838"/>
            <a:ext cx="3286473" cy="3796273"/>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4" name="Picture 8">
            <a:extLst>
              <a:ext uri="{FF2B5EF4-FFF2-40B4-BE49-F238E27FC236}">
                <a16:creationId xmlns:a16="http://schemas.microsoft.com/office/drawing/2014/main" id="{0F7CFACC-F5A0-4D91-BC6E-5B5B614980E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4E61C959-0BA1-4D1A-B5ED-9D731739D508}"/>
              </a:ext>
            </a:extLst>
          </p:cNvPr>
          <p:cNvSpPr>
            <a:spLocks noGrp="1"/>
          </p:cNvSpPr>
          <p:nvPr>
            <p:ph type="dt" sz="half" idx="14"/>
          </p:nvPr>
        </p:nvSpPr>
        <p:spPr/>
        <p:txBody>
          <a:bodyPr/>
          <a:lstStyle>
            <a:lvl1pPr>
              <a:defRPr/>
            </a:lvl1pPr>
          </a:lstStyle>
          <a:p>
            <a:fld id="{2236A3D5-ABEC-C14E-B43D-DAF8537ADAEE}" type="datetime1">
              <a:rPr lang="en-US" noProof="0" smtClean="0"/>
              <a:t>07/18/2024</a:t>
            </a:fld>
            <a:endParaRPr lang="en-US" noProof="0"/>
          </a:p>
        </p:txBody>
      </p:sp>
      <p:sp>
        <p:nvSpPr>
          <p:cNvPr id="8" name="Slide Number Placeholder 7">
            <a:extLst>
              <a:ext uri="{FF2B5EF4-FFF2-40B4-BE49-F238E27FC236}">
                <a16:creationId xmlns:a16="http://schemas.microsoft.com/office/drawing/2014/main" id="{5CD7C1F8-B25F-4AF2-8F76-13A6C03E3762}"/>
              </a:ext>
            </a:extLst>
          </p:cNvPr>
          <p:cNvSpPr>
            <a:spLocks noGrp="1"/>
          </p:cNvSpPr>
          <p:nvPr>
            <p:ph type="sldNum" sz="quarter" idx="16"/>
          </p:nvPr>
        </p:nvSpPr>
        <p:spPr/>
        <p:txBody>
          <a:bodyPr/>
          <a:lstStyle/>
          <a:p>
            <a:fld id="{F207DD7E-2893-4952-BB40-9A5B851D3DD5}" type="slidenum">
              <a:rPr lang="en-US" noProof="0" smtClean="0"/>
              <a:pPr/>
              <a:t>‹#›</a:t>
            </a:fld>
            <a:endParaRPr lang="en-US" noProof="0"/>
          </a:p>
        </p:txBody>
      </p:sp>
      <p:sp>
        <p:nvSpPr>
          <p:cNvPr id="10" name="Rechteck 4">
            <a:extLst>
              <a:ext uri="{FF2B5EF4-FFF2-40B4-BE49-F238E27FC236}">
                <a16:creationId xmlns:a16="http://schemas.microsoft.com/office/drawing/2014/main" id="{ACECA412-D5C3-440C-A7A7-90A520A11675}"/>
              </a:ext>
            </a:extLst>
          </p:cNvPr>
          <p:cNvSpPr/>
          <p:nvPr userDrawn="1"/>
        </p:nvSpPr>
        <p:spPr>
          <a:xfrm>
            <a:off x="4881034" y="0"/>
            <a:ext cx="7310967"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noProof="0"/>
          </a:p>
        </p:txBody>
      </p:sp>
      <p:sp>
        <p:nvSpPr>
          <p:cNvPr id="6" name="Chart Placeholder 5">
            <a:extLst>
              <a:ext uri="{FF2B5EF4-FFF2-40B4-BE49-F238E27FC236}">
                <a16:creationId xmlns:a16="http://schemas.microsoft.com/office/drawing/2014/main" id="{4CEF2FA9-8679-4F78-BCC5-A04A70656544}"/>
              </a:ext>
            </a:extLst>
          </p:cNvPr>
          <p:cNvSpPr>
            <a:spLocks noGrp="1"/>
          </p:cNvSpPr>
          <p:nvPr>
            <p:ph type="chart" sz="quarter" idx="17"/>
          </p:nvPr>
        </p:nvSpPr>
        <p:spPr>
          <a:xfrm>
            <a:off x="4881034" y="0"/>
            <a:ext cx="7310967" cy="6858000"/>
          </a:xfrm>
        </p:spPr>
        <p:txBody>
          <a:bodyPr/>
          <a:lstStyle/>
          <a:p>
            <a:r>
              <a:rPr lang="en-US" noProof="0"/>
              <a:t>Click icon to add chart</a:t>
            </a:r>
          </a:p>
        </p:txBody>
      </p:sp>
      <p:sp>
        <p:nvSpPr>
          <p:cNvPr id="11" name="Text Placeholder 4">
            <a:extLst>
              <a:ext uri="{FF2B5EF4-FFF2-40B4-BE49-F238E27FC236}">
                <a16:creationId xmlns:a16="http://schemas.microsoft.com/office/drawing/2014/main" id="{7AE40824-3647-4665-A847-AB44C0FEB9EF}"/>
              </a:ext>
            </a:extLst>
          </p:cNvPr>
          <p:cNvSpPr>
            <a:spLocks noGrp="1"/>
          </p:cNvSpPr>
          <p:nvPr>
            <p:ph type="body" sz="quarter" idx="3"/>
          </p:nvPr>
        </p:nvSpPr>
        <p:spPr>
          <a:xfrm>
            <a:off x="1240271" y="1528234"/>
            <a:ext cx="3274580" cy="1040604"/>
          </a:xfrm>
          <a:prstGeom prst="rect">
            <a:avLst/>
          </a:prstGeom>
        </p:spPr>
        <p:txBody>
          <a:bodyPr anchor="t" anchorCtr="0">
            <a:noAutofit/>
          </a:bodyPr>
          <a:lstStyle>
            <a:lvl1pPr marL="0" indent="0">
              <a:buNone/>
              <a:defRPr sz="1867" b="0"/>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
        <p:nvSpPr>
          <p:cNvPr id="3" name="Footer Placeholder 2">
            <a:extLst>
              <a:ext uri="{FF2B5EF4-FFF2-40B4-BE49-F238E27FC236}">
                <a16:creationId xmlns:a16="http://schemas.microsoft.com/office/drawing/2014/main" id="{20C2285E-0578-462D-9826-1824A109E954}"/>
              </a:ext>
            </a:extLst>
          </p:cNvPr>
          <p:cNvSpPr>
            <a:spLocks noGrp="1"/>
          </p:cNvSpPr>
          <p:nvPr>
            <p:ph type="ftr" sz="quarter" idx="18"/>
          </p:nvPr>
        </p:nvSpPr>
        <p:spPr/>
        <p:txBody>
          <a:bodyPr/>
          <a:lstStyle/>
          <a:p>
            <a:r>
              <a:rPr lang="en-US"/>
              <a:t>Confidential</a:t>
            </a:r>
          </a:p>
        </p:txBody>
      </p:sp>
    </p:spTree>
    <p:extLst>
      <p:ext uri="{BB962C8B-B14F-4D97-AF65-F5344CB8AC3E}">
        <p14:creationId xmlns:p14="http://schemas.microsoft.com/office/powerpoint/2010/main" val="2611725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48">
          <p15:clr>
            <a:srgbClr val="FBAE40"/>
          </p15:clr>
        </p15:guide>
        <p15:guide id="2" pos="2592">
          <p15:clr>
            <a:srgbClr val="FBAE40"/>
          </p15:clr>
        </p15:guide>
      </p15:sldGuideLst>
    </p:ext>
  </p:extLst>
</p:sldLayout>
</file>

<file path=ppt/slideLayouts/slideLayout218.xml><?xml version="1.0" encoding="utf-8"?>
<p:sldLayout xmlns:a="http://schemas.openxmlformats.org/drawingml/2006/main" xmlns:r="http://schemas.openxmlformats.org/officeDocument/2006/relationships" xmlns:p="http://schemas.openxmlformats.org/presentationml/2006/main" preserve="1" userDrawn="1">
  <p:cSld name="Text in two columns with headline on pictur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2224755-63A0-4928-87E4-E4FB6ACC3D5F}"/>
              </a:ext>
            </a:extLst>
          </p:cNvPr>
          <p:cNvSpPr>
            <a:spLocks noGrp="1"/>
          </p:cNvSpPr>
          <p:nvPr>
            <p:ph type="pic" sz="quarter" idx="13"/>
          </p:nvPr>
        </p:nvSpPr>
        <p:spPr>
          <a:xfrm>
            <a:off x="558801" y="0"/>
            <a:ext cx="3956051" cy="6858000"/>
          </a:xfrm>
          <a:solidFill>
            <a:schemeClr val="bg1">
              <a:lumMod val="95000"/>
            </a:schemeClr>
          </a:solidFill>
        </p:spPr>
        <p:txBody>
          <a:bodyPr anchor="ctr" anchorCtr="1">
            <a:noAutofit/>
          </a:bodyPr>
          <a:lstStyle/>
          <a:p>
            <a:r>
              <a:rPr lang="en-US" noProof="0"/>
              <a:t>Click icon to add picture</a:t>
            </a:r>
          </a:p>
        </p:txBody>
      </p:sp>
      <p:sp>
        <p:nvSpPr>
          <p:cNvPr id="2" name="Title 1"/>
          <p:cNvSpPr>
            <a:spLocks noGrp="1"/>
          </p:cNvSpPr>
          <p:nvPr>
            <p:ph type="title"/>
          </p:nvPr>
        </p:nvSpPr>
        <p:spPr>
          <a:xfrm>
            <a:off x="4881034" y="395819"/>
            <a:ext cx="3073401" cy="1132416"/>
          </a:xfrm>
          <a:prstGeom prst="rect">
            <a:avLst/>
          </a:prstGeom>
        </p:spPr>
        <p:txBody>
          <a:bodyPr>
            <a:noAutofit/>
          </a:bodyPr>
          <a:lstStyle>
            <a:lvl1pPr>
              <a:defRPr/>
            </a:lvl1pPr>
          </a:lstStyle>
          <a:p>
            <a:r>
              <a:rPr lang="en-US" noProof="0"/>
              <a:t>Click to edit Master title style</a:t>
            </a:r>
          </a:p>
        </p:txBody>
      </p:sp>
      <p:sp>
        <p:nvSpPr>
          <p:cNvPr id="4" name="Content Placeholder 3"/>
          <p:cNvSpPr>
            <a:spLocks noGrp="1"/>
          </p:cNvSpPr>
          <p:nvPr>
            <p:ph sz="half" idx="2"/>
          </p:nvPr>
        </p:nvSpPr>
        <p:spPr>
          <a:xfrm>
            <a:off x="4885386" y="2568838"/>
            <a:ext cx="3295649" cy="3802329"/>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Text Placeholder 4"/>
          <p:cNvSpPr>
            <a:spLocks noGrp="1"/>
          </p:cNvSpPr>
          <p:nvPr>
            <p:ph type="body" sz="quarter" idx="3"/>
          </p:nvPr>
        </p:nvSpPr>
        <p:spPr>
          <a:xfrm>
            <a:off x="4881034" y="1742941"/>
            <a:ext cx="6955367" cy="825896"/>
          </a:xfrm>
          <a:prstGeom prst="rect">
            <a:avLst/>
          </a:prstGeom>
        </p:spPr>
        <p:txBody>
          <a:bodyPr anchor="t" anchorCtr="0">
            <a:noAutofit/>
          </a:bodyPr>
          <a:lstStyle>
            <a:lvl1pPr marL="0" indent="0">
              <a:buNone/>
              <a:defRPr sz="1867" b="0"/>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pic>
        <p:nvPicPr>
          <p:cNvPr id="15" name="Picture 8">
            <a:extLst>
              <a:ext uri="{FF2B5EF4-FFF2-40B4-BE49-F238E27FC236}">
                <a16:creationId xmlns:a16="http://schemas.microsoft.com/office/drawing/2014/main" id="{5E1B39A9-E4D3-426B-8BD8-1E8E33A57DE0}"/>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16" name="Content Placeholder 3">
            <a:extLst>
              <a:ext uri="{FF2B5EF4-FFF2-40B4-BE49-F238E27FC236}">
                <a16:creationId xmlns:a16="http://schemas.microsoft.com/office/drawing/2014/main" id="{AE731607-B59C-4DEF-BE08-C3DD4CA25263}"/>
              </a:ext>
            </a:extLst>
          </p:cNvPr>
          <p:cNvSpPr>
            <a:spLocks noGrp="1"/>
          </p:cNvSpPr>
          <p:nvPr>
            <p:ph sz="half" idx="14"/>
          </p:nvPr>
        </p:nvSpPr>
        <p:spPr>
          <a:xfrm>
            <a:off x="8540752" y="2568838"/>
            <a:ext cx="3295649" cy="3802329"/>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3" name="Date Placeholder 2">
            <a:extLst>
              <a:ext uri="{FF2B5EF4-FFF2-40B4-BE49-F238E27FC236}">
                <a16:creationId xmlns:a16="http://schemas.microsoft.com/office/drawing/2014/main" id="{7AA1B2B6-FC51-4F6C-9C17-992CFF3DAF8B}"/>
              </a:ext>
            </a:extLst>
          </p:cNvPr>
          <p:cNvSpPr>
            <a:spLocks noGrp="1"/>
          </p:cNvSpPr>
          <p:nvPr>
            <p:ph type="dt" sz="half" idx="15"/>
          </p:nvPr>
        </p:nvSpPr>
        <p:spPr/>
        <p:txBody>
          <a:bodyPr/>
          <a:lstStyle>
            <a:lvl1pPr>
              <a:defRPr/>
            </a:lvl1pPr>
          </a:lstStyle>
          <a:p>
            <a:fld id="{06DD6C25-50AB-B24C-91FF-8689F6A8B2B6}" type="datetime1">
              <a:rPr lang="en-US" noProof="0" smtClean="0"/>
              <a:t>07/18/2024</a:t>
            </a:fld>
            <a:endParaRPr lang="en-US" noProof="0"/>
          </a:p>
        </p:txBody>
      </p:sp>
      <p:sp>
        <p:nvSpPr>
          <p:cNvPr id="8" name="Slide Number Placeholder 7">
            <a:extLst>
              <a:ext uri="{FF2B5EF4-FFF2-40B4-BE49-F238E27FC236}">
                <a16:creationId xmlns:a16="http://schemas.microsoft.com/office/drawing/2014/main" id="{9A5B2852-7714-4652-B8D7-5B6E52B5C933}"/>
              </a:ext>
            </a:extLst>
          </p:cNvPr>
          <p:cNvSpPr>
            <a:spLocks noGrp="1"/>
          </p:cNvSpPr>
          <p:nvPr>
            <p:ph type="sldNum" sz="quarter" idx="17"/>
          </p:nvPr>
        </p:nvSpPr>
        <p:spPr/>
        <p:txBody>
          <a:bodyPr/>
          <a:lstStyle/>
          <a:p>
            <a:fld id="{F207DD7E-2893-4952-BB40-9A5B851D3DD5}" type="slidenum">
              <a:rPr lang="en-US" noProof="0" smtClean="0"/>
              <a:pPr/>
              <a:t>‹#›</a:t>
            </a:fld>
            <a:endParaRPr lang="en-US" noProof="0"/>
          </a:p>
        </p:txBody>
      </p:sp>
      <p:sp>
        <p:nvSpPr>
          <p:cNvPr id="6" name="Footer Placeholder 5">
            <a:extLst>
              <a:ext uri="{FF2B5EF4-FFF2-40B4-BE49-F238E27FC236}">
                <a16:creationId xmlns:a16="http://schemas.microsoft.com/office/drawing/2014/main" id="{29A11139-396D-4B7D-A50A-69C03D6A5F67}"/>
              </a:ext>
            </a:extLst>
          </p:cNvPr>
          <p:cNvSpPr>
            <a:spLocks noGrp="1"/>
          </p:cNvSpPr>
          <p:nvPr>
            <p:ph type="ftr" sz="quarter" idx="18"/>
          </p:nvPr>
        </p:nvSpPr>
        <p:spPr/>
        <p:txBody>
          <a:bodyPr/>
          <a:lstStyle/>
          <a:p>
            <a:r>
              <a:rPr lang="en-US"/>
              <a:t>Confidential</a:t>
            </a:r>
          </a:p>
        </p:txBody>
      </p:sp>
    </p:spTree>
    <p:extLst>
      <p:ext uri="{BB962C8B-B14F-4D97-AF65-F5344CB8AC3E}">
        <p14:creationId xmlns:p14="http://schemas.microsoft.com/office/powerpoint/2010/main" val="23376057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928">
          <p15:clr>
            <a:srgbClr val="FBAE40"/>
          </p15:clr>
        </p15:guide>
      </p15:sldGuideLst>
    </p:ext>
  </p:extLst>
</p:sldLayout>
</file>

<file path=ppt/slideLayouts/slideLayout219.xml><?xml version="1.0" encoding="utf-8"?>
<p:sldLayout xmlns:a="http://schemas.openxmlformats.org/drawingml/2006/main" xmlns:r="http://schemas.openxmlformats.org/officeDocument/2006/relationships" xmlns:p="http://schemas.openxmlformats.org/presentationml/2006/main" preserve="1" userDrawn="1">
  <p:cSld name="Text in two columns and two pictures">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2224755-63A0-4928-87E4-E4FB6ACC3D5F}"/>
              </a:ext>
            </a:extLst>
          </p:cNvPr>
          <p:cNvSpPr>
            <a:spLocks noGrp="1"/>
          </p:cNvSpPr>
          <p:nvPr>
            <p:ph type="pic" sz="quarter" idx="13"/>
          </p:nvPr>
        </p:nvSpPr>
        <p:spPr>
          <a:xfrm>
            <a:off x="558801" y="0"/>
            <a:ext cx="3956051" cy="6858000"/>
          </a:xfrm>
          <a:solidFill>
            <a:schemeClr val="bg1">
              <a:lumMod val="95000"/>
            </a:schemeClr>
          </a:solidFill>
        </p:spPr>
        <p:txBody>
          <a:bodyPr anchor="ctr" anchorCtr="1">
            <a:noAutofit/>
          </a:bodyPr>
          <a:lstStyle/>
          <a:p>
            <a:r>
              <a:rPr lang="en-US" noProof="0"/>
              <a:t>Click icon to add picture</a:t>
            </a:r>
          </a:p>
        </p:txBody>
      </p:sp>
      <p:sp>
        <p:nvSpPr>
          <p:cNvPr id="2" name="Title 1"/>
          <p:cNvSpPr>
            <a:spLocks noGrp="1"/>
          </p:cNvSpPr>
          <p:nvPr>
            <p:ph type="title"/>
          </p:nvPr>
        </p:nvSpPr>
        <p:spPr>
          <a:xfrm>
            <a:off x="4881034" y="395819"/>
            <a:ext cx="3297767" cy="1132416"/>
          </a:xfrm>
          <a:prstGeom prst="rect">
            <a:avLst/>
          </a:prstGeom>
        </p:spPr>
        <p:txBody>
          <a:bodyPr>
            <a:noAutofit/>
          </a:bodyPr>
          <a:lstStyle>
            <a:lvl1pPr>
              <a:defRPr/>
            </a:lvl1pPr>
          </a:lstStyle>
          <a:p>
            <a:r>
              <a:rPr lang="en-US" noProof="0"/>
              <a:t>Click to edit Master title style</a:t>
            </a:r>
          </a:p>
        </p:txBody>
      </p:sp>
      <p:sp>
        <p:nvSpPr>
          <p:cNvPr id="4" name="Content Placeholder 3"/>
          <p:cNvSpPr>
            <a:spLocks noGrp="1"/>
          </p:cNvSpPr>
          <p:nvPr>
            <p:ph sz="half" idx="2"/>
          </p:nvPr>
        </p:nvSpPr>
        <p:spPr>
          <a:xfrm>
            <a:off x="4885386" y="3609219"/>
            <a:ext cx="3295649" cy="2761948"/>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Text Placeholder 4"/>
          <p:cNvSpPr>
            <a:spLocks noGrp="1"/>
          </p:cNvSpPr>
          <p:nvPr>
            <p:ph type="body" sz="quarter" idx="3"/>
          </p:nvPr>
        </p:nvSpPr>
        <p:spPr>
          <a:xfrm>
            <a:off x="4881034" y="1709437"/>
            <a:ext cx="3297767" cy="1613313"/>
          </a:xfrm>
          <a:prstGeom prst="rect">
            <a:avLst/>
          </a:prstGeom>
        </p:spPr>
        <p:txBody>
          <a:bodyPr anchor="b" anchorCtr="0">
            <a:noAutofit/>
          </a:bodyPr>
          <a:lstStyle>
            <a:lvl1pPr marL="0" indent="0">
              <a:buNone/>
              <a:defRPr sz="1867" b="0"/>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pic>
        <p:nvPicPr>
          <p:cNvPr id="15" name="Picture 8">
            <a:extLst>
              <a:ext uri="{FF2B5EF4-FFF2-40B4-BE49-F238E27FC236}">
                <a16:creationId xmlns:a16="http://schemas.microsoft.com/office/drawing/2014/main" id="{5E1B39A9-E4D3-426B-8BD8-1E8E33A57DE0}"/>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16" name="Content Placeholder 3">
            <a:extLst>
              <a:ext uri="{FF2B5EF4-FFF2-40B4-BE49-F238E27FC236}">
                <a16:creationId xmlns:a16="http://schemas.microsoft.com/office/drawing/2014/main" id="{AE731607-B59C-4DEF-BE08-C3DD4CA25263}"/>
              </a:ext>
            </a:extLst>
          </p:cNvPr>
          <p:cNvSpPr>
            <a:spLocks noGrp="1"/>
          </p:cNvSpPr>
          <p:nvPr>
            <p:ph sz="half" idx="14"/>
          </p:nvPr>
        </p:nvSpPr>
        <p:spPr>
          <a:xfrm>
            <a:off x="8540752" y="3609219"/>
            <a:ext cx="3295649" cy="2761948"/>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7" name="Picture Placeholder 13">
            <a:extLst>
              <a:ext uri="{FF2B5EF4-FFF2-40B4-BE49-F238E27FC236}">
                <a16:creationId xmlns:a16="http://schemas.microsoft.com/office/drawing/2014/main" id="{82271714-BED4-4FAA-BE9A-BC37E7C7B115}"/>
              </a:ext>
            </a:extLst>
          </p:cNvPr>
          <p:cNvSpPr>
            <a:spLocks noGrp="1"/>
          </p:cNvSpPr>
          <p:nvPr>
            <p:ph type="pic" sz="quarter" idx="15"/>
          </p:nvPr>
        </p:nvSpPr>
        <p:spPr>
          <a:xfrm>
            <a:off x="8540752" y="482235"/>
            <a:ext cx="3651249" cy="2766545"/>
          </a:xfrm>
          <a:solidFill>
            <a:schemeClr val="bg1">
              <a:lumMod val="95000"/>
            </a:schemeClr>
          </a:solidFill>
        </p:spPr>
        <p:txBody>
          <a:bodyPr anchor="ctr" anchorCtr="1">
            <a:noAutofit/>
          </a:bodyPr>
          <a:lstStyle/>
          <a:p>
            <a:r>
              <a:rPr lang="en-US" noProof="0"/>
              <a:t>Click icon to add picture</a:t>
            </a:r>
          </a:p>
        </p:txBody>
      </p:sp>
      <p:sp>
        <p:nvSpPr>
          <p:cNvPr id="3" name="Date Placeholder 2">
            <a:extLst>
              <a:ext uri="{FF2B5EF4-FFF2-40B4-BE49-F238E27FC236}">
                <a16:creationId xmlns:a16="http://schemas.microsoft.com/office/drawing/2014/main" id="{1A1A35F6-A52E-4EB2-BE42-DC8C6D076914}"/>
              </a:ext>
            </a:extLst>
          </p:cNvPr>
          <p:cNvSpPr>
            <a:spLocks noGrp="1"/>
          </p:cNvSpPr>
          <p:nvPr>
            <p:ph type="dt" sz="half" idx="16"/>
          </p:nvPr>
        </p:nvSpPr>
        <p:spPr/>
        <p:txBody>
          <a:bodyPr/>
          <a:lstStyle>
            <a:lvl1pPr>
              <a:defRPr/>
            </a:lvl1pPr>
          </a:lstStyle>
          <a:p>
            <a:fld id="{38BC8EE4-230E-2E4E-BECA-9EBA87A577BE}" type="datetime1">
              <a:rPr lang="en-US" noProof="0" smtClean="0"/>
              <a:t>07/18/2024</a:t>
            </a:fld>
            <a:endParaRPr lang="en-US" noProof="0"/>
          </a:p>
        </p:txBody>
      </p:sp>
      <p:sp>
        <p:nvSpPr>
          <p:cNvPr id="7" name="Slide Number Placeholder 6">
            <a:extLst>
              <a:ext uri="{FF2B5EF4-FFF2-40B4-BE49-F238E27FC236}">
                <a16:creationId xmlns:a16="http://schemas.microsoft.com/office/drawing/2014/main" id="{115029BF-E895-4D1D-AE9C-6F2499C8E520}"/>
              </a:ext>
            </a:extLst>
          </p:cNvPr>
          <p:cNvSpPr>
            <a:spLocks noGrp="1"/>
          </p:cNvSpPr>
          <p:nvPr>
            <p:ph type="sldNum" sz="quarter" idx="18"/>
          </p:nvPr>
        </p:nvSpPr>
        <p:spPr/>
        <p:txBody>
          <a:bodyPr/>
          <a:lstStyle/>
          <a:p>
            <a:fld id="{F207DD7E-2893-4952-BB40-9A5B851D3DD5}" type="slidenum">
              <a:rPr lang="en-US" noProof="0" smtClean="0"/>
              <a:pPr/>
              <a:t>‹#›</a:t>
            </a:fld>
            <a:endParaRPr lang="en-US" noProof="0"/>
          </a:p>
        </p:txBody>
      </p:sp>
      <p:sp>
        <p:nvSpPr>
          <p:cNvPr id="6" name="Footer Placeholder 5">
            <a:extLst>
              <a:ext uri="{FF2B5EF4-FFF2-40B4-BE49-F238E27FC236}">
                <a16:creationId xmlns:a16="http://schemas.microsoft.com/office/drawing/2014/main" id="{EB7D572C-FA37-4AD4-A222-FB7FE6F26E7A}"/>
              </a:ext>
            </a:extLst>
          </p:cNvPr>
          <p:cNvSpPr>
            <a:spLocks noGrp="1"/>
          </p:cNvSpPr>
          <p:nvPr>
            <p:ph type="ftr" sz="quarter" idx="19"/>
          </p:nvPr>
        </p:nvSpPr>
        <p:spPr/>
        <p:txBody>
          <a:bodyPr/>
          <a:lstStyle/>
          <a:p>
            <a:r>
              <a:rPr lang="en-US"/>
              <a:t>Confidential</a:t>
            </a:r>
          </a:p>
        </p:txBody>
      </p:sp>
    </p:spTree>
    <p:extLst>
      <p:ext uri="{BB962C8B-B14F-4D97-AF65-F5344CB8AC3E}">
        <p14:creationId xmlns:p14="http://schemas.microsoft.com/office/powerpoint/2010/main" val="6892538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1541">
          <p15:clr>
            <a:srgbClr val="FBAE40"/>
          </p15:clr>
        </p15:guide>
      </p15:sldGuideLst>
    </p:ext>
  </p:extLst>
</p:sldLayout>
</file>

<file path=ppt/slideLayouts/slideLayout220.xml><?xml version="1.0" encoding="utf-8"?>
<p:sldLayout xmlns:a="http://schemas.openxmlformats.org/drawingml/2006/main" xmlns:r="http://schemas.openxmlformats.org/officeDocument/2006/relationships" xmlns:p="http://schemas.openxmlformats.org/presentationml/2006/main" preserve="1" userDrawn="1">
  <p:cSld name="Text in three columns on pictur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9D845B71-5FBE-402F-8AE2-AEFF2B41A1B2}"/>
              </a:ext>
            </a:extLst>
          </p:cNvPr>
          <p:cNvSpPr>
            <a:spLocks noGrp="1"/>
          </p:cNvSpPr>
          <p:nvPr>
            <p:ph type="pic" sz="quarter" idx="13"/>
          </p:nvPr>
        </p:nvSpPr>
        <p:spPr>
          <a:xfrm>
            <a:off x="558801" y="0"/>
            <a:ext cx="11633200" cy="6858000"/>
          </a:xfrm>
          <a:solidFill>
            <a:schemeClr val="bg1">
              <a:lumMod val="95000"/>
            </a:schemeClr>
          </a:solidFill>
        </p:spPr>
        <p:txBody>
          <a:bodyPr anchor="t" anchorCtr="0">
            <a:noAutofit/>
          </a:bodyPr>
          <a:lstStyle/>
          <a:p>
            <a:r>
              <a:rPr lang="en-US" noProof="0"/>
              <a:t>Click icon to add picture</a:t>
            </a:r>
          </a:p>
        </p:txBody>
      </p:sp>
      <p:sp>
        <p:nvSpPr>
          <p:cNvPr id="2" name="Title 1"/>
          <p:cNvSpPr>
            <a:spLocks noGrp="1"/>
          </p:cNvSpPr>
          <p:nvPr>
            <p:ph type="title"/>
          </p:nvPr>
        </p:nvSpPr>
        <p:spPr>
          <a:xfrm>
            <a:off x="1219200" y="395819"/>
            <a:ext cx="3261785" cy="1132416"/>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1228378" y="5120641"/>
            <a:ext cx="3286473" cy="1250527"/>
          </a:xfrm>
          <a:prstGeom prst="rect">
            <a:avLst/>
          </a:prstGeom>
        </p:spPr>
        <p:txBody>
          <a:bodyPr>
            <a:noAutofit/>
          </a:bodyPr>
          <a:lstStyle>
            <a:lvl1pPr>
              <a:defRPr b="1">
                <a:solidFill>
                  <a:schemeClr val="tx1"/>
                </a:solidFill>
              </a:defRPr>
            </a:lvl1pPr>
            <a:lvl2pPr marL="0" indent="0">
              <a:buNone/>
              <a:defRPr b="0">
                <a:solidFill>
                  <a:schemeClr val="tx1"/>
                </a:solidFill>
              </a:defRPr>
            </a:lvl2pPr>
            <a:lvl3pPr>
              <a:defRPr b="0">
                <a:solidFill>
                  <a:schemeClr val="tx1"/>
                </a:solidFill>
              </a:defRPr>
            </a:lvl3pPr>
            <a:lvl4pPr>
              <a:defRPr b="1">
                <a:solidFill>
                  <a:schemeClr val="tx1"/>
                </a:solidFill>
              </a:defRPr>
            </a:lvl4pPr>
            <a:lvl5pPr>
              <a:defRPr b="1">
                <a:solidFill>
                  <a:schemeClr val="tx1"/>
                </a:solidFill>
              </a:defRPr>
            </a:lvl5pPr>
          </a:lstStyle>
          <a:p>
            <a:pPr lvl="0"/>
            <a:r>
              <a:rPr lang="en-US" noProof="0"/>
              <a:t>Click to edit Master text styles</a:t>
            </a:r>
          </a:p>
          <a:p>
            <a:pPr lvl="1"/>
            <a:r>
              <a:rPr lang="en-US" noProof="0"/>
              <a:t>Second level</a:t>
            </a:r>
          </a:p>
        </p:txBody>
      </p:sp>
      <p:sp>
        <p:nvSpPr>
          <p:cNvPr id="6" name="Content Placeholder 5"/>
          <p:cNvSpPr>
            <a:spLocks noGrp="1"/>
          </p:cNvSpPr>
          <p:nvPr>
            <p:ph sz="quarter" idx="4"/>
          </p:nvPr>
        </p:nvSpPr>
        <p:spPr>
          <a:xfrm>
            <a:off x="4892327" y="5120641"/>
            <a:ext cx="3286473" cy="1250527"/>
          </a:xfrm>
          <a:prstGeom prst="rect">
            <a:avLst/>
          </a:prstGeom>
        </p:spPr>
        <p:txBody>
          <a:bodyPr>
            <a:noAutofit/>
          </a:bodyPr>
          <a:lstStyle>
            <a:lvl1pPr>
              <a:defRPr b="1">
                <a:solidFill>
                  <a:schemeClr val="tx1"/>
                </a:solidFill>
              </a:defRPr>
            </a:lvl1pPr>
            <a:lvl2pPr marL="0" indent="0">
              <a:buNone/>
              <a:defRPr b="0">
                <a:solidFill>
                  <a:schemeClr val="tx1"/>
                </a:solidFill>
              </a:defRPr>
            </a:lvl2pPr>
            <a:lvl3pPr>
              <a:defRPr b="0">
                <a:solidFill>
                  <a:schemeClr val="tx1"/>
                </a:solidFill>
              </a:defRPr>
            </a:lvl3pPr>
            <a:lvl4pPr>
              <a:defRPr b="1">
                <a:solidFill>
                  <a:schemeClr val="tx1"/>
                </a:solidFill>
              </a:defRPr>
            </a:lvl4pPr>
            <a:lvl5pPr>
              <a:defRPr b="1">
                <a:solidFill>
                  <a:schemeClr val="tx1"/>
                </a:solidFill>
              </a:defRPr>
            </a:lvl5pPr>
          </a:lstStyle>
          <a:p>
            <a:pPr lvl="0"/>
            <a:r>
              <a:rPr lang="en-US" noProof="0"/>
              <a:t>Click to edit Master text styles</a:t>
            </a:r>
          </a:p>
          <a:p>
            <a:pPr lvl="1"/>
            <a:r>
              <a:rPr lang="en-US" noProof="0"/>
              <a:t>Second level</a:t>
            </a:r>
          </a:p>
        </p:txBody>
      </p:sp>
      <p:sp>
        <p:nvSpPr>
          <p:cNvPr id="15" name="Text Placeholder 14">
            <a:extLst>
              <a:ext uri="{FF2B5EF4-FFF2-40B4-BE49-F238E27FC236}">
                <a16:creationId xmlns:a16="http://schemas.microsoft.com/office/drawing/2014/main" id="{EC8AE209-BF86-402B-89A8-6F6AC656E936}"/>
              </a:ext>
            </a:extLst>
          </p:cNvPr>
          <p:cNvSpPr>
            <a:spLocks noGrp="1"/>
          </p:cNvSpPr>
          <p:nvPr>
            <p:ph type="body" sz="quarter" idx="14"/>
          </p:nvPr>
        </p:nvSpPr>
        <p:spPr>
          <a:xfrm>
            <a:off x="8534400" y="5120641"/>
            <a:ext cx="3304117" cy="1250527"/>
          </a:xfrm>
        </p:spPr>
        <p:txBody>
          <a:bodyPr/>
          <a:lstStyle>
            <a:lvl1pPr>
              <a:defRPr b="1">
                <a:solidFill>
                  <a:schemeClr val="tx1"/>
                </a:solidFill>
              </a:defRPr>
            </a:lvl1pPr>
            <a:lvl2pPr marL="0" indent="0">
              <a:buNone/>
              <a:defRPr b="0">
                <a:solidFill>
                  <a:schemeClr val="tx1"/>
                </a:solidFill>
              </a:defRPr>
            </a:lvl2pPr>
            <a:lvl3pPr>
              <a:defRPr b="0">
                <a:solidFill>
                  <a:schemeClr val="tx1"/>
                </a:solidFill>
              </a:defRPr>
            </a:lvl3pPr>
            <a:lvl4pPr>
              <a:defRPr b="1">
                <a:solidFill>
                  <a:schemeClr val="tx1"/>
                </a:solidFill>
              </a:defRPr>
            </a:lvl4pPr>
            <a:lvl5pPr>
              <a:defRPr b="1">
                <a:solidFill>
                  <a:schemeClr val="tx1"/>
                </a:solidFill>
              </a:defRPr>
            </a:lvl5pPr>
          </a:lstStyle>
          <a:p>
            <a:pPr lvl="0"/>
            <a:r>
              <a:rPr lang="en-US" noProof="0"/>
              <a:t>Click to edit Master text styles</a:t>
            </a:r>
          </a:p>
          <a:p>
            <a:pPr lvl="1"/>
            <a:r>
              <a:rPr lang="en-US" noProof="0"/>
              <a:t>Second level</a:t>
            </a:r>
          </a:p>
        </p:txBody>
      </p:sp>
      <p:pic>
        <p:nvPicPr>
          <p:cNvPr id="16" name="Picture 8">
            <a:extLst>
              <a:ext uri="{FF2B5EF4-FFF2-40B4-BE49-F238E27FC236}">
                <a16:creationId xmlns:a16="http://schemas.microsoft.com/office/drawing/2014/main" id="{5AC702B2-98E0-4980-9CD8-620885A6CD14}"/>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3" name="Date Placeholder 2">
            <a:extLst>
              <a:ext uri="{FF2B5EF4-FFF2-40B4-BE49-F238E27FC236}">
                <a16:creationId xmlns:a16="http://schemas.microsoft.com/office/drawing/2014/main" id="{44098197-4F25-4670-AD36-0AEC6C9FB999}"/>
              </a:ext>
            </a:extLst>
          </p:cNvPr>
          <p:cNvSpPr>
            <a:spLocks noGrp="1"/>
          </p:cNvSpPr>
          <p:nvPr>
            <p:ph type="dt" sz="half" idx="15"/>
          </p:nvPr>
        </p:nvSpPr>
        <p:spPr/>
        <p:txBody>
          <a:bodyPr/>
          <a:lstStyle>
            <a:lvl1pPr>
              <a:defRPr/>
            </a:lvl1pPr>
          </a:lstStyle>
          <a:p>
            <a:fld id="{988D8D88-8753-E74F-AE10-6D7E9D63F91F}" type="datetime1">
              <a:rPr lang="en-US" noProof="0" smtClean="0"/>
              <a:t>07/18/2024</a:t>
            </a:fld>
            <a:endParaRPr lang="en-US" noProof="0"/>
          </a:p>
        </p:txBody>
      </p:sp>
      <p:sp>
        <p:nvSpPr>
          <p:cNvPr id="7" name="Slide Number Placeholder 6">
            <a:extLst>
              <a:ext uri="{FF2B5EF4-FFF2-40B4-BE49-F238E27FC236}">
                <a16:creationId xmlns:a16="http://schemas.microsoft.com/office/drawing/2014/main" id="{B710A9F6-C9A2-44D3-85FF-71C1A07229A4}"/>
              </a:ext>
            </a:extLst>
          </p:cNvPr>
          <p:cNvSpPr>
            <a:spLocks noGrp="1"/>
          </p:cNvSpPr>
          <p:nvPr>
            <p:ph type="sldNum" sz="quarter" idx="17"/>
          </p:nvPr>
        </p:nvSpPr>
        <p:spPr/>
        <p:txBody>
          <a:bodyPr/>
          <a:lstStyle/>
          <a:p>
            <a:fld id="{F207DD7E-2893-4952-BB40-9A5B851D3DD5}" type="slidenum">
              <a:rPr lang="en-US" noProof="0" smtClean="0"/>
              <a:pPr/>
              <a:t>‹#›</a:t>
            </a:fld>
            <a:endParaRPr lang="en-US" noProof="0"/>
          </a:p>
        </p:txBody>
      </p:sp>
      <p:sp>
        <p:nvSpPr>
          <p:cNvPr id="5" name="Footer Placeholder 4">
            <a:extLst>
              <a:ext uri="{FF2B5EF4-FFF2-40B4-BE49-F238E27FC236}">
                <a16:creationId xmlns:a16="http://schemas.microsoft.com/office/drawing/2014/main" id="{50CD0D6E-8333-4A9B-BD7C-724DB5C8EC59}"/>
              </a:ext>
            </a:extLst>
          </p:cNvPr>
          <p:cNvSpPr>
            <a:spLocks noGrp="1"/>
          </p:cNvSpPr>
          <p:nvPr>
            <p:ph type="ftr" sz="quarter" idx="18"/>
          </p:nvPr>
        </p:nvSpPr>
        <p:spPr/>
        <p:txBody>
          <a:bodyPr/>
          <a:lstStyle/>
          <a:p>
            <a:r>
              <a:rPr lang="en-US"/>
              <a:t>Confidential</a:t>
            </a:r>
          </a:p>
        </p:txBody>
      </p:sp>
    </p:spTree>
    <p:extLst>
      <p:ext uri="{BB962C8B-B14F-4D97-AF65-F5344CB8AC3E}">
        <p14:creationId xmlns:p14="http://schemas.microsoft.com/office/powerpoint/2010/main" val="28949855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1706">
          <p15:clr>
            <a:srgbClr val="FBAE40"/>
          </p15:clr>
        </p15:guide>
      </p15:sldGuideLst>
    </p:ext>
  </p:extLst>
</p:sldLayout>
</file>

<file path=ppt/slideLayouts/slideLayout221.xml><?xml version="1.0" encoding="utf-8"?>
<p:sldLayout xmlns:a="http://schemas.openxmlformats.org/drawingml/2006/main" xmlns:r="http://schemas.openxmlformats.org/officeDocument/2006/relationships" xmlns:p="http://schemas.openxmlformats.org/presentationml/2006/main" preserve="1" userDrawn="1">
  <p:cSld name="Text in three columns on picture variation">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9D845B71-5FBE-402F-8AE2-AEFF2B41A1B2}"/>
              </a:ext>
            </a:extLst>
          </p:cNvPr>
          <p:cNvSpPr>
            <a:spLocks noGrp="1"/>
          </p:cNvSpPr>
          <p:nvPr>
            <p:ph type="pic" sz="quarter" idx="13"/>
          </p:nvPr>
        </p:nvSpPr>
        <p:spPr>
          <a:xfrm>
            <a:off x="558801" y="1"/>
            <a:ext cx="11633200" cy="4648200"/>
          </a:xfrm>
          <a:solidFill>
            <a:schemeClr val="bg1">
              <a:lumMod val="95000"/>
            </a:schemeClr>
          </a:solidFill>
        </p:spPr>
        <p:txBody>
          <a:bodyPr anchor="t" anchorCtr="0">
            <a:noAutofit/>
          </a:bodyPr>
          <a:lstStyle/>
          <a:p>
            <a:r>
              <a:rPr lang="en-US" noProof="0"/>
              <a:t>Click icon to add picture</a:t>
            </a:r>
          </a:p>
        </p:txBody>
      </p:sp>
      <p:sp>
        <p:nvSpPr>
          <p:cNvPr id="2" name="Title 1"/>
          <p:cNvSpPr>
            <a:spLocks noGrp="1"/>
          </p:cNvSpPr>
          <p:nvPr>
            <p:ph type="title"/>
          </p:nvPr>
        </p:nvSpPr>
        <p:spPr>
          <a:xfrm>
            <a:off x="1219200" y="395819"/>
            <a:ext cx="3261785" cy="1132416"/>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1228378" y="5120641"/>
            <a:ext cx="3286473" cy="1250527"/>
          </a:xfrm>
          <a:prstGeom prst="rect">
            <a:avLst/>
          </a:prstGeom>
        </p:spPr>
        <p:txBody>
          <a:bodyPr>
            <a:noAutofit/>
          </a:bodyPr>
          <a:lstStyle>
            <a:lvl1pPr>
              <a:defRPr b="1">
                <a:solidFill>
                  <a:schemeClr val="tx1"/>
                </a:solidFill>
              </a:defRPr>
            </a:lvl1pPr>
            <a:lvl2pPr marL="0" indent="0">
              <a:buNone/>
              <a:defRPr b="0">
                <a:solidFill>
                  <a:schemeClr val="tx1"/>
                </a:solidFill>
              </a:defRPr>
            </a:lvl2pPr>
            <a:lvl3pPr>
              <a:defRPr b="0">
                <a:solidFill>
                  <a:schemeClr val="tx1"/>
                </a:solidFill>
              </a:defRPr>
            </a:lvl3pPr>
            <a:lvl4pPr>
              <a:defRPr b="1">
                <a:solidFill>
                  <a:schemeClr val="tx1"/>
                </a:solidFill>
              </a:defRPr>
            </a:lvl4pPr>
            <a:lvl5pPr>
              <a:defRPr b="1">
                <a:solidFill>
                  <a:schemeClr val="tx1"/>
                </a:solidFill>
              </a:defRPr>
            </a:lvl5pPr>
          </a:lstStyle>
          <a:p>
            <a:pPr lvl="0"/>
            <a:r>
              <a:rPr lang="en-US" noProof="0"/>
              <a:t>Click to edit Master text styles</a:t>
            </a:r>
          </a:p>
          <a:p>
            <a:pPr lvl="1"/>
            <a:r>
              <a:rPr lang="en-US" noProof="0"/>
              <a:t>Second level</a:t>
            </a:r>
          </a:p>
        </p:txBody>
      </p:sp>
      <p:sp>
        <p:nvSpPr>
          <p:cNvPr id="6" name="Content Placeholder 5"/>
          <p:cNvSpPr>
            <a:spLocks noGrp="1"/>
          </p:cNvSpPr>
          <p:nvPr>
            <p:ph sz="quarter" idx="4"/>
          </p:nvPr>
        </p:nvSpPr>
        <p:spPr>
          <a:xfrm>
            <a:off x="4892327" y="5120641"/>
            <a:ext cx="3286473" cy="1250527"/>
          </a:xfrm>
          <a:prstGeom prst="rect">
            <a:avLst/>
          </a:prstGeom>
        </p:spPr>
        <p:txBody>
          <a:bodyPr>
            <a:noAutofit/>
          </a:bodyPr>
          <a:lstStyle>
            <a:lvl1pPr>
              <a:defRPr b="1">
                <a:solidFill>
                  <a:schemeClr val="tx1"/>
                </a:solidFill>
              </a:defRPr>
            </a:lvl1pPr>
            <a:lvl2pPr marL="0" indent="0">
              <a:buNone/>
              <a:defRPr b="0">
                <a:solidFill>
                  <a:schemeClr val="tx1"/>
                </a:solidFill>
              </a:defRPr>
            </a:lvl2pPr>
            <a:lvl3pPr>
              <a:defRPr b="0">
                <a:solidFill>
                  <a:schemeClr val="tx1"/>
                </a:solidFill>
              </a:defRPr>
            </a:lvl3pPr>
            <a:lvl4pPr>
              <a:defRPr b="1">
                <a:solidFill>
                  <a:schemeClr val="tx1"/>
                </a:solidFill>
              </a:defRPr>
            </a:lvl4pPr>
            <a:lvl5pPr>
              <a:defRPr b="1">
                <a:solidFill>
                  <a:schemeClr val="tx1"/>
                </a:solidFill>
              </a:defRPr>
            </a:lvl5pPr>
          </a:lstStyle>
          <a:p>
            <a:pPr lvl="0"/>
            <a:r>
              <a:rPr lang="en-US" noProof="0"/>
              <a:t>Click to edit Master text styles</a:t>
            </a:r>
          </a:p>
          <a:p>
            <a:pPr lvl="1"/>
            <a:r>
              <a:rPr lang="en-US" noProof="0"/>
              <a:t>Second level</a:t>
            </a:r>
          </a:p>
        </p:txBody>
      </p:sp>
      <p:sp>
        <p:nvSpPr>
          <p:cNvPr id="15" name="Text Placeholder 14">
            <a:extLst>
              <a:ext uri="{FF2B5EF4-FFF2-40B4-BE49-F238E27FC236}">
                <a16:creationId xmlns:a16="http://schemas.microsoft.com/office/drawing/2014/main" id="{EC8AE209-BF86-402B-89A8-6F6AC656E936}"/>
              </a:ext>
            </a:extLst>
          </p:cNvPr>
          <p:cNvSpPr>
            <a:spLocks noGrp="1"/>
          </p:cNvSpPr>
          <p:nvPr>
            <p:ph type="body" sz="quarter" idx="14"/>
          </p:nvPr>
        </p:nvSpPr>
        <p:spPr>
          <a:xfrm>
            <a:off x="8534400" y="5120641"/>
            <a:ext cx="3304117" cy="1250527"/>
          </a:xfrm>
        </p:spPr>
        <p:txBody>
          <a:bodyPr/>
          <a:lstStyle>
            <a:lvl1pPr>
              <a:defRPr b="1">
                <a:solidFill>
                  <a:schemeClr val="tx1"/>
                </a:solidFill>
              </a:defRPr>
            </a:lvl1pPr>
            <a:lvl2pPr marL="0" indent="0">
              <a:buNone/>
              <a:defRPr b="0">
                <a:solidFill>
                  <a:schemeClr val="tx1"/>
                </a:solidFill>
              </a:defRPr>
            </a:lvl2pPr>
            <a:lvl3pPr>
              <a:defRPr b="0">
                <a:solidFill>
                  <a:schemeClr val="tx1"/>
                </a:solidFill>
              </a:defRPr>
            </a:lvl3pPr>
            <a:lvl4pPr>
              <a:defRPr b="1">
                <a:solidFill>
                  <a:schemeClr val="tx1"/>
                </a:solidFill>
              </a:defRPr>
            </a:lvl4pPr>
            <a:lvl5pPr>
              <a:defRPr b="1">
                <a:solidFill>
                  <a:schemeClr val="tx1"/>
                </a:solidFill>
              </a:defRPr>
            </a:lvl5pPr>
          </a:lstStyle>
          <a:p>
            <a:pPr lvl="0"/>
            <a:r>
              <a:rPr lang="en-US" noProof="0"/>
              <a:t>Click to edit Master text styles</a:t>
            </a:r>
          </a:p>
          <a:p>
            <a:pPr lvl="1"/>
            <a:r>
              <a:rPr lang="en-US" noProof="0"/>
              <a:t>Second level</a:t>
            </a:r>
          </a:p>
        </p:txBody>
      </p:sp>
      <p:pic>
        <p:nvPicPr>
          <p:cNvPr id="16" name="Picture 8">
            <a:extLst>
              <a:ext uri="{FF2B5EF4-FFF2-40B4-BE49-F238E27FC236}">
                <a16:creationId xmlns:a16="http://schemas.microsoft.com/office/drawing/2014/main" id="{5AC702B2-98E0-4980-9CD8-620885A6CD14}"/>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3" name="Date Placeholder 2">
            <a:extLst>
              <a:ext uri="{FF2B5EF4-FFF2-40B4-BE49-F238E27FC236}">
                <a16:creationId xmlns:a16="http://schemas.microsoft.com/office/drawing/2014/main" id="{44098197-4F25-4670-AD36-0AEC6C9FB999}"/>
              </a:ext>
            </a:extLst>
          </p:cNvPr>
          <p:cNvSpPr>
            <a:spLocks noGrp="1"/>
          </p:cNvSpPr>
          <p:nvPr>
            <p:ph type="dt" sz="half" idx="15"/>
          </p:nvPr>
        </p:nvSpPr>
        <p:spPr/>
        <p:txBody>
          <a:bodyPr/>
          <a:lstStyle>
            <a:lvl1pPr>
              <a:defRPr/>
            </a:lvl1pPr>
          </a:lstStyle>
          <a:p>
            <a:fld id="{4C99E9FF-491F-294E-9FA7-F77EC828C29E}" type="datetime1">
              <a:rPr lang="en-US" noProof="0" smtClean="0"/>
              <a:t>07/18/2024</a:t>
            </a:fld>
            <a:endParaRPr lang="en-US" noProof="0"/>
          </a:p>
        </p:txBody>
      </p:sp>
      <p:sp>
        <p:nvSpPr>
          <p:cNvPr id="7" name="Slide Number Placeholder 6">
            <a:extLst>
              <a:ext uri="{FF2B5EF4-FFF2-40B4-BE49-F238E27FC236}">
                <a16:creationId xmlns:a16="http://schemas.microsoft.com/office/drawing/2014/main" id="{B710A9F6-C9A2-44D3-85FF-71C1A07229A4}"/>
              </a:ext>
            </a:extLst>
          </p:cNvPr>
          <p:cNvSpPr>
            <a:spLocks noGrp="1"/>
          </p:cNvSpPr>
          <p:nvPr>
            <p:ph type="sldNum" sz="quarter" idx="17"/>
          </p:nvPr>
        </p:nvSpPr>
        <p:spPr/>
        <p:txBody>
          <a:bodyPr/>
          <a:lstStyle/>
          <a:p>
            <a:fld id="{F207DD7E-2893-4952-BB40-9A5B851D3DD5}" type="slidenum">
              <a:rPr lang="en-US" noProof="0" smtClean="0"/>
              <a:pPr/>
              <a:t>‹#›</a:t>
            </a:fld>
            <a:endParaRPr lang="en-US" noProof="0"/>
          </a:p>
        </p:txBody>
      </p:sp>
      <p:sp>
        <p:nvSpPr>
          <p:cNvPr id="5" name="Footer Placeholder 4">
            <a:extLst>
              <a:ext uri="{FF2B5EF4-FFF2-40B4-BE49-F238E27FC236}">
                <a16:creationId xmlns:a16="http://schemas.microsoft.com/office/drawing/2014/main" id="{5C81CCEA-87B4-4610-A26E-7349CDAB4296}"/>
              </a:ext>
            </a:extLst>
          </p:cNvPr>
          <p:cNvSpPr>
            <a:spLocks noGrp="1"/>
          </p:cNvSpPr>
          <p:nvPr>
            <p:ph type="ftr" sz="quarter" idx="18"/>
          </p:nvPr>
        </p:nvSpPr>
        <p:spPr/>
        <p:txBody>
          <a:bodyPr/>
          <a:lstStyle/>
          <a:p>
            <a:r>
              <a:rPr lang="en-US"/>
              <a:t>Confidential</a:t>
            </a:r>
          </a:p>
        </p:txBody>
      </p:sp>
    </p:spTree>
    <p:extLst>
      <p:ext uri="{BB962C8B-B14F-4D97-AF65-F5344CB8AC3E}">
        <p14:creationId xmlns:p14="http://schemas.microsoft.com/office/powerpoint/2010/main" val="41344307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222.xml><?xml version="1.0" encoding="utf-8"?>
<p:sldLayout xmlns:a="http://schemas.openxmlformats.org/drawingml/2006/main" xmlns:r="http://schemas.openxmlformats.org/officeDocument/2006/relationships" xmlns:p="http://schemas.openxmlformats.org/presentationml/2006/main" preserve="1" userDrawn="1">
  <p:cSld name="Text in two columns with one picture I headline on whit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84622DCE-0F79-4A6A-9FDF-887CE24F129E}"/>
              </a:ext>
            </a:extLst>
          </p:cNvPr>
          <p:cNvSpPr>
            <a:spLocks noGrp="1"/>
          </p:cNvSpPr>
          <p:nvPr>
            <p:ph type="pic" sz="quarter" idx="13"/>
          </p:nvPr>
        </p:nvSpPr>
        <p:spPr>
          <a:xfrm>
            <a:off x="6532034" y="0"/>
            <a:ext cx="5659967" cy="6858000"/>
          </a:xfrm>
          <a:solidFill>
            <a:schemeClr val="bg1">
              <a:lumMod val="95000"/>
            </a:schemeClr>
          </a:solidFill>
        </p:spPr>
        <p:txBody>
          <a:bodyPr anchor="ctr" anchorCtr="1">
            <a:noAutofit/>
          </a:bodyPr>
          <a:lstStyle/>
          <a:p>
            <a:r>
              <a:rPr lang="en-US" noProof="0"/>
              <a:t>Click icon to add picture</a:t>
            </a:r>
          </a:p>
        </p:txBody>
      </p:sp>
      <p:sp>
        <p:nvSpPr>
          <p:cNvPr id="2" name="Title 1"/>
          <p:cNvSpPr>
            <a:spLocks noGrp="1"/>
          </p:cNvSpPr>
          <p:nvPr>
            <p:ph type="title"/>
          </p:nvPr>
        </p:nvSpPr>
        <p:spPr>
          <a:xfrm>
            <a:off x="1219200" y="395819"/>
            <a:ext cx="5109635" cy="1521880"/>
          </a:xfrm>
          <a:prstGeom prst="rect">
            <a:avLst/>
          </a:prstGeom>
        </p:spPr>
        <p:txBody>
          <a:bodyPr>
            <a:noAutofit/>
          </a:bodyPr>
          <a:lstStyle>
            <a:lvl1pPr>
              <a:defRPr/>
            </a:lvl1pPr>
          </a:lstStyle>
          <a:p>
            <a:r>
              <a:rPr lang="en-US" noProof="0"/>
              <a:t>Click to edit Master title style</a:t>
            </a:r>
          </a:p>
        </p:txBody>
      </p:sp>
      <p:sp>
        <p:nvSpPr>
          <p:cNvPr id="4" name="Content Placeholder 3"/>
          <p:cNvSpPr>
            <a:spLocks noGrp="1"/>
          </p:cNvSpPr>
          <p:nvPr>
            <p:ph sz="half" idx="2"/>
          </p:nvPr>
        </p:nvSpPr>
        <p:spPr>
          <a:xfrm>
            <a:off x="1211533" y="1917699"/>
            <a:ext cx="1472401" cy="4447412"/>
          </a:xfrm>
          <a:prstGeom prst="rect">
            <a:avLst/>
          </a:prstGeom>
        </p:spPr>
        <p:txBody>
          <a:bodyPr>
            <a:noAutofit/>
          </a:bodyPr>
          <a:lstStyle>
            <a:lvl1pPr algn="r">
              <a:defRPr>
                <a:solidFill>
                  <a:schemeClr val="accent2"/>
                </a:solidFill>
              </a:defRPr>
            </a:lvl1pPr>
            <a:lvl2pPr algn="r">
              <a:defRPr>
                <a:solidFill>
                  <a:schemeClr val="accent2"/>
                </a:solidFill>
              </a:defRPr>
            </a:lvl2pPr>
            <a:lvl3pPr algn="r">
              <a:defRPr>
                <a:solidFill>
                  <a:schemeClr val="accent2"/>
                </a:solidFill>
              </a:defRPr>
            </a:lvl3pPr>
            <a:lvl4pPr algn="r">
              <a:defRPr>
                <a:solidFill>
                  <a:schemeClr val="accent2"/>
                </a:solidFill>
              </a:defRPr>
            </a:lvl4pPr>
            <a:lvl5pPr algn="r">
              <a:defRPr>
                <a:solidFill>
                  <a:schemeClr val="accent2"/>
                </a:solidFill>
              </a:defRPr>
            </a:lvl5pPr>
          </a:lstStyle>
          <a:p>
            <a:pPr lvl="0"/>
            <a:r>
              <a:rPr lang="en-US" noProof="0"/>
              <a:t>Click to edit Master text styles</a:t>
            </a:r>
          </a:p>
        </p:txBody>
      </p:sp>
      <p:sp>
        <p:nvSpPr>
          <p:cNvPr id="6" name="Content Placeholder 5"/>
          <p:cNvSpPr>
            <a:spLocks noGrp="1"/>
          </p:cNvSpPr>
          <p:nvPr>
            <p:ph sz="quarter" idx="4"/>
          </p:nvPr>
        </p:nvSpPr>
        <p:spPr>
          <a:xfrm>
            <a:off x="3058585" y="1917699"/>
            <a:ext cx="3270249" cy="4447412"/>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F2EDD0DF-01B7-4D16-9C03-A068D95C6EBE}"/>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3" name="Date Placeholder 2">
            <a:extLst>
              <a:ext uri="{FF2B5EF4-FFF2-40B4-BE49-F238E27FC236}">
                <a16:creationId xmlns:a16="http://schemas.microsoft.com/office/drawing/2014/main" id="{6FE7031B-5220-4BCF-A2F3-EC69B9638DD4}"/>
              </a:ext>
            </a:extLst>
          </p:cNvPr>
          <p:cNvSpPr>
            <a:spLocks noGrp="1"/>
          </p:cNvSpPr>
          <p:nvPr>
            <p:ph type="dt" sz="half" idx="14"/>
          </p:nvPr>
        </p:nvSpPr>
        <p:spPr/>
        <p:txBody>
          <a:bodyPr/>
          <a:lstStyle>
            <a:lvl1pPr>
              <a:defRPr/>
            </a:lvl1pPr>
          </a:lstStyle>
          <a:p>
            <a:fld id="{71B65A9B-2185-A84D-9105-B67C11F6F302}" type="datetime1">
              <a:rPr lang="en-US" noProof="0" smtClean="0"/>
              <a:t>07/18/2024</a:t>
            </a:fld>
            <a:endParaRPr lang="en-US" noProof="0"/>
          </a:p>
        </p:txBody>
      </p:sp>
      <p:sp>
        <p:nvSpPr>
          <p:cNvPr id="7" name="Slide Number Placeholder 6">
            <a:extLst>
              <a:ext uri="{FF2B5EF4-FFF2-40B4-BE49-F238E27FC236}">
                <a16:creationId xmlns:a16="http://schemas.microsoft.com/office/drawing/2014/main" id="{72D27584-84D8-48D3-A516-E4FBCC84D299}"/>
              </a:ext>
            </a:extLst>
          </p:cNvPr>
          <p:cNvSpPr>
            <a:spLocks noGrp="1"/>
          </p:cNvSpPr>
          <p:nvPr>
            <p:ph type="sldNum" sz="quarter" idx="16"/>
          </p:nvPr>
        </p:nvSpPr>
        <p:spPr/>
        <p:txBody>
          <a:bodyPr/>
          <a:lstStyle/>
          <a:p>
            <a:fld id="{F207DD7E-2893-4952-BB40-9A5B851D3DD5}" type="slidenum">
              <a:rPr lang="en-US" noProof="0" smtClean="0"/>
              <a:pPr/>
              <a:t>‹#›</a:t>
            </a:fld>
            <a:endParaRPr lang="en-US" noProof="0"/>
          </a:p>
        </p:txBody>
      </p:sp>
      <p:sp>
        <p:nvSpPr>
          <p:cNvPr id="5" name="Footer Placeholder 4">
            <a:extLst>
              <a:ext uri="{FF2B5EF4-FFF2-40B4-BE49-F238E27FC236}">
                <a16:creationId xmlns:a16="http://schemas.microsoft.com/office/drawing/2014/main" id="{09D6F9A7-B22D-44BA-B56D-F5951ACF5F10}"/>
              </a:ext>
            </a:extLst>
          </p:cNvPr>
          <p:cNvSpPr>
            <a:spLocks noGrp="1"/>
          </p:cNvSpPr>
          <p:nvPr>
            <p:ph type="ftr" sz="quarter" idx="17"/>
          </p:nvPr>
        </p:nvSpPr>
        <p:spPr/>
        <p:txBody>
          <a:bodyPr/>
          <a:lstStyle/>
          <a:p>
            <a:r>
              <a:rPr lang="en-US"/>
              <a:t>Confidential</a:t>
            </a:r>
          </a:p>
        </p:txBody>
      </p:sp>
    </p:spTree>
    <p:extLst>
      <p:ext uri="{BB962C8B-B14F-4D97-AF65-F5344CB8AC3E}">
        <p14:creationId xmlns:p14="http://schemas.microsoft.com/office/powerpoint/2010/main" val="42480447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906">
          <p15:clr>
            <a:srgbClr val="FBAE40"/>
          </p15:clr>
        </p15:guide>
      </p15:sldGuideLst>
    </p:ext>
  </p:extLst>
</p:sldLayout>
</file>

<file path=ppt/slideLayouts/slideLayout223.xml><?xml version="1.0" encoding="utf-8"?>
<p:sldLayout xmlns:a="http://schemas.openxmlformats.org/drawingml/2006/main" xmlns:r="http://schemas.openxmlformats.org/officeDocument/2006/relationships" xmlns:p="http://schemas.openxmlformats.org/presentationml/2006/main" preserve="1" userDrawn="1">
  <p:cSld name="Text in two columns with two pictures">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84622DCE-0F79-4A6A-9FDF-887CE24F129E}"/>
              </a:ext>
            </a:extLst>
          </p:cNvPr>
          <p:cNvSpPr>
            <a:spLocks noGrp="1"/>
          </p:cNvSpPr>
          <p:nvPr>
            <p:ph type="pic" sz="quarter" idx="13"/>
          </p:nvPr>
        </p:nvSpPr>
        <p:spPr>
          <a:xfrm>
            <a:off x="8540752" y="0"/>
            <a:ext cx="3651249" cy="6858000"/>
          </a:xfrm>
          <a:solidFill>
            <a:schemeClr val="bg1">
              <a:lumMod val="95000"/>
            </a:schemeClr>
          </a:solidFill>
        </p:spPr>
        <p:txBody>
          <a:bodyPr anchor="ctr" anchorCtr="1">
            <a:noAutofit/>
          </a:bodyPr>
          <a:lstStyle/>
          <a:p>
            <a:r>
              <a:rPr lang="en-US" noProof="0"/>
              <a:t>Click icon to add picture</a:t>
            </a:r>
          </a:p>
        </p:txBody>
      </p:sp>
      <p:sp>
        <p:nvSpPr>
          <p:cNvPr id="2" name="Title 1"/>
          <p:cNvSpPr>
            <a:spLocks noGrp="1"/>
          </p:cNvSpPr>
          <p:nvPr>
            <p:ph type="title"/>
          </p:nvPr>
        </p:nvSpPr>
        <p:spPr>
          <a:xfrm>
            <a:off x="1219200" y="395819"/>
            <a:ext cx="5109635" cy="1521880"/>
          </a:xfrm>
          <a:prstGeom prst="rect">
            <a:avLst/>
          </a:prstGeom>
        </p:spPr>
        <p:txBody>
          <a:bodyPr>
            <a:noAutofit/>
          </a:bodyPr>
          <a:lstStyle>
            <a:lvl1pPr>
              <a:defRPr/>
            </a:lvl1pPr>
          </a:lstStyle>
          <a:p>
            <a:r>
              <a:rPr lang="en-US" noProof="0"/>
              <a:t>Click to edit Master title style</a:t>
            </a:r>
          </a:p>
        </p:txBody>
      </p:sp>
      <p:sp>
        <p:nvSpPr>
          <p:cNvPr id="4" name="Content Placeholder 3"/>
          <p:cNvSpPr>
            <a:spLocks noGrp="1"/>
          </p:cNvSpPr>
          <p:nvPr>
            <p:ph sz="half" idx="2"/>
          </p:nvPr>
        </p:nvSpPr>
        <p:spPr>
          <a:xfrm>
            <a:off x="1219200" y="1917699"/>
            <a:ext cx="1464733" cy="4447412"/>
          </a:xfrm>
          <a:prstGeom prst="rect">
            <a:avLst/>
          </a:prstGeom>
        </p:spPr>
        <p:txBody>
          <a:bodyPr>
            <a:noAutofit/>
          </a:bodyPr>
          <a:lstStyle>
            <a:lvl1pPr algn="l">
              <a:defRPr>
                <a:solidFill>
                  <a:schemeClr val="tx2"/>
                </a:solidFill>
              </a:defRPr>
            </a:lvl1pPr>
            <a:lvl2pPr algn="l">
              <a:defRPr>
                <a:solidFill>
                  <a:schemeClr val="tx2"/>
                </a:solidFill>
              </a:defRPr>
            </a:lvl2pPr>
            <a:lvl3pPr algn="l">
              <a:defRPr>
                <a:solidFill>
                  <a:schemeClr val="tx2"/>
                </a:solidFill>
              </a:defRPr>
            </a:lvl3pPr>
            <a:lvl4pPr algn="l">
              <a:defRPr>
                <a:solidFill>
                  <a:schemeClr val="tx2"/>
                </a:solidFill>
              </a:defRPr>
            </a:lvl4pPr>
            <a:lvl5pPr algn="l">
              <a:defRPr>
                <a:solidFill>
                  <a:schemeClr val="tx2"/>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Content Placeholder 5"/>
          <p:cNvSpPr>
            <a:spLocks noGrp="1"/>
          </p:cNvSpPr>
          <p:nvPr>
            <p:ph sz="quarter" idx="4"/>
          </p:nvPr>
        </p:nvSpPr>
        <p:spPr>
          <a:xfrm>
            <a:off x="3058584" y="1917699"/>
            <a:ext cx="5120216" cy="2088244"/>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F2EDD0DF-01B7-4D16-9C03-A068D95C6EBE}"/>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10" name="Picture Placeholder 13">
            <a:extLst>
              <a:ext uri="{FF2B5EF4-FFF2-40B4-BE49-F238E27FC236}">
                <a16:creationId xmlns:a16="http://schemas.microsoft.com/office/drawing/2014/main" id="{5D958E40-20FA-41A4-81BB-87E16BCAB83D}"/>
              </a:ext>
            </a:extLst>
          </p:cNvPr>
          <p:cNvSpPr>
            <a:spLocks noGrp="1"/>
          </p:cNvSpPr>
          <p:nvPr>
            <p:ph type="pic" sz="quarter" idx="14"/>
          </p:nvPr>
        </p:nvSpPr>
        <p:spPr>
          <a:xfrm>
            <a:off x="3048000" y="4644573"/>
            <a:ext cx="5130800" cy="2213428"/>
          </a:xfrm>
          <a:solidFill>
            <a:schemeClr val="bg1">
              <a:lumMod val="95000"/>
            </a:schemeClr>
          </a:solidFill>
        </p:spPr>
        <p:txBody>
          <a:bodyPr anchor="ctr" anchorCtr="1">
            <a:noAutofit/>
          </a:bodyPr>
          <a:lstStyle/>
          <a:p>
            <a:r>
              <a:rPr lang="en-US" noProof="0"/>
              <a:t>Click icon to add picture</a:t>
            </a:r>
          </a:p>
        </p:txBody>
      </p:sp>
      <p:sp>
        <p:nvSpPr>
          <p:cNvPr id="8" name="Date Placeholder 7">
            <a:extLst>
              <a:ext uri="{FF2B5EF4-FFF2-40B4-BE49-F238E27FC236}">
                <a16:creationId xmlns:a16="http://schemas.microsoft.com/office/drawing/2014/main" id="{8D886F6F-C0DF-4078-A02B-C592A403B29A}"/>
              </a:ext>
            </a:extLst>
          </p:cNvPr>
          <p:cNvSpPr>
            <a:spLocks noGrp="1"/>
          </p:cNvSpPr>
          <p:nvPr>
            <p:ph type="dt" sz="half" idx="15"/>
          </p:nvPr>
        </p:nvSpPr>
        <p:spPr/>
        <p:txBody>
          <a:bodyPr/>
          <a:lstStyle/>
          <a:p>
            <a:fld id="{CB2DB797-F02A-B847-B896-9D1E2E1BFEF0}" type="datetime1">
              <a:rPr lang="en-US" noProof="0" smtClean="0"/>
              <a:t>07/18/2024</a:t>
            </a:fld>
            <a:endParaRPr lang="en-US" noProof="0"/>
          </a:p>
        </p:txBody>
      </p:sp>
      <p:sp>
        <p:nvSpPr>
          <p:cNvPr id="9" name="Footer Placeholder 8">
            <a:extLst>
              <a:ext uri="{FF2B5EF4-FFF2-40B4-BE49-F238E27FC236}">
                <a16:creationId xmlns:a16="http://schemas.microsoft.com/office/drawing/2014/main" id="{2DFEC6E7-3F3D-4BE2-A0FA-7811A0EE1B12}"/>
              </a:ext>
            </a:extLst>
          </p:cNvPr>
          <p:cNvSpPr>
            <a:spLocks noGrp="1"/>
          </p:cNvSpPr>
          <p:nvPr>
            <p:ph type="ftr" sz="quarter" idx="16"/>
          </p:nvPr>
        </p:nvSpPr>
        <p:spPr/>
        <p:txBody>
          <a:bodyPr/>
          <a:lstStyle/>
          <a:p>
            <a:r>
              <a:rPr lang="en-US"/>
              <a:t>Confidential</a:t>
            </a:r>
          </a:p>
        </p:txBody>
      </p:sp>
      <p:sp>
        <p:nvSpPr>
          <p:cNvPr id="11" name="Slide Number Placeholder 10">
            <a:extLst>
              <a:ext uri="{FF2B5EF4-FFF2-40B4-BE49-F238E27FC236}">
                <a16:creationId xmlns:a16="http://schemas.microsoft.com/office/drawing/2014/main" id="{DA184B2F-EADF-47B1-9B78-30C3B029D0E9}"/>
              </a:ext>
            </a:extLst>
          </p:cNvPr>
          <p:cNvSpPr>
            <a:spLocks noGrp="1"/>
          </p:cNvSpPr>
          <p:nvPr>
            <p:ph type="sldNum" sz="quarter" idx="17"/>
          </p:nvPr>
        </p:nvSpPr>
        <p:spPr/>
        <p:txBody>
          <a:bodyPr/>
          <a:lstStyle/>
          <a:p>
            <a:fld id="{F207DD7E-2893-4952-BB40-9A5B851D3DD5}" type="slidenum">
              <a:rPr lang="en-US" noProof="0" smtClean="0"/>
              <a:pPr/>
              <a:t>‹#›</a:t>
            </a:fld>
            <a:endParaRPr lang="en-US" noProof="0"/>
          </a:p>
        </p:txBody>
      </p:sp>
    </p:spTree>
    <p:extLst>
      <p:ext uri="{BB962C8B-B14F-4D97-AF65-F5344CB8AC3E}">
        <p14:creationId xmlns:p14="http://schemas.microsoft.com/office/powerpoint/2010/main" val="39786897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906">
          <p15:clr>
            <a:srgbClr val="FBAE40"/>
          </p15:clr>
        </p15:guide>
      </p15:sldGuideLst>
    </p:ext>
  </p:extLst>
</p:sldLayout>
</file>

<file path=ppt/slideLayouts/slideLayout224.xml><?xml version="1.0" encoding="utf-8"?>
<p:sldLayout xmlns:a="http://schemas.openxmlformats.org/drawingml/2006/main" xmlns:r="http://schemas.openxmlformats.org/officeDocument/2006/relationships" xmlns:p="http://schemas.openxmlformats.org/presentationml/2006/main" preserve="1" userDrawn="1">
  <p:cSld name="Text in one column with one pictur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94D4C9F4-04F9-4EB9-BD6D-504DE48CC488}"/>
              </a:ext>
            </a:extLst>
          </p:cNvPr>
          <p:cNvSpPr>
            <a:spLocks noGrp="1"/>
          </p:cNvSpPr>
          <p:nvPr>
            <p:ph type="pic" sz="quarter" idx="13"/>
          </p:nvPr>
        </p:nvSpPr>
        <p:spPr>
          <a:xfrm>
            <a:off x="4881034" y="0"/>
            <a:ext cx="7310967" cy="6858000"/>
          </a:xfrm>
          <a:solidFill>
            <a:schemeClr val="bg1">
              <a:lumMod val="95000"/>
            </a:schemeClr>
          </a:solidFill>
        </p:spPr>
        <p:txBody>
          <a:bodyPr anchor="ctr" anchorCtr="1">
            <a:noAutofit/>
          </a:bodyPr>
          <a:lstStyle/>
          <a:p>
            <a:r>
              <a:rPr lang="en-US" noProof="0"/>
              <a:t>Click icon to add picture</a:t>
            </a:r>
          </a:p>
        </p:txBody>
      </p:sp>
      <p:sp>
        <p:nvSpPr>
          <p:cNvPr id="2" name="Title 1"/>
          <p:cNvSpPr>
            <a:spLocks noGrp="1"/>
          </p:cNvSpPr>
          <p:nvPr>
            <p:ph type="title"/>
          </p:nvPr>
        </p:nvSpPr>
        <p:spPr>
          <a:xfrm>
            <a:off x="1219200" y="395819"/>
            <a:ext cx="3295651" cy="1132416"/>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1228377" y="2568838"/>
            <a:ext cx="3295651" cy="3796273"/>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172C976D-5D43-4AE6-AC06-0507E984391E}"/>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 name="Date Placeholder 4">
            <a:extLst>
              <a:ext uri="{FF2B5EF4-FFF2-40B4-BE49-F238E27FC236}">
                <a16:creationId xmlns:a16="http://schemas.microsoft.com/office/drawing/2014/main" id="{E473141A-6179-4A32-A0AA-F38AF7921FE4}"/>
              </a:ext>
            </a:extLst>
          </p:cNvPr>
          <p:cNvSpPr>
            <a:spLocks noGrp="1"/>
          </p:cNvSpPr>
          <p:nvPr>
            <p:ph type="dt" sz="half" idx="14"/>
          </p:nvPr>
        </p:nvSpPr>
        <p:spPr/>
        <p:txBody>
          <a:bodyPr/>
          <a:lstStyle>
            <a:lvl1pPr>
              <a:defRPr/>
            </a:lvl1pPr>
          </a:lstStyle>
          <a:p>
            <a:fld id="{E6729D31-724C-FB4D-8E77-36547CBFC763}" type="datetime1">
              <a:rPr lang="en-US" noProof="0" smtClean="0"/>
              <a:t>07/18/2024</a:t>
            </a:fld>
            <a:endParaRPr lang="en-US" noProof="0"/>
          </a:p>
        </p:txBody>
      </p:sp>
      <p:sp>
        <p:nvSpPr>
          <p:cNvPr id="7" name="Slide Number Placeholder 6">
            <a:extLst>
              <a:ext uri="{FF2B5EF4-FFF2-40B4-BE49-F238E27FC236}">
                <a16:creationId xmlns:a16="http://schemas.microsoft.com/office/drawing/2014/main" id="{E721A846-5977-4BF5-A9D4-9497718B4ECA}"/>
              </a:ext>
            </a:extLst>
          </p:cNvPr>
          <p:cNvSpPr>
            <a:spLocks noGrp="1"/>
          </p:cNvSpPr>
          <p:nvPr>
            <p:ph type="sldNum" sz="quarter" idx="16"/>
          </p:nvPr>
        </p:nvSpPr>
        <p:spPr/>
        <p:txBody>
          <a:bodyPr/>
          <a:lstStyle/>
          <a:p>
            <a:fld id="{F207DD7E-2893-4952-BB40-9A5B851D3DD5}" type="slidenum">
              <a:rPr lang="en-US" noProof="0" smtClean="0"/>
              <a:pPr/>
              <a:t>‹#›</a:t>
            </a:fld>
            <a:endParaRPr lang="en-US" noProof="0"/>
          </a:p>
        </p:txBody>
      </p:sp>
      <p:sp>
        <p:nvSpPr>
          <p:cNvPr id="3" name="Footer Placeholder 2">
            <a:extLst>
              <a:ext uri="{FF2B5EF4-FFF2-40B4-BE49-F238E27FC236}">
                <a16:creationId xmlns:a16="http://schemas.microsoft.com/office/drawing/2014/main" id="{65BDFB01-FF2C-404F-BEEA-2F293BFD47A9}"/>
              </a:ext>
            </a:extLst>
          </p:cNvPr>
          <p:cNvSpPr>
            <a:spLocks noGrp="1"/>
          </p:cNvSpPr>
          <p:nvPr>
            <p:ph type="ftr" sz="quarter" idx="17"/>
          </p:nvPr>
        </p:nvSpPr>
        <p:spPr/>
        <p:txBody>
          <a:bodyPr/>
          <a:lstStyle/>
          <a:p>
            <a:r>
              <a:rPr lang="en-US"/>
              <a:t>Confidential</a:t>
            </a:r>
          </a:p>
        </p:txBody>
      </p:sp>
    </p:spTree>
    <p:extLst>
      <p:ext uri="{BB962C8B-B14F-4D97-AF65-F5344CB8AC3E}">
        <p14:creationId xmlns:p14="http://schemas.microsoft.com/office/powerpoint/2010/main" val="3264558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225.xml><?xml version="1.0" encoding="utf-8"?>
<p:sldLayout xmlns:a="http://schemas.openxmlformats.org/drawingml/2006/main" xmlns:r="http://schemas.openxmlformats.org/officeDocument/2006/relationships" xmlns:p="http://schemas.openxmlformats.org/presentationml/2006/main" preserve="1" userDrawn="1">
  <p:cSld name="Text in one column with headline on pictur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CEDC4612-A490-41BA-9C0E-84F5ABA452EC}"/>
              </a:ext>
            </a:extLst>
          </p:cNvPr>
          <p:cNvSpPr>
            <a:spLocks noGrp="1"/>
          </p:cNvSpPr>
          <p:nvPr>
            <p:ph type="pic" sz="quarter" idx="13"/>
          </p:nvPr>
        </p:nvSpPr>
        <p:spPr>
          <a:xfrm>
            <a:off x="850902" y="0"/>
            <a:ext cx="7315199" cy="6858000"/>
          </a:xfrm>
          <a:solidFill>
            <a:schemeClr val="bg1">
              <a:lumMod val="95000"/>
            </a:schemeClr>
          </a:solidFill>
        </p:spPr>
        <p:txBody>
          <a:bodyPr anchor="ctr" anchorCtr="1">
            <a:noAutofit/>
          </a:bodyPr>
          <a:lstStyle/>
          <a:p>
            <a:r>
              <a:rPr lang="en-US" noProof="0"/>
              <a:t>Click icon to add picture</a:t>
            </a:r>
          </a:p>
        </p:txBody>
      </p:sp>
      <p:sp>
        <p:nvSpPr>
          <p:cNvPr id="2" name="Title 1"/>
          <p:cNvSpPr>
            <a:spLocks noGrp="1"/>
          </p:cNvSpPr>
          <p:nvPr>
            <p:ph type="title"/>
          </p:nvPr>
        </p:nvSpPr>
        <p:spPr>
          <a:xfrm>
            <a:off x="1219199" y="395819"/>
            <a:ext cx="6444343" cy="1132416"/>
          </a:xfrm>
          <a:prstGeom prst="rect">
            <a:avLst/>
          </a:prstGeom>
        </p:spPr>
        <p:txBody>
          <a:bodyPr>
            <a:noAutofit/>
          </a:bodyPr>
          <a:lstStyle/>
          <a:p>
            <a:r>
              <a:rPr lang="en-US" noProof="0"/>
              <a:t>Click to edit Master title style</a:t>
            </a:r>
          </a:p>
        </p:txBody>
      </p:sp>
      <p:sp>
        <p:nvSpPr>
          <p:cNvPr id="5" name="Text Placeholder 4"/>
          <p:cNvSpPr>
            <a:spLocks noGrp="1"/>
          </p:cNvSpPr>
          <p:nvPr>
            <p:ph type="body" sz="quarter" idx="3"/>
          </p:nvPr>
        </p:nvSpPr>
        <p:spPr>
          <a:xfrm>
            <a:off x="8540751" y="1528234"/>
            <a:ext cx="3301347" cy="1040604"/>
          </a:xfrm>
          <a:prstGeom prst="rect">
            <a:avLst/>
          </a:prstGeom>
        </p:spPr>
        <p:txBody>
          <a:bodyPr anchor="t" anchorCtr="0">
            <a:noAutofit/>
          </a:bodyPr>
          <a:lstStyle>
            <a:lvl1pPr marL="0" indent="0">
              <a:buNone/>
              <a:defRPr sz="1867" b="0"/>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Click to edit Master text styles</a:t>
            </a:r>
          </a:p>
        </p:txBody>
      </p:sp>
      <p:sp>
        <p:nvSpPr>
          <p:cNvPr id="6" name="Content Placeholder 5"/>
          <p:cNvSpPr>
            <a:spLocks noGrp="1"/>
          </p:cNvSpPr>
          <p:nvPr>
            <p:ph sz="quarter" idx="4"/>
          </p:nvPr>
        </p:nvSpPr>
        <p:spPr>
          <a:xfrm>
            <a:off x="8540752" y="2568838"/>
            <a:ext cx="3295649" cy="3802329"/>
          </a:xfrm>
          <a:prstGeom prst="rect">
            <a:avLst/>
          </a:prstGeom>
        </p:spPr>
        <p:txBody>
          <a:bodyPr>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15" name="Picture 8">
            <a:extLst>
              <a:ext uri="{FF2B5EF4-FFF2-40B4-BE49-F238E27FC236}">
                <a16:creationId xmlns:a16="http://schemas.microsoft.com/office/drawing/2014/main" id="{9CE16ABF-53F8-4E1A-9029-0E2208D3D68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3" name="Date Placeholder 2">
            <a:extLst>
              <a:ext uri="{FF2B5EF4-FFF2-40B4-BE49-F238E27FC236}">
                <a16:creationId xmlns:a16="http://schemas.microsoft.com/office/drawing/2014/main" id="{6C1A3F0C-4452-4305-9CDF-A20E11FE93BB}"/>
              </a:ext>
            </a:extLst>
          </p:cNvPr>
          <p:cNvSpPr>
            <a:spLocks noGrp="1"/>
          </p:cNvSpPr>
          <p:nvPr>
            <p:ph type="dt" sz="half" idx="14"/>
          </p:nvPr>
        </p:nvSpPr>
        <p:spPr/>
        <p:txBody>
          <a:bodyPr/>
          <a:lstStyle>
            <a:lvl1pPr>
              <a:defRPr/>
            </a:lvl1pPr>
          </a:lstStyle>
          <a:p>
            <a:fld id="{5EA775FC-A5CD-AE4C-97B0-D8469874427E}" type="datetime1">
              <a:rPr lang="en-US" noProof="0" smtClean="0"/>
              <a:t>07/18/2024</a:t>
            </a:fld>
            <a:endParaRPr lang="en-US" noProof="0"/>
          </a:p>
        </p:txBody>
      </p:sp>
      <p:sp>
        <p:nvSpPr>
          <p:cNvPr id="7" name="Slide Number Placeholder 6">
            <a:extLst>
              <a:ext uri="{FF2B5EF4-FFF2-40B4-BE49-F238E27FC236}">
                <a16:creationId xmlns:a16="http://schemas.microsoft.com/office/drawing/2014/main" id="{819F5484-09CA-4C5D-8F60-200F7D001DC1}"/>
              </a:ext>
            </a:extLst>
          </p:cNvPr>
          <p:cNvSpPr>
            <a:spLocks noGrp="1"/>
          </p:cNvSpPr>
          <p:nvPr>
            <p:ph type="sldNum" sz="quarter" idx="16"/>
          </p:nvPr>
        </p:nvSpPr>
        <p:spPr/>
        <p:txBody>
          <a:bodyPr/>
          <a:lstStyle/>
          <a:p>
            <a:fld id="{F207DD7E-2893-4952-BB40-9A5B851D3DD5}" type="slidenum">
              <a:rPr lang="en-US" noProof="0" smtClean="0"/>
              <a:pPr/>
              <a:t>‹#›</a:t>
            </a:fld>
            <a:endParaRPr lang="en-US" noProof="0"/>
          </a:p>
        </p:txBody>
      </p:sp>
      <p:sp>
        <p:nvSpPr>
          <p:cNvPr id="4" name="Footer Placeholder 3">
            <a:extLst>
              <a:ext uri="{FF2B5EF4-FFF2-40B4-BE49-F238E27FC236}">
                <a16:creationId xmlns:a16="http://schemas.microsoft.com/office/drawing/2014/main" id="{B4D01D59-BF2E-4D46-A900-9AF287D89AB4}"/>
              </a:ext>
            </a:extLst>
          </p:cNvPr>
          <p:cNvSpPr>
            <a:spLocks noGrp="1"/>
          </p:cNvSpPr>
          <p:nvPr>
            <p:ph type="ftr" sz="quarter" idx="17"/>
          </p:nvPr>
        </p:nvSpPr>
        <p:spPr/>
        <p:txBody>
          <a:bodyPr/>
          <a:lstStyle/>
          <a:p>
            <a:r>
              <a:rPr lang="en-US"/>
              <a:t>Confidential</a:t>
            </a:r>
          </a:p>
        </p:txBody>
      </p:sp>
    </p:spTree>
    <p:extLst>
      <p:ext uri="{BB962C8B-B14F-4D97-AF65-F5344CB8AC3E}">
        <p14:creationId xmlns:p14="http://schemas.microsoft.com/office/powerpoint/2010/main" val="3618659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226.xml><?xml version="1.0" encoding="utf-8"?>
<p:sldLayout xmlns:a="http://schemas.openxmlformats.org/drawingml/2006/main" xmlns:r="http://schemas.openxmlformats.org/officeDocument/2006/relationships" xmlns:p="http://schemas.openxmlformats.org/presentationml/2006/main" preserve="1" userDrawn="1">
  <p:cSld name="Team Introduction without pictures">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219200" y="395819"/>
            <a:ext cx="3261784" cy="1132416"/>
          </a:xfrm>
          <a:prstGeom prst="rect">
            <a:avLst/>
          </a:prstGeom>
        </p:spPr>
        <p:txBody>
          <a:bodyPr>
            <a:noAutofit/>
          </a:bodyPr>
          <a:lstStyle>
            <a:lvl1pPr>
              <a:defRPr>
                <a:solidFill>
                  <a:schemeClr val="bg1"/>
                </a:solidFill>
              </a:defRPr>
            </a:lvl1pPr>
          </a:lstStyle>
          <a:p>
            <a:r>
              <a:rPr lang="en-US" noProof="0"/>
              <a:t>Introduction to today’s team</a:t>
            </a:r>
          </a:p>
        </p:txBody>
      </p:sp>
      <p:sp>
        <p:nvSpPr>
          <p:cNvPr id="3" name="Text Placeholder 2"/>
          <p:cNvSpPr>
            <a:spLocks noGrp="1"/>
          </p:cNvSpPr>
          <p:nvPr>
            <p:ph type="body" idx="1" hasCustomPrompt="1"/>
          </p:nvPr>
        </p:nvSpPr>
        <p:spPr>
          <a:xfrm>
            <a:off x="4889441" y="2267304"/>
            <a:ext cx="3285067" cy="349651"/>
          </a:xfrm>
          <a:prstGeom prst="rect">
            <a:avLst/>
          </a:prstGeom>
        </p:spPr>
        <p:txBody>
          <a:bodyPr anchor="t" anchorCtr="0">
            <a:noAutofit/>
          </a:bodyPr>
          <a:lstStyle>
            <a:lvl1pPr marL="0" indent="0">
              <a:buNone/>
              <a:defRPr sz="2133" b="0">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5" name="Text Placeholder 4"/>
          <p:cNvSpPr>
            <a:spLocks noGrp="1"/>
          </p:cNvSpPr>
          <p:nvPr>
            <p:ph type="body" sz="quarter" idx="3" hasCustomPrompt="1"/>
          </p:nvPr>
        </p:nvSpPr>
        <p:spPr>
          <a:xfrm>
            <a:off x="8540753" y="2267304"/>
            <a:ext cx="3295651" cy="349651"/>
          </a:xfrm>
          <a:prstGeom prst="rect">
            <a:avLst/>
          </a:prstGeom>
        </p:spPr>
        <p:txBody>
          <a:bodyPr anchor="t" anchorCtr="0">
            <a:noAutofit/>
          </a:bodyPr>
          <a:lstStyle>
            <a:lvl1pPr marL="0" indent="0">
              <a:buNone/>
              <a:defRPr sz="2133" b="0">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16" name="Text Placeholder 15">
            <a:extLst>
              <a:ext uri="{FF2B5EF4-FFF2-40B4-BE49-F238E27FC236}">
                <a16:creationId xmlns:a16="http://schemas.microsoft.com/office/drawing/2014/main" id="{5E503045-930F-4FFF-81E5-3BD071324699}"/>
              </a:ext>
            </a:extLst>
          </p:cNvPr>
          <p:cNvSpPr>
            <a:spLocks noGrp="1"/>
          </p:cNvSpPr>
          <p:nvPr>
            <p:ph type="body" sz="quarter" idx="13" hasCustomPrompt="1"/>
          </p:nvPr>
        </p:nvSpPr>
        <p:spPr>
          <a:xfrm>
            <a:off x="4889441" y="2761464"/>
            <a:ext cx="3285067" cy="1223433"/>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endParaRPr lang="en-US" noProof="0"/>
          </a:p>
        </p:txBody>
      </p:sp>
      <p:sp>
        <p:nvSpPr>
          <p:cNvPr id="18" name="Text Placeholder 15">
            <a:extLst>
              <a:ext uri="{FF2B5EF4-FFF2-40B4-BE49-F238E27FC236}">
                <a16:creationId xmlns:a16="http://schemas.microsoft.com/office/drawing/2014/main" id="{37AD8C34-65C2-4735-B8F9-40AD4FFCF860}"/>
              </a:ext>
            </a:extLst>
          </p:cNvPr>
          <p:cNvSpPr>
            <a:spLocks noGrp="1"/>
          </p:cNvSpPr>
          <p:nvPr>
            <p:ph type="body" sz="quarter" idx="14" hasCustomPrompt="1"/>
          </p:nvPr>
        </p:nvSpPr>
        <p:spPr>
          <a:xfrm>
            <a:off x="8540752" y="2761464"/>
            <a:ext cx="3295649" cy="1223433"/>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endParaRPr lang="en-US" noProof="0"/>
          </a:p>
        </p:txBody>
      </p:sp>
      <p:sp>
        <p:nvSpPr>
          <p:cNvPr id="19" name="Text Placeholder 2">
            <a:extLst>
              <a:ext uri="{FF2B5EF4-FFF2-40B4-BE49-F238E27FC236}">
                <a16:creationId xmlns:a16="http://schemas.microsoft.com/office/drawing/2014/main" id="{3B0F2C07-1686-4BF5-A8F2-00ACCA450639}"/>
              </a:ext>
            </a:extLst>
          </p:cNvPr>
          <p:cNvSpPr>
            <a:spLocks noGrp="1"/>
          </p:cNvSpPr>
          <p:nvPr>
            <p:ph type="body" idx="15" hasCustomPrompt="1"/>
          </p:nvPr>
        </p:nvSpPr>
        <p:spPr>
          <a:xfrm>
            <a:off x="4889441" y="4286604"/>
            <a:ext cx="3285067" cy="349651"/>
          </a:xfrm>
          <a:prstGeom prst="rect">
            <a:avLst/>
          </a:prstGeom>
        </p:spPr>
        <p:txBody>
          <a:bodyPr anchor="t" anchorCtr="0">
            <a:noAutofit/>
          </a:bodyPr>
          <a:lstStyle>
            <a:lvl1pPr marL="0" indent="0">
              <a:buNone/>
              <a:defRPr sz="2133" b="0">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20" name="Text Placeholder 4">
            <a:extLst>
              <a:ext uri="{FF2B5EF4-FFF2-40B4-BE49-F238E27FC236}">
                <a16:creationId xmlns:a16="http://schemas.microsoft.com/office/drawing/2014/main" id="{58E5C02D-2271-4BA6-85C6-8C6F6616876F}"/>
              </a:ext>
            </a:extLst>
          </p:cNvPr>
          <p:cNvSpPr>
            <a:spLocks noGrp="1"/>
          </p:cNvSpPr>
          <p:nvPr>
            <p:ph type="body" sz="quarter" idx="16" hasCustomPrompt="1"/>
          </p:nvPr>
        </p:nvSpPr>
        <p:spPr>
          <a:xfrm>
            <a:off x="8540753" y="4286604"/>
            <a:ext cx="3295651" cy="349651"/>
          </a:xfrm>
          <a:prstGeom prst="rect">
            <a:avLst/>
          </a:prstGeom>
        </p:spPr>
        <p:txBody>
          <a:bodyPr anchor="t" anchorCtr="0">
            <a:noAutofit/>
          </a:bodyPr>
          <a:lstStyle>
            <a:lvl1pPr marL="0" indent="0">
              <a:buNone/>
              <a:defRPr sz="2133" b="0">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21" name="Text Placeholder 15">
            <a:extLst>
              <a:ext uri="{FF2B5EF4-FFF2-40B4-BE49-F238E27FC236}">
                <a16:creationId xmlns:a16="http://schemas.microsoft.com/office/drawing/2014/main" id="{B858F4AD-E159-4AF7-8545-69A9195E9335}"/>
              </a:ext>
            </a:extLst>
          </p:cNvPr>
          <p:cNvSpPr>
            <a:spLocks noGrp="1"/>
          </p:cNvSpPr>
          <p:nvPr>
            <p:ph type="body" sz="quarter" idx="17" hasCustomPrompt="1"/>
          </p:nvPr>
        </p:nvSpPr>
        <p:spPr>
          <a:xfrm>
            <a:off x="4889441" y="4780764"/>
            <a:ext cx="3285067" cy="1223433"/>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endParaRPr lang="en-US" noProof="0"/>
          </a:p>
        </p:txBody>
      </p:sp>
      <p:sp>
        <p:nvSpPr>
          <p:cNvPr id="22" name="Text Placeholder 15">
            <a:extLst>
              <a:ext uri="{FF2B5EF4-FFF2-40B4-BE49-F238E27FC236}">
                <a16:creationId xmlns:a16="http://schemas.microsoft.com/office/drawing/2014/main" id="{31B87D65-17E5-4E8E-97F2-5A5F1F435415}"/>
              </a:ext>
            </a:extLst>
          </p:cNvPr>
          <p:cNvSpPr>
            <a:spLocks noGrp="1"/>
          </p:cNvSpPr>
          <p:nvPr>
            <p:ph type="body" sz="quarter" idx="18" hasCustomPrompt="1"/>
          </p:nvPr>
        </p:nvSpPr>
        <p:spPr>
          <a:xfrm>
            <a:off x="8540752" y="4780764"/>
            <a:ext cx="3295649" cy="1223433"/>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endParaRPr lang="en-US" noProof="0"/>
          </a:p>
        </p:txBody>
      </p:sp>
      <p:pic>
        <p:nvPicPr>
          <p:cNvPr id="17" name="Picture 8">
            <a:extLst>
              <a:ext uri="{FF2B5EF4-FFF2-40B4-BE49-F238E27FC236}">
                <a16:creationId xmlns:a16="http://schemas.microsoft.com/office/drawing/2014/main" id="{0398CDBD-D99F-4F12-ABBE-ADECA4923C58}"/>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1" y="1132962"/>
            <a:ext cx="1448184" cy="146749"/>
          </a:xfrm>
          <a:prstGeom prst="rect">
            <a:avLst/>
          </a:prstGeom>
        </p:spPr>
      </p:pic>
      <p:sp>
        <p:nvSpPr>
          <p:cNvPr id="4" name="Date Placeholder 3">
            <a:extLst>
              <a:ext uri="{FF2B5EF4-FFF2-40B4-BE49-F238E27FC236}">
                <a16:creationId xmlns:a16="http://schemas.microsoft.com/office/drawing/2014/main" id="{27B4BCAC-37B8-4B18-A056-09485E831353}"/>
              </a:ext>
            </a:extLst>
          </p:cNvPr>
          <p:cNvSpPr>
            <a:spLocks noGrp="1"/>
          </p:cNvSpPr>
          <p:nvPr>
            <p:ph type="dt" sz="half" idx="19"/>
          </p:nvPr>
        </p:nvSpPr>
        <p:spPr/>
        <p:txBody>
          <a:bodyPr/>
          <a:lstStyle>
            <a:lvl1pPr>
              <a:defRPr>
                <a:solidFill>
                  <a:schemeClr val="bg1"/>
                </a:solidFill>
              </a:defRPr>
            </a:lvl1pPr>
          </a:lstStyle>
          <a:p>
            <a:fld id="{541A180A-E443-E94E-9DAC-5C510E9550A7}" type="datetime1">
              <a:rPr lang="en-US" noProof="0" smtClean="0"/>
              <a:t>07/18/2024</a:t>
            </a:fld>
            <a:endParaRPr lang="en-US" noProof="0"/>
          </a:p>
        </p:txBody>
      </p:sp>
      <p:sp>
        <p:nvSpPr>
          <p:cNvPr id="7" name="Slide Number Placeholder 6">
            <a:extLst>
              <a:ext uri="{FF2B5EF4-FFF2-40B4-BE49-F238E27FC236}">
                <a16:creationId xmlns:a16="http://schemas.microsoft.com/office/drawing/2014/main" id="{F55C2362-2636-49BA-BC63-2E8240067037}"/>
              </a:ext>
            </a:extLst>
          </p:cNvPr>
          <p:cNvSpPr>
            <a:spLocks noGrp="1"/>
          </p:cNvSpPr>
          <p:nvPr>
            <p:ph type="sldNum" sz="quarter" idx="21"/>
          </p:nvPr>
        </p:nvSpPr>
        <p:spPr/>
        <p:txBody>
          <a:bodyPr/>
          <a:lstStyle>
            <a:lvl1pPr>
              <a:defRPr>
                <a:solidFill>
                  <a:schemeClr val="bg1"/>
                </a:solidFill>
              </a:defRPr>
            </a:lvl1pPr>
          </a:lstStyle>
          <a:p>
            <a:fld id="{F207DD7E-2893-4952-BB40-9A5B851D3DD5}" type="slidenum">
              <a:rPr lang="en-US" noProof="0" smtClean="0"/>
              <a:pPr/>
              <a:t>‹#›</a:t>
            </a:fld>
            <a:endParaRPr lang="en-US" noProof="0"/>
          </a:p>
        </p:txBody>
      </p:sp>
      <p:sp>
        <p:nvSpPr>
          <p:cNvPr id="6" name="Footer Placeholder 5">
            <a:extLst>
              <a:ext uri="{FF2B5EF4-FFF2-40B4-BE49-F238E27FC236}">
                <a16:creationId xmlns:a16="http://schemas.microsoft.com/office/drawing/2014/main" id="{BC81556D-B11B-4ACF-90FC-8AB23A4F08CF}"/>
              </a:ext>
            </a:extLst>
          </p:cNvPr>
          <p:cNvSpPr>
            <a:spLocks noGrp="1"/>
          </p:cNvSpPr>
          <p:nvPr>
            <p:ph type="ftr" sz="quarter" idx="22"/>
          </p:nvPr>
        </p:nvSpPr>
        <p:spPr/>
        <p:txBody>
          <a:bodyPr/>
          <a:lstStyle>
            <a:lvl1pPr>
              <a:defRPr>
                <a:solidFill>
                  <a:schemeClr val="bg1"/>
                </a:solidFill>
              </a:defRPr>
            </a:lvl1pPr>
          </a:lstStyle>
          <a:p>
            <a:r>
              <a:rPr lang="en-US"/>
              <a:t>Confidential</a:t>
            </a:r>
          </a:p>
        </p:txBody>
      </p:sp>
    </p:spTree>
    <p:extLst>
      <p:ext uri="{BB962C8B-B14F-4D97-AF65-F5344CB8AC3E}">
        <p14:creationId xmlns:p14="http://schemas.microsoft.com/office/powerpoint/2010/main" val="18442172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227.xml><?xml version="1.0" encoding="utf-8"?>
<p:sldLayout xmlns:a="http://schemas.openxmlformats.org/drawingml/2006/main" xmlns:r="http://schemas.openxmlformats.org/officeDocument/2006/relationships" xmlns:p="http://schemas.openxmlformats.org/presentationml/2006/main" preserve="1" userDrawn="1">
  <p:cSld name="Team Introduction with one pictur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219200" y="395819"/>
            <a:ext cx="3261784" cy="1132416"/>
          </a:xfrm>
          <a:prstGeom prst="rect">
            <a:avLst/>
          </a:prstGeom>
        </p:spPr>
        <p:txBody>
          <a:bodyPr>
            <a:noAutofit/>
          </a:bodyPr>
          <a:lstStyle>
            <a:lvl1pPr>
              <a:defRPr>
                <a:solidFill>
                  <a:schemeClr val="bg1"/>
                </a:solidFill>
              </a:defRPr>
            </a:lvl1pPr>
          </a:lstStyle>
          <a:p>
            <a:r>
              <a:rPr lang="en-US" noProof="0"/>
              <a:t>Introduction to today’s team</a:t>
            </a:r>
          </a:p>
        </p:txBody>
      </p:sp>
      <p:sp>
        <p:nvSpPr>
          <p:cNvPr id="3" name="Text Placeholder 2"/>
          <p:cNvSpPr>
            <a:spLocks noGrp="1"/>
          </p:cNvSpPr>
          <p:nvPr>
            <p:ph type="body" idx="1" hasCustomPrompt="1"/>
          </p:nvPr>
        </p:nvSpPr>
        <p:spPr>
          <a:xfrm>
            <a:off x="1229784" y="2267304"/>
            <a:ext cx="3285067" cy="349651"/>
          </a:xfrm>
          <a:prstGeom prst="rect">
            <a:avLst/>
          </a:prstGeom>
        </p:spPr>
        <p:txBody>
          <a:bodyPr anchor="t" anchorCtr="0">
            <a:noAutofit/>
          </a:bodyPr>
          <a:lstStyle>
            <a:lvl1pPr marL="0" indent="0">
              <a:buNone/>
              <a:defRPr sz="2133" b="0">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5" name="Text Placeholder 4"/>
          <p:cNvSpPr>
            <a:spLocks noGrp="1"/>
          </p:cNvSpPr>
          <p:nvPr>
            <p:ph type="body" sz="quarter" idx="3" hasCustomPrompt="1"/>
          </p:nvPr>
        </p:nvSpPr>
        <p:spPr>
          <a:xfrm>
            <a:off x="4889504" y="2267304"/>
            <a:ext cx="3295651" cy="349651"/>
          </a:xfrm>
          <a:prstGeom prst="rect">
            <a:avLst/>
          </a:prstGeom>
        </p:spPr>
        <p:txBody>
          <a:bodyPr anchor="t" anchorCtr="0">
            <a:noAutofit/>
          </a:bodyPr>
          <a:lstStyle>
            <a:lvl1pPr marL="0" indent="0">
              <a:buNone/>
              <a:defRPr sz="2133" b="0">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16" name="Text Placeholder 15">
            <a:extLst>
              <a:ext uri="{FF2B5EF4-FFF2-40B4-BE49-F238E27FC236}">
                <a16:creationId xmlns:a16="http://schemas.microsoft.com/office/drawing/2014/main" id="{5E503045-930F-4FFF-81E5-3BD071324699}"/>
              </a:ext>
            </a:extLst>
          </p:cNvPr>
          <p:cNvSpPr>
            <a:spLocks noGrp="1"/>
          </p:cNvSpPr>
          <p:nvPr>
            <p:ph type="body" sz="quarter" idx="13" hasCustomPrompt="1"/>
          </p:nvPr>
        </p:nvSpPr>
        <p:spPr>
          <a:xfrm>
            <a:off x="1229784" y="2761464"/>
            <a:ext cx="3285067" cy="1223433"/>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endParaRPr lang="en-US" noProof="0"/>
          </a:p>
        </p:txBody>
      </p:sp>
      <p:sp>
        <p:nvSpPr>
          <p:cNvPr id="18" name="Text Placeholder 15">
            <a:extLst>
              <a:ext uri="{FF2B5EF4-FFF2-40B4-BE49-F238E27FC236}">
                <a16:creationId xmlns:a16="http://schemas.microsoft.com/office/drawing/2014/main" id="{37AD8C34-65C2-4735-B8F9-40AD4FFCF860}"/>
              </a:ext>
            </a:extLst>
          </p:cNvPr>
          <p:cNvSpPr>
            <a:spLocks noGrp="1"/>
          </p:cNvSpPr>
          <p:nvPr>
            <p:ph type="body" sz="quarter" idx="14" hasCustomPrompt="1"/>
          </p:nvPr>
        </p:nvSpPr>
        <p:spPr>
          <a:xfrm>
            <a:off x="4889502" y="2761464"/>
            <a:ext cx="3295649" cy="1223433"/>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endParaRPr lang="en-US" noProof="0"/>
          </a:p>
        </p:txBody>
      </p:sp>
      <p:sp>
        <p:nvSpPr>
          <p:cNvPr id="19" name="Text Placeholder 2">
            <a:extLst>
              <a:ext uri="{FF2B5EF4-FFF2-40B4-BE49-F238E27FC236}">
                <a16:creationId xmlns:a16="http://schemas.microsoft.com/office/drawing/2014/main" id="{3B0F2C07-1686-4BF5-A8F2-00ACCA450639}"/>
              </a:ext>
            </a:extLst>
          </p:cNvPr>
          <p:cNvSpPr>
            <a:spLocks noGrp="1"/>
          </p:cNvSpPr>
          <p:nvPr>
            <p:ph type="body" idx="15" hasCustomPrompt="1"/>
          </p:nvPr>
        </p:nvSpPr>
        <p:spPr>
          <a:xfrm>
            <a:off x="1229784" y="4286604"/>
            <a:ext cx="3285067" cy="349651"/>
          </a:xfrm>
          <a:prstGeom prst="rect">
            <a:avLst/>
          </a:prstGeom>
        </p:spPr>
        <p:txBody>
          <a:bodyPr anchor="t" anchorCtr="0">
            <a:noAutofit/>
          </a:bodyPr>
          <a:lstStyle>
            <a:lvl1pPr marL="0" indent="0">
              <a:buNone/>
              <a:defRPr sz="2133" b="0">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20" name="Text Placeholder 4">
            <a:extLst>
              <a:ext uri="{FF2B5EF4-FFF2-40B4-BE49-F238E27FC236}">
                <a16:creationId xmlns:a16="http://schemas.microsoft.com/office/drawing/2014/main" id="{58E5C02D-2271-4BA6-85C6-8C6F6616876F}"/>
              </a:ext>
            </a:extLst>
          </p:cNvPr>
          <p:cNvSpPr>
            <a:spLocks noGrp="1"/>
          </p:cNvSpPr>
          <p:nvPr>
            <p:ph type="body" sz="quarter" idx="16" hasCustomPrompt="1"/>
          </p:nvPr>
        </p:nvSpPr>
        <p:spPr>
          <a:xfrm>
            <a:off x="4889504" y="4286604"/>
            <a:ext cx="3295651" cy="349651"/>
          </a:xfrm>
          <a:prstGeom prst="rect">
            <a:avLst/>
          </a:prstGeom>
        </p:spPr>
        <p:txBody>
          <a:bodyPr anchor="t" anchorCtr="0">
            <a:noAutofit/>
          </a:bodyPr>
          <a:lstStyle>
            <a:lvl1pPr marL="0" indent="0">
              <a:buNone/>
              <a:defRPr sz="2133" b="0">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21" name="Text Placeholder 15">
            <a:extLst>
              <a:ext uri="{FF2B5EF4-FFF2-40B4-BE49-F238E27FC236}">
                <a16:creationId xmlns:a16="http://schemas.microsoft.com/office/drawing/2014/main" id="{B858F4AD-E159-4AF7-8545-69A9195E9335}"/>
              </a:ext>
            </a:extLst>
          </p:cNvPr>
          <p:cNvSpPr>
            <a:spLocks noGrp="1"/>
          </p:cNvSpPr>
          <p:nvPr>
            <p:ph type="body" sz="quarter" idx="17" hasCustomPrompt="1"/>
          </p:nvPr>
        </p:nvSpPr>
        <p:spPr>
          <a:xfrm>
            <a:off x="1229784" y="4780764"/>
            <a:ext cx="3285067" cy="1223433"/>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endParaRPr lang="en-US" noProof="0"/>
          </a:p>
        </p:txBody>
      </p:sp>
      <p:sp>
        <p:nvSpPr>
          <p:cNvPr id="22" name="Text Placeholder 15">
            <a:extLst>
              <a:ext uri="{FF2B5EF4-FFF2-40B4-BE49-F238E27FC236}">
                <a16:creationId xmlns:a16="http://schemas.microsoft.com/office/drawing/2014/main" id="{31B87D65-17E5-4E8E-97F2-5A5F1F435415}"/>
              </a:ext>
            </a:extLst>
          </p:cNvPr>
          <p:cNvSpPr>
            <a:spLocks noGrp="1"/>
          </p:cNvSpPr>
          <p:nvPr>
            <p:ph type="body" sz="quarter" idx="18" hasCustomPrompt="1"/>
          </p:nvPr>
        </p:nvSpPr>
        <p:spPr>
          <a:xfrm>
            <a:off x="4889502" y="4780764"/>
            <a:ext cx="3295649" cy="1223433"/>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endParaRPr lang="en-US" noProof="0"/>
          </a:p>
        </p:txBody>
      </p:sp>
      <p:pic>
        <p:nvPicPr>
          <p:cNvPr id="17" name="Picture 8">
            <a:extLst>
              <a:ext uri="{FF2B5EF4-FFF2-40B4-BE49-F238E27FC236}">
                <a16:creationId xmlns:a16="http://schemas.microsoft.com/office/drawing/2014/main" id="{0398CDBD-D99F-4F12-ABBE-ADECA4923C58}"/>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1" y="1132962"/>
            <a:ext cx="1448184" cy="146749"/>
          </a:xfrm>
          <a:prstGeom prst="rect">
            <a:avLst/>
          </a:prstGeom>
        </p:spPr>
      </p:pic>
      <p:sp>
        <p:nvSpPr>
          <p:cNvPr id="4" name="Date Placeholder 3">
            <a:extLst>
              <a:ext uri="{FF2B5EF4-FFF2-40B4-BE49-F238E27FC236}">
                <a16:creationId xmlns:a16="http://schemas.microsoft.com/office/drawing/2014/main" id="{27B4BCAC-37B8-4B18-A056-09485E831353}"/>
              </a:ext>
            </a:extLst>
          </p:cNvPr>
          <p:cNvSpPr>
            <a:spLocks noGrp="1"/>
          </p:cNvSpPr>
          <p:nvPr>
            <p:ph type="dt" sz="half" idx="19"/>
          </p:nvPr>
        </p:nvSpPr>
        <p:spPr/>
        <p:txBody>
          <a:bodyPr/>
          <a:lstStyle>
            <a:lvl1pPr>
              <a:defRPr>
                <a:solidFill>
                  <a:schemeClr val="bg1"/>
                </a:solidFill>
              </a:defRPr>
            </a:lvl1pPr>
          </a:lstStyle>
          <a:p>
            <a:fld id="{92EF87C0-D841-C745-86B7-1475EED6CE8B}" type="datetime1">
              <a:rPr lang="en-US" noProof="0" smtClean="0"/>
              <a:t>07/18/2024</a:t>
            </a:fld>
            <a:endParaRPr lang="en-US" noProof="0"/>
          </a:p>
        </p:txBody>
      </p:sp>
      <p:sp>
        <p:nvSpPr>
          <p:cNvPr id="7" name="Slide Number Placeholder 6">
            <a:extLst>
              <a:ext uri="{FF2B5EF4-FFF2-40B4-BE49-F238E27FC236}">
                <a16:creationId xmlns:a16="http://schemas.microsoft.com/office/drawing/2014/main" id="{F55C2362-2636-49BA-BC63-2E8240067037}"/>
              </a:ext>
            </a:extLst>
          </p:cNvPr>
          <p:cNvSpPr>
            <a:spLocks noGrp="1"/>
          </p:cNvSpPr>
          <p:nvPr>
            <p:ph type="sldNum" sz="quarter" idx="21"/>
          </p:nvPr>
        </p:nvSpPr>
        <p:spPr/>
        <p:txBody>
          <a:bodyPr/>
          <a:lstStyle>
            <a:lvl1pPr>
              <a:defRPr>
                <a:solidFill>
                  <a:schemeClr val="bg1"/>
                </a:solidFill>
              </a:defRPr>
            </a:lvl1pPr>
          </a:lstStyle>
          <a:p>
            <a:fld id="{F207DD7E-2893-4952-BB40-9A5B851D3DD5}" type="slidenum">
              <a:rPr lang="en-US" noProof="0" smtClean="0"/>
              <a:pPr/>
              <a:t>‹#›</a:t>
            </a:fld>
            <a:endParaRPr lang="en-US" noProof="0"/>
          </a:p>
        </p:txBody>
      </p:sp>
      <p:sp>
        <p:nvSpPr>
          <p:cNvPr id="15" name="Picture Placeholder 13">
            <a:extLst>
              <a:ext uri="{FF2B5EF4-FFF2-40B4-BE49-F238E27FC236}">
                <a16:creationId xmlns:a16="http://schemas.microsoft.com/office/drawing/2014/main" id="{81B84F3B-5898-4A03-9D80-989BC965F223}"/>
              </a:ext>
            </a:extLst>
          </p:cNvPr>
          <p:cNvSpPr>
            <a:spLocks noGrp="1"/>
          </p:cNvSpPr>
          <p:nvPr>
            <p:ph type="pic" sz="quarter" idx="22"/>
          </p:nvPr>
        </p:nvSpPr>
        <p:spPr>
          <a:xfrm>
            <a:off x="8540752" y="0"/>
            <a:ext cx="3698051" cy="6858000"/>
          </a:xfrm>
          <a:solidFill>
            <a:schemeClr val="bg1">
              <a:lumMod val="95000"/>
            </a:schemeClr>
          </a:solidFill>
        </p:spPr>
        <p:txBody>
          <a:bodyPr anchor="ctr" anchorCtr="1">
            <a:noAutofit/>
          </a:bodyPr>
          <a:lstStyle/>
          <a:p>
            <a:r>
              <a:rPr lang="en-US" noProof="0"/>
              <a:t>Click icon to add picture</a:t>
            </a:r>
          </a:p>
        </p:txBody>
      </p:sp>
      <p:sp>
        <p:nvSpPr>
          <p:cNvPr id="6" name="Footer Placeholder 5">
            <a:extLst>
              <a:ext uri="{FF2B5EF4-FFF2-40B4-BE49-F238E27FC236}">
                <a16:creationId xmlns:a16="http://schemas.microsoft.com/office/drawing/2014/main" id="{018A684C-3A56-4303-9BCF-FB75A6D06DE1}"/>
              </a:ext>
            </a:extLst>
          </p:cNvPr>
          <p:cNvSpPr>
            <a:spLocks noGrp="1"/>
          </p:cNvSpPr>
          <p:nvPr>
            <p:ph type="ftr" sz="quarter" idx="23"/>
          </p:nvPr>
        </p:nvSpPr>
        <p:spPr/>
        <p:txBody>
          <a:bodyPr/>
          <a:lstStyle>
            <a:lvl1pPr>
              <a:defRPr>
                <a:solidFill>
                  <a:schemeClr val="bg1"/>
                </a:solidFill>
              </a:defRPr>
            </a:lvl1pPr>
          </a:lstStyle>
          <a:p>
            <a:r>
              <a:rPr lang="en-US"/>
              <a:t>Confidential</a:t>
            </a:r>
          </a:p>
        </p:txBody>
      </p:sp>
    </p:spTree>
    <p:extLst>
      <p:ext uri="{BB962C8B-B14F-4D97-AF65-F5344CB8AC3E}">
        <p14:creationId xmlns:p14="http://schemas.microsoft.com/office/powerpoint/2010/main" val="33063737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228.xml><?xml version="1.0" encoding="utf-8"?>
<p:sldLayout xmlns:a="http://schemas.openxmlformats.org/drawingml/2006/main" xmlns:r="http://schemas.openxmlformats.org/officeDocument/2006/relationships" xmlns:p="http://schemas.openxmlformats.org/presentationml/2006/main" preserve="1" userDrawn="1">
  <p:cSld name="Team Introduction with four pictures">
    <p:spTree>
      <p:nvGrpSpPr>
        <p:cNvPr id="1" name=""/>
        <p:cNvGrpSpPr/>
        <p:nvPr/>
      </p:nvGrpSpPr>
      <p:grpSpPr>
        <a:xfrm>
          <a:off x="0" y="0"/>
          <a:ext cx="0" cy="0"/>
          <a:chOff x="0" y="0"/>
          <a:chExt cx="0" cy="0"/>
        </a:xfrm>
      </p:grpSpPr>
      <p:sp>
        <p:nvSpPr>
          <p:cNvPr id="33" name="Text Placeholder 2">
            <a:extLst>
              <a:ext uri="{FF2B5EF4-FFF2-40B4-BE49-F238E27FC236}">
                <a16:creationId xmlns:a16="http://schemas.microsoft.com/office/drawing/2014/main" id="{94A34C18-C6B2-4885-B91F-7E6674707F5F}"/>
              </a:ext>
            </a:extLst>
          </p:cNvPr>
          <p:cNvSpPr>
            <a:spLocks noGrp="1"/>
          </p:cNvSpPr>
          <p:nvPr>
            <p:ph type="body" idx="42" hasCustomPrompt="1"/>
          </p:nvPr>
        </p:nvSpPr>
        <p:spPr>
          <a:xfrm>
            <a:off x="1219197" y="3957364"/>
            <a:ext cx="238495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34" name="Text Placeholder 15">
            <a:extLst>
              <a:ext uri="{FF2B5EF4-FFF2-40B4-BE49-F238E27FC236}">
                <a16:creationId xmlns:a16="http://schemas.microsoft.com/office/drawing/2014/main" id="{0EBC2979-E897-46E7-A8E4-42A8E8B034FD}"/>
              </a:ext>
            </a:extLst>
          </p:cNvPr>
          <p:cNvSpPr>
            <a:spLocks noGrp="1"/>
          </p:cNvSpPr>
          <p:nvPr>
            <p:ph type="body" sz="quarter" idx="43" hasCustomPrompt="1"/>
          </p:nvPr>
        </p:nvSpPr>
        <p:spPr>
          <a:xfrm>
            <a:off x="1219197" y="4307016"/>
            <a:ext cx="2384955" cy="609600"/>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Company/Business unit</a:t>
            </a:r>
          </a:p>
        </p:txBody>
      </p:sp>
      <p:sp>
        <p:nvSpPr>
          <p:cNvPr id="36" name="Text Placeholder 2">
            <a:extLst>
              <a:ext uri="{FF2B5EF4-FFF2-40B4-BE49-F238E27FC236}">
                <a16:creationId xmlns:a16="http://schemas.microsoft.com/office/drawing/2014/main" id="{26DD620C-F220-4683-AB43-57B98A24513F}"/>
              </a:ext>
            </a:extLst>
          </p:cNvPr>
          <p:cNvSpPr>
            <a:spLocks noGrp="1"/>
          </p:cNvSpPr>
          <p:nvPr>
            <p:ph type="body" idx="45" hasCustomPrompt="1"/>
          </p:nvPr>
        </p:nvSpPr>
        <p:spPr>
          <a:xfrm>
            <a:off x="3967125" y="3957364"/>
            <a:ext cx="238495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37" name="Text Placeholder 15">
            <a:extLst>
              <a:ext uri="{FF2B5EF4-FFF2-40B4-BE49-F238E27FC236}">
                <a16:creationId xmlns:a16="http://schemas.microsoft.com/office/drawing/2014/main" id="{0287DF7C-5F72-4448-8807-09B6E596AA8F}"/>
              </a:ext>
            </a:extLst>
          </p:cNvPr>
          <p:cNvSpPr>
            <a:spLocks noGrp="1"/>
          </p:cNvSpPr>
          <p:nvPr>
            <p:ph type="body" sz="quarter" idx="46" hasCustomPrompt="1"/>
          </p:nvPr>
        </p:nvSpPr>
        <p:spPr>
          <a:xfrm>
            <a:off x="3967125" y="4307016"/>
            <a:ext cx="2384955" cy="609600"/>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Company/Business unit</a:t>
            </a:r>
          </a:p>
        </p:txBody>
      </p:sp>
      <p:sp>
        <p:nvSpPr>
          <p:cNvPr id="39" name="Text Placeholder 2">
            <a:extLst>
              <a:ext uri="{FF2B5EF4-FFF2-40B4-BE49-F238E27FC236}">
                <a16:creationId xmlns:a16="http://schemas.microsoft.com/office/drawing/2014/main" id="{9E26D8A8-FDB9-40FD-98E4-E83532B286B6}"/>
              </a:ext>
            </a:extLst>
          </p:cNvPr>
          <p:cNvSpPr>
            <a:spLocks noGrp="1"/>
          </p:cNvSpPr>
          <p:nvPr>
            <p:ph type="body" idx="48" hasCustomPrompt="1"/>
          </p:nvPr>
        </p:nvSpPr>
        <p:spPr>
          <a:xfrm>
            <a:off x="6709833" y="3957364"/>
            <a:ext cx="238495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40" name="Text Placeholder 15">
            <a:extLst>
              <a:ext uri="{FF2B5EF4-FFF2-40B4-BE49-F238E27FC236}">
                <a16:creationId xmlns:a16="http://schemas.microsoft.com/office/drawing/2014/main" id="{732745F4-AAAD-4709-ACE7-3FB2D34F9C34}"/>
              </a:ext>
            </a:extLst>
          </p:cNvPr>
          <p:cNvSpPr>
            <a:spLocks noGrp="1"/>
          </p:cNvSpPr>
          <p:nvPr>
            <p:ph type="body" sz="quarter" idx="49" hasCustomPrompt="1"/>
          </p:nvPr>
        </p:nvSpPr>
        <p:spPr>
          <a:xfrm>
            <a:off x="6709833" y="4307016"/>
            <a:ext cx="2384955" cy="609600"/>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Company/Business unit</a:t>
            </a:r>
          </a:p>
        </p:txBody>
      </p:sp>
      <p:sp>
        <p:nvSpPr>
          <p:cNvPr id="42" name="Text Placeholder 2">
            <a:extLst>
              <a:ext uri="{FF2B5EF4-FFF2-40B4-BE49-F238E27FC236}">
                <a16:creationId xmlns:a16="http://schemas.microsoft.com/office/drawing/2014/main" id="{CE200A2D-F4A8-445A-BF04-25D4BE75AC2F}"/>
              </a:ext>
            </a:extLst>
          </p:cNvPr>
          <p:cNvSpPr>
            <a:spLocks noGrp="1"/>
          </p:cNvSpPr>
          <p:nvPr>
            <p:ph type="body" idx="51" hasCustomPrompt="1"/>
          </p:nvPr>
        </p:nvSpPr>
        <p:spPr>
          <a:xfrm>
            <a:off x="9451445" y="3957364"/>
            <a:ext cx="238495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43" name="Text Placeholder 15">
            <a:extLst>
              <a:ext uri="{FF2B5EF4-FFF2-40B4-BE49-F238E27FC236}">
                <a16:creationId xmlns:a16="http://schemas.microsoft.com/office/drawing/2014/main" id="{56060F34-4D2C-4A85-B106-ABF86C227E41}"/>
              </a:ext>
            </a:extLst>
          </p:cNvPr>
          <p:cNvSpPr>
            <a:spLocks noGrp="1"/>
          </p:cNvSpPr>
          <p:nvPr>
            <p:ph type="body" sz="quarter" idx="52" hasCustomPrompt="1"/>
          </p:nvPr>
        </p:nvSpPr>
        <p:spPr>
          <a:xfrm>
            <a:off x="9451445" y="4307016"/>
            <a:ext cx="2384955" cy="609600"/>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Company/Business unit</a:t>
            </a:r>
          </a:p>
        </p:txBody>
      </p:sp>
      <p:sp>
        <p:nvSpPr>
          <p:cNvPr id="2" name="Title 1"/>
          <p:cNvSpPr>
            <a:spLocks noGrp="1"/>
          </p:cNvSpPr>
          <p:nvPr>
            <p:ph type="title" hasCustomPrompt="1"/>
          </p:nvPr>
        </p:nvSpPr>
        <p:spPr>
          <a:xfrm>
            <a:off x="1219200" y="395819"/>
            <a:ext cx="5132880" cy="1132416"/>
          </a:xfrm>
          <a:prstGeom prst="rect">
            <a:avLst/>
          </a:prstGeom>
        </p:spPr>
        <p:txBody>
          <a:bodyPr>
            <a:noAutofit/>
          </a:bodyPr>
          <a:lstStyle>
            <a:lvl1pPr>
              <a:defRPr>
                <a:solidFill>
                  <a:schemeClr val="tx1"/>
                </a:solidFill>
              </a:defRPr>
            </a:lvl1pPr>
          </a:lstStyle>
          <a:p>
            <a:r>
              <a:rPr lang="en-US" noProof="0"/>
              <a:t>Introduction to today’s team</a:t>
            </a:r>
          </a:p>
        </p:txBody>
      </p:sp>
      <p:sp>
        <p:nvSpPr>
          <p:cNvPr id="4" name="Date Placeholder 3">
            <a:extLst>
              <a:ext uri="{FF2B5EF4-FFF2-40B4-BE49-F238E27FC236}">
                <a16:creationId xmlns:a16="http://schemas.microsoft.com/office/drawing/2014/main" id="{AD8075B1-CC88-40A2-B839-1ADE19C14F24}"/>
              </a:ext>
            </a:extLst>
          </p:cNvPr>
          <p:cNvSpPr>
            <a:spLocks noGrp="1"/>
          </p:cNvSpPr>
          <p:nvPr>
            <p:ph type="dt" sz="half" idx="20"/>
          </p:nvPr>
        </p:nvSpPr>
        <p:spPr/>
        <p:txBody>
          <a:bodyPr/>
          <a:lstStyle>
            <a:lvl1pPr>
              <a:defRPr>
                <a:solidFill>
                  <a:schemeClr val="tx1"/>
                </a:solidFill>
              </a:defRPr>
            </a:lvl1pPr>
          </a:lstStyle>
          <a:p>
            <a:fld id="{FB7E92A4-1276-CA4C-8A49-F461681FEF86}" type="datetime1">
              <a:rPr lang="en-US" noProof="0" smtClean="0"/>
              <a:t>07/18/2024</a:t>
            </a:fld>
            <a:endParaRPr lang="en-US" noProof="0"/>
          </a:p>
        </p:txBody>
      </p:sp>
      <p:sp>
        <p:nvSpPr>
          <p:cNvPr id="7" name="Slide Number Placeholder 6">
            <a:extLst>
              <a:ext uri="{FF2B5EF4-FFF2-40B4-BE49-F238E27FC236}">
                <a16:creationId xmlns:a16="http://schemas.microsoft.com/office/drawing/2014/main" id="{EA5226E0-1507-44B2-881D-557BD50D1F6E}"/>
              </a:ext>
            </a:extLst>
          </p:cNvPr>
          <p:cNvSpPr>
            <a:spLocks noGrp="1"/>
          </p:cNvSpPr>
          <p:nvPr>
            <p:ph type="sldNum" sz="quarter" idx="22"/>
          </p:nvPr>
        </p:nvSpPr>
        <p:spPr/>
        <p:txBody>
          <a:bodyPr/>
          <a:lstStyle>
            <a:lvl1pPr>
              <a:defRPr>
                <a:solidFill>
                  <a:schemeClr val="tx1"/>
                </a:solidFill>
              </a:defRPr>
            </a:lvl1pPr>
          </a:lstStyle>
          <a:p>
            <a:fld id="{F207DD7E-2893-4952-BB40-9A5B851D3DD5}" type="slidenum">
              <a:rPr lang="en-US" noProof="0" smtClean="0"/>
              <a:pPr/>
              <a:t>‹#›</a:t>
            </a:fld>
            <a:endParaRPr lang="en-US" noProof="0"/>
          </a:p>
        </p:txBody>
      </p:sp>
      <p:pic>
        <p:nvPicPr>
          <p:cNvPr id="24" name="Picture 8">
            <a:extLst>
              <a:ext uri="{FF2B5EF4-FFF2-40B4-BE49-F238E27FC236}">
                <a16:creationId xmlns:a16="http://schemas.microsoft.com/office/drawing/2014/main" id="{794B4C34-1546-4469-8998-47EFA19BA9A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50" name="Picture Placeholder 13">
            <a:extLst>
              <a:ext uri="{FF2B5EF4-FFF2-40B4-BE49-F238E27FC236}">
                <a16:creationId xmlns:a16="http://schemas.microsoft.com/office/drawing/2014/main" id="{62A31F71-3D33-46EC-AAF1-6E5DBC09A3A3}"/>
              </a:ext>
            </a:extLst>
          </p:cNvPr>
          <p:cNvSpPr>
            <a:spLocks noGrp="1"/>
          </p:cNvSpPr>
          <p:nvPr>
            <p:ph type="pic" sz="quarter" idx="23"/>
          </p:nvPr>
        </p:nvSpPr>
        <p:spPr>
          <a:xfrm>
            <a:off x="1219197" y="1528231"/>
            <a:ext cx="2384955" cy="2438400"/>
          </a:xfrm>
          <a:solidFill>
            <a:schemeClr val="bg1">
              <a:lumMod val="95000"/>
            </a:schemeClr>
          </a:solidFill>
        </p:spPr>
        <p:txBody>
          <a:bodyPr anchor="t" anchorCtr="1">
            <a:noAutofit/>
          </a:bodyPr>
          <a:lstStyle/>
          <a:p>
            <a:r>
              <a:rPr lang="en-US" noProof="0"/>
              <a:t>Click icon to add picture</a:t>
            </a:r>
          </a:p>
        </p:txBody>
      </p:sp>
      <p:sp>
        <p:nvSpPr>
          <p:cNvPr id="35" name="Picture Placeholder 13">
            <a:extLst>
              <a:ext uri="{FF2B5EF4-FFF2-40B4-BE49-F238E27FC236}">
                <a16:creationId xmlns:a16="http://schemas.microsoft.com/office/drawing/2014/main" id="{1D5C7D2D-BED4-4B4B-A646-2582AD8FB2AC}"/>
              </a:ext>
            </a:extLst>
          </p:cNvPr>
          <p:cNvSpPr>
            <a:spLocks noGrp="1"/>
          </p:cNvSpPr>
          <p:nvPr>
            <p:ph type="pic" sz="quarter" idx="44"/>
          </p:nvPr>
        </p:nvSpPr>
        <p:spPr>
          <a:xfrm>
            <a:off x="3967125" y="1528231"/>
            <a:ext cx="2384955" cy="2438400"/>
          </a:xfrm>
          <a:solidFill>
            <a:schemeClr val="bg1">
              <a:lumMod val="95000"/>
            </a:schemeClr>
          </a:solidFill>
        </p:spPr>
        <p:txBody>
          <a:bodyPr anchor="t" anchorCtr="1">
            <a:noAutofit/>
          </a:bodyPr>
          <a:lstStyle/>
          <a:p>
            <a:r>
              <a:rPr lang="en-US" noProof="0"/>
              <a:t>Click icon to add picture</a:t>
            </a:r>
          </a:p>
        </p:txBody>
      </p:sp>
      <p:sp>
        <p:nvSpPr>
          <p:cNvPr id="38" name="Picture Placeholder 13">
            <a:extLst>
              <a:ext uri="{FF2B5EF4-FFF2-40B4-BE49-F238E27FC236}">
                <a16:creationId xmlns:a16="http://schemas.microsoft.com/office/drawing/2014/main" id="{EBF92A5D-B412-49DD-970B-7FFE4CF604F5}"/>
              </a:ext>
            </a:extLst>
          </p:cNvPr>
          <p:cNvSpPr>
            <a:spLocks noGrp="1"/>
          </p:cNvSpPr>
          <p:nvPr>
            <p:ph type="pic" sz="quarter" idx="47"/>
          </p:nvPr>
        </p:nvSpPr>
        <p:spPr>
          <a:xfrm>
            <a:off x="6709833" y="1528231"/>
            <a:ext cx="2384955" cy="2438400"/>
          </a:xfrm>
          <a:solidFill>
            <a:schemeClr val="bg1">
              <a:lumMod val="95000"/>
            </a:schemeClr>
          </a:solidFill>
        </p:spPr>
        <p:txBody>
          <a:bodyPr anchor="t" anchorCtr="1">
            <a:noAutofit/>
          </a:bodyPr>
          <a:lstStyle/>
          <a:p>
            <a:r>
              <a:rPr lang="en-US" noProof="0"/>
              <a:t>Click icon to add picture</a:t>
            </a:r>
          </a:p>
        </p:txBody>
      </p:sp>
      <p:sp>
        <p:nvSpPr>
          <p:cNvPr id="41" name="Picture Placeholder 13">
            <a:extLst>
              <a:ext uri="{FF2B5EF4-FFF2-40B4-BE49-F238E27FC236}">
                <a16:creationId xmlns:a16="http://schemas.microsoft.com/office/drawing/2014/main" id="{D5E656F7-8194-43E9-BBA0-F8C2F2A3B004}"/>
              </a:ext>
            </a:extLst>
          </p:cNvPr>
          <p:cNvSpPr>
            <a:spLocks noGrp="1"/>
          </p:cNvSpPr>
          <p:nvPr>
            <p:ph type="pic" sz="quarter" idx="50"/>
          </p:nvPr>
        </p:nvSpPr>
        <p:spPr>
          <a:xfrm>
            <a:off x="9451445" y="1528231"/>
            <a:ext cx="2384955" cy="2438400"/>
          </a:xfrm>
          <a:solidFill>
            <a:schemeClr val="bg1">
              <a:lumMod val="95000"/>
            </a:schemeClr>
          </a:solidFill>
        </p:spPr>
        <p:txBody>
          <a:bodyPr anchor="t" anchorCtr="1">
            <a:noAutofit/>
          </a:bodyPr>
          <a:lstStyle/>
          <a:p>
            <a:r>
              <a:rPr lang="en-US" noProof="0"/>
              <a:t>Click icon to add picture</a:t>
            </a:r>
          </a:p>
        </p:txBody>
      </p:sp>
      <p:sp>
        <p:nvSpPr>
          <p:cNvPr id="3" name="Footer Placeholder 2">
            <a:extLst>
              <a:ext uri="{FF2B5EF4-FFF2-40B4-BE49-F238E27FC236}">
                <a16:creationId xmlns:a16="http://schemas.microsoft.com/office/drawing/2014/main" id="{283C3E23-A74D-474C-A8B2-D28B97C457E9}"/>
              </a:ext>
            </a:extLst>
          </p:cNvPr>
          <p:cNvSpPr>
            <a:spLocks noGrp="1"/>
          </p:cNvSpPr>
          <p:nvPr>
            <p:ph type="ftr" sz="quarter" idx="53"/>
          </p:nvPr>
        </p:nvSpPr>
        <p:spPr/>
        <p:txBody>
          <a:bodyPr/>
          <a:lstStyle/>
          <a:p>
            <a:r>
              <a:rPr lang="en-US"/>
              <a:t>Confidential</a:t>
            </a:r>
          </a:p>
        </p:txBody>
      </p:sp>
    </p:spTree>
    <p:extLst>
      <p:ext uri="{BB962C8B-B14F-4D97-AF65-F5344CB8AC3E}">
        <p14:creationId xmlns:p14="http://schemas.microsoft.com/office/powerpoint/2010/main" val="21248211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551">
          <p15:clr>
            <a:srgbClr val="FBAE40"/>
          </p15:clr>
        </p15:guide>
      </p15:sldGuideLst>
    </p:ext>
  </p:extLst>
</p:sldLayout>
</file>

<file path=ppt/slideLayouts/slideLayout229.xml><?xml version="1.0" encoding="utf-8"?>
<p:sldLayout xmlns:a="http://schemas.openxmlformats.org/drawingml/2006/main" xmlns:r="http://schemas.openxmlformats.org/officeDocument/2006/relationships" xmlns:p="http://schemas.openxmlformats.org/presentationml/2006/main" preserve="1" userDrawn="1">
  <p:cSld name="Team Introduction with 12 picture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219200" y="395819"/>
            <a:ext cx="5132880" cy="1132416"/>
          </a:xfrm>
          <a:prstGeom prst="rect">
            <a:avLst/>
          </a:prstGeom>
        </p:spPr>
        <p:txBody>
          <a:bodyPr>
            <a:noAutofit/>
          </a:bodyPr>
          <a:lstStyle>
            <a:lvl1pPr>
              <a:defRPr>
                <a:solidFill>
                  <a:schemeClr val="tx1"/>
                </a:solidFill>
              </a:defRPr>
            </a:lvl1pPr>
          </a:lstStyle>
          <a:p>
            <a:r>
              <a:rPr lang="en-US" noProof="0"/>
              <a:t>Introduction to today’s team</a:t>
            </a:r>
          </a:p>
        </p:txBody>
      </p:sp>
      <p:sp>
        <p:nvSpPr>
          <p:cNvPr id="4" name="Date Placeholder 3">
            <a:extLst>
              <a:ext uri="{FF2B5EF4-FFF2-40B4-BE49-F238E27FC236}">
                <a16:creationId xmlns:a16="http://schemas.microsoft.com/office/drawing/2014/main" id="{AD8075B1-CC88-40A2-B839-1ADE19C14F24}"/>
              </a:ext>
            </a:extLst>
          </p:cNvPr>
          <p:cNvSpPr>
            <a:spLocks noGrp="1"/>
          </p:cNvSpPr>
          <p:nvPr>
            <p:ph type="dt" sz="half" idx="20"/>
          </p:nvPr>
        </p:nvSpPr>
        <p:spPr/>
        <p:txBody>
          <a:bodyPr/>
          <a:lstStyle>
            <a:lvl1pPr>
              <a:defRPr>
                <a:solidFill>
                  <a:schemeClr val="tx1"/>
                </a:solidFill>
              </a:defRPr>
            </a:lvl1pPr>
          </a:lstStyle>
          <a:p>
            <a:fld id="{22CD890B-D094-4A46-A5C8-D58C5C7A6498}" type="datetime1">
              <a:rPr lang="en-US" noProof="0" smtClean="0"/>
              <a:t>07/18/2024</a:t>
            </a:fld>
            <a:endParaRPr lang="en-US" noProof="0"/>
          </a:p>
        </p:txBody>
      </p:sp>
      <p:sp>
        <p:nvSpPr>
          <p:cNvPr id="7" name="Slide Number Placeholder 6">
            <a:extLst>
              <a:ext uri="{FF2B5EF4-FFF2-40B4-BE49-F238E27FC236}">
                <a16:creationId xmlns:a16="http://schemas.microsoft.com/office/drawing/2014/main" id="{EA5226E0-1507-44B2-881D-557BD50D1F6E}"/>
              </a:ext>
            </a:extLst>
          </p:cNvPr>
          <p:cNvSpPr>
            <a:spLocks noGrp="1"/>
          </p:cNvSpPr>
          <p:nvPr>
            <p:ph type="sldNum" sz="quarter" idx="22"/>
          </p:nvPr>
        </p:nvSpPr>
        <p:spPr/>
        <p:txBody>
          <a:bodyPr/>
          <a:lstStyle>
            <a:lvl1pPr>
              <a:defRPr>
                <a:solidFill>
                  <a:schemeClr val="tx1"/>
                </a:solidFill>
              </a:defRPr>
            </a:lvl1pPr>
          </a:lstStyle>
          <a:p>
            <a:fld id="{F207DD7E-2893-4952-BB40-9A5B851D3DD5}" type="slidenum">
              <a:rPr lang="en-US" noProof="0" smtClean="0"/>
              <a:pPr/>
              <a:t>‹#›</a:t>
            </a:fld>
            <a:endParaRPr lang="en-US" noProof="0"/>
          </a:p>
        </p:txBody>
      </p:sp>
      <p:pic>
        <p:nvPicPr>
          <p:cNvPr id="24" name="Picture 8">
            <a:extLst>
              <a:ext uri="{FF2B5EF4-FFF2-40B4-BE49-F238E27FC236}">
                <a16:creationId xmlns:a16="http://schemas.microsoft.com/office/drawing/2014/main" id="{794B4C34-1546-4469-8998-47EFA19BA9A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3" name="Text Placeholder 2"/>
          <p:cNvSpPr>
            <a:spLocks noGrp="1"/>
          </p:cNvSpPr>
          <p:nvPr>
            <p:ph type="body" idx="1" hasCustomPrompt="1"/>
          </p:nvPr>
        </p:nvSpPr>
        <p:spPr>
          <a:xfrm>
            <a:off x="1219201" y="2524177"/>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16" name="Text Placeholder 15">
            <a:extLst>
              <a:ext uri="{FF2B5EF4-FFF2-40B4-BE49-F238E27FC236}">
                <a16:creationId xmlns:a16="http://schemas.microsoft.com/office/drawing/2014/main" id="{5E503045-930F-4FFF-81E5-3BD071324699}"/>
              </a:ext>
            </a:extLst>
          </p:cNvPr>
          <p:cNvSpPr>
            <a:spLocks noGrp="1"/>
          </p:cNvSpPr>
          <p:nvPr>
            <p:ph type="body" sz="quarter" idx="13" hasCustomPrompt="1"/>
          </p:nvPr>
        </p:nvSpPr>
        <p:spPr>
          <a:xfrm>
            <a:off x="1219201" y="2873829"/>
            <a:ext cx="1464735" cy="732972"/>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a:t>
            </a:r>
            <a:br>
              <a:rPr lang="en-US" noProof="0">
                <a:solidFill>
                  <a:schemeClr val="tx2"/>
                </a:solidFill>
              </a:rPr>
            </a:br>
            <a:r>
              <a:rPr lang="en-US" noProof="0">
                <a:solidFill>
                  <a:schemeClr val="tx2"/>
                </a:solidFill>
              </a:rPr>
              <a:t>Business unit</a:t>
            </a:r>
          </a:p>
        </p:txBody>
      </p:sp>
      <p:sp>
        <p:nvSpPr>
          <p:cNvPr id="50" name="Picture Placeholder 13">
            <a:extLst>
              <a:ext uri="{FF2B5EF4-FFF2-40B4-BE49-F238E27FC236}">
                <a16:creationId xmlns:a16="http://schemas.microsoft.com/office/drawing/2014/main" id="{62A31F71-3D33-46EC-AAF1-6E5DBC09A3A3}"/>
              </a:ext>
            </a:extLst>
          </p:cNvPr>
          <p:cNvSpPr>
            <a:spLocks noGrp="1"/>
          </p:cNvSpPr>
          <p:nvPr>
            <p:ph type="pic" sz="quarter" idx="23"/>
          </p:nvPr>
        </p:nvSpPr>
        <p:spPr>
          <a:xfrm>
            <a:off x="1219197" y="1188577"/>
            <a:ext cx="1464736" cy="1341120"/>
          </a:xfrm>
          <a:solidFill>
            <a:schemeClr val="bg1">
              <a:lumMod val="95000"/>
            </a:schemeClr>
          </a:solidFill>
        </p:spPr>
        <p:txBody>
          <a:bodyPr anchor="t" anchorCtr="1">
            <a:noAutofit/>
          </a:bodyPr>
          <a:lstStyle/>
          <a:p>
            <a:r>
              <a:rPr lang="en-US" noProof="0"/>
              <a:t>Click icon to add picture</a:t>
            </a:r>
          </a:p>
        </p:txBody>
      </p:sp>
      <p:sp>
        <p:nvSpPr>
          <p:cNvPr id="36" name="Text Placeholder 2">
            <a:extLst>
              <a:ext uri="{FF2B5EF4-FFF2-40B4-BE49-F238E27FC236}">
                <a16:creationId xmlns:a16="http://schemas.microsoft.com/office/drawing/2014/main" id="{A63C7B48-CE29-4841-A121-24288AB1BB96}"/>
              </a:ext>
            </a:extLst>
          </p:cNvPr>
          <p:cNvSpPr>
            <a:spLocks noGrp="1"/>
          </p:cNvSpPr>
          <p:nvPr>
            <p:ph type="body" idx="24" hasCustomPrompt="1"/>
          </p:nvPr>
        </p:nvSpPr>
        <p:spPr>
          <a:xfrm>
            <a:off x="1219201" y="5294373"/>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37" name="Text Placeholder 15">
            <a:extLst>
              <a:ext uri="{FF2B5EF4-FFF2-40B4-BE49-F238E27FC236}">
                <a16:creationId xmlns:a16="http://schemas.microsoft.com/office/drawing/2014/main" id="{78AA806D-0B6F-4770-9408-7DA5DBB2B9EE}"/>
              </a:ext>
            </a:extLst>
          </p:cNvPr>
          <p:cNvSpPr>
            <a:spLocks noGrp="1"/>
          </p:cNvSpPr>
          <p:nvPr>
            <p:ph type="body" sz="quarter" idx="25" hasCustomPrompt="1"/>
          </p:nvPr>
        </p:nvSpPr>
        <p:spPr>
          <a:xfrm>
            <a:off x="1219201" y="5644025"/>
            <a:ext cx="1464735" cy="732972"/>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a:t>
            </a:r>
            <a:br>
              <a:rPr lang="en-US" noProof="0">
                <a:solidFill>
                  <a:schemeClr val="tx2"/>
                </a:solidFill>
              </a:rPr>
            </a:br>
            <a:r>
              <a:rPr lang="en-US" noProof="0">
                <a:solidFill>
                  <a:schemeClr val="tx2"/>
                </a:solidFill>
              </a:rPr>
              <a:t>Business unit</a:t>
            </a:r>
          </a:p>
        </p:txBody>
      </p:sp>
      <p:sp>
        <p:nvSpPr>
          <p:cNvPr id="38" name="Picture Placeholder 13">
            <a:extLst>
              <a:ext uri="{FF2B5EF4-FFF2-40B4-BE49-F238E27FC236}">
                <a16:creationId xmlns:a16="http://schemas.microsoft.com/office/drawing/2014/main" id="{5423EA77-5BBC-422A-A233-0971B4082D80}"/>
              </a:ext>
            </a:extLst>
          </p:cNvPr>
          <p:cNvSpPr>
            <a:spLocks noGrp="1"/>
          </p:cNvSpPr>
          <p:nvPr>
            <p:ph type="pic" sz="quarter" idx="26"/>
          </p:nvPr>
        </p:nvSpPr>
        <p:spPr>
          <a:xfrm>
            <a:off x="1219197" y="3958773"/>
            <a:ext cx="1464736" cy="1341120"/>
          </a:xfrm>
          <a:solidFill>
            <a:schemeClr val="bg1">
              <a:lumMod val="95000"/>
            </a:schemeClr>
          </a:solidFill>
        </p:spPr>
        <p:txBody>
          <a:bodyPr anchor="t" anchorCtr="1">
            <a:noAutofit/>
          </a:bodyPr>
          <a:lstStyle/>
          <a:p>
            <a:r>
              <a:rPr lang="en-US" noProof="0"/>
              <a:t>Click icon to add picture</a:t>
            </a:r>
          </a:p>
        </p:txBody>
      </p:sp>
      <p:sp>
        <p:nvSpPr>
          <p:cNvPr id="39" name="Text Placeholder 2">
            <a:extLst>
              <a:ext uri="{FF2B5EF4-FFF2-40B4-BE49-F238E27FC236}">
                <a16:creationId xmlns:a16="http://schemas.microsoft.com/office/drawing/2014/main" id="{8010C731-1FB2-43EB-8A9E-909254A0B899}"/>
              </a:ext>
            </a:extLst>
          </p:cNvPr>
          <p:cNvSpPr>
            <a:spLocks noGrp="1"/>
          </p:cNvSpPr>
          <p:nvPr>
            <p:ph type="body" idx="27" hasCustomPrompt="1"/>
          </p:nvPr>
        </p:nvSpPr>
        <p:spPr>
          <a:xfrm>
            <a:off x="3048003" y="2524177"/>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40" name="Text Placeholder 15">
            <a:extLst>
              <a:ext uri="{FF2B5EF4-FFF2-40B4-BE49-F238E27FC236}">
                <a16:creationId xmlns:a16="http://schemas.microsoft.com/office/drawing/2014/main" id="{F3060E9C-5183-4FBD-96EE-0764D069A799}"/>
              </a:ext>
            </a:extLst>
          </p:cNvPr>
          <p:cNvSpPr>
            <a:spLocks noGrp="1"/>
          </p:cNvSpPr>
          <p:nvPr>
            <p:ph type="body" sz="quarter" idx="28" hasCustomPrompt="1"/>
          </p:nvPr>
        </p:nvSpPr>
        <p:spPr>
          <a:xfrm>
            <a:off x="3048003" y="2873829"/>
            <a:ext cx="1464735" cy="732972"/>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a:t>
            </a:r>
            <a:br>
              <a:rPr lang="en-US" noProof="0">
                <a:solidFill>
                  <a:schemeClr val="tx2"/>
                </a:solidFill>
              </a:rPr>
            </a:br>
            <a:r>
              <a:rPr lang="en-US" noProof="0">
                <a:solidFill>
                  <a:schemeClr val="tx2"/>
                </a:solidFill>
              </a:rPr>
              <a:t>Business unit</a:t>
            </a:r>
          </a:p>
        </p:txBody>
      </p:sp>
      <p:sp>
        <p:nvSpPr>
          <p:cNvPr id="41" name="Picture Placeholder 13">
            <a:extLst>
              <a:ext uri="{FF2B5EF4-FFF2-40B4-BE49-F238E27FC236}">
                <a16:creationId xmlns:a16="http://schemas.microsoft.com/office/drawing/2014/main" id="{CEBBF380-7BAF-4BEA-BB8C-2B7141AE14AE}"/>
              </a:ext>
            </a:extLst>
          </p:cNvPr>
          <p:cNvSpPr>
            <a:spLocks noGrp="1"/>
          </p:cNvSpPr>
          <p:nvPr>
            <p:ph type="pic" sz="quarter" idx="29"/>
          </p:nvPr>
        </p:nvSpPr>
        <p:spPr>
          <a:xfrm>
            <a:off x="3048000" y="1188577"/>
            <a:ext cx="1464736" cy="1341120"/>
          </a:xfrm>
          <a:solidFill>
            <a:schemeClr val="bg1">
              <a:lumMod val="95000"/>
            </a:schemeClr>
          </a:solidFill>
        </p:spPr>
        <p:txBody>
          <a:bodyPr anchor="t" anchorCtr="1">
            <a:noAutofit/>
          </a:bodyPr>
          <a:lstStyle/>
          <a:p>
            <a:r>
              <a:rPr lang="en-US" noProof="0"/>
              <a:t>Click icon to add picture</a:t>
            </a:r>
          </a:p>
        </p:txBody>
      </p:sp>
      <p:sp>
        <p:nvSpPr>
          <p:cNvPr id="42" name="Text Placeholder 2">
            <a:extLst>
              <a:ext uri="{FF2B5EF4-FFF2-40B4-BE49-F238E27FC236}">
                <a16:creationId xmlns:a16="http://schemas.microsoft.com/office/drawing/2014/main" id="{F0476D26-441A-4B61-9CDD-150B6CD176B7}"/>
              </a:ext>
            </a:extLst>
          </p:cNvPr>
          <p:cNvSpPr>
            <a:spLocks noGrp="1"/>
          </p:cNvSpPr>
          <p:nvPr>
            <p:ph type="body" idx="30" hasCustomPrompt="1"/>
          </p:nvPr>
        </p:nvSpPr>
        <p:spPr>
          <a:xfrm>
            <a:off x="3048003" y="5294373"/>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43" name="Text Placeholder 15">
            <a:extLst>
              <a:ext uri="{FF2B5EF4-FFF2-40B4-BE49-F238E27FC236}">
                <a16:creationId xmlns:a16="http://schemas.microsoft.com/office/drawing/2014/main" id="{3026D66C-E6B1-435A-9162-360BD997C2EA}"/>
              </a:ext>
            </a:extLst>
          </p:cNvPr>
          <p:cNvSpPr>
            <a:spLocks noGrp="1"/>
          </p:cNvSpPr>
          <p:nvPr>
            <p:ph type="body" sz="quarter" idx="31" hasCustomPrompt="1"/>
          </p:nvPr>
        </p:nvSpPr>
        <p:spPr>
          <a:xfrm>
            <a:off x="3048003" y="5644025"/>
            <a:ext cx="1464735" cy="732972"/>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a:t>
            </a:r>
            <a:br>
              <a:rPr lang="en-US" noProof="0">
                <a:solidFill>
                  <a:schemeClr val="tx2"/>
                </a:solidFill>
              </a:rPr>
            </a:br>
            <a:r>
              <a:rPr lang="en-US" noProof="0">
                <a:solidFill>
                  <a:schemeClr val="tx2"/>
                </a:solidFill>
              </a:rPr>
              <a:t>Business unit</a:t>
            </a:r>
          </a:p>
        </p:txBody>
      </p:sp>
      <p:sp>
        <p:nvSpPr>
          <p:cNvPr id="44" name="Picture Placeholder 13">
            <a:extLst>
              <a:ext uri="{FF2B5EF4-FFF2-40B4-BE49-F238E27FC236}">
                <a16:creationId xmlns:a16="http://schemas.microsoft.com/office/drawing/2014/main" id="{7611CF16-AE24-42DE-958B-A29DBF4BD880}"/>
              </a:ext>
            </a:extLst>
          </p:cNvPr>
          <p:cNvSpPr>
            <a:spLocks noGrp="1"/>
          </p:cNvSpPr>
          <p:nvPr>
            <p:ph type="pic" sz="quarter" idx="32"/>
          </p:nvPr>
        </p:nvSpPr>
        <p:spPr>
          <a:xfrm>
            <a:off x="3048000" y="3958773"/>
            <a:ext cx="1464736" cy="1341120"/>
          </a:xfrm>
          <a:solidFill>
            <a:schemeClr val="bg1">
              <a:lumMod val="95000"/>
            </a:schemeClr>
          </a:solidFill>
        </p:spPr>
        <p:txBody>
          <a:bodyPr anchor="t" anchorCtr="1">
            <a:noAutofit/>
          </a:bodyPr>
          <a:lstStyle/>
          <a:p>
            <a:r>
              <a:rPr lang="en-US" noProof="0"/>
              <a:t>Click icon to add picture</a:t>
            </a:r>
          </a:p>
        </p:txBody>
      </p:sp>
      <p:sp>
        <p:nvSpPr>
          <p:cNvPr id="45" name="Text Placeholder 2">
            <a:extLst>
              <a:ext uri="{FF2B5EF4-FFF2-40B4-BE49-F238E27FC236}">
                <a16:creationId xmlns:a16="http://schemas.microsoft.com/office/drawing/2014/main" id="{A1BE96B7-99E2-4901-8132-57D105A50ACD}"/>
              </a:ext>
            </a:extLst>
          </p:cNvPr>
          <p:cNvSpPr>
            <a:spLocks noGrp="1"/>
          </p:cNvSpPr>
          <p:nvPr>
            <p:ph type="body" idx="33" hasCustomPrompt="1"/>
          </p:nvPr>
        </p:nvSpPr>
        <p:spPr>
          <a:xfrm>
            <a:off x="4876799" y="2524177"/>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46" name="Text Placeholder 15">
            <a:extLst>
              <a:ext uri="{FF2B5EF4-FFF2-40B4-BE49-F238E27FC236}">
                <a16:creationId xmlns:a16="http://schemas.microsoft.com/office/drawing/2014/main" id="{750EA163-FF2A-4C18-8BBB-F739ED2C5BD0}"/>
              </a:ext>
            </a:extLst>
          </p:cNvPr>
          <p:cNvSpPr>
            <a:spLocks noGrp="1"/>
          </p:cNvSpPr>
          <p:nvPr>
            <p:ph type="body" sz="quarter" idx="34" hasCustomPrompt="1"/>
          </p:nvPr>
        </p:nvSpPr>
        <p:spPr>
          <a:xfrm>
            <a:off x="4876799" y="2873829"/>
            <a:ext cx="1464735" cy="732972"/>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a:t>
            </a:r>
            <a:br>
              <a:rPr lang="en-US" noProof="0">
                <a:solidFill>
                  <a:schemeClr val="tx2"/>
                </a:solidFill>
              </a:rPr>
            </a:br>
            <a:r>
              <a:rPr lang="en-US" noProof="0">
                <a:solidFill>
                  <a:schemeClr val="tx2"/>
                </a:solidFill>
              </a:rPr>
              <a:t>Business unit</a:t>
            </a:r>
          </a:p>
        </p:txBody>
      </p:sp>
      <p:sp>
        <p:nvSpPr>
          <p:cNvPr id="47" name="Picture Placeholder 13">
            <a:extLst>
              <a:ext uri="{FF2B5EF4-FFF2-40B4-BE49-F238E27FC236}">
                <a16:creationId xmlns:a16="http://schemas.microsoft.com/office/drawing/2014/main" id="{12F54182-C3AA-4764-A4FD-E6722D3392C5}"/>
              </a:ext>
            </a:extLst>
          </p:cNvPr>
          <p:cNvSpPr>
            <a:spLocks noGrp="1"/>
          </p:cNvSpPr>
          <p:nvPr>
            <p:ph type="pic" sz="quarter" idx="35"/>
          </p:nvPr>
        </p:nvSpPr>
        <p:spPr>
          <a:xfrm>
            <a:off x="4876796" y="1188577"/>
            <a:ext cx="1464736" cy="1341120"/>
          </a:xfrm>
          <a:solidFill>
            <a:schemeClr val="bg1">
              <a:lumMod val="95000"/>
            </a:schemeClr>
          </a:solidFill>
        </p:spPr>
        <p:txBody>
          <a:bodyPr anchor="t" anchorCtr="1">
            <a:noAutofit/>
          </a:bodyPr>
          <a:lstStyle/>
          <a:p>
            <a:r>
              <a:rPr lang="en-US" noProof="0"/>
              <a:t>Click icon to add picture</a:t>
            </a:r>
          </a:p>
        </p:txBody>
      </p:sp>
      <p:sp>
        <p:nvSpPr>
          <p:cNvPr id="48" name="Text Placeholder 2">
            <a:extLst>
              <a:ext uri="{FF2B5EF4-FFF2-40B4-BE49-F238E27FC236}">
                <a16:creationId xmlns:a16="http://schemas.microsoft.com/office/drawing/2014/main" id="{395C9923-36BD-4254-9A49-11244264FF4B}"/>
              </a:ext>
            </a:extLst>
          </p:cNvPr>
          <p:cNvSpPr>
            <a:spLocks noGrp="1"/>
          </p:cNvSpPr>
          <p:nvPr>
            <p:ph type="body" idx="36" hasCustomPrompt="1"/>
          </p:nvPr>
        </p:nvSpPr>
        <p:spPr>
          <a:xfrm>
            <a:off x="4876799" y="5294373"/>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49" name="Text Placeholder 15">
            <a:extLst>
              <a:ext uri="{FF2B5EF4-FFF2-40B4-BE49-F238E27FC236}">
                <a16:creationId xmlns:a16="http://schemas.microsoft.com/office/drawing/2014/main" id="{082EB652-7496-4621-A8C7-5F527B88D05C}"/>
              </a:ext>
            </a:extLst>
          </p:cNvPr>
          <p:cNvSpPr>
            <a:spLocks noGrp="1"/>
          </p:cNvSpPr>
          <p:nvPr>
            <p:ph type="body" sz="quarter" idx="37" hasCustomPrompt="1"/>
          </p:nvPr>
        </p:nvSpPr>
        <p:spPr>
          <a:xfrm>
            <a:off x="4876799" y="5644025"/>
            <a:ext cx="1464735" cy="732972"/>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a:t>
            </a:r>
            <a:br>
              <a:rPr lang="en-US" noProof="0">
                <a:solidFill>
                  <a:schemeClr val="tx2"/>
                </a:solidFill>
              </a:rPr>
            </a:br>
            <a:r>
              <a:rPr lang="en-US" noProof="0">
                <a:solidFill>
                  <a:schemeClr val="tx2"/>
                </a:solidFill>
              </a:rPr>
              <a:t>Business unit</a:t>
            </a:r>
          </a:p>
        </p:txBody>
      </p:sp>
      <p:sp>
        <p:nvSpPr>
          <p:cNvPr id="51" name="Picture Placeholder 13">
            <a:extLst>
              <a:ext uri="{FF2B5EF4-FFF2-40B4-BE49-F238E27FC236}">
                <a16:creationId xmlns:a16="http://schemas.microsoft.com/office/drawing/2014/main" id="{A5C1F40E-E177-4D99-921B-55C1519F8FFA}"/>
              </a:ext>
            </a:extLst>
          </p:cNvPr>
          <p:cNvSpPr>
            <a:spLocks noGrp="1"/>
          </p:cNvSpPr>
          <p:nvPr>
            <p:ph type="pic" sz="quarter" idx="38"/>
          </p:nvPr>
        </p:nvSpPr>
        <p:spPr>
          <a:xfrm>
            <a:off x="4876796" y="3958773"/>
            <a:ext cx="1464736" cy="1341120"/>
          </a:xfrm>
          <a:solidFill>
            <a:schemeClr val="bg1">
              <a:lumMod val="95000"/>
            </a:schemeClr>
          </a:solidFill>
        </p:spPr>
        <p:txBody>
          <a:bodyPr anchor="t" anchorCtr="1">
            <a:noAutofit/>
          </a:bodyPr>
          <a:lstStyle/>
          <a:p>
            <a:r>
              <a:rPr lang="en-US" noProof="0"/>
              <a:t>Click icon to add picture</a:t>
            </a:r>
          </a:p>
        </p:txBody>
      </p:sp>
      <p:sp>
        <p:nvSpPr>
          <p:cNvPr id="52" name="Text Placeholder 2">
            <a:extLst>
              <a:ext uri="{FF2B5EF4-FFF2-40B4-BE49-F238E27FC236}">
                <a16:creationId xmlns:a16="http://schemas.microsoft.com/office/drawing/2014/main" id="{B683B2F6-3C64-42E6-98E8-480E7E323394}"/>
              </a:ext>
            </a:extLst>
          </p:cNvPr>
          <p:cNvSpPr>
            <a:spLocks noGrp="1"/>
          </p:cNvSpPr>
          <p:nvPr>
            <p:ph type="body" idx="39" hasCustomPrompt="1"/>
          </p:nvPr>
        </p:nvSpPr>
        <p:spPr>
          <a:xfrm>
            <a:off x="6705594" y="2524177"/>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53" name="Text Placeholder 15">
            <a:extLst>
              <a:ext uri="{FF2B5EF4-FFF2-40B4-BE49-F238E27FC236}">
                <a16:creationId xmlns:a16="http://schemas.microsoft.com/office/drawing/2014/main" id="{8CB0F023-438B-46CB-9DCA-F2A7B831EE2F}"/>
              </a:ext>
            </a:extLst>
          </p:cNvPr>
          <p:cNvSpPr>
            <a:spLocks noGrp="1"/>
          </p:cNvSpPr>
          <p:nvPr>
            <p:ph type="body" sz="quarter" idx="40" hasCustomPrompt="1"/>
          </p:nvPr>
        </p:nvSpPr>
        <p:spPr>
          <a:xfrm>
            <a:off x="6705594" y="2873829"/>
            <a:ext cx="1464735" cy="732972"/>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a:t>
            </a:r>
            <a:br>
              <a:rPr lang="en-US" noProof="0">
                <a:solidFill>
                  <a:schemeClr val="tx2"/>
                </a:solidFill>
              </a:rPr>
            </a:br>
            <a:r>
              <a:rPr lang="en-US" noProof="0">
                <a:solidFill>
                  <a:schemeClr val="tx2"/>
                </a:solidFill>
              </a:rPr>
              <a:t>Business unit</a:t>
            </a:r>
          </a:p>
        </p:txBody>
      </p:sp>
      <p:sp>
        <p:nvSpPr>
          <p:cNvPr id="54" name="Picture Placeholder 13">
            <a:extLst>
              <a:ext uri="{FF2B5EF4-FFF2-40B4-BE49-F238E27FC236}">
                <a16:creationId xmlns:a16="http://schemas.microsoft.com/office/drawing/2014/main" id="{60ED6218-0E2A-41C5-9033-57C414FB68AA}"/>
              </a:ext>
            </a:extLst>
          </p:cNvPr>
          <p:cNvSpPr>
            <a:spLocks noGrp="1"/>
          </p:cNvSpPr>
          <p:nvPr>
            <p:ph type="pic" sz="quarter" idx="41"/>
          </p:nvPr>
        </p:nvSpPr>
        <p:spPr>
          <a:xfrm>
            <a:off x="6705591" y="1188577"/>
            <a:ext cx="1464736" cy="1341120"/>
          </a:xfrm>
          <a:solidFill>
            <a:schemeClr val="bg1">
              <a:lumMod val="95000"/>
            </a:schemeClr>
          </a:solidFill>
        </p:spPr>
        <p:txBody>
          <a:bodyPr anchor="t" anchorCtr="1">
            <a:noAutofit/>
          </a:bodyPr>
          <a:lstStyle/>
          <a:p>
            <a:r>
              <a:rPr lang="en-US" noProof="0"/>
              <a:t>Click icon to add picture</a:t>
            </a:r>
          </a:p>
        </p:txBody>
      </p:sp>
      <p:sp>
        <p:nvSpPr>
          <p:cNvPr id="55" name="Text Placeholder 2">
            <a:extLst>
              <a:ext uri="{FF2B5EF4-FFF2-40B4-BE49-F238E27FC236}">
                <a16:creationId xmlns:a16="http://schemas.microsoft.com/office/drawing/2014/main" id="{F2B3F922-64C5-47FE-827B-BABCDA759B18}"/>
              </a:ext>
            </a:extLst>
          </p:cNvPr>
          <p:cNvSpPr>
            <a:spLocks noGrp="1"/>
          </p:cNvSpPr>
          <p:nvPr>
            <p:ph type="body" idx="42" hasCustomPrompt="1"/>
          </p:nvPr>
        </p:nvSpPr>
        <p:spPr>
          <a:xfrm>
            <a:off x="6705594" y="5294373"/>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56" name="Text Placeholder 15">
            <a:extLst>
              <a:ext uri="{FF2B5EF4-FFF2-40B4-BE49-F238E27FC236}">
                <a16:creationId xmlns:a16="http://schemas.microsoft.com/office/drawing/2014/main" id="{3FCDAEF8-129F-497A-BC3D-2E026CA5285F}"/>
              </a:ext>
            </a:extLst>
          </p:cNvPr>
          <p:cNvSpPr>
            <a:spLocks noGrp="1"/>
          </p:cNvSpPr>
          <p:nvPr>
            <p:ph type="body" sz="quarter" idx="43" hasCustomPrompt="1"/>
          </p:nvPr>
        </p:nvSpPr>
        <p:spPr>
          <a:xfrm>
            <a:off x="6705594" y="5644025"/>
            <a:ext cx="1464735" cy="732972"/>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a:t>
            </a:r>
            <a:br>
              <a:rPr lang="en-US" noProof="0">
                <a:solidFill>
                  <a:schemeClr val="tx2"/>
                </a:solidFill>
              </a:rPr>
            </a:br>
            <a:r>
              <a:rPr lang="en-US" noProof="0">
                <a:solidFill>
                  <a:schemeClr val="tx2"/>
                </a:solidFill>
              </a:rPr>
              <a:t>Business unit</a:t>
            </a:r>
          </a:p>
        </p:txBody>
      </p:sp>
      <p:sp>
        <p:nvSpPr>
          <p:cNvPr id="57" name="Picture Placeholder 13">
            <a:extLst>
              <a:ext uri="{FF2B5EF4-FFF2-40B4-BE49-F238E27FC236}">
                <a16:creationId xmlns:a16="http://schemas.microsoft.com/office/drawing/2014/main" id="{BB96973C-918C-4858-9818-4C18E007B3EC}"/>
              </a:ext>
            </a:extLst>
          </p:cNvPr>
          <p:cNvSpPr>
            <a:spLocks noGrp="1"/>
          </p:cNvSpPr>
          <p:nvPr>
            <p:ph type="pic" sz="quarter" idx="44"/>
          </p:nvPr>
        </p:nvSpPr>
        <p:spPr>
          <a:xfrm>
            <a:off x="6705591" y="3958773"/>
            <a:ext cx="1464736" cy="1341120"/>
          </a:xfrm>
          <a:solidFill>
            <a:schemeClr val="bg1">
              <a:lumMod val="95000"/>
            </a:schemeClr>
          </a:solidFill>
        </p:spPr>
        <p:txBody>
          <a:bodyPr anchor="t" anchorCtr="1">
            <a:noAutofit/>
          </a:bodyPr>
          <a:lstStyle/>
          <a:p>
            <a:r>
              <a:rPr lang="en-US" noProof="0"/>
              <a:t>Click icon to add picture</a:t>
            </a:r>
          </a:p>
        </p:txBody>
      </p:sp>
      <p:sp>
        <p:nvSpPr>
          <p:cNvPr id="58" name="Text Placeholder 2">
            <a:extLst>
              <a:ext uri="{FF2B5EF4-FFF2-40B4-BE49-F238E27FC236}">
                <a16:creationId xmlns:a16="http://schemas.microsoft.com/office/drawing/2014/main" id="{779F3C4F-E1AE-4B68-82DC-5BEB4D756A70}"/>
              </a:ext>
            </a:extLst>
          </p:cNvPr>
          <p:cNvSpPr>
            <a:spLocks noGrp="1"/>
          </p:cNvSpPr>
          <p:nvPr>
            <p:ph type="body" idx="45" hasCustomPrompt="1"/>
          </p:nvPr>
        </p:nvSpPr>
        <p:spPr>
          <a:xfrm>
            <a:off x="8542867" y="2524177"/>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59" name="Text Placeholder 15">
            <a:extLst>
              <a:ext uri="{FF2B5EF4-FFF2-40B4-BE49-F238E27FC236}">
                <a16:creationId xmlns:a16="http://schemas.microsoft.com/office/drawing/2014/main" id="{4D5364C4-183F-4672-8A3A-142C5D4D2B1A}"/>
              </a:ext>
            </a:extLst>
          </p:cNvPr>
          <p:cNvSpPr>
            <a:spLocks noGrp="1"/>
          </p:cNvSpPr>
          <p:nvPr>
            <p:ph type="body" sz="quarter" idx="46" hasCustomPrompt="1"/>
          </p:nvPr>
        </p:nvSpPr>
        <p:spPr>
          <a:xfrm>
            <a:off x="8542867" y="2873829"/>
            <a:ext cx="1464735" cy="732972"/>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a:t>
            </a:r>
            <a:br>
              <a:rPr lang="en-US" noProof="0">
                <a:solidFill>
                  <a:schemeClr val="tx2"/>
                </a:solidFill>
              </a:rPr>
            </a:br>
            <a:r>
              <a:rPr lang="en-US" noProof="0">
                <a:solidFill>
                  <a:schemeClr val="tx2"/>
                </a:solidFill>
              </a:rPr>
              <a:t>Business unit</a:t>
            </a:r>
          </a:p>
        </p:txBody>
      </p:sp>
      <p:sp>
        <p:nvSpPr>
          <p:cNvPr id="60" name="Picture Placeholder 13">
            <a:extLst>
              <a:ext uri="{FF2B5EF4-FFF2-40B4-BE49-F238E27FC236}">
                <a16:creationId xmlns:a16="http://schemas.microsoft.com/office/drawing/2014/main" id="{7BED2ED8-371A-4533-B3A6-8FB12BA60A10}"/>
              </a:ext>
            </a:extLst>
          </p:cNvPr>
          <p:cNvSpPr>
            <a:spLocks noGrp="1"/>
          </p:cNvSpPr>
          <p:nvPr>
            <p:ph type="pic" sz="quarter" idx="47"/>
          </p:nvPr>
        </p:nvSpPr>
        <p:spPr>
          <a:xfrm>
            <a:off x="8542864" y="1188577"/>
            <a:ext cx="1464736" cy="1341120"/>
          </a:xfrm>
          <a:solidFill>
            <a:schemeClr val="bg1">
              <a:lumMod val="95000"/>
            </a:schemeClr>
          </a:solidFill>
        </p:spPr>
        <p:txBody>
          <a:bodyPr anchor="t" anchorCtr="1">
            <a:noAutofit/>
          </a:bodyPr>
          <a:lstStyle/>
          <a:p>
            <a:r>
              <a:rPr lang="en-US" noProof="0"/>
              <a:t>Click icon to add picture</a:t>
            </a:r>
          </a:p>
        </p:txBody>
      </p:sp>
      <p:sp>
        <p:nvSpPr>
          <p:cNvPr id="61" name="Text Placeholder 2">
            <a:extLst>
              <a:ext uri="{FF2B5EF4-FFF2-40B4-BE49-F238E27FC236}">
                <a16:creationId xmlns:a16="http://schemas.microsoft.com/office/drawing/2014/main" id="{25967C85-6150-4F33-8BC3-D5E7812E9EDB}"/>
              </a:ext>
            </a:extLst>
          </p:cNvPr>
          <p:cNvSpPr>
            <a:spLocks noGrp="1"/>
          </p:cNvSpPr>
          <p:nvPr>
            <p:ph type="body" idx="48" hasCustomPrompt="1"/>
          </p:nvPr>
        </p:nvSpPr>
        <p:spPr>
          <a:xfrm>
            <a:off x="8542867" y="5294373"/>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62" name="Text Placeholder 15">
            <a:extLst>
              <a:ext uri="{FF2B5EF4-FFF2-40B4-BE49-F238E27FC236}">
                <a16:creationId xmlns:a16="http://schemas.microsoft.com/office/drawing/2014/main" id="{7837A286-C6C0-452A-AD20-DD47599FB4F6}"/>
              </a:ext>
            </a:extLst>
          </p:cNvPr>
          <p:cNvSpPr>
            <a:spLocks noGrp="1"/>
          </p:cNvSpPr>
          <p:nvPr>
            <p:ph type="body" sz="quarter" idx="49" hasCustomPrompt="1"/>
          </p:nvPr>
        </p:nvSpPr>
        <p:spPr>
          <a:xfrm>
            <a:off x="8542867" y="5644025"/>
            <a:ext cx="1464735" cy="732972"/>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a:t>
            </a:r>
            <a:br>
              <a:rPr lang="en-US" noProof="0">
                <a:solidFill>
                  <a:schemeClr val="tx2"/>
                </a:solidFill>
              </a:rPr>
            </a:br>
            <a:r>
              <a:rPr lang="en-US" noProof="0">
                <a:solidFill>
                  <a:schemeClr val="tx2"/>
                </a:solidFill>
              </a:rPr>
              <a:t>Business unit</a:t>
            </a:r>
          </a:p>
        </p:txBody>
      </p:sp>
      <p:sp>
        <p:nvSpPr>
          <p:cNvPr id="63" name="Picture Placeholder 13">
            <a:extLst>
              <a:ext uri="{FF2B5EF4-FFF2-40B4-BE49-F238E27FC236}">
                <a16:creationId xmlns:a16="http://schemas.microsoft.com/office/drawing/2014/main" id="{A56E6BDA-D19A-4B2F-8346-F2BD38487F19}"/>
              </a:ext>
            </a:extLst>
          </p:cNvPr>
          <p:cNvSpPr>
            <a:spLocks noGrp="1"/>
          </p:cNvSpPr>
          <p:nvPr>
            <p:ph type="pic" sz="quarter" idx="50"/>
          </p:nvPr>
        </p:nvSpPr>
        <p:spPr>
          <a:xfrm>
            <a:off x="8542864" y="3958773"/>
            <a:ext cx="1464736" cy="1341120"/>
          </a:xfrm>
          <a:solidFill>
            <a:schemeClr val="bg1">
              <a:lumMod val="95000"/>
            </a:schemeClr>
          </a:solidFill>
        </p:spPr>
        <p:txBody>
          <a:bodyPr anchor="t" anchorCtr="1">
            <a:noAutofit/>
          </a:bodyPr>
          <a:lstStyle/>
          <a:p>
            <a:r>
              <a:rPr lang="en-US" noProof="0"/>
              <a:t>Click icon to add picture</a:t>
            </a:r>
          </a:p>
        </p:txBody>
      </p:sp>
      <p:sp>
        <p:nvSpPr>
          <p:cNvPr id="64" name="Text Placeholder 2">
            <a:extLst>
              <a:ext uri="{FF2B5EF4-FFF2-40B4-BE49-F238E27FC236}">
                <a16:creationId xmlns:a16="http://schemas.microsoft.com/office/drawing/2014/main" id="{7568B850-F8CB-4215-A7CA-12D1CFBE1309}"/>
              </a:ext>
            </a:extLst>
          </p:cNvPr>
          <p:cNvSpPr>
            <a:spLocks noGrp="1"/>
          </p:cNvSpPr>
          <p:nvPr>
            <p:ph type="body" idx="51" hasCustomPrompt="1"/>
          </p:nvPr>
        </p:nvSpPr>
        <p:spPr>
          <a:xfrm>
            <a:off x="10380139" y="2524177"/>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65" name="Text Placeholder 15">
            <a:extLst>
              <a:ext uri="{FF2B5EF4-FFF2-40B4-BE49-F238E27FC236}">
                <a16:creationId xmlns:a16="http://schemas.microsoft.com/office/drawing/2014/main" id="{00E053F3-858D-4EA5-AADD-F5F33C8D6170}"/>
              </a:ext>
            </a:extLst>
          </p:cNvPr>
          <p:cNvSpPr>
            <a:spLocks noGrp="1"/>
          </p:cNvSpPr>
          <p:nvPr>
            <p:ph type="body" sz="quarter" idx="52" hasCustomPrompt="1"/>
          </p:nvPr>
        </p:nvSpPr>
        <p:spPr>
          <a:xfrm>
            <a:off x="10380139" y="2873829"/>
            <a:ext cx="1464735" cy="732972"/>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a:t>
            </a:r>
            <a:br>
              <a:rPr lang="en-US" noProof="0">
                <a:solidFill>
                  <a:schemeClr val="tx2"/>
                </a:solidFill>
              </a:rPr>
            </a:br>
            <a:r>
              <a:rPr lang="en-US" noProof="0">
                <a:solidFill>
                  <a:schemeClr val="tx2"/>
                </a:solidFill>
              </a:rPr>
              <a:t>Business unit</a:t>
            </a:r>
          </a:p>
        </p:txBody>
      </p:sp>
      <p:sp>
        <p:nvSpPr>
          <p:cNvPr id="66" name="Picture Placeholder 13">
            <a:extLst>
              <a:ext uri="{FF2B5EF4-FFF2-40B4-BE49-F238E27FC236}">
                <a16:creationId xmlns:a16="http://schemas.microsoft.com/office/drawing/2014/main" id="{57C7ABD9-46EF-4A5B-B450-67ECF10417CF}"/>
              </a:ext>
            </a:extLst>
          </p:cNvPr>
          <p:cNvSpPr>
            <a:spLocks noGrp="1"/>
          </p:cNvSpPr>
          <p:nvPr>
            <p:ph type="pic" sz="quarter" idx="53"/>
          </p:nvPr>
        </p:nvSpPr>
        <p:spPr>
          <a:xfrm>
            <a:off x="10380136" y="1188577"/>
            <a:ext cx="1464736" cy="1341120"/>
          </a:xfrm>
          <a:solidFill>
            <a:schemeClr val="bg1">
              <a:lumMod val="95000"/>
            </a:schemeClr>
          </a:solidFill>
        </p:spPr>
        <p:txBody>
          <a:bodyPr anchor="t" anchorCtr="1">
            <a:noAutofit/>
          </a:bodyPr>
          <a:lstStyle/>
          <a:p>
            <a:r>
              <a:rPr lang="en-US" noProof="0"/>
              <a:t>Click icon to add picture</a:t>
            </a:r>
          </a:p>
        </p:txBody>
      </p:sp>
      <p:sp>
        <p:nvSpPr>
          <p:cNvPr id="67" name="Text Placeholder 2">
            <a:extLst>
              <a:ext uri="{FF2B5EF4-FFF2-40B4-BE49-F238E27FC236}">
                <a16:creationId xmlns:a16="http://schemas.microsoft.com/office/drawing/2014/main" id="{369CD228-4152-4953-8AE8-91886E87E15F}"/>
              </a:ext>
            </a:extLst>
          </p:cNvPr>
          <p:cNvSpPr>
            <a:spLocks noGrp="1"/>
          </p:cNvSpPr>
          <p:nvPr>
            <p:ph type="body" idx="54" hasCustomPrompt="1"/>
          </p:nvPr>
        </p:nvSpPr>
        <p:spPr>
          <a:xfrm>
            <a:off x="10380139" y="5294373"/>
            <a:ext cx="1464735" cy="349651"/>
          </a:xfrm>
          <a:prstGeom prst="rect">
            <a:avLst/>
          </a:prstGeom>
          <a:solidFill>
            <a:schemeClr val="bg2"/>
          </a:solidFill>
        </p:spPr>
        <p:txBody>
          <a:bodyPr lIns="91440" tIns="91440" rIns="91440" bIns="91440" anchor="t" anchorCtr="0">
            <a:noAutofit/>
          </a:bodyPr>
          <a:lstStyle>
            <a:lvl1pPr marL="0" indent="0">
              <a:buNone/>
              <a:defRPr sz="1333"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68" name="Text Placeholder 15">
            <a:extLst>
              <a:ext uri="{FF2B5EF4-FFF2-40B4-BE49-F238E27FC236}">
                <a16:creationId xmlns:a16="http://schemas.microsoft.com/office/drawing/2014/main" id="{1D10B767-7DBE-4C4D-9CA7-3E06A5548660}"/>
              </a:ext>
            </a:extLst>
          </p:cNvPr>
          <p:cNvSpPr>
            <a:spLocks noGrp="1"/>
          </p:cNvSpPr>
          <p:nvPr>
            <p:ph type="body" sz="quarter" idx="55" hasCustomPrompt="1"/>
          </p:nvPr>
        </p:nvSpPr>
        <p:spPr>
          <a:xfrm>
            <a:off x="10380139" y="5644025"/>
            <a:ext cx="1464735" cy="732972"/>
          </a:xfrm>
          <a:solidFill>
            <a:schemeClr val="bg2"/>
          </a:solidFill>
        </p:spPr>
        <p:txBody>
          <a:bodyPr lIns="91440" tIns="45720" rIns="91440" bIns="0">
            <a:noAutofit/>
          </a:bodyPr>
          <a:lstStyle>
            <a:lvl1pPr marL="0" marR="0" indent="0" algn="l" defTabSz="914377" rtl="0" eaLnBrk="1" fontAlgn="auto" latinLnBrk="0" hangingPunct="1">
              <a:lnSpc>
                <a:spcPct val="100000"/>
              </a:lnSpc>
              <a:spcBef>
                <a:spcPts val="0"/>
              </a:spcBef>
              <a:spcAft>
                <a:spcPts val="0"/>
              </a:spcAft>
              <a:buClrTx/>
              <a:buSzTx/>
              <a:buFont typeface="Arial" panose="020B0604020202020204" pitchFamily="34" charset="0"/>
              <a:buNone/>
              <a:tabLst/>
              <a:defRPr sz="1333" b="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r>
              <a:rPr lang="en-US" noProof="0">
                <a:solidFill>
                  <a:schemeClr val="tx2"/>
                </a:solidFill>
              </a:rPr>
              <a:t>Title</a:t>
            </a:r>
          </a:p>
          <a:p>
            <a:r>
              <a:rPr lang="en-US" noProof="0">
                <a:solidFill>
                  <a:schemeClr val="tx2"/>
                </a:solidFill>
              </a:rPr>
              <a:t>Company/</a:t>
            </a:r>
            <a:br>
              <a:rPr lang="en-US" noProof="0">
                <a:solidFill>
                  <a:schemeClr val="tx2"/>
                </a:solidFill>
              </a:rPr>
            </a:br>
            <a:r>
              <a:rPr lang="en-US" noProof="0">
                <a:solidFill>
                  <a:schemeClr val="tx2"/>
                </a:solidFill>
              </a:rPr>
              <a:t>Business unit</a:t>
            </a:r>
          </a:p>
        </p:txBody>
      </p:sp>
      <p:sp>
        <p:nvSpPr>
          <p:cNvPr id="69" name="Picture Placeholder 13">
            <a:extLst>
              <a:ext uri="{FF2B5EF4-FFF2-40B4-BE49-F238E27FC236}">
                <a16:creationId xmlns:a16="http://schemas.microsoft.com/office/drawing/2014/main" id="{5CC530E8-C8E0-465B-8E46-173EB2DDFC65}"/>
              </a:ext>
            </a:extLst>
          </p:cNvPr>
          <p:cNvSpPr>
            <a:spLocks noGrp="1"/>
          </p:cNvSpPr>
          <p:nvPr>
            <p:ph type="pic" sz="quarter" idx="56"/>
          </p:nvPr>
        </p:nvSpPr>
        <p:spPr>
          <a:xfrm>
            <a:off x="10380136" y="3958773"/>
            <a:ext cx="1464736" cy="1341120"/>
          </a:xfrm>
          <a:solidFill>
            <a:schemeClr val="bg1">
              <a:lumMod val="95000"/>
            </a:schemeClr>
          </a:solidFill>
        </p:spPr>
        <p:txBody>
          <a:bodyPr anchor="t" anchorCtr="1">
            <a:noAutofit/>
          </a:bodyPr>
          <a:lstStyle/>
          <a:p>
            <a:r>
              <a:rPr lang="en-US" noProof="0"/>
              <a:t>Click icon to add picture</a:t>
            </a:r>
          </a:p>
        </p:txBody>
      </p:sp>
      <p:sp>
        <p:nvSpPr>
          <p:cNvPr id="5" name="Footer Placeholder 4">
            <a:extLst>
              <a:ext uri="{FF2B5EF4-FFF2-40B4-BE49-F238E27FC236}">
                <a16:creationId xmlns:a16="http://schemas.microsoft.com/office/drawing/2014/main" id="{E7642C1E-836A-4E89-B3F5-B3DF827BDE40}"/>
              </a:ext>
            </a:extLst>
          </p:cNvPr>
          <p:cNvSpPr>
            <a:spLocks noGrp="1"/>
          </p:cNvSpPr>
          <p:nvPr>
            <p:ph type="ftr" sz="quarter" idx="57"/>
          </p:nvPr>
        </p:nvSpPr>
        <p:spPr/>
        <p:txBody>
          <a:bodyPr/>
          <a:lstStyle/>
          <a:p>
            <a:r>
              <a:rPr lang="en-US"/>
              <a:t>Confidential</a:t>
            </a:r>
          </a:p>
        </p:txBody>
      </p:sp>
    </p:spTree>
    <p:extLst>
      <p:ext uri="{BB962C8B-B14F-4D97-AF65-F5344CB8AC3E}">
        <p14:creationId xmlns:p14="http://schemas.microsoft.com/office/powerpoint/2010/main" val="31038443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551">
          <p15:clr>
            <a:srgbClr val="FBAE40"/>
          </p15:clr>
        </p15:guide>
      </p15:sldGuideLst>
    </p:ext>
  </p:extLst>
</p:sldLayout>
</file>

<file path=ppt/slideLayouts/slideLayout230.xml><?xml version="1.0" encoding="utf-8"?>
<p:sldLayout xmlns:a="http://schemas.openxmlformats.org/drawingml/2006/main" xmlns:r="http://schemas.openxmlformats.org/officeDocument/2006/relationships" xmlns:p="http://schemas.openxmlformats.org/presentationml/2006/main" preserve="1" userDrawn="1">
  <p:cSld name="Divider with picture">
    <p:spTree>
      <p:nvGrpSpPr>
        <p:cNvPr id="1" name=""/>
        <p:cNvGrpSpPr/>
        <p:nvPr/>
      </p:nvGrpSpPr>
      <p:grpSpPr>
        <a:xfrm>
          <a:off x="0" y="0"/>
          <a:ext cx="0" cy="0"/>
          <a:chOff x="0" y="0"/>
          <a:chExt cx="0" cy="0"/>
        </a:xfrm>
      </p:grpSpPr>
      <p:sp>
        <p:nvSpPr>
          <p:cNvPr id="6" name="Picture Placeholder 13">
            <a:extLst>
              <a:ext uri="{FF2B5EF4-FFF2-40B4-BE49-F238E27FC236}">
                <a16:creationId xmlns:a16="http://schemas.microsoft.com/office/drawing/2014/main" id="{38314103-1ECB-406B-B0F2-AD79FFEAC7B8}"/>
              </a:ext>
            </a:extLst>
          </p:cNvPr>
          <p:cNvSpPr>
            <a:spLocks noGrp="1"/>
          </p:cNvSpPr>
          <p:nvPr>
            <p:ph type="pic" sz="quarter" idx="13"/>
          </p:nvPr>
        </p:nvSpPr>
        <p:spPr>
          <a:xfrm>
            <a:off x="1" y="0"/>
            <a:ext cx="12192000" cy="6858000"/>
          </a:xfrm>
          <a:solidFill>
            <a:schemeClr val="bg1">
              <a:lumMod val="95000"/>
            </a:schemeClr>
          </a:solidFill>
        </p:spPr>
        <p:txBody>
          <a:bodyPr anchor="b" anchorCtr="1">
            <a:noAutofit/>
          </a:bodyPr>
          <a:lstStyle/>
          <a:p>
            <a:r>
              <a:rPr lang="en-US" noProof="0"/>
              <a:t>Click icon to add picture</a:t>
            </a:r>
          </a:p>
        </p:txBody>
      </p:sp>
      <p:sp>
        <p:nvSpPr>
          <p:cNvPr id="2" name="Title 1"/>
          <p:cNvSpPr>
            <a:spLocks noGrp="1"/>
          </p:cNvSpPr>
          <p:nvPr>
            <p:ph type="ctrTitle"/>
          </p:nvPr>
        </p:nvSpPr>
        <p:spPr>
          <a:xfrm>
            <a:off x="850901" y="2438400"/>
            <a:ext cx="5676899" cy="4174067"/>
          </a:xfrm>
          <a:prstGeom prst="rect">
            <a:avLst/>
          </a:prstGeom>
        </p:spPr>
        <p:txBody>
          <a:bodyPr anchor="t" anchorCtr="0"/>
          <a:lstStyle>
            <a:lvl1pPr algn="l">
              <a:lnSpc>
                <a:spcPct val="100000"/>
              </a:lnSpc>
              <a:defRPr sz="4267">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11025632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31.xml><?xml version="1.0" encoding="utf-8"?>
<p:sldLayout xmlns:a="http://schemas.openxmlformats.org/drawingml/2006/main" xmlns:r="http://schemas.openxmlformats.org/officeDocument/2006/relationships" xmlns:p="http://schemas.openxmlformats.org/presentationml/2006/main" preserve="1" userDrawn="1">
  <p:cSld name="Divider in True 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850901" y="2438401"/>
            <a:ext cx="5676899" cy="4034367"/>
          </a:xfrm>
          <a:prstGeom prst="rect">
            <a:avLst/>
          </a:prstGeom>
        </p:spPr>
        <p:txBody>
          <a:bodyPr anchor="t" anchorCtr="0"/>
          <a:lstStyle>
            <a:lvl1pPr algn="l">
              <a:lnSpc>
                <a:spcPct val="100000"/>
              </a:lnSpc>
              <a:defRPr sz="4267">
                <a:solidFill>
                  <a:schemeClr val="bg1"/>
                </a:solidFill>
              </a:defRPr>
            </a:lvl1pPr>
          </a:lstStyle>
          <a:p>
            <a:r>
              <a:rPr lang="en-US" noProof="0"/>
              <a:t>Click to edit Master title style</a:t>
            </a:r>
          </a:p>
        </p:txBody>
      </p:sp>
      <p:pic>
        <p:nvPicPr>
          <p:cNvPr id="4" name="Picture 8">
            <a:extLst>
              <a:ext uri="{FF2B5EF4-FFF2-40B4-BE49-F238E27FC236}">
                <a16:creationId xmlns:a16="http://schemas.microsoft.com/office/drawing/2014/main" id="{D654E1FC-716C-4C79-97CD-1AA005D96E96}"/>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855314" y="429684"/>
            <a:ext cx="2743997" cy="278057"/>
          </a:xfrm>
          <a:prstGeom prst="rect">
            <a:avLst/>
          </a:prstGeom>
        </p:spPr>
      </p:pic>
    </p:spTree>
    <p:extLst>
      <p:ext uri="{BB962C8B-B14F-4D97-AF65-F5344CB8AC3E}">
        <p14:creationId xmlns:p14="http://schemas.microsoft.com/office/powerpoint/2010/main" val="20560213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32.xml><?xml version="1.0" encoding="utf-8"?>
<p:sldLayout xmlns:a="http://schemas.openxmlformats.org/drawingml/2006/main" xmlns:r="http://schemas.openxmlformats.org/officeDocument/2006/relationships" xmlns:p="http://schemas.openxmlformats.org/presentationml/2006/main" preserve="1" userDrawn="1">
  <p:cSld name="Quote on pictur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8AF517B1-0F8D-485F-A459-A68B06B973E2}"/>
              </a:ext>
            </a:extLst>
          </p:cNvPr>
          <p:cNvSpPr>
            <a:spLocks noGrp="1"/>
          </p:cNvSpPr>
          <p:nvPr>
            <p:ph type="pic" sz="quarter" idx="13"/>
          </p:nvPr>
        </p:nvSpPr>
        <p:spPr>
          <a:xfrm>
            <a:off x="558800" y="0"/>
            <a:ext cx="11633200" cy="6858000"/>
          </a:xfrm>
          <a:solidFill>
            <a:schemeClr val="bg1">
              <a:lumMod val="95000"/>
            </a:schemeClr>
          </a:solidFill>
        </p:spPr>
        <p:txBody>
          <a:bodyPr anchor="ctr" anchorCtr="1">
            <a:noAutofit/>
          </a:bodyPr>
          <a:lstStyle/>
          <a:p>
            <a:r>
              <a:rPr lang="en-US" noProof="0"/>
              <a:t>Click icon to add picture</a:t>
            </a:r>
          </a:p>
        </p:txBody>
      </p:sp>
      <p:sp>
        <p:nvSpPr>
          <p:cNvPr id="2" name="Title 1"/>
          <p:cNvSpPr>
            <a:spLocks noGrp="1"/>
          </p:cNvSpPr>
          <p:nvPr>
            <p:ph type="title"/>
          </p:nvPr>
        </p:nvSpPr>
        <p:spPr>
          <a:xfrm>
            <a:off x="1219200" y="395819"/>
            <a:ext cx="5308601" cy="5975349"/>
          </a:xfrm>
          <a:prstGeom prst="rect">
            <a:avLst/>
          </a:prstGeom>
        </p:spPr>
        <p:txBody>
          <a:bodyPr>
            <a:noAutofit/>
          </a:bodyPr>
          <a:lstStyle>
            <a:lvl1pPr>
              <a:defRPr sz="3200" b="0"/>
            </a:lvl1pPr>
          </a:lstStyle>
          <a:p>
            <a:r>
              <a:rPr lang="en-US" noProof="0"/>
              <a:t>Click to edit Master title style</a:t>
            </a:r>
          </a:p>
        </p:txBody>
      </p:sp>
      <p:pic>
        <p:nvPicPr>
          <p:cNvPr id="16" name="Picture 8">
            <a:extLst>
              <a:ext uri="{FF2B5EF4-FFF2-40B4-BE49-F238E27FC236}">
                <a16:creationId xmlns:a16="http://schemas.microsoft.com/office/drawing/2014/main" id="{ADA8C1AC-CD09-4BC7-9BA0-9ECE91E53670}"/>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3" y="1132958"/>
            <a:ext cx="1448192" cy="146749"/>
          </a:xfrm>
          <a:prstGeom prst="rect">
            <a:avLst/>
          </a:prstGeom>
        </p:spPr>
      </p:pic>
      <p:sp>
        <p:nvSpPr>
          <p:cNvPr id="3" name="Date Placeholder 2">
            <a:extLst>
              <a:ext uri="{FF2B5EF4-FFF2-40B4-BE49-F238E27FC236}">
                <a16:creationId xmlns:a16="http://schemas.microsoft.com/office/drawing/2014/main" id="{A449DF28-B077-4AEA-B434-1C3CD9566E12}"/>
              </a:ext>
            </a:extLst>
          </p:cNvPr>
          <p:cNvSpPr>
            <a:spLocks noGrp="1"/>
          </p:cNvSpPr>
          <p:nvPr>
            <p:ph type="dt" sz="half" idx="14"/>
          </p:nvPr>
        </p:nvSpPr>
        <p:spPr/>
        <p:txBody>
          <a:bodyPr/>
          <a:lstStyle>
            <a:lvl1pPr>
              <a:defRPr/>
            </a:lvl1pPr>
          </a:lstStyle>
          <a:p>
            <a:fld id="{DC6E0B79-A595-2448-A3C0-0553E8E1BD10}" type="datetime1">
              <a:rPr lang="en-US" noProof="0" smtClean="0"/>
              <a:t>07/18/2024</a:t>
            </a:fld>
            <a:endParaRPr lang="en-US" noProof="0"/>
          </a:p>
        </p:txBody>
      </p:sp>
      <p:sp>
        <p:nvSpPr>
          <p:cNvPr id="5" name="Slide Number Placeholder 4">
            <a:extLst>
              <a:ext uri="{FF2B5EF4-FFF2-40B4-BE49-F238E27FC236}">
                <a16:creationId xmlns:a16="http://schemas.microsoft.com/office/drawing/2014/main" id="{A63B5BB2-0F44-4917-AEC8-F65577C7F4D0}"/>
              </a:ext>
            </a:extLst>
          </p:cNvPr>
          <p:cNvSpPr>
            <a:spLocks noGrp="1"/>
          </p:cNvSpPr>
          <p:nvPr>
            <p:ph type="sldNum" sz="quarter" idx="16"/>
          </p:nvPr>
        </p:nvSpPr>
        <p:spPr/>
        <p:txBody>
          <a:bodyPr/>
          <a:lstStyle/>
          <a:p>
            <a:fld id="{F207DD7E-2893-4952-BB40-9A5B851D3DD5}" type="slidenum">
              <a:rPr lang="en-US" noProof="0" smtClean="0"/>
              <a:pPr/>
              <a:t>‹#›</a:t>
            </a:fld>
            <a:endParaRPr lang="en-US" noProof="0"/>
          </a:p>
        </p:txBody>
      </p:sp>
      <p:sp>
        <p:nvSpPr>
          <p:cNvPr id="4" name="Footer Placeholder 3">
            <a:extLst>
              <a:ext uri="{FF2B5EF4-FFF2-40B4-BE49-F238E27FC236}">
                <a16:creationId xmlns:a16="http://schemas.microsoft.com/office/drawing/2014/main" id="{C2868515-B8CA-4B56-B609-96E18B6B3FFF}"/>
              </a:ext>
            </a:extLst>
          </p:cNvPr>
          <p:cNvSpPr>
            <a:spLocks noGrp="1"/>
          </p:cNvSpPr>
          <p:nvPr>
            <p:ph type="ftr" sz="quarter" idx="17"/>
          </p:nvPr>
        </p:nvSpPr>
        <p:spPr/>
        <p:txBody>
          <a:bodyPr/>
          <a:lstStyle/>
          <a:p>
            <a:r>
              <a:rPr lang="en-US"/>
              <a:t>Confidential</a:t>
            </a:r>
          </a:p>
        </p:txBody>
      </p:sp>
    </p:spTree>
    <p:extLst>
      <p:ext uri="{BB962C8B-B14F-4D97-AF65-F5344CB8AC3E}">
        <p14:creationId xmlns:p14="http://schemas.microsoft.com/office/powerpoint/2010/main" val="533866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233.xml><?xml version="1.0" encoding="utf-8"?>
<p:sldLayout xmlns:a="http://schemas.openxmlformats.org/drawingml/2006/main" xmlns:r="http://schemas.openxmlformats.org/officeDocument/2006/relationships" xmlns:p="http://schemas.openxmlformats.org/presentationml/2006/main" preserve="1" userDrawn="1">
  <p:cSld name="Quote on True 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19200" y="777871"/>
            <a:ext cx="10634133" cy="5852584"/>
          </a:xfrm>
          <a:prstGeom prst="rect">
            <a:avLst/>
          </a:prstGeom>
        </p:spPr>
        <p:txBody>
          <a:bodyPr>
            <a:noAutofit/>
          </a:bodyPr>
          <a:lstStyle>
            <a:lvl1pPr>
              <a:defRPr sz="3733">
                <a:solidFill>
                  <a:schemeClr val="bg1"/>
                </a:solidFill>
              </a:defRPr>
            </a:lvl1pPr>
          </a:lstStyle>
          <a:p>
            <a:r>
              <a:rPr lang="en-US" noProof="0"/>
              <a:t>Click to edit Master title style</a:t>
            </a:r>
          </a:p>
        </p:txBody>
      </p:sp>
      <p:pic>
        <p:nvPicPr>
          <p:cNvPr id="15" name="Picture 8">
            <a:extLst>
              <a:ext uri="{FF2B5EF4-FFF2-40B4-BE49-F238E27FC236}">
                <a16:creationId xmlns:a16="http://schemas.microsoft.com/office/drawing/2014/main" id="{558918D4-5B11-456F-B588-1E4BD79DD569}"/>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rot="16200000">
            <a:off x="-414351" y="1132962"/>
            <a:ext cx="1448184" cy="146749"/>
          </a:xfrm>
          <a:prstGeom prst="rect">
            <a:avLst/>
          </a:prstGeom>
        </p:spPr>
      </p:pic>
      <p:sp>
        <p:nvSpPr>
          <p:cNvPr id="3" name="Date Placeholder 2">
            <a:extLst>
              <a:ext uri="{FF2B5EF4-FFF2-40B4-BE49-F238E27FC236}">
                <a16:creationId xmlns:a16="http://schemas.microsoft.com/office/drawing/2014/main" id="{A9B4EDF9-9ADB-4C68-AD93-7B18264E219F}"/>
              </a:ext>
            </a:extLst>
          </p:cNvPr>
          <p:cNvSpPr>
            <a:spLocks noGrp="1"/>
          </p:cNvSpPr>
          <p:nvPr>
            <p:ph type="dt" sz="half" idx="10"/>
          </p:nvPr>
        </p:nvSpPr>
        <p:spPr/>
        <p:txBody>
          <a:bodyPr/>
          <a:lstStyle>
            <a:lvl1pPr>
              <a:defRPr>
                <a:solidFill>
                  <a:schemeClr val="bg1"/>
                </a:solidFill>
              </a:defRPr>
            </a:lvl1pPr>
          </a:lstStyle>
          <a:p>
            <a:fld id="{D1B16C56-74C8-FF4E-9333-B53FAE837C4A}" type="datetime1">
              <a:rPr lang="en-US" noProof="0" smtClean="0"/>
              <a:t>07/18/2024</a:t>
            </a:fld>
            <a:endParaRPr lang="en-US" noProof="0"/>
          </a:p>
        </p:txBody>
      </p:sp>
      <p:sp>
        <p:nvSpPr>
          <p:cNvPr id="5" name="Slide Number Placeholder 4">
            <a:extLst>
              <a:ext uri="{FF2B5EF4-FFF2-40B4-BE49-F238E27FC236}">
                <a16:creationId xmlns:a16="http://schemas.microsoft.com/office/drawing/2014/main" id="{EFBB8B0F-B560-44D6-B95A-B19CEC9225C0}"/>
              </a:ext>
            </a:extLst>
          </p:cNvPr>
          <p:cNvSpPr>
            <a:spLocks noGrp="1"/>
          </p:cNvSpPr>
          <p:nvPr>
            <p:ph type="sldNum" sz="quarter" idx="12"/>
          </p:nvPr>
        </p:nvSpPr>
        <p:spPr/>
        <p:txBody>
          <a:bodyPr/>
          <a:lstStyle>
            <a:lvl1pPr>
              <a:defRPr>
                <a:solidFill>
                  <a:schemeClr val="bg1"/>
                </a:solidFill>
              </a:defRPr>
            </a:lvl1pPr>
          </a:lstStyle>
          <a:p>
            <a:fld id="{F207DD7E-2893-4952-BB40-9A5B851D3DD5}" type="slidenum">
              <a:rPr lang="en-US" noProof="0" smtClean="0"/>
              <a:pPr/>
              <a:t>‹#›</a:t>
            </a:fld>
            <a:endParaRPr lang="en-US" noProof="0"/>
          </a:p>
        </p:txBody>
      </p:sp>
      <p:sp>
        <p:nvSpPr>
          <p:cNvPr id="4" name="Footer Placeholder 3">
            <a:extLst>
              <a:ext uri="{FF2B5EF4-FFF2-40B4-BE49-F238E27FC236}">
                <a16:creationId xmlns:a16="http://schemas.microsoft.com/office/drawing/2014/main" id="{480A7CCE-F78A-4553-BB1D-D5AECAF1723F}"/>
              </a:ext>
            </a:extLst>
          </p:cNvPr>
          <p:cNvSpPr>
            <a:spLocks noGrp="1"/>
          </p:cNvSpPr>
          <p:nvPr>
            <p:ph type="ftr" sz="quarter" idx="13"/>
          </p:nvPr>
        </p:nvSpPr>
        <p:spPr/>
        <p:txBody>
          <a:bodyPr/>
          <a:lstStyle>
            <a:lvl1pPr>
              <a:defRPr>
                <a:solidFill>
                  <a:schemeClr val="bg1"/>
                </a:solidFill>
              </a:defRPr>
            </a:lvl1pPr>
          </a:lstStyle>
          <a:p>
            <a:r>
              <a:rPr lang="en-US"/>
              <a:t>Confidential</a:t>
            </a:r>
          </a:p>
        </p:txBody>
      </p:sp>
    </p:spTree>
    <p:extLst>
      <p:ext uri="{BB962C8B-B14F-4D97-AF65-F5344CB8AC3E}">
        <p14:creationId xmlns:p14="http://schemas.microsoft.com/office/powerpoint/2010/main" val="6250773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234.xml><?xml version="1.0" encoding="utf-8"?>
<p:sldLayout xmlns:a="http://schemas.openxmlformats.org/drawingml/2006/main" xmlns:r="http://schemas.openxmlformats.org/officeDocument/2006/relationships" xmlns:p="http://schemas.openxmlformats.org/presentationml/2006/main" preserve="1" userDrawn="1">
  <p:cSld name="Contact on True Blue">
    <p:bg>
      <p:bgPr>
        <a:solidFill>
          <a:schemeClr val="accent1"/>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90B85E38-B91B-4455-A6F6-D4CF680C67B4}"/>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855314" y="429684"/>
            <a:ext cx="2743997" cy="278057"/>
          </a:xfrm>
          <a:prstGeom prst="rect">
            <a:avLst/>
          </a:prstGeom>
        </p:spPr>
      </p:pic>
      <p:sp>
        <p:nvSpPr>
          <p:cNvPr id="6" name="Title 1">
            <a:extLst>
              <a:ext uri="{FF2B5EF4-FFF2-40B4-BE49-F238E27FC236}">
                <a16:creationId xmlns:a16="http://schemas.microsoft.com/office/drawing/2014/main" id="{E33E5A15-D715-4B13-963F-B039FC4204BB}"/>
              </a:ext>
            </a:extLst>
          </p:cNvPr>
          <p:cNvSpPr>
            <a:spLocks noGrp="1"/>
          </p:cNvSpPr>
          <p:nvPr>
            <p:ph type="title" hasCustomPrompt="1"/>
          </p:nvPr>
        </p:nvSpPr>
        <p:spPr>
          <a:xfrm>
            <a:off x="850899" y="1535696"/>
            <a:ext cx="3663951" cy="1132416"/>
          </a:xfrm>
          <a:prstGeom prst="rect">
            <a:avLst/>
          </a:prstGeom>
        </p:spPr>
        <p:txBody>
          <a:bodyPr>
            <a:noAutofit/>
          </a:bodyPr>
          <a:lstStyle>
            <a:lvl1pPr>
              <a:defRPr>
                <a:solidFill>
                  <a:schemeClr val="bg1"/>
                </a:solidFill>
              </a:defRPr>
            </a:lvl1pPr>
          </a:lstStyle>
          <a:p>
            <a:r>
              <a:rPr lang="en-US" noProof="0"/>
              <a:t>Contact</a:t>
            </a:r>
          </a:p>
        </p:txBody>
      </p:sp>
      <p:sp>
        <p:nvSpPr>
          <p:cNvPr id="7" name="Text Placeholder 2">
            <a:extLst>
              <a:ext uri="{FF2B5EF4-FFF2-40B4-BE49-F238E27FC236}">
                <a16:creationId xmlns:a16="http://schemas.microsoft.com/office/drawing/2014/main" id="{0E7355DA-FC44-4B89-85BB-3D41DC0ED129}"/>
              </a:ext>
            </a:extLst>
          </p:cNvPr>
          <p:cNvSpPr>
            <a:spLocks noGrp="1"/>
          </p:cNvSpPr>
          <p:nvPr>
            <p:ph type="body" idx="23" hasCustomPrompt="1"/>
          </p:nvPr>
        </p:nvSpPr>
        <p:spPr>
          <a:xfrm>
            <a:off x="853017" y="3124500"/>
            <a:ext cx="3665835" cy="349651"/>
          </a:xfrm>
          <a:prstGeom prst="rect">
            <a:avLst/>
          </a:prstGeom>
          <a:noFill/>
        </p:spPr>
        <p:txBody>
          <a:bodyPr lIns="0" tIns="91440" rIns="0" bIns="91440" anchor="t" anchorCtr="0">
            <a:noAutofit/>
          </a:bodyPr>
          <a:lstStyle>
            <a:lvl1pPr marL="0" indent="0">
              <a:buNone/>
              <a:defRPr sz="1333" b="1">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8" name="Text Placeholder 10">
            <a:extLst>
              <a:ext uri="{FF2B5EF4-FFF2-40B4-BE49-F238E27FC236}">
                <a16:creationId xmlns:a16="http://schemas.microsoft.com/office/drawing/2014/main" id="{DE9E6830-9C19-4BEA-89E1-3C56B39B8B63}"/>
              </a:ext>
            </a:extLst>
          </p:cNvPr>
          <p:cNvSpPr>
            <a:spLocks noGrp="1"/>
          </p:cNvSpPr>
          <p:nvPr>
            <p:ph type="body" sz="quarter" idx="27" hasCustomPrompt="1"/>
          </p:nvPr>
        </p:nvSpPr>
        <p:spPr>
          <a:xfrm>
            <a:off x="850900" y="3619461"/>
            <a:ext cx="3663949" cy="994688"/>
          </a:xfrm>
        </p:spPr>
        <p:txBody>
          <a:bodyPr/>
          <a:lstStyle>
            <a:lvl1pPr>
              <a:spcAft>
                <a:spcPts val="0"/>
              </a:spcAft>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r>
              <a:rPr lang="en-US" noProof="0"/>
              <a:t>prename.name@amerisourcebergen.com</a:t>
            </a:r>
          </a:p>
        </p:txBody>
      </p:sp>
      <p:sp>
        <p:nvSpPr>
          <p:cNvPr id="10" name="Text Placeholder 2">
            <a:extLst>
              <a:ext uri="{FF2B5EF4-FFF2-40B4-BE49-F238E27FC236}">
                <a16:creationId xmlns:a16="http://schemas.microsoft.com/office/drawing/2014/main" id="{BB823464-F19A-4659-8716-88B70E204CF9}"/>
              </a:ext>
            </a:extLst>
          </p:cNvPr>
          <p:cNvSpPr>
            <a:spLocks noGrp="1"/>
          </p:cNvSpPr>
          <p:nvPr>
            <p:ph type="body" idx="28" hasCustomPrompt="1"/>
          </p:nvPr>
        </p:nvSpPr>
        <p:spPr>
          <a:xfrm>
            <a:off x="853017" y="5031965"/>
            <a:ext cx="3665835" cy="349651"/>
          </a:xfrm>
          <a:prstGeom prst="rect">
            <a:avLst/>
          </a:prstGeom>
          <a:noFill/>
        </p:spPr>
        <p:txBody>
          <a:bodyPr lIns="0" tIns="91440" rIns="0" bIns="91440" anchor="t" anchorCtr="0">
            <a:noAutofit/>
          </a:bodyPr>
          <a:lstStyle>
            <a:lvl1pPr marL="0" indent="0">
              <a:buNone/>
              <a:defRPr sz="1333" b="1">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11" name="Text Placeholder 10">
            <a:extLst>
              <a:ext uri="{FF2B5EF4-FFF2-40B4-BE49-F238E27FC236}">
                <a16:creationId xmlns:a16="http://schemas.microsoft.com/office/drawing/2014/main" id="{BD59B5D2-C87D-4461-A64B-B9430F9BF6FE}"/>
              </a:ext>
            </a:extLst>
          </p:cNvPr>
          <p:cNvSpPr>
            <a:spLocks noGrp="1"/>
          </p:cNvSpPr>
          <p:nvPr>
            <p:ph type="body" sz="quarter" idx="29" hasCustomPrompt="1"/>
          </p:nvPr>
        </p:nvSpPr>
        <p:spPr>
          <a:xfrm>
            <a:off x="850900" y="5526927"/>
            <a:ext cx="3663949" cy="994688"/>
          </a:xfrm>
        </p:spPr>
        <p:txBody>
          <a:bodyPr/>
          <a:lstStyle>
            <a:lvl1pPr>
              <a:spcAft>
                <a:spcPts val="0"/>
              </a:spcAft>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r>
              <a:rPr lang="en-US" noProof="0"/>
              <a:t>prename.name@amerisourcebergen.com</a:t>
            </a:r>
          </a:p>
        </p:txBody>
      </p:sp>
      <p:sp>
        <p:nvSpPr>
          <p:cNvPr id="13" name="Text Placeholder 2">
            <a:extLst>
              <a:ext uri="{FF2B5EF4-FFF2-40B4-BE49-F238E27FC236}">
                <a16:creationId xmlns:a16="http://schemas.microsoft.com/office/drawing/2014/main" id="{1BC2D8A2-4125-4668-8C55-93A5CA675942}"/>
              </a:ext>
            </a:extLst>
          </p:cNvPr>
          <p:cNvSpPr>
            <a:spLocks noGrp="1"/>
          </p:cNvSpPr>
          <p:nvPr>
            <p:ph type="body" idx="30" hasCustomPrompt="1"/>
          </p:nvPr>
        </p:nvSpPr>
        <p:spPr>
          <a:xfrm>
            <a:off x="4874916" y="3124500"/>
            <a:ext cx="3665835" cy="349651"/>
          </a:xfrm>
          <a:prstGeom prst="rect">
            <a:avLst/>
          </a:prstGeom>
          <a:noFill/>
        </p:spPr>
        <p:txBody>
          <a:bodyPr lIns="0" tIns="91440" rIns="0" bIns="91440" anchor="t" anchorCtr="0">
            <a:noAutofit/>
          </a:bodyPr>
          <a:lstStyle>
            <a:lvl1pPr marL="0" indent="0">
              <a:buNone/>
              <a:defRPr sz="1333" b="1">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14" name="Text Placeholder 10">
            <a:extLst>
              <a:ext uri="{FF2B5EF4-FFF2-40B4-BE49-F238E27FC236}">
                <a16:creationId xmlns:a16="http://schemas.microsoft.com/office/drawing/2014/main" id="{DE0D9BC1-637D-4E0E-A32B-17FEC4796424}"/>
              </a:ext>
            </a:extLst>
          </p:cNvPr>
          <p:cNvSpPr>
            <a:spLocks noGrp="1"/>
          </p:cNvSpPr>
          <p:nvPr>
            <p:ph type="body" sz="quarter" idx="31" hasCustomPrompt="1"/>
          </p:nvPr>
        </p:nvSpPr>
        <p:spPr>
          <a:xfrm>
            <a:off x="4872799" y="3619461"/>
            <a:ext cx="3663949" cy="994688"/>
          </a:xfrm>
        </p:spPr>
        <p:txBody>
          <a:bodyPr/>
          <a:lstStyle>
            <a:lvl1pPr>
              <a:spcAft>
                <a:spcPts val="0"/>
              </a:spcAft>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r>
              <a:rPr lang="en-US" noProof="0"/>
              <a:t>prename.name@amerisourcebergen.com</a:t>
            </a:r>
          </a:p>
        </p:txBody>
      </p:sp>
      <p:sp>
        <p:nvSpPr>
          <p:cNvPr id="15" name="Text Placeholder 2">
            <a:extLst>
              <a:ext uri="{FF2B5EF4-FFF2-40B4-BE49-F238E27FC236}">
                <a16:creationId xmlns:a16="http://schemas.microsoft.com/office/drawing/2014/main" id="{9568526C-BD50-4455-925C-D9793BDFF3B3}"/>
              </a:ext>
            </a:extLst>
          </p:cNvPr>
          <p:cNvSpPr>
            <a:spLocks noGrp="1"/>
          </p:cNvSpPr>
          <p:nvPr>
            <p:ph type="body" idx="32" hasCustomPrompt="1"/>
          </p:nvPr>
        </p:nvSpPr>
        <p:spPr>
          <a:xfrm>
            <a:off x="4874916" y="5031965"/>
            <a:ext cx="3665835" cy="349651"/>
          </a:xfrm>
          <a:prstGeom prst="rect">
            <a:avLst/>
          </a:prstGeom>
          <a:noFill/>
        </p:spPr>
        <p:txBody>
          <a:bodyPr lIns="0" tIns="91440" rIns="0" bIns="91440" anchor="t" anchorCtr="0">
            <a:noAutofit/>
          </a:bodyPr>
          <a:lstStyle>
            <a:lvl1pPr marL="0" indent="0">
              <a:buNone/>
              <a:defRPr sz="1333" b="1">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16" name="Text Placeholder 10">
            <a:extLst>
              <a:ext uri="{FF2B5EF4-FFF2-40B4-BE49-F238E27FC236}">
                <a16:creationId xmlns:a16="http://schemas.microsoft.com/office/drawing/2014/main" id="{41634AE4-353C-4483-96AB-BA03CB55BB9E}"/>
              </a:ext>
            </a:extLst>
          </p:cNvPr>
          <p:cNvSpPr>
            <a:spLocks noGrp="1"/>
          </p:cNvSpPr>
          <p:nvPr>
            <p:ph type="body" sz="quarter" idx="33" hasCustomPrompt="1"/>
          </p:nvPr>
        </p:nvSpPr>
        <p:spPr>
          <a:xfrm>
            <a:off x="4872799" y="5526927"/>
            <a:ext cx="3663949" cy="994688"/>
          </a:xfrm>
        </p:spPr>
        <p:txBody>
          <a:bodyPr/>
          <a:lstStyle>
            <a:lvl1pPr>
              <a:spcAft>
                <a:spcPts val="0"/>
              </a:spcAft>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r>
              <a:rPr lang="en-US" noProof="0"/>
              <a:t>prename.name@amerisourcebergen.com</a:t>
            </a:r>
          </a:p>
        </p:txBody>
      </p:sp>
    </p:spTree>
    <p:extLst>
      <p:ext uri="{BB962C8B-B14F-4D97-AF65-F5344CB8AC3E}">
        <p14:creationId xmlns:p14="http://schemas.microsoft.com/office/powerpoint/2010/main" val="36323825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552">
          <p15:clr>
            <a:srgbClr val="FBAE40"/>
          </p15:clr>
        </p15:guide>
      </p15:sldGuideLst>
    </p:ext>
  </p:extLst>
</p:sldLayout>
</file>

<file path=ppt/slideLayouts/slideLayout235.xml><?xml version="1.0" encoding="utf-8"?>
<p:sldLayout xmlns:a="http://schemas.openxmlformats.org/drawingml/2006/main" xmlns:r="http://schemas.openxmlformats.org/officeDocument/2006/relationships" xmlns:p="http://schemas.openxmlformats.org/presentationml/2006/main" preserve="1" userDrawn="1">
  <p:cSld name="Contact picture on the left">
    <p:bg>
      <p:bgPr>
        <a:solidFill>
          <a:schemeClr val="accent1"/>
        </a:solidFill>
        <a:effectLst/>
      </p:bgPr>
    </p:bg>
    <p:spTree>
      <p:nvGrpSpPr>
        <p:cNvPr id="1" name=""/>
        <p:cNvGrpSpPr/>
        <p:nvPr/>
      </p:nvGrpSpPr>
      <p:grpSpPr>
        <a:xfrm>
          <a:off x="0" y="0"/>
          <a:ext cx="0" cy="0"/>
          <a:chOff x="0" y="0"/>
          <a:chExt cx="0" cy="0"/>
        </a:xfrm>
      </p:grpSpPr>
      <p:sp>
        <p:nvSpPr>
          <p:cNvPr id="8" name="Text Placeholder 10">
            <a:extLst>
              <a:ext uri="{FF2B5EF4-FFF2-40B4-BE49-F238E27FC236}">
                <a16:creationId xmlns:a16="http://schemas.microsoft.com/office/drawing/2014/main" id="{DE9E6830-9C19-4BEA-89E1-3C56B39B8B63}"/>
              </a:ext>
            </a:extLst>
          </p:cNvPr>
          <p:cNvSpPr>
            <a:spLocks noGrp="1"/>
          </p:cNvSpPr>
          <p:nvPr>
            <p:ph type="body" sz="quarter" idx="27" hasCustomPrompt="1"/>
          </p:nvPr>
        </p:nvSpPr>
        <p:spPr>
          <a:xfrm>
            <a:off x="8176683" y="2344783"/>
            <a:ext cx="3663949" cy="914651"/>
          </a:xfrm>
        </p:spPr>
        <p:txBody>
          <a:bodyPr/>
          <a:lstStyle>
            <a:lvl1pPr>
              <a:spcAft>
                <a:spcPts val="0"/>
              </a:spcAft>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r>
              <a:rPr lang="en-US" noProof="0"/>
              <a:t>prename.name@amerisourcebergen.com</a:t>
            </a:r>
          </a:p>
          <a:p>
            <a:endParaRPr lang="en-US" noProof="0"/>
          </a:p>
        </p:txBody>
      </p:sp>
      <p:sp>
        <p:nvSpPr>
          <p:cNvPr id="10" name="Text Placeholder 2">
            <a:extLst>
              <a:ext uri="{FF2B5EF4-FFF2-40B4-BE49-F238E27FC236}">
                <a16:creationId xmlns:a16="http://schemas.microsoft.com/office/drawing/2014/main" id="{BB823464-F19A-4659-8716-88B70E204CF9}"/>
              </a:ext>
            </a:extLst>
          </p:cNvPr>
          <p:cNvSpPr>
            <a:spLocks noGrp="1"/>
          </p:cNvSpPr>
          <p:nvPr>
            <p:ph type="body" idx="28" hasCustomPrompt="1"/>
          </p:nvPr>
        </p:nvSpPr>
        <p:spPr>
          <a:xfrm>
            <a:off x="8178800" y="3257699"/>
            <a:ext cx="3665835" cy="306533"/>
          </a:xfrm>
          <a:prstGeom prst="rect">
            <a:avLst/>
          </a:prstGeom>
          <a:noFill/>
        </p:spPr>
        <p:txBody>
          <a:bodyPr lIns="0" tIns="0" rIns="0" bIns="0" anchor="t" anchorCtr="0">
            <a:noAutofit/>
          </a:bodyPr>
          <a:lstStyle>
            <a:lvl1pPr marL="0" indent="0">
              <a:buNone/>
              <a:defRPr sz="1333" b="1">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11" name="Text Placeholder 10">
            <a:extLst>
              <a:ext uri="{FF2B5EF4-FFF2-40B4-BE49-F238E27FC236}">
                <a16:creationId xmlns:a16="http://schemas.microsoft.com/office/drawing/2014/main" id="{BD59B5D2-C87D-4461-A64B-B9430F9BF6FE}"/>
              </a:ext>
            </a:extLst>
          </p:cNvPr>
          <p:cNvSpPr>
            <a:spLocks noGrp="1"/>
          </p:cNvSpPr>
          <p:nvPr>
            <p:ph type="body" sz="quarter" idx="29" hasCustomPrompt="1"/>
          </p:nvPr>
        </p:nvSpPr>
        <p:spPr>
          <a:xfrm>
            <a:off x="8176683" y="3564232"/>
            <a:ext cx="3663949" cy="994688"/>
          </a:xfrm>
        </p:spPr>
        <p:txBody>
          <a:bodyPr/>
          <a:lstStyle>
            <a:lvl1pPr>
              <a:spcAft>
                <a:spcPts val="0"/>
              </a:spcAft>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r>
              <a:rPr lang="en-US" noProof="0"/>
              <a:t>prename.name@amerisourcebergen.com</a:t>
            </a:r>
          </a:p>
          <a:p>
            <a:endParaRPr lang="en-US" noProof="0"/>
          </a:p>
        </p:txBody>
      </p:sp>
      <p:sp>
        <p:nvSpPr>
          <p:cNvPr id="12" name="Picture Placeholder 13">
            <a:extLst>
              <a:ext uri="{FF2B5EF4-FFF2-40B4-BE49-F238E27FC236}">
                <a16:creationId xmlns:a16="http://schemas.microsoft.com/office/drawing/2014/main" id="{1BA6E41A-9895-4AF1-9789-8EE540E6CB41}"/>
              </a:ext>
            </a:extLst>
          </p:cNvPr>
          <p:cNvSpPr>
            <a:spLocks noGrp="1"/>
          </p:cNvSpPr>
          <p:nvPr>
            <p:ph type="pic" sz="quarter" idx="19"/>
          </p:nvPr>
        </p:nvSpPr>
        <p:spPr>
          <a:xfrm>
            <a:off x="1" y="0"/>
            <a:ext cx="7357769" cy="6858000"/>
          </a:xfrm>
          <a:solidFill>
            <a:schemeClr val="bg1">
              <a:lumMod val="95000"/>
            </a:schemeClr>
          </a:solidFill>
        </p:spPr>
        <p:txBody>
          <a:bodyPr anchor="ctr" anchorCtr="1">
            <a:noAutofit/>
          </a:bodyPr>
          <a:lstStyle/>
          <a:p>
            <a:r>
              <a:rPr lang="en-US" noProof="0"/>
              <a:t>Click icon to add picture</a:t>
            </a:r>
          </a:p>
        </p:txBody>
      </p:sp>
      <p:sp>
        <p:nvSpPr>
          <p:cNvPr id="6" name="Title 1">
            <a:extLst>
              <a:ext uri="{FF2B5EF4-FFF2-40B4-BE49-F238E27FC236}">
                <a16:creationId xmlns:a16="http://schemas.microsoft.com/office/drawing/2014/main" id="{E33E5A15-D715-4B13-963F-B039FC4204BB}"/>
              </a:ext>
            </a:extLst>
          </p:cNvPr>
          <p:cNvSpPr>
            <a:spLocks noGrp="1"/>
          </p:cNvSpPr>
          <p:nvPr>
            <p:ph type="title" hasCustomPrompt="1"/>
          </p:nvPr>
        </p:nvSpPr>
        <p:spPr>
          <a:xfrm>
            <a:off x="850902" y="1849821"/>
            <a:ext cx="3663951" cy="1132416"/>
          </a:xfrm>
          <a:prstGeom prst="rect">
            <a:avLst/>
          </a:prstGeom>
        </p:spPr>
        <p:txBody>
          <a:bodyPr>
            <a:noAutofit/>
          </a:bodyPr>
          <a:lstStyle>
            <a:lvl1pPr>
              <a:defRPr>
                <a:solidFill>
                  <a:schemeClr val="bg1"/>
                </a:solidFill>
              </a:defRPr>
            </a:lvl1pPr>
          </a:lstStyle>
          <a:p>
            <a:r>
              <a:rPr lang="en-US" noProof="0"/>
              <a:t>Contact</a:t>
            </a:r>
          </a:p>
        </p:txBody>
      </p:sp>
      <p:sp>
        <p:nvSpPr>
          <p:cNvPr id="7" name="Text Placeholder 2">
            <a:extLst>
              <a:ext uri="{FF2B5EF4-FFF2-40B4-BE49-F238E27FC236}">
                <a16:creationId xmlns:a16="http://schemas.microsoft.com/office/drawing/2014/main" id="{0E7355DA-FC44-4B89-85BB-3D41DC0ED129}"/>
              </a:ext>
            </a:extLst>
          </p:cNvPr>
          <p:cNvSpPr>
            <a:spLocks noGrp="1"/>
          </p:cNvSpPr>
          <p:nvPr>
            <p:ph type="body" idx="23" hasCustomPrompt="1"/>
          </p:nvPr>
        </p:nvSpPr>
        <p:spPr>
          <a:xfrm>
            <a:off x="8178800" y="2038250"/>
            <a:ext cx="3665835" cy="306533"/>
          </a:xfrm>
          <a:prstGeom prst="rect">
            <a:avLst/>
          </a:prstGeom>
          <a:noFill/>
        </p:spPr>
        <p:txBody>
          <a:bodyPr lIns="0" tIns="0" rIns="0" bIns="0" anchor="t" anchorCtr="0">
            <a:noAutofit/>
          </a:bodyPr>
          <a:lstStyle>
            <a:lvl1pPr marL="0" indent="0">
              <a:buNone/>
              <a:defRPr sz="1333" b="1">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Tree>
    <p:extLst>
      <p:ext uri="{BB962C8B-B14F-4D97-AF65-F5344CB8AC3E}">
        <p14:creationId xmlns:p14="http://schemas.microsoft.com/office/powerpoint/2010/main" val="12602197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1044">
          <p15:clr>
            <a:srgbClr val="FBAE40"/>
          </p15:clr>
        </p15:guide>
      </p15:sldGuideLst>
    </p:ext>
  </p:extLst>
</p:sldLayout>
</file>

<file path=ppt/slideLayouts/slideLayout236.xml><?xml version="1.0" encoding="utf-8"?>
<p:sldLayout xmlns:a="http://schemas.openxmlformats.org/drawingml/2006/main" xmlns:r="http://schemas.openxmlformats.org/officeDocument/2006/relationships" xmlns:p="http://schemas.openxmlformats.org/presentationml/2006/main" preserve="1" userDrawn="1">
  <p:cSld name="Contact picture on the right">
    <p:bg>
      <p:bgPr>
        <a:solidFill>
          <a:schemeClr val="accent1"/>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90B85E38-B91B-4455-A6F6-D4CF680C67B4}"/>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855314" y="429684"/>
            <a:ext cx="2743997" cy="278057"/>
          </a:xfrm>
          <a:prstGeom prst="rect">
            <a:avLst/>
          </a:prstGeom>
        </p:spPr>
      </p:pic>
      <p:sp>
        <p:nvSpPr>
          <p:cNvPr id="6" name="Title 1">
            <a:extLst>
              <a:ext uri="{FF2B5EF4-FFF2-40B4-BE49-F238E27FC236}">
                <a16:creationId xmlns:a16="http://schemas.microsoft.com/office/drawing/2014/main" id="{E33E5A15-D715-4B13-963F-B039FC4204BB}"/>
              </a:ext>
            </a:extLst>
          </p:cNvPr>
          <p:cNvSpPr>
            <a:spLocks noGrp="1"/>
          </p:cNvSpPr>
          <p:nvPr>
            <p:ph type="title" hasCustomPrompt="1"/>
          </p:nvPr>
        </p:nvSpPr>
        <p:spPr>
          <a:xfrm>
            <a:off x="850899" y="2671408"/>
            <a:ext cx="3663951" cy="585283"/>
          </a:xfrm>
          <a:prstGeom prst="rect">
            <a:avLst/>
          </a:prstGeom>
        </p:spPr>
        <p:txBody>
          <a:bodyPr>
            <a:noAutofit/>
          </a:bodyPr>
          <a:lstStyle>
            <a:lvl1pPr>
              <a:defRPr>
                <a:solidFill>
                  <a:schemeClr val="bg1"/>
                </a:solidFill>
              </a:defRPr>
            </a:lvl1pPr>
          </a:lstStyle>
          <a:p>
            <a:r>
              <a:rPr lang="en-US" noProof="0"/>
              <a:t>Contact</a:t>
            </a:r>
          </a:p>
        </p:txBody>
      </p:sp>
      <p:sp>
        <p:nvSpPr>
          <p:cNvPr id="7" name="Text Placeholder 2">
            <a:extLst>
              <a:ext uri="{FF2B5EF4-FFF2-40B4-BE49-F238E27FC236}">
                <a16:creationId xmlns:a16="http://schemas.microsoft.com/office/drawing/2014/main" id="{0E7355DA-FC44-4B89-85BB-3D41DC0ED129}"/>
              </a:ext>
            </a:extLst>
          </p:cNvPr>
          <p:cNvSpPr>
            <a:spLocks noGrp="1"/>
          </p:cNvSpPr>
          <p:nvPr>
            <p:ph type="body" idx="23" hasCustomPrompt="1"/>
          </p:nvPr>
        </p:nvSpPr>
        <p:spPr>
          <a:xfrm>
            <a:off x="853017" y="3454173"/>
            <a:ext cx="3665835" cy="349651"/>
          </a:xfrm>
          <a:prstGeom prst="rect">
            <a:avLst/>
          </a:prstGeom>
          <a:noFill/>
        </p:spPr>
        <p:txBody>
          <a:bodyPr lIns="0" tIns="91440" rIns="0" bIns="91440" anchor="t" anchorCtr="0">
            <a:noAutofit/>
          </a:bodyPr>
          <a:lstStyle>
            <a:lvl1pPr marL="0" indent="0">
              <a:buNone/>
              <a:defRPr sz="1333" b="1">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8" name="Text Placeholder 10">
            <a:extLst>
              <a:ext uri="{FF2B5EF4-FFF2-40B4-BE49-F238E27FC236}">
                <a16:creationId xmlns:a16="http://schemas.microsoft.com/office/drawing/2014/main" id="{DE9E6830-9C19-4BEA-89E1-3C56B39B8B63}"/>
              </a:ext>
            </a:extLst>
          </p:cNvPr>
          <p:cNvSpPr>
            <a:spLocks noGrp="1"/>
          </p:cNvSpPr>
          <p:nvPr>
            <p:ph type="body" sz="quarter" idx="27" hasCustomPrompt="1"/>
          </p:nvPr>
        </p:nvSpPr>
        <p:spPr>
          <a:xfrm>
            <a:off x="850900" y="3836019"/>
            <a:ext cx="3663949" cy="994688"/>
          </a:xfrm>
        </p:spPr>
        <p:txBody>
          <a:bodyPr/>
          <a:lstStyle>
            <a:lvl1pPr>
              <a:spcAft>
                <a:spcPts val="0"/>
              </a:spcAft>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r>
              <a:rPr lang="en-US" noProof="0"/>
              <a:t>prename.name@amerisourcebergen.com</a:t>
            </a:r>
          </a:p>
        </p:txBody>
      </p:sp>
      <p:sp>
        <p:nvSpPr>
          <p:cNvPr id="10" name="Text Placeholder 2">
            <a:extLst>
              <a:ext uri="{FF2B5EF4-FFF2-40B4-BE49-F238E27FC236}">
                <a16:creationId xmlns:a16="http://schemas.microsoft.com/office/drawing/2014/main" id="{BB823464-F19A-4659-8716-88B70E204CF9}"/>
              </a:ext>
            </a:extLst>
          </p:cNvPr>
          <p:cNvSpPr>
            <a:spLocks noGrp="1"/>
          </p:cNvSpPr>
          <p:nvPr>
            <p:ph type="body" idx="28" hasCustomPrompt="1"/>
          </p:nvPr>
        </p:nvSpPr>
        <p:spPr>
          <a:xfrm>
            <a:off x="853017" y="4646344"/>
            <a:ext cx="3665835" cy="349651"/>
          </a:xfrm>
          <a:prstGeom prst="rect">
            <a:avLst/>
          </a:prstGeom>
          <a:noFill/>
        </p:spPr>
        <p:txBody>
          <a:bodyPr lIns="0" tIns="91440" rIns="0" bIns="91440" anchor="t" anchorCtr="0">
            <a:noAutofit/>
          </a:bodyPr>
          <a:lstStyle>
            <a:lvl1pPr marL="0" indent="0">
              <a:buNone/>
              <a:defRPr sz="1333" b="1">
                <a:solidFill>
                  <a:schemeClr val="bg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noProof="0"/>
              <a:t>Name</a:t>
            </a:r>
          </a:p>
        </p:txBody>
      </p:sp>
      <p:sp>
        <p:nvSpPr>
          <p:cNvPr id="11" name="Text Placeholder 10">
            <a:extLst>
              <a:ext uri="{FF2B5EF4-FFF2-40B4-BE49-F238E27FC236}">
                <a16:creationId xmlns:a16="http://schemas.microsoft.com/office/drawing/2014/main" id="{BD59B5D2-C87D-4461-A64B-B9430F9BF6FE}"/>
              </a:ext>
            </a:extLst>
          </p:cNvPr>
          <p:cNvSpPr>
            <a:spLocks noGrp="1"/>
          </p:cNvSpPr>
          <p:nvPr>
            <p:ph type="body" sz="quarter" idx="29" hasCustomPrompt="1"/>
          </p:nvPr>
        </p:nvSpPr>
        <p:spPr>
          <a:xfrm>
            <a:off x="850900" y="5028189"/>
            <a:ext cx="3663949" cy="994688"/>
          </a:xfrm>
        </p:spPr>
        <p:txBody>
          <a:bodyPr/>
          <a:lstStyle>
            <a:lvl1pPr>
              <a:spcAft>
                <a:spcPts val="0"/>
              </a:spcAft>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Title</a:t>
            </a:r>
          </a:p>
          <a:p>
            <a:pPr lvl="0"/>
            <a:r>
              <a:rPr lang="en-US" noProof="0"/>
              <a:t>Company/Business unit</a:t>
            </a:r>
          </a:p>
          <a:p>
            <a:pPr lvl="0"/>
            <a:r>
              <a:rPr lang="en-US" noProof="0"/>
              <a:t>prename.name@amerisourcebergen.com</a:t>
            </a:r>
          </a:p>
        </p:txBody>
      </p:sp>
      <p:sp>
        <p:nvSpPr>
          <p:cNvPr id="12" name="Picture Placeholder 13">
            <a:extLst>
              <a:ext uri="{FF2B5EF4-FFF2-40B4-BE49-F238E27FC236}">
                <a16:creationId xmlns:a16="http://schemas.microsoft.com/office/drawing/2014/main" id="{1BA6E41A-9895-4AF1-9789-8EE540E6CB41}"/>
              </a:ext>
            </a:extLst>
          </p:cNvPr>
          <p:cNvSpPr>
            <a:spLocks noGrp="1"/>
          </p:cNvSpPr>
          <p:nvPr>
            <p:ph type="pic" sz="quarter" idx="19"/>
          </p:nvPr>
        </p:nvSpPr>
        <p:spPr>
          <a:xfrm>
            <a:off x="4881034" y="0"/>
            <a:ext cx="7357769" cy="6858000"/>
          </a:xfrm>
          <a:solidFill>
            <a:schemeClr val="bg1">
              <a:lumMod val="95000"/>
            </a:schemeClr>
          </a:solidFill>
        </p:spPr>
        <p:txBody>
          <a:bodyPr anchor="ctr" anchorCtr="1">
            <a:noAutofit/>
          </a:bodyPr>
          <a:lstStyle/>
          <a:p>
            <a:r>
              <a:rPr lang="en-US" noProof="0"/>
              <a:t>Click icon to add picture</a:t>
            </a:r>
          </a:p>
        </p:txBody>
      </p:sp>
    </p:spTree>
    <p:extLst>
      <p:ext uri="{BB962C8B-B14F-4D97-AF65-F5344CB8AC3E}">
        <p14:creationId xmlns:p14="http://schemas.microsoft.com/office/powerpoint/2010/main" val="2490650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2" orient="horz" pos="552">
          <p15:clr>
            <a:srgbClr val="FBAE40"/>
          </p15:clr>
        </p15:guide>
      </p15:sldGuideLst>
    </p:ext>
  </p:extLst>
</p:sldLayout>
</file>

<file path=ppt/slideLayouts/slideLayout237.xml><?xml version="1.0" encoding="utf-8"?>
<p:sldLayout xmlns:a="http://schemas.openxmlformats.org/drawingml/2006/main" xmlns:r="http://schemas.openxmlformats.org/officeDocument/2006/relationships" xmlns:p="http://schemas.openxmlformats.org/presentationml/2006/main" preserve="1" userDrawn="1">
  <p:cSld name="Thank you">
    <p:bg>
      <p:bgPr>
        <a:solidFill>
          <a:schemeClr val="tx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F764014-B73B-384E-8F55-2847463A7482}"/>
              </a:ext>
            </a:extLst>
          </p:cNvPr>
          <p:cNvSpPr/>
          <p:nvPr userDrawn="1"/>
        </p:nvSpPr>
        <p:spPr>
          <a:xfrm>
            <a:off x="559054" y="470505"/>
            <a:ext cx="10986812" cy="3843587"/>
          </a:xfrm>
          <a:prstGeom prst="rect">
            <a:avLst/>
          </a:prstGeom>
          <a:gradFill>
            <a:gsLst>
              <a:gs pos="0">
                <a:schemeClr val="accent2"/>
              </a:gs>
              <a:gs pos="50000">
                <a:schemeClr val="accent2">
                  <a:alpha val="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algn="ctr"/>
            <a:endParaRPr lang="en-US" sz="1351" noProof="0">
              <a:solidFill>
                <a:schemeClr val="tx1"/>
              </a:solidFill>
              <a:latin typeface="MdFago" charset="0"/>
              <a:ea typeface="MdFago" charset="0"/>
              <a:cs typeface="MdFago" charset="0"/>
            </a:endParaRPr>
          </a:p>
        </p:txBody>
      </p:sp>
      <p:sp>
        <p:nvSpPr>
          <p:cNvPr id="2" name="Title 1"/>
          <p:cNvSpPr>
            <a:spLocks noGrp="1"/>
          </p:cNvSpPr>
          <p:nvPr>
            <p:ph type="title" hasCustomPrompt="1"/>
          </p:nvPr>
        </p:nvSpPr>
        <p:spPr>
          <a:xfrm>
            <a:off x="928665" y="760407"/>
            <a:ext cx="4911200" cy="1535652"/>
          </a:xfrm>
          <a:prstGeom prst="rect">
            <a:avLst/>
          </a:prstGeom>
        </p:spPr>
        <p:txBody>
          <a:bodyPr>
            <a:noAutofit/>
          </a:bodyPr>
          <a:lstStyle>
            <a:lvl1pPr>
              <a:lnSpc>
                <a:spcPts val="5333"/>
              </a:lnSpc>
              <a:defRPr sz="5867" b="0">
                <a:solidFill>
                  <a:schemeClr val="bg1"/>
                </a:solidFill>
              </a:defRPr>
            </a:lvl1pPr>
          </a:lstStyle>
          <a:p>
            <a:r>
              <a:rPr lang="en-US" noProof="0"/>
              <a:t>Thank you</a:t>
            </a:r>
          </a:p>
        </p:txBody>
      </p:sp>
    </p:spTree>
    <p:extLst>
      <p:ext uri="{BB962C8B-B14F-4D97-AF65-F5344CB8AC3E}">
        <p14:creationId xmlns:p14="http://schemas.microsoft.com/office/powerpoint/2010/main" val="18888244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238.xml><?xml version="1.0" encoding="utf-8"?>
<p:sldLayout xmlns:a="http://schemas.openxmlformats.org/drawingml/2006/main" xmlns:r="http://schemas.openxmlformats.org/officeDocument/2006/relationships" xmlns:p="http://schemas.openxmlformats.org/presentationml/2006/main" preserve="1" userDrawn="1">
  <p:cSld name="Thank you variation">
    <p:bg>
      <p:bgPr>
        <a:solidFill>
          <a:schemeClr val="tx1"/>
        </a:solidFill>
        <a:effectLst/>
      </p:bgPr>
    </p:bg>
    <p:spTree>
      <p:nvGrpSpPr>
        <p:cNvPr id="1" name=""/>
        <p:cNvGrpSpPr/>
        <p:nvPr/>
      </p:nvGrpSpPr>
      <p:grpSpPr>
        <a:xfrm>
          <a:off x="0" y="0"/>
          <a:ext cx="0" cy="0"/>
          <a:chOff x="0" y="0"/>
          <a:chExt cx="0" cy="0"/>
        </a:xfrm>
      </p:grpSpPr>
      <p:grpSp>
        <p:nvGrpSpPr>
          <p:cNvPr id="5" name="Graphic 4">
            <a:extLst>
              <a:ext uri="{FF2B5EF4-FFF2-40B4-BE49-F238E27FC236}">
                <a16:creationId xmlns:a16="http://schemas.microsoft.com/office/drawing/2014/main" id="{05AA5585-5590-4DF7-83B4-4D4515FD9E42}"/>
              </a:ext>
            </a:extLst>
          </p:cNvPr>
          <p:cNvGrpSpPr/>
          <p:nvPr userDrawn="1"/>
        </p:nvGrpSpPr>
        <p:grpSpPr>
          <a:xfrm>
            <a:off x="-1269388" y="-785378"/>
            <a:ext cx="13565229" cy="8671108"/>
            <a:chOff x="928687" y="242887"/>
            <a:chExt cx="7286625" cy="4657725"/>
          </a:xfrm>
          <a:solidFill>
            <a:schemeClr val="bg1"/>
          </a:solidFill>
        </p:grpSpPr>
        <p:sp>
          <p:nvSpPr>
            <p:cNvPr id="6" name="Freeform: Shape 5">
              <a:extLst>
                <a:ext uri="{FF2B5EF4-FFF2-40B4-BE49-F238E27FC236}">
                  <a16:creationId xmlns:a16="http://schemas.microsoft.com/office/drawing/2014/main" id="{DA294650-34D9-4B6B-9802-2A6366EDB8B2}"/>
                </a:ext>
              </a:extLst>
            </p:cNvPr>
            <p:cNvSpPr/>
            <p:nvPr/>
          </p:nvSpPr>
          <p:spPr>
            <a:xfrm>
              <a:off x="928687" y="1505520"/>
              <a:ext cx="1367218" cy="1956625"/>
            </a:xfrm>
            <a:custGeom>
              <a:avLst/>
              <a:gdLst>
                <a:gd name="connsiteX0" fmla="*/ 1367218 w 1367218"/>
                <a:gd name="connsiteY0" fmla="*/ 327946 h 1956625"/>
                <a:gd name="connsiteX1" fmla="*/ 897731 w 1367218"/>
                <a:gd name="connsiteY1" fmla="*/ 453771 h 1956625"/>
                <a:gd name="connsiteX2" fmla="*/ 1275779 w 1367218"/>
                <a:gd name="connsiteY2" fmla="*/ 1864805 h 1956625"/>
                <a:gd name="connsiteX3" fmla="*/ 932974 w 1367218"/>
                <a:gd name="connsiteY3" fmla="*/ 1956626 h 1956625"/>
                <a:gd name="connsiteX4" fmla="*/ 554927 w 1367218"/>
                <a:gd name="connsiteY4" fmla="*/ 545592 h 1956625"/>
                <a:gd name="connsiteX5" fmla="*/ 87821 w 1367218"/>
                <a:gd name="connsiteY5" fmla="*/ 670751 h 1956625"/>
                <a:gd name="connsiteX6" fmla="*/ 0 w 1367218"/>
                <a:gd name="connsiteY6" fmla="*/ 342805 h 1956625"/>
                <a:gd name="connsiteX7" fmla="*/ 1279303 w 1367218"/>
                <a:gd name="connsiteY7" fmla="*/ 0 h 1956625"/>
                <a:gd name="connsiteX8" fmla="*/ 1367218 w 1367218"/>
                <a:gd name="connsiteY8" fmla="*/ 327946 h 1956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67218" h="1956625">
                  <a:moveTo>
                    <a:pt x="1367218" y="327946"/>
                  </a:moveTo>
                  <a:lnTo>
                    <a:pt x="897731" y="453771"/>
                  </a:lnTo>
                  <a:lnTo>
                    <a:pt x="1275779" y="1864805"/>
                  </a:lnTo>
                  <a:lnTo>
                    <a:pt x="932974" y="1956626"/>
                  </a:lnTo>
                  <a:lnTo>
                    <a:pt x="554927" y="545592"/>
                  </a:lnTo>
                  <a:lnTo>
                    <a:pt x="87821" y="670751"/>
                  </a:lnTo>
                  <a:lnTo>
                    <a:pt x="0" y="342805"/>
                  </a:lnTo>
                  <a:lnTo>
                    <a:pt x="1279303" y="0"/>
                  </a:lnTo>
                  <a:lnTo>
                    <a:pt x="1367218" y="327946"/>
                  </a:lnTo>
                  <a:close/>
                </a:path>
              </a:pathLst>
            </a:custGeom>
            <a:grpFill/>
            <a:ln w="9525" cap="flat">
              <a:noFill/>
              <a:prstDash val="solid"/>
              <a:miter/>
            </a:ln>
          </p:spPr>
          <p:txBody>
            <a:bodyPr rtlCol="0" anchor="ctr"/>
            <a:lstStyle/>
            <a:p>
              <a:endParaRPr lang="en-US" sz="2400"/>
            </a:p>
          </p:txBody>
        </p:sp>
        <p:sp>
          <p:nvSpPr>
            <p:cNvPr id="7" name="Freeform: Shape 6">
              <a:extLst>
                <a:ext uri="{FF2B5EF4-FFF2-40B4-BE49-F238E27FC236}">
                  <a16:creationId xmlns:a16="http://schemas.microsoft.com/office/drawing/2014/main" id="{BB235E4C-3CCD-4110-A744-316CFC2077F9}"/>
                </a:ext>
              </a:extLst>
            </p:cNvPr>
            <p:cNvSpPr/>
            <p:nvPr/>
          </p:nvSpPr>
          <p:spPr>
            <a:xfrm>
              <a:off x="2334672" y="1385791"/>
              <a:ext cx="1626012" cy="1824799"/>
            </a:xfrm>
            <a:custGeom>
              <a:avLst/>
              <a:gdLst>
                <a:gd name="connsiteX0" fmla="*/ 1421702 w 1626012"/>
                <a:gd name="connsiteY0" fmla="*/ 751237 h 1824799"/>
                <a:gd name="connsiteX1" fmla="*/ 1626013 w 1626012"/>
                <a:gd name="connsiteY1" fmla="*/ 1513904 h 1824799"/>
                <a:gd name="connsiteX2" fmla="*/ 1305592 w 1626012"/>
                <a:gd name="connsiteY2" fmla="*/ 1599724 h 1824799"/>
                <a:gd name="connsiteX3" fmla="*/ 1111853 w 1626012"/>
                <a:gd name="connsiteY3" fmla="*/ 876872 h 1824799"/>
                <a:gd name="connsiteX4" fmla="*/ 797338 w 1626012"/>
                <a:gd name="connsiteY4" fmla="*/ 686943 h 1824799"/>
                <a:gd name="connsiteX5" fmla="*/ 606647 w 1626012"/>
                <a:gd name="connsiteY5" fmla="*/ 1068229 h 1824799"/>
                <a:gd name="connsiteX6" fmla="*/ 786384 w 1626012"/>
                <a:gd name="connsiteY6" fmla="*/ 1738979 h 1824799"/>
                <a:gd name="connsiteX7" fmla="*/ 465963 w 1626012"/>
                <a:gd name="connsiteY7" fmla="*/ 1824800 h 1824799"/>
                <a:gd name="connsiteX8" fmla="*/ 0 w 1626012"/>
                <a:gd name="connsiteY8" fmla="*/ 85820 h 1824799"/>
                <a:gd name="connsiteX9" fmla="*/ 320421 w 1626012"/>
                <a:gd name="connsiteY9" fmla="*/ 0 h 1824799"/>
                <a:gd name="connsiteX10" fmla="*/ 490823 w 1626012"/>
                <a:gd name="connsiteY10" fmla="*/ 635984 h 1824799"/>
                <a:gd name="connsiteX11" fmla="*/ 814388 w 1626012"/>
                <a:gd name="connsiteY11" fmla="*/ 362903 h 1824799"/>
                <a:gd name="connsiteX12" fmla="*/ 1421702 w 1626012"/>
                <a:gd name="connsiteY12" fmla="*/ 751237 h 1824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26012" h="1824799">
                  <a:moveTo>
                    <a:pt x="1421702" y="751237"/>
                  </a:moveTo>
                  <a:lnTo>
                    <a:pt x="1626013" y="1513904"/>
                  </a:lnTo>
                  <a:lnTo>
                    <a:pt x="1305592" y="1599724"/>
                  </a:lnTo>
                  <a:lnTo>
                    <a:pt x="1111853" y="876872"/>
                  </a:lnTo>
                  <a:cubicBezTo>
                    <a:pt x="1066610" y="707993"/>
                    <a:pt x="941451" y="648272"/>
                    <a:pt x="797338" y="686943"/>
                  </a:cubicBezTo>
                  <a:cubicBezTo>
                    <a:pt x="640842" y="728853"/>
                    <a:pt x="548735" y="852107"/>
                    <a:pt x="606647" y="1068229"/>
                  </a:cubicBezTo>
                  <a:lnTo>
                    <a:pt x="786384" y="1738979"/>
                  </a:lnTo>
                  <a:lnTo>
                    <a:pt x="465963" y="1824800"/>
                  </a:lnTo>
                  <a:lnTo>
                    <a:pt x="0" y="85820"/>
                  </a:lnTo>
                  <a:lnTo>
                    <a:pt x="320421" y="0"/>
                  </a:lnTo>
                  <a:lnTo>
                    <a:pt x="490823" y="635984"/>
                  </a:lnTo>
                  <a:cubicBezTo>
                    <a:pt x="535400" y="504253"/>
                    <a:pt x="647986" y="407480"/>
                    <a:pt x="814388" y="362903"/>
                  </a:cubicBezTo>
                  <a:cubicBezTo>
                    <a:pt x="1077754" y="292227"/>
                    <a:pt x="1333214" y="420815"/>
                    <a:pt x="1421702" y="751237"/>
                  </a:cubicBezTo>
                  <a:close/>
                </a:path>
              </a:pathLst>
            </a:custGeom>
            <a:grpFill/>
            <a:ln w="9525" cap="flat">
              <a:noFill/>
              <a:prstDash val="solid"/>
              <a:miter/>
            </a:ln>
          </p:spPr>
          <p:txBody>
            <a:bodyPr rtlCol="0" anchor="ctr"/>
            <a:lstStyle/>
            <a:p>
              <a:endParaRPr lang="en-US" sz="2400"/>
            </a:p>
          </p:txBody>
        </p:sp>
        <p:sp>
          <p:nvSpPr>
            <p:cNvPr id="11" name="Freeform: Shape 10">
              <a:extLst>
                <a:ext uri="{FF2B5EF4-FFF2-40B4-BE49-F238E27FC236}">
                  <a16:creationId xmlns:a16="http://schemas.microsoft.com/office/drawing/2014/main" id="{F7A0AD72-8BAF-4F85-A1F1-88DC8FA05140}"/>
                </a:ext>
              </a:extLst>
            </p:cNvPr>
            <p:cNvSpPr/>
            <p:nvPr/>
          </p:nvSpPr>
          <p:spPr>
            <a:xfrm>
              <a:off x="3927605" y="1258918"/>
              <a:ext cx="1521075" cy="1491229"/>
            </a:xfrm>
            <a:custGeom>
              <a:avLst/>
              <a:gdLst>
                <a:gd name="connsiteX0" fmla="*/ 1188272 w 1521075"/>
                <a:gd name="connsiteY0" fmla="*/ 0 h 1491229"/>
                <a:gd name="connsiteX1" fmla="*/ 1521075 w 1521075"/>
                <a:gd name="connsiteY1" fmla="*/ 1242060 h 1491229"/>
                <a:gd name="connsiteX2" fmla="*/ 1200654 w 1521075"/>
                <a:gd name="connsiteY2" fmla="*/ 1327976 h 1491229"/>
                <a:gd name="connsiteX3" fmla="*/ 1161411 w 1521075"/>
                <a:gd name="connsiteY3" fmla="*/ 1181386 h 1491229"/>
                <a:gd name="connsiteX4" fmla="*/ 805081 w 1521075"/>
                <a:gd name="connsiteY4" fmla="*/ 1471232 h 1491229"/>
                <a:gd name="connsiteX5" fmla="*/ 25745 w 1521075"/>
                <a:gd name="connsiteY5" fmla="*/ 977170 h 1491229"/>
                <a:gd name="connsiteX6" fmla="*/ 453704 w 1521075"/>
                <a:gd name="connsiteY6" fmla="*/ 159639 h 1491229"/>
                <a:gd name="connsiteX7" fmla="*/ 907189 w 1521075"/>
                <a:gd name="connsiteY7" fmla="*/ 232505 h 1491229"/>
                <a:gd name="connsiteX8" fmla="*/ 867946 w 1521075"/>
                <a:gd name="connsiteY8" fmla="*/ 85916 h 1491229"/>
                <a:gd name="connsiteX9" fmla="*/ 1188272 w 1521075"/>
                <a:gd name="connsiteY9" fmla="*/ 0 h 1491229"/>
                <a:gd name="connsiteX10" fmla="*/ 1034252 w 1521075"/>
                <a:gd name="connsiteY10" fmla="*/ 706850 h 1491229"/>
                <a:gd name="connsiteX11" fmla="*/ 595055 w 1521075"/>
                <a:gd name="connsiteY11" fmla="*/ 449104 h 1491229"/>
                <a:gd name="connsiteX12" fmla="*/ 346071 w 1521075"/>
                <a:gd name="connsiteY12" fmla="*/ 891254 h 1491229"/>
                <a:gd name="connsiteX13" fmla="*/ 782697 w 1521075"/>
                <a:gd name="connsiteY13" fmla="*/ 1149668 h 1491229"/>
                <a:gd name="connsiteX14" fmla="*/ 1034252 w 1521075"/>
                <a:gd name="connsiteY14" fmla="*/ 706850 h 1491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521075" h="1491229">
                  <a:moveTo>
                    <a:pt x="1188272" y="0"/>
                  </a:moveTo>
                  <a:lnTo>
                    <a:pt x="1521075" y="1242060"/>
                  </a:lnTo>
                  <a:lnTo>
                    <a:pt x="1200654" y="1327976"/>
                  </a:lnTo>
                  <a:lnTo>
                    <a:pt x="1161411" y="1181386"/>
                  </a:lnTo>
                  <a:cubicBezTo>
                    <a:pt x="1101880" y="1317117"/>
                    <a:pt x="986437" y="1422654"/>
                    <a:pt x="805081" y="1471232"/>
                  </a:cubicBezTo>
                  <a:cubicBezTo>
                    <a:pt x="474659" y="1559719"/>
                    <a:pt x="124901" y="1347311"/>
                    <a:pt x="25745" y="977170"/>
                  </a:cubicBezTo>
                  <a:cubicBezTo>
                    <a:pt x="-73410" y="607028"/>
                    <a:pt x="123281" y="248126"/>
                    <a:pt x="453704" y="159639"/>
                  </a:cubicBezTo>
                  <a:cubicBezTo>
                    <a:pt x="635060" y="111062"/>
                    <a:pt x="787841" y="144685"/>
                    <a:pt x="907189" y="232505"/>
                  </a:cubicBezTo>
                  <a:lnTo>
                    <a:pt x="867946" y="85916"/>
                  </a:lnTo>
                  <a:lnTo>
                    <a:pt x="1188272" y="0"/>
                  </a:lnTo>
                  <a:close/>
                  <a:moveTo>
                    <a:pt x="1034252" y="706850"/>
                  </a:moveTo>
                  <a:cubicBezTo>
                    <a:pt x="978341" y="498158"/>
                    <a:pt x="793841" y="395859"/>
                    <a:pt x="595055" y="449104"/>
                  </a:cubicBezTo>
                  <a:cubicBezTo>
                    <a:pt x="398840" y="501682"/>
                    <a:pt x="290159" y="682562"/>
                    <a:pt x="346071" y="891254"/>
                  </a:cubicBezTo>
                  <a:cubicBezTo>
                    <a:pt x="401983" y="1099947"/>
                    <a:pt x="586482" y="1202246"/>
                    <a:pt x="782697" y="1149668"/>
                  </a:cubicBezTo>
                  <a:cubicBezTo>
                    <a:pt x="981484" y="1096423"/>
                    <a:pt x="1090164" y="915543"/>
                    <a:pt x="1034252" y="706850"/>
                  </a:cubicBezTo>
                  <a:close/>
                </a:path>
              </a:pathLst>
            </a:custGeom>
            <a:grpFill/>
            <a:ln w="9525" cap="flat">
              <a:noFill/>
              <a:prstDash val="solid"/>
              <a:miter/>
            </a:ln>
          </p:spPr>
          <p:txBody>
            <a:bodyPr rtlCol="0" anchor="ctr"/>
            <a:lstStyle/>
            <a:p>
              <a:endParaRPr lang="en-US" sz="2400"/>
            </a:p>
          </p:txBody>
        </p:sp>
        <p:sp>
          <p:nvSpPr>
            <p:cNvPr id="12" name="Freeform: Shape 11">
              <a:extLst>
                <a:ext uri="{FF2B5EF4-FFF2-40B4-BE49-F238E27FC236}">
                  <a16:creationId xmlns:a16="http://schemas.microsoft.com/office/drawing/2014/main" id="{6C061A2F-11D6-41CB-B3F6-B722A9FEB6A2}"/>
                </a:ext>
              </a:extLst>
            </p:cNvPr>
            <p:cNvSpPr/>
            <p:nvPr/>
          </p:nvSpPr>
          <p:spPr>
            <a:xfrm>
              <a:off x="5349429" y="957811"/>
              <a:ext cx="1492853" cy="1480683"/>
            </a:xfrm>
            <a:custGeom>
              <a:avLst/>
              <a:gdLst>
                <a:gd name="connsiteX0" fmla="*/ 1288542 w 1492853"/>
                <a:gd name="connsiteY0" fmla="*/ 407121 h 1480683"/>
                <a:gd name="connsiteX1" fmla="*/ 1492853 w 1492853"/>
                <a:gd name="connsiteY1" fmla="*/ 1169787 h 1480683"/>
                <a:gd name="connsiteX2" fmla="*/ 1172433 w 1492853"/>
                <a:gd name="connsiteY2" fmla="*/ 1255608 h 1480683"/>
                <a:gd name="connsiteX3" fmla="*/ 978694 w 1492853"/>
                <a:gd name="connsiteY3" fmla="*/ 532755 h 1480683"/>
                <a:gd name="connsiteX4" fmla="*/ 664178 w 1492853"/>
                <a:gd name="connsiteY4" fmla="*/ 342827 h 1480683"/>
                <a:gd name="connsiteX5" fmla="*/ 473488 w 1492853"/>
                <a:gd name="connsiteY5" fmla="*/ 724113 h 1480683"/>
                <a:gd name="connsiteX6" fmla="*/ 653225 w 1492853"/>
                <a:gd name="connsiteY6" fmla="*/ 1394863 h 1480683"/>
                <a:gd name="connsiteX7" fmla="*/ 332804 w 1492853"/>
                <a:gd name="connsiteY7" fmla="*/ 1480683 h 1480683"/>
                <a:gd name="connsiteX8" fmla="*/ 0 w 1492853"/>
                <a:gd name="connsiteY8" fmla="*/ 238623 h 1480683"/>
                <a:gd name="connsiteX9" fmla="*/ 320421 w 1492853"/>
                <a:gd name="connsiteY9" fmla="*/ 152803 h 1480683"/>
                <a:gd name="connsiteX10" fmla="*/ 357664 w 1492853"/>
                <a:gd name="connsiteY10" fmla="*/ 291868 h 1480683"/>
                <a:gd name="connsiteX11" fmla="*/ 681228 w 1492853"/>
                <a:gd name="connsiteY11" fmla="*/ 18786 h 1480683"/>
                <a:gd name="connsiteX12" fmla="*/ 1288542 w 1492853"/>
                <a:gd name="connsiteY12" fmla="*/ 407121 h 14806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92853" h="1480683">
                  <a:moveTo>
                    <a:pt x="1288542" y="407121"/>
                  </a:moveTo>
                  <a:lnTo>
                    <a:pt x="1492853" y="1169787"/>
                  </a:lnTo>
                  <a:lnTo>
                    <a:pt x="1172433" y="1255608"/>
                  </a:lnTo>
                  <a:lnTo>
                    <a:pt x="978694" y="532755"/>
                  </a:lnTo>
                  <a:cubicBezTo>
                    <a:pt x="933450" y="363877"/>
                    <a:pt x="808291" y="304155"/>
                    <a:pt x="664178" y="342827"/>
                  </a:cubicBezTo>
                  <a:cubicBezTo>
                    <a:pt x="507682" y="384737"/>
                    <a:pt x="415576" y="507990"/>
                    <a:pt x="473488" y="724113"/>
                  </a:cubicBezTo>
                  <a:lnTo>
                    <a:pt x="653225" y="1394863"/>
                  </a:lnTo>
                  <a:lnTo>
                    <a:pt x="332804" y="1480683"/>
                  </a:lnTo>
                  <a:lnTo>
                    <a:pt x="0" y="238623"/>
                  </a:lnTo>
                  <a:lnTo>
                    <a:pt x="320421" y="152803"/>
                  </a:lnTo>
                  <a:lnTo>
                    <a:pt x="357664" y="291868"/>
                  </a:lnTo>
                  <a:cubicBezTo>
                    <a:pt x="402241" y="160137"/>
                    <a:pt x="514826" y="63363"/>
                    <a:pt x="681228" y="18786"/>
                  </a:cubicBezTo>
                  <a:cubicBezTo>
                    <a:pt x="944499" y="-51889"/>
                    <a:pt x="1199959" y="76698"/>
                    <a:pt x="1288542" y="407121"/>
                  </a:cubicBezTo>
                  <a:close/>
                </a:path>
              </a:pathLst>
            </a:custGeom>
            <a:grpFill/>
            <a:ln w="9525" cap="flat">
              <a:noFill/>
              <a:prstDash val="solid"/>
              <a:miter/>
            </a:ln>
          </p:spPr>
          <p:txBody>
            <a:bodyPr rtlCol="0" anchor="ctr"/>
            <a:lstStyle/>
            <a:p>
              <a:endParaRPr lang="en-US" sz="2400"/>
            </a:p>
          </p:txBody>
        </p:sp>
        <p:sp>
          <p:nvSpPr>
            <p:cNvPr id="13" name="Freeform: Shape 12">
              <a:extLst>
                <a:ext uri="{FF2B5EF4-FFF2-40B4-BE49-F238E27FC236}">
                  <a16:creationId xmlns:a16="http://schemas.microsoft.com/office/drawing/2014/main" id="{0AFE20DE-672A-4AE0-B504-7EFFD6EF1923}"/>
                </a:ext>
              </a:extLst>
            </p:cNvPr>
            <p:cNvSpPr/>
            <p:nvPr/>
          </p:nvSpPr>
          <p:spPr>
            <a:xfrm>
              <a:off x="6599872" y="242887"/>
              <a:ext cx="1611058" cy="1824704"/>
            </a:xfrm>
            <a:custGeom>
              <a:avLst/>
              <a:gdLst>
                <a:gd name="connsiteX0" fmla="*/ 1238536 w 1611058"/>
                <a:gd name="connsiteY0" fmla="*/ 1617726 h 1824704"/>
                <a:gd name="connsiteX1" fmla="*/ 635317 w 1611058"/>
                <a:gd name="connsiteY1" fmla="*/ 1175004 h 1824704"/>
                <a:gd name="connsiteX2" fmla="*/ 786384 w 1611058"/>
                <a:gd name="connsiteY2" fmla="*/ 1738884 h 1824704"/>
                <a:gd name="connsiteX3" fmla="*/ 465963 w 1611058"/>
                <a:gd name="connsiteY3" fmla="*/ 1824704 h 1824704"/>
                <a:gd name="connsiteX4" fmla="*/ 0 w 1611058"/>
                <a:gd name="connsiteY4" fmla="*/ 85820 h 1824704"/>
                <a:gd name="connsiteX5" fmla="*/ 320421 w 1611058"/>
                <a:gd name="connsiteY5" fmla="*/ 0 h 1824704"/>
                <a:gd name="connsiteX6" fmla="*/ 599980 w 1611058"/>
                <a:gd name="connsiteY6" fmla="*/ 1043369 h 1824704"/>
                <a:gd name="connsiteX7" fmla="*/ 880777 w 1611058"/>
                <a:gd name="connsiteY7" fmla="*/ 382334 h 1824704"/>
                <a:gd name="connsiteX8" fmla="*/ 1263301 w 1611058"/>
                <a:gd name="connsiteY8" fmla="*/ 279845 h 1824704"/>
                <a:gd name="connsiteX9" fmla="*/ 928402 w 1611058"/>
                <a:gd name="connsiteY9" fmla="*/ 1027176 h 1824704"/>
                <a:gd name="connsiteX10" fmla="*/ 1611058 w 1611058"/>
                <a:gd name="connsiteY10" fmla="*/ 1517904 h 1824704"/>
                <a:gd name="connsiteX11" fmla="*/ 1238536 w 1611058"/>
                <a:gd name="connsiteY11" fmla="*/ 1617726 h 1824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11058" h="1824704">
                  <a:moveTo>
                    <a:pt x="1238536" y="1617726"/>
                  </a:moveTo>
                  <a:lnTo>
                    <a:pt x="635317" y="1175004"/>
                  </a:lnTo>
                  <a:lnTo>
                    <a:pt x="786384" y="1738884"/>
                  </a:lnTo>
                  <a:lnTo>
                    <a:pt x="465963" y="1824704"/>
                  </a:lnTo>
                  <a:lnTo>
                    <a:pt x="0" y="85820"/>
                  </a:lnTo>
                  <a:lnTo>
                    <a:pt x="320421" y="0"/>
                  </a:lnTo>
                  <a:lnTo>
                    <a:pt x="599980" y="1043369"/>
                  </a:lnTo>
                  <a:lnTo>
                    <a:pt x="880777" y="382334"/>
                  </a:lnTo>
                  <a:lnTo>
                    <a:pt x="1263301" y="279845"/>
                  </a:lnTo>
                  <a:lnTo>
                    <a:pt x="928402" y="1027176"/>
                  </a:lnTo>
                  <a:lnTo>
                    <a:pt x="1611058" y="1517904"/>
                  </a:lnTo>
                  <a:lnTo>
                    <a:pt x="1238536" y="1617726"/>
                  </a:lnTo>
                  <a:close/>
                </a:path>
              </a:pathLst>
            </a:custGeom>
            <a:grpFill/>
            <a:ln w="9525" cap="flat">
              <a:noFill/>
              <a:prstDash val="solid"/>
              <a:miter/>
            </a:ln>
          </p:spPr>
          <p:txBody>
            <a:bodyPr rtlCol="0" anchor="ctr"/>
            <a:lstStyle/>
            <a:p>
              <a:endParaRPr lang="en-US" sz="2400"/>
            </a:p>
          </p:txBody>
        </p:sp>
        <p:sp>
          <p:nvSpPr>
            <p:cNvPr id="14" name="Freeform: Shape 13">
              <a:extLst>
                <a:ext uri="{FF2B5EF4-FFF2-40B4-BE49-F238E27FC236}">
                  <a16:creationId xmlns:a16="http://schemas.microsoft.com/office/drawing/2014/main" id="{2913EB4D-3D77-4270-B518-88EBA748CD07}"/>
                </a:ext>
              </a:extLst>
            </p:cNvPr>
            <p:cNvSpPr/>
            <p:nvPr/>
          </p:nvSpPr>
          <p:spPr>
            <a:xfrm>
              <a:off x="3734180" y="2860737"/>
              <a:ext cx="1291780" cy="2035778"/>
            </a:xfrm>
            <a:custGeom>
              <a:avLst/>
              <a:gdLst>
                <a:gd name="connsiteX0" fmla="*/ 1291781 w 1291780"/>
                <a:gd name="connsiteY0" fmla="*/ 0 h 2035778"/>
                <a:gd name="connsiteX1" fmla="*/ 1172528 w 1291780"/>
                <a:gd name="connsiteY1" fmla="*/ 1363218 h 2035778"/>
                <a:gd name="connsiteX2" fmla="*/ 649796 w 1291780"/>
                <a:gd name="connsiteY2" fmla="*/ 2035778 h 2035778"/>
                <a:gd name="connsiteX3" fmla="*/ 569881 w 1291780"/>
                <a:gd name="connsiteY3" fmla="*/ 1737646 h 2035778"/>
                <a:gd name="connsiteX4" fmla="*/ 831437 w 1291780"/>
                <a:gd name="connsiteY4" fmla="*/ 1411986 h 2035778"/>
                <a:gd name="connsiteX5" fmla="*/ 0 w 1291780"/>
                <a:gd name="connsiteY5" fmla="*/ 346138 h 2035778"/>
                <a:gd name="connsiteX6" fmla="*/ 350234 w 1291780"/>
                <a:gd name="connsiteY6" fmla="*/ 252317 h 2035778"/>
                <a:gd name="connsiteX7" fmla="*/ 896779 w 1291780"/>
                <a:gd name="connsiteY7" fmla="*/ 1000411 h 2035778"/>
                <a:gd name="connsiteX8" fmla="*/ 948880 w 1291780"/>
                <a:gd name="connsiteY8" fmla="*/ 91821 h 2035778"/>
                <a:gd name="connsiteX9" fmla="*/ 1291781 w 1291780"/>
                <a:gd name="connsiteY9" fmla="*/ 0 h 20357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91780" h="2035778">
                  <a:moveTo>
                    <a:pt x="1291781" y="0"/>
                  </a:moveTo>
                  <a:lnTo>
                    <a:pt x="1172528" y="1363218"/>
                  </a:lnTo>
                  <a:cubicBezTo>
                    <a:pt x="1139190" y="1755553"/>
                    <a:pt x="970026" y="1968627"/>
                    <a:pt x="649796" y="2035778"/>
                  </a:cubicBezTo>
                  <a:lnTo>
                    <a:pt x="569881" y="1737646"/>
                  </a:lnTo>
                  <a:cubicBezTo>
                    <a:pt x="746950" y="1692878"/>
                    <a:pt x="816388" y="1594390"/>
                    <a:pt x="831437" y="1411986"/>
                  </a:cubicBezTo>
                  <a:lnTo>
                    <a:pt x="0" y="346138"/>
                  </a:lnTo>
                  <a:lnTo>
                    <a:pt x="350234" y="252317"/>
                  </a:lnTo>
                  <a:lnTo>
                    <a:pt x="896779" y="1000411"/>
                  </a:lnTo>
                  <a:lnTo>
                    <a:pt x="948880" y="91821"/>
                  </a:lnTo>
                  <a:lnTo>
                    <a:pt x="1291781" y="0"/>
                  </a:lnTo>
                  <a:close/>
                </a:path>
              </a:pathLst>
            </a:custGeom>
            <a:grpFill/>
            <a:ln w="9525" cap="flat">
              <a:noFill/>
              <a:prstDash val="solid"/>
              <a:miter/>
            </a:ln>
          </p:spPr>
          <p:txBody>
            <a:bodyPr rtlCol="0" anchor="ctr"/>
            <a:lstStyle/>
            <a:p>
              <a:endParaRPr lang="en-US" sz="2400"/>
            </a:p>
          </p:txBody>
        </p:sp>
        <p:sp>
          <p:nvSpPr>
            <p:cNvPr id="15" name="Freeform: Shape 14">
              <a:extLst>
                <a:ext uri="{FF2B5EF4-FFF2-40B4-BE49-F238E27FC236}">
                  <a16:creationId xmlns:a16="http://schemas.microsoft.com/office/drawing/2014/main" id="{226FFBEB-0F60-4026-9EB1-7A08121A7EC6}"/>
                </a:ext>
              </a:extLst>
            </p:cNvPr>
            <p:cNvSpPr/>
            <p:nvPr/>
          </p:nvSpPr>
          <p:spPr>
            <a:xfrm>
              <a:off x="5205381" y="2616074"/>
              <a:ext cx="1362337" cy="1359895"/>
            </a:xfrm>
            <a:custGeom>
              <a:avLst/>
              <a:gdLst>
                <a:gd name="connsiteX0" fmla="*/ 24224 w 1362337"/>
                <a:gd name="connsiteY0" fmla="*/ 855692 h 1359895"/>
                <a:gd name="connsiteX1" fmla="*/ 504284 w 1362337"/>
                <a:gd name="connsiteY1" fmla="*/ 24160 h 1359895"/>
                <a:gd name="connsiteX2" fmla="*/ 1338293 w 1362337"/>
                <a:gd name="connsiteY2" fmla="*/ 503553 h 1359895"/>
                <a:gd name="connsiteX3" fmla="*/ 855757 w 1362337"/>
                <a:gd name="connsiteY3" fmla="*/ 1335752 h 1359895"/>
                <a:gd name="connsiteX4" fmla="*/ 24224 w 1362337"/>
                <a:gd name="connsiteY4" fmla="*/ 855692 h 1359895"/>
                <a:gd name="connsiteX5" fmla="*/ 1017872 w 1362337"/>
                <a:gd name="connsiteY5" fmla="*/ 589468 h 1359895"/>
                <a:gd name="connsiteX6" fmla="*/ 588199 w 1362337"/>
                <a:gd name="connsiteY6" fmla="*/ 337151 h 1359895"/>
                <a:gd name="connsiteX7" fmla="*/ 344645 w 1362337"/>
                <a:gd name="connsiteY7" fmla="*/ 769872 h 1359895"/>
                <a:gd name="connsiteX8" fmla="*/ 771842 w 1362337"/>
                <a:gd name="connsiteY8" fmla="*/ 1022856 h 1359895"/>
                <a:gd name="connsiteX9" fmla="*/ 1017872 w 1362337"/>
                <a:gd name="connsiteY9" fmla="*/ 589468 h 13598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62337" h="1359895">
                  <a:moveTo>
                    <a:pt x="24224" y="855692"/>
                  </a:moveTo>
                  <a:cubicBezTo>
                    <a:pt x="-74931" y="485551"/>
                    <a:pt x="139191" y="121981"/>
                    <a:pt x="504284" y="24160"/>
                  </a:cubicBezTo>
                  <a:cubicBezTo>
                    <a:pt x="869473" y="-73662"/>
                    <a:pt x="1239138" y="133411"/>
                    <a:pt x="1338293" y="503553"/>
                  </a:cubicBezTo>
                  <a:cubicBezTo>
                    <a:pt x="1437448" y="873694"/>
                    <a:pt x="1220850" y="1237930"/>
                    <a:pt x="855757" y="1335752"/>
                  </a:cubicBezTo>
                  <a:cubicBezTo>
                    <a:pt x="490568" y="1433669"/>
                    <a:pt x="123379" y="1225834"/>
                    <a:pt x="24224" y="855692"/>
                  </a:cubicBezTo>
                  <a:close/>
                  <a:moveTo>
                    <a:pt x="1017872" y="589468"/>
                  </a:moveTo>
                  <a:cubicBezTo>
                    <a:pt x="963961" y="388300"/>
                    <a:pt x="779462" y="285907"/>
                    <a:pt x="588199" y="337151"/>
                  </a:cubicBezTo>
                  <a:cubicBezTo>
                    <a:pt x="399414" y="387729"/>
                    <a:pt x="290733" y="568609"/>
                    <a:pt x="344645" y="769872"/>
                  </a:cubicBezTo>
                  <a:cubicBezTo>
                    <a:pt x="398557" y="971040"/>
                    <a:pt x="583056" y="1073434"/>
                    <a:pt x="771842" y="1022856"/>
                  </a:cubicBezTo>
                  <a:cubicBezTo>
                    <a:pt x="963199" y="971611"/>
                    <a:pt x="1071784" y="790732"/>
                    <a:pt x="1017872" y="589468"/>
                  </a:cubicBezTo>
                  <a:close/>
                </a:path>
              </a:pathLst>
            </a:custGeom>
            <a:grpFill/>
            <a:ln w="9525" cap="flat">
              <a:noFill/>
              <a:prstDash val="solid"/>
              <a:miter/>
            </a:ln>
          </p:spPr>
          <p:txBody>
            <a:bodyPr rtlCol="0" anchor="ctr"/>
            <a:lstStyle/>
            <a:p>
              <a:endParaRPr lang="en-US" sz="2400"/>
            </a:p>
          </p:txBody>
        </p:sp>
        <p:sp>
          <p:nvSpPr>
            <p:cNvPr id="16" name="Freeform: Shape 15">
              <a:extLst>
                <a:ext uri="{FF2B5EF4-FFF2-40B4-BE49-F238E27FC236}">
                  <a16:creationId xmlns:a16="http://schemas.microsoft.com/office/drawing/2014/main" id="{7430C7BD-660E-4A4F-9C02-E23F4F169DBF}"/>
                </a:ext>
              </a:extLst>
            </p:cNvPr>
            <p:cNvSpPr/>
            <p:nvPr/>
          </p:nvSpPr>
          <p:spPr>
            <a:xfrm>
              <a:off x="6583488" y="2132551"/>
              <a:ext cx="1492853" cy="1480641"/>
            </a:xfrm>
            <a:custGeom>
              <a:avLst/>
              <a:gdLst>
                <a:gd name="connsiteX0" fmla="*/ 1160050 w 1492853"/>
                <a:gd name="connsiteY0" fmla="*/ 0 h 1480641"/>
                <a:gd name="connsiteX1" fmla="*/ 1492853 w 1492853"/>
                <a:gd name="connsiteY1" fmla="*/ 1242060 h 1480641"/>
                <a:gd name="connsiteX2" fmla="*/ 1172433 w 1492853"/>
                <a:gd name="connsiteY2" fmla="*/ 1327976 h 1480641"/>
                <a:gd name="connsiteX3" fmla="*/ 1135189 w 1492853"/>
                <a:gd name="connsiteY3" fmla="*/ 1188815 h 1480641"/>
                <a:gd name="connsiteX4" fmla="*/ 811625 w 1492853"/>
                <a:gd name="connsiteY4" fmla="*/ 1461897 h 1480641"/>
                <a:gd name="connsiteX5" fmla="*/ 204311 w 1492853"/>
                <a:gd name="connsiteY5" fmla="*/ 1073468 h 1480641"/>
                <a:gd name="connsiteX6" fmla="*/ 0 w 1492853"/>
                <a:gd name="connsiteY6" fmla="*/ 310801 h 1480641"/>
                <a:gd name="connsiteX7" fmla="*/ 320421 w 1492853"/>
                <a:gd name="connsiteY7" fmla="*/ 224980 h 1480641"/>
                <a:gd name="connsiteX8" fmla="*/ 514159 w 1492853"/>
                <a:gd name="connsiteY8" fmla="*/ 947833 h 1480641"/>
                <a:gd name="connsiteX9" fmla="*/ 828675 w 1492853"/>
                <a:gd name="connsiteY9" fmla="*/ 1137761 h 1480641"/>
                <a:gd name="connsiteX10" fmla="*/ 1019366 w 1492853"/>
                <a:gd name="connsiteY10" fmla="*/ 756476 h 1480641"/>
                <a:gd name="connsiteX11" fmla="*/ 839629 w 1492853"/>
                <a:gd name="connsiteY11" fmla="*/ 85725 h 1480641"/>
                <a:gd name="connsiteX12" fmla="*/ 1160050 w 1492853"/>
                <a:gd name="connsiteY12" fmla="*/ 0 h 1480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92853" h="1480641">
                  <a:moveTo>
                    <a:pt x="1160050" y="0"/>
                  </a:moveTo>
                  <a:lnTo>
                    <a:pt x="1492853" y="1242060"/>
                  </a:lnTo>
                  <a:lnTo>
                    <a:pt x="1172433" y="1327976"/>
                  </a:lnTo>
                  <a:lnTo>
                    <a:pt x="1135189" y="1188815"/>
                  </a:lnTo>
                  <a:cubicBezTo>
                    <a:pt x="1090613" y="1320546"/>
                    <a:pt x="978122" y="1417320"/>
                    <a:pt x="811625" y="1461897"/>
                  </a:cubicBezTo>
                  <a:cubicBezTo>
                    <a:pt x="548354" y="1532477"/>
                    <a:pt x="292894" y="1403890"/>
                    <a:pt x="204311" y="1073468"/>
                  </a:cubicBezTo>
                  <a:lnTo>
                    <a:pt x="0" y="310801"/>
                  </a:lnTo>
                  <a:lnTo>
                    <a:pt x="320421" y="224980"/>
                  </a:lnTo>
                  <a:lnTo>
                    <a:pt x="514159" y="947833"/>
                  </a:lnTo>
                  <a:cubicBezTo>
                    <a:pt x="559403" y="1116711"/>
                    <a:pt x="684562" y="1176433"/>
                    <a:pt x="828675" y="1137761"/>
                  </a:cubicBezTo>
                  <a:cubicBezTo>
                    <a:pt x="985171" y="1095851"/>
                    <a:pt x="1077278" y="972598"/>
                    <a:pt x="1019366" y="756476"/>
                  </a:cubicBezTo>
                  <a:lnTo>
                    <a:pt x="839629" y="85725"/>
                  </a:lnTo>
                  <a:lnTo>
                    <a:pt x="1160050" y="0"/>
                  </a:lnTo>
                  <a:close/>
                </a:path>
              </a:pathLst>
            </a:custGeom>
            <a:grpFill/>
            <a:ln w="9525" cap="flat">
              <a:noFill/>
              <a:prstDash val="solid"/>
              <a:miter/>
            </a:ln>
          </p:spPr>
          <p:txBody>
            <a:bodyPr rtlCol="0" anchor="ctr"/>
            <a:lstStyle/>
            <a:p>
              <a:endParaRPr lang="en-US" sz="2400"/>
            </a:p>
          </p:txBody>
        </p:sp>
      </p:grpSp>
      <p:sp>
        <p:nvSpPr>
          <p:cNvPr id="17" name="Freihandform 5">
            <a:extLst>
              <a:ext uri="{FF2B5EF4-FFF2-40B4-BE49-F238E27FC236}">
                <a16:creationId xmlns:a16="http://schemas.microsoft.com/office/drawing/2014/main" id="{C1AD5077-01EA-4FFB-9C7C-3D1063BFBA07}"/>
              </a:ext>
            </a:extLst>
          </p:cNvPr>
          <p:cNvSpPr/>
          <p:nvPr userDrawn="1"/>
        </p:nvSpPr>
        <p:spPr>
          <a:xfrm rot="4500000">
            <a:off x="-383005" y="3"/>
            <a:ext cx="8937519" cy="6858000"/>
          </a:xfrm>
          <a:custGeom>
            <a:avLst/>
            <a:gdLst>
              <a:gd name="connsiteX0" fmla="*/ 0 w 6703139"/>
              <a:gd name="connsiteY0" fmla="*/ 5143500 h 5143500"/>
              <a:gd name="connsiteX1" fmla="*/ 1378197 w 6703139"/>
              <a:gd name="connsiteY1" fmla="*/ 0 h 5143500"/>
              <a:gd name="connsiteX2" fmla="*/ 6703139 w 6703139"/>
              <a:gd name="connsiteY2" fmla="*/ 0 h 5143500"/>
              <a:gd name="connsiteX3" fmla="*/ 5324943 w 6703139"/>
              <a:gd name="connsiteY3" fmla="*/ 5143500 h 5143500"/>
            </a:gdLst>
            <a:ahLst/>
            <a:cxnLst>
              <a:cxn ang="0">
                <a:pos x="connsiteX0" y="connsiteY0"/>
              </a:cxn>
              <a:cxn ang="0">
                <a:pos x="connsiteX1" y="connsiteY1"/>
              </a:cxn>
              <a:cxn ang="0">
                <a:pos x="connsiteX2" y="connsiteY2"/>
              </a:cxn>
              <a:cxn ang="0">
                <a:pos x="connsiteX3" y="connsiteY3"/>
              </a:cxn>
            </a:cxnLst>
            <a:rect l="l" t="t" r="r" b="b"/>
            <a:pathLst>
              <a:path w="6703139" h="5143500">
                <a:moveTo>
                  <a:pt x="0" y="5143500"/>
                </a:moveTo>
                <a:lnTo>
                  <a:pt x="1378197" y="0"/>
                </a:lnTo>
                <a:lnTo>
                  <a:pt x="6703139" y="0"/>
                </a:lnTo>
                <a:lnTo>
                  <a:pt x="5324943" y="5143500"/>
                </a:lnTo>
                <a:close/>
              </a:path>
            </a:pathLst>
          </a:custGeom>
          <a:gradFill flip="none" rotWithShape="1">
            <a:gsLst>
              <a:gs pos="0">
                <a:schemeClr val="accent2"/>
              </a:gs>
              <a:gs pos="40000">
                <a:schemeClr val="accent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algn="ctr"/>
            <a:endParaRPr lang="en-US" sz="1351" err="1">
              <a:solidFill>
                <a:schemeClr val="tx1"/>
              </a:solidFill>
              <a:latin typeface="MdFago" charset="0"/>
              <a:ea typeface="MdFago" charset="0"/>
              <a:cs typeface="MdFago" charset="0"/>
            </a:endParaRPr>
          </a:p>
        </p:txBody>
      </p:sp>
    </p:spTree>
    <p:extLst>
      <p:ext uri="{BB962C8B-B14F-4D97-AF65-F5344CB8AC3E}">
        <p14:creationId xmlns:p14="http://schemas.microsoft.com/office/powerpoint/2010/main" val="18547554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39.xml><?xml version="1.0" encoding="utf-8"?>
<p:sldLayout xmlns:a="http://schemas.openxmlformats.org/drawingml/2006/main" xmlns:r="http://schemas.openxmlformats.org/officeDocument/2006/relationships" xmlns:p="http://schemas.openxmlformats.org/presentationml/2006/main" type="title" preserve="1">
  <p:cSld name="Title in True Blue">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833967" y="1386418"/>
            <a:ext cx="5505451" cy="2123545"/>
          </a:xfrm>
        </p:spPr>
        <p:txBody>
          <a:bodyPr anchor="t" anchorCtr="0"/>
          <a:lstStyle>
            <a:lvl1pPr algn="l">
              <a:defRPr sz="4800">
                <a:solidFill>
                  <a:schemeClr val="bg1"/>
                </a:solidFill>
              </a:defRPr>
            </a:lvl1pPr>
          </a:lstStyle>
          <a:p>
            <a:r>
              <a:rPr lang="en-US" noProof="0"/>
              <a:t>Click to edit Master title style</a:t>
            </a:r>
          </a:p>
        </p:txBody>
      </p:sp>
      <p:sp>
        <p:nvSpPr>
          <p:cNvPr id="3" name="Subtitle 2"/>
          <p:cNvSpPr>
            <a:spLocks noGrp="1"/>
          </p:cNvSpPr>
          <p:nvPr>
            <p:ph type="subTitle" idx="1" hasCustomPrompt="1"/>
          </p:nvPr>
        </p:nvSpPr>
        <p:spPr>
          <a:xfrm>
            <a:off x="833968" y="3600451"/>
            <a:ext cx="5505451" cy="1657348"/>
          </a:xfrm>
        </p:spPr>
        <p:txBody>
          <a:bodyPr anchor="t" anchorCtr="0"/>
          <a:lstStyle>
            <a:lvl1pPr marL="0" indent="0" algn="l">
              <a:buNone/>
              <a:defRPr sz="1600" b="1">
                <a:solidFill>
                  <a:schemeClr val="bg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noProof="0"/>
              <a:t>Click to edit Master subtitle style        </a:t>
            </a:r>
          </a:p>
        </p:txBody>
      </p:sp>
      <p:pic>
        <p:nvPicPr>
          <p:cNvPr id="14" name="Graphic 13">
            <a:extLst>
              <a:ext uri="{FF2B5EF4-FFF2-40B4-BE49-F238E27FC236}">
                <a16:creationId xmlns:a16="http://schemas.microsoft.com/office/drawing/2014/main" id="{CB25D1A9-5D82-9E4A-3323-DC43367C2BFF}"/>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838958" y="403167"/>
            <a:ext cx="1521127" cy="216000"/>
          </a:xfrm>
          <a:prstGeom prst="rect">
            <a:avLst/>
          </a:prstGeom>
        </p:spPr>
      </p:pic>
    </p:spTree>
    <p:extLst>
      <p:ext uri="{BB962C8B-B14F-4D97-AF65-F5344CB8AC3E}">
        <p14:creationId xmlns:p14="http://schemas.microsoft.com/office/powerpoint/2010/main" val="2557350623"/>
      </p:ext>
    </p:extLst>
  </p:cSld>
  <p:clrMapOvr>
    <a:masterClrMapping/>
  </p:clrMapOvr>
  <p:extLst>
    <p:ext uri="{DCECCB84-F9BA-43D5-87BE-67443E8EF086}">
      <p15:sldGuideLst xmlns:p15="http://schemas.microsoft.com/office/powerpoint/2012/main">
        <p15:guide id="8" orient="horz" pos="556">
          <p15:clr>
            <a:srgbClr val="A4A3A4"/>
          </p15:clr>
        </p15:guide>
      </p15:sldGuideLst>
    </p:ext>
  </p:extLst>
</p:sldLayout>
</file>

<file path=ppt/slideLayouts/slideLayout240.xml><?xml version="1.0" encoding="utf-8"?>
<p:sldLayout xmlns:a="http://schemas.openxmlformats.org/drawingml/2006/main" xmlns:r="http://schemas.openxmlformats.org/officeDocument/2006/relationships" xmlns:p="http://schemas.openxmlformats.org/presentationml/2006/main" preserve="1" userDrawn="1">
  <p:cSld name="Title with dark pictur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7B5185DC-75AA-89C5-12FA-7663D1244071}"/>
              </a:ext>
            </a:extLst>
          </p:cNvPr>
          <p:cNvSpPr>
            <a:spLocks noGrp="1"/>
          </p:cNvSpPr>
          <p:nvPr>
            <p:ph type="pic" sz="quarter" idx="10"/>
          </p:nvPr>
        </p:nvSpPr>
        <p:spPr>
          <a:xfrm>
            <a:off x="0" y="0"/>
            <a:ext cx="12192000" cy="6858000"/>
          </a:xfrm>
        </p:spPr>
        <p:txBody>
          <a:bodyPr anchor="ctr" anchorCtr="1"/>
          <a:lstStyle>
            <a:lvl1pPr algn="ctr">
              <a:defRPr/>
            </a:lvl1pPr>
          </a:lstStyle>
          <a:p>
            <a:r>
              <a:rPr lang="en-US" dirty="0"/>
              <a:t>Click icon to add picture</a:t>
            </a:r>
          </a:p>
        </p:txBody>
      </p:sp>
      <p:sp>
        <p:nvSpPr>
          <p:cNvPr id="2" name="Title 1"/>
          <p:cNvSpPr>
            <a:spLocks noGrp="1"/>
          </p:cNvSpPr>
          <p:nvPr>
            <p:ph type="ctrTitle"/>
          </p:nvPr>
        </p:nvSpPr>
        <p:spPr>
          <a:xfrm>
            <a:off x="836084" y="2207685"/>
            <a:ext cx="5505451" cy="2076449"/>
          </a:xfrm>
        </p:spPr>
        <p:txBody>
          <a:bodyPr anchor="t" anchorCtr="0"/>
          <a:lstStyle>
            <a:lvl1pPr algn="l">
              <a:defRPr sz="4800">
                <a:solidFill>
                  <a:schemeClr val="bg1"/>
                </a:solidFill>
              </a:defRPr>
            </a:lvl1pPr>
          </a:lstStyle>
          <a:p>
            <a:r>
              <a:rPr lang="en-US" noProof="0"/>
              <a:t>Click to edit Master title style</a:t>
            </a:r>
          </a:p>
        </p:txBody>
      </p:sp>
      <p:sp>
        <p:nvSpPr>
          <p:cNvPr id="3" name="Subtitle 2"/>
          <p:cNvSpPr>
            <a:spLocks noGrp="1"/>
          </p:cNvSpPr>
          <p:nvPr>
            <p:ph type="subTitle" idx="1" hasCustomPrompt="1"/>
          </p:nvPr>
        </p:nvSpPr>
        <p:spPr>
          <a:xfrm>
            <a:off x="836084" y="4284134"/>
            <a:ext cx="5505451" cy="1636183"/>
          </a:xfrm>
        </p:spPr>
        <p:txBody>
          <a:bodyPr anchor="t" anchorCtr="0"/>
          <a:lstStyle>
            <a:lvl1pPr marL="0" indent="0" algn="l">
              <a:buNone/>
              <a:defRPr sz="1600" b="1">
                <a:solidFill>
                  <a:schemeClr val="bg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noProof="0"/>
              <a:t>Click to edit Master subtitle style        </a:t>
            </a:r>
          </a:p>
        </p:txBody>
      </p:sp>
      <p:sp>
        <p:nvSpPr>
          <p:cNvPr id="4" name="TextBox 3">
            <a:extLst>
              <a:ext uri="{FF2B5EF4-FFF2-40B4-BE49-F238E27FC236}">
                <a16:creationId xmlns:a16="http://schemas.microsoft.com/office/drawing/2014/main" id="{4303D7A6-E356-45D9-8EA5-4DC5B58EFE11}"/>
              </a:ext>
            </a:extLst>
          </p:cNvPr>
          <p:cNvSpPr txBox="1"/>
          <p:nvPr userDrawn="1"/>
        </p:nvSpPr>
        <p:spPr>
          <a:xfrm rot="2409516">
            <a:off x="9867205" y="723206"/>
            <a:ext cx="2460567" cy="1230284"/>
          </a:xfrm>
          <a:prstGeom prst="rect">
            <a:avLst/>
          </a:prstGeom>
        </p:spPr>
        <p:txBody>
          <a:bodyPr vert="horz" wrap="square" lIns="0" tIns="0" rIns="0" bIns="0" rtlCol="0" anchor="t" anchorCtr="0">
            <a:noAutofit/>
          </a:bodyPr>
          <a:lstStyle/>
          <a:p>
            <a:pPr algn="l"/>
            <a:r>
              <a:rPr lang="en-US" sz="4800" dirty="0">
                <a:solidFill>
                  <a:schemeClr val="bg2"/>
                </a:solidFill>
              </a:rPr>
              <a:t>DRAFT</a:t>
            </a:r>
          </a:p>
        </p:txBody>
      </p:sp>
    </p:spTree>
    <p:extLst>
      <p:ext uri="{BB962C8B-B14F-4D97-AF65-F5344CB8AC3E}">
        <p14:creationId xmlns:p14="http://schemas.microsoft.com/office/powerpoint/2010/main" val="2095004377"/>
      </p:ext>
    </p:extLst>
  </p:cSld>
  <p:clrMapOvr>
    <a:masterClrMapping/>
  </p:clrMapOvr>
  <p:extLst>
    <p:ext uri="{DCECCB84-F9BA-43D5-87BE-67443E8EF086}">
      <p15:sldGuideLst xmlns:p15="http://schemas.microsoft.com/office/powerpoint/2012/main"/>
    </p:ext>
  </p:extLst>
</p:sldLayout>
</file>

<file path=ppt/slideLayouts/slideLayout241.xml><?xml version="1.0" encoding="utf-8"?>
<p:sldLayout xmlns:a="http://schemas.openxmlformats.org/drawingml/2006/main" xmlns:r="http://schemas.openxmlformats.org/officeDocument/2006/relationships" xmlns:p="http://schemas.openxmlformats.org/presentationml/2006/main" preserve="1" userDrawn="1">
  <p:cSld name="Title with pictur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7B5185DC-75AA-89C5-12FA-7663D1244071}"/>
              </a:ext>
            </a:extLst>
          </p:cNvPr>
          <p:cNvSpPr>
            <a:spLocks noGrp="1"/>
          </p:cNvSpPr>
          <p:nvPr>
            <p:ph type="pic" sz="quarter" idx="10"/>
          </p:nvPr>
        </p:nvSpPr>
        <p:spPr>
          <a:xfrm>
            <a:off x="0" y="0"/>
            <a:ext cx="12192000" cy="6858000"/>
          </a:xfrm>
        </p:spPr>
        <p:txBody>
          <a:bodyPr anchor="ctr" anchorCtr="1"/>
          <a:lstStyle>
            <a:lvl1pPr algn="ctr">
              <a:defRPr/>
            </a:lvl1pPr>
          </a:lstStyle>
          <a:p>
            <a:r>
              <a:rPr lang="en-US" dirty="0"/>
              <a:t>Click icon to add picture</a:t>
            </a:r>
          </a:p>
        </p:txBody>
      </p:sp>
      <p:sp>
        <p:nvSpPr>
          <p:cNvPr id="6" name="Text Placeholder 5">
            <a:extLst>
              <a:ext uri="{FF2B5EF4-FFF2-40B4-BE49-F238E27FC236}">
                <a16:creationId xmlns:a16="http://schemas.microsoft.com/office/drawing/2014/main" id="{35FA0A69-F626-71D1-D44C-F45E3406B30E}"/>
              </a:ext>
            </a:extLst>
          </p:cNvPr>
          <p:cNvSpPr>
            <a:spLocks noGrp="1"/>
          </p:cNvSpPr>
          <p:nvPr>
            <p:ph type="body" sz="quarter" idx="11" hasCustomPrompt="1"/>
          </p:nvPr>
        </p:nvSpPr>
        <p:spPr>
          <a:xfrm>
            <a:off x="556800" y="1180800"/>
            <a:ext cx="5760000" cy="4560000"/>
          </a:xfrm>
          <a:gradFill>
            <a:gsLst>
              <a:gs pos="0">
                <a:schemeClr val="accent2"/>
              </a:gs>
              <a:gs pos="45000">
                <a:schemeClr val="accent2">
                  <a:alpha val="0"/>
                </a:schemeClr>
              </a:gs>
            </a:gsLst>
            <a:lin ang="2700000" scaled="0"/>
          </a:gradFill>
        </p:spPr>
        <p:txBody>
          <a:bodyPr/>
          <a:lstStyle>
            <a:lvl1pPr>
              <a:defRPr sz="133"/>
            </a:lvl1pPr>
          </a:lstStyle>
          <a:p>
            <a:pPr lvl="0"/>
            <a:r>
              <a:rPr lang="en-US"/>
              <a:t> </a:t>
            </a:r>
          </a:p>
        </p:txBody>
      </p:sp>
      <p:sp>
        <p:nvSpPr>
          <p:cNvPr id="2" name="Title 1"/>
          <p:cNvSpPr>
            <a:spLocks noGrp="1"/>
          </p:cNvSpPr>
          <p:nvPr>
            <p:ph type="ctrTitle"/>
          </p:nvPr>
        </p:nvSpPr>
        <p:spPr>
          <a:xfrm>
            <a:off x="833967" y="1384301"/>
            <a:ext cx="5505451" cy="2125663"/>
          </a:xfrm>
        </p:spPr>
        <p:txBody>
          <a:bodyPr anchor="t" anchorCtr="0"/>
          <a:lstStyle>
            <a:lvl1pPr algn="l">
              <a:defRPr sz="4800">
                <a:solidFill>
                  <a:schemeClr val="tx1"/>
                </a:solidFill>
              </a:defRPr>
            </a:lvl1pPr>
          </a:lstStyle>
          <a:p>
            <a:r>
              <a:rPr lang="en-US" noProof="0"/>
              <a:t>Click to edit Master title style</a:t>
            </a:r>
          </a:p>
        </p:txBody>
      </p:sp>
      <p:sp>
        <p:nvSpPr>
          <p:cNvPr id="3" name="Subtitle 2"/>
          <p:cNvSpPr>
            <a:spLocks noGrp="1"/>
          </p:cNvSpPr>
          <p:nvPr>
            <p:ph type="subTitle" idx="1" hasCustomPrompt="1"/>
          </p:nvPr>
        </p:nvSpPr>
        <p:spPr>
          <a:xfrm>
            <a:off x="833968" y="3600451"/>
            <a:ext cx="5505451" cy="1657348"/>
          </a:xfrm>
        </p:spPr>
        <p:txBody>
          <a:bodyPr anchor="t" anchorCtr="0"/>
          <a:lstStyle>
            <a:lvl1pPr marL="0" indent="0" algn="l">
              <a:buNone/>
              <a:defRPr sz="1600" b="1">
                <a:solidFill>
                  <a:schemeClr val="tx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noProof="0"/>
              <a:t>Click to edit Master subtitle style        </a:t>
            </a:r>
          </a:p>
        </p:txBody>
      </p:sp>
    </p:spTree>
    <p:extLst>
      <p:ext uri="{BB962C8B-B14F-4D97-AF65-F5344CB8AC3E}">
        <p14:creationId xmlns:p14="http://schemas.microsoft.com/office/powerpoint/2010/main" val="593066844"/>
      </p:ext>
    </p:extLst>
  </p:cSld>
  <p:clrMapOvr>
    <a:masterClrMapping/>
  </p:clrMapOvr>
  <p:extLst>
    <p:ext uri="{DCECCB84-F9BA-43D5-87BE-67443E8EF086}">
      <p15:sldGuideLst xmlns:p15="http://schemas.microsoft.com/office/powerpoint/2012/main">
        <p15:guide id="5" orient="horz" pos="654">
          <p15:clr>
            <a:srgbClr val="A4A3A4"/>
          </p15:clr>
        </p15:guide>
        <p15:guide id="7" orient="horz" pos="556">
          <p15:clr>
            <a:srgbClr val="A4A3A4"/>
          </p15:clr>
        </p15:guide>
      </p15:sldGuideLst>
    </p:ext>
  </p:extLst>
</p:sldLayout>
</file>

<file path=ppt/slideLayouts/slideLayout24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36083" y="385232"/>
            <a:ext cx="4379384" cy="960000"/>
          </a:xfrm>
        </p:spPr>
        <p:txBody>
          <a:bodyPr/>
          <a:lstStyle>
            <a:lvl1pPr>
              <a:defRPr/>
            </a:lvl1pPr>
          </a:lstStyle>
          <a:p>
            <a:r>
              <a:rPr lang="en-US" noProof="0"/>
              <a:t>Agenda</a:t>
            </a:r>
          </a:p>
        </p:txBody>
      </p:sp>
      <p:sp>
        <p:nvSpPr>
          <p:cNvPr id="3" name="Content Placeholder 2"/>
          <p:cNvSpPr>
            <a:spLocks noGrp="1"/>
          </p:cNvSpPr>
          <p:nvPr>
            <p:ph idx="1"/>
          </p:nvPr>
        </p:nvSpPr>
        <p:spPr>
          <a:xfrm>
            <a:off x="836083" y="1524000"/>
            <a:ext cx="4379384" cy="4851400"/>
          </a:xfrm>
        </p:spPr>
        <p:txBody>
          <a:bodyPr/>
          <a:lstStyle>
            <a:lvl1pPr marL="355591" indent="-355591">
              <a:buFont typeface="+mj-lt"/>
              <a:buAutoNum type="arabicPeriod"/>
              <a:defRPr/>
            </a:lvl1pPr>
          </a:lstStyle>
          <a:p>
            <a:pPr lvl="0"/>
            <a:r>
              <a:rPr lang="en-US" noProof="0"/>
              <a:t>Click to edit Master text styles</a:t>
            </a:r>
          </a:p>
        </p:txBody>
      </p:sp>
      <p:sp>
        <p:nvSpPr>
          <p:cNvPr id="4" name="Date Placeholder 3"/>
          <p:cNvSpPr>
            <a:spLocks noGrp="1"/>
          </p:cNvSpPr>
          <p:nvPr>
            <p:ph type="dt" sz="half" idx="10"/>
          </p:nvPr>
        </p:nvSpPr>
        <p:spPr/>
        <p:txBody>
          <a:bodyPr/>
          <a:lstStyle/>
          <a:p>
            <a:fld id="{85CB2E7C-1C59-4CC5-B900-9E9614316F2B}" type="datetime1">
              <a:rPr lang="en-US" noProof="0" smtClean="0"/>
              <a:t>07/18/2024</a:t>
            </a:fld>
            <a:endParaRPr lang="en-US" noProof="0" dirty="0"/>
          </a:p>
        </p:txBody>
      </p:sp>
      <p:sp>
        <p:nvSpPr>
          <p:cNvPr id="5" name="Footer Placeholder 4"/>
          <p:cNvSpPr>
            <a:spLocks noGrp="1"/>
          </p:cNvSpPr>
          <p:nvPr>
            <p:ph type="ftr" sz="quarter" idx="11"/>
          </p:nvPr>
        </p:nvSpPr>
        <p:spPr>
          <a:xfrm rot="-5400000">
            <a:off x="-850724" y="4327489"/>
            <a:ext cx="2330445" cy="144000"/>
          </a:xfrm>
        </p:spPr>
        <p:txBody>
          <a:bodyPr/>
          <a:lstStyle/>
          <a:p>
            <a:r>
              <a:rPr lang="en-US" noProof="0"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7" name="Picture Placeholder 4">
            <a:extLst>
              <a:ext uri="{FF2B5EF4-FFF2-40B4-BE49-F238E27FC236}">
                <a16:creationId xmlns:a16="http://schemas.microsoft.com/office/drawing/2014/main" id="{79AA7A31-11C3-4325-4863-51210229A696}"/>
              </a:ext>
            </a:extLst>
          </p:cNvPr>
          <p:cNvSpPr>
            <a:spLocks noGrp="1"/>
          </p:cNvSpPr>
          <p:nvPr>
            <p:ph type="pic" sz="quarter" idx="13"/>
          </p:nvPr>
        </p:nvSpPr>
        <p:spPr>
          <a:xfrm>
            <a:off x="5568952" y="0"/>
            <a:ext cx="6623049" cy="6858000"/>
          </a:xfrm>
        </p:spPr>
        <p:txBody>
          <a:bodyPr anchor="ctr" anchorCtr="1"/>
          <a:lstStyle>
            <a:lvl1pPr algn="ctr">
              <a:defRPr/>
            </a:lvl1pPr>
          </a:lstStyle>
          <a:p>
            <a:r>
              <a:rPr lang="en-US" noProof="0" dirty="0"/>
              <a:t>Click icon to add picture</a:t>
            </a:r>
          </a:p>
        </p:txBody>
      </p:sp>
    </p:spTree>
    <p:extLst>
      <p:ext uri="{BB962C8B-B14F-4D97-AF65-F5344CB8AC3E}">
        <p14:creationId xmlns:p14="http://schemas.microsoft.com/office/powerpoint/2010/main" val="1266249990"/>
      </p:ext>
    </p:extLst>
  </p:cSld>
  <p:clrMapOvr>
    <a:masterClrMapping/>
  </p:clrMapOvr>
  <p:extLst>
    <p:ext uri="{DCECCB84-F9BA-43D5-87BE-67443E8EF086}">
      <p15:sldGuideLst xmlns:p15="http://schemas.microsoft.com/office/powerpoint/2012/main"/>
    </p:ext>
  </p:extLst>
</p:sldLayout>
</file>

<file path=ppt/slideLayouts/slideLayout243.xml><?xml version="1.0" encoding="utf-8"?>
<p:sldLayout xmlns:a="http://schemas.openxmlformats.org/drawingml/2006/main" xmlns:r="http://schemas.openxmlformats.org/officeDocument/2006/relationships" xmlns:p="http://schemas.openxmlformats.org/presentationml/2006/main" type="obj" preserve="1">
  <p:cSld name="One-column text slide 14pt">
    <p:spTree>
      <p:nvGrpSpPr>
        <p:cNvPr id="1" name=""/>
        <p:cNvGrpSpPr/>
        <p:nvPr/>
      </p:nvGrpSpPr>
      <p:grpSpPr>
        <a:xfrm>
          <a:off x="0" y="0"/>
          <a:ext cx="0" cy="0"/>
          <a:chOff x="0" y="0"/>
          <a:chExt cx="0" cy="0"/>
        </a:xfrm>
      </p:grpSpPr>
      <p:sp>
        <p:nvSpPr>
          <p:cNvPr id="2" name="Title 1"/>
          <p:cNvSpPr>
            <a:spLocks noGrp="1"/>
          </p:cNvSpPr>
          <p:nvPr>
            <p:ph type="title"/>
          </p:nvPr>
        </p:nvSpPr>
        <p:spPr>
          <a:xfrm>
            <a:off x="836083" y="385234"/>
            <a:ext cx="11000316" cy="960967"/>
          </a:xfrm>
        </p:spPr>
        <p:txBody>
          <a:bodyPr/>
          <a:lstStyle/>
          <a:p>
            <a:r>
              <a:rPr lang="en-US" noProof="0"/>
              <a:t>Click to edit Master title style</a:t>
            </a:r>
          </a:p>
        </p:txBody>
      </p:sp>
      <p:sp>
        <p:nvSpPr>
          <p:cNvPr id="3" name="Content Placeholder 2"/>
          <p:cNvSpPr>
            <a:spLocks noGrp="1"/>
          </p:cNvSpPr>
          <p:nvPr>
            <p:ph idx="1"/>
          </p:nvPr>
        </p:nvSpPr>
        <p:spPr>
          <a:xfrm>
            <a:off x="836083" y="2197100"/>
            <a:ext cx="11011832" cy="4163059"/>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10"/>
          </p:nvPr>
        </p:nvSpPr>
        <p:spPr/>
        <p:txBody>
          <a:bodyPr/>
          <a:lstStyle/>
          <a:p>
            <a:fld id="{EA29F575-031C-43CD-9929-0ACC0E483FA8}"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Tree>
    <p:extLst>
      <p:ext uri="{BB962C8B-B14F-4D97-AF65-F5344CB8AC3E}">
        <p14:creationId xmlns:p14="http://schemas.microsoft.com/office/powerpoint/2010/main" val="1089343422"/>
      </p:ext>
    </p:extLst>
  </p:cSld>
  <p:clrMapOvr>
    <a:masterClrMapping/>
  </p:clrMapOvr>
  <p:extLst>
    <p:ext uri="{DCECCB84-F9BA-43D5-87BE-67443E8EF086}">
      <p15:sldGuideLst xmlns:p15="http://schemas.microsoft.com/office/powerpoint/2012/main"/>
    </p:ext>
  </p:extLst>
</p:sldLayout>
</file>

<file path=ppt/slideLayouts/slideLayout244.xml><?xml version="1.0" encoding="utf-8"?>
<p:sldLayout xmlns:a="http://schemas.openxmlformats.org/drawingml/2006/main" xmlns:r="http://schemas.openxmlformats.org/officeDocument/2006/relationships" xmlns:p="http://schemas.openxmlformats.org/presentationml/2006/main" preserve="1" userDrawn="1">
  <p:cSld name="One-column text slide 14pt with single line headline + subline">
    <p:spTree>
      <p:nvGrpSpPr>
        <p:cNvPr id="1" name=""/>
        <p:cNvGrpSpPr/>
        <p:nvPr/>
      </p:nvGrpSpPr>
      <p:grpSpPr>
        <a:xfrm>
          <a:off x="0" y="0"/>
          <a:ext cx="0" cy="0"/>
          <a:chOff x="0" y="0"/>
          <a:chExt cx="0" cy="0"/>
        </a:xfrm>
      </p:grpSpPr>
      <p:sp>
        <p:nvSpPr>
          <p:cNvPr id="2" name="Title 1"/>
          <p:cNvSpPr>
            <a:spLocks noGrp="1"/>
          </p:cNvSpPr>
          <p:nvPr>
            <p:ph type="title"/>
          </p:nvPr>
        </p:nvSpPr>
        <p:spPr>
          <a:xfrm>
            <a:off x="836083" y="385234"/>
            <a:ext cx="11000316" cy="518585"/>
          </a:xfrm>
        </p:spPr>
        <p:txBody>
          <a:bodyPr/>
          <a:lstStyle/>
          <a:p>
            <a:r>
              <a:rPr lang="en-US" noProof="0"/>
              <a:t>Click to edit Master title style</a:t>
            </a:r>
          </a:p>
        </p:txBody>
      </p:sp>
      <p:sp>
        <p:nvSpPr>
          <p:cNvPr id="3" name="Content Placeholder 2"/>
          <p:cNvSpPr>
            <a:spLocks noGrp="1"/>
          </p:cNvSpPr>
          <p:nvPr>
            <p:ph idx="1"/>
          </p:nvPr>
        </p:nvSpPr>
        <p:spPr>
          <a:xfrm>
            <a:off x="836083" y="2197101"/>
            <a:ext cx="11000317" cy="4178300"/>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10"/>
          </p:nvPr>
        </p:nvSpPr>
        <p:spPr/>
        <p:txBody>
          <a:bodyPr/>
          <a:lstStyle/>
          <a:p>
            <a:fld id="{7E5F3F22-EB6F-4991-A792-F306F42E2DD5}"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1" name="Text Placeholder 10">
            <a:extLst>
              <a:ext uri="{FF2B5EF4-FFF2-40B4-BE49-F238E27FC236}">
                <a16:creationId xmlns:a16="http://schemas.microsoft.com/office/drawing/2014/main" id="{8AC3CF24-F014-F172-5FCB-760A2DB96856}"/>
              </a:ext>
            </a:extLst>
          </p:cNvPr>
          <p:cNvSpPr>
            <a:spLocks noGrp="1"/>
          </p:cNvSpPr>
          <p:nvPr>
            <p:ph type="body" sz="quarter" idx="13"/>
          </p:nvPr>
        </p:nvSpPr>
        <p:spPr>
          <a:xfrm>
            <a:off x="836083" y="940478"/>
            <a:ext cx="11000316" cy="326065"/>
          </a:xfrm>
        </p:spPr>
        <p:txBody>
          <a:bodyPr/>
          <a:lstStyle>
            <a:lvl1pPr>
              <a:defRPr b="1">
                <a:solidFill>
                  <a:schemeClr val="tx1"/>
                </a:solidFill>
                <a:latin typeface="+mj-lt"/>
              </a:defRPr>
            </a:lvl1pPr>
          </a:lstStyle>
          <a:p>
            <a:pPr lvl="0"/>
            <a:r>
              <a:rPr lang="en-US" noProof="0"/>
              <a:t>Click to edit Master text styles</a:t>
            </a:r>
          </a:p>
        </p:txBody>
      </p:sp>
    </p:spTree>
    <p:extLst>
      <p:ext uri="{BB962C8B-B14F-4D97-AF65-F5344CB8AC3E}">
        <p14:creationId xmlns:p14="http://schemas.microsoft.com/office/powerpoint/2010/main" val="2796194259"/>
      </p:ext>
    </p:extLst>
  </p:cSld>
  <p:clrMapOvr>
    <a:masterClrMapping/>
  </p:clrMapOvr>
  <p:extLst>
    <p:ext uri="{DCECCB84-F9BA-43D5-87BE-67443E8EF086}">
      <p15:sldGuideLst xmlns:p15="http://schemas.microsoft.com/office/powerpoint/2012/main"/>
    </p:ext>
  </p:extLst>
</p:sldLayout>
</file>

<file path=ppt/slideLayouts/slideLayout245.xml><?xml version="1.0" encoding="utf-8"?>
<p:sldLayout xmlns:a="http://schemas.openxmlformats.org/drawingml/2006/main" xmlns:r="http://schemas.openxmlformats.org/officeDocument/2006/relationships" xmlns:p="http://schemas.openxmlformats.org/presentationml/2006/main" preserve="1" userDrawn="1">
  <p:cSld name="One-column text slide 14pt 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836083" y="385234"/>
            <a:ext cx="11000316" cy="960967"/>
          </a:xfrm>
        </p:spPr>
        <p:txBody>
          <a:bodyPr/>
          <a:lstStyle/>
          <a:p>
            <a:r>
              <a:rPr lang="en-US" noProof="0"/>
              <a:t>Click to edit Master title style</a:t>
            </a:r>
          </a:p>
        </p:txBody>
      </p:sp>
      <p:sp>
        <p:nvSpPr>
          <p:cNvPr id="3" name="Content Placeholder 2"/>
          <p:cNvSpPr>
            <a:spLocks noGrp="1"/>
          </p:cNvSpPr>
          <p:nvPr>
            <p:ph idx="1"/>
          </p:nvPr>
        </p:nvSpPr>
        <p:spPr>
          <a:xfrm>
            <a:off x="836083" y="2197101"/>
            <a:ext cx="11000317" cy="4178300"/>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10"/>
          </p:nvPr>
        </p:nvSpPr>
        <p:spPr/>
        <p:txBody>
          <a:bodyPr/>
          <a:lstStyle/>
          <a:p>
            <a:fld id="{718CEB1D-7CB2-4464-9A81-244A80C4E544}"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1" name="Text Placeholder 10">
            <a:extLst>
              <a:ext uri="{FF2B5EF4-FFF2-40B4-BE49-F238E27FC236}">
                <a16:creationId xmlns:a16="http://schemas.microsoft.com/office/drawing/2014/main" id="{8AC3CF24-F014-F172-5FCB-760A2DB96856}"/>
              </a:ext>
            </a:extLst>
          </p:cNvPr>
          <p:cNvSpPr>
            <a:spLocks noGrp="1"/>
          </p:cNvSpPr>
          <p:nvPr>
            <p:ph type="body" sz="quarter" idx="13"/>
          </p:nvPr>
        </p:nvSpPr>
        <p:spPr>
          <a:xfrm>
            <a:off x="836083" y="1528235"/>
            <a:ext cx="11000316" cy="518584"/>
          </a:xfrm>
        </p:spPr>
        <p:txBody>
          <a:bodyPr/>
          <a:lstStyle>
            <a:lvl1pPr>
              <a:defRPr b="1">
                <a:solidFill>
                  <a:schemeClr val="tx1"/>
                </a:solidFill>
                <a:latin typeface="+mj-lt"/>
              </a:defRPr>
            </a:lvl1pPr>
          </a:lstStyle>
          <a:p>
            <a:pPr lvl="0"/>
            <a:r>
              <a:rPr lang="en-US" noProof="0"/>
              <a:t>Click to edit Master text styles</a:t>
            </a:r>
          </a:p>
        </p:txBody>
      </p:sp>
    </p:spTree>
    <p:extLst>
      <p:ext uri="{BB962C8B-B14F-4D97-AF65-F5344CB8AC3E}">
        <p14:creationId xmlns:p14="http://schemas.microsoft.com/office/powerpoint/2010/main" val="1361395183"/>
      </p:ext>
    </p:extLst>
  </p:cSld>
  <p:clrMapOvr>
    <a:masterClrMapping/>
  </p:clrMapOvr>
  <p:extLst>
    <p:ext uri="{DCECCB84-F9BA-43D5-87BE-67443E8EF086}">
      <p15:sldGuideLst xmlns:p15="http://schemas.microsoft.com/office/powerpoint/2012/main"/>
    </p:ext>
  </p:extLst>
</p:sldLayout>
</file>

<file path=ppt/slideLayouts/slideLayout246.xml><?xml version="1.0" encoding="utf-8"?>
<p:sldLayout xmlns:a="http://schemas.openxmlformats.org/drawingml/2006/main" xmlns:r="http://schemas.openxmlformats.org/officeDocument/2006/relationships" xmlns:p="http://schemas.openxmlformats.org/presentationml/2006/main" preserve="1" userDrawn="1">
  <p:cSld name="One-column text slide 11pt">
    <p:spTree>
      <p:nvGrpSpPr>
        <p:cNvPr id="1" name=""/>
        <p:cNvGrpSpPr/>
        <p:nvPr/>
      </p:nvGrpSpPr>
      <p:grpSpPr>
        <a:xfrm>
          <a:off x="0" y="0"/>
          <a:ext cx="0" cy="0"/>
          <a:chOff x="0" y="0"/>
          <a:chExt cx="0" cy="0"/>
        </a:xfrm>
      </p:grpSpPr>
      <p:sp>
        <p:nvSpPr>
          <p:cNvPr id="2" name="Title 1"/>
          <p:cNvSpPr>
            <a:spLocks noGrp="1"/>
          </p:cNvSpPr>
          <p:nvPr>
            <p:ph type="title"/>
          </p:nvPr>
        </p:nvSpPr>
        <p:spPr>
          <a:xfrm>
            <a:off x="836083" y="385234"/>
            <a:ext cx="11000316" cy="960967"/>
          </a:xfrm>
        </p:spPr>
        <p:txBody>
          <a:bodyPr/>
          <a:lstStyle/>
          <a:p>
            <a:r>
              <a:rPr lang="en-US" noProof="0"/>
              <a:t>Click to edit Master title style</a:t>
            </a:r>
          </a:p>
        </p:txBody>
      </p:sp>
      <p:sp>
        <p:nvSpPr>
          <p:cNvPr id="3" name="Content Placeholder 2"/>
          <p:cNvSpPr>
            <a:spLocks noGrp="1"/>
          </p:cNvSpPr>
          <p:nvPr>
            <p:ph idx="1"/>
          </p:nvPr>
        </p:nvSpPr>
        <p:spPr>
          <a:xfrm>
            <a:off x="836083" y="2198401"/>
            <a:ext cx="11000316" cy="4177000"/>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10"/>
          </p:nvPr>
        </p:nvSpPr>
        <p:spPr/>
        <p:txBody>
          <a:bodyPr/>
          <a:lstStyle/>
          <a:p>
            <a:fld id="{FAB35C95-9927-4438-A2DE-BD92D1A71B39}"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Tree>
    <p:extLst>
      <p:ext uri="{BB962C8B-B14F-4D97-AF65-F5344CB8AC3E}">
        <p14:creationId xmlns:p14="http://schemas.microsoft.com/office/powerpoint/2010/main" val="2940839446"/>
      </p:ext>
    </p:extLst>
  </p:cSld>
  <p:clrMapOvr>
    <a:masterClrMapping/>
  </p:clrMapOvr>
  <p:extLst>
    <p:ext uri="{DCECCB84-F9BA-43D5-87BE-67443E8EF086}">
      <p15:sldGuideLst xmlns:p15="http://schemas.microsoft.com/office/powerpoint/2012/main"/>
    </p:ext>
  </p:extLst>
</p:sldLayout>
</file>

<file path=ppt/slideLayouts/slideLayout247.xml><?xml version="1.0" encoding="utf-8"?>
<p:sldLayout xmlns:a="http://schemas.openxmlformats.org/drawingml/2006/main" xmlns:r="http://schemas.openxmlformats.org/officeDocument/2006/relationships" xmlns:p="http://schemas.openxmlformats.org/presentationml/2006/main" preserve="1" userDrawn="1">
  <p:cSld name="Three-columns text slide ">
    <p:spTree>
      <p:nvGrpSpPr>
        <p:cNvPr id="1" name=""/>
        <p:cNvGrpSpPr/>
        <p:nvPr/>
      </p:nvGrpSpPr>
      <p:grpSpPr>
        <a:xfrm>
          <a:off x="0" y="0"/>
          <a:ext cx="0" cy="0"/>
          <a:chOff x="0" y="0"/>
          <a:chExt cx="0" cy="0"/>
        </a:xfrm>
      </p:grpSpPr>
      <p:sp>
        <p:nvSpPr>
          <p:cNvPr id="2" name="Title 1"/>
          <p:cNvSpPr>
            <a:spLocks noGrp="1"/>
          </p:cNvSpPr>
          <p:nvPr>
            <p:ph type="title"/>
          </p:nvPr>
        </p:nvSpPr>
        <p:spPr>
          <a:xfrm>
            <a:off x="836083" y="385234"/>
            <a:ext cx="11000316" cy="960967"/>
          </a:xfrm>
        </p:spPr>
        <p:txBody>
          <a:bodyPr/>
          <a:lstStyle/>
          <a:p>
            <a:r>
              <a:rPr lang="en-US" noProof="0"/>
              <a:t>Click to edit Master title style</a:t>
            </a:r>
          </a:p>
        </p:txBody>
      </p:sp>
      <p:sp>
        <p:nvSpPr>
          <p:cNvPr id="3" name="Content Placeholder 2"/>
          <p:cNvSpPr>
            <a:spLocks noGrp="1"/>
          </p:cNvSpPr>
          <p:nvPr>
            <p:ph idx="1"/>
          </p:nvPr>
        </p:nvSpPr>
        <p:spPr>
          <a:xfrm>
            <a:off x="836081" y="2865970"/>
            <a:ext cx="3422400" cy="3264509"/>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10"/>
          </p:nvPr>
        </p:nvSpPr>
        <p:spPr/>
        <p:txBody>
          <a:bodyPr/>
          <a:lstStyle/>
          <a:p>
            <a:fld id="{9933F961-8143-4099-98D3-38FFDF32BADE}"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a:xfrm rot="-5400000">
            <a:off x="194499" y="6190393"/>
            <a:ext cx="240000" cy="144000"/>
          </a:xfrm>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7" name="Content Placeholder 2">
            <a:extLst>
              <a:ext uri="{FF2B5EF4-FFF2-40B4-BE49-F238E27FC236}">
                <a16:creationId xmlns:a16="http://schemas.microsoft.com/office/drawing/2014/main" id="{76BA3CB5-4E0B-038A-EC8B-EF65795FDB6A}"/>
              </a:ext>
            </a:extLst>
          </p:cNvPr>
          <p:cNvSpPr>
            <a:spLocks noGrp="1"/>
          </p:cNvSpPr>
          <p:nvPr>
            <p:ph idx="13"/>
          </p:nvPr>
        </p:nvSpPr>
        <p:spPr>
          <a:xfrm>
            <a:off x="4622802" y="2865969"/>
            <a:ext cx="3420533" cy="3267604"/>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8" name="Content Placeholder 2">
            <a:extLst>
              <a:ext uri="{FF2B5EF4-FFF2-40B4-BE49-F238E27FC236}">
                <a16:creationId xmlns:a16="http://schemas.microsoft.com/office/drawing/2014/main" id="{D39ECE93-E124-14D6-E1B3-D291AC837964}"/>
              </a:ext>
            </a:extLst>
          </p:cNvPr>
          <p:cNvSpPr>
            <a:spLocks noGrp="1"/>
          </p:cNvSpPr>
          <p:nvPr>
            <p:ph idx="14"/>
          </p:nvPr>
        </p:nvSpPr>
        <p:spPr>
          <a:xfrm>
            <a:off x="8413751" y="2865969"/>
            <a:ext cx="3420535" cy="3267604"/>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9" name="Content Placeholder 2">
            <a:extLst>
              <a:ext uri="{FF2B5EF4-FFF2-40B4-BE49-F238E27FC236}">
                <a16:creationId xmlns:a16="http://schemas.microsoft.com/office/drawing/2014/main" id="{F8A03253-F23B-759D-52D6-D0D372380F82}"/>
              </a:ext>
            </a:extLst>
          </p:cNvPr>
          <p:cNvSpPr>
            <a:spLocks noGrp="1"/>
          </p:cNvSpPr>
          <p:nvPr>
            <p:ph idx="15"/>
          </p:nvPr>
        </p:nvSpPr>
        <p:spPr>
          <a:xfrm>
            <a:off x="836083" y="2197100"/>
            <a:ext cx="3422400" cy="476645"/>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11" name="Content Placeholder 2">
            <a:extLst>
              <a:ext uri="{FF2B5EF4-FFF2-40B4-BE49-F238E27FC236}">
                <a16:creationId xmlns:a16="http://schemas.microsoft.com/office/drawing/2014/main" id="{E7EFCB67-D080-4319-E997-74C0A99A291D}"/>
              </a:ext>
            </a:extLst>
          </p:cNvPr>
          <p:cNvSpPr>
            <a:spLocks noGrp="1"/>
          </p:cNvSpPr>
          <p:nvPr>
            <p:ph idx="16"/>
          </p:nvPr>
        </p:nvSpPr>
        <p:spPr>
          <a:xfrm>
            <a:off x="4622802" y="2197100"/>
            <a:ext cx="3420533" cy="476645"/>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12" name="Content Placeholder 2">
            <a:extLst>
              <a:ext uri="{FF2B5EF4-FFF2-40B4-BE49-F238E27FC236}">
                <a16:creationId xmlns:a16="http://schemas.microsoft.com/office/drawing/2014/main" id="{4BBAD459-7E18-A13F-67D6-D1EA73D281BB}"/>
              </a:ext>
            </a:extLst>
          </p:cNvPr>
          <p:cNvSpPr>
            <a:spLocks noGrp="1"/>
          </p:cNvSpPr>
          <p:nvPr>
            <p:ph idx="17"/>
          </p:nvPr>
        </p:nvSpPr>
        <p:spPr>
          <a:xfrm>
            <a:off x="8413751" y="2197100"/>
            <a:ext cx="3420535" cy="476645"/>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14" name="Text Placeholder 13">
            <a:extLst>
              <a:ext uri="{FF2B5EF4-FFF2-40B4-BE49-F238E27FC236}">
                <a16:creationId xmlns:a16="http://schemas.microsoft.com/office/drawing/2014/main" id="{9E7AC5FE-6C84-8EE7-245C-A99B8F429EC7}"/>
              </a:ext>
            </a:extLst>
          </p:cNvPr>
          <p:cNvSpPr>
            <a:spLocks noGrp="1"/>
          </p:cNvSpPr>
          <p:nvPr>
            <p:ph type="body" sz="quarter" idx="18" hasCustomPrompt="1"/>
          </p:nvPr>
        </p:nvSpPr>
        <p:spPr>
          <a:xfrm>
            <a:off x="836084" y="6238393"/>
            <a:ext cx="7200000" cy="144000"/>
          </a:xfrm>
        </p:spPr>
        <p:txBody>
          <a:bodyPr anchor="b" anchorCtr="0"/>
          <a:lstStyle>
            <a:lvl1pPr>
              <a:defRPr sz="933"/>
            </a:lvl1pPr>
            <a:lvl2pPr>
              <a:defRPr sz="933"/>
            </a:lvl2pPr>
            <a:lvl3pPr>
              <a:defRPr sz="933"/>
            </a:lvl3pPr>
            <a:lvl4pPr>
              <a:defRPr sz="933"/>
            </a:lvl4pPr>
            <a:lvl5pPr>
              <a:defRPr sz="933"/>
            </a:lvl5pPr>
          </a:lstStyle>
          <a:p>
            <a:pPr lvl="0"/>
            <a:r>
              <a:rPr lang="en-US"/>
              <a:t>Footnote, source</a:t>
            </a:r>
          </a:p>
        </p:txBody>
      </p:sp>
    </p:spTree>
    <p:extLst>
      <p:ext uri="{BB962C8B-B14F-4D97-AF65-F5344CB8AC3E}">
        <p14:creationId xmlns:p14="http://schemas.microsoft.com/office/powerpoint/2010/main" val="1913685848"/>
      </p:ext>
    </p:extLst>
  </p:cSld>
  <p:clrMapOvr>
    <a:masterClrMapping/>
  </p:clrMapOvr>
  <p:extLst>
    <p:ext uri="{DCECCB84-F9BA-43D5-87BE-67443E8EF086}">
      <p15:sldGuideLst xmlns:p15="http://schemas.microsoft.com/office/powerpoint/2012/main"/>
    </p:ext>
  </p:extLst>
</p:sldLayout>
</file>

<file path=ppt/slideLayouts/slideLayout248.xml><?xml version="1.0" encoding="utf-8"?>
<p:sldLayout xmlns:a="http://schemas.openxmlformats.org/drawingml/2006/main" xmlns:r="http://schemas.openxmlformats.org/officeDocument/2006/relationships" xmlns:p="http://schemas.openxmlformats.org/presentationml/2006/main" preserve="1" userDrawn="1">
  <p:cSld name="Four-columns text slide ">
    <p:spTree>
      <p:nvGrpSpPr>
        <p:cNvPr id="1" name=""/>
        <p:cNvGrpSpPr/>
        <p:nvPr/>
      </p:nvGrpSpPr>
      <p:grpSpPr>
        <a:xfrm>
          <a:off x="0" y="0"/>
          <a:ext cx="0" cy="0"/>
          <a:chOff x="0" y="0"/>
          <a:chExt cx="0" cy="0"/>
        </a:xfrm>
      </p:grpSpPr>
      <p:sp>
        <p:nvSpPr>
          <p:cNvPr id="2" name="Title 1"/>
          <p:cNvSpPr>
            <a:spLocks noGrp="1"/>
          </p:cNvSpPr>
          <p:nvPr>
            <p:ph type="title"/>
          </p:nvPr>
        </p:nvSpPr>
        <p:spPr>
          <a:xfrm>
            <a:off x="836083" y="385234"/>
            <a:ext cx="11000317" cy="960967"/>
          </a:xfrm>
        </p:spPr>
        <p:txBody>
          <a:bodyPr/>
          <a:lstStyle/>
          <a:p>
            <a:r>
              <a:rPr lang="en-US" noProof="0"/>
              <a:t>Click to edit Master title style</a:t>
            </a:r>
          </a:p>
        </p:txBody>
      </p:sp>
      <p:sp>
        <p:nvSpPr>
          <p:cNvPr id="4" name="Date Placeholder 3"/>
          <p:cNvSpPr>
            <a:spLocks noGrp="1"/>
          </p:cNvSpPr>
          <p:nvPr>
            <p:ph type="dt" sz="half" idx="10"/>
          </p:nvPr>
        </p:nvSpPr>
        <p:spPr/>
        <p:txBody>
          <a:bodyPr/>
          <a:lstStyle/>
          <a:p>
            <a:fld id="{F202DC45-A1A5-4590-98C9-8F86DB3B9F9C}"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7" name="Content Placeholder 2">
            <a:extLst>
              <a:ext uri="{FF2B5EF4-FFF2-40B4-BE49-F238E27FC236}">
                <a16:creationId xmlns:a16="http://schemas.microsoft.com/office/drawing/2014/main" id="{76BA3CB5-4E0B-038A-EC8B-EF65795FDB6A}"/>
              </a:ext>
            </a:extLst>
          </p:cNvPr>
          <p:cNvSpPr>
            <a:spLocks noGrp="1"/>
          </p:cNvSpPr>
          <p:nvPr>
            <p:ph idx="13"/>
          </p:nvPr>
        </p:nvSpPr>
        <p:spPr>
          <a:xfrm>
            <a:off x="3668184" y="3908385"/>
            <a:ext cx="2481600" cy="2173865"/>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8" name="Content Placeholder 2">
            <a:extLst>
              <a:ext uri="{FF2B5EF4-FFF2-40B4-BE49-F238E27FC236}">
                <a16:creationId xmlns:a16="http://schemas.microsoft.com/office/drawing/2014/main" id="{D39ECE93-E124-14D6-E1B3-D291AC837964}"/>
              </a:ext>
            </a:extLst>
          </p:cNvPr>
          <p:cNvSpPr>
            <a:spLocks noGrp="1"/>
          </p:cNvSpPr>
          <p:nvPr>
            <p:ph idx="14"/>
          </p:nvPr>
        </p:nvSpPr>
        <p:spPr>
          <a:xfrm>
            <a:off x="6505384" y="3908385"/>
            <a:ext cx="2481600" cy="2173865"/>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 name="Content Placeholder 2">
            <a:extLst>
              <a:ext uri="{FF2B5EF4-FFF2-40B4-BE49-F238E27FC236}">
                <a16:creationId xmlns:a16="http://schemas.microsoft.com/office/drawing/2014/main" id="{E7EFCB67-D080-4319-E997-74C0A99A291D}"/>
              </a:ext>
            </a:extLst>
          </p:cNvPr>
          <p:cNvSpPr>
            <a:spLocks noGrp="1"/>
          </p:cNvSpPr>
          <p:nvPr>
            <p:ph idx="16"/>
          </p:nvPr>
        </p:nvSpPr>
        <p:spPr>
          <a:xfrm>
            <a:off x="3675784" y="3236384"/>
            <a:ext cx="2481600"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12" name="Content Placeholder 2">
            <a:extLst>
              <a:ext uri="{FF2B5EF4-FFF2-40B4-BE49-F238E27FC236}">
                <a16:creationId xmlns:a16="http://schemas.microsoft.com/office/drawing/2014/main" id="{4BBAD459-7E18-A13F-67D6-D1EA73D281BB}"/>
              </a:ext>
            </a:extLst>
          </p:cNvPr>
          <p:cNvSpPr>
            <a:spLocks noGrp="1"/>
          </p:cNvSpPr>
          <p:nvPr>
            <p:ph idx="17"/>
          </p:nvPr>
        </p:nvSpPr>
        <p:spPr>
          <a:xfrm>
            <a:off x="6512984" y="3236384"/>
            <a:ext cx="2481600"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13" name="Content Placeholder 2">
            <a:extLst>
              <a:ext uri="{FF2B5EF4-FFF2-40B4-BE49-F238E27FC236}">
                <a16:creationId xmlns:a16="http://schemas.microsoft.com/office/drawing/2014/main" id="{CFBFBF18-6808-851F-1BC2-01E745F2279C}"/>
              </a:ext>
            </a:extLst>
          </p:cNvPr>
          <p:cNvSpPr>
            <a:spLocks noGrp="1"/>
          </p:cNvSpPr>
          <p:nvPr>
            <p:ph idx="18"/>
          </p:nvPr>
        </p:nvSpPr>
        <p:spPr>
          <a:xfrm>
            <a:off x="9359900" y="3908385"/>
            <a:ext cx="2481600" cy="2173865"/>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4" name="Content Placeholder 2">
            <a:extLst>
              <a:ext uri="{FF2B5EF4-FFF2-40B4-BE49-F238E27FC236}">
                <a16:creationId xmlns:a16="http://schemas.microsoft.com/office/drawing/2014/main" id="{41742471-75A6-81BA-964E-75328658740A}"/>
              </a:ext>
            </a:extLst>
          </p:cNvPr>
          <p:cNvSpPr>
            <a:spLocks noGrp="1"/>
          </p:cNvSpPr>
          <p:nvPr>
            <p:ph idx="19"/>
          </p:nvPr>
        </p:nvSpPr>
        <p:spPr>
          <a:xfrm>
            <a:off x="9367500" y="3236384"/>
            <a:ext cx="2481600"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3" name="Content Placeholder 2"/>
          <p:cNvSpPr>
            <a:spLocks noGrp="1"/>
          </p:cNvSpPr>
          <p:nvPr>
            <p:ph idx="1"/>
          </p:nvPr>
        </p:nvSpPr>
        <p:spPr>
          <a:xfrm>
            <a:off x="836083" y="3908385"/>
            <a:ext cx="2481600" cy="2173865"/>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9" name="Content Placeholder 2">
            <a:extLst>
              <a:ext uri="{FF2B5EF4-FFF2-40B4-BE49-F238E27FC236}">
                <a16:creationId xmlns:a16="http://schemas.microsoft.com/office/drawing/2014/main" id="{F8A03253-F23B-759D-52D6-D0D372380F82}"/>
              </a:ext>
            </a:extLst>
          </p:cNvPr>
          <p:cNvSpPr>
            <a:spLocks noGrp="1"/>
          </p:cNvSpPr>
          <p:nvPr>
            <p:ph idx="15"/>
          </p:nvPr>
        </p:nvSpPr>
        <p:spPr>
          <a:xfrm>
            <a:off x="836083" y="3236384"/>
            <a:ext cx="2481600"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21" name="Text Placeholder 13">
            <a:extLst>
              <a:ext uri="{FF2B5EF4-FFF2-40B4-BE49-F238E27FC236}">
                <a16:creationId xmlns:a16="http://schemas.microsoft.com/office/drawing/2014/main" id="{51D83BD2-06DF-BD03-4C48-F1F338F79F06}"/>
              </a:ext>
            </a:extLst>
          </p:cNvPr>
          <p:cNvSpPr>
            <a:spLocks noGrp="1"/>
          </p:cNvSpPr>
          <p:nvPr>
            <p:ph type="body" sz="quarter" idx="20" hasCustomPrompt="1"/>
          </p:nvPr>
        </p:nvSpPr>
        <p:spPr>
          <a:xfrm>
            <a:off x="836084" y="6238393"/>
            <a:ext cx="7200000" cy="144000"/>
          </a:xfrm>
        </p:spPr>
        <p:txBody>
          <a:bodyPr anchor="b" anchorCtr="0"/>
          <a:lstStyle>
            <a:lvl1pPr>
              <a:defRPr sz="933"/>
            </a:lvl1pPr>
            <a:lvl2pPr>
              <a:defRPr sz="933"/>
            </a:lvl2pPr>
            <a:lvl3pPr>
              <a:defRPr sz="933"/>
            </a:lvl3pPr>
            <a:lvl4pPr>
              <a:defRPr sz="933"/>
            </a:lvl4pPr>
            <a:lvl5pPr>
              <a:defRPr sz="933"/>
            </a:lvl5pPr>
          </a:lstStyle>
          <a:p>
            <a:pPr lvl="0"/>
            <a:r>
              <a:rPr lang="en-US"/>
              <a:t>Footnote, source</a:t>
            </a:r>
          </a:p>
        </p:txBody>
      </p:sp>
    </p:spTree>
    <p:extLst>
      <p:ext uri="{BB962C8B-B14F-4D97-AF65-F5344CB8AC3E}">
        <p14:creationId xmlns:p14="http://schemas.microsoft.com/office/powerpoint/2010/main" val="2358699869"/>
      </p:ext>
    </p:extLst>
  </p:cSld>
  <p:clrMapOvr>
    <a:masterClrMapping/>
  </p:clrMapOvr>
  <p:extLst>
    <p:ext uri="{DCECCB84-F9BA-43D5-87BE-67443E8EF086}">
      <p15:sldGuideLst xmlns:p15="http://schemas.microsoft.com/office/powerpoint/2012/main"/>
    </p:ext>
  </p:extLst>
</p:sldLayout>
</file>

<file path=ppt/slideLayouts/slideLayout249.xml><?xml version="1.0" encoding="utf-8"?>
<p:sldLayout xmlns:a="http://schemas.openxmlformats.org/drawingml/2006/main" xmlns:r="http://schemas.openxmlformats.org/officeDocument/2006/relationships" xmlns:p="http://schemas.openxmlformats.org/presentationml/2006/main" preserve="1" userDrawn="1">
  <p:cSld name="Four-columns text slide with subheading">
    <p:spTree>
      <p:nvGrpSpPr>
        <p:cNvPr id="1" name=""/>
        <p:cNvGrpSpPr/>
        <p:nvPr/>
      </p:nvGrpSpPr>
      <p:grpSpPr>
        <a:xfrm>
          <a:off x="0" y="0"/>
          <a:ext cx="0" cy="0"/>
          <a:chOff x="0" y="0"/>
          <a:chExt cx="0" cy="0"/>
        </a:xfrm>
      </p:grpSpPr>
      <p:sp>
        <p:nvSpPr>
          <p:cNvPr id="2" name="Title 1"/>
          <p:cNvSpPr>
            <a:spLocks noGrp="1"/>
          </p:cNvSpPr>
          <p:nvPr>
            <p:ph type="title"/>
          </p:nvPr>
        </p:nvSpPr>
        <p:spPr>
          <a:xfrm>
            <a:off x="836083" y="385234"/>
            <a:ext cx="11000317" cy="960967"/>
          </a:xfrm>
        </p:spPr>
        <p:txBody>
          <a:bodyPr/>
          <a:lstStyle/>
          <a:p>
            <a:r>
              <a:rPr lang="en-US" noProof="0"/>
              <a:t>Click to edit Master title style</a:t>
            </a:r>
          </a:p>
        </p:txBody>
      </p:sp>
      <p:sp>
        <p:nvSpPr>
          <p:cNvPr id="4" name="Date Placeholder 3"/>
          <p:cNvSpPr>
            <a:spLocks noGrp="1"/>
          </p:cNvSpPr>
          <p:nvPr>
            <p:ph type="dt" sz="half" idx="10"/>
          </p:nvPr>
        </p:nvSpPr>
        <p:spPr/>
        <p:txBody>
          <a:bodyPr/>
          <a:lstStyle/>
          <a:p>
            <a:fld id="{5715EF43-795C-4459-802B-C78D7E4EC067}"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7" name="Content Placeholder 2">
            <a:extLst>
              <a:ext uri="{FF2B5EF4-FFF2-40B4-BE49-F238E27FC236}">
                <a16:creationId xmlns:a16="http://schemas.microsoft.com/office/drawing/2014/main" id="{76BA3CB5-4E0B-038A-EC8B-EF65795FDB6A}"/>
              </a:ext>
            </a:extLst>
          </p:cNvPr>
          <p:cNvSpPr>
            <a:spLocks noGrp="1"/>
          </p:cNvSpPr>
          <p:nvPr>
            <p:ph idx="13"/>
          </p:nvPr>
        </p:nvSpPr>
        <p:spPr>
          <a:xfrm>
            <a:off x="3682998" y="4580386"/>
            <a:ext cx="2466785" cy="1553189"/>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8" name="Content Placeholder 2">
            <a:extLst>
              <a:ext uri="{FF2B5EF4-FFF2-40B4-BE49-F238E27FC236}">
                <a16:creationId xmlns:a16="http://schemas.microsoft.com/office/drawing/2014/main" id="{D39ECE93-E124-14D6-E1B3-D291AC837964}"/>
              </a:ext>
            </a:extLst>
          </p:cNvPr>
          <p:cNvSpPr>
            <a:spLocks noGrp="1"/>
          </p:cNvSpPr>
          <p:nvPr>
            <p:ph idx="14"/>
          </p:nvPr>
        </p:nvSpPr>
        <p:spPr>
          <a:xfrm>
            <a:off x="6520198" y="4580386"/>
            <a:ext cx="2466785" cy="1553189"/>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 name="Content Placeholder 2">
            <a:extLst>
              <a:ext uri="{FF2B5EF4-FFF2-40B4-BE49-F238E27FC236}">
                <a16:creationId xmlns:a16="http://schemas.microsoft.com/office/drawing/2014/main" id="{E7EFCB67-D080-4319-E997-74C0A99A291D}"/>
              </a:ext>
            </a:extLst>
          </p:cNvPr>
          <p:cNvSpPr>
            <a:spLocks noGrp="1"/>
          </p:cNvSpPr>
          <p:nvPr>
            <p:ph idx="16"/>
          </p:nvPr>
        </p:nvSpPr>
        <p:spPr>
          <a:xfrm>
            <a:off x="3675784" y="3908384"/>
            <a:ext cx="2481600"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12" name="Content Placeholder 2">
            <a:extLst>
              <a:ext uri="{FF2B5EF4-FFF2-40B4-BE49-F238E27FC236}">
                <a16:creationId xmlns:a16="http://schemas.microsoft.com/office/drawing/2014/main" id="{4BBAD459-7E18-A13F-67D6-D1EA73D281BB}"/>
              </a:ext>
            </a:extLst>
          </p:cNvPr>
          <p:cNvSpPr>
            <a:spLocks noGrp="1"/>
          </p:cNvSpPr>
          <p:nvPr>
            <p:ph idx="17"/>
          </p:nvPr>
        </p:nvSpPr>
        <p:spPr>
          <a:xfrm>
            <a:off x="6527798" y="3908384"/>
            <a:ext cx="2466785"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13" name="Content Placeholder 2">
            <a:extLst>
              <a:ext uri="{FF2B5EF4-FFF2-40B4-BE49-F238E27FC236}">
                <a16:creationId xmlns:a16="http://schemas.microsoft.com/office/drawing/2014/main" id="{CFBFBF18-6808-851F-1BC2-01E745F2279C}"/>
              </a:ext>
            </a:extLst>
          </p:cNvPr>
          <p:cNvSpPr>
            <a:spLocks noGrp="1"/>
          </p:cNvSpPr>
          <p:nvPr>
            <p:ph idx="18"/>
          </p:nvPr>
        </p:nvSpPr>
        <p:spPr>
          <a:xfrm>
            <a:off x="9359900" y="4580386"/>
            <a:ext cx="2481600" cy="1553189"/>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4" name="Content Placeholder 2">
            <a:extLst>
              <a:ext uri="{FF2B5EF4-FFF2-40B4-BE49-F238E27FC236}">
                <a16:creationId xmlns:a16="http://schemas.microsoft.com/office/drawing/2014/main" id="{41742471-75A6-81BA-964E-75328658740A}"/>
              </a:ext>
            </a:extLst>
          </p:cNvPr>
          <p:cNvSpPr>
            <a:spLocks noGrp="1"/>
          </p:cNvSpPr>
          <p:nvPr>
            <p:ph idx="19"/>
          </p:nvPr>
        </p:nvSpPr>
        <p:spPr>
          <a:xfrm>
            <a:off x="9367500" y="3908384"/>
            <a:ext cx="2481600"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3" name="Content Placeholder 2"/>
          <p:cNvSpPr>
            <a:spLocks noGrp="1"/>
          </p:cNvSpPr>
          <p:nvPr>
            <p:ph idx="1"/>
          </p:nvPr>
        </p:nvSpPr>
        <p:spPr>
          <a:xfrm>
            <a:off x="836083" y="4580386"/>
            <a:ext cx="2481600" cy="1553189"/>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9" name="Content Placeholder 2">
            <a:extLst>
              <a:ext uri="{FF2B5EF4-FFF2-40B4-BE49-F238E27FC236}">
                <a16:creationId xmlns:a16="http://schemas.microsoft.com/office/drawing/2014/main" id="{F8A03253-F23B-759D-52D6-D0D372380F82}"/>
              </a:ext>
            </a:extLst>
          </p:cNvPr>
          <p:cNvSpPr>
            <a:spLocks noGrp="1"/>
          </p:cNvSpPr>
          <p:nvPr>
            <p:ph idx="15"/>
          </p:nvPr>
        </p:nvSpPr>
        <p:spPr>
          <a:xfrm>
            <a:off x="836083" y="3908384"/>
            <a:ext cx="2481600"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21" name="Text Placeholder 13">
            <a:extLst>
              <a:ext uri="{FF2B5EF4-FFF2-40B4-BE49-F238E27FC236}">
                <a16:creationId xmlns:a16="http://schemas.microsoft.com/office/drawing/2014/main" id="{51D83BD2-06DF-BD03-4C48-F1F338F79F06}"/>
              </a:ext>
            </a:extLst>
          </p:cNvPr>
          <p:cNvSpPr>
            <a:spLocks noGrp="1"/>
          </p:cNvSpPr>
          <p:nvPr>
            <p:ph type="body" sz="quarter" idx="20" hasCustomPrompt="1"/>
          </p:nvPr>
        </p:nvSpPr>
        <p:spPr>
          <a:xfrm>
            <a:off x="836084" y="6238393"/>
            <a:ext cx="7200000" cy="144000"/>
          </a:xfrm>
        </p:spPr>
        <p:txBody>
          <a:bodyPr anchor="b" anchorCtr="0"/>
          <a:lstStyle>
            <a:lvl1pPr>
              <a:defRPr sz="933"/>
            </a:lvl1pPr>
            <a:lvl2pPr>
              <a:defRPr sz="933"/>
            </a:lvl2pPr>
            <a:lvl3pPr>
              <a:defRPr sz="933"/>
            </a:lvl3pPr>
            <a:lvl4pPr>
              <a:defRPr sz="933"/>
            </a:lvl4pPr>
            <a:lvl5pPr>
              <a:defRPr sz="933"/>
            </a:lvl5pPr>
          </a:lstStyle>
          <a:p>
            <a:pPr lvl="0"/>
            <a:r>
              <a:rPr lang="en-US" noProof="0"/>
              <a:t>Footnote, source</a:t>
            </a:r>
          </a:p>
        </p:txBody>
      </p:sp>
      <p:sp>
        <p:nvSpPr>
          <p:cNvPr id="20" name="Text Placeholder 19">
            <a:extLst>
              <a:ext uri="{FF2B5EF4-FFF2-40B4-BE49-F238E27FC236}">
                <a16:creationId xmlns:a16="http://schemas.microsoft.com/office/drawing/2014/main" id="{89A406FA-DD1B-8C88-FC6B-F08C1B2F5562}"/>
              </a:ext>
            </a:extLst>
          </p:cNvPr>
          <p:cNvSpPr>
            <a:spLocks noGrp="1"/>
          </p:cNvSpPr>
          <p:nvPr>
            <p:ph type="body" sz="quarter" idx="21"/>
          </p:nvPr>
        </p:nvSpPr>
        <p:spPr>
          <a:xfrm>
            <a:off x="836084" y="2201334"/>
            <a:ext cx="8151283" cy="575733"/>
          </a:xfrm>
        </p:spPr>
        <p:txBody>
          <a:bodyPr/>
          <a:lstStyle>
            <a:lvl1pPr>
              <a:defRPr b="1">
                <a:solidFill>
                  <a:schemeClr val="tx1"/>
                </a:solidFill>
                <a:latin typeface="+mj-lt"/>
              </a:defRPr>
            </a:lvl1pPr>
          </a:lstStyle>
          <a:p>
            <a:pPr lvl="0"/>
            <a:r>
              <a:rPr lang="en-US" noProof="0"/>
              <a:t>Click to edit Master text styles</a:t>
            </a:r>
          </a:p>
        </p:txBody>
      </p:sp>
      <p:cxnSp>
        <p:nvCxnSpPr>
          <p:cNvPr id="16" name="Gerade Verbindung 26">
            <a:extLst>
              <a:ext uri="{FF2B5EF4-FFF2-40B4-BE49-F238E27FC236}">
                <a16:creationId xmlns:a16="http://schemas.microsoft.com/office/drawing/2014/main" id="{53CD9D1C-E7AF-AA5C-1258-C1363AD6A7BB}"/>
              </a:ext>
            </a:extLst>
          </p:cNvPr>
          <p:cNvCxnSpPr/>
          <p:nvPr userDrawn="1"/>
        </p:nvCxnSpPr>
        <p:spPr>
          <a:xfrm rot="5400000">
            <a:off x="-207264" y="1262852"/>
            <a:ext cx="0" cy="180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6073958"/>
      </p:ext>
    </p:extLst>
  </p:cSld>
  <p:clrMapOvr>
    <a:masterClrMapping/>
  </p:clrMapOvr>
  <p:extLst>
    <p:ext uri="{DCECCB84-F9BA-43D5-87BE-67443E8EF086}">
      <p15:sldGuideLst xmlns:p15="http://schemas.microsoft.com/office/powerpoint/2012/main"/>
    </p:ext>
  </p:extLst>
</p:sldLayout>
</file>

<file path=ppt/slideLayouts/slideLayout250.xml><?xml version="1.0" encoding="utf-8"?>
<p:sldLayout xmlns:a="http://schemas.openxmlformats.org/drawingml/2006/main" xmlns:r="http://schemas.openxmlformats.org/officeDocument/2006/relationships" xmlns:p="http://schemas.openxmlformats.org/presentationml/2006/main" preserve="1" userDrawn="1">
  <p:cSld name="One-column text slide with 1/2 picture">
    <p:spTree>
      <p:nvGrpSpPr>
        <p:cNvPr id="1" name=""/>
        <p:cNvGrpSpPr/>
        <p:nvPr/>
      </p:nvGrpSpPr>
      <p:grpSpPr>
        <a:xfrm>
          <a:off x="0" y="0"/>
          <a:ext cx="0" cy="0"/>
          <a:chOff x="0" y="0"/>
          <a:chExt cx="0" cy="0"/>
        </a:xfrm>
      </p:grpSpPr>
      <p:sp>
        <p:nvSpPr>
          <p:cNvPr id="2" name="Title 1"/>
          <p:cNvSpPr>
            <a:spLocks noGrp="1"/>
          </p:cNvSpPr>
          <p:nvPr>
            <p:ph type="title"/>
          </p:nvPr>
        </p:nvSpPr>
        <p:spPr>
          <a:xfrm>
            <a:off x="836084" y="385233"/>
            <a:ext cx="5308599" cy="1797672"/>
          </a:xfrm>
        </p:spPr>
        <p:txBody>
          <a:bodyPr/>
          <a:lstStyle/>
          <a:p>
            <a:r>
              <a:rPr lang="en-US" noProof="0"/>
              <a:t>Click to edit Master title style</a:t>
            </a:r>
          </a:p>
        </p:txBody>
      </p:sp>
      <p:sp>
        <p:nvSpPr>
          <p:cNvPr id="3" name="Content Placeholder 2"/>
          <p:cNvSpPr>
            <a:spLocks noGrp="1"/>
          </p:cNvSpPr>
          <p:nvPr>
            <p:ph idx="1"/>
          </p:nvPr>
        </p:nvSpPr>
        <p:spPr>
          <a:xfrm>
            <a:off x="836084" y="3236384"/>
            <a:ext cx="5308600" cy="3139016"/>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10"/>
          </p:nvPr>
        </p:nvSpPr>
        <p:spPr/>
        <p:txBody>
          <a:bodyPr/>
          <a:lstStyle/>
          <a:p>
            <a:fld id="{A0A61AA5-1D76-42B4-8747-BF2D02E094D2}"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3" name="Picture Placeholder 4">
            <a:extLst>
              <a:ext uri="{FF2B5EF4-FFF2-40B4-BE49-F238E27FC236}">
                <a16:creationId xmlns:a16="http://schemas.microsoft.com/office/drawing/2014/main" id="{6E3038A7-E4E3-A6BE-E276-EE81A9874972}"/>
              </a:ext>
            </a:extLst>
          </p:cNvPr>
          <p:cNvSpPr>
            <a:spLocks noGrp="1"/>
          </p:cNvSpPr>
          <p:nvPr>
            <p:ph type="pic" sz="quarter" idx="13"/>
          </p:nvPr>
        </p:nvSpPr>
        <p:spPr>
          <a:xfrm>
            <a:off x="6519334" y="0"/>
            <a:ext cx="5672665" cy="6858000"/>
          </a:xfrm>
        </p:spPr>
        <p:txBody>
          <a:bodyPr anchor="ctr" anchorCtr="1"/>
          <a:lstStyle>
            <a:lvl1pPr algn="ctr">
              <a:defRPr/>
            </a:lvl1pPr>
          </a:lstStyle>
          <a:p>
            <a:r>
              <a:rPr lang="en-US" noProof="0" dirty="0"/>
              <a:t>Click icon to add picture</a:t>
            </a:r>
          </a:p>
        </p:txBody>
      </p:sp>
      <p:sp>
        <p:nvSpPr>
          <p:cNvPr id="9" name="Text Placeholder 19">
            <a:extLst>
              <a:ext uri="{FF2B5EF4-FFF2-40B4-BE49-F238E27FC236}">
                <a16:creationId xmlns:a16="http://schemas.microsoft.com/office/drawing/2014/main" id="{B7F8FDF1-EDBC-8581-4283-24CC9CC9E2DB}"/>
              </a:ext>
            </a:extLst>
          </p:cNvPr>
          <p:cNvSpPr>
            <a:spLocks noGrp="1"/>
          </p:cNvSpPr>
          <p:nvPr>
            <p:ph type="body" sz="quarter" idx="21"/>
          </p:nvPr>
        </p:nvSpPr>
        <p:spPr>
          <a:xfrm>
            <a:off x="836084" y="2201334"/>
            <a:ext cx="5308599" cy="575733"/>
          </a:xfrm>
        </p:spPr>
        <p:txBody>
          <a:bodyPr/>
          <a:lstStyle>
            <a:lvl1pPr>
              <a:defRPr b="1">
                <a:solidFill>
                  <a:schemeClr val="tx1"/>
                </a:solidFill>
                <a:latin typeface="+mj-lt"/>
              </a:defRPr>
            </a:lvl1pPr>
          </a:lstStyle>
          <a:p>
            <a:pPr lvl="0"/>
            <a:r>
              <a:rPr lang="en-US" noProof="0"/>
              <a:t>Click to edit Master text styles</a:t>
            </a:r>
          </a:p>
        </p:txBody>
      </p:sp>
    </p:spTree>
    <p:extLst>
      <p:ext uri="{BB962C8B-B14F-4D97-AF65-F5344CB8AC3E}">
        <p14:creationId xmlns:p14="http://schemas.microsoft.com/office/powerpoint/2010/main" val="3904989829"/>
      </p:ext>
    </p:extLst>
  </p:cSld>
  <p:clrMapOvr>
    <a:masterClrMapping/>
  </p:clrMapOvr>
  <p:extLst>
    <p:ext uri="{DCECCB84-F9BA-43D5-87BE-67443E8EF086}">
      <p15:sldGuideLst xmlns:p15="http://schemas.microsoft.com/office/powerpoint/2012/main"/>
    </p:ext>
  </p:extLst>
</p:sldLayout>
</file>

<file path=ppt/slideLayouts/slideLayout251.xml><?xml version="1.0" encoding="utf-8"?>
<p:sldLayout xmlns:a="http://schemas.openxmlformats.org/drawingml/2006/main" xmlns:r="http://schemas.openxmlformats.org/officeDocument/2006/relationships" xmlns:p="http://schemas.openxmlformats.org/presentationml/2006/main" preserve="1" userDrawn="1">
  <p:cSld name="One-column text slide with 1/2 picture right">
    <p:spTree>
      <p:nvGrpSpPr>
        <p:cNvPr id="1" name=""/>
        <p:cNvGrpSpPr/>
        <p:nvPr/>
      </p:nvGrpSpPr>
      <p:grpSpPr>
        <a:xfrm>
          <a:off x="0" y="0"/>
          <a:ext cx="0" cy="0"/>
          <a:chOff x="0" y="0"/>
          <a:chExt cx="0" cy="0"/>
        </a:xfrm>
      </p:grpSpPr>
      <p:sp>
        <p:nvSpPr>
          <p:cNvPr id="7" name="Picture Placeholder 4">
            <a:extLst>
              <a:ext uri="{FF2B5EF4-FFF2-40B4-BE49-F238E27FC236}">
                <a16:creationId xmlns:a16="http://schemas.microsoft.com/office/drawing/2014/main" id="{8609B1B6-A69D-36C7-9316-A879AD27633D}"/>
              </a:ext>
            </a:extLst>
          </p:cNvPr>
          <p:cNvSpPr>
            <a:spLocks noGrp="1"/>
          </p:cNvSpPr>
          <p:nvPr>
            <p:ph type="pic" sz="quarter" idx="22"/>
          </p:nvPr>
        </p:nvSpPr>
        <p:spPr>
          <a:xfrm>
            <a:off x="558800" y="0"/>
            <a:ext cx="5592233" cy="6858000"/>
          </a:xfrm>
        </p:spPr>
        <p:txBody>
          <a:bodyPr anchor="ctr" anchorCtr="1"/>
          <a:lstStyle>
            <a:lvl1pPr algn="ctr">
              <a:defRPr/>
            </a:lvl1pPr>
          </a:lstStyle>
          <a:p>
            <a:r>
              <a:rPr lang="en-US" noProof="0" dirty="0"/>
              <a:t>Click icon to add picture</a:t>
            </a:r>
          </a:p>
        </p:txBody>
      </p:sp>
      <p:sp>
        <p:nvSpPr>
          <p:cNvPr id="2" name="Title 1"/>
          <p:cNvSpPr>
            <a:spLocks noGrp="1"/>
          </p:cNvSpPr>
          <p:nvPr>
            <p:ph type="title"/>
          </p:nvPr>
        </p:nvSpPr>
        <p:spPr>
          <a:xfrm>
            <a:off x="6519334" y="385233"/>
            <a:ext cx="5314951" cy="1797672"/>
          </a:xfrm>
        </p:spPr>
        <p:txBody>
          <a:bodyPr/>
          <a:lstStyle/>
          <a:p>
            <a:r>
              <a:rPr lang="en-US" noProof="0"/>
              <a:t>Click to edit Master title style</a:t>
            </a:r>
          </a:p>
        </p:txBody>
      </p:sp>
      <p:sp>
        <p:nvSpPr>
          <p:cNvPr id="3" name="Content Placeholder 2"/>
          <p:cNvSpPr>
            <a:spLocks noGrp="1"/>
          </p:cNvSpPr>
          <p:nvPr>
            <p:ph idx="1"/>
          </p:nvPr>
        </p:nvSpPr>
        <p:spPr>
          <a:xfrm>
            <a:off x="6519333" y="3236384"/>
            <a:ext cx="5314951" cy="3139016"/>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10"/>
          </p:nvPr>
        </p:nvSpPr>
        <p:spPr/>
        <p:txBody>
          <a:bodyPr/>
          <a:lstStyle/>
          <a:p>
            <a:fld id="{B18BD23A-C5F5-43B4-963E-817E0C733D2A}"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9" name="Text Placeholder 19">
            <a:extLst>
              <a:ext uri="{FF2B5EF4-FFF2-40B4-BE49-F238E27FC236}">
                <a16:creationId xmlns:a16="http://schemas.microsoft.com/office/drawing/2014/main" id="{B7F8FDF1-EDBC-8581-4283-24CC9CC9E2DB}"/>
              </a:ext>
            </a:extLst>
          </p:cNvPr>
          <p:cNvSpPr>
            <a:spLocks noGrp="1"/>
          </p:cNvSpPr>
          <p:nvPr>
            <p:ph type="body" sz="quarter" idx="21"/>
          </p:nvPr>
        </p:nvSpPr>
        <p:spPr>
          <a:xfrm>
            <a:off x="6519334" y="2201334"/>
            <a:ext cx="5314949" cy="575733"/>
          </a:xfrm>
        </p:spPr>
        <p:txBody>
          <a:bodyPr/>
          <a:lstStyle>
            <a:lvl1pPr>
              <a:defRPr b="1">
                <a:solidFill>
                  <a:schemeClr val="tx1"/>
                </a:solidFill>
                <a:latin typeface="+mj-lt"/>
              </a:defRPr>
            </a:lvl1pPr>
          </a:lstStyle>
          <a:p>
            <a:pPr lvl="0"/>
            <a:r>
              <a:rPr lang="en-US" noProof="0"/>
              <a:t>Click to edit Master text styles</a:t>
            </a:r>
          </a:p>
        </p:txBody>
      </p:sp>
    </p:spTree>
    <p:extLst>
      <p:ext uri="{BB962C8B-B14F-4D97-AF65-F5344CB8AC3E}">
        <p14:creationId xmlns:p14="http://schemas.microsoft.com/office/powerpoint/2010/main" val="1783451209"/>
      </p:ext>
    </p:extLst>
  </p:cSld>
  <p:clrMapOvr>
    <a:masterClrMapping/>
  </p:clrMapOvr>
  <p:extLst>
    <p:ext uri="{DCECCB84-F9BA-43D5-87BE-67443E8EF086}">
      <p15:sldGuideLst xmlns:p15="http://schemas.microsoft.com/office/powerpoint/2012/main"/>
    </p:ext>
  </p:extLst>
</p:sldLayout>
</file>

<file path=ppt/slideLayouts/slideLayout252.xml><?xml version="1.0" encoding="utf-8"?>
<p:sldLayout xmlns:a="http://schemas.openxmlformats.org/drawingml/2006/main" xmlns:r="http://schemas.openxmlformats.org/officeDocument/2006/relationships" xmlns:p="http://schemas.openxmlformats.org/presentationml/2006/main" preserve="1" userDrawn="1">
  <p:cSld name="One-column text slide with picture &lt;1/2">
    <p:spTree>
      <p:nvGrpSpPr>
        <p:cNvPr id="1" name=""/>
        <p:cNvGrpSpPr/>
        <p:nvPr/>
      </p:nvGrpSpPr>
      <p:grpSpPr>
        <a:xfrm>
          <a:off x="0" y="0"/>
          <a:ext cx="0" cy="0"/>
          <a:chOff x="0" y="0"/>
          <a:chExt cx="0" cy="0"/>
        </a:xfrm>
      </p:grpSpPr>
      <p:sp>
        <p:nvSpPr>
          <p:cNvPr id="2" name="Title 1"/>
          <p:cNvSpPr>
            <a:spLocks noGrp="1"/>
          </p:cNvSpPr>
          <p:nvPr>
            <p:ph type="title"/>
          </p:nvPr>
        </p:nvSpPr>
        <p:spPr>
          <a:xfrm>
            <a:off x="835200" y="385232"/>
            <a:ext cx="4363333" cy="1536000"/>
          </a:xfrm>
        </p:spPr>
        <p:txBody>
          <a:bodyPr/>
          <a:lstStyle/>
          <a:p>
            <a:r>
              <a:rPr lang="en-US" noProof="0"/>
              <a:t>Click to edit Master title style</a:t>
            </a:r>
          </a:p>
        </p:txBody>
      </p:sp>
      <p:sp>
        <p:nvSpPr>
          <p:cNvPr id="3" name="Content Placeholder 2"/>
          <p:cNvSpPr>
            <a:spLocks noGrp="1"/>
          </p:cNvSpPr>
          <p:nvPr>
            <p:ph idx="1"/>
          </p:nvPr>
        </p:nvSpPr>
        <p:spPr>
          <a:xfrm>
            <a:off x="835200" y="2209800"/>
            <a:ext cx="4363333" cy="4165600"/>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10"/>
          </p:nvPr>
        </p:nvSpPr>
        <p:spPr/>
        <p:txBody>
          <a:bodyPr/>
          <a:lstStyle/>
          <a:p>
            <a:fld id="{DB9781F4-71D1-47C5-BFA2-2495891F8D15}"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3" name="Picture Placeholder 4">
            <a:extLst>
              <a:ext uri="{FF2B5EF4-FFF2-40B4-BE49-F238E27FC236}">
                <a16:creationId xmlns:a16="http://schemas.microsoft.com/office/drawing/2014/main" id="{6E3038A7-E4E3-A6BE-E276-EE81A9874972}"/>
              </a:ext>
            </a:extLst>
          </p:cNvPr>
          <p:cNvSpPr>
            <a:spLocks noGrp="1"/>
          </p:cNvSpPr>
          <p:nvPr>
            <p:ph type="pic" sz="quarter" idx="13"/>
          </p:nvPr>
        </p:nvSpPr>
        <p:spPr>
          <a:xfrm>
            <a:off x="5568951" y="0"/>
            <a:ext cx="6623048" cy="6858000"/>
          </a:xfrm>
        </p:spPr>
        <p:txBody>
          <a:bodyPr anchor="ctr" anchorCtr="1"/>
          <a:lstStyle>
            <a:lvl1pPr algn="ctr">
              <a:defRPr/>
            </a:lvl1pPr>
          </a:lstStyle>
          <a:p>
            <a:r>
              <a:rPr lang="en-US" noProof="0" dirty="0"/>
              <a:t>Click icon to add picture</a:t>
            </a:r>
          </a:p>
        </p:txBody>
      </p:sp>
    </p:spTree>
    <p:extLst>
      <p:ext uri="{BB962C8B-B14F-4D97-AF65-F5344CB8AC3E}">
        <p14:creationId xmlns:p14="http://schemas.microsoft.com/office/powerpoint/2010/main" val="3594105607"/>
      </p:ext>
    </p:extLst>
  </p:cSld>
  <p:clrMapOvr>
    <a:masterClrMapping/>
  </p:clrMapOvr>
  <p:extLst>
    <p:ext uri="{DCECCB84-F9BA-43D5-87BE-67443E8EF086}">
      <p15:sldGuideLst xmlns:p15="http://schemas.microsoft.com/office/powerpoint/2012/main"/>
    </p:ext>
  </p:extLst>
</p:sldLayout>
</file>

<file path=ppt/slideLayouts/slideLayout253.xml><?xml version="1.0" encoding="utf-8"?>
<p:sldLayout xmlns:a="http://schemas.openxmlformats.org/drawingml/2006/main" xmlns:r="http://schemas.openxmlformats.org/officeDocument/2006/relationships" xmlns:p="http://schemas.openxmlformats.org/presentationml/2006/main" preserve="1" userDrawn="1">
  <p:cSld name="One-column text slide with picture &lt;1/2 left">
    <p:spTree>
      <p:nvGrpSpPr>
        <p:cNvPr id="1" name=""/>
        <p:cNvGrpSpPr/>
        <p:nvPr/>
      </p:nvGrpSpPr>
      <p:grpSpPr>
        <a:xfrm>
          <a:off x="0" y="0"/>
          <a:ext cx="0" cy="0"/>
          <a:chOff x="0" y="0"/>
          <a:chExt cx="0" cy="0"/>
        </a:xfrm>
      </p:grpSpPr>
      <p:sp>
        <p:nvSpPr>
          <p:cNvPr id="2" name="Title 1"/>
          <p:cNvSpPr>
            <a:spLocks noGrp="1"/>
          </p:cNvSpPr>
          <p:nvPr>
            <p:ph type="title"/>
          </p:nvPr>
        </p:nvSpPr>
        <p:spPr>
          <a:xfrm>
            <a:off x="7470951" y="385232"/>
            <a:ext cx="4363333" cy="1536000"/>
          </a:xfrm>
        </p:spPr>
        <p:txBody>
          <a:bodyPr/>
          <a:lstStyle/>
          <a:p>
            <a:r>
              <a:rPr lang="en-US" noProof="0"/>
              <a:t>Click to edit Master title style</a:t>
            </a:r>
          </a:p>
        </p:txBody>
      </p:sp>
      <p:sp>
        <p:nvSpPr>
          <p:cNvPr id="3" name="Content Placeholder 2"/>
          <p:cNvSpPr>
            <a:spLocks noGrp="1"/>
          </p:cNvSpPr>
          <p:nvPr>
            <p:ph idx="1"/>
          </p:nvPr>
        </p:nvSpPr>
        <p:spPr>
          <a:xfrm>
            <a:off x="7470951" y="2209800"/>
            <a:ext cx="4363333" cy="4202139"/>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10"/>
          </p:nvPr>
        </p:nvSpPr>
        <p:spPr/>
        <p:txBody>
          <a:bodyPr/>
          <a:lstStyle/>
          <a:p>
            <a:fld id="{74B6D05B-FFA1-4CAE-AF58-15B3AA7C4B40}"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3" name="Picture Placeholder 4">
            <a:extLst>
              <a:ext uri="{FF2B5EF4-FFF2-40B4-BE49-F238E27FC236}">
                <a16:creationId xmlns:a16="http://schemas.microsoft.com/office/drawing/2014/main" id="{6E3038A7-E4E3-A6BE-E276-EE81A9874972}"/>
              </a:ext>
            </a:extLst>
          </p:cNvPr>
          <p:cNvSpPr>
            <a:spLocks noGrp="1"/>
          </p:cNvSpPr>
          <p:nvPr>
            <p:ph type="pic" sz="quarter" idx="13"/>
          </p:nvPr>
        </p:nvSpPr>
        <p:spPr>
          <a:xfrm>
            <a:off x="558800" y="0"/>
            <a:ext cx="6544733" cy="6858000"/>
          </a:xfrm>
        </p:spPr>
        <p:txBody>
          <a:bodyPr anchor="ctr" anchorCtr="1"/>
          <a:lstStyle>
            <a:lvl1pPr algn="ctr">
              <a:defRPr/>
            </a:lvl1pPr>
          </a:lstStyle>
          <a:p>
            <a:r>
              <a:rPr lang="en-US" noProof="0" dirty="0"/>
              <a:t>Click icon to add picture</a:t>
            </a:r>
          </a:p>
        </p:txBody>
      </p:sp>
    </p:spTree>
    <p:extLst>
      <p:ext uri="{BB962C8B-B14F-4D97-AF65-F5344CB8AC3E}">
        <p14:creationId xmlns:p14="http://schemas.microsoft.com/office/powerpoint/2010/main" val="2005659143"/>
      </p:ext>
    </p:extLst>
  </p:cSld>
  <p:clrMapOvr>
    <a:masterClrMapping/>
  </p:clrMapOvr>
  <p:extLst>
    <p:ext uri="{DCECCB84-F9BA-43D5-87BE-67443E8EF086}">
      <p15:sldGuideLst xmlns:p15="http://schemas.microsoft.com/office/powerpoint/2012/main"/>
    </p:ext>
  </p:extLst>
</p:sldLayout>
</file>

<file path=ppt/slideLayouts/slideLayout254.xml><?xml version="1.0" encoding="utf-8"?>
<p:sldLayout xmlns:a="http://schemas.openxmlformats.org/drawingml/2006/main" xmlns:r="http://schemas.openxmlformats.org/officeDocument/2006/relationships" xmlns:p="http://schemas.openxmlformats.org/presentationml/2006/main" preserve="1" userDrawn="1">
  <p:cSld name="Two-columns text slide with 1/3 picture righ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D40C2C8E-34DA-4176-A64A-E0DB183F372C}"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3" name="Picture Placeholder 4">
            <a:extLst>
              <a:ext uri="{FF2B5EF4-FFF2-40B4-BE49-F238E27FC236}">
                <a16:creationId xmlns:a16="http://schemas.microsoft.com/office/drawing/2014/main" id="{6E3038A7-E4E3-A6BE-E276-EE81A9874972}"/>
              </a:ext>
            </a:extLst>
          </p:cNvPr>
          <p:cNvSpPr>
            <a:spLocks noGrp="1"/>
          </p:cNvSpPr>
          <p:nvPr>
            <p:ph type="pic" sz="quarter" idx="13"/>
          </p:nvPr>
        </p:nvSpPr>
        <p:spPr>
          <a:xfrm>
            <a:off x="558800" y="0"/>
            <a:ext cx="3693584" cy="6858000"/>
          </a:xfrm>
        </p:spPr>
        <p:txBody>
          <a:bodyPr anchor="ctr" anchorCtr="1"/>
          <a:lstStyle>
            <a:lvl1pPr algn="ctr">
              <a:defRPr/>
            </a:lvl1pPr>
          </a:lstStyle>
          <a:p>
            <a:r>
              <a:rPr lang="en-US" noProof="0" dirty="0"/>
              <a:t>Click icon to add picture</a:t>
            </a:r>
          </a:p>
        </p:txBody>
      </p:sp>
      <p:sp>
        <p:nvSpPr>
          <p:cNvPr id="7" name="Title 1">
            <a:extLst>
              <a:ext uri="{FF2B5EF4-FFF2-40B4-BE49-F238E27FC236}">
                <a16:creationId xmlns:a16="http://schemas.microsoft.com/office/drawing/2014/main" id="{587F1FA6-ADA0-370F-9771-83A6FE7A120A}"/>
              </a:ext>
            </a:extLst>
          </p:cNvPr>
          <p:cNvSpPr>
            <a:spLocks noGrp="1"/>
          </p:cNvSpPr>
          <p:nvPr>
            <p:ph type="title"/>
          </p:nvPr>
        </p:nvSpPr>
        <p:spPr>
          <a:xfrm>
            <a:off x="4620684" y="385232"/>
            <a:ext cx="7213600" cy="960000"/>
          </a:xfrm>
        </p:spPr>
        <p:txBody>
          <a:bodyPr/>
          <a:lstStyle/>
          <a:p>
            <a:r>
              <a:rPr lang="en-US" noProof="0"/>
              <a:t>Click to edit Master title style</a:t>
            </a:r>
          </a:p>
        </p:txBody>
      </p:sp>
      <p:sp>
        <p:nvSpPr>
          <p:cNvPr id="8" name="Content Placeholder 2">
            <a:extLst>
              <a:ext uri="{FF2B5EF4-FFF2-40B4-BE49-F238E27FC236}">
                <a16:creationId xmlns:a16="http://schemas.microsoft.com/office/drawing/2014/main" id="{96D1DF91-A198-7FC3-5404-0F59A461FFAA}"/>
              </a:ext>
            </a:extLst>
          </p:cNvPr>
          <p:cNvSpPr>
            <a:spLocks noGrp="1"/>
          </p:cNvSpPr>
          <p:nvPr>
            <p:ph idx="1"/>
          </p:nvPr>
        </p:nvSpPr>
        <p:spPr>
          <a:xfrm>
            <a:off x="4621567" y="3246968"/>
            <a:ext cx="3422400" cy="3128432"/>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9" name="Content Placeholder 2">
            <a:extLst>
              <a:ext uri="{FF2B5EF4-FFF2-40B4-BE49-F238E27FC236}">
                <a16:creationId xmlns:a16="http://schemas.microsoft.com/office/drawing/2014/main" id="{48157F5A-04EA-CAB3-7298-F9A05118ACDC}"/>
              </a:ext>
            </a:extLst>
          </p:cNvPr>
          <p:cNvSpPr>
            <a:spLocks noGrp="1"/>
          </p:cNvSpPr>
          <p:nvPr>
            <p:ph idx="14"/>
          </p:nvPr>
        </p:nvSpPr>
        <p:spPr>
          <a:xfrm>
            <a:off x="8408286" y="3246968"/>
            <a:ext cx="3420533" cy="3128432"/>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 name="Content Placeholder 2">
            <a:extLst>
              <a:ext uri="{FF2B5EF4-FFF2-40B4-BE49-F238E27FC236}">
                <a16:creationId xmlns:a16="http://schemas.microsoft.com/office/drawing/2014/main" id="{6EFA793F-42AB-E441-B787-767405F1860D}"/>
              </a:ext>
            </a:extLst>
          </p:cNvPr>
          <p:cNvSpPr>
            <a:spLocks noGrp="1"/>
          </p:cNvSpPr>
          <p:nvPr>
            <p:ph idx="15"/>
          </p:nvPr>
        </p:nvSpPr>
        <p:spPr>
          <a:xfrm>
            <a:off x="4621565" y="2574112"/>
            <a:ext cx="3422400"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12" name="Content Placeholder 2">
            <a:extLst>
              <a:ext uri="{FF2B5EF4-FFF2-40B4-BE49-F238E27FC236}">
                <a16:creationId xmlns:a16="http://schemas.microsoft.com/office/drawing/2014/main" id="{78EE1B24-57C1-3D96-B16F-E18D568C6B9A}"/>
              </a:ext>
            </a:extLst>
          </p:cNvPr>
          <p:cNvSpPr>
            <a:spLocks noGrp="1"/>
          </p:cNvSpPr>
          <p:nvPr>
            <p:ph idx="16"/>
          </p:nvPr>
        </p:nvSpPr>
        <p:spPr>
          <a:xfrm>
            <a:off x="8408286" y="2574112"/>
            <a:ext cx="3420533"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cxnSp>
        <p:nvCxnSpPr>
          <p:cNvPr id="2" name="Gerade Verbindung 26">
            <a:extLst>
              <a:ext uri="{FF2B5EF4-FFF2-40B4-BE49-F238E27FC236}">
                <a16:creationId xmlns:a16="http://schemas.microsoft.com/office/drawing/2014/main" id="{40C3CE4E-C317-8CBF-3FB6-926BC6E4D7F9}"/>
              </a:ext>
            </a:extLst>
          </p:cNvPr>
          <p:cNvCxnSpPr>
            <a:cxnSpLocks/>
          </p:cNvCxnSpPr>
          <p:nvPr userDrawn="1"/>
        </p:nvCxnSpPr>
        <p:spPr>
          <a:xfrm flipH="1">
            <a:off x="-297264" y="2561167"/>
            <a:ext cx="180000" cy="0"/>
          </a:xfrm>
          <a:prstGeom prst="line">
            <a:avLst/>
          </a:prstGeom>
          <a:ln>
            <a:solidFill>
              <a:srgbClr val="E22F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78662892"/>
      </p:ext>
    </p:extLst>
  </p:cSld>
  <p:clrMapOvr>
    <a:masterClrMapping/>
  </p:clrMapOvr>
  <p:extLst>
    <p:ext uri="{DCECCB84-F9BA-43D5-87BE-67443E8EF086}">
      <p15:sldGuideLst xmlns:p15="http://schemas.microsoft.com/office/powerpoint/2012/main"/>
    </p:ext>
  </p:extLst>
</p:sldLayout>
</file>

<file path=ppt/slideLayouts/slideLayout255.xml><?xml version="1.0" encoding="utf-8"?>
<p:sldLayout xmlns:a="http://schemas.openxmlformats.org/drawingml/2006/main" xmlns:r="http://schemas.openxmlformats.org/officeDocument/2006/relationships" xmlns:p="http://schemas.openxmlformats.org/presentationml/2006/main" preserve="1" userDrawn="1">
  <p:cSld name="Two-columns text slide with small picture righ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552E45C7-54D5-4486-8662-AD63DD37C058}" type="datetime1">
              <a:rPr lang="en-US" noProof="0" smtClean="0"/>
              <a:t>07/18/2024</a:t>
            </a:fld>
            <a:endParaRPr lang="en-US" noProof="0" dirty="0"/>
          </a:p>
        </p:txBody>
      </p:sp>
      <p:sp>
        <p:nvSpPr>
          <p:cNvPr id="5" name="Footer Placeholder 4"/>
          <p:cNvSpPr>
            <a:spLocks noGrp="1"/>
          </p:cNvSpPr>
          <p:nvPr>
            <p:ph type="ftr" sz="quarter" idx="11"/>
          </p:nvPr>
        </p:nvSpPr>
        <p:spPr/>
        <p:txBody>
          <a:bodyPr/>
          <a:lstStyle/>
          <a:p>
            <a:r>
              <a:rPr lang="en-US" noProof="0"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noProof="0" smtClean="0"/>
              <a:t>‹#›</a:t>
            </a:fld>
            <a:endParaRPr lang="en-US" noProof="0"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3" name="Picture Placeholder 4">
            <a:extLst>
              <a:ext uri="{FF2B5EF4-FFF2-40B4-BE49-F238E27FC236}">
                <a16:creationId xmlns:a16="http://schemas.microsoft.com/office/drawing/2014/main" id="{6E3038A7-E4E3-A6BE-E276-EE81A9874972}"/>
              </a:ext>
            </a:extLst>
          </p:cNvPr>
          <p:cNvSpPr>
            <a:spLocks noGrp="1"/>
          </p:cNvSpPr>
          <p:nvPr>
            <p:ph type="pic" sz="quarter" idx="13"/>
          </p:nvPr>
        </p:nvSpPr>
        <p:spPr>
          <a:xfrm>
            <a:off x="558801" y="0"/>
            <a:ext cx="2747433" cy="6858000"/>
          </a:xfrm>
        </p:spPr>
        <p:txBody>
          <a:bodyPr anchor="ctr" anchorCtr="1"/>
          <a:lstStyle>
            <a:lvl1pPr algn="ctr">
              <a:defRPr/>
            </a:lvl1pPr>
          </a:lstStyle>
          <a:p>
            <a:r>
              <a:rPr lang="en-US" noProof="0" dirty="0"/>
              <a:t>Click icon to add picture</a:t>
            </a:r>
          </a:p>
        </p:txBody>
      </p:sp>
      <p:sp>
        <p:nvSpPr>
          <p:cNvPr id="7" name="Title 1">
            <a:extLst>
              <a:ext uri="{FF2B5EF4-FFF2-40B4-BE49-F238E27FC236}">
                <a16:creationId xmlns:a16="http://schemas.microsoft.com/office/drawing/2014/main" id="{587F1FA6-ADA0-370F-9771-83A6FE7A120A}"/>
              </a:ext>
            </a:extLst>
          </p:cNvPr>
          <p:cNvSpPr>
            <a:spLocks noGrp="1"/>
          </p:cNvSpPr>
          <p:nvPr>
            <p:ph type="title"/>
          </p:nvPr>
        </p:nvSpPr>
        <p:spPr>
          <a:xfrm>
            <a:off x="3670299" y="385232"/>
            <a:ext cx="8163985" cy="960000"/>
          </a:xfrm>
        </p:spPr>
        <p:txBody>
          <a:bodyPr/>
          <a:lstStyle/>
          <a:p>
            <a:r>
              <a:rPr lang="en-US" noProof="0"/>
              <a:t>Click to edit Master title style</a:t>
            </a:r>
          </a:p>
        </p:txBody>
      </p:sp>
      <p:sp>
        <p:nvSpPr>
          <p:cNvPr id="8" name="Content Placeholder 2">
            <a:extLst>
              <a:ext uri="{FF2B5EF4-FFF2-40B4-BE49-F238E27FC236}">
                <a16:creationId xmlns:a16="http://schemas.microsoft.com/office/drawing/2014/main" id="{96D1DF91-A198-7FC3-5404-0F59A461FFAA}"/>
              </a:ext>
            </a:extLst>
          </p:cNvPr>
          <p:cNvSpPr>
            <a:spLocks noGrp="1"/>
          </p:cNvSpPr>
          <p:nvPr>
            <p:ph idx="1"/>
          </p:nvPr>
        </p:nvSpPr>
        <p:spPr>
          <a:xfrm>
            <a:off x="3670300" y="3246969"/>
            <a:ext cx="3902400" cy="3135425"/>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9" name="Content Placeholder 2">
            <a:extLst>
              <a:ext uri="{FF2B5EF4-FFF2-40B4-BE49-F238E27FC236}">
                <a16:creationId xmlns:a16="http://schemas.microsoft.com/office/drawing/2014/main" id="{48157F5A-04EA-CAB3-7298-F9A05118ACDC}"/>
              </a:ext>
            </a:extLst>
          </p:cNvPr>
          <p:cNvSpPr>
            <a:spLocks noGrp="1"/>
          </p:cNvSpPr>
          <p:nvPr>
            <p:ph idx="14"/>
          </p:nvPr>
        </p:nvSpPr>
        <p:spPr>
          <a:xfrm>
            <a:off x="7931884" y="3246969"/>
            <a:ext cx="3902400" cy="3135425"/>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 name="Content Placeholder 2">
            <a:extLst>
              <a:ext uri="{FF2B5EF4-FFF2-40B4-BE49-F238E27FC236}">
                <a16:creationId xmlns:a16="http://schemas.microsoft.com/office/drawing/2014/main" id="{6EFA793F-42AB-E441-B787-767405F1860D}"/>
              </a:ext>
            </a:extLst>
          </p:cNvPr>
          <p:cNvSpPr>
            <a:spLocks noGrp="1"/>
          </p:cNvSpPr>
          <p:nvPr>
            <p:ph idx="15"/>
          </p:nvPr>
        </p:nvSpPr>
        <p:spPr>
          <a:xfrm>
            <a:off x="3670298" y="2209800"/>
            <a:ext cx="8163985" cy="940312"/>
          </a:xfrm>
        </p:spPr>
        <p:txBody>
          <a:bodyPr/>
          <a:lstStyle>
            <a:lvl1pPr>
              <a:defRPr sz="18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Tree>
    <p:extLst>
      <p:ext uri="{BB962C8B-B14F-4D97-AF65-F5344CB8AC3E}">
        <p14:creationId xmlns:p14="http://schemas.microsoft.com/office/powerpoint/2010/main" val="3492657459"/>
      </p:ext>
    </p:extLst>
  </p:cSld>
  <p:clrMapOvr>
    <a:masterClrMapping/>
  </p:clrMapOvr>
  <p:extLst>
    <p:ext uri="{DCECCB84-F9BA-43D5-87BE-67443E8EF086}">
      <p15:sldGuideLst xmlns:p15="http://schemas.microsoft.com/office/powerpoint/2012/main">
        <p15:guide id="15" pos="3742">
          <p15:clr>
            <a:srgbClr val="A4A3A4"/>
          </p15:clr>
        </p15:guide>
        <p15:guide id="16" pos="3581">
          <p15:clr>
            <a:srgbClr val="A4A3A4"/>
          </p15:clr>
        </p15:guide>
      </p15:sldGuideLst>
    </p:ext>
  </p:extLst>
</p:sldLayout>
</file>

<file path=ppt/slideLayouts/slideLayout256.xml><?xml version="1.0" encoding="utf-8"?>
<p:sldLayout xmlns:a="http://schemas.openxmlformats.org/drawingml/2006/main" xmlns:r="http://schemas.openxmlformats.org/officeDocument/2006/relationships" xmlns:p="http://schemas.openxmlformats.org/presentationml/2006/main" preserve="1" userDrawn="1">
  <p:cSld name="Two-columns text slide with 1/3 picture">
    <p:spTree>
      <p:nvGrpSpPr>
        <p:cNvPr id="1" name=""/>
        <p:cNvGrpSpPr/>
        <p:nvPr/>
      </p:nvGrpSpPr>
      <p:grpSpPr>
        <a:xfrm>
          <a:off x="0" y="0"/>
          <a:ext cx="0" cy="0"/>
          <a:chOff x="0" y="0"/>
          <a:chExt cx="0" cy="0"/>
        </a:xfrm>
      </p:grpSpPr>
      <p:sp>
        <p:nvSpPr>
          <p:cNvPr id="2" name="Title 1"/>
          <p:cNvSpPr>
            <a:spLocks noGrp="1"/>
          </p:cNvSpPr>
          <p:nvPr>
            <p:ph type="title"/>
          </p:nvPr>
        </p:nvSpPr>
        <p:spPr>
          <a:xfrm>
            <a:off x="835200" y="385232"/>
            <a:ext cx="7213600" cy="960000"/>
          </a:xfrm>
        </p:spPr>
        <p:txBody>
          <a:bodyPr/>
          <a:lstStyle/>
          <a:p>
            <a:r>
              <a:rPr lang="en-US" noProof="0"/>
              <a:t>Click to edit Master title style</a:t>
            </a:r>
          </a:p>
        </p:txBody>
      </p:sp>
      <p:sp>
        <p:nvSpPr>
          <p:cNvPr id="3" name="Content Placeholder 2"/>
          <p:cNvSpPr>
            <a:spLocks noGrp="1"/>
          </p:cNvSpPr>
          <p:nvPr>
            <p:ph idx="1"/>
          </p:nvPr>
        </p:nvSpPr>
        <p:spPr>
          <a:xfrm>
            <a:off x="835200" y="3234267"/>
            <a:ext cx="3422400" cy="3132040"/>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10"/>
          </p:nvPr>
        </p:nvSpPr>
        <p:spPr/>
        <p:txBody>
          <a:bodyPr/>
          <a:lstStyle/>
          <a:p>
            <a:fld id="{85F37364-F2E9-48A1-AA1B-AC8F02BD690E}"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7" name="Content Placeholder 2">
            <a:extLst>
              <a:ext uri="{FF2B5EF4-FFF2-40B4-BE49-F238E27FC236}">
                <a16:creationId xmlns:a16="http://schemas.microsoft.com/office/drawing/2014/main" id="{76BA3CB5-4E0B-038A-EC8B-EF65795FDB6A}"/>
              </a:ext>
            </a:extLst>
          </p:cNvPr>
          <p:cNvSpPr>
            <a:spLocks noGrp="1"/>
          </p:cNvSpPr>
          <p:nvPr>
            <p:ph idx="13"/>
          </p:nvPr>
        </p:nvSpPr>
        <p:spPr>
          <a:xfrm>
            <a:off x="4622802" y="3234267"/>
            <a:ext cx="3420533" cy="3132040"/>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9" name="Content Placeholder 2">
            <a:extLst>
              <a:ext uri="{FF2B5EF4-FFF2-40B4-BE49-F238E27FC236}">
                <a16:creationId xmlns:a16="http://schemas.microsoft.com/office/drawing/2014/main" id="{F8A03253-F23B-759D-52D6-D0D372380F82}"/>
              </a:ext>
            </a:extLst>
          </p:cNvPr>
          <p:cNvSpPr>
            <a:spLocks noGrp="1"/>
          </p:cNvSpPr>
          <p:nvPr>
            <p:ph idx="15"/>
          </p:nvPr>
        </p:nvSpPr>
        <p:spPr>
          <a:xfrm>
            <a:off x="835200" y="2574112"/>
            <a:ext cx="3422400"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11" name="Content Placeholder 2">
            <a:extLst>
              <a:ext uri="{FF2B5EF4-FFF2-40B4-BE49-F238E27FC236}">
                <a16:creationId xmlns:a16="http://schemas.microsoft.com/office/drawing/2014/main" id="{E7EFCB67-D080-4319-E997-74C0A99A291D}"/>
              </a:ext>
            </a:extLst>
          </p:cNvPr>
          <p:cNvSpPr>
            <a:spLocks noGrp="1"/>
          </p:cNvSpPr>
          <p:nvPr>
            <p:ph idx="16"/>
          </p:nvPr>
        </p:nvSpPr>
        <p:spPr>
          <a:xfrm>
            <a:off x="4622802" y="2574112"/>
            <a:ext cx="3420533"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13" name="Picture Placeholder 4">
            <a:extLst>
              <a:ext uri="{FF2B5EF4-FFF2-40B4-BE49-F238E27FC236}">
                <a16:creationId xmlns:a16="http://schemas.microsoft.com/office/drawing/2014/main" id="{49F737FA-3821-ED26-DBFD-6A1006BD35FE}"/>
              </a:ext>
            </a:extLst>
          </p:cNvPr>
          <p:cNvSpPr>
            <a:spLocks noGrp="1"/>
          </p:cNvSpPr>
          <p:nvPr>
            <p:ph type="pic" sz="quarter" idx="17"/>
          </p:nvPr>
        </p:nvSpPr>
        <p:spPr>
          <a:xfrm>
            <a:off x="8413753" y="0"/>
            <a:ext cx="3778247" cy="6858000"/>
          </a:xfrm>
        </p:spPr>
        <p:txBody>
          <a:bodyPr anchor="ctr" anchorCtr="1"/>
          <a:lstStyle>
            <a:lvl1pPr algn="ctr">
              <a:defRPr/>
            </a:lvl1pPr>
          </a:lstStyle>
          <a:p>
            <a:r>
              <a:rPr lang="en-US" noProof="0" dirty="0"/>
              <a:t>Click icon to add picture</a:t>
            </a:r>
          </a:p>
        </p:txBody>
      </p:sp>
    </p:spTree>
    <p:extLst>
      <p:ext uri="{BB962C8B-B14F-4D97-AF65-F5344CB8AC3E}">
        <p14:creationId xmlns:p14="http://schemas.microsoft.com/office/powerpoint/2010/main" val="3378889376"/>
      </p:ext>
    </p:extLst>
  </p:cSld>
  <p:clrMapOvr>
    <a:masterClrMapping/>
  </p:clrMapOvr>
  <p:extLst>
    <p:ext uri="{DCECCB84-F9BA-43D5-87BE-67443E8EF086}">
      <p15:sldGuideLst xmlns:p15="http://schemas.microsoft.com/office/powerpoint/2012/main"/>
    </p:ext>
  </p:extLst>
</p:sldLayout>
</file>

<file path=ppt/slideLayouts/slideLayout257.xml><?xml version="1.0" encoding="utf-8"?>
<p:sldLayout xmlns:a="http://schemas.openxmlformats.org/drawingml/2006/main" xmlns:r="http://schemas.openxmlformats.org/officeDocument/2006/relationships" xmlns:p="http://schemas.openxmlformats.org/presentationml/2006/main" preserve="1" userDrawn="1">
  <p:cSld name="Three-columns text slide with big picture">
    <p:spTree>
      <p:nvGrpSpPr>
        <p:cNvPr id="1" name=""/>
        <p:cNvGrpSpPr/>
        <p:nvPr/>
      </p:nvGrpSpPr>
      <p:grpSpPr>
        <a:xfrm>
          <a:off x="0" y="0"/>
          <a:ext cx="0" cy="0"/>
          <a:chOff x="0" y="0"/>
          <a:chExt cx="0" cy="0"/>
        </a:xfrm>
      </p:grpSpPr>
      <p:sp>
        <p:nvSpPr>
          <p:cNvPr id="13" name="Picture Placeholder 4">
            <a:extLst>
              <a:ext uri="{FF2B5EF4-FFF2-40B4-BE49-F238E27FC236}">
                <a16:creationId xmlns:a16="http://schemas.microsoft.com/office/drawing/2014/main" id="{08A6B156-3CFB-B5EC-C3DC-551B85E4678B}"/>
              </a:ext>
            </a:extLst>
          </p:cNvPr>
          <p:cNvSpPr>
            <a:spLocks noGrp="1"/>
          </p:cNvSpPr>
          <p:nvPr>
            <p:ph type="pic" sz="quarter" idx="18"/>
          </p:nvPr>
        </p:nvSpPr>
        <p:spPr>
          <a:xfrm>
            <a:off x="1" y="1"/>
            <a:ext cx="12191999" cy="4288367"/>
          </a:xfrm>
        </p:spPr>
        <p:txBody>
          <a:bodyPr anchor="ctr" anchorCtr="1"/>
          <a:lstStyle>
            <a:lvl1pPr algn="ctr">
              <a:defRPr/>
            </a:lvl1pPr>
          </a:lstStyle>
          <a:p>
            <a:r>
              <a:rPr lang="en-US" noProof="0" dirty="0"/>
              <a:t>Click icon to add picture</a:t>
            </a:r>
          </a:p>
        </p:txBody>
      </p:sp>
      <p:sp>
        <p:nvSpPr>
          <p:cNvPr id="3" name="Content Placeholder 2"/>
          <p:cNvSpPr>
            <a:spLocks noGrp="1"/>
          </p:cNvSpPr>
          <p:nvPr>
            <p:ph idx="1"/>
          </p:nvPr>
        </p:nvSpPr>
        <p:spPr>
          <a:xfrm>
            <a:off x="836081" y="5174989"/>
            <a:ext cx="3422400" cy="1200412"/>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sp>
        <p:nvSpPr>
          <p:cNvPr id="7" name="Content Placeholder 2">
            <a:extLst>
              <a:ext uri="{FF2B5EF4-FFF2-40B4-BE49-F238E27FC236}">
                <a16:creationId xmlns:a16="http://schemas.microsoft.com/office/drawing/2014/main" id="{76BA3CB5-4E0B-038A-EC8B-EF65795FDB6A}"/>
              </a:ext>
            </a:extLst>
          </p:cNvPr>
          <p:cNvSpPr>
            <a:spLocks noGrp="1"/>
          </p:cNvSpPr>
          <p:nvPr>
            <p:ph idx="13"/>
          </p:nvPr>
        </p:nvSpPr>
        <p:spPr>
          <a:xfrm>
            <a:off x="4622802" y="5174989"/>
            <a:ext cx="3420533" cy="1200412"/>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p:txBody>
      </p:sp>
      <p:sp>
        <p:nvSpPr>
          <p:cNvPr id="8" name="Content Placeholder 2">
            <a:extLst>
              <a:ext uri="{FF2B5EF4-FFF2-40B4-BE49-F238E27FC236}">
                <a16:creationId xmlns:a16="http://schemas.microsoft.com/office/drawing/2014/main" id="{D39ECE93-E124-14D6-E1B3-D291AC837964}"/>
              </a:ext>
            </a:extLst>
          </p:cNvPr>
          <p:cNvSpPr>
            <a:spLocks noGrp="1"/>
          </p:cNvSpPr>
          <p:nvPr>
            <p:ph idx="14"/>
          </p:nvPr>
        </p:nvSpPr>
        <p:spPr>
          <a:xfrm>
            <a:off x="8413751" y="5174989"/>
            <a:ext cx="3420535" cy="1200412"/>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p:txBody>
      </p:sp>
      <p:sp>
        <p:nvSpPr>
          <p:cNvPr id="9" name="Content Placeholder 2">
            <a:extLst>
              <a:ext uri="{FF2B5EF4-FFF2-40B4-BE49-F238E27FC236}">
                <a16:creationId xmlns:a16="http://schemas.microsoft.com/office/drawing/2014/main" id="{F8A03253-F23B-759D-52D6-D0D372380F82}"/>
              </a:ext>
            </a:extLst>
          </p:cNvPr>
          <p:cNvSpPr>
            <a:spLocks noGrp="1"/>
          </p:cNvSpPr>
          <p:nvPr>
            <p:ph idx="15"/>
          </p:nvPr>
        </p:nvSpPr>
        <p:spPr>
          <a:xfrm>
            <a:off x="836081" y="4576234"/>
            <a:ext cx="3422400" cy="598756"/>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11" name="Content Placeholder 2">
            <a:extLst>
              <a:ext uri="{FF2B5EF4-FFF2-40B4-BE49-F238E27FC236}">
                <a16:creationId xmlns:a16="http://schemas.microsoft.com/office/drawing/2014/main" id="{E7EFCB67-D080-4319-E997-74C0A99A291D}"/>
              </a:ext>
            </a:extLst>
          </p:cNvPr>
          <p:cNvSpPr>
            <a:spLocks noGrp="1"/>
          </p:cNvSpPr>
          <p:nvPr>
            <p:ph idx="16"/>
          </p:nvPr>
        </p:nvSpPr>
        <p:spPr>
          <a:xfrm>
            <a:off x="4622802" y="4576233"/>
            <a:ext cx="3420533"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12" name="Content Placeholder 2">
            <a:extLst>
              <a:ext uri="{FF2B5EF4-FFF2-40B4-BE49-F238E27FC236}">
                <a16:creationId xmlns:a16="http://schemas.microsoft.com/office/drawing/2014/main" id="{4BBAD459-7E18-A13F-67D6-D1EA73D281BB}"/>
              </a:ext>
            </a:extLst>
          </p:cNvPr>
          <p:cNvSpPr>
            <a:spLocks noGrp="1"/>
          </p:cNvSpPr>
          <p:nvPr>
            <p:ph idx="17"/>
          </p:nvPr>
        </p:nvSpPr>
        <p:spPr>
          <a:xfrm>
            <a:off x="8413751" y="4576233"/>
            <a:ext cx="3420535"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2" name="Date Placeholder 1">
            <a:extLst>
              <a:ext uri="{FF2B5EF4-FFF2-40B4-BE49-F238E27FC236}">
                <a16:creationId xmlns:a16="http://schemas.microsoft.com/office/drawing/2014/main" id="{F908945C-B23E-6D60-F62C-5583C6BD82A9}"/>
              </a:ext>
            </a:extLst>
          </p:cNvPr>
          <p:cNvSpPr>
            <a:spLocks noGrp="1"/>
          </p:cNvSpPr>
          <p:nvPr>
            <p:ph type="dt" sz="half" idx="19"/>
          </p:nvPr>
        </p:nvSpPr>
        <p:spPr/>
        <p:txBody>
          <a:bodyPr/>
          <a:lstStyle/>
          <a:p>
            <a:fld id="{574338ED-090F-4448-9DAA-47386141C946}" type="datetime1">
              <a:rPr lang="en-US" smtClean="0"/>
              <a:t>07/18/2024</a:t>
            </a:fld>
            <a:endParaRPr lang="en-US" dirty="0"/>
          </a:p>
        </p:txBody>
      </p:sp>
      <p:sp>
        <p:nvSpPr>
          <p:cNvPr id="15" name="Footer Placeholder 4">
            <a:extLst>
              <a:ext uri="{FF2B5EF4-FFF2-40B4-BE49-F238E27FC236}">
                <a16:creationId xmlns:a16="http://schemas.microsoft.com/office/drawing/2014/main" id="{0C5F13F3-79FC-182F-372C-23F34745839E}"/>
              </a:ext>
            </a:extLst>
          </p:cNvPr>
          <p:cNvSpPr>
            <a:spLocks noGrp="1"/>
          </p:cNvSpPr>
          <p:nvPr>
            <p:ph type="ftr" sz="quarter" idx="3"/>
          </p:nvPr>
        </p:nvSpPr>
        <p:spPr>
          <a:xfrm rot="-5400000">
            <a:off x="-323674" y="4854539"/>
            <a:ext cx="1276345" cy="144000"/>
          </a:xfrm>
          <a:prstGeom prst="rect">
            <a:avLst/>
          </a:prstGeom>
        </p:spPr>
        <p:txBody>
          <a:bodyPr vert="horz" lIns="0" tIns="0" rIns="0" bIns="0" rtlCol="0" anchor="t" anchorCtr="0">
            <a:noAutofit/>
          </a:bodyPr>
          <a:lstStyle>
            <a:lvl1pPr algn="l">
              <a:lnSpc>
                <a:spcPct val="100000"/>
              </a:lnSpc>
              <a:spcBef>
                <a:spcPts val="0"/>
              </a:spcBef>
              <a:defRPr sz="800" b="0">
                <a:solidFill>
                  <a:schemeClr val="tx1"/>
                </a:solidFill>
                <a:latin typeface="Arial" panose="020B0604020202020204" pitchFamily="34" charset="0"/>
                <a:cs typeface="Arial" panose="020B0604020202020204" pitchFamily="34" charset="0"/>
              </a:defRPr>
            </a:lvl1pPr>
          </a:lstStyle>
          <a:p>
            <a:r>
              <a:rPr lang="en-US" dirty="0"/>
              <a:t>Besse Medical  |  Confidential</a:t>
            </a:r>
          </a:p>
        </p:txBody>
      </p:sp>
    </p:spTree>
    <p:extLst>
      <p:ext uri="{BB962C8B-B14F-4D97-AF65-F5344CB8AC3E}">
        <p14:creationId xmlns:p14="http://schemas.microsoft.com/office/powerpoint/2010/main" val="2960121244"/>
      </p:ext>
    </p:extLst>
  </p:cSld>
  <p:clrMapOvr>
    <a:masterClrMapping/>
  </p:clrMapOvr>
  <p:extLst>
    <p:ext uri="{DCECCB84-F9BA-43D5-87BE-67443E8EF086}">
      <p15:sldGuideLst xmlns:p15="http://schemas.microsoft.com/office/powerpoint/2012/main"/>
    </p:ext>
  </p:extLst>
</p:sldLayout>
</file>

<file path=ppt/slideLayouts/slideLayout258.xml><?xml version="1.0" encoding="utf-8"?>
<p:sldLayout xmlns:a="http://schemas.openxmlformats.org/drawingml/2006/main" xmlns:r="http://schemas.openxmlformats.org/officeDocument/2006/relationships" xmlns:p="http://schemas.openxmlformats.org/presentationml/2006/main" preserve="1" userDrawn="1">
  <p:cSld name="Two-columns text slide 14pt/11pt">
    <p:spTree>
      <p:nvGrpSpPr>
        <p:cNvPr id="1" name=""/>
        <p:cNvGrpSpPr/>
        <p:nvPr/>
      </p:nvGrpSpPr>
      <p:grpSpPr>
        <a:xfrm>
          <a:off x="0" y="0"/>
          <a:ext cx="0" cy="0"/>
          <a:chOff x="0" y="0"/>
          <a:chExt cx="0" cy="0"/>
        </a:xfrm>
      </p:grpSpPr>
      <p:sp>
        <p:nvSpPr>
          <p:cNvPr id="2" name="Title 1"/>
          <p:cNvSpPr>
            <a:spLocks noGrp="1"/>
          </p:cNvSpPr>
          <p:nvPr>
            <p:ph type="title"/>
          </p:nvPr>
        </p:nvSpPr>
        <p:spPr>
          <a:xfrm>
            <a:off x="836085" y="385232"/>
            <a:ext cx="11000316" cy="960000"/>
          </a:xfrm>
        </p:spPr>
        <p:txBody>
          <a:bodyPr/>
          <a:lstStyle/>
          <a:p>
            <a:r>
              <a:rPr lang="en-US" noProof="0"/>
              <a:t>Click to edit Master title style</a:t>
            </a:r>
          </a:p>
        </p:txBody>
      </p:sp>
      <p:sp>
        <p:nvSpPr>
          <p:cNvPr id="3" name="Content Placeholder 2"/>
          <p:cNvSpPr>
            <a:spLocks noGrp="1"/>
          </p:cNvSpPr>
          <p:nvPr>
            <p:ph idx="1"/>
          </p:nvPr>
        </p:nvSpPr>
        <p:spPr>
          <a:xfrm>
            <a:off x="836085" y="2216491"/>
            <a:ext cx="3416300" cy="4148628"/>
          </a:xfrm>
        </p:spPr>
        <p:txBody>
          <a:bodyPr/>
          <a:lstStyle>
            <a:lvl1pPr>
              <a:defRPr sz="1867">
                <a:solidFill>
                  <a:schemeClr val="tx1"/>
                </a:solidFill>
              </a:defRPr>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p:txBody>
      </p:sp>
      <p:sp>
        <p:nvSpPr>
          <p:cNvPr id="4" name="Date Placeholder 3"/>
          <p:cNvSpPr>
            <a:spLocks noGrp="1"/>
          </p:cNvSpPr>
          <p:nvPr>
            <p:ph type="dt" sz="half" idx="10"/>
          </p:nvPr>
        </p:nvSpPr>
        <p:spPr/>
        <p:txBody>
          <a:bodyPr/>
          <a:lstStyle/>
          <a:p>
            <a:fld id="{72B92AE4-61DA-4DD2-8606-72CB201631C3}"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7" name="Content Placeholder 2">
            <a:extLst>
              <a:ext uri="{FF2B5EF4-FFF2-40B4-BE49-F238E27FC236}">
                <a16:creationId xmlns:a16="http://schemas.microsoft.com/office/drawing/2014/main" id="{76BA3CB5-4E0B-038A-EC8B-EF65795FDB6A}"/>
              </a:ext>
            </a:extLst>
          </p:cNvPr>
          <p:cNvSpPr>
            <a:spLocks noGrp="1"/>
          </p:cNvSpPr>
          <p:nvPr>
            <p:ph idx="13"/>
          </p:nvPr>
        </p:nvSpPr>
        <p:spPr>
          <a:xfrm>
            <a:off x="4622801" y="2197101"/>
            <a:ext cx="7213599" cy="4185292"/>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611167854"/>
      </p:ext>
    </p:extLst>
  </p:cSld>
  <p:clrMapOvr>
    <a:masterClrMapping/>
  </p:clrMapOvr>
  <p:extLst>
    <p:ext uri="{DCECCB84-F9BA-43D5-87BE-67443E8EF086}">
      <p15:sldGuideLst xmlns:p15="http://schemas.microsoft.com/office/powerpoint/2012/main"/>
    </p:ext>
  </p:extLst>
</p:sldLayout>
</file>

<file path=ppt/slideLayouts/slideLayout259.xml><?xml version="1.0" encoding="utf-8"?>
<p:sldLayout xmlns:a="http://schemas.openxmlformats.org/drawingml/2006/main" xmlns:r="http://schemas.openxmlformats.org/officeDocument/2006/relationships" xmlns:p="http://schemas.openxmlformats.org/presentationml/2006/main" preserve="1" userDrawn="1">
  <p:cSld name="Two-columns text slide with 1/3 text highlight">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B477778A-6302-0949-5FE4-F95753DA7409}"/>
              </a:ext>
            </a:extLst>
          </p:cNvPr>
          <p:cNvSpPr/>
          <p:nvPr userDrawn="1"/>
        </p:nvSpPr>
        <p:spPr>
          <a:xfrm>
            <a:off x="8411634" y="0"/>
            <a:ext cx="378036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 name="Title 1"/>
          <p:cNvSpPr>
            <a:spLocks noGrp="1"/>
          </p:cNvSpPr>
          <p:nvPr>
            <p:ph type="title"/>
          </p:nvPr>
        </p:nvSpPr>
        <p:spPr>
          <a:xfrm>
            <a:off x="836085" y="385233"/>
            <a:ext cx="7203015" cy="1396344"/>
          </a:xfrm>
        </p:spPr>
        <p:txBody>
          <a:bodyPr/>
          <a:lstStyle/>
          <a:p>
            <a:r>
              <a:rPr lang="en-US" noProof="0"/>
              <a:t>Click to edit Master title style</a:t>
            </a:r>
          </a:p>
        </p:txBody>
      </p:sp>
      <p:sp>
        <p:nvSpPr>
          <p:cNvPr id="3" name="Content Placeholder 2"/>
          <p:cNvSpPr>
            <a:spLocks noGrp="1"/>
          </p:cNvSpPr>
          <p:nvPr>
            <p:ph idx="1"/>
          </p:nvPr>
        </p:nvSpPr>
        <p:spPr>
          <a:xfrm>
            <a:off x="836083" y="3236384"/>
            <a:ext cx="3416300" cy="3139016"/>
          </a:xfrm>
        </p:spPr>
        <p:txBody>
          <a:bodyPr/>
          <a:lstStyle>
            <a:lvl1pPr>
              <a:defRPr sz="1467">
                <a:solidFill>
                  <a:schemeClr val="tx2"/>
                </a:solidFill>
              </a:defRPr>
            </a:lvl1pPr>
            <a:lvl2pPr marL="153596" indent="-153596">
              <a:defRPr sz="1467">
                <a:solidFill>
                  <a:schemeClr val="tx2"/>
                </a:solidFill>
              </a:defRPr>
            </a:lvl2pPr>
            <a:lvl3pPr marL="307192" indent="-153596">
              <a:defRPr sz="1467">
                <a:solidFill>
                  <a:schemeClr val="tx2"/>
                </a:solidFill>
              </a:defRPr>
            </a:lvl3pPr>
            <a:lvl4pPr marL="460788" indent="-153596">
              <a:defRPr sz="1467">
                <a:solidFill>
                  <a:schemeClr val="tx2"/>
                </a:solidFill>
              </a:defRPr>
            </a:lvl4pPr>
            <a:lvl5pPr marL="614385" indent="-153596">
              <a:defRPr sz="1467">
                <a:solidFill>
                  <a:schemeClr val="tx2"/>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10"/>
          </p:nvPr>
        </p:nvSpPr>
        <p:spPr/>
        <p:txBody>
          <a:bodyPr/>
          <a:lstStyle/>
          <a:p>
            <a:fld id="{20FE2AB9-5349-4EDE-87BF-A9CB97B02695}" type="datetime1">
              <a:rPr lang="en-US" smtClean="0"/>
              <a:t>07/18/2024</a:t>
            </a:fld>
            <a:endParaRPr lang="en-US" dirty="0"/>
          </a:p>
        </p:txBody>
      </p:sp>
      <p:sp>
        <p:nvSpPr>
          <p:cNvPr id="5" name="Footer Placeholder 4"/>
          <p:cNvSpPr>
            <a:spLocks noGrp="1"/>
          </p:cNvSpPr>
          <p:nvPr>
            <p:ph type="ftr" sz="quarter" idx="11"/>
          </p:nvPr>
        </p:nvSpPr>
        <p:spPr>
          <a:xfrm rot="-5400000">
            <a:off x="-850724" y="4327489"/>
            <a:ext cx="2330445" cy="144000"/>
          </a:xfrm>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24" name="Content Placeholder 2">
            <a:extLst>
              <a:ext uri="{FF2B5EF4-FFF2-40B4-BE49-F238E27FC236}">
                <a16:creationId xmlns:a16="http://schemas.microsoft.com/office/drawing/2014/main" id="{04953A92-4F1A-9C5D-0A0A-8E7E2F985E6A}"/>
              </a:ext>
            </a:extLst>
          </p:cNvPr>
          <p:cNvSpPr>
            <a:spLocks noGrp="1"/>
          </p:cNvSpPr>
          <p:nvPr>
            <p:ph idx="14"/>
          </p:nvPr>
        </p:nvSpPr>
        <p:spPr bwMode="white">
          <a:xfrm>
            <a:off x="8727017" y="2199217"/>
            <a:ext cx="3100915" cy="4176184"/>
          </a:xfrm>
        </p:spPr>
        <p:txBody>
          <a:bodyPr/>
          <a:lstStyle>
            <a:lvl1pPr>
              <a:defRPr sz="2400">
                <a:solidFill>
                  <a:schemeClr val="accent2"/>
                </a:solidFill>
              </a:defRPr>
            </a:lvl1pPr>
            <a:lvl2pPr marL="0" indent="0">
              <a:spcBef>
                <a:spcPts val="1600"/>
              </a:spcBef>
              <a:buNone/>
              <a:defRPr sz="2400">
                <a:solidFill>
                  <a:schemeClr val="tx2"/>
                </a:solidFill>
              </a:defRPr>
            </a:lvl2pPr>
            <a:lvl3pPr marL="307192" indent="-153596">
              <a:defRPr sz="1467"/>
            </a:lvl3pPr>
            <a:lvl4pPr marL="460788" indent="-153596">
              <a:defRPr sz="1467"/>
            </a:lvl4pPr>
            <a:lvl5pPr marL="614385" indent="-153596">
              <a:defRPr sz="1467"/>
            </a:lvl5pPr>
          </a:lstStyle>
          <a:p>
            <a:pPr lvl="0"/>
            <a:r>
              <a:rPr lang="en-US" noProof="0"/>
              <a:t>Click to edit Master text styles</a:t>
            </a:r>
          </a:p>
        </p:txBody>
      </p:sp>
      <p:sp>
        <p:nvSpPr>
          <p:cNvPr id="25" name="Content Placeholder 2">
            <a:extLst>
              <a:ext uri="{FF2B5EF4-FFF2-40B4-BE49-F238E27FC236}">
                <a16:creationId xmlns:a16="http://schemas.microsoft.com/office/drawing/2014/main" id="{E3231A5E-CB55-3DE0-6B31-34184F776871}"/>
              </a:ext>
            </a:extLst>
          </p:cNvPr>
          <p:cNvSpPr>
            <a:spLocks noGrp="1"/>
          </p:cNvSpPr>
          <p:nvPr>
            <p:ph idx="15"/>
          </p:nvPr>
        </p:nvSpPr>
        <p:spPr>
          <a:xfrm>
            <a:off x="835201" y="2199217"/>
            <a:ext cx="7212367" cy="797120"/>
          </a:xfrm>
        </p:spPr>
        <p:txBody>
          <a:bodyPr/>
          <a:lstStyle>
            <a:lvl1pPr>
              <a:defRPr sz="1467" b="1">
                <a:solidFill>
                  <a:schemeClr val="tx1"/>
                </a:solidFill>
                <a:latin typeface="+mn-lt"/>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7" name="Content Placeholder 2">
            <a:extLst>
              <a:ext uri="{FF2B5EF4-FFF2-40B4-BE49-F238E27FC236}">
                <a16:creationId xmlns:a16="http://schemas.microsoft.com/office/drawing/2014/main" id="{9047600B-8851-AE98-BB0C-E81BB2CCFC59}"/>
              </a:ext>
            </a:extLst>
          </p:cNvPr>
          <p:cNvSpPr>
            <a:spLocks noGrp="1"/>
          </p:cNvSpPr>
          <p:nvPr>
            <p:ph idx="16"/>
          </p:nvPr>
        </p:nvSpPr>
        <p:spPr>
          <a:xfrm>
            <a:off x="4618567" y="3236384"/>
            <a:ext cx="3429000" cy="3139016"/>
          </a:xfrm>
        </p:spPr>
        <p:txBody>
          <a:bodyPr/>
          <a:lstStyle>
            <a:lvl1pPr>
              <a:defRPr sz="1467">
                <a:solidFill>
                  <a:schemeClr val="tx2"/>
                </a:solidFill>
              </a:defRPr>
            </a:lvl1pPr>
            <a:lvl2pPr marL="153596" indent="-153596">
              <a:defRPr sz="1467">
                <a:solidFill>
                  <a:schemeClr val="tx2"/>
                </a:solidFill>
              </a:defRPr>
            </a:lvl2pPr>
            <a:lvl3pPr marL="307192" indent="-153596">
              <a:defRPr sz="1467">
                <a:solidFill>
                  <a:schemeClr val="tx2"/>
                </a:solidFill>
              </a:defRPr>
            </a:lvl3pPr>
            <a:lvl4pPr marL="460788" indent="-153596">
              <a:defRPr sz="1467">
                <a:solidFill>
                  <a:schemeClr val="tx2"/>
                </a:solidFill>
              </a:defRPr>
            </a:lvl4pPr>
            <a:lvl5pPr marL="614385" indent="-153596">
              <a:defRPr sz="1467">
                <a:solidFill>
                  <a:schemeClr val="tx2"/>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130418410"/>
      </p:ext>
    </p:extLst>
  </p:cSld>
  <p:clrMapOvr>
    <a:masterClrMapping/>
  </p:clrMapOvr>
  <p:extLst>
    <p:ext uri="{DCECCB84-F9BA-43D5-87BE-67443E8EF086}">
      <p15:sldGuideLst xmlns:p15="http://schemas.microsoft.com/office/powerpoint/2012/main">
        <p15:guide id="14" pos="4123">
          <p15:clr>
            <a:srgbClr val="A4A3A4"/>
          </p15:clr>
        </p15:guide>
      </p15:sldGuideLst>
    </p:ext>
  </p:extLst>
</p:sldLayout>
</file>

<file path=ppt/slideLayouts/slideLayout260.xml><?xml version="1.0" encoding="utf-8"?>
<p:sldLayout xmlns:a="http://schemas.openxmlformats.org/drawingml/2006/main" xmlns:r="http://schemas.openxmlformats.org/officeDocument/2006/relationships" xmlns:p="http://schemas.openxmlformats.org/presentationml/2006/main" preserve="1" userDrawn="1">
  <p:cSld name="Empty slide 12 columns">
    <p:spTree>
      <p:nvGrpSpPr>
        <p:cNvPr id="1" name=""/>
        <p:cNvGrpSpPr/>
        <p:nvPr/>
      </p:nvGrpSpPr>
      <p:grpSpPr>
        <a:xfrm>
          <a:off x="0" y="0"/>
          <a:ext cx="0" cy="0"/>
          <a:chOff x="0" y="0"/>
          <a:chExt cx="0" cy="0"/>
        </a:xfrm>
      </p:grpSpPr>
      <p:sp>
        <p:nvSpPr>
          <p:cNvPr id="2" name="Title 1"/>
          <p:cNvSpPr>
            <a:spLocks noGrp="1"/>
          </p:cNvSpPr>
          <p:nvPr>
            <p:ph type="title"/>
          </p:nvPr>
        </p:nvSpPr>
        <p:spPr>
          <a:xfrm>
            <a:off x="836083" y="385234"/>
            <a:ext cx="11000316" cy="960967"/>
          </a:xfrm>
        </p:spPr>
        <p:txBody>
          <a:bodyPr/>
          <a:lstStyle/>
          <a:p>
            <a:r>
              <a:rPr lang="en-US" noProof="0"/>
              <a:t>Click to edit Master title style</a:t>
            </a:r>
          </a:p>
        </p:txBody>
      </p:sp>
      <p:sp>
        <p:nvSpPr>
          <p:cNvPr id="4" name="Date Placeholder 3"/>
          <p:cNvSpPr>
            <a:spLocks noGrp="1"/>
          </p:cNvSpPr>
          <p:nvPr>
            <p:ph type="dt" sz="half" idx="10"/>
          </p:nvPr>
        </p:nvSpPr>
        <p:spPr/>
        <p:txBody>
          <a:bodyPr/>
          <a:lstStyle/>
          <a:p>
            <a:fld id="{D6BAB984-31B9-4997-90D3-6ACAB9808B87}"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Tree>
    <p:extLst>
      <p:ext uri="{BB962C8B-B14F-4D97-AF65-F5344CB8AC3E}">
        <p14:creationId xmlns:p14="http://schemas.microsoft.com/office/powerpoint/2010/main" val="3946210473"/>
      </p:ext>
    </p:extLst>
  </p:cSld>
  <p:clrMapOvr>
    <a:masterClrMapping/>
  </p:clrMapOvr>
  <p:extLst>
    <p:ext uri="{DCECCB84-F9BA-43D5-87BE-67443E8EF086}">
      <p15:sldGuideLst xmlns:p15="http://schemas.microsoft.com/office/powerpoint/2012/main"/>
    </p:ext>
  </p:extLst>
</p:sldLayout>
</file>

<file path=ppt/slideLayouts/slideLayout261.xml><?xml version="1.0" encoding="utf-8"?>
<p:sldLayout xmlns:a="http://schemas.openxmlformats.org/drawingml/2006/main" xmlns:r="http://schemas.openxmlformats.org/officeDocument/2006/relationships" xmlns:p="http://schemas.openxmlformats.org/presentationml/2006/main" preserve="1" userDrawn="1">
  <p:cSld name="Divider slide">
    <p:bg>
      <p:bgPr>
        <a:solidFill>
          <a:schemeClr val="accent1"/>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BA372D2-B535-8019-13DF-3C17C2336D8A}"/>
              </a:ext>
            </a:extLst>
          </p:cNvPr>
          <p:cNvSpPr/>
          <p:nvPr userDrawn="1"/>
        </p:nvSpPr>
        <p:spPr>
          <a:xfrm>
            <a:off x="554567" y="2205567"/>
            <a:ext cx="5040000" cy="4080000"/>
          </a:xfrm>
          <a:prstGeom prst="rect">
            <a:avLst/>
          </a:prstGeom>
          <a:gradFill>
            <a:gsLst>
              <a:gs pos="0">
                <a:schemeClr val="accent2"/>
              </a:gs>
              <a:gs pos="45000">
                <a:schemeClr val="accent2">
                  <a:alpha val="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 name="Title 1"/>
          <p:cNvSpPr>
            <a:spLocks noGrp="1"/>
          </p:cNvSpPr>
          <p:nvPr>
            <p:ph type="title"/>
          </p:nvPr>
        </p:nvSpPr>
        <p:spPr>
          <a:xfrm>
            <a:off x="836083" y="2450553"/>
            <a:ext cx="11000316" cy="906815"/>
          </a:xfrm>
        </p:spPr>
        <p:txBody>
          <a:bodyPr/>
          <a:lstStyle>
            <a:lvl1pPr>
              <a:defRPr sz="4267">
                <a:solidFill>
                  <a:schemeClr val="bg1"/>
                </a:solidFill>
              </a:defRPr>
            </a:lvl1pPr>
          </a:lstStyle>
          <a:p>
            <a:r>
              <a:rPr lang="en-US" noProof="0"/>
              <a:t>Click to edit Master title style</a:t>
            </a:r>
          </a:p>
        </p:txBody>
      </p:sp>
      <p:sp>
        <p:nvSpPr>
          <p:cNvPr id="4" name="Date Placeholder 3"/>
          <p:cNvSpPr>
            <a:spLocks noGrp="1"/>
          </p:cNvSpPr>
          <p:nvPr>
            <p:ph type="dt" sz="half" idx="10"/>
          </p:nvPr>
        </p:nvSpPr>
        <p:spPr/>
        <p:txBody>
          <a:bodyPr/>
          <a:lstStyle>
            <a:lvl1pPr>
              <a:defRPr>
                <a:solidFill>
                  <a:schemeClr val="bg1"/>
                </a:solidFill>
              </a:defRPr>
            </a:lvl1pPr>
          </a:lstStyle>
          <a:p>
            <a:fld id="{65E038B6-BB4A-40B5-AC62-C1B12CB6625B}" type="datetime1">
              <a:rPr lang="en-US" smtClean="0"/>
              <a:t>07/18/2024</a:t>
            </a:fld>
            <a:endParaRPr lang="en-US" dirty="0"/>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dirty="0"/>
              <a:t>Besse Medical  |  Confidential</a:t>
            </a:r>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Tree>
    <p:extLst>
      <p:ext uri="{BB962C8B-B14F-4D97-AF65-F5344CB8AC3E}">
        <p14:creationId xmlns:p14="http://schemas.microsoft.com/office/powerpoint/2010/main" val="252481836"/>
      </p:ext>
    </p:extLst>
  </p:cSld>
  <p:clrMapOvr>
    <a:masterClrMapping/>
  </p:clrMapOvr>
  <p:extLst>
    <p:ext uri="{DCECCB84-F9BA-43D5-87BE-67443E8EF086}">
      <p15:sldGuideLst xmlns:p15="http://schemas.microsoft.com/office/powerpoint/2012/main">
        <p15:guide id="7" orient="horz" pos="1157">
          <p15:clr>
            <a:srgbClr val="A4A3A4"/>
          </p15:clr>
        </p15:guide>
      </p15:sldGuideLst>
    </p:ext>
  </p:extLst>
</p:sldLayout>
</file>

<file path=ppt/slideLayouts/slideLayout262.xml><?xml version="1.0" encoding="utf-8"?>
<p:sldLayout xmlns:a="http://schemas.openxmlformats.org/drawingml/2006/main" xmlns:r="http://schemas.openxmlformats.org/officeDocument/2006/relationships" xmlns:p="http://schemas.openxmlformats.org/presentationml/2006/main" preserve="1" userDrawn="1">
  <p:cSld name="Divider slide with picture right            ">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03CD2E7F-4CEE-BBAD-AF97-2389B4F590F0}"/>
              </a:ext>
            </a:extLst>
          </p:cNvPr>
          <p:cNvSpPr/>
          <p:nvPr userDrawn="1"/>
        </p:nvSpPr>
        <p:spPr>
          <a:xfrm>
            <a:off x="8411634" y="0"/>
            <a:ext cx="3780367"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 name="Title 1"/>
          <p:cNvSpPr>
            <a:spLocks noGrp="1"/>
          </p:cNvSpPr>
          <p:nvPr>
            <p:ph type="title"/>
          </p:nvPr>
        </p:nvSpPr>
        <p:spPr>
          <a:xfrm>
            <a:off x="836084" y="2450552"/>
            <a:ext cx="7207251" cy="2192685"/>
          </a:xfrm>
        </p:spPr>
        <p:txBody>
          <a:bodyPr/>
          <a:lstStyle>
            <a:lvl1pPr>
              <a:defRPr sz="4267">
                <a:solidFill>
                  <a:schemeClr val="bg1"/>
                </a:solidFill>
              </a:defRPr>
            </a:lvl1pPr>
          </a:lstStyle>
          <a:p>
            <a:r>
              <a:rPr lang="en-US" noProof="0"/>
              <a:t>Click to edit Master title style</a:t>
            </a:r>
          </a:p>
        </p:txBody>
      </p:sp>
      <p:sp>
        <p:nvSpPr>
          <p:cNvPr id="4" name="Date Placeholder 3"/>
          <p:cNvSpPr>
            <a:spLocks noGrp="1"/>
          </p:cNvSpPr>
          <p:nvPr>
            <p:ph type="dt" sz="half" idx="10"/>
          </p:nvPr>
        </p:nvSpPr>
        <p:spPr/>
        <p:txBody>
          <a:bodyPr/>
          <a:lstStyle>
            <a:lvl1pPr>
              <a:defRPr>
                <a:solidFill>
                  <a:schemeClr val="bg1"/>
                </a:solidFill>
              </a:defRPr>
            </a:lvl1pPr>
          </a:lstStyle>
          <a:p>
            <a:fld id="{07014499-500F-4E1D-8BB1-71CCE9B98842}" type="datetime1">
              <a:rPr lang="en-US" smtClean="0"/>
              <a:t>07/18/2024</a:t>
            </a:fld>
            <a:endParaRPr lang="en-US" dirty="0"/>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dirty="0"/>
              <a:t>Besse Medical  |  Confidential</a:t>
            </a:r>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
        <p:nvSpPr>
          <p:cNvPr id="9" name="Picture Placeholder 4">
            <a:extLst>
              <a:ext uri="{FF2B5EF4-FFF2-40B4-BE49-F238E27FC236}">
                <a16:creationId xmlns:a16="http://schemas.microsoft.com/office/drawing/2014/main" id="{459D50D3-B26A-1071-9DCD-04E617CD92B3}"/>
              </a:ext>
            </a:extLst>
          </p:cNvPr>
          <p:cNvSpPr>
            <a:spLocks noGrp="1"/>
          </p:cNvSpPr>
          <p:nvPr>
            <p:ph type="pic" sz="quarter" idx="13"/>
          </p:nvPr>
        </p:nvSpPr>
        <p:spPr>
          <a:xfrm>
            <a:off x="8411634" y="0"/>
            <a:ext cx="3780367" cy="6858000"/>
          </a:xfrm>
        </p:spPr>
        <p:txBody>
          <a:bodyPr anchor="ctr" anchorCtr="1"/>
          <a:lstStyle>
            <a:lvl1pPr algn="ctr">
              <a:defRPr/>
            </a:lvl1pPr>
          </a:lstStyle>
          <a:p>
            <a:r>
              <a:rPr lang="en-US" noProof="0" dirty="0"/>
              <a:t>Click icon to add picture</a:t>
            </a:r>
          </a:p>
        </p:txBody>
      </p:sp>
    </p:spTree>
    <p:extLst>
      <p:ext uri="{BB962C8B-B14F-4D97-AF65-F5344CB8AC3E}">
        <p14:creationId xmlns:p14="http://schemas.microsoft.com/office/powerpoint/2010/main" val="3001738506"/>
      </p:ext>
    </p:extLst>
  </p:cSld>
  <p:clrMapOvr>
    <a:masterClrMapping/>
  </p:clrMapOvr>
  <p:extLst>
    <p:ext uri="{DCECCB84-F9BA-43D5-87BE-67443E8EF086}">
      <p15:sldGuideLst xmlns:p15="http://schemas.microsoft.com/office/powerpoint/2012/main">
        <p15:guide id="7" orient="horz" pos="1157">
          <p15:clr>
            <a:srgbClr val="A4A3A4"/>
          </p15:clr>
        </p15:guide>
      </p15:sldGuideLst>
    </p:ext>
  </p:extLst>
</p:sldLayout>
</file>

<file path=ppt/slideLayouts/slideLayout263.xml><?xml version="1.0" encoding="utf-8"?>
<p:sldLayout xmlns:a="http://schemas.openxmlformats.org/drawingml/2006/main" xmlns:r="http://schemas.openxmlformats.org/officeDocument/2006/relationships" xmlns:p="http://schemas.openxmlformats.org/presentationml/2006/main" preserve="1" userDrawn="1">
  <p:cSld name="Divider slide with dark picture">
    <p:spTree>
      <p:nvGrpSpPr>
        <p:cNvPr id="1" name=""/>
        <p:cNvGrpSpPr/>
        <p:nvPr/>
      </p:nvGrpSpPr>
      <p:grpSpPr>
        <a:xfrm>
          <a:off x="0" y="0"/>
          <a:ext cx="0" cy="0"/>
          <a:chOff x="0" y="0"/>
          <a:chExt cx="0" cy="0"/>
        </a:xfrm>
      </p:grpSpPr>
      <p:sp>
        <p:nvSpPr>
          <p:cNvPr id="3" name="Picture Placeholder 4">
            <a:extLst>
              <a:ext uri="{FF2B5EF4-FFF2-40B4-BE49-F238E27FC236}">
                <a16:creationId xmlns:a16="http://schemas.microsoft.com/office/drawing/2014/main" id="{F9843477-FF41-1244-D052-0664C83A7EC4}"/>
              </a:ext>
            </a:extLst>
          </p:cNvPr>
          <p:cNvSpPr>
            <a:spLocks noGrp="1"/>
          </p:cNvSpPr>
          <p:nvPr>
            <p:ph type="pic" sz="quarter" idx="13"/>
          </p:nvPr>
        </p:nvSpPr>
        <p:spPr>
          <a:xfrm>
            <a:off x="0" y="0"/>
            <a:ext cx="12192000" cy="6858000"/>
          </a:xfrm>
        </p:spPr>
        <p:txBody>
          <a:bodyPr anchor="ctr" anchorCtr="1"/>
          <a:lstStyle>
            <a:lvl1pPr algn="ctr">
              <a:defRPr/>
            </a:lvl1pPr>
          </a:lstStyle>
          <a:p>
            <a:r>
              <a:rPr lang="en-US" noProof="0" dirty="0"/>
              <a:t>Click icon to add picture</a:t>
            </a:r>
          </a:p>
        </p:txBody>
      </p:sp>
      <p:sp>
        <p:nvSpPr>
          <p:cNvPr id="2" name="Title 1"/>
          <p:cNvSpPr>
            <a:spLocks noGrp="1"/>
          </p:cNvSpPr>
          <p:nvPr>
            <p:ph type="title"/>
          </p:nvPr>
        </p:nvSpPr>
        <p:spPr>
          <a:xfrm>
            <a:off x="836083" y="2450553"/>
            <a:ext cx="11000316" cy="906815"/>
          </a:xfrm>
        </p:spPr>
        <p:txBody>
          <a:bodyPr/>
          <a:lstStyle>
            <a:lvl1pPr>
              <a:defRPr sz="4267">
                <a:solidFill>
                  <a:schemeClr val="bg1"/>
                </a:solidFill>
              </a:defRPr>
            </a:lvl1pPr>
          </a:lstStyle>
          <a:p>
            <a:r>
              <a:rPr lang="en-US" noProof="0"/>
              <a:t>Click to edit Master title style</a:t>
            </a:r>
          </a:p>
        </p:txBody>
      </p:sp>
      <p:pic>
        <p:nvPicPr>
          <p:cNvPr id="7" name="Graphic 6">
            <a:extLst>
              <a:ext uri="{FF2B5EF4-FFF2-40B4-BE49-F238E27FC236}">
                <a16:creationId xmlns:a16="http://schemas.microsoft.com/office/drawing/2014/main" id="{EFA1F824-6FC4-822D-0410-863E12D17EB6}"/>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
        <p:nvSpPr>
          <p:cNvPr id="4" name="Date Placeholder 3"/>
          <p:cNvSpPr>
            <a:spLocks noGrp="1"/>
          </p:cNvSpPr>
          <p:nvPr>
            <p:ph type="dt" sz="half" idx="10"/>
          </p:nvPr>
        </p:nvSpPr>
        <p:spPr/>
        <p:txBody>
          <a:bodyPr/>
          <a:lstStyle>
            <a:lvl1pPr>
              <a:defRPr>
                <a:solidFill>
                  <a:schemeClr val="bg1"/>
                </a:solidFill>
              </a:defRPr>
            </a:lvl1pPr>
          </a:lstStyle>
          <a:p>
            <a:fld id="{F0120541-2673-42B5-9ED3-6867B3C0EE60}" type="datetime1">
              <a:rPr lang="en-US" smtClean="0"/>
              <a:t>07/18/2024</a:t>
            </a:fld>
            <a:endParaRPr lang="en-US" dirty="0"/>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dirty="0"/>
              <a:t>Besse Medical  |  Confidential</a:t>
            </a:r>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dirty="0"/>
          </a:p>
        </p:txBody>
      </p:sp>
    </p:spTree>
    <p:extLst>
      <p:ext uri="{BB962C8B-B14F-4D97-AF65-F5344CB8AC3E}">
        <p14:creationId xmlns:p14="http://schemas.microsoft.com/office/powerpoint/2010/main" val="2729944250"/>
      </p:ext>
    </p:extLst>
  </p:cSld>
  <p:clrMapOvr>
    <a:masterClrMapping/>
  </p:clrMapOvr>
  <p:extLst>
    <p:ext uri="{DCECCB84-F9BA-43D5-87BE-67443E8EF086}">
      <p15:sldGuideLst xmlns:p15="http://schemas.microsoft.com/office/powerpoint/2012/main">
        <p15:guide id="7" orient="horz" pos="1157">
          <p15:clr>
            <a:srgbClr val="A4A3A4"/>
          </p15:clr>
        </p15:guide>
      </p15:sldGuideLst>
    </p:ext>
  </p:extLst>
</p:sldLayout>
</file>

<file path=ppt/slideLayouts/slideLayout264.xml><?xml version="1.0" encoding="utf-8"?>
<p:sldLayout xmlns:a="http://schemas.openxmlformats.org/drawingml/2006/main" xmlns:r="http://schemas.openxmlformats.org/officeDocument/2006/relationships" xmlns:p="http://schemas.openxmlformats.org/presentationml/2006/main" preserve="1" userDrawn="1">
  <p:cSld name="Divider slide with  bright picture">
    <p:spTree>
      <p:nvGrpSpPr>
        <p:cNvPr id="1" name=""/>
        <p:cNvGrpSpPr/>
        <p:nvPr/>
      </p:nvGrpSpPr>
      <p:grpSpPr>
        <a:xfrm>
          <a:off x="0" y="0"/>
          <a:ext cx="0" cy="0"/>
          <a:chOff x="0" y="0"/>
          <a:chExt cx="0" cy="0"/>
        </a:xfrm>
      </p:grpSpPr>
      <p:sp>
        <p:nvSpPr>
          <p:cNvPr id="3" name="Picture Placeholder 4">
            <a:extLst>
              <a:ext uri="{FF2B5EF4-FFF2-40B4-BE49-F238E27FC236}">
                <a16:creationId xmlns:a16="http://schemas.microsoft.com/office/drawing/2014/main" id="{F9843477-FF41-1244-D052-0664C83A7EC4}"/>
              </a:ext>
            </a:extLst>
          </p:cNvPr>
          <p:cNvSpPr>
            <a:spLocks noGrp="1"/>
          </p:cNvSpPr>
          <p:nvPr>
            <p:ph type="pic" sz="quarter" idx="13"/>
          </p:nvPr>
        </p:nvSpPr>
        <p:spPr>
          <a:xfrm>
            <a:off x="0" y="0"/>
            <a:ext cx="12192000" cy="6858000"/>
          </a:xfrm>
        </p:spPr>
        <p:txBody>
          <a:bodyPr anchor="ctr" anchorCtr="1"/>
          <a:lstStyle>
            <a:lvl1pPr algn="ctr">
              <a:defRPr/>
            </a:lvl1pPr>
          </a:lstStyle>
          <a:p>
            <a:r>
              <a:rPr lang="en-US" dirty="0"/>
              <a:t>Click icon to add picture</a:t>
            </a:r>
          </a:p>
        </p:txBody>
      </p:sp>
      <p:sp>
        <p:nvSpPr>
          <p:cNvPr id="2" name="Title 1"/>
          <p:cNvSpPr>
            <a:spLocks noGrp="1"/>
          </p:cNvSpPr>
          <p:nvPr>
            <p:ph type="title"/>
          </p:nvPr>
        </p:nvSpPr>
        <p:spPr>
          <a:xfrm>
            <a:off x="836083" y="2450553"/>
            <a:ext cx="11000316" cy="906815"/>
          </a:xfrm>
        </p:spPr>
        <p:txBody>
          <a:bodyPr/>
          <a:lstStyle>
            <a:lvl1pPr>
              <a:defRPr sz="4267">
                <a:solidFill>
                  <a:schemeClr val="tx1"/>
                </a:solidFill>
              </a:defRPr>
            </a:lvl1pPr>
          </a:lstStyle>
          <a:p>
            <a:r>
              <a:rPr lang="en-US"/>
              <a:t>Click to edit Master title style</a:t>
            </a:r>
          </a:p>
        </p:txBody>
      </p:sp>
      <p:sp>
        <p:nvSpPr>
          <p:cNvPr id="4" name="Date Placeholder 3"/>
          <p:cNvSpPr>
            <a:spLocks noGrp="1"/>
          </p:cNvSpPr>
          <p:nvPr>
            <p:ph type="dt" sz="half" idx="10"/>
          </p:nvPr>
        </p:nvSpPr>
        <p:spPr/>
        <p:txBody>
          <a:bodyPr/>
          <a:lstStyle/>
          <a:p>
            <a:fld id="{C62C933F-032C-4392-90E9-545B52241F0A}"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199"/>
          </a:xfrm>
          <a:prstGeom prst="rect">
            <a:avLst/>
          </a:prstGeom>
        </p:spPr>
      </p:pic>
    </p:spTree>
    <p:extLst>
      <p:ext uri="{BB962C8B-B14F-4D97-AF65-F5344CB8AC3E}">
        <p14:creationId xmlns:p14="http://schemas.microsoft.com/office/powerpoint/2010/main" val="9705400"/>
      </p:ext>
    </p:extLst>
  </p:cSld>
  <p:clrMapOvr>
    <a:masterClrMapping/>
  </p:clrMapOvr>
  <p:extLst>
    <p:ext uri="{DCECCB84-F9BA-43D5-87BE-67443E8EF086}">
      <p15:sldGuideLst xmlns:p15="http://schemas.microsoft.com/office/powerpoint/2012/main">
        <p15:guide id="7" orient="horz" pos="1157">
          <p15:clr>
            <a:srgbClr val="A4A3A4"/>
          </p15:clr>
        </p15:guide>
      </p15:sldGuideLst>
    </p:ext>
  </p:extLst>
</p:sldLayout>
</file>

<file path=ppt/slideLayouts/slideLayout265.xml><?xml version="1.0" encoding="utf-8"?>
<p:sldLayout xmlns:a="http://schemas.openxmlformats.org/drawingml/2006/main" xmlns:r="http://schemas.openxmlformats.org/officeDocument/2006/relationships" xmlns:p="http://schemas.openxmlformats.org/presentationml/2006/main" preserve="1" userDrawn="1">
  <p:cSld name="Quote slide">
    <p:bg>
      <p:bgPr>
        <a:solidFill>
          <a:schemeClr val="accent1"/>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08B390E-CDD0-E687-5509-EDBF66E1B3E7}"/>
              </a:ext>
            </a:extLst>
          </p:cNvPr>
          <p:cNvSpPr/>
          <p:nvPr userDrawn="1"/>
        </p:nvSpPr>
        <p:spPr>
          <a:xfrm>
            <a:off x="558800" y="480484"/>
            <a:ext cx="5759999" cy="4560000"/>
          </a:xfrm>
          <a:prstGeom prst="rect">
            <a:avLst/>
          </a:prstGeom>
          <a:gradFill>
            <a:gsLst>
              <a:gs pos="0">
                <a:schemeClr val="accent2"/>
              </a:gs>
              <a:gs pos="45000">
                <a:schemeClr val="accent2">
                  <a:alpha val="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noProof="0" dirty="0"/>
          </a:p>
        </p:txBody>
      </p:sp>
      <p:sp>
        <p:nvSpPr>
          <p:cNvPr id="2" name="Title 1"/>
          <p:cNvSpPr>
            <a:spLocks noGrp="1"/>
          </p:cNvSpPr>
          <p:nvPr>
            <p:ph type="title" hasCustomPrompt="1"/>
          </p:nvPr>
        </p:nvSpPr>
        <p:spPr>
          <a:xfrm>
            <a:off x="836084" y="582085"/>
            <a:ext cx="205403" cy="409808"/>
          </a:xfrm>
        </p:spPr>
        <p:txBody>
          <a:bodyPr/>
          <a:lstStyle>
            <a:lvl1pPr>
              <a:defRPr sz="4267">
                <a:solidFill>
                  <a:schemeClr val="bg1"/>
                </a:solidFill>
              </a:defRPr>
            </a:lvl1pPr>
          </a:lstStyle>
          <a:p>
            <a:r>
              <a:rPr lang="en-US" noProof="0"/>
              <a:t>“</a:t>
            </a:r>
          </a:p>
        </p:txBody>
      </p:sp>
      <p:sp>
        <p:nvSpPr>
          <p:cNvPr id="4" name="Date Placeholder 3"/>
          <p:cNvSpPr>
            <a:spLocks noGrp="1"/>
          </p:cNvSpPr>
          <p:nvPr>
            <p:ph type="dt" sz="half" idx="10"/>
          </p:nvPr>
        </p:nvSpPr>
        <p:spPr/>
        <p:txBody>
          <a:bodyPr/>
          <a:lstStyle>
            <a:lvl1pPr>
              <a:defRPr>
                <a:solidFill>
                  <a:schemeClr val="bg1"/>
                </a:solidFill>
              </a:defRPr>
            </a:lvl1pPr>
          </a:lstStyle>
          <a:p>
            <a:fld id="{0F7BA00A-5F5C-42D3-BDCB-460B486E7C07}" type="datetime1">
              <a:rPr lang="en-US" noProof="0" smtClean="0"/>
              <a:t>07/18/2024</a:t>
            </a:fld>
            <a:endParaRPr lang="en-US" noProof="0" dirty="0"/>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noProof="0" dirty="0"/>
              <a:t>Besse Medical  |  Confidential</a:t>
            </a:r>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noProof="0" smtClean="0"/>
              <a:pPr/>
              <a:t>‹#›</a:t>
            </a:fld>
            <a:endParaRPr lang="en-US" noProof="0"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
        <p:nvSpPr>
          <p:cNvPr id="7" name="Text Placeholder 13">
            <a:extLst>
              <a:ext uri="{FF2B5EF4-FFF2-40B4-BE49-F238E27FC236}">
                <a16:creationId xmlns:a16="http://schemas.microsoft.com/office/drawing/2014/main" id="{343DE40A-320D-E99D-937C-2543D79BD414}"/>
              </a:ext>
            </a:extLst>
          </p:cNvPr>
          <p:cNvSpPr>
            <a:spLocks noGrp="1"/>
          </p:cNvSpPr>
          <p:nvPr>
            <p:ph type="body" sz="quarter" idx="18" hasCustomPrompt="1"/>
          </p:nvPr>
        </p:nvSpPr>
        <p:spPr>
          <a:xfrm>
            <a:off x="1041487" y="5329768"/>
            <a:ext cx="5314949" cy="361949"/>
          </a:xfrm>
        </p:spPr>
        <p:txBody>
          <a:bodyPr anchor="t" anchorCtr="0"/>
          <a:lstStyle>
            <a:lvl1pPr>
              <a:defRPr sz="1867">
                <a:solidFill>
                  <a:schemeClr val="bg1"/>
                </a:solidFill>
              </a:defRPr>
            </a:lvl1pPr>
            <a:lvl2pPr>
              <a:defRPr sz="933"/>
            </a:lvl2pPr>
            <a:lvl3pPr>
              <a:defRPr sz="933"/>
            </a:lvl3pPr>
            <a:lvl4pPr>
              <a:defRPr sz="933"/>
            </a:lvl4pPr>
            <a:lvl5pPr>
              <a:defRPr sz="933"/>
            </a:lvl5pPr>
          </a:lstStyle>
          <a:p>
            <a:pPr lvl="0"/>
            <a:r>
              <a:rPr lang="en-US" noProof="0"/>
              <a:t>Name</a:t>
            </a:r>
          </a:p>
        </p:txBody>
      </p:sp>
      <p:sp>
        <p:nvSpPr>
          <p:cNvPr id="12" name="Text Placeholder 11">
            <a:extLst>
              <a:ext uri="{FF2B5EF4-FFF2-40B4-BE49-F238E27FC236}">
                <a16:creationId xmlns:a16="http://schemas.microsoft.com/office/drawing/2014/main" id="{A96A9635-F033-0A5F-F58E-11169787EFC9}"/>
              </a:ext>
            </a:extLst>
          </p:cNvPr>
          <p:cNvSpPr>
            <a:spLocks noGrp="1"/>
          </p:cNvSpPr>
          <p:nvPr>
            <p:ph type="body" sz="quarter" idx="19" hasCustomPrompt="1"/>
          </p:nvPr>
        </p:nvSpPr>
        <p:spPr>
          <a:xfrm>
            <a:off x="1041488" y="582083"/>
            <a:ext cx="8902613" cy="4747685"/>
          </a:xfrm>
        </p:spPr>
        <p:txBody>
          <a:bodyPr/>
          <a:lstStyle>
            <a:lvl1pPr>
              <a:defRPr sz="4267">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1709626900"/>
      </p:ext>
    </p:extLst>
  </p:cSld>
  <p:clrMapOvr>
    <a:masterClrMapping/>
  </p:clrMapOvr>
  <p:extLst>
    <p:ext uri="{DCECCB84-F9BA-43D5-87BE-67443E8EF086}">
      <p15:sldGuideLst xmlns:p15="http://schemas.microsoft.com/office/powerpoint/2012/main">
        <p15:guide id="7" orient="horz" pos="275">
          <p15:clr>
            <a:srgbClr val="A4A3A4"/>
          </p15:clr>
        </p15:guide>
      </p15:sldGuideLst>
    </p:ext>
  </p:extLst>
</p:sldLayout>
</file>

<file path=ppt/slideLayouts/slideLayout266.xml><?xml version="1.0" encoding="utf-8"?>
<p:sldLayout xmlns:a="http://schemas.openxmlformats.org/drawingml/2006/main" xmlns:r="http://schemas.openxmlformats.org/officeDocument/2006/relationships" xmlns:p="http://schemas.openxmlformats.org/presentationml/2006/main" preserve="1" userDrawn="1">
  <p:cSld name="Thank you slide">
    <p:spTree>
      <p:nvGrpSpPr>
        <p:cNvPr id="1" name=""/>
        <p:cNvGrpSpPr/>
        <p:nvPr/>
      </p:nvGrpSpPr>
      <p:grpSpPr>
        <a:xfrm>
          <a:off x="0" y="0"/>
          <a:ext cx="0" cy="0"/>
          <a:chOff x="0" y="0"/>
          <a:chExt cx="0" cy="0"/>
        </a:xfrm>
      </p:grpSpPr>
      <p:pic>
        <p:nvPicPr>
          <p:cNvPr id="7" name="Picture 6" descr="Background pattern&#10;&#10;Description automatically generated">
            <a:extLst>
              <a:ext uri="{FF2B5EF4-FFF2-40B4-BE49-F238E27FC236}">
                <a16:creationId xmlns:a16="http://schemas.microsoft.com/office/drawing/2014/main" id="{97F4C5DE-ECFB-7624-160A-83125FED6C1B}"/>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hasCustomPrompt="1"/>
          </p:nvPr>
        </p:nvSpPr>
        <p:spPr bwMode="gray">
          <a:xfrm>
            <a:off x="835200" y="3973732"/>
            <a:ext cx="2780477" cy="704533"/>
          </a:xfrm>
        </p:spPr>
        <p:txBody>
          <a:bodyPr/>
          <a:lstStyle>
            <a:lvl1pPr>
              <a:lnSpc>
                <a:spcPct val="100000"/>
              </a:lnSpc>
              <a:defRPr sz="4400">
                <a:solidFill>
                  <a:schemeClr val="bg1"/>
                </a:solidFill>
              </a:defRPr>
            </a:lvl1pPr>
          </a:lstStyle>
          <a:p>
            <a:r>
              <a:rPr lang="en-US" noProof="0"/>
              <a:t>Thank you</a:t>
            </a:r>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p:blipFill>
        <p:spPr>
          <a:xfrm rot="-5400000">
            <a:off x="-113235" y="827963"/>
            <a:ext cx="811267" cy="115200"/>
          </a:xfrm>
          <a:prstGeom prst="rect">
            <a:avLst/>
          </a:prstGeom>
        </p:spPr>
      </p:pic>
    </p:spTree>
    <p:extLst>
      <p:ext uri="{BB962C8B-B14F-4D97-AF65-F5344CB8AC3E}">
        <p14:creationId xmlns:p14="http://schemas.microsoft.com/office/powerpoint/2010/main" val="445878055"/>
      </p:ext>
    </p:extLst>
  </p:cSld>
  <p:clrMapOvr>
    <a:masterClrMapping/>
  </p:clrMapOvr>
  <p:extLst>
    <p:ext uri="{DCECCB84-F9BA-43D5-87BE-67443E8EF086}">
      <p15:sldGuideLst xmlns:p15="http://schemas.microsoft.com/office/powerpoint/2012/main">
        <p15:guide id="7" orient="horz" pos="2132">
          <p15:clr>
            <a:srgbClr val="A4A3A4"/>
          </p15:clr>
        </p15:guide>
      </p15:sldGuideLst>
    </p:ext>
  </p:extLst>
</p:sldLayout>
</file>

<file path=ppt/slideLayouts/slideLayout267.xml><?xml version="1.0" encoding="utf-8"?>
<p:sldLayout xmlns:a="http://schemas.openxmlformats.org/drawingml/2006/main" xmlns:r="http://schemas.openxmlformats.org/officeDocument/2006/relationships" xmlns:p="http://schemas.openxmlformats.org/presentationml/2006/main" userDrawn="1">
  <p:cSld name="Thank you slide international">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pic>
        <p:nvPicPr>
          <p:cNvPr id="9" name="Picture 8">
            <a:extLst>
              <a:ext uri="{FF2B5EF4-FFF2-40B4-BE49-F238E27FC236}">
                <a16:creationId xmlns:a16="http://schemas.microsoft.com/office/drawing/2014/main" id="{D17E60DF-9B6E-29BE-340C-52589F6F6561}"/>
              </a:ext>
            </a:extLst>
          </p:cNvPr>
          <p:cNvPicPr>
            <a:picLocks noChangeAspect="1"/>
          </p:cNvPicPr>
          <p:nvPr userDrawn="1"/>
        </p:nvPicPr>
        <p:blipFill>
          <a:blip r:embed="rId4" cstate="print">
            <a:extLst>
              <a:ext uri="{28A0092B-C50C-407E-A947-70E740481C1C}">
                <a14:useLocalDpi xmlns:a14="http://schemas.microsoft.com/office/drawing/2010/main"/>
              </a:ext>
            </a:extLst>
          </a:blip>
          <a:srcRect/>
          <a:stretch/>
        </p:blipFill>
        <p:spPr>
          <a:xfrm>
            <a:off x="0" y="0"/>
            <a:ext cx="12192000" cy="6858000"/>
          </a:xfrm>
          <a:prstGeom prst="rect">
            <a:avLst/>
          </a:prstGeom>
        </p:spPr>
      </p:pic>
    </p:spTree>
    <p:extLst>
      <p:ext uri="{BB962C8B-B14F-4D97-AF65-F5344CB8AC3E}">
        <p14:creationId xmlns:p14="http://schemas.microsoft.com/office/powerpoint/2010/main" val="2318409173"/>
      </p:ext>
    </p:extLst>
  </p:cSld>
  <p:clrMapOvr>
    <a:masterClrMapping/>
  </p:clrMapOvr>
  <p:extLst>
    <p:ext uri="{DCECCB84-F9BA-43D5-87BE-67443E8EF086}">
      <p15:sldGuideLst xmlns:p15="http://schemas.microsoft.com/office/powerpoint/2012/main"/>
    </p:ext>
  </p:extLst>
</p:sldLayout>
</file>

<file path=ppt/slideLayouts/slideLayout268.xml><?xml version="1.0" encoding="utf-8"?>
<p:sldLayout xmlns:a="http://schemas.openxmlformats.org/drawingml/2006/main" xmlns:r="http://schemas.openxmlformats.org/officeDocument/2006/relationships" xmlns:p="http://schemas.openxmlformats.org/presentationml/2006/main" userDrawn="1">
  <p:cSld name="1_Quote slide">
    <p:bg>
      <p:bgPr>
        <a:solidFill>
          <a:schemeClr val="accent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solidFill>
                  <a:schemeClr val="bg1"/>
                </a:solidFill>
              </a:defRPr>
            </a:lvl1pPr>
          </a:lstStyle>
          <a:p>
            <a:pPr defTabSz="609585">
              <a:defRPr/>
            </a:pPr>
            <a:fld id="{CB09D2CA-60E2-47D1-B3A0-66A56327FA99}" type="datetime1">
              <a:rPr lang="en-US" smtClean="0">
                <a:solidFill>
                  <a:srgbClr val="FFFFFF"/>
                </a:solidFill>
              </a:rPr>
              <a:t>07/18/2024</a:t>
            </a:fld>
            <a:endParaRPr lang="en-US" dirty="0">
              <a:solidFill>
                <a:srgbClr val="FFFFFF"/>
              </a:solidFill>
            </a:endParaRPr>
          </a:p>
        </p:txBody>
      </p:sp>
      <p:sp>
        <p:nvSpPr>
          <p:cNvPr id="5" name="Footer Placeholder 4"/>
          <p:cNvSpPr>
            <a:spLocks noGrp="1"/>
          </p:cNvSpPr>
          <p:nvPr>
            <p:ph type="ftr" sz="quarter" idx="11"/>
          </p:nvPr>
        </p:nvSpPr>
        <p:spPr/>
        <p:txBody>
          <a:bodyPr/>
          <a:lstStyle>
            <a:lvl1pPr>
              <a:defRPr>
                <a:solidFill>
                  <a:schemeClr val="bg1"/>
                </a:solidFill>
              </a:defRPr>
            </a:lvl1pPr>
          </a:lstStyle>
          <a:p>
            <a:pPr defTabSz="609585">
              <a:defRPr/>
            </a:pPr>
            <a:r>
              <a:rPr lang="en-US" dirty="0">
                <a:solidFill>
                  <a:srgbClr val="FFFFFF"/>
                </a:solidFill>
              </a:rPr>
              <a:t>Besse Medical  |  Confidential</a:t>
            </a:r>
          </a:p>
        </p:txBody>
      </p:sp>
      <p:sp>
        <p:nvSpPr>
          <p:cNvPr id="6" name="Slide Number Placeholder 5"/>
          <p:cNvSpPr>
            <a:spLocks noGrp="1"/>
          </p:cNvSpPr>
          <p:nvPr>
            <p:ph type="sldNum" sz="quarter" idx="12"/>
          </p:nvPr>
        </p:nvSpPr>
        <p:spPr/>
        <p:txBody>
          <a:bodyPr/>
          <a:lstStyle>
            <a:lvl1pPr>
              <a:defRPr>
                <a:solidFill>
                  <a:schemeClr val="bg1"/>
                </a:solidFill>
              </a:defRPr>
            </a:lvl1pPr>
          </a:lstStyle>
          <a:p>
            <a:pPr defTabSz="609585">
              <a:defRPr/>
            </a:pPr>
            <a:fld id="{7402B711-A71A-452E-950A-8AB93037233C}" type="slidenum">
              <a:rPr lang="en-US" smtClean="0">
                <a:solidFill>
                  <a:srgbClr val="FFFFFF"/>
                </a:solidFill>
              </a:rPr>
              <a:pPr defTabSz="609585">
                <a:defRPr/>
              </a:pPr>
              <a:t>‹#›</a:t>
            </a:fld>
            <a:endParaRPr lang="en-US" dirty="0">
              <a:solidFill>
                <a:srgbClr val="FFFFFF"/>
              </a:solidFill>
            </a:endParaRPr>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Tree>
    <p:extLst>
      <p:ext uri="{BB962C8B-B14F-4D97-AF65-F5344CB8AC3E}">
        <p14:creationId xmlns:p14="http://schemas.microsoft.com/office/powerpoint/2010/main" val="4289527123"/>
      </p:ext>
    </p:extLst>
  </p:cSld>
  <p:clrMapOvr>
    <a:masterClrMapping/>
  </p:clrMapOvr>
  <p:extLst>
    <p:ext uri="{DCECCB84-F9BA-43D5-87BE-67443E8EF086}">
      <p15:sldGuideLst xmlns:p15="http://schemas.microsoft.com/office/powerpoint/2012/main">
        <p15:guide id="7" orient="horz" pos="275">
          <p15:clr>
            <a:srgbClr val="A4A3A4"/>
          </p15:clr>
        </p15:guide>
      </p15:sldGuideLst>
    </p:ext>
  </p:extLst>
</p:sldLayout>
</file>

<file path=ppt/slideLayouts/slideLayout269.xml><?xml version="1.0" encoding="utf-8"?>
<p:sldLayout xmlns:a="http://schemas.openxmlformats.org/drawingml/2006/main" xmlns:r="http://schemas.openxmlformats.org/officeDocument/2006/relationships" xmlns:p="http://schemas.openxmlformats.org/presentationml/2006/main" showMasterSp="0" userDrawn="1">
  <p:cSld name="Title Only 2">
    <p:spTree>
      <p:nvGrpSpPr>
        <p:cNvPr id="1" name=""/>
        <p:cNvGrpSpPr/>
        <p:nvPr/>
      </p:nvGrpSpPr>
      <p:grpSpPr>
        <a:xfrm>
          <a:off x="0" y="0"/>
          <a:ext cx="0" cy="0"/>
          <a:chOff x="0" y="0"/>
          <a:chExt cx="0" cy="0"/>
        </a:xfrm>
      </p:grpSpPr>
      <p:pic>
        <p:nvPicPr>
          <p:cNvPr id="6" name="BKG Texture">
            <a:extLst>
              <a:ext uri="{FF2B5EF4-FFF2-40B4-BE49-F238E27FC236}">
                <a16:creationId xmlns:a16="http://schemas.microsoft.com/office/drawing/2014/main" id="{81EC1718-AEF5-C795-5DC3-634DFED7008F}"/>
              </a:ext>
            </a:extLst>
          </p:cNvPr>
          <p:cNvPicPr>
            <a:picLocks noChangeAspect="1"/>
          </p:cNvPicPr>
          <p:nvPr userDrawn="1"/>
        </p:nvPicPr>
        <p:blipFill>
          <a:blip r:embed="rId3"/>
          <a:srcRect/>
          <a:stretch/>
        </p:blipFill>
        <p:spPr>
          <a:xfrm>
            <a:off x="0" y="0"/>
            <a:ext cx="12192000" cy="6858000"/>
          </a:xfrm>
          <a:prstGeom prst="rect">
            <a:avLst/>
          </a:prstGeom>
        </p:spPr>
      </p:pic>
      <p:grpSp>
        <p:nvGrpSpPr>
          <p:cNvPr id="7" name="Grid">
            <a:extLst>
              <a:ext uri="{FF2B5EF4-FFF2-40B4-BE49-F238E27FC236}">
                <a16:creationId xmlns:a16="http://schemas.microsoft.com/office/drawing/2014/main" id="{BD286F98-4412-BCDE-8624-414C7888F55C}"/>
              </a:ext>
            </a:extLst>
          </p:cNvPr>
          <p:cNvGrpSpPr/>
          <p:nvPr userDrawn="1"/>
        </p:nvGrpSpPr>
        <p:grpSpPr>
          <a:xfrm>
            <a:off x="-297264" y="-309033"/>
            <a:ext cx="12786528" cy="7493349"/>
            <a:chOff x="-222948" y="-231775"/>
            <a:chExt cx="9589896" cy="5620012"/>
          </a:xfrm>
        </p:grpSpPr>
        <p:cxnSp>
          <p:nvCxnSpPr>
            <p:cNvPr id="8" name="Gerade Verbindung 46">
              <a:extLst>
                <a:ext uri="{FF2B5EF4-FFF2-40B4-BE49-F238E27FC236}">
                  <a16:creationId xmlns:a16="http://schemas.microsoft.com/office/drawing/2014/main" id="{12B38B5C-3EEC-6B37-FEC4-C4CE303EA5FD}"/>
                </a:ext>
              </a:extLst>
            </p:cNvPr>
            <p:cNvCxnSpPr/>
            <p:nvPr userDrawn="1"/>
          </p:nvCxnSpPr>
          <p:spPr>
            <a:xfrm rot="5400000">
              <a:off x="9299448" y="4790250"/>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Gerade Verbindung 26">
              <a:extLst>
                <a:ext uri="{FF2B5EF4-FFF2-40B4-BE49-F238E27FC236}">
                  <a16:creationId xmlns:a16="http://schemas.microsoft.com/office/drawing/2014/main" id="{6B789E5B-1F43-1009-2186-5516D69B762D}"/>
                </a:ext>
              </a:extLst>
            </p:cNvPr>
            <p:cNvCxnSpPr/>
            <p:nvPr userDrawn="1"/>
          </p:nvCxnSpPr>
          <p:spPr>
            <a:xfrm rot="5400000">
              <a:off x="-155448" y="4790250"/>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Gerade Verbindung 34">
              <a:extLst>
                <a:ext uri="{FF2B5EF4-FFF2-40B4-BE49-F238E27FC236}">
                  <a16:creationId xmlns:a16="http://schemas.microsoft.com/office/drawing/2014/main" id="{45EDA632-FDAD-7EEB-ED18-72F2C16AA199}"/>
                </a:ext>
              </a:extLst>
            </p:cNvPr>
            <p:cNvCxnSpPr/>
            <p:nvPr userDrawn="1"/>
          </p:nvCxnSpPr>
          <p:spPr>
            <a:xfrm>
              <a:off x="4846320" y="-228600"/>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Gerade Verbindung 35">
              <a:extLst>
                <a:ext uri="{FF2B5EF4-FFF2-40B4-BE49-F238E27FC236}">
                  <a16:creationId xmlns:a16="http://schemas.microsoft.com/office/drawing/2014/main" id="{26F905DB-38C9-6996-9B46-856D5299236F}"/>
                </a:ext>
              </a:extLst>
            </p:cNvPr>
            <p:cNvCxnSpPr>
              <a:cxnSpLocks/>
            </p:cNvCxnSpPr>
            <p:nvPr userDrawn="1"/>
          </p:nvCxnSpPr>
          <p:spPr>
            <a:xfrm>
              <a:off x="8869680" y="-228600"/>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Gerade Verbindung 33">
              <a:extLst>
                <a:ext uri="{FF2B5EF4-FFF2-40B4-BE49-F238E27FC236}">
                  <a16:creationId xmlns:a16="http://schemas.microsoft.com/office/drawing/2014/main" id="{22F6C0BC-383C-7E50-AE23-AC3DC0852AC3}"/>
                </a:ext>
              </a:extLst>
            </p:cNvPr>
            <p:cNvCxnSpPr/>
            <p:nvPr userDrawn="1"/>
          </p:nvCxnSpPr>
          <p:spPr>
            <a:xfrm>
              <a:off x="822960" y="-228600"/>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Gerade Verbindung 33">
              <a:extLst>
                <a:ext uri="{FF2B5EF4-FFF2-40B4-BE49-F238E27FC236}">
                  <a16:creationId xmlns:a16="http://schemas.microsoft.com/office/drawing/2014/main" id="{B18877AF-938A-21C7-F339-45A17DF1A788}"/>
                </a:ext>
              </a:extLst>
            </p:cNvPr>
            <p:cNvCxnSpPr>
              <a:cxnSpLocks/>
            </p:cNvCxnSpPr>
            <p:nvPr userDrawn="1"/>
          </p:nvCxnSpPr>
          <p:spPr>
            <a:xfrm>
              <a:off x="548640" y="-231775"/>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Gerade Verbindung 33">
              <a:extLst>
                <a:ext uri="{FF2B5EF4-FFF2-40B4-BE49-F238E27FC236}">
                  <a16:creationId xmlns:a16="http://schemas.microsoft.com/office/drawing/2014/main" id="{753404D8-E0B9-D53C-C61A-A75ABF290066}"/>
                </a:ext>
              </a:extLst>
            </p:cNvPr>
            <p:cNvCxnSpPr/>
            <p:nvPr userDrawn="1"/>
          </p:nvCxnSpPr>
          <p:spPr>
            <a:xfrm>
              <a:off x="3611880" y="-228600"/>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Gerade Verbindung 33">
              <a:extLst>
                <a:ext uri="{FF2B5EF4-FFF2-40B4-BE49-F238E27FC236}">
                  <a16:creationId xmlns:a16="http://schemas.microsoft.com/office/drawing/2014/main" id="{9B7AD226-7FF8-5D05-B810-DAB8106534A1}"/>
                </a:ext>
              </a:extLst>
            </p:cNvPr>
            <p:cNvCxnSpPr/>
            <p:nvPr userDrawn="1"/>
          </p:nvCxnSpPr>
          <p:spPr>
            <a:xfrm>
              <a:off x="3337560" y="-231775"/>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Gerade Verbindung 33">
              <a:extLst>
                <a:ext uri="{FF2B5EF4-FFF2-40B4-BE49-F238E27FC236}">
                  <a16:creationId xmlns:a16="http://schemas.microsoft.com/office/drawing/2014/main" id="{C7CD7CC0-9FE7-9A68-D204-6F9A35488F5D}"/>
                </a:ext>
              </a:extLst>
            </p:cNvPr>
            <p:cNvCxnSpPr/>
            <p:nvPr userDrawn="1"/>
          </p:nvCxnSpPr>
          <p:spPr>
            <a:xfrm>
              <a:off x="2240280" y="-208906"/>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Gerade Verbindung 33">
              <a:extLst>
                <a:ext uri="{FF2B5EF4-FFF2-40B4-BE49-F238E27FC236}">
                  <a16:creationId xmlns:a16="http://schemas.microsoft.com/office/drawing/2014/main" id="{7223DABE-B5C5-2701-9EA8-BB42DA089DFD}"/>
                </a:ext>
              </a:extLst>
            </p:cNvPr>
            <p:cNvCxnSpPr/>
            <p:nvPr userDrawn="1"/>
          </p:nvCxnSpPr>
          <p:spPr>
            <a:xfrm>
              <a:off x="1965960" y="-21208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Gerade Verbindung 33">
              <a:extLst>
                <a:ext uri="{FF2B5EF4-FFF2-40B4-BE49-F238E27FC236}">
                  <a16:creationId xmlns:a16="http://schemas.microsoft.com/office/drawing/2014/main" id="{9588CA0A-F16F-325C-26A9-8ABAC761CDBA}"/>
                </a:ext>
              </a:extLst>
            </p:cNvPr>
            <p:cNvCxnSpPr/>
            <p:nvPr userDrawn="1"/>
          </p:nvCxnSpPr>
          <p:spPr>
            <a:xfrm>
              <a:off x="4983480" y="-228600"/>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Gerade Verbindung 33">
              <a:extLst>
                <a:ext uri="{FF2B5EF4-FFF2-40B4-BE49-F238E27FC236}">
                  <a16:creationId xmlns:a16="http://schemas.microsoft.com/office/drawing/2014/main" id="{61400D47-D1AF-73BD-5A30-406B66B04967}"/>
                </a:ext>
              </a:extLst>
            </p:cNvPr>
            <p:cNvCxnSpPr/>
            <p:nvPr userDrawn="1"/>
          </p:nvCxnSpPr>
          <p:spPr>
            <a:xfrm>
              <a:off x="4709160" y="-231775"/>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Gerade Verbindung 33">
              <a:extLst>
                <a:ext uri="{FF2B5EF4-FFF2-40B4-BE49-F238E27FC236}">
                  <a16:creationId xmlns:a16="http://schemas.microsoft.com/office/drawing/2014/main" id="{5335CBC3-F23D-DE26-5C48-113DF9DE259E}"/>
                </a:ext>
              </a:extLst>
            </p:cNvPr>
            <p:cNvCxnSpPr/>
            <p:nvPr userDrawn="1"/>
          </p:nvCxnSpPr>
          <p:spPr>
            <a:xfrm>
              <a:off x="6355080" y="-228600"/>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Gerade Verbindung 33">
              <a:extLst>
                <a:ext uri="{FF2B5EF4-FFF2-40B4-BE49-F238E27FC236}">
                  <a16:creationId xmlns:a16="http://schemas.microsoft.com/office/drawing/2014/main" id="{801C1974-E73E-BE89-C4E3-5DDEE28B1233}"/>
                </a:ext>
              </a:extLst>
            </p:cNvPr>
            <p:cNvCxnSpPr/>
            <p:nvPr userDrawn="1"/>
          </p:nvCxnSpPr>
          <p:spPr>
            <a:xfrm>
              <a:off x="6080760" y="-231775"/>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Gerade Verbindung 35">
              <a:extLst>
                <a:ext uri="{FF2B5EF4-FFF2-40B4-BE49-F238E27FC236}">
                  <a16:creationId xmlns:a16="http://schemas.microsoft.com/office/drawing/2014/main" id="{43E60519-748B-853F-76E5-99901CCE177C}"/>
                </a:ext>
              </a:extLst>
            </p:cNvPr>
            <p:cNvCxnSpPr/>
            <p:nvPr userDrawn="1"/>
          </p:nvCxnSpPr>
          <p:spPr>
            <a:xfrm>
              <a:off x="7452360" y="-228600"/>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Gerade Verbindung 35">
              <a:extLst>
                <a:ext uri="{FF2B5EF4-FFF2-40B4-BE49-F238E27FC236}">
                  <a16:creationId xmlns:a16="http://schemas.microsoft.com/office/drawing/2014/main" id="{1D86D0A2-D557-A665-D952-94BCA9F598F6}"/>
                </a:ext>
              </a:extLst>
            </p:cNvPr>
            <p:cNvCxnSpPr>
              <a:cxnSpLocks/>
            </p:cNvCxnSpPr>
            <p:nvPr userDrawn="1"/>
          </p:nvCxnSpPr>
          <p:spPr>
            <a:xfrm>
              <a:off x="7726680" y="-228600"/>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Gerade Verbindung 34">
              <a:extLst>
                <a:ext uri="{FF2B5EF4-FFF2-40B4-BE49-F238E27FC236}">
                  <a16:creationId xmlns:a16="http://schemas.microsoft.com/office/drawing/2014/main" id="{7776AFB9-90B1-3D49-21DF-31F157A3DE18}"/>
                </a:ext>
              </a:extLst>
            </p:cNvPr>
            <p:cNvCxnSpPr/>
            <p:nvPr userDrawn="1"/>
          </p:nvCxnSpPr>
          <p:spPr>
            <a:xfrm>
              <a:off x="4846320" y="5233543"/>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Gerade Verbindung 35">
              <a:extLst>
                <a:ext uri="{FF2B5EF4-FFF2-40B4-BE49-F238E27FC236}">
                  <a16:creationId xmlns:a16="http://schemas.microsoft.com/office/drawing/2014/main" id="{8F025BEE-5EC4-3D80-FD7F-AB0B74C98826}"/>
                </a:ext>
              </a:extLst>
            </p:cNvPr>
            <p:cNvCxnSpPr>
              <a:cxnSpLocks/>
            </p:cNvCxnSpPr>
            <p:nvPr userDrawn="1"/>
          </p:nvCxnSpPr>
          <p:spPr>
            <a:xfrm>
              <a:off x="8869680" y="5233543"/>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Gerade Verbindung 33">
              <a:extLst>
                <a:ext uri="{FF2B5EF4-FFF2-40B4-BE49-F238E27FC236}">
                  <a16:creationId xmlns:a16="http://schemas.microsoft.com/office/drawing/2014/main" id="{BA5B7BB7-9373-B9B0-1577-6BF2A1D84D0C}"/>
                </a:ext>
              </a:extLst>
            </p:cNvPr>
            <p:cNvCxnSpPr/>
            <p:nvPr userDrawn="1"/>
          </p:nvCxnSpPr>
          <p:spPr>
            <a:xfrm>
              <a:off x="822960" y="5233543"/>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Gerade Verbindung 33">
              <a:extLst>
                <a:ext uri="{FF2B5EF4-FFF2-40B4-BE49-F238E27FC236}">
                  <a16:creationId xmlns:a16="http://schemas.microsoft.com/office/drawing/2014/main" id="{4B10CE0E-FDDE-CE15-5F87-03EE79CC96C0}"/>
                </a:ext>
              </a:extLst>
            </p:cNvPr>
            <p:cNvCxnSpPr>
              <a:cxnSpLocks/>
            </p:cNvCxnSpPr>
            <p:nvPr userDrawn="1"/>
          </p:nvCxnSpPr>
          <p:spPr>
            <a:xfrm>
              <a:off x="548640" y="5230368"/>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Gerade Verbindung 33">
              <a:extLst>
                <a:ext uri="{FF2B5EF4-FFF2-40B4-BE49-F238E27FC236}">
                  <a16:creationId xmlns:a16="http://schemas.microsoft.com/office/drawing/2014/main" id="{F047F013-B03C-E90E-1F3B-6519F4B883DD}"/>
                </a:ext>
              </a:extLst>
            </p:cNvPr>
            <p:cNvCxnSpPr/>
            <p:nvPr userDrawn="1"/>
          </p:nvCxnSpPr>
          <p:spPr>
            <a:xfrm>
              <a:off x="3611880" y="5233543"/>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Gerade Verbindung 33">
              <a:extLst>
                <a:ext uri="{FF2B5EF4-FFF2-40B4-BE49-F238E27FC236}">
                  <a16:creationId xmlns:a16="http://schemas.microsoft.com/office/drawing/2014/main" id="{8E1A9588-5301-05FC-D542-5C365521C9C1}"/>
                </a:ext>
              </a:extLst>
            </p:cNvPr>
            <p:cNvCxnSpPr/>
            <p:nvPr userDrawn="1"/>
          </p:nvCxnSpPr>
          <p:spPr>
            <a:xfrm>
              <a:off x="3337560" y="5230368"/>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Gerade Verbindung 33">
              <a:extLst>
                <a:ext uri="{FF2B5EF4-FFF2-40B4-BE49-F238E27FC236}">
                  <a16:creationId xmlns:a16="http://schemas.microsoft.com/office/drawing/2014/main" id="{298592A2-C61A-7CA2-36D2-9EC2C89E5E71}"/>
                </a:ext>
              </a:extLst>
            </p:cNvPr>
            <p:cNvCxnSpPr/>
            <p:nvPr userDrawn="1"/>
          </p:nvCxnSpPr>
          <p:spPr>
            <a:xfrm>
              <a:off x="2240280" y="5253237"/>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Gerade Verbindung 33">
              <a:extLst>
                <a:ext uri="{FF2B5EF4-FFF2-40B4-BE49-F238E27FC236}">
                  <a16:creationId xmlns:a16="http://schemas.microsoft.com/office/drawing/2014/main" id="{2FC9F9E7-A0C1-7725-F2A4-1EF3BB6A37B9}"/>
                </a:ext>
              </a:extLst>
            </p:cNvPr>
            <p:cNvCxnSpPr/>
            <p:nvPr userDrawn="1"/>
          </p:nvCxnSpPr>
          <p:spPr>
            <a:xfrm>
              <a:off x="1965960" y="5250062"/>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Gerade Verbindung 33">
              <a:extLst>
                <a:ext uri="{FF2B5EF4-FFF2-40B4-BE49-F238E27FC236}">
                  <a16:creationId xmlns:a16="http://schemas.microsoft.com/office/drawing/2014/main" id="{92C47DD1-0631-658A-61A0-1B68F26D407E}"/>
                </a:ext>
              </a:extLst>
            </p:cNvPr>
            <p:cNvCxnSpPr/>
            <p:nvPr userDrawn="1"/>
          </p:nvCxnSpPr>
          <p:spPr>
            <a:xfrm>
              <a:off x="4983480" y="5233543"/>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Gerade Verbindung 33">
              <a:extLst>
                <a:ext uri="{FF2B5EF4-FFF2-40B4-BE49-F238E27FC236}">
                  <a16:creationId xmlns:a16="http://schemas.microsoft.com/office/drawing/2014/main" id="{E7C25693-798D-1707-C091-C72D98BC6455}"/>
                </a:ext>
              </a:extLst>
            </p:cNvPr>
            <p:cNvCxnSpPr/>
            <p:nvPr userDrawn="1"/>
          </p:nvCxnSpPr>
          <p:spPr>
            <a:xfrm>
              <a:off x="4709160" y="5230368"/>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Gerade Verbindung 33">
              <a:extLst>
                <a:ext uri="{FF2B5EF4-FFF2-40B4-BE49-F238E27FC236}">
                  <a16:creationId xmlns:a16="http://schemas.microsoft.com/office/drawing/2014/main" id="{97284195-920D-C699-2146-EF608F3BF8CD}"/>
                </a:ext>
              </a:extLst>
            </p:cNvPr>
            <p:cNvCxnSpPr/>
            <p:nvPr userDrawn="1"/>
          </p:nvCxnSpPr>
          <p:spPr>
            <a:xfrm>
              <a:off x="6355080" y="5233543"/>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Gerade Verbindung 33">
              <a:extLst>
                <a:ext uri="{FF2B5EF4-FFF2-40B4-BE49-F238E27FC236}">
                  <a16:creationId xmlns:a16="http://schemas.microsoft.com/office/drawing/2014/main" id="{4B0908BC-0CDE-A7A1-861C-C567F55EC731}"/>
                </a:ext>
              </a:extLst>
            </p:cNvPr>
            <p:cNvCxnSpPr/>
            <p:nvPr userDrawn="1"/>
          </p:nvCxnSpPr>
          <p:spPr>
            <a:xfrm>
              <a:off x="6080760" y="5230368"/>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Gerade Verbindung 35">
              <a:extLst>
                <a:ext uri="{FF2B5EF4-FFF2-40B4-BE49-F238E27FC236}">
                  <a16:creationId xmlns:a16="http://schemas.microsoft.com/office/drawing/2014/main" id="{C0692611-2DF6-F3A8-EBC9-47AB490FF9DD}"/>
                </a:ext>
              </a:extLst>
            </p:cNvPr>
            <p:cNvCxnSpPr/>
            <p:nvPr userDrawn="1"/>
          </p:nvCxnSpPr>
          <p:spPr>
            <a:xfrm>
              <a:off x="7452360" y="5233543"/>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Gerade Verbindung 35">
              <a:extLst>
                <a:ext uri="{FF2B5EF4-FFF2-40B4-BE49-F238E27FC236}">
                  <a16:creationId xmlns:a16="http://schemas.microsoft.com/office/drawing/2014/main" id="{7B94B2B5-015E-9C9C-5AC2-76D0012F3B89}"/>
                </a:ext>
              </a:extLst>
            </p:cNvPr>
            <p:cNvCxnSpPr>
              <a:cxnSpLocks/>
            </p:cNvCxnSpPr>
            <p:nvPr userDrawn="1"/>
          </p:nvCxnSpPr>
          <p:spPr>
            <a:xfrm>
              <a:off x="7726680" y="5233543"/>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Gerade Verbindung 26">
              <a:extLst>
                <a:ext uri="{FF2B5EF4-FFF2-40B4-BE49-F238E27FC236}">
                  <a16:creationId xmlns:a16="http://schemas.microsoft.com/office/drawing/2014/main" id="{F2FB1BFB-1907-54A9-80FD-022C0C766E72}"/>
                </a:ext>
              </a:extLst>
            </p:cNvPr>
            <p:cNvCxnSpPr/>
            <p:nvPr userDrawn="1"/>
          </p:nvCxnSpPr>
          <p:spPr>
            <a:xfrm rot="5400000">
              <a:off x="-155448" y="4195890"/>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Gerade Verbindung 26">
              <a:extLst>
                <a:ext uri="{FF2B5EF4-FFF2-40B4-BE49-F238E27FC236}">
                  <a16:creationId xmlns:a16="http://schemas.microsoft.com/office/drawing/2014/main" id="{03765894-3AFD-BBE7-F1EF-8F6A54D98B0C}"/>
                </a:ext>
              </a:extLst>
            </p:cNvPr>
            <p:cNvCxnSpPr/>
            <p:nvPr userDrawn="1"/>
          </p:nvCxnSpPr>
          <p:spPr>
            <a:xfrm rot="5400000">
              <a:off x="-155448" y="2641410"/>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0" name="Gerade Verbindung 26">
              <a:extLst>
                <a:ext uri="{FF2B5EF4-FFF2-40B4-BE49-F238E27FC236}">
                  <a16:creationId xmlns:a16="http://schemas.microsoft.com/office/drawing/2014/main" id="{184BD26A-1BBF-5E4F-5441-6D5C5C62B7CB}"/>
                </a:ext>
              </a:extLst>
            </p:cNvPr>
            <p:cNvCxnSpPr/>
            <p:nvPr userDrawn="1"/>
          </p:nvCxnSpPr>
          <p:spPr>
            <a:xfrm rot="5400000">
              <a:off x="-155448" y="2367090"/>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 name="Gerade Verbindung 26">
              <a:extLst>
                <a:ext uri="{FF2B5EF4-FFF2-40B4-BE49-F238E27FC236}">
                  <a16:creationId xmlns:a16="http://schemas.microsoft.com/office/drawing/2014/main" id="{B1D4FF71-CFDA-43A9-EAE4-036C4403DF6E}"/>
                </a:ext>
              </a:extLst>
            </p:cNvPr>
            <p:cNvCxnSpPr/>
            <p:nvPr userDrawn="1"/>
          </p:nvCxnSpPr>
          <p:spPr>
            <a:xfrm rot="5400000">
              <a:off x="-155448" y="1864170"/>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2" name="Gerade Verbindung 26">
              <a:extLst>
                <a:ext uri="{FF2B5EF4-FFF2-40B4-BE49-F238E27FC236}">
                  <a16:creationId xmlns:a16="http://schemas.microsoft.com/office/drawing/2014/main" id="{0B39045F-7DC6-2946-2BF6-AC174C20F9E0}"/>
                </a:ext>
              </a:extLst>
            </p:cNvPr>
            <p:cNvCxnSpPr/>
            <p:nvPr userDrawn="1"/>
          </p:nvCxnSpPr>
          <p:spPr>
            <a:xfrm rot="5400000">
              <a:off x="-155448" y="1589850"/>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3" name="Gerade Verbindung 26">
              <a:extLst>
                <a:ext uri="{FF2B5EF4-FFF2-40B4-BE49-F238E27FC236}">
                  <a16:creationId xmlns:a16="http://schemas.microsoft.com/office/drawing/2014/main" id="{BE1CFB7B-CB11-5ED3-A174-25AE506AC0BB}"/>
                </a:ext>
              </a:extLst>
            </p:cNvPr>
            <p:cNvCxnSpPr/>
            <p:nvPr userDrawn="1"/>
          </p:nvCxnSpPr>
          <p:spPr>
            <a:xfrm rot="5400000">
              <a:off x="-155448" y="1086930"/>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4" name="Gerade Verbindung 26">
              <a:extLst>
                <a:ext uri="{FF2B5EF4-FFF2-40B4-BE49-F238E27FC236}">
                  <a16:creationId xmlns:a16="http://schemas.microsoft.com/office/drawing/2014/main" id="{6CEB8A63-CD35-5266-CE4C-CC7319D45B83}"/>
                </a:ext>
              </a:extLst>
            </p:cNvPr>
            <p:cNvCxnSpPr/>
            <p:nvPr userDrawn="1"/>
          </p:nvCxnSpPr>
          <p:spPr>
            <a:xfrm rot="5400000">
              <a:off x="-155448" y="812610"/>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5" name="Gerade Verbindung 26">
              <a:extLst>
                <a:ext uri="{FF2B5EF4-FFF2-40B4-BE49-F238E27FC236}">
                  <a16:creationId xmlns:a16="http://schemas.microsoft.com/office/drawing/2014/main" id="{EDA1AF14-6B46-F57A-93C7-ECAAB44D307E}"/>
                </a:ext>
              </a:extLst>
            </p:cNvPr>
            <p:cNvCxnSpPr>
              <a:cxnSpLocks/>
            </p:cNvCxnSpPr>
            <p:nvPr userDrawn="1"/>
          </p:nvCxnSpPr>
          <p:spPr>
            <a:xfrm rot="5400000">
              <a:off x="-155448" y="218250"/>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Gerade Verbindung 26">
              <a:extLst>
                <a:ext uri="{FF2B5EF4-FFF2-40B4-BE49-F238E27FC236}">
                  <a16:creationId xmlns:a16="http://schemas.microsoft.com/office/drawing/2014/main" id="{B51A0FBF-0938-BDB2-FB3A-50338B9EB5C0}"/>
                </a:ext>
              </a:extLst>
            </p:cNvPr>
            <p:cNvCxnSpPr/>
            <p:nvPr userDrawn="1"/>
          </p:nvCxnSpPr>
          <p:spPr>
            <a:xfrm rot="5400000">
              <a:off x="-155448" y="3144330"/>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Gerade Verbindung 26">
              <a:extLst>
                <a:ext uri="{FF2B5EF4-FFF2-40B4-BE49-F238E27FC236}">
                  <a16:creationId xmlns:a16="http://schemas.microsoft.com/office/drawing/2014/main" id="{2761A2C7-B32B-211F-04DD-F5D1E908B0D0}"/>
                </a:ext>
              </a:extLst>
            </p:cNvPr>
            <p:cNvCxnSpPr/>
            <p:nvPr userDrawn="1"/>
          </p:nvCxnSpPr>
          <p:spPr>
            <a:xfrm rot="5400000">
              <a:off x="-155448" y="3418650"/>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 name="Gerade Verbindung 26">
              <a:extLst>
                <a:ext uri="{FF2B5EF4-FFF2-40B4-BE49-F238E27FC236}">
                  <a16:creationId xmlns:a16="http://schemas.microsoft.com/office/drawing/2014/main" id="{CA3DC579-2B35-31F8-9854-C1542DDF0219}"/>
                </a:ext>
              </a:extLst>
            </p:cNvPr>
            <p:cNvCxnSpPr/>
            <p:nvPr userDrawn="1"/>
          </p:nvCxnSpPr>
          <p:spPr>
            <a:xfrm rot="5400000">
              <a:off x="-155448" y="3921570"/>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Gerade Verbindung 26">
              <a:extLst>
                <a:ext uri="{FF2B5EF4-FFF2-40B4-BE49-F238E27FC236}">
                  <a16:creationId xmlns:a16="http://schemas.microsoft.com/office/drawing/2014/main" id="{57AC77F0-94D6-851E-E8AF-CD427220E964}"/>
                </a:ext>
              </a:extLst>
            </p:cNvPr>
            <p:cNvCxnSpPr/>
            <p:nvPr userDrawn="1"/>
          </p:nvCxnSpPr>
          <p:spPr>
            <a:xfrm rot="5400000">
              <a:off x="9299448" y="4195890"/>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0" name="Gerade Verbindung 26">
              <a:extLst>
                <a:ext uri="{FF2B5EF4-FFF2-40B4-BE49-F238E27FC236}">
                  <a16:creationId xmlns:a16="http://schemas.microsoft.com/office/drawing/2014/main" id="{101B9DDA-DDD3-AC1F-0EB6-356E09638B75}"/>
                </a:ext>
              </a:extLst>
            </p:cNvPr>
            <p:cNvCxnSpPr/>
            <p:nvPr userDrawn="1"/>
          </p:nvCxnSpPr>
          <p:spPr>
            <a:xfrm rot="5400000">
              <a:off x="9299448" y="2641410"/>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1" name="Gerade Verbindung 26">
              <a:extLst>
                <a:ext uri="{FF2B5EF4-FFF2-40B4-BE49-F238E27FC236}">
                  <a16:creationId xmlns:a16="http://schemas.microsoft.com/office/drawing/2014/main" id="{3110905E-896A-0ADE-CDD2-A5219AE67785}"/>
                </a:ext>
              </a:extLst>
            </p:cNvPr>
            <p:cNvCxnSpPr/>
            <p:nvPr userDrawn="1"/>
          </p:nvCxnSpPr>
          <p:spPr>
            <a:xfrm rot="5400000">
              <a:off x="9299448" y="2367090"/>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2" name="Gerade Verbindung 26">
              <a:extLst>
                <a:ext uri="{FF2B5EF4-FFF2-40B4-BE49-F238E27FC236}">
                  <a16:creationId xmlns:a16="http://schemas.microsoft.com/office/drawing/2014/main" id="{D394B727-3B87-42FD-D4D3-6FE7C0445A9C}"/>
                </a:ext>
              </a:extLst>
            </p:cNvPr>
            <p:cNvCxnSpPr/>
            <p:nvPr userDrawn="1"/>
          </p:nvCxnSpPr>
          <p:spPr>
            <a:xfrm rot="5400000">
              <a:off x="9299448" y="1864170"/>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3" name="Gerade Verbindung 26">
              <a:extLst>
                <a:ext uri="{FF2B5EF4-FFF2-40B4-BE49-F238E27FC236}">
                  <a16:creationId xmlns:a16="http://schemas.microsoft.com/office/drawing/2014/main" id="{3D49EBC0-440E-3C96-DAAA-DFC02F7A50AE}"/>
                </a:ext>
              </a:extLst>
            </p:cNvPr>
            <p:cNvCxnSpPr/>
            <p:nvPr userDrawn="1"/>
          </p:nvCxnSpPr>
          <p:spPr>
            <a:xfrm rot="5400000">
              <a:off x="9299448" y="1589850"/>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4" name="Gerade Verbindung 26">
              <a:extLst>
                <a:ext uri="{FF2B5EF4-FFF2-40B4-BE49-F238E27FC236}">
                  <a16:creationId xmlns:a16="http://schemas.microsoft.com/office/drawing/2014/main" id="{88B5193C-F5B8-5CE7-D824-5411C35ACFFD}"/>
                </a:ext>
              </a:extLst>
            </p:cNvPr>
            <p:cNvCxnSpPr/>
            <p:nvPr userDrawn="1"/>
          </p:nvCxnSpPr>
          <p:spPr>
            <a:xfrm rot="5400000">
              <a:off x="9299448" y="1086930"/>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Gerade Verbindung 26">
              <a:extLst>
                <a:ext uri="{FF2B5EF4-FFF2-40B4-BE49-F238E27FC236}">
                  <a16:creationId xmlns:a16="http://schemas.microsoft.com/office/drawing/2014/main" id="{3A66ABC1-CE7C-5361-90CF-2E024829012B}"/>
                </a:ext>
              </a:extLst>
            </p:cNvPr>
            <p:cNvCxnSpPr/>
            <p:nvPr userDrawn="1"/>
          </p:nvCxnSpPr>
          <p:spPr>
            <a:xfrm rot="5400000">
              <a:off x="9299448" y="812610"/>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6" name="Gerade Verbindung 26">
              <a:extLst>
                <a:ext uri="{FF2B5EF4-FFF2-40B4-BE49-F238E27FC236}">
                  <a16:creationId xmlns:a16="http://schemas.microsoft.com/office/drawing/2014/main" id="{9A426245-5BF1-7686-FA55-2C9D89E5E125}"/>
                </a:ext>
              </a:extLst>
            </p:cNvPr>
            <p:cNvCxnSpPr>
              <a:cxnSpLocks/>
            </p:cNvCxnSpPr>
            <p:nvPr userDrawn="1"/>
          </p:nvCxnSpPr>
          <p:spPr>
            <a:xfrm rot="5400000">
              <a:off x="9299448" y="218250"/>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7" name="Gerade Verbindung 26">
              <a:extLst>
                <a:ext uri="{FF2B5EF4-FFF2-40B4-BE49-F238E27FC236}">
                  <a16:creationId xmlns:a16="http://schemas.microsoft.com/office/drawing/2014/main" id="{E6DF1F4C-2169-E745-0DCC-7398D144880F}"/>
                </a:ext>
              </a:extLst>
            </p:cNvPr>
            <p:cNvCxnSpPr/>
            <p:nvPr userDrawn="1"/>
          </p:nvCxnSpPr>
          <p:spPr>
            <a:xfrm rot="5400000">
              <a:off x="9299448" y="3144330"/>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8" name="Gerade Verbindung 26">
              <a:extLst>
                <a:ext uri="{FF2B5EF4-FFF2-40B4-BE49-F238E27FC236}">
                  <a16:creationId xmlns:a16="http://schemas.microsoft.com/office/drawing/2014/main" id="{DEC3A6C5-79FA-9B1A-F337-95AB90D6FDFE}"/>
                </a:ext>
              </a:extLst>
            </p:cNvPr>
            <p:cNvCxnSpPr/>
            <p:nvPr userDrawn="1"/>
          </p:nvCxnSpPr>
          <p:spPr>
            <a:xfrm rot="5400000">
              <a:off x="9299448" y="3418650"/>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9" name="Gerade Verbindung 26">
              <a:extLst>
                <a:ext uri="{FF2B5EF4-FFF2-40B4-BE49-F238E27FC236}">
                  <a16:creationId xmlns:a16="http://schemas.microsoft.com/office/drawing/2014/main" id="{F662C672-8561-24E6-F9BB-58718303B902}"/>
                </a:ext>
              </a:extLst>
            </p:cNvPr>
            <p:cNvCxnSpPr/>
            <p:nvPr userDrawn="1"/>
          </p:nvCxnSpPr>
          <p:spPr>
            <a:xfrm rot="5400000">
              <a:off x="9299448" y="3921570"/>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0" name="Gerade Verbindung 33">
              <a:extLst>
                <a:ext uri="{FF2B5EF4-FFF2-40B4-BE49-F238E27FC236}">
                  <a16:creationId xmlns:a16="http://schemas.microsoft.com/office/drawing/2014/main" id="{38FEE5D3-67F1-866D-37FB-BA73835D35C4}"/>
                </a:ext>
              </a:extLst>
            </p:cNvPr>
            <p:cNvCxnSpPr>
              <a:cxnSpLocks/>
            </p:cNvCxnSpPr>
            <p:nvPr userDrawn="1"/>
          </p:nvCxnSpPr>
          <p:spPr>
            <a:xfrm>
              <a:off x="274320" y="-231775"/>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1" name="Gerade Verbindung 33">
              <a:extLst>
                <a:ext uri="{FF2B5EF4-FFF2-40B4-BE49-F238E27FC236}">
                  <a16:creationId xmlns:a16="http://schemas.microsoft.com/office/drawing/2014/main" id="{8B2BB80B-F726-8F7B-2DE5-83AF3EECB710}"/>
                </a:ext>
              </a:extLst>
            </p:cNvPr>
            <p:cNvCxnSpPr>
              <a:cxnSpLocks/>
            </p:cNvCxnSpPr>
            <p:nvPr userDrawn="1"/>
          </p:nvCxnSpPr>
          <p:spPr>
            <a:xfrm>
              <a:off x="274320" y="5230368"/>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5" name="Top Grad">
            <a:extLst>
              <a:ext uri="{FF2B5EF4-FFF2-40B4-BE49-F238E27FC236}">
                <a16:creationId xmlns:a16="http://schemas.microsoft.com/office/drawing/2014/main" id="{53FD0BD6-F27E-FBFF-4A31-EF0229A117AC}"/>
              </a:ext>
            </a:extLst>
          </p:cNvPr>
          <p:cNvSpPr/>
          <p:nvPr userDrawn="1"/>
        </p:nvSpPr>
        <p:spPr>
          <a:xfrm>
            <a:off x="0" y="0"/>
            <a:ext cx="12188952" cy="2834640"/>
          </a:xfrm>
          <a:prstGeom prst="rect">
            <a:avLst/>
          </a:prstGeom>
          <a:gradFill>
            <a:gsLst>
              <a:gs pos="0">
                <a:schemeClr val="accent1"/>
              </a:gs>
              <a:gs pos="100000">
                <a:schemeClr val="accent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4" name="Spotlight Grad">
            <a:extLst>
              <a:ext uri="{FF2B5EF4-FFF2-40B4-BE49-F238E27FC236}">
                <a16:creationId xmlns:a16="http://schemas.microsoft.com/office/drawing/2014/main" id="{53F5E8AA-5345-D820-3EB0-3F5BB0FEEE0F}"/>
              </a:ext>
            </a:extLst>
          </p:cNvPr>
          <p:cNvSpPr/>
          <p:nvPr userDrawn="1"/>
        </p:nvSpPr>
        <p:spPr>
          <a:xfrm>
            <a:off x="363432" y="381000"/>
            <a:ext cx="7680960" cy="4876800"/>
          </a:xfrm>
          <a:prstGeom prst="rect">
            <a:avLst/>
          </a:prstGeom>
          <a:gradFill>
            <a:gsLst>
              <a:gs pos="0">
                <a:schemeClr val="accent3"/>
              </a:gs>
              <a:gs pos="45000">
                <a:schemeClr val="accent3">
                  <a:alpha val="0"/>
                </a:schemeClr>
              </a:gs>
            </a:gsLst>
            <a:lin ang="33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algn="ctr"/>
            <a:endParaRPr lang="en-US" sz="1351" dirty="0">
              <a:solidFill>
                <a:schemeClr val="tx1"/>
              </a:solidFill>
              <a:latin typeface="MdFago" charset="0"/>
              <a:ea typeface="MdFago" charset="0"/>
              <a:cs typeface="MdFago" charset="0"/>
            </a:endParaRPr>
          </a:p>
        </p:txBody>
      </p:sp>
      <p:sp>
        <p:nvSpPr>
          <p:cNvPr id="2" name="Title 1">
            <a:extLst>
              <a:ext uri="{FF2B5EF4-FFF2-40B4-BE49-F238E27FC236}">
                <a16:creationId xmlns:a16="http://schemas.microsoft.com/office/drawing/2014/main" id="{F15D1755-C327-B238-74D9-EB8F4ECBD420}"/>
              </a:ext>
            </a:extLst>
          </p:cNvPr>
          <p:cNvSpPr>
            <a:spLocks noGrp="1"/>
          </p:cNvSpPr>
          <p:nvPr>
            <p:ph type="title"/>
          </p:nvPr>
        </p:nvSpPr>
        <p:spPr>
          <a:xfrm>
            <a:off x="366184" y="381000"/>
            <a:ext cx="11460056" cy="792480"/>
          </a:xfrm>
        </p:spPr>
        <p:txBody>
          <a:bodyPr/>
          <a:lstStyle>
            <a:lvl1pPr>
              <a:defRPr sz="2933"/>
            </a:lvl1pPr>
          </a:lstStyle>
          <a:p>
            <a:r>
              <a:rPr lang="en-US"/>
              <a:t>Click to edit Master title style</a:t>
            </a:r>
          </a:p>
        </p:txBody>
      </p:sp>
    </p:spTree>
    <p:custDataLst>
      <p:tags r:id="rId1"/>
    </p:custDataLst>
    <p:extLst>
      <p:ext uri="{BB962C8B-B14F-4D97-AF65-F5344CB8AC3E}">
        <p14:creationId xmlns:p14="http://schemas.microsoft.com/office/powerpoint/2010/main" val="39362181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70.xml><?xml version="1.0" encoding="utf-8"?>
<p:sldLayout xmlns:a="http://schemas.openxmlformats.org/drawingml/2006/main" xmlns:r="http://schemas.openxmlformats.org/officeDocument/2006/relationships" xmlns:p="http://schemas.openxmlformats.org/presentationml/2006/main" userDrawn="1">
  <p:cSld name="Title with picture Core Magenta">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7B5185DC-75AA-89C5-12FA-7663D1244071}"/>
              </a:ext>
            </a:extLst>
          </p:cNvPr>
          <p:cNvSpPr>
            <a:spLocks noGrp="1"/>
          </p:cNvSpPr>
          <p:nvPr>
            <p:ph type="pic" sz="quarter" idx="10"/>
          </p:nvPr>
        </p:nvSpPr>
        <p:spPr>
          <a:xfrm>
            <a:off x="0" y="0"/>
            <a:ext cx="12192000" cy="6858000"/>
          </a:xfrm>
        </p:spPr>
        <p:txBody>
          <a:bodyPr anchor="ctr" anchorCtr="1"/>
          <a:lstStyle>
            <a:lvl1pPr algn="ctr">
              <a:defRPr/>
            </a:lvl1pPr>
          </a:lstStyle>
          <a:p>
            <a:r>
              <a:rPr lang="en-US" dirty="0"/>
              <a:t>Click icon to add picture</a:t>
            </a:r>
          </a:p>
        </p:txBody>
      </p:sp>
      <p:sp>
        <p:nvSpPr>
          <p:cNvPr id="6" name="Text Placeholder 5">
            <a:extLst>
              <a:ext uri="{FF2B5EF4-FFF2-40B4-BE49-F238E27FC236}">
                <a16:creationId xmlns:a16="http://schemas.microsoft.com/office/drawing/2014/main" id="{35FA0A69-F626-71D1-D44C-F45E3406B30E}"/>
              </a:ext>
            </a:extLst>
          </p:cNvPr>
          <p:cNvSpPr>
            <a:spLocks noGrp="1"/>
          </p:cNvSpPr>
          <p:nvPr>
            <p:ph type="body" sz="quarter" idx="11" hasCustomPrompt="1"/>
          </p:nvPr>
        </p:nvSpPr>
        <p:spPr>
          <a:xfrm>
            <a:off x="556800" y="1180800"/>
            <a:ext cx="5760000" cy="4560000"/>
          </a:xfrm>
          <a:gradFill>
            <a:gsLst>
              <a:gs pos="0">
                <a:schemeClr val="accent3"/>
              </a:gs>
              <a:gs pos="45000">
                <a:schemeClr val="accent3">
                  <a:alpha val="0"/>
                </a:schemeClr>
              </a:gs>
            </a:gsLst>
            <a:lin ang="2700000" scaled="0"/>
          </a:gradFill>
        </p:spPr>
        <p:txBody>
          <a:bodyPr/>
          <a:lstStyle>
            <a:lvl1pPr>
              <a:defRPr sz="133"/>
            </a:lvl1pPr>
          </a:lstStyle>
          <a:p>
            <a:pPr lvl="0"/>
            <a:r>
              <a:rPr lang="en-US"/>
              <a:t> </a:t>
            </a:r>
          </a:p>
        </p:txBody>
      </p:sp>
      <p:sp>
        <p:nvSpPr>
          <p:cNvPr id="2" name="Title 1"/>
          <p:cNvSpPr>
            <a:spLocks noGrp="1"/>
          </p:cNvSpPr>
          <p:nvPr>
            <p:ph type="ctrTitle"/>
          </p:nvPr>
        </p:nvSpPr>
        <p:spPr>
          <a:xfrm>
            <a:off x="835200" y="1387200"/>
            <a:ext cx="5505451" cy="2163763"/>
          </a:xfrm>
        </p:spPr>
        <p:txBody>
          <a:bodyPr anchor="t" anchorCtr="0"/>
          <a:lstStyle>
            <a:lvl1pPr algn="l">
              <a:defRPr sz="4800">
                <a:solidFill>
                  <a:schemeClr val="bg1"/>
                </a:solidFill>
              </a:defRPr>
            </a:lvl1pPr>
          </a:lstStyle>
          <a:p>
            <a:r>
              <a:rPr lang="en-US" noProof="0"/>
              <a:t>Click to edit Master title style</a:t>
            </a:r>
          </a:p>
        </p:txBody>
      </p:sp>
      <p:sp>
        <p:nvSpPr>
          <p:cNvPr id="3" name="Subtitle 2"/>
          <p:cNvSpPr>
            <a:spLocks noGrp="1"/>
          </p:cNvSpPr>
          <p:nvPr>
            <p:ph type="subTitle" idx="1" hasCustomPrompt="1"/>
          </p:nvPr>
        </p:nvSpPr>
        <p:spPr>
          <a:xfrm>
            <a:off x="833968" y="3600451"/>
            <a:ext cx="5505451" cy="1657348"/>
          </a:xfrm>
        </p:spPr>
        <p:txBody>
          <a:bodyPr anchor="t" anchorCtr="0"/>
          <a:lstStyle>
            <a:lvl1pPr marL="0" indent="0" algn="l">
              <a:buNone/>
              <a:defRPr sz="1600" b="1">
                <a:solidFill>
                  <a:schemeClr val="bg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noProof="0"/>
              <a:t>Click to edit Master subtitle style        </a:t>
            </a:r>
          </a:p>
        </p:txBody>
      </p:sp>
    </p:spTree>
    <p:extLst>
      <p:ext uri="{BB962C8B-B14F-4D97-AF65-F5344CB8AC3E}">
        <p14:creationId xmlns:p14="http://schemas.microsoft.com/office/powerpoint/2010/main" val="175284841"/>
      </p:ext>
    </p:extLst>
  </p:cSld>
  <p:clrMapOvr>
    <a:masterClrMapping/>
  </p:clrMapOvr>
  <p:extLst>
    <p:ext uri="{DCECCB84-F9BA-43D5-87BE-67443E8EF086}">
      <p15:sldGuideLst xmlns:p15="http://schemas.microsoft.com/office/powerpoint/2012/main">
        <p15:guide id="7" orient="horz" pos="556">
          <p15:clr>
            <a:srgbClr val="A4A3A4"/>
          </p15:clr>
        </p15:guide>
      </p15:sldGuideLst>
    </p:ext>
  </p:extLst>
</p:sldLayout>
</file>

<file path=ppt/slideLayouts/slideLayout271.xml><?xml version="1.0" encoding="utf-8"?>
<p:sldLayout xmlns:a="http://schemas.openxmlformats.org/drawingml/2006/main" xmlns:r="http://schemas.openxmlformats.org/officeDocument/2006/relationships" xmlns:p="http://schemas.openxmlformats.org/presentationml/2006/main" type="title" preserve="1">
  <p:cSld name="Title in True Blue">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833967" y="1386418"/>
            <a:ext cx="5505451" cy="2123545"/>
          </a:xfrm>
        </p:spPr>
        <p:txBody>
          <a:bodyPr anchor="t" anchorCtr="0"/>
          <a:lstStyle>
            <a:lvl1pPr algn="l">
              <a:defRPr sz="4800">
                <a:solidFill>
                  <a:schemeClr val="bg1"/>
                </a:solidFill>
              </a:defRPr>
            </a:lvl1pPr>
          </a:lstStyle>
          <a:p>
            <a:r>
              <a:rPr lang="en-US" noProof="0"/>
              <a:t>Click to edit Master title style</a:t>
            </a:r>
          </a:p>
        </p:txBody>
      </p:sp>
      <p:sp>
        <p:nvSpPr>
          <p:cNvPr id="3" name="Subtitle 2"/>
          <p:cNvSpPr>
            <a:spLocks noGrp="1"/>
          </p:cNvSpPr>
          <p:nvPr>
            <p:ph type="subTitle" idx="1" hasCustomPrompt="1"/>
          </p:nvPr>
        </p:nvSpPr>
        <p:spPr>
          <a:xfrm>
            <a:off x="833968" y="3600451"/>
            <a:ext cx="5505451" cy="1657348"/>
          </a:xfrm>
        </p:spPr>
        <p:txBody>
          <a:bodyPr anchor="t" anchorCtr="0"/>
          <a:lstStyle>
            <a:lvl1pPr marL="0" indent="0" algn="l">
              <a:buNone/>
              <a:defRPr sz="1600" b="1">
                <a:solidFill>
                  <a:schemeClr val="bg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noProof="0"/>
              <a:t>Click to edit Master subtitle style        </a:t>
            </a:r>
          </a:p>
        </p:txBody>
      </p:sp>
      <p:pic>
        <p:nvPicPr>
          <p:cNvPr id="8" name="Graphic 7">
            <a:extLst>
              <a:ext uri="{FF2B5EF4-FFF2-40B4-BE49-F238E27FC236}">
                <a16:creationId xmlns:a16="http://schemas.microsoft.com/office/drawing/2014/main" id="{4FDA3305-05DA-39DA-401F-1BA78F7D70F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840546" y="403167"/>
            <a:ext cx="1516796" cy="418636"/>
          </a:xfrm>
          <a:prstGeom prst="rect">
            <a:avLst/>
          </a:prstGeom>
        </p:spPr>
      </p:pic>
      <p:pic>
        <p:nvPicPr>
          <p:cNvPr id="4" name="Graphic 3">
            <a:extLst>
              <a:ext uri="{FF2B5EF4-FFF2-40B4-BE49-F238E27FC236}">
                <a16:creationId xmlns:a16="http://schemas.microsoft.com/office/drawing/2014/main" id="{789CE0BD-AF0F-4F69-9DA1-4FFB7FDB2A01}"/>
              </a:ext>
            </a:extLst>
          </p:cNvPr>
          <p:cNvPicPr>
            <a:picLocks noChangeAspect="1"/>
          </p:cNvPicPr>
          <p:nvPr userDrawn="1"/>
        </p:nvPicPr>
        <p:blipFill>
          <a:blip r:embed="rId4">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838959" y="403167"/>
            <a:ext cx="1521127" cy="216000"/>
          </a:xfrm>
          <a:prstGeom prst="rect">
            <a:avLst/>
          </a:prstGeom>
        </p:spPr>
      </p:pic>
    </p:spTree>
    <p:extLst>
      <p:ext uri="{BB962C8B-B14F-4D97-AF65-F5344CB8AC3E}">
        <p14:creationId xmlns:p14="http://schemas.microsoft.com/office/powerpoint/2010/main" val="3102772216"/>
      </p:ext>
    </p:extLst>
  </p:cSld>
  <p:clrMapOvr>
    <a:masterClrMapping/>
  </p:clrMapOvr>
  <p:extLst>
    <p:ext uri="{DCECCB84-F9BA-43D5-87BE-67443E8EF086}">
      <p15:sldGuideLst xmlns:p15="http://schemas.microsoft.com/office/powerpoint/2012/main">
        <p15:guide id="8" orient="horz" pos="556">
          <p15:clr>
            <a:srgbClr val="A4A3A4"/>
          </p15:clr>
        </p15:guide>
      </p15:sldGuideLst>
    </p:ext>
  </p:extLst>
</p:sldLayout>
</file>

<file path=ppt/slideLayouts/slideLayout272.xml><?xml version="1.0" encoding="utf-8"?>
<p:sldLayout xmlns:a="http://schemas.openxmlformats.org/drawingml/2006/main" xmlns:r="http://schemas.openxmlformats.org/officeDocument/2006/relationships" xmlns:p="http://schemas.openxmlformats.org/presentationml/2006/main" preserve="1">
  <p:cSld name="Title with dark pictur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7B5185DC-75AA-89C5-12FA-7663D1244071}"/>
              </a:ext>
            </a:extLst>
          </p:cNvPr>
          <p:cNvSpPr>
            <a:spLocks noGrp="1"/>
          </p:cNvSpPr>
          <p:nvPr>
            <p:ph type="pic" sz="quarter" idx="10"/>
          </p:nvPr>
        </p:nvSpPr>
        <p:spPr>
          <a:xfrm>
            <a:off x="0" y="0"/>
            <a:ext cx="12192000" cy="6858000"/>
          </a:xfrm>
        </p:spPr>
        <p:txBody>
          <a:bodyPr anchor="ctr" anchorCtr="1"/>
          <a:lstStyle>
            <a:lvl1pPr algn="ctr">
              <a:defRPr/>
            </a:lvl1pPr>
          </a:lstStyle>
          <a:p>
            <a:r>
              <a:rPr lang="en-US" dirty="0"/>
              <a:t>Click icon to add picture</a:t>
            </a:r>
          </a:p>
        </p:txBody>
      </p:sp>
      <p:sp>
        <p:nvSpPr>
          <p:cNvPr id="2" name="Title 1"/>
          <p:cNvSpPr>
            <a:spLocks noGrp="1"/>
          </p:cNvSpPr>
          <p:nvPr>
            <p:ph type="ctrTitle"/>
          </p:nvPr>
        </p:nvSpPr>
        <p:spPr>
          <a:xfrm>
            <a:off x="836084" y="2207685"/>
            <a:ext cx="5505451" cy="2076449"/>
          </a:xfrm>
        </p:spPr>
        <p:txBody>
          <a:bodyPr anchor="t" anchorCtr="0"/>
          <a:lstStyle>
            <a:lvl1pPr algn="l">
              <a:defRPr sz="4800">
                <a:solidFill>
                  <a:schemeClr val="bg1"/>
                </a:solidFill>
              </a:defRPr>
            </a:lvl1pPr>
          </a:lstStyle>
          <a:p>
            <a:r>
              <a:rPr lang="en-US" noProof="0"/>
              <a:t>Click to edit Master title style</a:t>
            </a:r>
          </a:p>
        </p:txBody>
      </p:sp>
      <p:sp>
        <p:nvSpPr>
          <p:cNvPr id="3" name="Subtitle 2"/>
          <p:cNvSpPr>
            <a:spLocks noGrp="1"/>
          </p:cNvSpPr>
          <p:nvPr>
            <p:ph type="subTitle" idx="1" hasCustomPrompt="1"/>
          </p:nvPr>
        </p:nvSpPr>
        <p:spPr>
          <a:xfrm>
            <a:off x="836084" y="4284134"/>
            <a:ext cx="5505451" cy="1636183"/>
          </a:xfrm>
        </p:spPr>
        <p:txBody>
          <a:bodyPr anchor="t" anchorCtr="0"/>
          <a:lstStyle>
            <a:lvl1pPr marL="0" indent="0" algn="l">
              <a:buNone/>
              <a:defRPr sz="1600" b="1">
                <a:solidFill>
                  <a:schemeClr val="bg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noProof="0"/>
              <a:t>Click to edit Master subtitle style        </a:t>
            </a:r>
          </a:p>
        </p:txBody>
      </p:sp>
    </p:spTree>
    <p:extLst>
      <p:ext uri="{BB962C8B-B14F-4D97-AF65-F5344CB8AC3E}">
        <p14:creationId xmlns:p14="http://schemas.microsoft.com/office/powerpoint/2010/main" val="338648184"/>
      </p:ext>
    </p:extLst>
  </p:cSld>
  <p:clrMapOvr>
    <a:masterClrMapping/>
  </p:clrMapOvr>
  <p:extLst>
    <p:ext uri="{DCECCB84-F9BA-43D5-87BE-67443E8EF086}">
      <p15:sldGuideLst xmlns:p15="http://schemas.microsoft.com/office/powerpoint/2012/main"/>
    </p:ext>
  </p:extLst>
</p:sldLayout>
</file>

<file path=ppt/slideLayouts/slideLayout273.xml><?xml version="1.0" encoding="utf-8"?>
<p:sldLayout xmlns:a="http://schemas.openxmlformats.org/drawingml/2006/main" xmlns:r="http://schemas.openxmlformats.org/officeDocument/2006/relationships" xmlns:p="http://schemas.openxmlformats.org/presentationml/2006/main" preserve="1">
  <p:cSld name="Title with pictur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7B5185DC-75AA-89C5-12FA-7663D1244071}"/>
              </a:ext>
            </a:extLst>
          </p:cNvPr>
          <p:cNvSpPr>
            <a:spLocks noGrp="1"/>
          </p:cNvSpPr>
          <p:nvPr>
            <p:ph type="pic" sz="quarter" idx="10"/>
          </p:nvPr>
        </p:nvSpPr>
        <p:spPr>
          <a:xfrm>
            <a:off x="0" y="0"/>
            <a:ext cx="12192000" cy="6858000"/>
          </a:xfrm>
        </p:spPr>
        <p:txBody>
          <a:bodyPr anchor="ctr" anchorCtr="1"/>
          <a:lstStyle>
            <a:lvl1pPr algn="ctr">
              <a:defRPr/>
            </a:lvl1pPr>
          </a:lstStyle>
          <a:p>
            <a:r>
              <a:rPr lang="en-US" dirty="0"/>
              <a:t>Click icon to add picture</a:t>
            </a:r>
          </a:p>
        </p:txBody>
      </p:sp>
      <p:sp>
        <p:nvSpPr>
          <p:cNvPr id="6" name="Text Placeholder 5">
            <a:extLst>
              <a:ext uri="{FF2B5EF4-FFF2-40B4-BE49-F238E27FC236}">
                <a16:creationId xmlns:a16="http://schemas.microsoft.com/office/drawing/2014/main" id="{35FA0A69-F626-71D1-D44C-F45E3406B30E}"/>
              </a:ext>
            </a:extLst>
          </p:cNvPr>
          <p:cNvSpPr>
            <a:spLocks noGrp="1"/>
          </p:cNvSpPr>
          <p:nvPr>
            <p:ph type="body" sz="quarter" idx="11" hasCustomPrompt="1"/>
          </p:nvPr>
        </p:nvSpPr>
        <p:spPr>
          <a:xfrm>
            <a:off x="556800" y="1180800"/>
            <a:ext cx="5760000" cy="4560000"/>
          </a:xfrm>
          <a:gradFill>
            <a:gsLst>
              <a:gs pos="0">
                <a:schemeClr val="accent2"/>
              </a:gs>
              <a:gs pos="45000">
                <a:schemeClr val="accent2">
                  <a:alpha val="0"/>
                </a:schemeClr>
              </a:gs>
            </a:gsLst>
            <a:lin ang="2700000" scaled="0"/>
          </a:gradFill>
        </p:spPr>
        <p:txBody>
          <a:bodyPr/>
          <a:lstStyle>
            <a:lvl1pPr>
              <a:defRPr sz="133"/>
            </a:lvl1pPr>
          </a:lstStyle>
          <a:p>
            <a:pPr lvl="0"/>
            <a:r>
              <a:rPr lang="en-US"/>
              <a:t> </a:t>
            </a:r>
          </a:p>
        </p:txBody>
      </p:sp>
      <p:sp>
        <p:nvSpPr>
          <p:cNvPr id="2" name="Title 1"/>
          <p:cNvSpPr>
            <a:spLocks noGrp="1"/>
          </p:cNvSpPr>
          <p:nvPr>
            <p:ph type="ctrTitle"/>
          </p:nvPr>
        </p:nvSpPr>
        <p:spPr>
          <a:xfrm>
            <a:off x="833967" y="1384301"/>
            <a:ext cx="5505451" cy="2125663"/>
          </a:xfrm>
        </p:spPr>
        <p:txBody>
          <a:bodyPr anchor="t" anchorCtr="0"/>
          <a:lstStyle>
            <a:lvl1pPr algn="l">
              <a:defRPr sz="4800">
                <a:solidFill>
                  <a:schemeClr val="tx1"/>
                </a:solidFill>
              </a:defRPr>
            </a:lvl1pPr>
          </a:lstStyle>
          <a:p>
            <a:r>
              <a:rPr lang="en-US" noProof="0"/>
              <a:t>Click to edit Master title style</a:t>
            </a:r>
          </a:p>
        </p:txBody>
      </p:sp>
      <p:sp>
        <p:nvSpPr>
          <p:cNvPr id="3" name="Subtitle 2"/>
          <p:cNvSpPr>
            <a:spLocks noGrp="1"/>
          </p:cNvSpPr>
          <p:nvPr>
            <p:ph type="subTitle" idx="1" hasCustomPrompt="1"/>
          </p:nvPr>
        </p:nvSpPr>
        <p:spPr>
          <a:xfrm>
            <a:off x="833968" y="3600451"/>
            <a:ext cx="5505451" cy="1657348"/>
          </a:xfrm>
        </p:spPr>
        <p:txBody>
          <a:bodyPr anchor="t" anchorCtr="0"/>
          <a:lstStyle>
            <a:lvl1pPr marL="0" indent="0" algn="l">
              <a:buNone/>
              <a:defRPr sz="1600" b="1">
                <a:solidFill>
                  <a:schemeClr val="tx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noProof="0"/>
              <a:t>Click to edit Master subtitle style        </a:t>
            </a:r>
          </a:p>
        </p:txBody>
      </p:sp>
    </p:spTree>
    <p:extLst>
      <p:ext uri="{BB962C8B-B14F-4D97-AF65-F5344CB8AC3E}">
        <p14:creationId xmlns:p14="http://schemas.microsoft.com/office/powerpoint/2010/main" val="936007382"/>
      </p:ext>
    </p:extLst>
  </p:cSld>
  <p:clrMapOvr>
    <a:masterClrMapping/>
  </p:clrMapOvr>
  <p:extLst>
    <p:ext uri="{DCECCB84-F9BA-43D5-87BE-67443E8EF086}">
      <p15:sldGuideLst xmlns:p15="http://schemas.microsoft.com/office/powerpoint/2012/main">
        <p15:guide id="5" orient="horz" pos="654">
          <p15:clr>
            <a:srgbClr val="A4A3A4"/>
          </p15:clr>
        </p15:guide>
        <p15:guide id="7" orient="horz" pos="556">
          <p15:clr>
            <a:srgbClr val="A4A3A4"/>
          </p15:clr>
        </p15:guide>
      </p15:sldGuideLst>
    </p:ext>
  </p:extLst>
</p:sldLayout>
</file>

<file path=ppt/slideLayouts/slideLayout274.xml><?xml version="1.0" encoding="utf-8"?>
<p:sldLayout xmlns:a="http://schemas.openxmlformats.org/drawingml/2006/main" xmlns:r="http://schemas.openxmlformats.org/officeDocument/2006/relationships" xmlns:p="http://schemas.openxmlformats.org/presentationml/2006/main">
  <p:cSld name="Title with picture Core Magenta">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7B5185DC-75AA-89C5-12FA-7663D1244071}"/>
              </a:ext>
            </a:extLst>
          </p:cNvPr>
          <p:cNvSpPr>
            <a:spLocks noGrp="1"/>
          </p:cNvSpPr>
          <p:nvPr>
            <p:ph type="pic" sz="quarter" idx="10"/>
          </p:nvPr>
        </p:nvSpPr>
        <p:spPr>
          <a:xfrm>
            <a:off x="0" y="0"/>
            <a:ext cx="12192000" cy="6858000"/>
          </a:xfrm>
        </p:spPr>
        <p:txBody>
          <a:bodyPr anchor="ctr" anchorCtr="1"/>
          <a:lstStyle>
            <a:lvl1pPr algn="ctr">
              <a:defRPr/>
            </a:lvl1pPr>
          </a:lstStyle>
          <a:p>
            <a:r>
              <a:rPr lang="en-US" dirty="0"/>
              <a:t>Click icon to add picture</a:t>
            </a:r>
          </a:p>
        </p:txBody>
      </p:sp>
      <p:sp>
        <p:nvSpPr>
          <p:cNvPr id="6" name="Text Placeholder 5">
            <a:extLst>
              <a:ext uri="{FF2B5EF4-FFF2-40B4-BE49-F238E27FC236}">
                <a16:creationId xmlns:a16="http://schemas.microsoft.com/office/drawing/2014/main" id="{35FA0A69-F626-71D1-D44C-F45E3406B30E}"/>
              </a:ext>
            </a:extLst>
          </p:cNvPr>
          <p:cNvSpPr>
            <a:spLocks noGrp="1"/>
          </p:cNvSpPr>
          <p:nvPr>
            <p:ph type="body" sz="quarter" idx="11" hasCustomPrompt="1"/>
          </p:nvPr>
        </p:nvSpPr>
        <p:spPr>
          <a:xfrm>
            <a:off x="556800" y="1180800"/>
            <a:ext cx="5760000" cy="4560000"/>
          </a:xfrm>
          <a:gradFill>
            <a:gsLst>
              <a:gs pos="0">
                <a:schemeClr val="accent3"/>
              </a:gs>
              <a:gs pos="45000">
                <a:schemeClr val="accent3">
                  <a:alpha val="0"/>
                </a:schemeClr>
              </a:gs>
            </a:gsLst>
            <a:lin ang="2700000" scaled="0"/>
          </a:gradFill>
        </p:spPr>
        <p:txBody>
          <a:bodyPr/>
          <a:lstStyle>
            <a:lvl1pPr>
              <a:defRPr sz="133"/>
            </a:lvl1pPr>
          </a:lstStyle>
          <a:p>
            <a:pPr lvl="0"/>
            <a:r>
              <a:rPr lang="en-US"/>
              <a:t> </a:t>
            </a:r>
          </a:p>
        </p:txBody>
      </p:sp>
      <p:sp>
        <p:nvSpPr>
          <p:cNvPr id="2" name="Title 1"/>
          <p:cNvSpPr>
            <a:spLocks noGrp="1"/>
          </p:cNvSpPr>
          <p:nvPr>
            <p:ph type="ctrTitle"/>
          </p:nvPr>
        </p:nvSpPr>
        <p:spPr>
          <a:xfrm>
            <a:off x="835200" y="1387200"/>
            <a:ext cx="5505451" cy="2163763"/>
          </a:xfrm>
        </p:spPr>
        <p:txBody>
          <a:bodyPr anchor="t" anchorCtr="0"/>
          <a:lstStyle>
            <a:lvl1pPr algn="l">
              <a:defRPr sz="4800">
                <a:solidFill>
                  <a:schemeClr val="bg1"/>
                </a:solidFill>
              </a:defRPr>
            </a:lvl1pPr>
          </a:lstStyle>
          <a:p>
            <a:r>
              <a:rPr lang="en-US" noProof="0"/>
              <a:t>Click to edit Master title style</a:t>
            </a:r>
          </a:p>
        </p:txBody>
      </p:sp>
      <p:sp>
        <p:nvSpPr>
          <p:cNvPr id="3" name="Subtitle 2"/>
          <p:cNvSpPr>
            <a:spLocks noGrp="1"/>
          </p:cNvSpPr>
          <p:nvPr>
            <p:ph type="subTitle" idx="1" hasCustomPrompt="1"/>
          </p:nvPr>
        </p:nvSpPr>
        <p:spPr>
          <a:xfrm>
            <a:off x="833968" y="3600451"/>
            <a:ext cx="5505451" cy="1657348"/>
          </a:xfrm>
        </p:spPr>
        <p:txBody>
          <a:bodyPr anchor="t" anchorCtr="0"/>
          <a:lstStyle>
            <a:lvl1pPr marL="0" indent="0" algn="l">
              <a:buNone/>
              <a:defRPr sz="1600" b="1">
                <a:solidFill>
                  <a:schemeClr val="bg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noProof="0"/>
              <a:t>Click to edit Master subtitle style        </a:t>
            </a:r>
          </a:p>
        </p:txBody>
      </p:sp>
    </p:spTree>
    <p:extLst>
      <p:ext uri="{BB962C8B-B14F-4D97-AF65-F5344CB8AC3E}">
        <p14:creationId xmlns:p14="http://schemas.microsoft.com/office/powerpoint/2010/main" val="2341368059"/>
      </p:ext>
    </p:extLst>
  </p:cSld>
  <p:clrMapOvr>
    <a:masterClrMapping/>
  </p:clrMapOvr>
  <p:extLst>
    <p:ext uri="{DCECCB84-F9BA-43D5-87BE-67443E8EF086}">
      <p15:sldGuideLst xmlns:p15="http://schemas.microsoft.com/office/powerpoint/2012/main">
        <p15:guide id="7" orient="horz" pos="556">
          <p15:clr>
            <a:srgbClr val="A4A3A4"/>
          </p15:clr>
        </p15:guide>
      </p15:sldGuideLst>
    </p:ext>
  </p:extLst>
</p:sldLayout>
</file>

<file path=ppt/slideLayouts/slideLayout275.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36083" y="385232"/>
            <a:ext cx="4379384" cy="960000"/>
          </a:xfrm>
        </p:spPr>
        <p:txBody>
          <a:bodyPr/>
          <a:lstStyle>
            <a:lvl1pPr>
              <a:defRPr/>
            </a:lvl1pPr>
          </a:lstStyle>
          <a:p>
            <a:r>
              <a:rPr lang="en-US" noProof="0"/>
              <a:t>Agenda</a:t>
            </a:r>
          </a:p>
        </p:txBody>
      </p:sp>
      <p:sp>
        <p:nvSpPr>
          <p:cNvPr id="3" name="Content Placeholder 2"/>
          <p:cNvSpPr>
            <a:spLocks noGrp="1"/>
          </p:cNvSpPr>
          <p:nvPr>
            <p:ph idx="1"/>
          </p:nvPr>
        </p:nvSpPr>
        <p:spPr>
          <a:xfrm>
            <a:off x="836083" y="1524000"/>
            <a:ext cx="4379384" cy="4851400"/>
          </a:xfrm>
        </p:spPr>
        <p:txBody>
          <a:bodyPr/>
          <a:lstStyle>
            <a:lvl1pPr marL="355591" indent="-355591">
              <a:buFont typeface="+mj-lt"/>
              <a:buAutoNum type="arabicPeriod"/>
              <a:defRPr/>
            </a:lvl1pPr>
          </a:lstStyle>
          <a:p>
            <a:pPr lvl="0"/>
            <a:r>
              <a:rPr lang="en-US" noProof="0"/>
              <a:t>Click to edit Master text styles</a:t>
            </a:r>
          </a:p>
        </p:txBody>
      </p:sp>
      <p:sp>
        <p:nvSpPr>
          <p:cNvPr id="4" name="Date Placeholder 3"/>
          <p:cNvSpPr>
            <a:spLocks noGrp="1"/>
          </p:cNvSpPr>
          <p:nvPr>
            <p:ph type="dt" sz="half" idx="10"/>
          </p:nvPr>
        </p:nvSpPr>
        <p:spPr/>
        <p:txBody>
          <a:bodyPr/>
          <a:lstStyle/>
          <a:p>
            <a:fld id="{4FF97D23-AFB9-434F-8829-6BEDB14E6C4A}" type="datetime1">
              <a:rPr lang="en-US" noProof="0" smtClean="0"/>
              <a:t>07/18/2024</a:t>
            </a:fld>
            <a:endParaRPr lang="en-US" noProof="0" dirty="0"/>
          </a:p>
        </p:txBody>
      </p:sp>
      <p:sp>
        <p:nvSpPr>
          <p:cNvPr id="5" name="Footer Placeholder 4"/>
          <p:cNvSpPr>
            <a:spLocks noGrp="1"/>
          </p:cNvSpPr>
          <p:nvPr>
            <p:ph type="ftr" sz="quarter" idx="11"/>
          </p:nvPr>
        </p:nvSpPr>
        <p:spPr>
          <a:xfrm rot="-5400000">
            <a:off x="-850724" y="4327489"/>
            <a:ext cx="2330445" cy="144000"/>
          </a:xfrm>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F207DD7E-2893-4952-BB40-9A5B851D3DD5}" type="slidenum">
              <a:rPr lang="en-US" noProof="0" smtClean="0"/>
              <a:pPr/>
              <a:t>‹#›</a:t>
            </a:fld>
            <a:endParaRPr lang="en-US" noProof="0"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7" name="Picture Placeholder 4">
            <a:extLst>
              <a:ext uri="{FF2B5EF4-FFF2-40B4-BE49-F238E27FC236}">
                <a16:creationId xmlns:a16="http://schemas.microsoft.com/office/drawing/2014/main" id="{79AA7A31-11C3-4325-4863-51210229A696}"/>
              </a:ext>
            </a:extLst>
          </p:cNvPr>
          <p:cNvSpPr>
            <a:spLocks noGrp="1"/>
          </p:cNvSpPr>
          <p:nvPr>
            <p:ph type="pic" sz="quarter" idx="13"/>
          </p:nvPr>
        </p:nvSpPr>
        <p:spPr>
          <a:xfrm>
            <a:off x="5568952" y="0"/>
            <a:ext cx="6623049" cy="6858000"/>
          </a:xfrm>
        </p:spPr>
        <p:txBody>
          <a:bodyPr anchor="ctr" anchorCtr="1"/>
          <a:lstStyle>
            <a:lvl1pPr algn="ctr">
              <a:defRPr/>
            </a:lvl1pPr>
          </a:lstStyle>
          <a:p>
            <a:r>
              <a:rPr lang="en-US" noProof="0" dirty="0"/>
              <a:t>Click icon to add picture</a:t>
            </a:r>
          </a:p>
        </p:txBody>
      </p:sp>
    </p:spTree>
    <p:extLst>
      <p:ext uri="{BB962C8B-B14F-4D97-AF65-F5344CB8AC3E}">
        <p14:creationId xmlns:p14="http://schemas.microsoft.com/office/powerpoint/2010/main" val="3545909014"/>
      </p:ext>
    </p:extLst>
  </p:cSld>
  <p:clrMapOvr>
    <a:masterClrMapping/>
  </p:clrMapOvr>
  <p:extLst>
    <p:ext uri="{DCECCB84-F9BA-43D5-87BE-67443E8EF086}">
      <p15:sldGuideLst xmlns:p15="http://schemas.microsoft.com/office/powerpoint/2012/main"/>
    </p:ext>
  </p:extLst>
</p:sldLayout>
</file>

<file path=ppt/slideLayouts/slideLayout276.xml><?xml version="1.0" encoding="utf-8"?>
<p:sldLayout xmlns:a="http://schemas.openxmlformats.org/drawingml/2006/main" xmlns:r="http://schemas.openxmlformats.org/officeDocument/2006/relationships" xmlns:p="http://schemas.openxmlformats.org/presentationml/2006/main" type="obj" preserve="1">
  <p:cSld name="One-column text slide 14pt">
    <p:spTree>
      <p:nvGrpSpPr>
        <p:cNvPr id="1" name=""/>
        <p:cNvGrpSpPr/>
        <p:nvPr/>
      </p:nvGrpSpPr>
      <p:grpSpPr>
        <a:xfrm>
          <a:off x="0" y="0"/>
          <a:ext cx="0" cy="0"/>
          <a:chOff x="0" y="0"/>
          <a:chExt cx="0" cy="0"/>
        </a:xfrm>
      </p:grpSpPr>
      <p:sp>
        <p:nvSpPr>
          <p:cNvPr id="2" name="Title 1"/>
          <p:cNvSpPr>
            <a:spLocks noGrp="1"/>
          </p:cNvSpPr>
          <p:nvPr>
            <p:ph type="title"/>
          </p:nvPr>
        </p:nvSpPr>
        <p:spPr>
          <a:xfrm>
            <a:off x="836083" y="385234"/>
            <a:ext cx="11000316" cy="960967"/>
          </a:xfrm>
        </p:spPr>
        <p:txBody>
          <a:bodyPr/>
          <a:lstStyle/>
          <a:p>
            <a:r>
              <a:rPr lang="en-US" noProof="0"/>
              <a:t>Click to edit Master title style</a:t>
            </a:r>
          </a:p>
        </p:txBody>
      </p:sp>
      <p:sp>
        <p:nvSpPr>
          <p:cNvPr id="3" name="Content Placeholder 2"/>
          <p:cNvSpPr>
            <a:spLocks noGrp="1"/>
          </p:cNvSpPr>
          <p:nvPr>
            <p:ph idx="1"/>
          </p:nvPr>
        </p:nvSpPr>
        <p:spPr>
          <a:xfrm>
            <a:off x="836083" y="2197100"/>
            <a:ext cx="11011832" cy="4163059"/>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10"/>
          </p:nvPr>
        </p:nvSpPr>
        <p:spPr/>
        <p:txBody>
          <a:bodyPr/>
          <a:lstStyle/>
          <a:p>
            <a:fld id="{7B133D19-DC92-4367-8BF1-6890678EF771}" type="datetime1">
              <a:rPr lang="en-US" noProof="0" smtClean="0"/>
              <a:t>07/18/2024</a:t>
            </a:fld>
            <a:endParaRPr lang="en-US" noProof="0"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F207DD7E-2893-4952-BB40-9A5B851D3DD5}" type="slidenum">
              <a:rPr lang="en-US" noProof="0" smtClean="0"/>
              <a:pPr/>
              <a:t>‹#›</a:t>
            </a:fld>
            <a:endParaRPr lang="en-US" noProof="0"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Tree>
    <p:extLst>
      <p:ext uri="{BB962C8B-B14F-4D97-AF65-F5344CB8AC3E}">
        <p14:creationId xmlns:p14="http://schemas.microsoft.com/office/powerpoint/2010/main" val="272973804"/>
      </p:ext>
    </p:extLst>
  </p:cSld>
  <p:clrMapOvr>
    <a:masterClrMapping/>
  </p:clrMapOvr>
  <p:extLst>
    <p:ext uri="{DCECCB84-F9BA-43D5-87BE-67443E8EF086}">
      <p15:sldGuideLst xmlns:p15="http://schemas.microsoft.com/office/powerpoint/2012/main"/>
    </p:ext>
  </p:extLst>
</p:sldLayout>
</file>

<file path=ppt/slideLayouts/slideLayout277.xml><?xml version="1.0" encoding="utf-8"?>
<p:sldLayout xmlns:a="http://schemas.openxmlformats.org/drawingml/2006/main" xmlns:r="http://schemas.openxmlformats.org/officeDocument/2006/relationships" xmlns:p="http://schemas.openxmlformats.org/presentationml/2006/main" preserve="1">
  <p:cSld name="One-column text slide 14pt with single line headline + subline">
    <p:spTree>
      <p:nvGrpSpPr>
        <p:cNvPr id="1" name=""/>
        <p:cNvGrpSpPr/>
        <p:nvPr/>
      </p:nvGrpSpPr>
      <p:grpSpPr>
        <a:xfrm>
          <a:off x="0" y="0"/>
          <a:ext cx="0" cy="0"/>
          <a:chOff x="0" y="0"/>
          <a:chExt cx="0" cy="0"/>
        </a:xfrm>
      </p:grpSpPr>
      <p:sp>
        <p:nvSpPr>
          <p:cNvPr id="2" name="Title 1"/>
          <p:cNvSpPr>
            <a:spLocks noGrp="1"/>
          </p:cNvSpPr>
          <p:nvPr>
            <p:ph type="title"/>
          </p:nvPr>
        </p:nvSpPr>
        <p:spPr>
          <a:xfrm>
            <a:off x="836083" y="385234"/>
            <a:ext cx="11000316" cy="518585"/>
          </a:xfrm>
        </p:spPr>
        <p:txBody>
          <a:bodyPr/>
          <a:lstStyle/>
          <a:p>
            <a:r>
              <a:rPr lang="en-US" noProof="0"/>
              <a:t>Click to edit Master title style</a:t>
            </a:r>
          </a:p>
        </p:txBody>
      </p:sp>
      <p:sp>
        <p:nvSpPr>
          <p:cNvPr id="3" name="Content Placeholder 2"/>
          <p:cNvSpPr>
            <a:spLocks noGrp="1"/>
          </p:cNvSpPr>
          <p:nvPr>
            <p:ph idx="1"/>
          </p:nvPr>
        </p:nvSpPr>
        <p:spPr>
          <a:xfrm>
            <a:off x="836083" y="2197101"/>
            <a:ext cx="11000317" cy="4178300"/>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10"/>
          </p:nvPr>
        </p:nvSpPr>
        <p:spPr/>
        <p:txBody>
          <a:bodyPr/>
          <a:lstStyle/>
          <a:p>
            <a:fld id="{8FA24643-EC11-41E9-9BAD-AE0C12FF6C5E}"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1" name="Text Placeholder 10">
            <a:extLst>
              <a:ext uri="{FF2B5EF4-FFF2-40B4-BE49-F238E27FC236}">
                <a16:creationId xmlns:a16="http://schemas.microsoft.com/office/drawing/2014/main" id="{8AC3CF24-F014-F172-5FCB-760A2DB96856}"/>
              </a:ext>
            </a:extLst>
          </p:cNvPr>
          <p:cNvSpPr>
            <a:spLocks noGrp="1"/>
          </p:cNvSpPr>
          <p:nvPr>
            <p:ph type="body" sz="quarter" idx="13"/>
          </p:nvPr>
        </p:nvSpPr>
        <p:spPr>
          <a:xfrm>
            <a:off x="836083" y="940478"/>
            <a:ext cx="11000316" cy="326065"/>
          </a:xfrm>
        </p:spPr>
        <p:txBody>
          <a:bodyPr/>
          <a:lstStyle>
            <a:lvl1pPr>
              <a:defRPr b="1">
                <a:solidFill>
                  <a:schemeClr val="tx1"/>
                </a:solidFill>
                <a:latin typeface="+mj-lt"/>
              </a:defRPr>
            </a:lvl1pPr>
          </a:lstStyle>
          <a:p>
            <a:pPr lvl="0"/>
            <a:r>
              <a:rPr lang="en-US" noProof="0"/>
              <a:t>Click to edit Master text styles</a:t>
            </a:r>
          </a:p>
        </p:txBody>
      </p:sp>
      <p:pic>
        <p:nvPicPr>
          <p:cNvPr id="7" name="Graphic 6">
            <a:extLst>
              <a:ext uri="{FF2B5EF4-FFF2-40B4-BE49-F238E27FC236}">
                <a16:creationId xmlns:a16="http://schemas.microsoft.com/office/drawing/2014/main" id="{258E4456-36B2-142D-5133-C708D64DABA1}"/>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Tree>
    <p:extLst>
      <p:ext uri="{BB962C8B-B14F-4D97-AF65-F5344CB8AC3E}">
        <p14:creationId xmlns:p14="http://schemas.microsoft.com/office/powerpoint/2010/main" val="1264622832"/>
      </p:ext>
    </p:extLst>
  </p:cSld>
  <p:clrMapOvr>
    <a:masterClrMapping/>
  </p:clrMapOvr>
  <p:extLst>
    <p:ext uri="{DCECCB84-F9BA-43D5-87BE-67443E8EF086}">
      <p15:sldGuideLst xmlns:p15="http://schemas.microsoft.com/office/powerpoint/2012/main"/>
    </p:ext>
  </p:extLst>
</p:sldLayout>
</file>

<file path=ppt/slideLayouts/slideLayout278.xml><?xml version="1.0" encoding="utf-8"?>
<p:sldLayout xmlns:a="http://schemas.openxmlformats.org/drawingml/2006/main" xmlns:r="http://schemas.openxmlformats.org/officeDocument/2006/relationships" xmlns:p="http://schemas.openxmlformats.org/presentationml/2006/main" preserve="1">
  <p:cSld name="One-column text slide 14pt 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836083" y="385234"/>
            <a:ext cx="11000316" cy="960967"/>
          </a:xfrm>
        </p:spPr>
        <p:txBody>
          <a:bodyPr/>
          <a:lstStyle/>
          <a:p>
            <a:r>
              <a:rPr lang="en-US" noProof="0"/>
              <a:t>Click to edit Master title style</a:t>
            </a:r>
          </a:p>
        </p:txBody>
      </p:sp>
      <p:sp>
        <p:nvSpPr>
          <p:cNvPr id="3" name="Content Placeholder 2"/>
          <p:cNvSpPr>
            <a:spLocks noGrp="1"/>
          </p:cNvSpPr>
          <p:nvPr>
            <p:ph idx="1"/>
          </p:nvPr>
        </p:nvSpPr>
        <p:spPr>
          <a:xfrm>
            <a:off x="836083" y="2197101"/>
            <a:ext cx="11000317" cy="4178300"/>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10"/>
          </p:nvPr>
        </p:nvSpPr>
        <p:spPr/>
        <p:txBody>
          <a:bodyPr/>
          <a:lstStyle/>
          <a:p>
            <a:fld id="{E721EDD7-4C74-45A3-AD3F-23190B784CDB}"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1" name="Text Placeholder 10">
            <a:extLst>
              <a:ext uri="{FF2B5EF4-FFF2-40B4-BE49-F238E27FC236}">
                <a16:creationId xmlns:a16="http://schemas.microsoft.com/office/drawing/2014/main" id="{8AC3CF24-F014-F172-5FCB-760A2DB96856}"/>
              </a:ext>
            </a:extLst>
          </p:cNvPr>
          <p:cNvSpPr>
            <a:spLocks noGrp="1"/>
          </p:cNvSpPr>
          <p:nvPr>
            <p:ph type="body" sz="quarter" idx="13"/>
          </p:nvPr>
        </p:nvSpPr>
        <p:spPr>
          <a:xfrm>
            <a:off x="836083" y="1528235"/>
            <a:ext cx="11000316" cy="518584"/>
          </a:xfrm>
        </p:spPr>
        <p:txBody>
          <a:bodyPr/>
          <a:lstStyle>
            <a:lvl1pPr>
              <a:defRPr b="1">
                <a:solidFill>
                  <a:schemeClr val="tx1"/>
                </a:solidFill>
                <a:latin typeface="+mj-lt"/>
              </a:defRPr>
            </a:lvl1pPr>
          </a:lstStyle>
          <a:p>
            <a:pPr lvl="0"/>
            <a:r>
              <a:rPr lang="en-US" noProof="0"/>
              <a:t>Click to edit Master text styles</a:t>
            </a:r>
          </a:p>
        </p:txBody>
      </p:sp>
      <p:pic>
        <p:nvPicPr>
          <p:cNvPr id="7" name="Graphic 6">
            <a:extLst>
              <a:ext uri="{FF2B5EF4-FFF2-40B4-BE49-F238E27FC236}">
                <a16:creationId xmlns:a16="http://schemas.microsoft.com/office/drawing/2014/main" id="{DF8912F2-65A4-488A-7896-D2B8C3978CA7}"/>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Tree>
    <p:extLst>
      <p:ext uri="{BB962C8B-B14F-4D97-AF65-F5344CB8AC3E}">
        <p14:creationId xmlns:p14="http://schemas.microsoft.com/office/powerpoint/2010/main" val="279305340"/>
      </p:ext>
    </p:extLst>
  </p:cSld>
  <p:clrMapOvr>
    <a:masterClrMapping/>
  </p:clrMapOvr>
  <p:extLst>
    <p:ext uri="{DCECCB84-F9BA-43D5-87BE-67443E8EF086}">
      <p15:sldGuideLst xmlns:p15="http://schemas.microsoft.com/office/powerpoint/2012/main"/>
    </p:ext>
  </p:extLst>
</p:sldLayout>
</file>

<file path=ppt/slideLayouts/slideLayout279.xml><?xml version="1.0" encoding="utf-8"?>
<p:sldLayout xmlns:a="http://schemas.openxmlformats.org/drawingml/2006/main" xmlns:r="http://schemas.openxmlformats.org/officeDocument/2006/relationships" xmlns:p="http://schemas.openxmlformats.org/presentationml/2006/main" preserve="1">
  <p:cSld name="One-column text slide 11pt">
    <p:spTree>
      <p:nvGrpSpPr>
        <p:cNvPr id="1" name=""/>
        <p:cNvGrpSpPr/>
        <p:nvPr/>
      </p:nvGrpSpPr>
      <p:grpSpPr>
        <a:xfrm>
          <a:off x="0" y="0"/>
          <a:ext cx="0" cy="0"/>
          <a:chOff x="0" y="0"/>
          <a:chExt cx="0" cy="0"/>
        </a:xfrm>
      </p:grpSpPr>
      <p:sp>
        <p:nvSpPr>
          <p:cNvPr id="2" name="Title 1"/>
          <p:cNvSpPr>
            <a:spLocks noGrp="1"/>
          </p:cNvSpPr>
          <p:nvPr>
            <p:ph type="title"/>
          </p:nvPr>
        </p:nvSpPr>
        <p:spPr>
          <a:xfrm>
            <a:off x="836083" y="385234"/>
            <a:ext cx="11000316" cy="960967"/>
          </a:xfrm>
        </p:spPr>
        <p:txBody>
          <a:bodyPr/>
          <a:lstStyle/>
          <a:p>
            <a:r>
              <a:rPr lang="en-US" noProof="0"/>
              <a:t>Click to edit Master title style</a:t>
            </a:r>
          </a:p>
        </p:txBody>
      </p:sp>
      <p:sp>
        <p:nvSpPr>
          <p:cNvPr id="3" name="Content Placeholder 2"/>
          <p:cNvSpPr>
            <a:spLocks noGrp="1"/>
          </p:cNvSpPr>
          <p:nvPr>
            <p:ph idx="1"/>
          </p:nvPr>
        </p:nvSpPr>
        <p:spPr>
          <a:xfrm>
            <a:off x="836083" y="2198401"/>
            <a:ext cx="11000316" cy="4177000"/>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10"/>
          </p:nvPr>
        </p:nvSpPr>
        <p:spPr/>
        <p:txBody>
          <a:bodyPr/>
          <a:lstStyle/>
          <a:p>
            <a:fld id="{24FB40A6-3ECC-4314-A490-9FBEF46A3A80}" type="datetime1">
              <a:rPr lang="en-US" noProof="0" smtClean="0"/>
              <a:t>07/18/2024</a:t>
            </a:fld>
            <a:endParaRPr lang="en-US" noProof="0"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F207DD7E-2893-4952-BB40-9A5B851D3DD5}" type="slidenum">
              <a:rPr lang="en-US" noProof="0" smtClean="0"/>
              <a:pPr/>
              <a:t>‹#›</a:t>
            </a:fld>
            <a:endParaRPr lang="en-US" noProof="0"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Tree>
    <p:extLst>
      <p:ext uri="{BB962C8B-B14F-4D97-AF65-F5344CB8AC3E}">
        <p14:creationId xmlns:p14="http://schemas.microsoft.com/office/powerpoint/2010/main" val="1495902736"/>
      </p:ext>
    </p:extLst>
  </p:cSld>
  <p:clrMapOvr>
    <a:masterClrMapping/>
  </p:clrMapOvr>
  <p:extLst>
    <p:ext uri="{DCECCB84-F9BA-43D5-87BE-67443E8EF086}">
      <p15:sldGuideLst xmlns:p15="http://schemas.microsoft.com/office/powerpoint/2012/main"/>
    </p:ext>
  </p:extLst>
</p:sldLayout>
</file>

<file path=ppt/slideLayouts/slideLayout280.xml><?xml version="1.0" encoding="utf-8"?>
<p:sldLayout xmlns:a="http://schemas.openxmlformats.org/drawingml/2006/main" xmlns:r="http://schemas.openxmlformats.org/officeDocument/2006/relationships" xmlns:p="http://schemas.openxmlformats.org/presentationml/2006/main">
  <p:cSld name="One-column text slide 11pt blue">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6083" y="390146"/>
            <a:ext cx="11000316" cy="906815"/>
          </a:xfrm>
        </p:spPr>
        <p:txBody>
          <a:bodyPr/>
          <a:lstStyle>
            <a:lvl1pPr>
              <a:defRPr sz="2933">
                <a:solidFill>
                  <a:schemeClr val="bg1"/>
                </a:solidFill>
              </a:defRPr>
            </a:lvl1pPr>
          </a:lstStyle>
          <a:p>
            <a:r>
              <a:rPr lang="en-US" noProof="0"/>
              <a:t>Click to edit Master title style</a:t>
            </a:r>
          </a:p>
        </p:txBody>
      </p:sp>
      <p:sp>
        <p:nvSpPr>
          <p:cNvPr id="4" name="Date Placeholder 3"/>
          <p:cNvSpPr>
            <a:spLocks noGrp="1"/>
          </p:cNvSpPr>
          <p:nvPr>
            <p:ph type="dt" sz="half" idx="10"/>
          </p:nvPr>
        </p:nvSpPr>
        <p:spPr/>
        <p:txBody>
          <a:bodyPr/>
          <a:lstStyle>
            <a:lvl1pPr>
              <a:defRPr>
                <a:solidFill>
                  <a:schemeClr val="bg1"/>
                </a:solidFill>
              </a:defRPr>
            </a:lvl1pPr>
          </a:lstStyle>
          <a:p>
            <a:fld id="{E9EE539A-F97B-4AD5-A3F3-03EEB4F6EFB2}" type="datetime1">
              <a:rPr lang="en-US" noProof="0" smtClean="0"/>
              <a:t>07/18/2024</a:t>
            </a:fld>
            <a:endParaRPr lang="en-US" noProof="0" dirty="0"/>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dirty="0"/>
              <a:t>Besse Medical  |  Confidential</a:t>
            </a:r>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F207DD7E-2893-4952-BB40-9A5B851D3DD5}" type="slidenum">
              <a:rPr lang="en-US" noProof="0" smtClean="0"/>
              <a:pPr/>
              <a:t>‹#›</a:t>
            </a:fld>
            <a:endParaRPr lang="en-US" noProof="0"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
        <p:nvSpPr>
          <p:cNvPr id="8" name="Content Placeholder 2">
            <a:extLst>
              <a:ext uri="{FF2B5EF4-FFF2-40B4-BE49-F238E27FC236}">
                <a16:creationId xmlns:a16="http://schemas.microsoft.com/office/drawing/2014/main" id="{65035FA7-DA06-CB43-FC1A-5B9D8BFDC549}"/>
              </a:ext>
            </a:extLst>
          </p:cNvPr>
          <p:cNvSpPr>
            <a:spLocks noGrp="1"/>
          </p:cNvSpPr>
          <p:nvPr>
            <p:ph idx="1"/>
          </p:nvPr>
        </p:nvSpPr>
        <p:spPr>
          <a:xfrm>
            <a:off x="836083" y="2197101"/>
            <a:ext cx="11011832" cy="4163059"/>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088174200"/>
      </p:ext>
    </p:extLst>
  </p:cSld>
  <p:clrMapOvr>
    <a:masterClrMapping/>
  </p:clrMapOvr>
  <p:extLst>
    <p:ext uri="{DCECCB84-F9BA-43D5-87BE-67443E8EF086}">
      <p15:sldGuideLst xmlns:p15="http://schemas.microsoft.com/office/powerpoint/2012/main">
        <p15:guide id="7" orient="horz" pos="1157">
          <p15:clr>
            <a:srgbClr val="A4A3A4"/>
          </p15:clr>
        </p15:guide>
      </p15:sldGuideLst>
    </p:ext>
  </p:extLst>
</p:sldLayout>
</file>

<file path=ppt/slideLayouts/slideLayout281.xml><?xml version="1.0" encoding="utf-8"?>
<p:sldLayout xmlns:a="http://schemas.openxmlformats.org/drawingml/2006/main" xmlns:r="http://schemas.openxmlformats.org/officeDocument/2006/relationships" xmlns:p="http://schemas.openxmlformats.org/presentationml/2006/main" preserve="1">
  <p:cSld name="Three-columns text slide ">
    <p:spTree>
      <p:nvGrpSpPr>
        <p:cNvPr id="1" name=""/>
        <p:cNvGrpSpPr/>
        <p:nvPr/>
      </p:nvGrpSpPr>
      <p:grpSpPr>
        <a:xfrm>
          <a:off x="0" y="0"/>
          <a:ext cx="0" cy="0"/>
          <a:chOff x="0" y="0"/>
          <a:chExt cx="0" cy="0"/>
        </a:xfrm>
      </p:grpSpPr>
      <p:sp>
        <p:nvSpPr>
          <p:cNvPr id="2" name="Title 1"/>
          <p:cNvSpPr>
            <a:spLocks noGrp="1"/>
          </p:cNvSpPr>
          <p:nvPr>
            <p:ph type="title"/>
          </p:nvPr>
        </p:nvSpPr>
        <p:spPr>
          <a:xfrm>
            <a:off x="836083" y="385234"/>
            <a:ext cx="11000316" cy="960967"/>
          </a:xfrm>
        </p:spPr>
        <p:txBody>
          <a:bodyPr/>
          <a:lstStyle/>
          <a:p>
            <a:r>
              <a:rPr lang="en-US" noProof="0"/>
              <a:t>Click to edit Master title style</a:t>
            </a:r>
          </a:p>
        </p:txBody>
      </p:sp>
      <p:sp>
        <p:nvSpPr>
          <p:cNvPr id="3" name="Content Placeholder 2"/>
          <p:cNvSpPr>
            <a:spLocks noGrp="1"/>
          </p:cNvSpPr>
          <p:nvPr>
            <p:ph idx="1"/>
          </p:nvPr>
        </p:nvSpPr>
        <p:spPr>
          <a:xfrm>
            <a:off x="836081" y="2865970"/>
            <a:ext cx="3422400" cy="3264509"/>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10"/>
          </p:nvPr>
        </p:nvSpPr>
        <p:spPr/>
        <p:txBody>
          <a:bodyPr/>
          <a:lstStyle/>
          <a:p>
            <a:fld id="{94A79253-B5C0-4745-9572-9DE1C74598AF}"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a:xfrm rot="-5400000">
            <a:off x="194499" y="6190393"/>
            <a:ext cx="240000" cy="144000"/>
          </a:xfrm>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7" name="Content Placeholder 2">
            <a:extLst>
              <a:ext uri="{FF2B5EF4-FFF2-40B4-BE49-F238E27FC236}">
                <a16:creationId xmlns:a16="http://schemas.microsoft.com/office/drawing/2014/main" id="{76BA3CB5-4E0B-038A-EC8B-EF65795FDB6A}"/>
              </a:ext>
            </a:extLst>
          </p:cNvPr>
          <p:cNvSpPr>
            <a:spLocks noGrp="1"/>
          </p:cNvSpPr>
          <p:nvPr>
            <p:ph idx="13"/>
          </p:nvPr>
        </p:nvSpPr>
        <p:spPr>
          <a:xfrm>
            <a:off x="4622802" y="2865969"/>
            <a:ext cx="3420533" cy="3267604"/>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8" name="Content Placeholder 2">
            <a:extLst>
              <a:ext uri="{FF2B5EF4-FFF2-40B4-BE49-F238E27FC236}">
                <a16:creationId xmlns:a16="http://schemas.microsoft.com/office/drawing/2014/main" id="{D39ECE93-E124-14D6-E1B3-D291AC837964}"/>
              </a:ext>
            </a:extLst>
          </p:cNvPr>
          <p:cNvSpPr>
            <a:spLocks noGrp="1"/>
          </p:cNvSpPr>
          <p:nvPr>
            <p:ph idx="14"/>
          </p:nvPr>
        </p:nvSpPr>
        <p:spPr>
          <a:xfrm>
            <a:off x="8413751" y="2865969"/>
            <a:ext cx="3420535" cy="3267604"/>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noProof="0"/>
          </a:p>
        </p:txBody>
      </p:sp>
      <p:sp>
        <p:nvSpPr>
          <p:cNvPr id="9" name="Content Placeholder 2">
            <a:extLst>
              <a:ext uri="{FF2B5EF4-FFF2-40B4-BE49-F238E27FC236}">
                <a16:creationId xmlns:a16="http://schemas.microsoft.com/office/drawing/2014/main" id="{F8A03253-F23B-759D-52D6-D0D372380F82}"/>
              </a:ext>
            </a:extLst>
          </p:cNvPr>
          <p:cNvSpPr>
            <a:spLocks noGrp="1"/>
          </p:cNvSpPr>
          <p:nvPr>
            <p:ph idx="15"/>
          </p:nvPr>
        </p:nvSpPr>
        <p:spPr>
          <a:xfrm>
            <a:off x="836083" y="2197100"/>
            <a:ext cx="3422400" cy="476645"/>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11" name="Content Placeholder 2">
            <a:extLst>
              <a:ext uri="{FF2B5EF4-FFF2-40B4-BE49-F238E27FC236}">
                <a16:creationId xmlns:a16="http://schemas.microsoft.com/office/drawing/2014/main" id="{E7EFCB67-D080-4319-E997-74C0A99A291D}"/>
              </a:ext>
            </a:extLst>
          </p:cNvPr>
          <p:cNvSpPr>
            <a:spLocks noGrp="1"/>
          </p:cNvSpPr>
          <p:nvPr>
            <p:ph idx="16"/>
          </p:nvPr>
        </p:nvSpPr>
        <p:spPr>
          <a:xfrm>
            <a:off x="4622802" y="2197100"/>
            <a:ext cx="3420533" cy="476645"/>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12" name="Content Placeholder 2">
            <a:extLst>
              <a:ext uri="{FF2B5EF4-FFF2-40B4-BE49-F238E27FC236}">
                <a16:creationId xmlns:a16="http://schemas.microsoft.com/office/drawing/2014/main" id="{4BBAD459-7E18-A13F-67D6-D1EA73D281BB}"/>
              </a:ext>
            </a:extLst>
          </p:cNvPr>
          <p:cNvSpPr>
            <a:spLocks noGrp="1"/>
          </p:cNvSpPr>
          <p:nvPr>
            <p:ph idx="17"/>
          </p:nvPr>
        </p:nvSpPr>
        <p:spPr>
          <a:xfrm>
            <a:off x="8413751" y="2197100"/>
            <a:ext cx="3420535" cy="476645"/>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14" name="Text Placeholder 13">
            <a:extLst>
              <a:ext uri="{FF2B5EF4-FFF2-40B4-BE49-F238E27FC236}">
                <a16:creationId xmlns:a16="http://schemas.microsoft.com/office/drawing/2014/main" id="{9E7AC5FE-6C84-8EE7-245C-A99B8F429EC7}"/>
              </a:ext>
            </a:extLst>
          </p:cNvPr>
          <p:cNvSpPr>
            <a:spLocks noGrp="1"/>
          </p:cNvSpPr>
          <p:nvPr>
            <p:ph type="body" sz="quarter" idx="18" hasCustomPrompt="1"/>
          </p:nvPr>
        </p:nvSpPr>
        <p:spPr>
          <a:xfrm>
            <a:off x="836084" y="6238393"/>
            <a:ext cx="7200000" cy="144000"/>
          </a:xfrm>
        </p:spPr>
        <p:txBody>
          <a:bodyPr anchor="b" anchorCtr="0"/>
          <a:lstStyle>
            <a:lvl1pPr>
              <a:defRPr sz="933"/>
            </a:lvl1pPr>
            <a:lvl2pPr>
              <a:defRPr sz="933"/>
            </a:lvl2pPr>
            <a:lvl3pPr>
              <a:defRPr sz="933"/>
            </a:lvl3pPr>
            <a:lvl4pPr>
              <a:defRPr sz="933"/>
            </a:lvl4pPr>
            <a:lvl5pPr>
              <a:defRPr sz="933"/>
            </a:lvl5pPr>
          </a:lstStyle>
          <a:p>
            <a:pPr lvl="0"/>
            <a:r>
              <a:rPr lang="en-US"/>
              <a:t>Footnote, source</a:t>
            </a:r>
          </a:p>
        </p:txBody>
      </p:sp>
      <p:pic>
        <p:nvPicPr>
          <p:cNvPr id="13" name="Graphic 12">
            <a:extLst>
              <a:ext uri="{FF2B5EF4-FFF2-40B4-BE49-F238E27FC236}">
                <a16:creationId xmlns:a16="http://schemas.microsoft.com/office/drawing/2014/main" id="{AEB3EE53-DA79-4615-9619-F9183257FFFD}"/>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Tree>
    <p:extLst>
      <p:ext uri="{BB962C8B-B14F-4D97-AF65-F5344CB8AC3E}">
        <p14:creationId xmlns:p14="http://schemas.microsoft.com/office/powerpoint/2010/main" val="1756902397"/>
      </p:ext>
    </p:extLst>
  </p:cSld>
  <p:clrMapOvr>
    <a:masterClrMapping/>
  </p:clrMapOvr>
  <p:extLst>
    <p:ext uri="{DCECCB84-F9BA-43D5-87BE-67443E8EF086}">
      <p15:sldGuideLst xmlns:p15="http://schemas.microsoft.com/office/powerpoint/2012/main"/>
    </p:ext>
  </p:extLst>
</p:sldLayout>
</file>

<file path=ppt/slideLayouts/slideLayout282.xml><?xml version="1.0" encoding="utf-8"?>
<p:sldLayout xmlns:a="http://schemas.openxmlformats.org/drawingml/2006/main" xmlns:r="http://schemas.openxmlformats.org/officeDocument/2006/relationships" xmlns:p="http://schemas.openxmlformats.org/presentationml/2006/main" preserve="1">
  <p:cSld name="Four-columns text slide ">
    <p:spTree>
      <p:nvGrpSpPr>
        <p:cNvPr id="1" name=""/>
        <p:cNvGrpSpPr/>
        <p:nvPr/>
      </p:nvGrpSpPr>
      <p:grpSpPr>
        <a:xfrm>
          <a:off x="0" y="0"/>
          <a:ext cx="0" cy="0"/>
          <a:chOff x="0" y="0"/>
          <a:chExt cx="0" cy="0"/>
        </a:xfrm>
      </p:grpSpPr>
      <p:sp>
        <p:nvSpPr>
          <p:cNvPr id="2" name="Title 1"/>
          <p:cNvSpPr>
            <a:spLocks noGrp="1"/>
          </p:cNvSpPr>
          <p:nvPr>
            <p:ph type="title"/>
          </p:nvPr>
        </p:nvSpPr>
        <p:spPr>
          <a:xfrm>
            <a:off x="836083" y="385234"/>
            <a:ext cx="11000317" cy="960967"/>
          </a:xfrm>
        </p:spPr>
        <p:txBody>
          <a:bodyPr/>
          <a:lstStyle/>
          <a:p>
            <a:r>
              <a:rPr lang="en-US" noProof="0"/>
              <a:t>Click to edit Master title style</a:t>
            </a:r>
          </a:p>
        </p:txBody>
      </p:sp>
      <p:sp>
        <p:nvSpPr>
          <p:cNvPr id="4" name="Date Placeholder 3"/>
          <p:cNvSpPr>
            <a:spLocks noGrp="1"/>
          </p:cNvSpPr>
          <p:nvPr>
            <p:ph type="dt" sz="half" idx="10"/>
          </p:nvPr>
        </p:nvSpPr>
        <p:spPr/>
        <p:txBody>
          <a:bodyPr/>
          <a:lstStyle/>
          <a:p>
            <a:fld id="{7C37C0BC-F813-4010-AD43-289F867DDFE8}"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7" name="Content Placeholder 2">
            <a:extLst>
              <a:ext uri="{FF2B5EF4-FFF2-40B4-BE49-F238E27FC236}">
                <a16:creationId xmlns:a16="http://schemas.microsoft.com/office/drawing/2014/main" id="{76BA3CB5-4E0B-038A-EC8B-EF65795FDB6A}"/>
              </a:ext>
            </a:extLst>
          </p:cNvPr>
          <p:cNvSpPr>
            <a:spLocks noGrp="1"/>
          </p:cNvSpPr>
          <p:nvPr>
            <p:ph idx="13"/>
          </p:nvPr>
        </p:nvSpPr>
        <p:spPr>
          <a:xfrm>
            <a:off x="3668184" y="3908385"/>
            <a:ext cx="2481600" cy="2173865"/>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8" name="Content Placeholder 2">
            <a:extLst>
              <a:ext uri="{FF2B5EF4-FFF2-40B4-BE49-F238E27FC236}">
                <a16:creationId xmlns:a16="http://schemas.microsoft.com/office/drawing/2014/main" id="{D39ECE93-E124-14D6-E1B3-D291AC837964}"/>
              </a:ext>
            </a:extLst>
          </p:cNvPr>
          <p:cNvSpPr>
            <a:spLocks noGrp="1"/>
          </p:cNvSpPr>
          <p:nvPr>
            <p:ph idx="14"/>
          </p:nvPr>
        </p:nvSpPr>
        <p:spPr>
          <a:xfrm>
            <a:off x="6505384" y="3908385"/>
            <a:ext cx="2481600" cy="2173865"/>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 name="Content Placeholder 2">
            <a:extLst>
              <a:ext uri="{FF2B5EF4-FFF2-40B4-BE49-F238E27FC236}">
                <a16:creationId xmlns:a16="http://schemas.microsoft.com/office/drawing/2014/main" id="{E7EFCB67-D080-4319-E997-74C0A99A291D}"/>
              </a:ext>
            </a:extLst>
          </p:cNvPr>
          <p:cNvSpPr>
            <a:spLocks noGrp="1"/>
          </p:cNvSpPr>
          <p:nvPr>
            <p:ph idx="16"/>
          </p:nvPr>
        </p:nvSpPr>
        <p:spPr>
          <a:xfrm>
            <a:off x="3675784" y="3236384"/>
            <a:ext cx="2481600"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12" name="Content Placeholder 2">
            <a:extLst>
              <a:ext uri="{FF2B5EF4-FFF2-40B4-BE49-F238E27FC236}">
                <a16:creationId xmlns:a16="http://schemas.microsoft.com/office/drawing/2014/main" id="{4BBAD459-7E18-A13F-67D6-D1EA73D281BB}"/>
              </a:ext>
            </a:extLst>
          </p:cNvPr>
          <p:cNvSpPr>
            <a:spLocks noGrp="1"/>
          </p:cNvSpPr>
          <p:nvPr>
            <p:ph idx="17"/>
          </p:nvPr>
        </p:nvSpPr>
        <p:spPr>
          <a:xfrm>
            <a:off x="6512984" y="3236384"/>
            <a:ext cx="2481600"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13" name="Content Placeholder 2">
            <a:extLst>
              <a:ext uri="{FF2B5EF4-FFF2-40B4-BE49-F238E27FC236}">
                <a16:creationId xmlns:a16="http://schemas.microsoft.com/office/drawing/2014/main" id="{CFBFBF18-6808-851F-1BC2-01E745F2279C}"/>
              </a:ext>
            </a:extLst>
          </p:cNvPr>
          <p:cNvSpPr>
            <a:spLocks noGrp="1"/>
          </p:cNvSpPr>
          <p:nvPr>
            <p:ph idx="18"/>
          </p:nvPr>
        </p:nvSpPr>
        <p:spPr>
          <a:xfrm>
            <a:off x="9359900" y="3908385"/>
            <a:ext cx="2481600" cy="2173865"/>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4" name="Content Placeholder 2">
            <a:extLst>
              <a:ext uri="{FF2B5EF4-FFF2-40B4-BE49-F238E27FC236}">
                <a16:creationId xmlns:a16="http://schemas.microsoft.com/office/drawing/2014/main" id="{41742471-75A6-81BA-964E-75328658740A}"/>
              </a:ext>
            </a:extLst>
          </p:cNvPr>
          <p:cNvSpPr>
            <a:spLocks noGrp="1"/>
          </p:cNvSpPr>
          <p:nvPr>
            <p:ph idx="19"/>
          </p:nvPr>
        </p:nvSpPr>
        <p:spPr>
          <a:xfrm>
            <a:off x="9367500" y="3236384"/>
            <a:ext cx="2481600"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3" name="Content Placeholder 2"/>
          <p:cNvSpPr>
            <a:spLocks noGrp="1"/>
          </p:cNvSpPr>
          <p:nvPr>
            <p:ph idx="1"/>
          </p:nvPr>
        </p:nvSpPr>
        <p:spPr>
          <a:xfrm>
            <a:off x="836083" y="3908385"/>
            <a:ext cx="2481600" cy="2173865"/>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9" name="Content Placeholder 2">
            <a:extLst>
              <a:ext uri="{FF2B5EF4-FFF2-40B4-BE49-F238E27FC236}">
                <a16:creationId xmlns:a16="http://schemas.microsoft.com/office/drawing/2014/main" id="{F8A03253-F23B-759D-52D6-D0D372380F82}"/>
              </a:ext>
            </a:extLst>
          </p:cNvPr>
          <p:cNvSpPr>
            <a:spLocks noGrp="1"/>
          </p:cNvSpPr>
          <p:nvPr>
            <p:ph idx="15"/>
          </p:nvPr>
        </p:nvSpPr>
        <p:spPr>
          <a:xfrm>
            <a:off x="836083" y="3236384"/>
            <a:ext cx="2481600"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21" name="Text Placeholder 13">
            <a:extLst>
              <a:ext uri="{FF2B5EF4-FFF2-40B4-BE49-F238E27FC236}">
                <a16:creationId xmlns:a16="http://schemas.microsoft.com/office/drawing/2014/main" id="{51D83BD2-06DF-BD03-4C48-F1F338F79F06}"/>
              </a:ext>
            </a:extLst>
          </p:cNvPr>
          <p:cNvSpPr>
            <a:spLocks noGrp="1"/>
          </p:cNvSpPr>
          <p:nvPr>
            <p:ph type="body" sz="quarter" idx="20" hasCustomPrompt="1"/>
          </p:nvPr>
        </p:nvSpPr>
        <p:spPr>
          <a:xfrm>
            <a:off x="836084" y="6238393"/>
            <a:ext cx="7200000" cy="144000"/>
          </a:xfrm>
        </p:spPr>
        <p:txBody>
          <a:bodyPr anchor="b" anchorCtr="0"/>
          <a:lstStyle>
            <a:lvl1pPr>
              <a:defRPr sz="933"/>
            </a:lvl1pPr>
            <a:lvl2pPr>
              <a:defRPr sz="933"/>
            </a:lvl2pPr>
            <a:lvl3pPr>
              <a:defRPr sz="933"/>
            </a:lvl3pPr>
            <a:lvl4pPr>
              <a:defRPr sz="933"/>
            </a:lvl4pPr>
            <a:lvl5pPr>
              <a:defRPr sz="933"/>
            </a:lvl5pPr>
          </a:lstStyle>
          <a:p>
            <a:pPr lvl="0"/>
            <a:r>
              <a:rPr lang="en-US"/>
              <a:t>Footnote, source</a:t>
            </a:r>
          </a:p>
        </p:txBody>
      </p:sp>
      <p:pic>
        <p:nvPicPr>
          <p:cNvPr id="15" name="Graphic 14">
            <a:extLst>
              <a:ext uri="{FF2B5EF4-FFF2-40B4-BE49-F238E27FC236}">
                <a16:creationId xmlns:a16="http://schemas.microsoft.com/office/drawing/2014/main" id="{C77F3D30-2526-22C3-0C80-2B7C5ABB59C6}"/>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Tree>
    <p:extLst>
      <p:ext uri="{BB962C8B-B14F-4D97-AF65-F5344CB8AC3E}">
        <p14:creationId xmlns:p14="http://schemas.microsoft.com/office/powerpoint/2010/main" val="2317564188"/>
      </p:ext>
    </p:extLst>
  </p:cSld>
  <p:clrMapOvr>
    <a:masterClrMapping/>
  </p:clrMapOvr>
  <p:extLst>
    <p:ext uri="{DCECCB84-F9BA-43D5-87BE-67443E8EF086}">
      <p15:sldGuideLst xmlns:p15="http://schemas.microsoft.com/office/powerpoint/2012/main"/>
    </p:ext>
  </p:extLst>
</p:sldLayout>
</file>

<file path=ppt/slideLayouts/slideLayout283.xml><?xml version="1.0" encoding="utf-8"?>
<p:sldLayout xmlns:a="http://schemas.openxmlformats.org/drawingml/2006/main" xmlns:r="http://schemas.openxmlformats.org/officeDocument/2006/relationships" xmlns:p="http://schemas.openxmlformats.org/presentationml/2006/main" preserve="1">
  <p:cSld name="Four-columns text slide with subheading">
    <p:spTree>
      <p:nvGrpSpPr>
        <p:cNvPr id="1" name=""/>
        <p:cNvGrpSpPr/>
        <p:nvPr/>
      </p:nvGrpSpPr>
      <p:grpSpPr>
        <a:xfrm>
          <a:off x="0" y="0"/>
          <a:ext cx="0" cy="0"/>
          <a:chOff x="0" y="0"/>
          <a:chExt cx="0" cy="0"/>
        </a:xfrm>
      </p:grpSpPr>
      <p:sp>
        <p:nvSpPr>
          <p:cNvPr id="2" name="Title 1"/>
          <p:cNvSpPr>
            <a:spLocks noGrp="1"/>
          </p:cNvSpPr>
          <p:nvPr>
            <p:ph type="title"/>
          </p:nvPr>
        </p:nvSpPr>
        <p:spPr>
          <a:xfrm>
            <a:off x="836083" y="385234"/>
            <a:ext cx="11000317" cy="960967"/>
          </a:xfrm>
        </p:spPr>
        <p:txBody>
          <a:bodyPr/>
          <a:lstStyle/>
          <a:p>
            <a:r>
              <a:rPr lang="en-US" noProof="0"/>
              <a:t>Click to edit Master title style</a:t>
            </a:r>
          </a:p>
        </p:txBody>
      </p:sp>
      <p:sp>
        <p:nvSpPr>
          <p:cNvPr id="4" name="Date Placeholder 3"/>
          <p:cNvSpPr>
            <a:spLocks noGrp="1"/>
          </p:cNvSpPr>
          <p:nvPr>
            <p:ph type="dt" sz="half" idx="10"/>
          </p:nvPr>
        </p:nvSpPr>
        <p:spPr/>
        <p:txBody>
          <a:bodyPr/>
          <a:lstStyle/>
          <a:p>
            <a:fld id="{96FDF949-82A2-486D-891E-9DBCC7AA5B21}"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7" name="Content Placeholder 2">
            <a:extLst>
              <a:ext uri="{FF2B5EF4-FFF2-40B4-BE49-F238E27FC236}">
                <a16:creationId xmlns:a16="http://schemas.microsoft.com/office/drawing/2014/main" id="{76BA3CB5-4E0B-038A-EC8B-EF65795FDB6A}"/>
              </a:ext>
            </a:extLst>
          </p:cNvPr>
          <p:cNvSpPr>
            <a:spLocks noGrp="1"/>
          </p:cNvSpPr>
          <p:nvPr>
            <p:ph idx="13"/>
          </p:nvPr>
        </p:nvSpPr>
        <p:spPr>
          <a:xfrm>
            <a:off x="3682998" y="4580386"/>
            <a:ext cx="2466785" cy="1553189"/>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8" name="Content Placeholder 2">
            <a:extLst>
              <a:ext uri="{FF2B5EF4-FFF2-40B4-BE49-F238E27FC236}">
                <a16:creationId xmlns:a16="http://schemas.microsoft.com/office/drawing/2014/main" id="{D39ECE93-E124-14D6-E1B3-D291AC837964}"/>
              </a:ext>
            </a:extLst>
          </p:cNvPr>
          <p:cNvSpPr>
            <a:spLocks noGrp="1"/>
          </p:cNvSpPr>
          <p:nvPr>
            <p:ph idx="14"/>
          </p:nvPr>
        </p:nvSpPr>
        <p:spPr>
          <a:xfrm>
            <a:off x="6520198" y="4580386"/>
            <a:ext cx="2466785" cy="1553189"/>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 name="Content Placeholder 2">
            <a:extLst>
              <a:ext uri="{FF2B5EF4-FFF2-40B4-BE49-F238E27FC236}">
                <a16:creationId xmlns:a16="http://schemas.microsoft.com/office/drawing/2014/main" id="{E7EFCB67-D080-4319-E997-74C0A99A291D}"/>
              </a:ext>
            </a:extLst>
          </p:cNvPr>
          <p:cNvSpPr>
            <a:spLocks noGrp="1"/>
          </p:cNvSpPr>
          <p:nvPr>
            <p:ph idx="16"/>
          </p:nvPr>
        </p:nvSpPr>
        <p:spPr>
          <a:xfrm>
            <a:off x="3675784" y="3908384"/>
            <a:ext cx="2481600"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12" name="Content Placeholder 2">
            <a:extLst>
              <a:ext uri="{FF2B5EF4-FFF2-40B4-BE49-F238E27FC236}">
                <a16:creationId xmlns:a16="http://schemas.microsoft.com/office/drawing/2014/main" id="{4BBAD459-7E18-A13F-67D6-D1EA73D281BB}"/>
              </a:ext>
            </a:extLst>
          </p:cNvPr>
          <p:cNvSpPr>
            <a:spLocks noGrp="1"/>
          </p:cNvSpPr>
          <p:nvPr>
            <p:ph idx="17"/>
          </p:nvPr>
        </p:nvSpPr>
        <p:spPr>
          <a:xfrm>
            <a:off x="6527798" y="3908384"/>
            <a:ext cx="2466785"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13" name="Content Placeholder 2">
            <a:extLst>
              <a:ext uri="{FF2B5EF4-FFF2-40B4-BE49-F238E27FC236}">
                <a16:creationId xmlns:a16="http://schemas.microsoft.com/office/drawing/2014/main" id="{CFBFBF18-6808-851F-1BC2-01E745F2279C}"/>
              </a:ext>
            </a:extLst>
          </p:cNvPr>
          <p:cNvSpPr>
            <a:spLocks noGrp="1"/>
          </p:cNvSpPr>
          <p:nvPr>
            <p:ph idx="18"/>
          </p:nvPr>
        </p:nvSpPr>
        <p:spPr>
          <a:xfrm>
            <a:off x="9359900" y="4580386"/>
            <a:ext cx="2481600" cy="1553189"/>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4" name="Content Placeholder 2">
            <a:extLst>
              <a:ext uri="{FF2B5EF4-FFF2-40B4-BE49-F238E27FC236}">
                <a16:creationId xmlns:a16="http://schemas.microsoft.com/office/drawing/2014/main" id="{41742471-75A6-81BA-964E-75328658740A}"/>
              </a:ext>
            </a:extLst>
          </p:cNvPr>
          <p:cNvSpPr>
            <a:spLocks noGrp="1"/>
          </p:cNvSpPr>
          <p:nvPr>
            <p:ph idx="19"/>
          </p:nvPr>
        </p:nvSpPr>
        <p:spPr>
          <a:xfrm>
            <a:off x="9367500" y="3908384"/>
            <a:ext cx="2481600"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3" name="Content Placeholder 2"/>
          <p:cNvSpPr>
            <a:spLocks noGrp="1"/>
          </p:cNvSpPr>
          <p:nvPr>
            <p:ph idx="1"/>
          </p:nvPr>
        </p:nvSpPr>
        <p:spPr>
          <a:xfrm>
            <a:off x="836083" y="4580386"/>
            <a:ext cx="2481600" cy="1553189"/>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9" name="Content Placeholder 2">
            <a:extLst>
              <a:ext uri="{FF2B5EF4-FFF2-40B4-BE49-F238E27FC236}">
                <a16:creationId xmlns:a16="http://schemas.microsoft.com/office/drawing/2014/main" id="{F8A03253-F23B-759D-52D6-D0D372380F82}"/>
              </a:ext>
            </a:extLst>
          </p:cNvPr>
          <p:cNvSpPr>
            <a:spLocks noGrp="1"/>
          </p:cNvSpPr>
          <p:nvPr>
            <p:ph idx="15"/>
          </p:nvPr>
        </p:nvSpPr>
        <p:spPr>
          <a:xfrm>
            <a:off x="836083" y="3908384"/>
            <a:ext cx="2481600"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21" name="Text Placeholder 13">
            <a:extLst>
              <a:ext uri="{FF2B5EF4-FFF2-40B4-BE49-F238E27FC236}">
                <a16:creationId xmlns:a16="http://schemas.microsoft.com/office/drawing/2014/main" id="{51D83BD2-06DF-BD03-4C48-F1F338F79F06}"/>
              </a:ext>
            </a:extLst>
          </p:cNvPr>
          <p:cNvSpPr>
            <a:spLocks noGrp="1"/>
          </p:cNvSpPr>
          <p:nvPr>
            <p:ph type="body" sz="quarter" idx="20" hasCustomPrompt="1"/>
          </p:nvPr>
        </p:nvSpPr>
        <p:spPr>
          <a:xfrm>
            <a:off x="836084" y="6238393"/>
            <a:ext cx="7200000" cy="144000"/>
          </a:xfrm>
        </p:spPr>
        <p:txBody>
          <a:bodyPr anchor="b" anchorCtr="0"/>
          <a:lstStyle>
            <a:lvl1pPr>
              <a:defRPr sz="933"/>
            </a:lvl1pPr>
            <a:lvl2pPr>
              <a:defRPr sz="933"/>
            </a:lvl2pPr>
            <a:lvl3pPr>
              <a:defRPr sz="933"/>
            </a:lvl3pPr>
            <a:lvl4pPr>
              <a:defRPr sz="933"/>
            </a:lvl4pPr>
            <a:lvl5pPr>
              <a:defRPr sz="933"/>
            </a:lvl5pPr>
          </a:lstStyle>
          <a:p>
            <a:pPr lvl="0"/>
            <a:r>
              <a:rPr lang="en-US" noProof="0"/>
              <a:t>Footnote, source</a:t>
            </a:r>
          </a:p>
        </p:txBody>
      </p:sp>
      <p:sp>
        <p:nvSpPr>
          <p:cNvPr id="20" name="Text Placeholder 19">
            <a:extLst>
              <a:ext uri="{FF2B5EF4-FFF2-40B4-BE49-F238E27FC236}">
                <a16:creationId xmlns:a16="http://schemas.microsoft.com/office/drawing/2014/main" id="{89A406FA-DD1B-8C88-FC6B-F08C1B2F5562}"/>
              </a:ext>
            </a:extLst>
          </p:cNvPr>
          <p:cNvSpPr>
            <a:spLocks noGrp="1"/>
          </p:cNvSpPr>
          <p:nvPr>
            <p:ph type="body" sz="quarter" idx="21"/>
          </p:nvPr>
        </p:nvSpPr>
        <p:spPr>
          <a:xfrm>
            <a:off x="836084" y="2201334"/>
            <a:ext cx="8151283" cy="575733"/>
          </a:xfrm>
        </p:spPr>
        <p:txBody>
          <a:bodyPr/>
          <a:lstStyle>
            <a:lvl1pPr>
              <a:defRPr b="1">
                <a:solidFill>
                  <a:schemeClr val="tx1"/>
                </a:solidFill>
                <a:latin typeface="+mj-lt"/>
              </a:defRPr>
            </a:lvl1pPr>
          </a:lstStyle>
          <a:p>
            <a:pPr lvl="0"/>
            <a:r>
              <a:rPr lang="en-US" noProof="0"/>
              <a:t>Click to edit Master text styles</a:t>
            </a:r>
          </a:p>
        </p:txBody>
      </p:sp>
      <p:cxnSp>
        <p:nvCxnSpPr>
          <p:cNvPr id="16" name="Gerade Verbindung 26">
            <a:extLst>
              <a:ext uri="{FF2B5EF4-FFF2-40B4-BE49-F238E27FC236}">
                <a16:creationId xmlns:a16="http://schemas.microsoft.com/office/drawing/2014/main" id="{53CD9D1C-E7AF-AA5C-1258-C1363AD6A7BB}"/>
              </a:ext>
            </a:extLst>
          </p:cNvPr>
          <p:cNvCxnSpPr/>
          <p:nvPr/>
        </p:nvCxnSpPr>
        <p:spPr>
          <a:xfrm rot="5400000">
            <a:off x="-207264" y="1262852"/>
            <a:ext cx="0" cy="180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pic>
        <p:nvPicPr>
          <p:cNvPr id="15" name="Graphic 14">
            <a:extLst>
              <a:ext uri="{FF2B5EF4-FFF2-40B4-BE49-F238E27FC236}">
                <a16:creationId xmlns:a16="http://schemas.microsoft.com/office/drawing/2014/main" id="{DD7A4D27-4DD0-B17A-4519-4EBCADE8CB19}"/>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cxnSp>
        <p:nvCxnSpPr>
          <p:cNvPr id="17" name="Gerade Verbindung 26">
            <a:extLst>
              <a:ext uri="{FF2B5EF4-FFF2-40B4-BE49-F238E27FC236}">
                <a16:creationId xmlns:a16="http://schemas.microsoft.com/office/drawing/2014/main" id="{5D33B1BF-CBA5-BCEF-F29D-98A916C7828B}"/>
              </a:ext>
            </a:extLst>
          </p:cNvPr>
          <p:cNvCxnSpPr/>
          <p:nvPr userDrawn="1"/>
        </p:nvCxnSpPr>
        <p:spPr>
          <a:xfrm rot="5400000">
            <a:off x="-207264" y="1262852"/>
            <a:ext cx="0" cy="180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99593307"/>
      </p:ext>
    </p:extLst>
  </p:cSld>
  <p:clrMapOvr>
    <a:masterClrMapping/>
  </p:clrMapOvr>
  <p:extLst>
    <p:ext uri="{DCECCB84-F9BA-43D5-87BE-67443E8EF086}">
      <p15:sldGuideLst xmlns:p15="http://schemas.microsoft.com/office/powerpoint/2012/main"/>
    </p:ext>
  </p:extLst>
</p:sldLayout>
</file>

<file path=ppt/slideLayouts/slideLayout284.xml><?xml version="1.0" encoding="utf-8"?>
<p:sldLayout xmlns:a="http://schemas.openxmlformats.org/drawingml/2006/main" xmlns:r="http://schemas.openxmlformats.org/officeDocument/2006/relationships" xmlns:p="http://schemas.openxmlformats.org/presentationml/2006/main" preserve="1">
  <p:cSld name="One-column text slide with 1/2 picture">
    <p:spTree>
      <p:nvGrpSpPr>
        <p:cNvPr id="1" name=""/>
        <p:cNvGrpSpPr/>
        <p:nvPr/>
      </p:nvGrpSpPr>
      <p:grpSpPr>
        <a:xfrm>
          <a:off x="0" y="0"/>
          <a:ext cx="0" cy="0"/>
          <a:chOff x="0" y="0"/>
          <a:chExt cx="0" cy="0"/>
        </a:xfrm>
      </p:grpSpPr>
      <p:sp>
        <p:nvSpPr>
          <p:cNvPr id="2" name="Title 1"/>
          <p:cNvSpPr>
            <a:spLocks noGrp="1"/>
          </p:cNvSpPr>
          <p:nvPr>
            <p:ph type="title"/>
          </p:nvPr>
        </p:nvSpPr>
        <p:spPr>
          <a:xfrm>
            <a:off x="836084" y="385233"/>
            <a:ext cx="5308599" cy="1797672"/>
          </a:xfrm>
        </p:spPr>
        <p:txBody>
          <a:bodyPr/>
          <a:lstStyle/>
          <a:p>
            <a:r>
              <a:rPr lang="en-US" noProof="0"/>
              <a:t>Click to edit Master title style</a:t>
            </a:r>
          </a:p>
        </p:txBody>
      </p:sp>
      <p:sp>
        <p:nvSpPr>
          <p:cNvPr id="3" name="Content Placeholder 2"/>
          <p:cNvSpPr>
            <a:spLocks noGrp="1"/>
          </p:cNvSpPr>
          <p:nvPr>
            <p:ph idx="1"/>
          </p:nvPr>
        </p:nvSpPr>
        <p:spPr>
          <a:xfrm>
            <a:off x="836084" y="3236384"/>
            <a:ext cx="5308600" cy="3139016"/>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10"/>
          </p:nvPr>
        </p:nvSpPr>
        <p:spPr/>
        <p:txBody>
          <a:bodyPr/>
          <a:lstStyle/>
          <a:p>
            <a:fld id="{B849F0C1-3EB4-4E8A-849F-B2B43D17B9D6}"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3" name="Picture Placeholder 4">
            <a:extLst>
              <a:ext uri="{FF2B5EF4-FFF2-40B4-BE49-F238E27FC236}">
                <a16:creationId xmlns:a16="http://schemas.microsoft.com/office/drawing/2014/main" id="{6E3038A7-E4E3-A6BE-E276-EE81A9874972}"/>
              </a:ext>
            </a:extLst>
          </p:cNvPr>
          <p:cNvSpPr>
            <a:spLocks noGrp="1"/>
          </p:cNvSpPr>
          <p:nvPr>
            <p:ph type="pic" sz="quarter" idx="13"/>
          </p:nvPr>
        </p:nvSpPr>
        <p:spPr>
          <a:xfrm>
            <a:off x="6519334" y="0"/>
            <a:ext cx="5672665" cy="6858000"/>
          </a:xfrm>
        </p:spPr>
        <p:txBody>
          <a:bodyPr anchor="ctr" anchorCtr="1"/>
          <a:lstStyle>
            <a:lvl1pPr algn="ctr">
              <a:defRPr/>
            </a:lvl1pPr>
          </a:lstStyle>
          <a:p>
            <a:r>
              <a:rPr lang="en-US" noProof="0" dirty="0"/>
              <a:t>Click icon to add picture</a:t>
            </a:r>
          </a:p>
        </p:txBody>
      </p:sp>
      <p:sp>
        <p:nvSpPr>
          <p:cNvPr id="9" name="Text Placeholder 19">
            <a:extLst>
              <a:ext uri="{FF2B5EF4-FFF2-40B4-BE49-F238E27FC236}">
                <a16:creationId xmlns:a16="http://schemas.microsoft.com/office/drawing/2014/main" id="{B7F8FDF1-EDBC-8581-4283-24CC9CC9E2DB}"/>
              </a:ext>
            </a:extLst>
          </p:cNvPr>
          <p:cNvSpPr>
            <a:spLocks noGrp="1"/>
          </p:cNvSpPr>
          <p:nvPr>
            <p:ph type="body" sz="quarter" idx="21"/>
          </p:nvPr>
        </p:nvSpPr>
        <p:spPr>
          <a:xfrm>
            <a:off x="836084" y="2201334"/>
            <a:ext cx="5308599" cy="575733"/>
          </a:xfrm>
        </p:spPr>
        <p:txBody>
          <a:bodyPr/>
          <a:lstStyle>
            <a:lvl1pPr>
              <a:defRPr b="1">
                <a:solidFill>
                  <a:schemeClr val="tx1"/>
                </a:solidFill>
                <a:latin typeface="+mj-lt"/>
              </a:defRPr>
            </a:lvl1pPr>
          </a:lstStyle>
          <a:p>
            <a:pPr lvl="0"/>
            <a:r>
              <a:rPr lang="en-US" noProof="0"/>
              <a:t>Click to edit Master text styles</a:t>
            </a:r>
          </a:p>
        </p:txBody>
      </p:sp>
      <p:pic>
        <p:nvPicPr>
          <p:cNvPr id="7" name="Graphic 6">
            <a:extLst>
              <a:ext uri="{FF2B5EF4-FFF2-40B4-BE49-F238E27FC236}">
                <a16:creationId xmlns:a16="http://schemas.microsoft.com/office/drawing/2014/main" id="{C829B155-5D88-530B-392F-DC42B5650262}"/>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Tree>
    <p:extLst>
      <p:ext uri="{BB962C8B-B14F-4D97-AF65-F5344CB8AC3E}">
        <p14:creationId xmlns:p14="http://schemas.microsoft.com/office/powerpoint/2010/main" val="3945378715"/>
      </p:ext>
    </p:extLst>
  </p:cSld>
  <p:clrMapOvr>
    <a:masterClrMapping/>
  </p:clrMapOvr>
  <p:extLst>
    <p:ext uri="{DCECCB84-F9BA-43D5-87BE-67443E8EF086}">
      <p15:sldGuideLst xmlns:p15="http://schemas.microsoft.com/office/powerpoint/2012/main"/>
    </p:ext>
  </p:extLst>
</p:sldLayout>
</file>

<file path=ppt/slideLayouts/slideLayout285.xml><?xml version="1.0" encoding="utf-8"?>
<p:sldLayout xmlns:a="http://schemas.openxmlformats.org/drawingml/2006/main" xmlns:r="http://schemas.openxmlformats.org/officeDocument/2006/relationships" xmlns:p="http://schemas.openxmlformats.org/presentationml/2006/main" preserve="1">
  <p:cSld name="One-column text slide with 1/2 picture right">
    <p:spTree>
      <p:nvGrpSpPr>
        <p:cNvPr id="1" name=""/>
        <p:cNvGrpSpPr/>
        <p:nvPr/>
      </p:nvGrpSpPr>
      <p:grpSpPr>
        <a:xfrm>
          <a:off x="0" y="0"/>
          <a:ext cx="0" cy="0"/>
          <a:chOff x="0" y="0"/>
          <a:chExt cx="0" cy="0"/>
        </a:xfrm>
      </p:grpSpPr>
      <p:sp>
        <p:nvSpPr>
          <p:cNvPr id="7" name="Picture Placeholder 4">
            <a:extLst>
              <a:ext uri="{FF2B5EF4-FFF2-40B4-BE49-F238E27FC236}">
                <a16:creationId xmlns:a16="http://schemas.microsoft.com/office/drawing/2014/main" id="{8609B1B6-A69D-36C7-9316-A879AD27633D}"/>
              </a:ext>
            </a:extLst>
          </p:cNvPr>
          <p:cNvSpPr>
            <a:spLocks noGrp="1"/>
          </p:cNvSpPr>
          <p:nvPr>
            <p:ph type="pic" sz="quarter" idx="22"/>
          </p:nvPr>
        </p:nvSpPr>
        <p:spPr>
          <a:xfrm>
            <a:off x="558800" y="0"/>
            <a:ext cx="5592233" cy="6858000"/>
          </a:xfrm>
        </p:spPr>
        <p:txBody>
          <a:bodyPr anchor="ctr" anchorCtr="1"/>
          <a:lstStyle>
            <a:lvl1pPr algn="ctr">
              <a:defRPr/>
            </a:lvl1pPr>
          </a:lstStyle>
          <a:p>
            <a:r>
              <a:rPr lang="en-US" noProof="0" dirty="0"/>
              <a:t>Click icon to add picture</a:t>
            </a:r>
          </a:p>
        </p:txBody>
      </p:sp>
      <p:sp>
        <p:nvSpPr>
          <p:cNvPr id="2" name="Title 1"/>
          <p:cNvSpPr>
            <a:spLocks noGrp="1"/>
          </p:cNvSpPr>
          <p:nvPr>
            <p:ph type="title"/>
          </p:nvPr>
        </p:nvSpPr>
        <p:spPr>
          <a:xfrm>
            <a:off x="6519334" y="385233"/>
            <a:ext cx="5314951" cy="1797672"/>
          </a:xfrm>
        </p:spPr>
        <p:txBody>
          <a:bodyPr/>
          <a:lstStyle/>
          <a:p>
            <a:r>
              <a:rPr lang="en-US" noProof="0"/>
              <a:t>Click to edit Master title style</a:t>
            </a:r>
          </a:p>
        </p:txBody>
      </p:sp>
      <p:sp>
        <p:nvSpPr>
          <p:cNvPr id="3" name="Content Placeholder 2"/>
          <p:cNvSpPr>
            <a:spLocks noGrp="1"/>
          </p:cNvSpPr>
          <p:nvPr>
            <p:ph idx="1"/>
          </p:nvPr>
        </p:nvSpPr>
        <p:spPr>
          <a:xfrm>
            <a:off x="6519333" y="3236384"/>
            <a:ext cx="5314951" cy="3139016"/>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10"/>
          </p:nvPr>
        </p:nvSpPr>
        <p:spPr/>
        <p:txBody>
          <a:bodyPr/>
          <a:lstStyle/>
          <a:p>
            <a:fld id="{96C9AF1F-F970-4B90-A017-28392937A525}"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9" name="Text Placeholder 19">
            <a:extLst>
              <a:ext uri="{FF2B5EF4-FFF2-40B4-BE49-F238E27FC236}">
                <a16:creationId xmlns:a16="http://schemas.microsoft.com/office/drawing/2014/main" id="{B7F8FDF1-EDBC-8581-4283-24CC9CC9E2DB}"/>
              </a:ext>
            </a:extLst>
          </p:cNvPr>
          <p:cNvSpPr>
            <a:spLocks noGrp="1"/>
          </p:cNvSpPr>
          <p:nvPr>
            <p:ph type="body" sz="quarter" idx="21"/>
          </p:nvPr>
        </p:nvSpPr>
        <p:spPr>
          <a:xfrm>
            <a:off x="6519334" y="2201334"/>
            <a:ext cx="5314949" cy="575733"/>
          </a:xfrm>
        </p:spPr>
        <p:txBody>
          <a:bodyPr/>
          <a:lstStyle>
            <a:lvl1pPr>
              <a:defRPr b="1">
                <a:solidFill>
                  <a:schemeClr val="tx1"/>
                </a:solidFill>
                <a:latin typeface="+mj-lt"/>
              </a:defRPr>
            </a:lvl1pPr>
          </a:lstStyle>
          <a:p>
            <a:pPr lvl="0"/>
            <a:r>
              <a:rPr lang="en-US" noProof="0"/>
              <a:t>Click to edit Master text styles</a:t>
            </a:r>
          </a:p>
        </p:txBody>
      </p:sp>
      <p:pic>
        <p:nvPicPr>
          <p:cNvPr id="8" name="Graphic 7">
            <a:extLst>
              <a:ext uri="{FF2B5EF4-FFF2-40B4-BE49-F238E27FC236}">
                <a16:creationId xmlns:a16="http://schemas.microsoft.com/office/drawing/2014/main" id="{02BA88E2-416F-0F07-FC9B-D2B0BB71342B}"/>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Tree>
    <p:extLst>
      <p:ext uri="{BB962C8B-B14F-4D97-AF65-F5344CB8AC3E}">
        <p14:creationId xmlns:p14="http://schemas.microsoft.com/office/powerpoint/2010/main" val="1567522554"/>
      </p:ext>
    </p:extLst>
  </p:cSld>
  <p:clrMapOvr>
    <a:masterClrMapping/>
  </p:clrMapOvr>
  <p:extLst>
    <p:ext uri="{DCECCB84-F9BA-43D5-87BE-67443E8EF086}">
      <p15:sldGuideLst xmlns:p15="http://schemas.microsoft.com/office/powerpoint/2012/main"/>
    </p:ext>
  </p:extLst>
</p:sldLayout>
</file>

<file path=ppt/slideLayouts/slideLayout286.xml><?xml version="1.0" encoding="utf-8"?>
<p:sldLayout xmlns:a="http://schemas.openxmlformats.org/drawingml/2006/main" xmlns:r="http://schemas.openxmlformats.org/officeDocument/2006/relationships" xmlns:p="http://schemas.openxmlformats.org/presentationml/2006/main" preserve="1">
  <p:cSld name="One-column text slide with picture &lt;1/2">
    <p:spTree>
      <p:nvGrpSpPr>
        <p:cNvPr id="1" name=""/>
        <p:cNvGrpSpPr/>
        <p:nvPr/>
      </p:nvGrpSpPr>
      <p:grpSpPr>
        <a:xfrm>
          <a:off x="0" y="0"/>
          <a:ext cx="0" cy="0"/>
          <a:chOff x="0" y="0"/>
          <a:chExt cx="0" cy="0"/>
        </a:xfrm>
      </p:grpSpPr>
      <p:sp>
        <p:nvSpPr>
          <p:cNvPr id="2" name="Title 1"/>
          <p:cNvSpPr>
            <a:spLocks noGrp="1"/>
          </p:cNvSpPr>
          <p:nvPr>
            <p:ph type="title"/>
          </p:nvPr>
        </p:nvSpPr>
        <p:spPr>
          <a:xfrm>
            <a:off x="835200" y="385232"/>
            <a:ext cx="4363333" cy="1536000"/>
          </a:xfrm>
        </p:spPr>
        <p:txBody>
          <a:bodyPr/>
          <a:lstStyle/>
          <a:p>
            <a:r>
              <a:rPr lang="en-US" noProof="0"/>
              <a:t>Click to edit Master title style</a:t>
            </a:r>
          </a:p>
        </p:txBody>
      </p:sp>
      <p:sp>
        <p:nvSpPr>
          <p:cNvPr id="3" name="Content Placeholder 2"/>
          <p:cNvSpPr>
            <a:spLocks noGrp="1"/>
          </p:cNvSpPr>
          <p:nvPr>
            <p:ph idx="1"/>
          </p:nvPr>
        </p:nvSpPr>
        <p:spPr>
          <a:xfrm>
            <a:off x="835200" y="2209800"/>
            <a:ext cx="4363333" cy="4165600"/>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10"/>
          </p:nvPr>
        </p:nvSpPr>
        <p:spPr/>
        <p:txBody>
          <a:bodyPr/>
          <a:lstStyle/>
          <a:p>
            <a:fld id="{BBC148B0-30C3-476D-8FBA-121F7C2DDBA2}"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3" name="Picture Placeholder 4">
            <a:extLst>
              <a:ext uri="{FF2B5EF4-FFF2-40B4-BE49-F238E27FC236}">
                <a16:creationId xmlns:a16="http://schemas.microsoft.com/office/drawing/2014/main" id="{6E3038A7-E4E3-A6BE-E276-EE81A9874972}"/>
              </a:ext>
            </a:extLst>
          </p:cNvPr>
          <p:cNvSpPr>
            <a:spLocks noGrp="1"/>
          </p:cNvSpPr>
          <p:nvPr>
            <p:ph type="pic" sz="quarter" idx="13"/>
          </p:nvPr>
        </p:nvSpPr>
        <p:spPr>
          <a:xfrm>
            <a:off x="5568951" y="0"/>
            <a:ext cx="6623048" cy="6858000"/>
          </a:xfrm>
        </p:spPr>
        <p:txBody>
          <a:bodyPr anchor="ctr" anchorCtr="1"/>
          <a:lstStyle>
            <a:lvl1pPr algn="ctr">
              <a:defRPr/>
            </a:lvl1pPr>
          </a:lstStyle>
          <a:p>
            <a:r>
              <a:rPr lang="en-US" noProof="0" dirty="0"/>
              <a:t>Click icon to add picture</a:t>
            </a:r>
          </a:p>
        </p:txBody>
      </p:sp>
      <p:pic>
        <p:nvPicPr>
          <p:cNvPr id="7" name="Graphic 6">
            <a:extLst>
              <a:ext uri="{FF2B5EF4-FFF2-40B4-BE49-F238E27FC236}">
                <a16:creationId xmlns:a16="http://schemas.microsoft.com/office/drawing/2014/main" id="{A5DA789F-1F91-11A7-BF68-D1BADDD73AAC}"/>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Tree>
    <p:extLst>
      <p:ext uri="{BB962C8B-B14F-4D97-AF65-F5344CB8AC3E}">
        <p14:creationId xmlns:p14="http://schemas.microsoft.com/office/powerpoint/2010/main" val="3423749311"/>
      </p:ext>
    </p:extLst>
  </p:cSld>
  <p:clrMapOvr>
    <a:masterClrMapping/>
  </p:clrMapOvr>
  <p:extLst>
    <p:ext uri="{DCECCB84-F9BA-43D5-87BE-67443E8EF086}">
      <p15:sldGuideLst xmlns:p15="http://schemas.microsoft.com/office/powerpoint/2012/main"/>
    </p:ext>
  </p:extLst>
</p:sldLayout>
</file>

<file path=ppt/slideLayouts/slideLayout287.xml><?xml version="1.0" encoding="utf-8"?>
<p:sldLayout xmlns:a="http://schemas.openxmlformats.org/drawingml/2006/main" xmlns:r="http://schemas.openxmlformats.org/officeDocument/2006/relationships" xmlns:p="http://schemas.openxmlformats.org/presentationml/2006/main" preserve="1">
  <p:cSld name="One-column text slide with picture &lt;1/2 left">
    <p:spTree>
      <p:nvGrpSpPr>
        <p:cNvPr id="1" name=""/>
        <p:cNvGrpSpPr/>
        <p:nvPr/>
      </p:nvGrpSpPr>
      <p:grpSpPr>
        <a:xfrm>
          <a:off x="0" y="0"/>
          <a:ext cx="0" cy="0"/>
          <a:chOff x="0" y="0"/>
          <a:chExt cx="0" cy="0"/>
        </a:xfrm>
      </p:grpSpPr>
      <p:sp>
        <p:nvSpPr>
          <p:cNvPr id="2" name="Title 1"/>
          <p:cNvSpPr>
            <a:spLocks noGrp="1"/>
          </p:cNvSpPr>
          <p:nvPr>
            <p:ph type="title"/>
          </p:nvPr>
        </p:nvSpPr>
        <p:spPr>
          <a:xfrm>
            <a:off x="7470951" y="385232"/>
            <a:ext cx="4363333" cy="1536000"/>
          </a:xfrm>
        </p:spPr>
        <p:txBody>
          <a:bodyPr/>
          <a:lstStyle/>
          <a:p>
            <a:r>
              <a:rPr lang="en-US" noProof="0"/>
              <a:t>Click to edit Master title style</a:t>
            </a:r>
          </a:p>
        </p:txBody>
      </p:sp>
      <p:sp>
        <p:nvSpPr>
          <p:cNvPr id="3" name="Content Placeholder 2"/>
          <p:cNvSpPr>
            <a:spLocks noGrp="1"/>
          </p:cNvSpPr>
          <p:nvPr>
            <p:ph idx="1"/>
          </p:nvPr>
        </p:nvSpPr>
        <p:spPr>
          <a:xfrm>
            <a:off x="7470951" y="2209800"/>
            <a:ext cx="4363333" cy="4202139"/>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10"/>
          </p:nvPr>
        </p:nvSpPr>
        <p:spPr/>
        <p:txBody>
          <a:bodyPr/>
          <a:lstStyle/>
          <a:p>
            <a:fld id="{C3314CFA-14BA-40EC-8FA9-6CEF8400E5A5}"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3" name="Picture Placeholder 4">
            <a:extLst>
              <a:ext uri="{FF2B5EF4-FFF2-40B4-BE49-F238E27FC236}">
                <a16:creationId xmlns:a16="http://schemas.microsoft.com/office/drawing/2014/main" id="{6E3038A7-E4E3-A6BE-E276-EE81A9874972}"/>
              </a:ext>
            </a:extLst>
          </p:cNvPr>
          <p:cNvSpPr>
            <a:spLocks noGrp="1"/>
          </p:cNvSpPr>
          <p:nvPr>
            <p:ph type="pic" sz="quarter" idx="13"/>
          </p:nvPr>
        </p:nvSpPr>
        <p:spPr>
          <a:xfrm>
            <a:off x="558800" y="0"/>
            <a:ext cx="6544733" cy="6858000"/>
          </a:xfrm>
        </p:spPr>
        <p:txBody>
          <a:bodyPr anchor="ctr" anchorCtr="1"/>
          <a:lstStyle>
            <a:lvl1pPr algn="ctr">
              <a:defRPr/>
            </a:lvl1pPr>
          </a:lstStyle>
          <a:p>
            <a:r>
              <a:rPr lang="en-US" noProof="0" dirty="0"/>
              <a:t>Click icon to add picture</a:t>
            </a:r>
          </a:p>
        </p:txBody>
      </p:sp>
      <p:pic>
        <p:nvPicPr>
          <p:cNvPr id="7" name="Graphic 6">
            <a:extLst>
              <a:ext uri="{FF2B5EF4-FFF2-40B4-BE49-F238E27FC236}">
                <a16:creationId xmlns:a16="http://schemas.microsoft.com/office/drawing/2014/main" id="{A33E452E-CDE5-4FEA-83A4-0D270438702C}"/>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Tree>
    <p:extLst>
      <p:ext uri="{BB962C8B-B14F-4D97-AF65-F5344CB8AC3E}">
        <p14:creationId xmlns:p14="http://schemas.microsoft.com/office/powerpoint/2010/main" val="3035835348"/>
      </p:ext>
    </p:extLst>
  </p:cSld>
  <p:clrMapOvr>
    <a:masterClrMapping/>
  </p:clrMapOvr>
  <p:extLst>
    <p:ext uri="{DCECCB84-F9BA-43D5-87BE-67443E8EF086}">
      <p15:sldGuideLst xmlns:p15="http://schemas.microsoft.com/office/powerpoint/2012/main"/>
    </p:ext>
  </p:extLst>
</p:sldLayout>
</file>

<file path=ppt/slideLayouts/slideLayout288.xml><?xml version="1.0" encoding="utf-8"?>
<p:sldLayout xmlns:a="http://schemas.openxmlformats.org/drawingml/2006/main" xmlns:r="http://schemas.openxmlformats.org/officeDocument/2006/relationships" xmlns:p="http://schemas.openxmlformats.org/presentationml/2006/main" preserve="1">
  <p:cSld name="Two-columns text slide with 1/3 picture righ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131032A6-B1AF-4D43-8FA3-17D9B1FE1CEE}"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3" name="Picture Placeholder 4">
            <a:extLst>
              <a:ext uri="{FF2B5EF4-FFF2-40B4-BE49-F238E27FC236}">
                <a16:creationId xmlns:a16="http://schemas.microsoft.com/office/drawing/2014/main" id="{6E3038A7-E4E3-A6BE-E276-EE81A9874972}"/>
              </a:ext>
            </a:extLst>
          </p:cNvPr>
          <p:cNvSpPr>
            <a:spLocks noGrp="1"/>
          </p:cNvSpPr>
          <p:nvPr>
            <p:ph type="pic" sz="quarter" idx="13"/>
          </p:nvPr>
        </p:nvSpPr>
        <p:spPr>
          <a:xfrm>
            <a:off x="558800" y="0"/>
            <a:ext cx="3693584" cy="6858000"/>
          </a:xfrm>
        </p:spPr>
        <p:txBody>
          <a:bodyPr anchor="ctr" anchorCtr="1"/>
          <a:lstStyle>
            <a:lvl1pPr algn="ctr">
              <a:defRPr/>
            </a:lvl1pPr>
          </a:lstStyle>
          <a:p>
            <a:r>
              <a:rPr lang="en-US" noProof="0" dirty="0"/>
              <a:t>Click icon to add picture</a:t>
            </a:r>
          </a:p>
        </p:txBody>
      </p:sp>
      <p:sp>
        <p:nvSpPr>
          <p:cNvPr id="7" name="Title 1">
            <a:extLst>
              <a:ext uri="{FF2B5EF4-FFF2-40B4-BE49-F238E27FC236}">
                <a16:creationId xmlns:a16="http://schemas.microsoft.com/office/drawing/2014/main" id="{587F1FA6-ADA0-370F-9771-83A6FE7A120A}"/>
              </a:ext>
            </a:extLst>
          </p:cNvPr>
          <p:cNvSpPr>
            <a:spLocks noGrp="1"/>
          </p:cNvSpPr>
          <p:nvPr>
            <p:ph type="title"/>
          </p:nvPr>
        </p:nvSpPr>
        <p:spPr>
          <a:xfrm>
            <a:off x="4620684" y="385232"/>
            <a:ext cx="7213600" cy="960000"/>
          </a:xfrm>
        </p:spPr>
        <p:txBody>
          <a:bodyPr/>
          <a:lstStyle/>
          <a:p>
            <a:r>
              <a:rPr lang="en-US" noProof="0"/>
              <a:t>Click to edit Master title style</a:t>
            </a:r>
          </a:p>
        </p:txBody>
      </p:sp>
      <p:sp>
        <p:nvSpPr>
          <p:cNvPr id="8" name="Content Placeholder 2">
            <a:extLst>
              <a:ext uri="{FF2B5EF4-FFF2-40B4-BE49-F238E27FC236}">
                <a16:creationId xmlns:a16="http://schemas.microsoft.com/office/drawing/2014/main" id="{96D1DF91-A198-7FC3-5404-0F59A461FFAA}"/>
              </a:ext>
            </a:extLst>
          </p:cNvPr>
          <p:cNvSpPr>
            <a:spLocks noGrp="1"/>
          </p:cNvSpPr>
          <p:nvPr>
            <p:ph idx="1"/>
          </p:nvPr>
        </p:nvSpPr>
        <p:spPr>
          <a:xfrm>
            <a:off x="4621567" y="3246968"/>
            <a:ext cx="3422400" cy="3128432"/>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9" name="Content Placeholder 2">
            <a:extLst>
              <a:ext uri="{FF2B5EF4-FFF2-40B4-BE49-F238E27FC236}">
                <a16:creationId xmlns:a16="http://schemas.microsoft.com/office/drawing/2014/main" id="{48157F5A-04EA-CAB3-7298-F9A05118ACDC}"/>
              </a:ext>
            </a:extLst>
          </p:cNvPr>
          <p:cNvSpPr>
            <a:spLocks noGrp="1"/>
          </p:cNvSpPr>
          <p:nvPr>
            <p:ph idx="14"/>
          </p:nvPr>
        </p:nvSpPr>
        <p:spPr>
          <a:xfrm>
            <a:off x="8408286" y="3246968"/>
            <a:ext cx="3420533" cy="3128432"/>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 name="Content Placeholder 2">
            <a:extLst>
              <a:ext uri="{FF2B5EF4-FFF2-40B4-BE49-F238E27FC236}">
                <a16:creationId xmlns:a16="http://schemas.microsoft.com/office/drawing/2014/main" id="{6EFA793F-42AB-E441-B787-767405F1860D}"/>
              </a:ext>
            </a:extLst>
          </p:cNvPr>
          <p:cNvSpPr>
            <a:spLocks noGrp="1"/>
          </p:cNvSpPr>
          <p:nvPr>
            <p:ph idx="15"/>
          </p:nvPr>
        </p:nvSpPr>
        <p:spPr>
          <a:xfrm>
            <a:off x="4621565" y="2574112"/>
            <a:ext cx="3422400"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12" name="Content Placeholder 2">
            <a:extLst>
              <a:ext uri="{FF2B5EF4-FFF2-40B4-BE49-F238E27FC236}">
                <a16:creationId xmlns:a16="http://schemas.microsoft.com/office/drawing/2014/main" id="{78EE1B24-57C1-3D96-B16F-E18D568C6B9A}"/>
              </a:ext>
            </a:extLst>
          </p:cNvPr>
          <p:cNvSpPr>
            <a:spLocks noGrp="1"/>
          </p:cNvSpPr>
          <p:nvPr>
            <p:ph idx="16"/>
          </p:nvPr>
        </p:nvSpPr>
        <p:spPr>
          <a:xfrm>
            <a:off x="8408286" y="2574112"/>
            <a:ext cx="3420533"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cxnSp>
        <p:nvCxnSpPr>
          <p:cNvPr id="2" name="Gerade Verbindung 26">
            <a:extLst>
              <a:ext uri="{FF2B5EF4-FFF2-40B4-BE49-F238E27FC236}">
                <a16:creationId xmlns:a16="http://schemas.microsoft.com/office/drawing/2014/main" id="{40C3CE4E-C317-8CBF-3FB6-926BC6E4D7F9}"/>
              </a:ext>
            </a:extLst>
          </p:cNvPr>
          <p:cNvCxnSpPr>
            <a:cxnSpLocks/>
          </p:cNvCxnSpPr>
          <p:nvPr/>
        </p:nvCxnSpPr>
        <p:spPr>
          <a:xfrm flipH="1">
            <a:off x="-297264" y="2561167"/>
            <a:ext cx="180000" cy="0"/>
          </a:xfrm>
          <a:prstGeom prst="line">
            <a:avLst/>
          </a:prstGeom>
          <a:ln>
            <a:solidFill>
              <a:srgbClr val="E22F00"/>
            </a:solidFill>
          </a:ln>
        </p:spPr>
        <p:style>
          <a:lnRef idx="1">
            <a:schemeClr val="accent1"/>
          </a:lnRef>
          <a:fillRef idx="0">
            <a:schemeClr val="accent1"/>
          </a:fillRef>
          <a:effectRef idx="0">
            <a:schemeClr val="accent1"/>
          </a:effectRef>
          <a:fontRef idx="minor">
            <a:schemeClr val="tx1"/>
          </a:fontRef>
        </p:style>
      </p:cxnSp>
      <p:pic>
        <p:nvPicPr>
          <p:cNvPr id="3" name="Graphic 2">
            <a:extLst>
              <a:ext uri="{FF2B5EF4-FFF2-40B4-BE49-F238E27FC236}">
                <a16:creationId xmlns:a16="http://schemas.microsoft.com/office/drawing/2014/main" id="{ED94254E-1D83-6CC2-8842-2B3D8FDE2C54}"/>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cxnSp>
        <p:nvCxnSpPr>
          <p:cNvPr id="14" name="Gerade Verbindung 26">
            <a:extLst>
              <a:ext uri="{FF2B5EF4-FFF2-40B4-BE49-F238E27FC236}">
                <a16:creationId xmlns:a16="http://schemas.microsoft.com/office/drawing/2014/main" id="{CF5FEC87-CB9A-DC93-F2F6-D5EE4BD108EB}"/>
              </a:ext>
            </a:extLst>
          </p:cNvPr>
          <p:cNvCxnSpPr>
            <a:cxnSpLocks/>
          </p:cNvCxnSpPr>
          <p:nvPr userDrawn="1"/>
        </p:nvCxnSpPr>
        <p:spPr>
          <a:xfrm flipH="1">
            <a:off x="-297264" y="2561167"/>
            <a:ext cx="180000" cy="0"/>
          </a:xfrm>
          <a:prstGeom prst="line">
            <a:avLst/>
          </a:prstGeom>
          <a:ln>
            <a:solidFill>
              <a:srgbClr val="E22F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70153662"/>
      </p:ext>
    </p:extLst>
  </p:cSld>
  <p:clrMapOvr>
    <a:masterClrMapping/>
  </p:clrMapOvr>
  <p:extLst>
    <p:ext uri="{DCECCB84-F9BA-43D5-87BE-67443E8EF086}">
      <p15:sldGuideLst xmlns:p15="http://schemas.microsoft.com/office/powerpoint/2012/main"/>
    </p:ext>
  </p:extLst>
</p:sldLayout>
</file>

<file path=ppt/slideLayouts/slideLayout289.xml><?xml version="1.0" encoding="utf-8"?>
<p:sldLayout xmlns:a="http://schemas.openxmlformats.org/drawingml/2006/main" xmlns:r="http://schemas.openxmlformats.org/officeDocument/2006/relationships" xmlns:p="http://schemas.openxmlformats.org/presentationml/2006/main" preserve="1">
  <p:cSld name="Two-columns text slide with small picture righ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2590CDD7-DA95-48F2-AF98-748A68FD549C}" type="datetime1">
              <a:rPr lang="en-US" noProof="0" smtClean="0"/>
              <a:t>07/18/2024</a:t>
            </a:fld>
            <a:endParaRPr lang="en-US" noProof="0" dirty="0"/>
          </a:p>
        </p:txBody>
      </p:sp>
      <p:sp>
        <p:nvSpPr>
          <p:cNvPr id="5" name="Footer Placeholder 4"/>
          <p:cNvSpPr>
            <a:spLocks noGrp="1"/>
          </p:cNvSpPr>
          <p:nvPr>
            <p:ph type="ftr" sz="quarter" idx="11"/>
          </p:nvPr>
        </p:nvSpPr>
        <p:spPr/>
        <p:txBody>
          <a:bodyPr/>
          <a:lstStyle/>
          <a:p>
            <a:r>
              <a:rPr lang="en-US" noProof="0"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noProof="0" smtClean="0"/>
              <a:t>‹#›</a:t>
            </a:fld>
            <a:endParaRPr lang="en-US" noProof="0"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3" name="Picture Placeholder 4">
            <a:extLst>
              <a:ext uri="{FF2B5EF4-FFF2-40B4-BE49-F238E27FC236}">
                <a16:creationId xmlns:a16="http://schemas.microsoft.com/office/drawing/2014/main" id="{6E3038A7-E4E3-A6BE-E276-EE81A9874972}"/>
              </a:ext>
            </a:extLst>
          </p:cNvPr>
          <p:cNvSpPr>
            <a:spLocks noGrp="1"/>
          </p:cNvSpPr>
          <p:nvPr>
            <p:ph type="pic" sz="quarter" idx="13"/>
          </p:nvPr>
        </p:nvSpPr>
        <p:spPr>
          <a:xfrm>
            <a:off x="558801" y="0"/>
            <a:ext cx="2747433" cy="6858000"/>
          </a:xfrm>
        </p:spPr>
        <p:txBody>
          <a:bodyPr anchor="ctr" anchorCtr="1"/>
          <a:lstStyle>
            <a:lvl1pPr algn="ctr">
              <a:defRPr/>
            </a:lvl1pPr>
          </a:lstStyle>
          <a:p>
            <a:r>
              <a:rPr lang="en-US" noProof="0" dirty="0"/>
              <a:t>Click icon to add picture</a:t>
            </a:r>
          </a:p>
        </p:txBody>
      </p:sp>
      <p:sp>
        <p:nvSpPr>
          <p:cNvPr id="7" name="Title 1">
            <a:extLst>
              <a:ext uri="{FF2B5EF4-FFF2-40B4-BE49-F238E27FC236}">
                <a16:creationId xmlns:a16="http://schemas.microsoft.com/office/drawing/2014/main" id="{587F1FA6-ADA0-370F-9771-83A6FE7A120A}"/>
              </a:ext>
            </a:extLst>
          </p:cNvPr>
          <p:cNvSpPr>
            <a:spLocks noGrp="1"/>
          </p:cNvSpPr>
          <p:nvPr>
            <p:ph type="title"/>
          </p:nvPr>
        </p:nvSpPr>
        <p:spPr>
          <a:xfrm>
            <a:off x="3670299" y="385232"/>
            <a:ext cx="8163985" cy="960000"/>
          </a:xfrm>
        </p:spPr>
        <p:txBody>
          <a:bodyPr/>
          <a:lstStyle/>
          <a:p>
            <a:r>
              <a:rPr lang="en-US" noProof="0"/>
              <a:t>Click to edit Master title style</a:t>
            </a:r>
          </a:p>
        </p:txBody>
      </p:sp>
      <p:sp>
        <p:nvSpPr>
          <p:cNvPr id="8" name="Content Placeholder 2">
            <a:extLst>
              <a:ext uri="{FF2B5EF4-FFF2-40B4-BE49-F238E27FC236}">
                <a16:creationId xmlns:a16="http://schemas.microsoft.com/office/drawing/2014/main" id="{96D1DF91-A198-7FC3-5404-0F59A461FFAA}"/>
              </a:ext>
            </a:extLst>
          </p:cNvPr>
          <p:cNvSpPr>
            <a:spLocks noGrp="1"/>
          </p:cNvSpPr>
          <p:nvPr>
            <p:ph idx="1"/>
          </p:nvPr>
        </p:nvSpPr>
        <p:spPr>
          <a:xfrm>
            <a:off x="3670300" y="3246969"/>
            <a:ext cx="3902400" cy="3135425"/>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9" name="Content Placeholder 2">
            <a:extLst>
              <a:ext uri="{FF2B5EF4-FFF2-40B4-BE49-F238E27FC236}">
                <a16:creationId xmlns:a16="http://schemas.microsoft.com/office/drawing/2014/main" id="{48157F5A-04EA-CAB3-7298-F9A05118ACDC}"/>
              </a:ext>
            </a:extLst>
          </p:cNvPr>
          <p:cNvSpPr>
            <a:spLocks noGrp="1"/>
          </p:cNvSpPr>
          <p:nvPr>
            <p:ph idx="14"/>
          </p:nvPr>
        </p:nvSpPr>
        <p:spPr>
          <a:xfrm>
            <a:off x="7931884" y="3246969"/>
            <a:ext cx="3902400" cy="3135425"/>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 name="Content Placeholder 2">
            <a:extLst>
              <a:ext uri="{FF2B5EF4-FFF2-40B4-BE49-F238E27FC236}">
                <a16:creationId xmlns:a16="http://schemas.microsoft.com/office/drawing/2014/main" id="{6EFA793F-42AB-E441-B787-767405F1860D}"/>
              </a:ext>
            </a:extLst>
          </p:cNvPr>
          <p:cNvSpPr>
            <a:spLocks noGrp="1"/>
          </p:cNvSpPr>
          <p:nvPr>
            <p:ph idx="15"/>
          </p:nvPr>
        </p:nvSpPr>
        <p:spPr>
          <a:xfrm>
            <a:off x="3670298" y="2209800"/>
            <a:ext cx="8163985" cy="940312"/>
          </a:xfrm>
        </p:spPr>
        <p:txBody>
          <a:bodyPr/>
          <a:lstStyle>
            <a:lvl1pPr>
              <a:defRPr sz="18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pic>
        <p:nvPicPr>
          <p:cNvPr id="2" name="Graphic 1">
            <a:extLst>
              <a:ext uri="{FF2B5EF4-FFF2-40B4-BE49-F238E27FC236}">
                <a16:creationId xmlns:a16="http://schemas.microsoft.com/office/drawing/2014/main" id="{78301C22-7A67-4E2C-3F56-E3E508F3941B}"/>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Tree>
    <p:extLst>
      <p:ext uri="{BB962C8B-B14F-4D97-AF65-F5344CB8AC3E}">
        <p14:creationId xmlns:p14="http://schemas.microsoft.com/office/powerpoint/2010/main" val="1284583012"/>
      </p:ext>
    </p:extLst>
  </p:cSld>
  <p:clrMapOvr>
    <a:masterClrMapping/>
  </p:clrMapOvr>
  <p:extLst>
    <p:ext uri="{DCECCB84-F9BA-43D5-87BE-67443E8EF086}">
      <p15:sldGuideLst xmlns:p15="http://schemas.microsoft.com/office/powerpoint/2012/main">
        <p15:guide id="15" pos="3742">
          <p15:clr>
            <a:srgbClr val="A4A3A4"/>
          </p15:clr>
        </p15:guide>
        <p15:guide id="16" pos="3581">
          <p15:clr>
            <a:srgbClr val="A4A3A4"/>
          </p15:clr>
        </p15:guide>
      </p15:sldGuideLst>
    </p:ext>
  </p:extLst>
</p:sldLayout>
</file>

<file path=ppt/slideLayouts/slideLayout290.xml><?xml version="1.0" encoding="utf-8"?>
<p:sldLayout xmlns:a="http://schemas.openxmlformats.org/drawingml/2006/main" xmlns:r="http://schemas.openxmlformats.org/officeDocument/2006/relationships" xmlns:p="http://schemas.openxmlformats.org/presentationml/2006/main" preserve="1">
  <p:cSld name="Two-columns text slide with 1/3 picture">
    <p:spTree>
      <p:nvGrpSpPr>
        <p:cNvPr id="1" name=""/>
        <p:cNvGrpSpPr/>
        <p:nvPr/>
      </p:nvGrpSpPr>
      <p:grpSpPr>
        <a:xfrm>
          <a:off x="0" y="0"/>
          <a:ext cx="0" cy="0"/>
          <a:chOff x="0" y="0"/>
          <a:chExt cx="0" cy="0"/>
        </a:xfrm>
      </p:grpSpPr>
      <p:sp>
        <p:nvSpPr>
          <p:cNvPr id="2" name="Title 1"/>
          <p:cNvSpPr>
            <a:spLocks noGrp="1"/>
          </p:cNvSpPr>
          <p:nvPr>
            <p:ph type="title"/>
          </p:nvPr>
        </p:nvSpPr>
        <p:spPr>
          <a:xfrm>
            <a:off x="835200" y="385232"/>
            <a:ext cx="7213600" cy="960000"/>
          </a:xfrm>
        </p:spPr>
        <p:txBody>
          <a:bodyPr/>
          <a:lstStyle/>
          <a:p>
            <a:r>
              <a:rPr lang="en-US" noProof="0"/>
              <a:t>Click to edit Master title style</a:t>
            </a:r>
          </a:p>
        </p:txBody>
      </p:sp>
      <p:sp>
        <p:nvSpPr>
          <p:cNvPr id="3" name="Content Placeholder 2"/>
          <p:cNvSpPr>
            <a:spLocks noGrp="1"/>
          </p:cNvSpPr>
          <p:nvPr>
            <p:ph idx="1"/>
          </p:nvPr>
        </p:nvSpPr>
        <p:spPr>
          <a:xfrm>
            <a:off x="835200" y="3234267"/>
            <a:ext cx="3422400" cy="3132040"/>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10"/>
          </p:nvPr>
        </p:nvSpPr>
        <p:spPr/>
        <p:txBody>
          <a:bodyPr/>
          <a:lstStyle/>
          <a:p>
            <a:fld id="{D6765AE7-C277-41C2-87C1-49A306A770D8}"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7" name="Content Placeholder 2">
            <a:extLst>
              <a:ext uri="{FF2B5EF4-FFF2-40B4-BE49-F238E27FC236}">
                <a16:creationId xmlns:a16="http://schemas.microsoft.com/office/drawing/2014/main" id="{76BA3CB5-4E0B-038A-EC8B-EF65795FDB6A}"/>
              </a:ext>
            </a:extLst>
          </p:cNvPr>
          <p:cNvSpPr>
            <a:spLocks noGrp="1"/>
          </p:cNvSpPr>
          <p:nvPr>
            <p:ph idx="13"/>
          </p:nvPr>
        </p:nvSpPr>
        <p:spPr>
          <a:xfrm>
            <a:off x="4622802" y="3234267"/>
            <a:ext cx="3420533" cy="3132040"/>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9" name="Content Placeholder 2">
            <a:extLst>
              <a:ext uri="{FF2B5EF4-FFF2-40B4-BE49-F238E27FC236}">
                <a16:creationId xmlns:a16="http://schemas.microsoft.com/office/drawing/2014/main" id="{F8A03253-F23B-759D-52D6-D0D372380F82}"/>
              </a:ext>
            </a:extLst>
          </p:cNvPr>
          <p:cNvSpPr>
            <a:spLocks noGrp="1"/>
          </p:cNvSpPr>
          <p:nvPr>
            <p:ph idx="15"/>
          </p:nvPr>
        </p:nvSpPr>
        <p:spPr>
          <a:xfrm>
            <a:off x="835200" y="2574112"/>
            <a:ext cx="3422400"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11" name="Content Placeholder 2">
            <a:extLst>
              <a:ext uri="{FF2B5EF4-FFF2-40B4-BE49-F238E27FC236}">
                <a16:creationId xmlns:a16="http://schemas.microsoft.com/office/drawing/2014/main" id="{E7EFCB67-D080-4319-E997-74C0A99A291D}"/>
              </a:ext>
            </a:extLst>
          </p:cNvPr>
          <p:cNvSpPr>
            <a:spLocks noGrp="1"/>
          </p:cNvSpPr>
          <p:nvPr>
            <p:ph idx="16"/>
          </p:nvPr>
        </p:nvSpPr>
        <p:spPr>
          <a:xfrm>
            <a:off x="4622802" y="2574112"/>
            <a:ext cx="3420533"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13" name="Picture Placeholder 4">
            <a:extLst>
              <a:ext uri="{FF2B5EF4-FFF2-40B4-BE49-F238E27FC236}">
                <a16:creationId xmlns:a16="http://schemas.microsoft.com/office/drawing/2014/main" id="{49F737FA-3821-ED26-DBFD-6A1006BD35FE}"/>
              </a:ext>
            </a:extLst>
          </p:cNvPr>
          <p:cNvSpPr>
            <a:spLocks noGrp="1"/>
          </p:cNvSpPr>
          <p:nvPr>
            <p:ph type="pic" sz="quarter" idx="17"/>
          </p:nvPr>
        </p:nvSpPr>
        <p:spPr>
          <a:xfrm>
            <a:off x="8413753" y="0"/>
            <a:ext cx="3778247" cy="6858000"/>
          </a:xfrm>
        </p:spPr>
        <p:txBody>
          <a:bodyPr anchor="ctr" anchorCtr="1"/>
          <a:lstStyle>
            <a:lvl1pPr algn="ctr">
              <a:defRPr/>
            </a:lvl1pPr>
          </a:lstStyle>
          <a:p>
            <a:r>
              <a:rPr lang="en-US" noProof="0" dirty="0"/>
              <a:t>Click icon to add picture</a:t>
            </a:r>
          </a:p>
        </p:txBody>
      </p:sp>
      <p:pic>
        <p:nvPicPr>
          <p:cNvPr id="8" name="Graphic 7">
            <a:extLst>
              <a:ext uri="{FF2B5EF4-FFF2-40B4-BE49-F238E27FC236}">
                <a16:creationId xmlns:a16="http://schemas.microsoft.com/office/drawing/2014/main" id="{D19E110C-4F14-6436-1165-3A29AC68E51F}"/>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Tree>
    <p:extLst>
      <p:ext uri="{BB962C8B-B14F-4D97-AF65-F5344CB8AC3E}">
        <p14:creationId xmlns:p14="http://schemas.microsoft.com/office/powerpoint/2010/main" val="3661925163"/>
      </p:ext>
    </p:extLst>
  </p:cSld>
  <p:clrMapOvr>
    <a:masterClrMapping/>
  </p:clrMapOvr>
  <p:extLst>
    <p:ext uri="{DCECCB84-F9BA-43D5-87BE-67443E8EF086}">
      <p15:sldGuideLst xmlns:p15="http://schemas.microsoft.com/office/powerpoint/2012/main"/>
    </p:ext>
  </p:extLst>
</p:sldLayout>
</file>

<file path=ppt/slideLayouts/slideLayout291.xml><?xml version="1.0" encoding="utf-8"?>
<p:sldLayout xmlns:a="http://schemas.openxmlformats.org/drawingml/2006/main" xmlns:r="http://schemas.openxmlformats.org/officeDocument/2006/relationships" xmlns:p="http://schemas.openxmlformats.org/presentationml/2006/main" preserve="1">
  <p:cSld name="Three-columns text slide with big picture">
    <p:spTree>
      <p:nvGrpSpPr>
        <p:cNvPr id="1" name=""/>
        <p:cNvGrpSpPr/>
        <p:nvPr/>
      </p:nvGrpSpPr>
      <p:grpSpPr>
        <a:xfrm>
          <a:off x="0" y="0"/>
          <a:ext cx="0" cy="0"/>
          <a:chOff x="0" y="0"/>
          <a:chExt cx="0" cy="0"/>
        </a:xfrm>
      </p:grpSpPr>
      <p:sp>
        <p:nvSpPr>
          <p:cNvPr id="13" name="Picture Placeholder 4">
            <a:extLst>
              <a:ext uri="{FF2B5EF4-FFF2-40B4-BE49-F238E27FC236}">
                <a16:creationId xmlns:a16="http://schemas.microsoft.com/office/drawing/2014/main" id="{08A6B156-3CFB-B5EC-C3DC-551B85E4678B}"/>
              </a:ext>
            </a:extLst>
          </p:cNvPr>
          <p:cNvSpPr>
            <a:spLocks noGrp="1"/>
          </p:cNvSpPr>
          <p:nvPr>
            <p:ph type="pic" sz="quarter" idx="18"/>
          </p:nvPr>
        </p:nvSpPr>
        <p:spPr>
          <a:xfrm>
            <a:off x="1" y="1"/>
            <a:ext cx="12191999" cy="4288367"/>
          </a:xfrm>
        </p:spPr>
        <p:txBody>
          <a:bodyPr anchor="ctr" anchorCtr="1"/>
          <a:lstStyle>
            <a:lvl1pPr algn="ctr">
              <a:defRPr/>
            </a:lvl1pPr>
          </a:lstStyle>
          <a:p>
            <a:r>
              <a:rPr lang="en-US" noProof="0" dirty="0"/>
              <a:t>Click icon to add picture</a:t>
            </a:r>
          </a:p>
        </p:txBody>
      </p:sp>
      <p:sp>
        <p:nvSpPr>
          <p:cNvPr id="3" name="Content Placeholder 2"/>
          <p:cNvSpPr>
            <a:spLocks noGrp="1"/>
          </p:cNvSpPr>
          <p:nvPr>
            <p:ph idx="1"/>
          </p:nvPr>
        </p:nvSpPr>
        <p:spPr>
          <a:xfrm>
            <a:off x="836081" y="5174989"/>
            <a:ext cx="3422400" cy="1200412"/>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sp>
        <p:nvSpPr>
          <p:cNvPr id="7" name="Content Placeholder 2">
            <a:extLst>
              <a:ext uri="{FF2B5EF4-FFF2-40B4-BE49-F238E27FC236}">
                <a16:creationId xmlns:a16="http://schemas.microsoft.com/office/drawing/2014/main" id="{76BA3CB5-4E0B-038A-EC8B-EF65795FDB6A}"/>
              </a:ext>
            </a:extLst>
          </p:cNvPr>
          <p:cNvSpPr>
            <a:spLocks noGrp="1"/>
          </p:cNvSpPr>
          <p:nvPr>
            <p:ph idx="13"/>
          </p:nvPr>
        </p:nvSpPr>
        <p:spPr>
          <a:xfrm>
            <a:off x="4622802" y="5174989"/>
            <a:ext cx="3420533" cy="1200412"/>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p:txBody>
      </p:sp>
      <p:sp>
        <p:nvSpPr>
          <p:cNvPr id="8" name="Content Placeholder 2">
            <a:extLst>
              <a:ext uri="{FF2B5EF4-FFF2-40B4-BE49-F238E27FC236}">
                <a16:creationId xmlns:a16="http://schemas.microsoft.com/office/drawing/2014/main" id="{D39ECE93-E124-14D6-E1B3-D291AC837964}"/>
              </a:ext>
            </a:extLst>
          </p:cNvPr>
          <p:cNvSpPr>
            <a:spLocks noGrp="1"/>
          </p:cNvSpPr>
          <p:nvPr>
            <p:ph idx="14"/>
          </p:nvPr>
        </p:nvSpPr>
        <p:spPr>
          <a:xfrm>
            <a:off x="8413751" y="5174989"/>
            <a:ext cx="3420535" cy="1200412"/>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p:txBody>
      </p:sp>
      <p:sp>
        <p:nvSpPr>
          <p:cNvPr id="9" name="Content Placeholder 2">
            <a:extLst>
              <a:ext uri="{FF2B5EF4-FFF2-40B4-BE49-F238E27FC236}">
                <a16:creationId xmlns:a16="http://schemas.microsoft.com/office/drawing/2014/main" id="{F8A03253-F23B-759D-52D6-D0D372380F82}"/>
              </a:ext>
            </a:extLst>
          </p:cNvPr>
          <p:cNvSpPr>
            <a:spLocks noGrp="1"/>
          </p:cNvSpPr>
          <p:nvPr>
            <p:ph idx="15"/>
          </p:nvPr>
        </p:nvSpPr>
        <p:spPr>
          <a:xfrm>
            <a:off x="836081" y="4576234"/>
            <a:ext cx="3422400" cy="598756"/>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11" name="Content Placeholder 2">
            <a:extLst>
              <a:ext uri="{FF2B5EF4-FFF2-40B4-BE49-F238E27FC236}">
                <a16:creationId xmlns:a16="http://schemas.microsoft.com/office/drawing/2014/main" id="{E7EFCB67-D080-4319-E997-74C0A99A291D}"/>
              </a:ext>
            </a:extLst>
          </p:cNvPr>
          <p:cNvSpPr>
            <a:spLocks noGrp="1"/>
          </p:cNvSpPr>
          <p:nvPr>
            <p:ph idx="16"/>
          </p:nvPr>
        </p:nvSpPr>
        <p:spPr>
          <a:xfrm>
            <a:off x="4622802" y="4576233"/>
            <a:ext cx="3420533"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12" name="Content Placeholder 2">
            <a:extLst>
              <a:ext uri="{FF2B5EF4-FFF2-40B4-BE49-F238E27FC236}">
                <a16:creationId xmlns:a16="http://schemas.microsoft.com/office/drawing/2014/main" id="{4BBAD459-7E18-A13F-67D6-D1EA73D281BB}"/>
              </a:ext>
            </a:extLst>
          </p:cNvPr>
          <p:cNvSpPr>
            <a:spLocks noGrp="1"/>
          </p:cNvSpPr>
          <p:nvPr>
            <p:ph idx="17"/>
          </p:nvPr>
        </p:nvSpPr>
        <p:spPr>
          <a:xfrm>
            <a:off x="8413751" y="4576233"/>
            <a:ext cx="3420535"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2" name="Date Placeholder 1">
            <a:extLst>
              <a:ext uri="{FF2B5EF4-FFF2-40B4-BE49-F238E27FC236}">
                <a16:creationId xmlns:a16="http://schemas.microsoft.com/office/drawing/2014/main" id="{F908945C-B23E-6D60-F62C-5583C6BD82A9}"/>
              </a:ext>
            </a:extLst>
          </p:cNvPr>
          <p:cNvSpPr>
            <a:spLocks noGrp="1"/>
          </p:cNvSpPr>
          <p:nvPr>
            <p:ph type="dt" sz="half" idx="19"/>
          </p:nvPr>
        </p:nvSpPr>
        <p:spPr/>
        <p:txBody>
          <a:bodyPr/>
          <a:lstStyle/>
          <a:p>
            <a:fld id="{7473DA22-8E07-4878-9795-369BB9BE8026}" type="datetime1">
              <a:rPr lang="en-US" smtClean="0"/>
              <a:t>07/18/2024</a:t>
            </a:fld>
            <a:endParaRPr lang="en-US" dirty="0"/>
          </a:p>
        </p:txBody>
      </p:sp>
      <p:sp>
        <p:nvSpPr>
          <p:cNvPr id="15" name="Footer Placeholder 4">
            <a:extLst>
              <a:ext uri="{FF2B5EF4-FFF2-40B4-BE49-F238E27FC236}">
                <a16:creationId xmlns:a16="http://schemas.microsoft.com/office/drawing/2014/main" id="{0C5F13F3-79FC-182F-372C-23F34745839E}"/>
              </a:ext>
            </a:extLst>
          </p:cNvPr>
          <p:cNvSpPr>
            <a:spLocks noGrp="1"/>
          </p:cNvSpPr>
          <p:nvPr>
            <p:ph type="ftr" sz="quarter" idx="3"/>
          </p:nvPr>
        </p:nvSpPr>
        <p:spPr>
          <a:xfrm rot="-5400000">
            <a:off x="-323674" y="4854539"/>
            <a:ext cx="1276345" cy="144000"/>
          </a:xfrm>
          <a:prstGeom prst="rect">
            <a:avLst/>
          </a:prstGeom>
        </p:spPr>
        <p:txBody>
          <a:bodyPr vert="horz" lIns="0" tIns="0" rIns="0" bIns="0" rtlCol="0" anchor="t" anchorCtr="0">
            <a:noAutofit/>
          </a:bodyPr>
          <a:lstStyle>
            <a:lvl1pPr algn="l">
              <a:lnSpc>
                <a:spcPct val="100000"/>
              </a:lnSpc>
              <a:spcBef>
                <a:spcPts val="0"/>
              </a:spcBef>
              <a:defRPr sz="800" b="0">
                <a:solidFill>
                  <a:schemeClr val="tx1"/>
                </a:solidFill>
                <a:latin typeface="Arial" panose="020B0604020202020204" pitchFamily="34" charset="0"/>
                <a:cs typeface="Arial" panose="020B0604020202020204" pitchFamily="34" charset="0"/>
              </a:defRPr>
            </a:lvl1pPr>
          </a:lstStyle>
          <a:p>
            <a:r>
              <a:rPr lang="en-US" dirty="0"/>
              <a:t>Besse Medical  |  Confidential</a:t>
            </a:r>
          </a:p>
        </p:txBody>
      </p:sp>
    </p:spTree>
    <p:extLst>
      <p:ext uri="{BB962C8B-B14F-4D97-AF65-F5344CB8AC3E}">
        <p14:creationId xmlns:p14="http://schemas.microsoft.com/office/powerpoint/2010/main" val="2656326925"/>
      </p:ext>
    </p:extLst>
  </p:cSld>
  <p:clrMapOvr>
    <a:masterClrMapping/>
  </p:clrMapOvr>
  <p:extLst>
    <p:ext uri="{DCECCB84-F9BA-43D5-87BE-67443E8EF086}">
      <p15:sldGuideLst xmlns:p15="http://schemas.microsoft.com/office/powerpoint/2012/main"/>
    </p:ext>
  </p:extLst>
</p:sldLayout>
</file>

<file path=ppt/slideLayouts/slideLayout292.xml><?xml version="1.0" encoding="utf-8"?>
<p:sldLayout xmlns:a="http://schemas.openxmlformats.org/drawingml/2006/main" xmlns:r="http://schemas.openxmlformats.org/officeDocument/2006/relationships" xmlns:p="http://schemas.openxmlformats.org/presentationml/2006/main" preserve="1">
  <p:cSld name="Two-columns text slide 14pt/11pt">
    <p:spTree>
      <p:nvGrpSpPr>
        <p:cNvPr id="1" name=""/>
        <p:cNvGrpSpPr/>
        <p:nvPr/>
      </p:nvGrpSpPr>
      <p:grpSpPr>
        <a:xfrm>
          <a:off x="0" y="0"/>
          <a:ext cx="0" cy="0"/>
          <a:chOff x="0" y="0"/>
          <a:chExt cx="0" cy="0"/>
        </a:xfrm>
      </p:grpSpPr>
      <p:sp>
        <p:nvSpPr>
          <p:cNvPr id="2" name="Title 1"/>
          <p:cNvSpPr>
            <a:spLocks noGrp="1"/>
          </p:cNvSpPr>
          <p:nvPr>
            <p:ph type="title"/>
          </p:nvPr>
        </p:nvSpPr>
        <p:spPr>
          <a:xfrm>
            <a:off x="836085" y="385232"/>
            <a:ext cx="11000316" cy="960000"/>
          </a:xfrm>
        </p:spPr>
        <p:txBody>
          <a:bodyPr/>
          <a:lstStyle/>
          <a:p>
            <a:r>
              <a:rPr lang="en-US" noProof="0"/>
              <a:t>Click to edit Master title style</a:t>
            </a:r>
          </a:p>
        </p:txBody>
      </p:sp>
      <p:sp>
        <p:nvSpPr>
          <p:cNvPr id="3" name="Content Placeholder 2"/>
          <p:cNvSpPr>
            <a:spLocks noGrp="1"/>
          </p:cNvSpPr>
          <p:nvPr>
            <p:ph idx="1"/>
          </p:nvPr>
        </p:nvSpPr>
        <p:spPr>
          <a:xfrm>
            <a:off x="836085" y="2216491"/>
            <a:ext cx="3416300" cy="4148628"/>
          </a:xfrm>
        </p:spPr>
        <p:txBody>
          <a:bodyPr/>
          <a:lstStyle>
            <a:lvl1pPr>
              <a:defRPr sz="1867">
                <a:solidFill>
                  <a:schemeClr val="tx1"/>
                </a:solidFill>
              </a:defRPr>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p:txBody>
      </p:sp>
      <p:sp>
        <p:nvSpPr>
          <p:cNvPr id="4" name="Date Placeholder 3"/>
          <p:cNvSpPr>
            <a:spLocks noGrp="1"/>
          </p:cNvSpPr>
          <p:nvPr>
            <p:ph type="dt" sz="half" idx="10"/>
          </p:nvPr>
        </p:nvSpPr>
        <p:spPr/>
        <p:txBody>
          <a:bodyPr/>
          <a:lstStyle/>
          <a:p>
            <a:fld id="{9B9A5A21-648D-4C5E-BB9A-7D14A77C1E48}"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7" name="Content Placeholder 2">
            <a:extLst>
              <a:ext uri="{FF2B5EF4-FFF2-40B4-BE49-F238E27FC236}">
                <a16:creationId xmlns:a16="http://schemas.microsoft.com/office/drawing/2014/main" id="{76BA3CB5-4E0B-038A-EC8B-EF65795FDB6A}"/>
              </a:ext>
            </a:extLst>
          </p:cNvPr>
          <p:cNvSpPr>
            <a:spLocks noGrp="1"/>
          </p:cNvSpPr>
          <p:nvPr>
            <p:ph idx="13"/>
          </p:nvPr>
        </p:nvSpPr>
        <p:spPr>
          <a:xfrm>
            <a:off x="4622801" y="2197101"/>
            <a:ext cx="7213599" cy="4185292"/>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pic>
        <p:nvPicPr>
          <p:cNvPr id="8" name="Graphic 7">
            <a:extLst>
              <a:ext uri="{FF2B5EF4-FFF2-40B4-BE49-F238E27FC236}">
                <a16:creationId xmlns:a16="http://schemas.microsoft.com/office/drawing/2014/main" id="{E147D333-7772-D9E2-498B-CD0F9CB30042}"/>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Tree>
    <p:extLst>
      <p:ext uri="{BB962C8B-B14F-4D97-AF65-F5344CB8AC3E}">
        <p14:creationId xmlns:p14="http://schemas.microsoft.com/office/powerpoint/2010/main" val="1320806396"/>
      </p:ext>
    </p:extLst>
  </p:cSld>
  <p:clrMapOvr>
    <a:masterClrMapping/>
  </p:clrMapOvr>
  <p:extLst>
    <p:ext uri="{DCECCB84-F9BA-43D5-87BE-67443E8EF086}">
      <p15:sldGuideLst xmlns:p15="http://schemas.microsoft.com/office/powerpoint/2012/main"/>
    </p:ext>
  </p:extLst>
</p:sldLayout>
</file>

<file path=ppt/slideLayouts/slideLayout293.xml><?xml version="1.0" encoding="utf-8"?>
<p:sldLayout xmlns:a="http://schemas.openxmlformats.org/drawingml/2006/main" xmlns:r="http://schemas.openxmlformats.org/officeDocument/2006/relationships" xmlns:p="http://schemas.openxmlformats.org/presentationml/2006/main" preserve="1">
  <p:cSld name="Two-columns text slide with 1/3 text highlight">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B477778A-6302-0949-5FE4-F95753DA7409}"/>
              </a:ext>
            </a:extLst>
          </p:cNvPr>
          <p:cNvSpPr/>
          <p:nvPr/>
        </p:nvSpPr>
        <p:spPr>
          <a:xfrm>
            <a:off x="8411634" y="0"/>
            <a:ext cx="378036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 name="Title 1"/>
          <p:cNvSpPr>
            <a:spLocks noGrp="1"/>
          </p:cNvSpPr>
          <p:nvPr>
            <p:ph type="title"/>
          </p:nvPr>
        </p:nvSpPr>
        <p:spPr>
          <a:xfrm>
            <a:off x="836085" y="385233"/>
            <a:ext cx="7203015" cy="1396344"/>
          </a:xfrm>
        </p:spPr>
        <p:txBody>
          <a:bodyPr/>
          <a:lstStyle/>
          <a:p>
            <a:r>
              <a:rPr lang="en-US" noProof="0"/>
              <a:t>Click to edit Master title style</a:t>
            </a:r>
          </a:p>
        </p:txBody>
      </p:sp>
      <p:sp>
        <p:nvSpPr>
          <p:cNvPr id="3" name="Content Placeholder 2"/>
          <p:cNvSpPr>
            <a:spLocks noGrp="1"/>
          </p:cNvSpPr>
          <p:nvPr>
            <p:ph idx="1"/>
          </p:nvPr>
        </p:nvSpPr>
        <p:spPr>
          <a:xfrm>
            <a:off x="836083" y="3236384"/>
            <a:ext cx="3416300" cy="3139016"/>
          </a:xfrm>
        </p:spPr>
        <p:txBody>
          <a:bodyPr/>
          <a:lstStyle>
            <a:lvl1pPr>
              <a:defRPr sz="1467">
                <a:solidFill>
                  <a:schemeClr val="tx2"/>
                </a:solidFill>
              </a:defRPr>
            </a:lvl1pPr>
            <a:lvl2pPr marL="153596" indent="-153596">
              <a:defRPr sz="1467">
                <a:solidFill>
                  <a:schemeClr val="tx2"/>
                </a:solidFill>
              </a:defRPr>
            </a:lvl2pPr>
            <a:lvl3pPr marL="307192" indent="-153596">
              <a:defRPr sz="1467">
                <a:solidFill>
                  <a:schemeClr val="tx2"/>
                </a:solidFill>
              </a:defRPr>
            </a:lvl3pPr>
            <a:lvl4pPr marL="460788" indent="-153596">
              <a:defRPr sz="1467">
                <a:solidFill>
                  <a:schemeClr val="tx2"/>
                </a:solidFill>
              </a:defRPr>
            </a:lvl4pPr>
            <a:lvl5pPr marL="614385" indent="-153596">
              <a:defRPr sz="1467">
                <a:solidFill>
                  <a:schemeClr val="tx2"/>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10"/>
          </p:nvPr>
        </p:nvSpPr>
        <p:spPr/>
        <p:txBody>
          <a:bodyPr/>
          <a:lstStyle/>
          <a:p>
            <a:fld id="{D5DFF7DB-4256-4013-9D35-AA99FE8856DB}" type="datetime1">
              <a:rPr lang="en-US" smtClean="0"/>
              <a:t>07/18/2024</a:t>
            </a:fld>
            <a:endParaRPr lang="en-US" dirty="0"/>
          </a:p>
        </p:txBody>
      </p:sp>
      <p:sp>
        <p:nvSpPr>
          <p:cNvPr id="5" name="Footer Placeholder 4"/>
          <p:cNvSpPr>
            <a:spLocks noGrp="1"/>
          </p:cNvSpPr>
          <p:nvPr>
            <p:ph type="ftr" sz="quarter" idx="11"/>
          </p:nvPr>
        </p:nvSpPr>
        <p:spPr>
          <a:xfrm rot="-5400000">
            <a:off x="-850724" y="4327489"/>
            <a:ext cx="2330445" cy="144000"/>
          </a:xfrm>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24" name="Content Placeholder 2">
            <a:extLst>
              <a:ext uri="{FF2B5EF4-FFF2-40B4-BE49-F238E27FC236}">
                <a16:creationId xmlns:a16="http://schemas.microsoft.com/office/drawing/2014/main" id="{04953A92-4F1A-9C5D-0A0A-8E7E2F985E6A}"/>
              </a:ext>
            </a:extLst>
          </p:cNvPr>
          <p:cNvSpPr>
            <a:spLocks noGrp="1"/>
          </p:cNvSpPr>
          <p:nvPr>
            <p:ph idx="14"/>
          </p:nvPr>
        </p:nvSpPr>
        <p:spPr bwMode="white">
          <a:xfrm>
            <a:off x="8727017" y="2199217"/>
            <a:ext cx="3100915" cy="4176184"/>
          </a:xfrm>
        </p:spPr>
        <p:txBody>
          <a:bodyPr/>
          <a:lstStyle>
            <a:lvl1pPr>
              <a:defRPr sz="2400">
                <a:solidFill>
                  <a:schemeClr val="accent2"/>
                </a:solidFill>
              </a:defRPr>
            </a:lvl1pPr>
            <a:lvl2pPr marL="0" indent="0">
              <a:spcBef>
                <a:spcPts val="1600"/>
              </a:spcBef>
              <a:buNone/>
              <a:defRPr sz="2400">
                <a:solidFill>
                  <a:schemeClr val="tx2"/>
                </a:solidFill>
              </a:defRPr>
            </a:lvl2pPr>
            <a:lvl3pPr marL="307192" indent="-153596">
              <a:defRPr sz="1467"/>
            </a:lvl3pPr>
            <a:lvl4pPr marL="460788" indent="-153596">
              <a:defRPr sz="1467"/>
            </a:lvl4pPr>
            <a:lvl5pPr marL="614385" indent="-153596">
              <a:defRPr sz="1467"/>
            </a:lvl5pPr>
          </a:lstStyle>
          <a:p>
            <a:pPr lvl="0"/>
            <a:r>
              <a:rPr lang="en-US" noProof="0"/>
              <a:t>Click to edit Master text styles</a:t>
            </a:r>
          </a:p>
        </p:txBody>
      </p:sp>
      <p:sp>
        <p:nvSpPr>
          <p:cNvPr id="25" name="Content Placeholder 2">
            <a:extLst>
              <a:ext uri="{FF2B5EF4-FFF2-40B4-BE49-F238E27FC236}">
                <a16:creationId xmlns:a16="http://schemas.microsoft.com/office/drawing/2014/main" id="{E3231A5E-CB55-3DE0-6B31-34184F776871}"/>
              </a:ext>
            </a:extLst>
          </p:cNvPr>
          <p:cNvSpPr>
            <a:spLocks noGrp="1"/>
          </p:cNvSpPr>
          <p:nvPr>
            <p:ph idx="15"/>
          </p:nvPr>
        </p:nvSpPr>
        <p:spPr>
          <a:xfrm>
            <a:off x="835201" y="2199217"/>
            <a:ext cx="7212367" cy="797120"/>
          </a:xfrm>
        </p:spPr>
        <p:txBody>
          <a:bodyPr/>
          <a:lstStyle>
            <a:lvl1pPr>
              <a:defRPr sz="1467" b="1">
                <a:solidFill>
                  <a:schemeClr val="tx1"/>
                </a:solidFill>
                <a:latin typeface="+mn-lt"/>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noProof="0"/>
              <a:t>Click to edit Master text styles</a:t>
            </a:r>
          </a:p>
        </p:txBody>
      </p:sp>
      <p:sp>
        <p:nvSpPr>
          <p:cNvPr id="7" name="Content Placeholder 2">
            <a:extLst>
              <a:ext uri="{FF2B5EF4-FFF2-40B4-BE49-F238E27FC236}">
                <a16:creationId xmlns:a16="http://schemas.microsoft.com/office/drawing/2014/main" id="{9047600B-8851-AE98-BB0C-E81BB2CCFC59}"/>
              </a:ext>
            </a:extLst>
          </p:cNvPr>
          <p:cNvSpPr>
            <a:spLocks noGrp="1"/>
          </p:cNvSpPr>
          <p:nvPr>
            <p:ph idx="16"/>
          </p:nvPr>
        </p:nvSpPr>
        <p:spPr>
          <a:xfrm>
            <a:off x="4618567" y="3236384"/>
            <a:ext cx="3429000" cy="3139016"/>
          </a:xfrm>
        </p:spPr>
        <p:txBody>
          <a:bodyPr/>
          <a:lstStyle>
            <a:lvl1pPr>
              <a:defRPr sz="1467">
                <a:solidFill>
                  <a:schemeClr val="tx2"/>
                </a:solidFill>
              </a:defRPr>
            </a:lvl1pPr>
            <a:lvl2pPr marL="153596" indent="-153596">
              <a:defRPr sz="1467">
                <a:solidFill>
                  <a:schemeClr val="tx2"/>
                </a:solidFill>
              </a:defRPr>
            </a:lvl2pPr>
            <a:lvl3pPr marL="307192" indent="-153596">
              <a:defRPr sz="1467">
                <a:solidFill>
                  <a:schemeClr val="tx2"/>
                </a:solidFill>
              </a:defRPr>
            </a:lvl3pPr>
            <a:lvl4pPr marL="460788" indent="-153596">
              <a:defRPr sz="1467">
                <a:solidFill>
                  <a:schemeClr val="tx2"/>
                </a:solidFill>
              </a:defRPr>
            </a:lvl4pPr>
            <a:lvl5pPr marL="614385" indent="-153596">
              <a:defRPr sz="1467">
                <a:solidFill>
                  <a:schemeClr val="tx2"/>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8" name="Rectangle 7">
            <a:extLst>
              <a:ext uri="{FF2B5EF4-FFF2-40B4-BE49-F238E27FC236}">
                <a16:creationId xmlns:a16="http://schemas.microsoft.com/office/drawing/2014/main" id="{CE77771D-E084-49A3-2284-76F024C2BD1C}"/>
              </a:ext>
            </a:extLst>
          </p:cNvPr>
          <p:cNvSpPr/>
          <p:nvPr userDrawn="1"/>
        </p:nvSpPr>
        <p:spPr>
          <a:xfrm>
            <a:off x="8411635" y="0"/>
            <a:ext cx="378036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pic>
        <p:nvPicPr>
          <p:cNvPr id="9" name="Graphic 8">
            <a:extLst>
              <a:ext uri="{FF2B5EF4-FFF2-40B4-BE49-F238E27FC236}">
                <a16:creationId xmlns:a16="http://schemas.microsoft.com/office/drawing/2014/main" id="{162DF099-8E82-3C70-971C-EF14CE95F958}"/>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Tree>
    <p:extLst>
      <p:ext uri="{BB962C8B-B14F-4D97-AF65-F5344CB8AC3E}">
        <p14:creationId xmlns:p14="http://schemas.microsoft.com/office/powerpoint/2010/main" val="3887129411"/>
      </p:ext>
    </p:extLst>
  </p:cSld>
  <p:clrMapOvr>
    <a:masterClrMapping/>
  </p:clrMapOvr>
  <p:extLst>
    <p:ext uri="{DCECCB84-F9BA-43D5-87BE-67443E8EF086}">
      <p15:sldGuideLst xmlns:p15="http://schemas.microsoft.com/office/powerpoint/2012/main">
        <p15:guide id="14" pos="4123">
          <p15:clr>
            <a:srgbClr val="A4A3A4"/>
          </p15:clr>
        </p15:guide>
      </p15:sldGuideLst>
    </p:ext>
  </p:extLst>
</p:sldLayout>
</file>

<file path=ppt/slideLayouts/slideLayout294.xml><?xml version="1.0" encoding="utf-8"?>
<p:sldLayout xmlns:a="http://schemas.openxmlformats.org/drawingml/2006/main" xmlns:r="http://schemas.openxmlformats.org/officeDocument/2006/relationships" xmlns:p="http://schemas.openxmlformats.org/presentationml/2006/main" preserve="1">
  <p:cSld name="Empty slide 12 columns">
    <p:spTree>
      <p:nvGrpSpPr>
        <p:cNvPr id="1" name=""/>
        <p:cNvGrpSpPr/>
        <p:nvPr/>
      </p:nvGrpSpPr>
      <p:grpSpPr>
        <a:xfrm>
          <a:off x="0" y="0"/>
          <a:ext cx="0" cy="0"/>
          <a:chOff x="0" y="0"/>
          <a:chExt cx="0" cy="0"/>
        </a:xfrm>
      </p:grpSpPr>
      <p:sp>
        <p:nvSpPr>
          <p:cNvPr id="2" name="Title 1"/>
          <p:cNvSpPr>
            <a:spLocks noGrp="1"/>
          </p:cNvSpPr>
          <p:nvPr>
            <p:ph type="title"/>
          </p:nvPr>
        </p:nvSpPr>
        <p:spPr>
          <a:xfrm>
            <a:off x="836083" y="385234"/>
            <a:ext cx="11000316" cy="960967"/>
          </a:xfrm>
        </p:spPr>
        <p:txBody>
          <a:bodyPr/>
          <a:lstStyle/>
          <a:p>
            <a:r>
              <a:rPr lang="en-US" noProof="0"/>
              <a:t>Click to edit Master title style</a:t>
            </a:r>
          </a:p>
        </p:txBody>
      </p:sp>
      <p:sp>
        <p:nvSpPr>
          <p:cNvPr id="4" name="Date Placeholder 3"/>
          <p:cNvSpPr>
            <a:spLocks noGrp="1"/>
          </p:cNvSpPr>
          <p:nvPr>
            <p:ph type="dt" sz="half" idx="10"/>
          </p:nvPr>
        </p:nvSpPr>
        <p:spPr/>
        <p:txBody>
          <a:bodyPr/>
          <a:lstStyle/>
          <a:p>
            <a:fld id="{E454085B-9315-4B4B-A124-8C3E655D6269}" type="datetime1">
              <a:rPr lang="en-US" noProof="0" smtClean="0"/>
              <a:t>07/18/2024</a:t>
            </a:fld>
            <a:endParaRPr lang="en-US" noProof="0"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F207DD7E-2893-4952-BB40-9A5B851D3DD5}" type="slidenum">
              <a:rPr lang="en-US" noProof="0" smtClean="0"/>
              <a:pPr/>
              <a:t>‹#›</a:t>
            </a:fld>
            <a:endParaRPr lang="en-US" noProof="0"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Tree>
    <p:extLst>
      <p:ext uri="{BB962C8B-B14F-4D97-AF65-F5344CB8AC3E}">
        <p14:creationId xmlns:p14="http://schemas.microsoft.com/office/powerpoint/2010/main" val="916957680"/>
      </p:ext>
    </p:extLst>
  </p:cSld>
  <p:clrMapOvr>
    <a:masterClrMapping/>
  </p:clrMapOvr>
  <p:extLst>
    <p:ext uri="{DCECCB84-F9BA-43D5-87BE-67443E8EF086}">
      <p15:sldGuideLst xmlns:p15="http://schemas.microsoft.com/office/powerpoint/2012/main"/>
    </p:ext>
  </p:extLst>
</p:sldLayout>
</file>

<file path=ppt/slideLayouts/slideLayout295.xml><?xml version="1.0" encoding="utf-8"?>
<p:sldLayout xmlns:a="http://schemas.openxmlformats.org/drawingml/2006/main" xmlns:r="http://schemas.openxmlformats.org/officeDocument/2006/relationships" xmlns:p="http://schemas.openxmlformats.org/presentationml/2006/main" preserve="1">
  <p:cSld name="Divider slide">
    <p:bg>
      <p:bgPr>
        <a:solidFill>
          <a:schemeClr val="accent1"/>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BA372D2-B535-8019-13DF-3C17C2336D8A}"/>
              </a:ext>
            </a:extLst>
          </p:cNvPr>
          <p:cNvSpPr/>
          <p:nvPr/>
        </p:nvSpPr>
        <p:spPr>
          <a:xfrm>
            <a:off x="554567" y="2205567"/>
            <a:ext cx="5040000" cy="4080000"/>
          </a:xfrm>
          <a:prstGeom prst="rect">
            <a:avLst/>
          </a:prstGeom>
          <a:gradFill>
            <a:gsLst>
              <a:gs pos="0">
                <a:schemeClr val="accent2"/>
              </a:gs>
              <a:gs pos="45000">
                <a:schemeClr val="accent2">
                  <a:alpha val="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 name="Title 1"/>
          <p:cNvSpPr>
            <a:spLocks noGrp="1"/>
          </p:cNvSpPr>
          <p:nvPr>
            <p:ph type="title"/>
          </p:nvPr>
        </p:nvSpPr>
        <p:spPr>
          <a:xfrm>
            <a:off x="836083" y="2450553"/>
            <a:ext cx="11000316" cy="906815"/>
          </a:xfrm>
        </p:spPr>
        <p:txBody>
          <a:bodyPr/>
          <a:lstStyle>
            <a:lvl1pPr>
              <a:defRPr sz="4267">
                <a:solidFill>
                  <a:schemeClr val="bg1"/>
                </a:solidFill>
              </a:defRPr>
            </a:lvl1pPr>
          </a:lstStyle>
          <a:p>
            <a:r>
              <a:rPr lang="en-US" noProof="0"/>
              <a:t>Click to edit Master title style</a:t>
            </a:r>
          </a:p>
        </p:txBody>
      </p:sp>
      <p:sp>
        <p:nvSpPr>
          <p:cNvPr id="4" name="Date Placeholder 3"/>
          <p:cNvSpPr>
            <a:spLocks noGrp="1"/>
          </p:cNvSpPr>
          <p:nvPr>
            <p:ph type="dt" sz="half" idx="10"/>
          </p:nvPr>
        </p:nvSpPr>
        <p:spPr/>
        <p:txBody>
          <a:bodyPr/>
          <a:lstStyle>
            <a:lvl1pPr>
              <a:defRPr>
                <a:solidFill>
                  <a:schemeClr val="bg1"/>
                </a:solidFill>
              </a:defRPr>
            </a:lvl1pPr>
          </a:lstStyle>
          <a:p>
            <a:fld id="{42190FB4-3DF6-4BC5-8402-BF56A80FD235}" type="datetime1">
              <a:rPr lang="en-US" smtClean="0"/>
              <a:t>07/18/2024</a:t>
            </a:fld>
            <a:endParaRPr lang="en-US" dirty="0"/>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dirty="0"/>
              <a:t>Besse Medical  |  Confidential</a:t>
            </a:r>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
        <p:nvSpPr>
          <p:cNvPr id="7" name="Rectangle 6">
            <a:extLst>
              <a:ext uri="{FF2B5EF4-FFF2-40B4-BE49-F238E27FC236}">
                <a16:creationId xmlns:a16="http://schemas.microsoft.com/office/drawing/2014/main" id="{BF70D398-7EFF-68DC-F3E7-061091EFE1DD}"/>
              </a:ext>
            </a:extLst>
          </p:cNvPr>
          <p:cNvSpPr/>
          <p:nvPr userDrawn="1"/>
        </p:nvSpPr>
        <p:spPr>
          <a:xfrm>
            <a:off x="554567" y="2205567"/>
            <a:ext cx="5040000" cy="4080000"/>
          </a:xfrm>
          <a:prstGeom prst="rect">
            <a:avLst/>
          </a:prstGeom>
          <a:gradFill>
            <a:gsLst>
              <a:gs pos="0">
                <a:schemeClr val="accent2"/>
              </a:gs>
              <a:gs pos="45000">
                <a:schemeClr val="accent2">
                  <a:alpha val="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pic>
        <p:nvPicPr>
          <p:cNvPr id="8" name="Graphic 7">
            <a:extLst>
              <a:ext uri="{FF2B5EF4-FFF2-40B4-BE49-F238E27FC236}">
                <a16:creationId xmlns:a16="http://schemas.microsoft.com/office/drawing/2014/main" id="{A33753FC-E2E9-617C-6B07-070754CD32AD}"/>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Tree>
    <p:extLst>
      <p:ext uri="{BB962C8B-B14F-4D97-AF65-F5344CB8AC3E}">
        <p14:creationId xmlns:p14="http://schemas.microsoft.com/office/powerpoint/2010/main" val="5441200"/>
      </p:ext>
    </p:extLst>
  </p:cSld>
  <p:clrMapOvr>
    <a:masterClrMapping/>
  </p:clrMapOvr>
  <p:extLst>
    <p:ext uri="{DCECCB84-F9BA-43D5-87BE-67443E8EF086}">
      <p15:sldGuideLst xmlns:p15="http://schemas.microsoft.com/office/powerpoint/2012/main">
        <p15:guide id="7" orient="horz" pos="1157">
          <p15:clr>
            <a:srgbClr val="A4A3A4"/>
          </p15:clr>
        </p15:guide>
      </p15:sldGuideLst>
    </p:ext>
  </p:extLst>
</p:sldLayout>
</file>

<file path=ppt/slideLayouts/slideLayout296.xml><?xml version="1.0" encoding="utf-8"?>
<p:sldLayout xmlns:a="http://schemas.openxmlformats.org/drawingml/2006/main" xmlns:r="http://schemas.openxmlformats.org/officeDocument/2006/relationships" xmlns:p="http://schemas.openxmlformats.org/presentationml/2006/main" preserve="1">
  <p:cSld name="Divider slide with picture right            ">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03CD2E7F-4CEE-BBAD-AF97-2389B4F590F0}"/>
              </a:ext>
            </a:extLst>
          </p:cNvPr>
          <p:cNvSpPr/>
          <p:nvPr/>
        </p:nvSpPr>
        <p:spPr>
          <a:xfrm>
            <a:off x="8411634" y="0"/>
            <a:ext cx="3780367"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 name="Title 1"/>
          <p:cNvSpPr>
            <a:spLocks noGrp="1"/>
          </p:cNvSpPr>
          <p:nvPr>
            <p:ph type="title"/>
          </p:nvPr>
        </p:nvSpPr>
        <p:spPr>
          <a:xfrm>
            <a:off x="836084" y="2450552"/>
            <a:ext cx="7207251" cy="2192685"/>
          </a:xfrm>
        </p:spPr>
        <p:txBody>
          <a:bodyPr/>
          <a:lstStyle>
            <a:lvl1pPr>
              <a:defRPr sz="4267">
                <a:solidFill>
                  <a:schemeClr val="bg1"/>
                </a:solidFill>
              </a:defRPr>
            </a:lvl1pPr>
          </a:lstStyle>
          <a:p>
            <a:r>
              <a:rPr lang="en-US" noProof="0"/>
              <a:t>Click to edit Master title style</a:t>
            </a:r>
          </a:p>
        </p:txBody>
      </p:sp>
      <p:sp>
        <p:nvSpPr>
          <p:cNvPr id="4" name="Date Placeholder 3"/>
          <p:cNvSpPr>
            <a:spLocks noGrp="1"/>
          </p:cNvSpPr>
          <p:nvPr>
            <p:ph type="dt" sz="half" idx="10"/>
          </p:nvPr>
        </p:nvSpPr>
        <p:spPr/>
        <p:txBody>
          <a:bodyPr/>
          <a:lstStyle>
            <a:lvl1pPr>
              <a:defRPr>
                <a:solidFill>
                  <a:schemeClr val="bg1"/>
                </a:solidFill>
              </a:defRPr>
            </a:lvl1pPr>
          </a:lstStyle>
          <a:p>
            <a:fld id="{F65C4C0A-B395-4666-99B0-4878E4DCF704}" type="datetime1">
              <a:rPr lang="en-US" smtClean="0"/>
              <a:t>07/18/2024</a:t>
            </a:fld>
            <a:endParaRPr lang="en-US" dirty="0"/>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dirty="0"/>
              <a:t>Besse Medical  |  Confidential</a:t>
            </a:r>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
        <p:nvSpPr>
          <p:cNvPr id="9" name="Picture Placeholder 4">
            <a:extLst>
              <a:ext uri="{FF2B5EF4-FFF2-40B4-BE49-F238E27FC236}">
                <a16:creationId xmlns:a16="http://schemas.microsoft.com/office/drawing/2014/main" id="{459D50D3-B26A-1071-9DCD-04E617CD92B3}"/>
              </a:ext>
            </a:extLst>
          </p:cNvPr>
          <p:cNvSpPr>
            <a:spLocks noGrp="1"/>
          </p:cNvSpPr>
          <p:nvPr>
            <p:ph type="pic" sz="quarter" idx="13"/>
          </p:nvPr>
        </p:nvSpPr>
        <p:spPr>
          <a:xfrm>
            <a:off x="8411634" y="0"/>
            <a:ext cx="3780367" cy="6858000"/>
          </a:xfrm>
        </p:spPr>
        <p:txBody>
          <a:bodyPr anchor="ctr" anchorCtr="1"/>
          <a:lstStyle>
            <a:lvl1pPr algn="ctr">
              <a:defRPr/>
            </a:lvl1pPr>
          </a:lstStyle>
          <a:p>
            <a:r>
              <a:rPr lang="en-US" noProof="0" dirty="0"/>
              <a:t>Click icon to add picture</a:t>
            </a:r>
          </a:p>
        </p:txBody>
      </p:sp>
      <p:sp>
        <p:nvSpPr>
          <p:cNvPr id="3" name="Rectangle 2">
            <a:extLst>
              <a:ext uri="{FF2B5EF4-FFF2-40B4-BE49-F238E27FC236}">
                <a16:creationId xmlns:a16="http://schemas.microsoft.com/office/drawing/2014/main" id="{99637C90-886E-35EC-07C1-E4E793447E22}"/>
              </a:ext>
            </a:extLst>
          </p:cNvPr>
          <p:cNvSpPr/>
          <p:nvPr userDrawn="1"/>
        </p:nvSpPr>
        <p:spPr>
          <a:xfrm>
            <a:off x="8411635" y="0"/>
            <a:ext cx="3780367"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pic>
        <p:nvPicPr>
          <p:cNvPr id="7" name="Graphic 6">
            <a:extLst>
              <a:ext uri="{FF2B5EF4-FFF2-40B4-BE49-F238E27FC236}">
                <a16:creationId xmlns:a16="http://schemas.microsoft.com/office/drawing/2014/main" id="{49A1E9A1-ED91-4DC9-72DD-B21FC855E34F}"/>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Tree>
    <p:extLst>
      <p:ext uri="{BB962C8B-B14F-4D97-AF65-F5344CB8AC3E}">
        <p14:creationId xmlns:p14="http://schemas.microsoft.com/office/powerpoint/2010/main" val="2475832639"/>
      </p:ext>
    </p:extLst>
  </p:cSld>
  <p:clrMapOvr>
    <a:masterClrMapping/>
  </p:clrMapOvr>
  <p:extLst>
    <p:ext uri="{DCECCB84-F9BA-43D5-87BE-67443E8EF086}">
      <p15:sldGuideLst xmlns:p15="http://schemas.microsoft.com/office/powerpoint/2012/main">
        <p15:guide id="7" orient="horz" pos="1157">
          <p15:clr>
            <a:srgbClr val="A4A3A4"/>
          </p15:clr>
        </p15:guide>
      </p15:sldGuideLst>
    </p:ext>
  </p:extLst>
</p:sldLayout>
</file>

<file path=ppt/slideLayouts/slideLayout297.xml><?xml version="1.0" encoding="utf-8"?>
<p:sldLayout xmlns:a="http://schemas.openxmlformats.org/drawingml/2006/main" xmlns:r="http://schemas.openxmlformats.org/officeDocument/2006/relationships" xmlns:p="http://schemas.openxmlformats.org/presentationml/2006/main" preserve="1">
  <p:cSld name="Divider slide with dark picture">
    <p:spTree>
      <p:nvGrpSpPr>
        <p:cNvPr id="1" name=""/>
        <p:cNvGrpSpPr/>
        <p:nvPr/>
      </p:nvGrpSpPr>
      <p:grpSpPr>
        <a:xfrm>
          <a:off x="0" y="0"/>
          <a:ext cx="0" cy="0"/>
          <a:chOff x="0" y="0"/>
          <a:chExt cx="0" cy="0"/>
        </a:xfrm>
      </p:grpSpPr>
      <p:sp>
        <p:nvSpPr>
          <p:cNvPr id="3" name="Picture Placeholder 4">
            <a:extLst>
              <a:ext uri="{FF2B5EF4-FFF2-40B4-BE49-F238E27FC236}">
                <a16:creationId xmlns:a16="http://schemas.microsoft.com/office/drawing/2014/main" id="{F9843477-FF41-1244-D052-0664C83A7EC4}"/>
              </a:ext>
            </a:extLst>
          </p:cNvPr>
          <p:cNvSpPr>
            <a:spLocks noGrp="1"/>
          </p:cNvSpPr>
          <p:nvPr>
            <p:ph type="pic" sz="quarter" idx="13"/>
          </p:nvPr>
        </p:nvSpPr>
        <p:spPr>
          <a:xfrm>
            <a:off x="0" y="0"/>
            <a:ext cx="12192000" cy="6858000"/>
          </a:xfrm>
        </p:spPr>
        <p:txBody>
          <a:bodyPr anchor="ctr" anchorCtr="1"/>
          <a:lstStyle>
            <a:lvl1pPr algn="ctr">
              <a:defRPr/>
            </a:lvl1pPr>
          </a:lstStyle>
          <a:p>
            <a:r>
              <a:rPr lang="en-US" noProof="0" dirty="0"/>
              <a:t>Click icon to add picture</a:t>
            </a:r>
          </a:p>
        </p:txBody>
      </p:sp>
      <p:sp>
        <p:nvSpPr>
          <p:cNvPr id="2" name="Title 1"/>
          <p:cNvSpPr>
            <a:spLocks noGrp="1"/>
          </p:cNvSpPr>
          <p:nvPr>
            <p:ph type="title"/>
          </p:nvPr>
        </p:nvSpPr>
        <p:spPr>
          <a:xfrm>
            <a:off x="836083" y="2450553"/>
            <a:ext cx="11000316" cy="906815"/>
          </a:xfrm>
        </p:spPr>
        <p:txBody>
          <a:bodyPr/>
          <a:lstStyle>
            <a:lvl1pPr>
              <a:defRPr sz="4267">
                <a:solidFill>
                  <a:schemeClr val="bg1"/>
                </a:solidFill>
              </a:defRPr>
            </a:lvl1pPr>
          </a:lstStyle>
          <a:p>
            <a:r>
              <a:rPr lang="en-US" noProof="0"/>
              <a:t>Click to edit Master title style</a:t>
            </a:r>
          </a:p>
        </p:txBody>
      </p:sp>
      <p:pic>
        <p:nvPicPr>
          <p:cNvPr id="7" name="Graphic 6">
            <a:extLst>
              <a:ext uri="{FF2B5EF4-FFF2-40B4-BE49-F238E27FC236}">
                <a16:creationId xmlns:a16="http://schemas.microsoft.com/office/drawing/2014/main" id="{EFA1F824-6FC4-822D-0410-863E12D17EB6}"/>
              </a:ext>
            </a:extLst>
          </p:cNvPr>
          <p:cNvPicPr>
            <a:picLocks noChangeAspect="1"/>
          </p:cNvPicPr>
          <p:nvPr/>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
        <p:nvSpPr>
          <p:cNvPr id="4" name="Date Placeholder 3"/>
          <p:cNvSpPr>
            <a:spLocks noGrp="1"/>
          </p:cNvSpPr>
          <p:nvPr>
            <p:ph type="dt" sz="half" idx="10"/>
          </p:nvPr>
        </p:nvSpPr>
        <p:spPr/>
        <p:txBody>
          <a:bodyPr/>
          <a:lstStyle>
            <a:lvl1pPr>
              <a:defRPr>
                <a:solidFill>
                  <a:schemeClr val="bg1"/>
                </a:solidFill>
              </a:defRPr>
            </a:lvl1pPr>
          </a:lstStyle>
          <a:p>
            <a:fld id="{E1297E2F-AB8D-458A-8135-E483D0242DC3}" type="datetime1">
              <a:rPr lang="en-US" smtClean="0"/>
              <a:t>07/18/2024</a:t>
            </a:fld>
            <a:endParaRPr lang="en-US" dirty="0"/>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dirty="0"/>
              <a:t>Besse Medical  |  Confidential</a:t>
            </a:r>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dirty="0"/>
          </a:p>
        </p:txBody>
      </p:sp>
      <p:pic>
        <p:nvPicPr>
          <p:cNvPr id="8" name="Graphic 7">
            <a:extLst>
              <a:ext uri="{FF2B5EF4-FFF2-40B4-BE49-F238E27FC236}">
                <a16:creationId xmlns:a16="http://schemas.microsoft.com/office/drawing/2014/main" id="{4EBBC0A5-7871-E63C-7E35-2207AED101E9}"/>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Tree>
    <p:extLst>
      <p:ext uri="{BB962C8B-B14F-4D97-AF65-F5344CB8AC3E}">
        <p14:creationId xmlns:p14="http://schemas.microsoft.com/office/powerpoint/2010/main" val="1936188558"/>
      </p:ext>
    </p:extLst>
  </p:cSld>
  <p:clrMapOvr>
    <a:masterClrMapping/>
  </p:clrMapOvr>
  <p:extLst>
    <p:ext uri="{DCECCB84-F9BA-43D5-87BE-67443E8EF086}">
      <p15:sldGuideLst xmlns:p15="http://schemas.microsoft.com/office/powerpoint/2012/main">
        <p15:guide id="7" orient="horz" pos="1157">
          <p15:clr>
            <a:srgbClr val="A4A3A4"/>
          </p15:clr>
        </p15:guide>
      </p15:sldGuideLst>
    </p:ext>
  </p:extLst>
</p:sldLayout>
</file>

<file path=ppt/slideLayouts/slideLayout298.xml><?xml version="1.0" encoding="utf-8"?>
<p:sldLayout xmlns:a="http://schemas.openxmlformats.org/drawingml/2006/main" xmlns:r="http://schemas.openxmlformats.org/officeDocument/2006/relationships" xmlns:p="http://schemas.openxmlformats.org/presentationml/2006/main" preserve="1">
  <p:cSld name="Divider slide with  bright picture">
    <p:spTree>
      <p:nvGrpSpPr>
        <p:cNvPr id="1" name=""/>
        <p:cNvGrpSpPr/>
        <p:nvPr/>
      </p:nvGrpSpPr>
      <p:grpSpPr>
        <a:xfrm>
          <a:off x="0" y="0"/>
          <a:ext cx="0" cy="0"/>
          <a:chOff x="0" y="0"/>
          <a:chExt cx="0" cy="0"/>
        </a:xfrm>
      </p:grpSpPr>
      <p:sp>
        <p:nvSpPr>
          <p:cNvPr id="3" name="Picture Placeholder 4">
            <a:extLst>
              <a:ext uri="{FF2B5EF4-FFF2-40B4-BE49-F238E27FC236}">
                <a16:creationId xmlns:a16="http://schemas.microsoft.com/office/drawing/2014/main" id="{F9843477-FF41-1244-D052-0664C83A7EC4}"/>
              </a:ext>
            </a:extLst>
          </p:cNvPr>
          <p:cNvSpPr>
            <a:spLocks noGrp="1"/>
          </p:cNvSpPr>
          <p:nvPr>
            <p:ph type="pic" sz="quarter" idx="13"/>
          </p:nvPr>
        </p:nvSpPr>
        <p:spPr>
          <a:xfrm>
            <a:off x="0" y="0"/>
            <a:ext cx="12192000" cy="6858000"/>
          </a:xfrm>
        </p:spPr>
        <p:txBody>
          <a:bodyPr anchor="ctr" anchorCtr="1"/>
          <a:lstStyle>
            <a:lvl1pPr algn="ctr">
              <a:defRPr/>
            </a:lvl1pPr>
          </a:lstStyle>
          <a:p>
            <a:r>
              <a:rPr lang="en-US" dirty="0"/>
              <a:t>Click icon to add picture</a:t>
            </a:r>
          </a:p>
        </p:txBody>
      </p:sp>
      <p:sp>
        <p:nvSpPr>
          <p:cNvPr id="2" name="Title 1"/>
          <p:cNvSpPr>
            <a:spLocks noGrp="1"/>
          </p:cNvSpPr>
          <p:nvPr>
            <p:ph type="title"/>
          </p:nvPr>
        </p:nvSpPr>
        <p:spPr>
          <a:xfrm>
            <a:off x="836083" y="2450553"/>
            <a:ext cx="11000316" cy="906815"/>
          </a:xfrm>
        </p:spPr>
        <p:txBody>
          <a:bodyPr/>
          <a:lstStyle>
            <a:lvl1pPr>
              <a:defRPr sz="4267">
                <a:solidFill>
                  <a:schemeClr val="tx1"/>
                </a:solidFill>
              </a:defRPr>
            </a:lvl1pPr>
          </a:lstStyle>
          <a:p>
            <a:r>
              <a:rPr lang="en-US"/>
              <a:t>Click to edit Master title style</a:t>
            </a:r>
          </a:p>
        </p:txBody>
      </p:sp>
      <p:sp>
        <p:nvSpPr>
          <p:cNvPr id="4" name="Date Placeholder 3"/>
          <p:cNvSpPr>
            <a:spLocks noGrp="1"/>
          </p:cNvSpPr>
          <p:nvPr>
            <p:ph type="dt" sz="half" idx="10"/>
          </p:nvPr>
        </p:nvSpPr>
        <p:spPr/>
        <p:txBody>
          <a:bodyPr/>
          <a:lstStyle/>
          <a:p>
            <a:fld id="{A0E9BAA5-9806-40C4-B3E0-380FA0F446B0}" type="datetime1">
              <a:rPr lang="en-US" noProof="0" smtClean="0"/>
              <a:t>07/18/2024</a:t>
            </a:fld>
            <a:endParaRPr lang="en-US" noProof="0"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F207DD7E-2893-4952-BB40-9A5B851D3DD5}" type="slidenum">
              <a:rPr lang="en-US" noProof="0" smtClean="0"/>
              <a:pPr/>
              <a:t>‹#›</a:t>
            </a:fld>
            <a:endParaRPr lang="en-US" noProof="0"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199"/>
          </a:xfrm>
          <a:prstGeom prst="rect">
            <a:avLst/>
          </a:prstGeom>
        </p:spPr>
      </p:pic>
    </p:spTree>
    <p:extLst>
      <p:ext uri="{BB962C8B-B14F-4D97-AF65-F5344CB8AC3E}">
        <p14:creationId xmlns:p14="http://schemas.microsoft.com/office/powerpoint/2010/main" val="3360766206"/>
      </p:ext>
    </p:extLst>
  </p:cSld>
  <p:clrMapOvr>
    <a:masterClrMapping/>
  </p:clrMapOvr>
  <p:extLst>
    <p:ext uri="{DCECCB84-F9BA-43D5-87BE-67443E8EF086}">
      <p15:sldGuideLst xmlns:p15="http://schemas.microsoft.com/office/powerpoint/2012/main">
        <p15:guide id="7" orient="horz" pos="1157">
          <p15:clr>
            <a:srgbClr val="A4A3A4"/>
          </p15:clr>
        </p15:guide>
      </p15:sldGuideLst>
    </p:ext>
  </p:extLst>
</p:sldLayout>
</file>

<file path=ppt/slideLayouts/slideLayout299.xml><?xml version="1.0" encoding="utf-8"?>
<p:sldLayout xmlns:a="http://schemas.openxmlformats.org/drawingml/2006/main" xmlns:r="http://schemas.openxmlformats.org/officeDocument/2006/relationships" xmlns:p="http://schemas.openxmlformats.org/presentationml/2006/main" preserve="1">
  <p:cSld name="Quote slide">
    <p:bg>
      <p:bgPr>
        <a:solidFill>
          <a:schemeClr val="accent1"/>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08B390E-CDD0-E687-5509-EDBF66E1B3E7}"/>
              </a:ext>
            </a:extLst>
          </p:cNvPr>
          <p:cNvSpPr/>
          <p:nvPr/>
        </p:nvSpPr>
        <p:spPr>
          <a:xfrm>
            <a:off x="558800" y="480484"/>
            <a:ext cx="5759999" cy="4560000"/>
          </a:xfrm>
          <a:prstGeom prst="rect">
            <a:avLst/>
          </a:prstGeom>
          <a:gradFill>
            <a:gsLst>
              <a:gs pos="0">
                <a:schemeClr val="accent2"/>
              </a:gs>
              <a:gs pos="45000">
                <a:schemeClr val="accent2">
                  <a:alpha val="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noProof="0" dirty="0"/>
          </a:p>
        </p:txBody>
      </p:sp>
      <p:sp>
        <p:nvSpPr>
          <p:cNvPr id="2" name="Title 1"/>
          <p:cNvSpPr>
            <a:spLocks noGrp="1"/>
          </p:cNvSpPr>
          <p:nvPr>
            <p:ph type="title" hasCustomPrompt="1"/>
          </p:nvPr>
        </p:nvSpPr>
        <p:spPr>
          <a:xfrm>
            <a:off x="836084" y="582085"/>
            <a:ext cx="205403" cy="409808"/>
          </a:xfrm>
        </p:spPr>
        <p:txBody>
          <a:bodyPr/>
          <a:lstStyle>
            <a:lvl1pPr>
              <a:defRPr sz="4267">
                <a:solidFill>
                  <a:schemeClr val="bg1"/>
                </a:solidFill>
              </a:defRPr>
            </a:lvl1pPr>
          </a:lstStyle>
          <a:p>
            <a:r>
              <a:rPr lang="en-US" noProof="0"/>
              <a:t>“</a:t>
            </a:r>
          </a:p>
        </p:txBody>
      </p:sp>
      <p:sp>
        <p:nvSpPr>
          <p:cNvPr id="4" name="Date Placeholder 3"/>
          <p:cNvSpPr>
            <a:spLocks noGrp="1"/>
          </p:cNvSpPr>
          <p:nvPr>
            <p:ph type="dt" sz="half" idx="10"/>
          </p:nvPr>
        </p:nvSpPr>
        <p:spPr/>
        <p:txBody>
          <a:bodyPr/>
          <a:lstStyle>
            <a:lvl1pPr>
              <a:defRPr>
                <a:solidFill>
                  <a:schemeClr val="bg1"/>
                </a:solidFill>
              </a:defRPr>
            </a:lvl1pPr>
          </a:lstStyle>
          <a:p>
            <a:fld id="{925AC4AC-1024-4E6D-A517-2D2A813F833A}" type="datetime1">
              <a:rPr lang="en-US" noProof="0" smtClean="0"/>
              <a:t>07/18/2024</a:t>
            </a:fld>
            <a:endParaRPr lang="en-US" noProof="0" dirty="0"/>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noProof="0" dirty="0"/>
              <a:t>Besse Medical  |  Confidential</a:t>
            </a:r>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noProof="0" smtClean="0"/>
              <a:pPr/>
              <a:t>‹#›</a:t>
            </a:fld>
            <a:endParaRPr lang="en-US" noProof="0"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
        <p:nvSpPr>
          <p:cNvPr id="7" name="Text Placeholder 13">
            <a:extLst>
              <a:ext uri="{FF2B5EF4-FFF2-40B4-BE49-F238E27FC236}">
                <a16:creationId xmlns:a16="http://schemas.microsoft.com/office/drawing/2014/main" id="{343DE40A-320D-E99D-937C-2543D79BD414}"/>
              </a:ext>
            </a:extLst>
          </p:cNvPr>
          <p:cNvSpPr>
            <a:spLocks noGrp="1"/>
          </p:cNvSpPr>
          <p:nvPr>
            <p:ph type="body" sz="quarter" idx="18" hasCustomPrompt="1"/>
          </p:nvPr>
        </p:nvSpPr>
        <p:spPr>
          <a:xfrm>
            <a:off x="1041487" y="5329768"/>
            <a:ext cx="5314949" cy="361949"/>
          </a:xfrm>
        </p:spPr>
        <p:txBody>
          <a:bodyPr anchor="t" anchorCtr="0"/>
          <a:lstStyle>
            <a:lvl1pPr>
              <a:defRPr sz="1867">
                <a:solidFill>
                  <a:schemeClr val="bg1"/>
                </a:solidFill>
              </a:defRPr>
            </a:lvl1pPr>
            <a:lvl2pPr>
              <a:defRPr sz="933"/>
            </a:lvl2pPr>
            <a:lvl3pPr>
              <a:defRPr sz="933"/>
            </a:lvl3pPr>
            <a:lvl4pPr>
              <a:defRPr sz="933"/>
            </a:lvl4pPr>
            <a:lvl5pPr>
              <a:defRPr sz="933"/>
            </a:lvl5pPr>
          </a:lstStyle>
          <a:p>
            <a:pPr lvl="0"/>
            <a:r>
              <a:rPr lang="en-US" noProof="0"/>
              <a:t>Name</a:t>
            </a:r>
          </a:p>
        </p:txBody>
      </p:sp>
      <p:sp>
        <p:nvSpPr>
          <p:cNvPr id="12" name="Text Placeholder 11">
            <a:extLst>
              <a:ext uri="{FF2B5EF4-FFF2-40B4-BE49-F238E27FC236}">
                <a16:creationId xmlns:a16="http://schemas.microsoft.com/office/drawing/2014/main" id="{A96A9635-F033-0A5F-F58E-11169787EFC9}"/>
              </a:ext>
            </a:extLst>
          </p:cNvPr>
          <p:cNvSpPr>
            <a:spLocks noGrp="1"/>
          </p:cNvSpPr>
          <p:nvPr>
            <p:ph type="body" sz="quarter" idx="19" hasCustomPrompt="1"/>
          </p:nvPr>
        </p:nvSpPr>
        <p:spPr>
          <a:xfrm>
            <a:off x="1041488" y="582083"/>
            <a:ext cx="8902613" cy="4747685"/>
          </a:xfrm>
        </p:spPr>
        <p:txBody>
          <a:bodyPr/>
          <a:lstStyle>
            <a:lvl1pPr>
              <a:defRPr sz="4267">
                <a:solidFill>
                  <a:schemeClr val="bg1"/>
                </a:solidFill>
              </a:defRPr>
            </a:lvl1pPr>
          </a:lstStyle>
          <a:p>
            <a:r>
              <a:rPr lang="en-US" noProof="0"/>
              <a:t>Click to edit Master title style</a:t>
            </a:r>
          </a:p>
        </p:txBody>
      </p:sp>
      <p:sp>
        <p:nvSpPr>
          <p:cNvPr id="8" name="Rectangle 7">
            <a:extLst>
              <a:ext uri="{FF2B5EF4-FFF2-40B4-BE49-F238E27FC236}">
                <a16:creationId xmlns:a16="http://schemas.microsoft.com/office/drawing/2014/main" id="{611443C5-CDF0-182B-6E68-20B30BA79169}"/>
              </a:ext>
            </a:extLst>
          </p:cNvPr>
          <p:cNvSpPr/>
          <p:nvPr userDrawn="1"/>
        </p:nvSpPr>
        <p:spPr>
          <a:xfrm>
            <a:off x="558800" y="480484"/>
            <a:ext cx="5759999" cy="4560000"/>
          </a:xfrm>
          <a:prstGeom prst="rect">
            <a:avLst/>
          </a:prstGeom>
          <a:gradFill>
            <a:gsLst>
              <a:gs pos="0">
                <a:schemeClr val="accent2"/>
              </a:gs>
              <a:gs pos="45000">
                <a:schemeClr val="accent2">
                  <a:alpha val="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noProof="0" dirty="0"/>
          </a:p>
        </p:txBody>
      </p:sp>
      <p:pic>
        <p:nvPicPr>
          <p:cNvPr id="9" name="Graphic 8">
            <a:extLst>
              <a:ext uri="{FF2B5EF4-FFF2-40B4-BE49-F238E27FC236}">
                <a16:creationId xmlns:a16="http://schemas.microsoft.com/office/drawing/2014/main" id="{8008EC3A-3B3D-F50E-5A45-1E8EB4FB02DD}"/>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Tree>
    <p:extLst>
      <p:ext uri="{BB962C8B-B14F-4D97-AF65-F5344CB8AC3E}">
        <p14:creationId xmlns:p14="http://schemas.microsoft.com/office/powerpoint/2010/main" val="138366663"/>
      </p:ext>
    </p:extLst>
  </p:cSld>
  <p:clrMapOvr>
    <a:masterClrMapping/>
  </p:clrMapOvr>
  <p:extLst>
    <p:ext uri="{DCECCB84-F9BA-43D5-87BE-67443E8EF086}">
      <p15:sldGuideLst xmlns:p15="http://schemas.microsoft.com/office/powerpoint/2012/main">
        <p15:guide id="7" orient="horz" pos="275">
          <p15:clr>
            <a:srgbClr val="A4A3A4"/>
          </p15:clr>
        </p15:guide>
      </p15:sldGuideLst>
    </p:ext>
  </p:extLst>
</p:sldLayout>
</file>

<file path=ppt/slideLayouts/slideLayout300.xml><?xml version="1.0" encoding="utf-8"?>
<p:sldLayout xmlns:a="http://schemas.openxmlformats.org/drawingml/2006/main" xmlns:r="http://schemas.openxmlformats.org/officeDocument/2006/relationships" xmlns:p="http://schemas.openxmlformats.org/presentationml/2006/main" preserve="1">
  <p:cSld name="Thank you slide">
    <p:spTree>
      <p:nvGrpSpPr>
        <p:cNvPr id="1" name=""/>
        <p:cNvGrpSpPr/>
        <p:nvPr/>
      </p:nvGrpSpPr>
      <p:grpSpPr>
        <a:xfrm>
          <a:off x="0" y="0"/>
          <a:ext cx="0" cy="0"/>
          <a:chOff x="0" y="0"/>
          <a:chExt cx="0" cy="0"/>
        </a:xfrm>
      </p:grpSpPr>
      <p:pic>
        <p:nvPicPr>
          <p:cNvPr id="7" name="Picture 6" descr="Background pattern&#10;&#10;Description automatically generated">
            <a:extLst>
              <a:ext uri="{FF2B5EF4-FFF2-40B4-BE49-F238E27FC236}">
                <a16:creationId xmlns:a16="http://schemas.microsoft.com/office/drawing/2014/main" id="{97F4C5DE-ECFB-7624-160A-83125FED6C1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hasCustomPrompt="1"/>
          </p:nvPr>
        </p:nvSpPr>
        <p:spPr bwMode="gray">
          <a:xfrm>
            <a:off x="835200" y="3973732"/>
            <a:ext cx="2780477" cy="704533"/>
          </a:xfrm>
        </p:spPr>
        <p:txBody>
          <a:bodyPr/>
          <a:lstStyle>
            <a:lvl1pPr>
              <a:lnSpc>
                <a:spcPct val="100000"/>
              </a:lnSpc>
              <a:defRPr sz="4400">
                <a:solidFill>
                  <a:schemeClr val="bg1"/>
                </a:solidFill>
              </a:defRPr>
            </a:lvl1pPr>
          </a:lstStyle>
          <a:p>
            <a:r>
              <a:rPr lang="en-US" noProof="0"/>
              <a:t>Thank you</a:t>
            </a:r>
          </a:p>
        </p:txBody>
      </p:sp>
      <p:pic>
        <p:nvPicPr>
          <p:cNvPr id="10" name="Graphic 9">
            <a:extLst>
              <a:ext uri="{FF2B5EF4-FFF2-40B4-BE49-F238E27FC236}">
                <a16:creationId xmlns:a16="http://schemas.microsoft.com/office/drawing/2014/main" id="{42C4C613-FE5C-E6E9-DF15-00F166C6172A}"/>
              </a:ext>
            </a:extLst>
          </p:cNvPr>
          <p:cNvPicPr>
            <a:picLocks noChangeAspect="1"/>
          </p:cNvPicPr>
          <p:nvPr/>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p:blipFill>
        <p:spPr>
          <a:xfrm rot="-5400000">
            <a:off x="-113235" y="827963"/>
            <a:ext cx="811267" cy="115200"/>
          </a:xfrm>
          <a:prstGeom prst="rect">
            <a:avLst/>
          </a:prstGeom>
        </p:spPr>
      </p:pic>
      <p:pic>
        <p:nvPicPr>
          <p:cNvPr id="3" name="Picture 2" descr="Background pattern&#10;&#10;Description automatically generated">
            <a:extLst>
              <a:ext uri="{FF2B5EF4-FFF2-40B4-BE49-F238E27FC236}">
                <a16:creationId xmlns:a16="http://schemas.microsoft.com/office/drawing/2014/main" id="{26489CBD-519C-8EBC-3D56-0A452ADCC1B1}"/>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4" name="Graphic 3">
            <a:extLst>
              <a:ext uri="{FF2B5EF4-FFF2-40B4-BE49-F238E27FC236}">
                <a16:creationId xmlns:a16="http://schemas.microsoft.com/office/drawing/2014/main" id="{B0D64FD0-F33F-A65E-1A3E-AF873A6202B2}"/>
              </a:ext>
            </a:extLst>
          </p:cNvPr>
          <p:cNvPicPr>
            <a:picLocks noChangeAspect="1"/>
          </p:cNvPicPr>
          <p:nvPr userDrawn="1"/>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p:blipFill>
        <p:spPr>
          <a:xfrm rot="-5400000">
            <a:off x="-113235" y="827963"/>
            <a:ext cx="811267" cy="115200"/>
          </a:xfrm>
          <a:prstGeom prst="rect">
            <a:avLst/>
          </a:prstGeom>
        </p:spPr>
      </p:pic>
    </p:spTree>
    <p:extLst>
      <p:ext uri="{BB962C8B-B14F-4D97-AF65-F5344CB8AC3E}">
        <p14:creationId xmlns:p14="http://schemas.microsoft.com/office/powerpoint/2010/main" val="3318171017"/>
      </p:ext>
    </p:extLst>
  </p:cSld>
  <p:clrMapOvr>
    <a:masterClrMapping/>
  </p:clrMapOvr>
  <p:extLst>
    <p:ext uri="{DCECCB84-F9BA-43D5-87BE-67443E8EF086}">
      <p15:sldGuideLst xmlns:p15="http://schemas.microsoft.com/office/powerpoint/2012/main">
        <p15:guide id="7" orient="horz" pos="2132">
          <p15:clr>
            <a:srgbClr val="A4A3A4"/>
          </p15:clr>
        </p15:guide>
      </p15:sldGuideLst>
    </p:ext>
  </p:extLst>
</p:sldLayout>
</file>

<file path=ppt/slideLayouts/slideLayout301.xml><?xml version="1.0" encoding="utf-8"?>
<p:sldLayout xmlns:a="http://schemas.openxmlformats.org/drawingml/2006/main" xmlns:r="http://schemas.openxmlformats.org/officeDocument/2006/relationships" xmlns:p="http://schemas.openxmlformats.org/presentationml/2006/main">
  <p:cSld name="Thank you slide international">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42C4C613-FE5C-E6E9-DF15-00F166C6172A}"/>
              </a:ext>
            </a:extLst>
          </p:cNvPr>
          <p:cNvPicPr>
            <a:picLocks noChangeAspect="1"/>
          </p:cNvPicPr>
          <p:nvPr/>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pic>
        <p:nvPicPr>
          <p:cNvPr id="2" name="Picture 1">
            <a:extLst>
              <a:ext uri="{FF2B5EF4-FFF2-40B4-BE49-F238E27FC236}">
                <a16:creationId xmlns:a16="http://schemas.microsoft.com/office/drawing/2014/main" id="{8FA732DD-7D66-AA59-41EF-A59CFE60B41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0" y="0"/>
            <a:ext cx="12192000" cy="6858000"/>
          </a:xfrm>
          <a:prstGeom prst="rect">
            <a:avLst/>
          </a:prstGeom>
        </p:spPr>
      </p:pic>
      <p:pic>
        <p:nvPicPr>
          <p:cNvPr id="3" name="Graphic 2">
            <a:extLst>
              <a:ext uri="{FF2B5EF4-FFF2-40B4-BE49-F238E27FC236}">
                <a16:creationId xmlns:a16="http://schemas.microsoft.com/office/drawing/2014/main" id="{385DD03C-E3A5-F229-AF0E-F175680C7B26}"/>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pic>
        <p:nvPicPr>
          <p:cNvPr id="4" name="Picture 3">
            <a:extLst>
              <a:ext uri="{FF2B5EF4-FFF2-40B4-BE49-F238E27FC236}">
                <a16:creationId xmlns:a16="http://schemas.microsoft.com/office/drawing/2014/main" id="{8EB0FDE7-F9ED-2C7B-1192-C57E68704765}"/>
              </a:ext>
            </a:extLst>
          </p:cNvPr>
          <p:cNvPicPr>
            <a:picLocks noChangeAspect="1"/>
          </p:cNvPicPr>
          <p:nvPr userDrawn="1"/>
        </p:nvPicPr>
        <p:blipFill>
          <a:blip r:embed="rId5" cstate="print">
            <a:extLst>
              <a:ext uri="{28A0092B-C50C-407E-A947-70E740481C1C}">
                <a14:useLocalDpi xmlns:a14="http://schemas.microsoft.com/office/drawing/2010/main"/>
              </a:ext>
            </a:extLst>
          </a:blip>
          <a:srcRect/>
          <a:stretch/>
        </p:blipFill>
        <p:spPr>
          <a:xfrm>
            <a:off x="0" y="0"/>
            <a:ext cx="12192000" cy="6858000"/>
          </a:xfrm>
          <a:prstGeom prst="rect">
            <a:avLst/>
          </a:prstGeom>
        </p:spPr>
      </p:pic>
    </p:spTree>
    <p:extLst>
      <p:ext uri="{BB962C8B-B14F-4D97-AF65-F5344CB8AC3E}">
        <p14:creationId xmlns:p14="http://schemas.microsoft.com/office/powerpoint/2010/main" val="3360149174"/>
      </p:ext>
    </p:extLst>
  </p:cSld>
  <p:clrMapOvr>
    <a:masterClrMapping/>
  </p:clrMapOvr>
  <p:extLst>
    <p:ext uri="{DCECCB84-F9BA-43D5-87BE-67443E8EF086}">
      <p15:sldGuideLst xmlns:p15="http://schemas.microsoft.com/office/powerpoint/2012/main"/>
    </p:ext>
  </p:extLst>
</p:sldLayout>
</file>

<file path=ppt/slideLayouts/slideLayout302.xml><?xml version="1.0" encoding="utf-8"?>
<p:sldLayout xmlns:a="http://schemas.openxmlformats.org/drawingml/2006/main" xmlns:r="http://schemas.openxmlformats.org/officeDocument/2006/relationships" xmlns:p="http://schemas.openxmlformats.org/presentationml/2006/main">
  <p:cSld name="Text in three columns with icon">
    <p:spTree>
      <p:nvGrpSpPr>
        <p:cNvPr id="1" name=""/>
        <p:cNvGrpSpPr/>
        <p:nvPr/>
      </p:nvGrpSpPr>
      <p:grpSpPr>
        <a:xfrm>
          <a:off x="0" y="0"/>
          <a:ext cx="0" cy="0"/>
          <a:chOff x="0" y="0"/>
          <a:chExt cx="0" cy="0"/>
        </a:xfrm>
      </p:grpSpPr>
      <p:sp>
        <p:nvSpPr>
          <p:cNvPr id="2" name="Title 1"/>
          <p:cNvSpPr>
            <a:spLocks noGrp="1"/>
          </p:cNvSpPr>
          <p:nvPr>
            <p:ph type="title"/>
          </p:nvPr>
        </p:nvSpPr>
        <p:spPr>
          <a:xfrm>
            <a:off x="1219199" y="395821"/>
            <a:ext cx="10615205" cy="1132415"/>
          </a:xfrm>
          <a:prstGeom prst="rect">
            <a:avLst/>
          </a:prstGeom>
        </p:spPr>
        <p:txBody>
          <a:bodyPr>
            <a:noAutofit/>
          </a:bodyPr>
          <a:lstStyle/>
          <a:p>
            <a:r>
              <a:rPr lang="en-US" noProof="0"/>
              <a:t>Click to edit Master title style</a:t>
            </a:r>
          </a:p>
        </p:txBody>
      </p:sp>
      <p:sp>
        <p:nvSpPr>
          <p:cNvPr id="4" name="Content Placeholder 3"/>
          <p:cNvSpPr>
            <a:spLocks noGrp="1"/>
          </p:cNvSpPr>
          <p:nvPr>
            <p:ph sz="half" idx="2"/>
          </p:nvPr>
        </p:nvSpPr>
        <p:spPr>
          <a:xfrm>
            <a:off x="8540751" y="3251203"/>
            <a:ext cx="3295648" cy="3132957"/>
          </a:xfrm>
          <a:prstGeom prst="rect">
            <a:avLst/>
          </a:prstGeom>
        </p:spPr>
        <p:txBody>
          <a:bodyPr>
            <a:no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Date Placeholder 4">
            <a:extLst>
              <a:ext uri="{FF2B5EF4-FFF2-40B4-BE49-F238E27FC236}">
                <a16:creationId xmlns:a16="http://schemas.microsoft.com/office/drawing/2014/main" id="{6E8EC8FB-79D1-43AA-A630-25E6BCBE40BC}"/>
              </a:ext>
            </a:extLst>
          </p:cNvPr>
          <p:cNvSpPr>
            <a:spLocks noGrp="1"/>
          </p:cNvSpPr>
          <p:nvPr>
            <p:ph type="dt" sz="half" idx="10"/>
          </p:nvPr>
        </p:nvSpPr>
        <p:spPr/>
        <p:txBody>
          <a:bodyPr/>
          <a:lstStyle>
            <a:lvl1pPr>
              <a:defRPr/>
            </a:lvl1pPr>
          </a:lstStyle>
          <a:p>
            <a:fld id="{5EF61795-1F4A-407E-9D7D-463229B9BB58}" type="datetime1">
              <a:rPr lang="en-US" noProof="0" smtClean="0"/>
              <a:t>07/18/2024</a:t>
            </a:fld>
            <a:endParaRPr lang="en-US" noProof="0" dirty="0"/>
          </a:p>
        </p:txBody>
      </p:sp>
      <p:sp>
        <p:nvSpPr>
          <p:cNvPr id="8" name="Slide Number Placeholder 7">
            <a:extLst>
              <a:ext uri="{FF2B5EF4-FFF2-40B4-BE49-F238E27FC236}">
                <a16:creationId xmlns:a16="http://schemas.microsoft.com/office/drawing/2014/main" id="{8369E55D-8465-4494-9D63-1CF2885E3FDB}"/>
              </a:ext>
            </a:extLst>
          </p:cNvPr>
          <p:cNvSpPr>
            <a:spLocks noGrp="1"/>
          </p:cNvSpPr>
          <p:nvPr>
            <p:ph type="sldNum" sz="quarter" idx="12"/>
          </p:nvPr>
        </p:nvSpPr>
        <p:spPr/>
        <p:txBody>
          <a:bodyPr/>
          <a:lstStyle/>
          <a:p>
            <a:fld id="{F207DD7E-2893-4952-BB40-9A5B851D3DD5}" type="slidenum">
              <a:rPr lang="en-US" noProof="0" smtClean="0"/>
              <a:pPr/>
              <a:t>‹#›</a:t>
            </a:fld>
            <a:endParaRPr lang="en-US" noProof="0" dirty="0"/>
          </a:p>
        </p:txBody>
      </p:sp>
      <p:sp>
        <p:nvSpPr>
          <p:cNvPr id="10" name="Content Placeholder 3">
            <a:extLst>
              <a:ext uri="{FF2B5EF4-FFF2-40B4-BE49-F238E27FC236}">
                <a16:creationId xmlns:a16="http://schemas.microsoft.com/office/drawing/2014/main" id="{A81F75C8-33AF-4EF8-91AD-C3F613E5A327}"/>
              </a:ext>
            </a:extLst>
          </p:cNvPr>
          <p:cNvSpPr>
            <a:spLocks noGrp="1"/>
          </p:cNvSpPr>
          <p:nvPr>
            <p:ph sz="half" idx="13"/>
          </p:nvPr>
        </p:nvSpPr>
        <p:spPr>
          <a:xfrm>
            <a:off x="1221195" y="3251201"/>
            <a:ext cx="3297765" cy="3120259"/>
          </a:xfrm>
          <a:prstGeom prst="rect">
            <a:avLst/>
          </a:prstGeom>
        </p:spPr>
        <p:txBody>
          <a:bodyPr>
            <a:no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 name="Content Placeholder 5">
            <a:extLst>
              <a:ext uri="{FF2B5EF4-FFF2-40B4-BE49-F238E27FC236}">
                <a16:creationId xmlns:a16="http://schemas.microsoft.com/office/drawing/2014/main" id="{5F27F29A-3FCE-450F-8589-0C274FB4F28B}"/>
              </a:ext>
            </a:extLst>
          </p:cNvPr>
          <p:cNvSpPr>
            <a:spLocks noGrp="1"/>
          </p:cNvSpPr>
          <p:nvPr>
            <p:ph sz="quarter" idx="14"/>
          </p:nvPr>
        </p:nvSpPr>
        <p:spPr>
          <a:xfrm>
            <a:off x="4881035" y="3251201"/>
            <a:ext cx="3297765" cy="3120259"/>
          </a:xfrm>
          <a:prstGeom prst="rect">
            <a:avLst/>
          </a:prstGeom>
        </p:spPr>
        <p:txBody>
          <a:bodyPr>
            <a:noAutofit/>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3" name="Footer Placeholder 2">
            <a:extLst>
              <a:ext uri="{FF2B5EF4-FFF2-40B4-BE49-F238E27FC236}">
                <a16:creationId xmlns:a16="http://schemas.microsoft.com/office/drawing/2014/main" id="{48BB6848-36DA-47E2-85FA-24BDC1BB36BA}"/>
              </a:ext>
            </a:extLst>
          </p:cNvPr>
          <p:cNvSpPr>
            <a:spLocks noGrp="1"/>
          </p:cNvSpPr>
          <p:nvPr>
            <p:ph type="ftr" sz="quarter" idx="20"/>
          </p:nvPr>
        </p:nvSpPr>
        <p:spPr/>
        <p:txBody>
          <a:bodyPr/>
          <a:lstStyle/>
          <a:p>
            <a:r>
              <a:rPr lang="en-US" dirty="0"/>
              <a:t>Besse Medical  |  Confidential</a:t>
            </a:r>
          </a:p>
        </p:txBody>
      </p:sp>
      <p:pic>
        <p:nvPicPr>
          <p:cNvPr id="6" name="Graphic 5">
            <a:extLst>
              <a:ext uri="{FF2B5EF4-FFF2-40B4-BE49-F238E27FC236}">
                <a16:creationId xmlns:a16="http://schemas.microsoft.com/office/drawing/2014/main" id="{E13F781A-F1EC-8D94-3DAC-E08F12FF3C8C}"/>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Tree>
    <p:extLst>
      <p:ext uri="{BB962C8B-B14F-4D97-AF65-F5344CB8AC3E}">
        <p14:creationId xmlns:p14="http://schemas.microsoft.com/office/powerpoint/2010/main" val="1214333654"/>
      </p:ext>
    </p:extLst>
  </p:cSld>
  <p:clrMapOvr>
    <a:masterClrMapping/>
  </p:clrMapOvr>
  <p:extLst>
    <p:ext uri="{DCECCB84-F9BA-43D5-87BE-67443E8EF086}">
      <p15:sldGuideLst xmlns:p15="http://schemas.microsoft.com/office/powerpoint/2012/main">
        <p15:guide id="1" orient="horz" pos="1536">
          <p15:clr>
            <a:srgbClr val="FBAE40"/>
          </p15:clr>
        </p15:guide>
      </p15:sldGuideLst>
    </p:ext>
  </p:extLst>
</p:sldLayout>
</file>

<file path=ppt/slideLayouts/slideLayout303.xml><?xml version="1.0" encoding="utf-8"?>
<p:sldLayout xmlns:a="http://schemas.openxmlformats.org/drawingml/2006/main" xmlns:r="http://schemas.openxmlformats.org/officeDocument/2006/relationships" xmlns:p="http://schemas.openxmlformats.org/presentationml/2006/main">
  <p:cSld name="Text one column I text on picture">
    <p:spTree>
      <p:nvGrpSpPr>
        <p:cNvPr id="1" name=""/>
        <p:cNvGrpSpPr/>
        <p:nvPr/>
      </p:nvGrpSpPr>
      <p:grpSpPr>
        <a:xfrm>
          <a:off x="0" y="0"/>
          <a:ext cx="0" cy="0"/>
          <a:chOff x="0" y="0"/>
          <a:chExt cx="0" cy="0"/>
        </a:xfrm>
      </p:grpSpPr>
      <p:sp>
        <p:nvSpPr>
          <p:cNvPr id="15" name="Picture Placeholder 13">
            <a:extLst>
              <a:ext uri="{FF2B5EF4-FFF2-40B4-BE49-F238E27FC236}">
                <a16:creationId xmlns:a16="http://schemas.microsoft.com/office/drawing/2014/main" id="{07126396-9C25-4DEB-9EDE-EBA2FEED6594}"/>
              </a:ext>
            </a:extLst>
          </p:cNvPr>
          <p:cNvSpPr>
            <a:spLocks noGrp="1"/>
          </p:cNvSpPr>
          <p:nvPr>
            <p:ph type="pic" sz="quarter" idx="13"/>
          </p:nvPr>
        </p:nvSpPr>
        <p:spPr>
          <a:xfrm>
            <a:off x="4881037" y="0"/>
            <a:ext cx="7310967" cy="6858000"/>
          </a:xfrm>
          <a:solidFill>
            <a:schemeClr val="bg1">
              <a:lumMod val="95000"/>
            </a:schemeClr>
          </a:solidFill>
        </p:spPr>
        <p:txBody>
          <a:bodyPr anchor="ctr" anchorCtr="1">
            <a:noAutofit/>
          </a:bodyPr>
          <a:lstStyle/>
          <a:p>
            <a:r>
              <a:rPr lang="en-US" dirty="0"/>
              <a:t>Click icon to add picture</a:t>
            </a:r>
          </a:p>
        </p:txBody>
      </p:sp>
      <p:sp>
        <p:nvSpPr>
          <p:cNvPr id="2" name="Title 1"/>
          <p:cNvSpPr>
            <a:spLocks noGrp="1"/>
          </p:cNvSpPr>
          <p:nvPr>
            <p:ph type="title"/>
          </p:nvPr>
        </p:nvSpPr>
        <p:spPr>
          <a:xfrm>
            <a:off x="1219200" y="395819"/>
            <a:ext cx="3311933" cy="1132416"/>
          </a:xfrm>
          <a:prstGeom prst="rect">
            <a:avLst/>
          </a:prstGeom>
        </p:spPr>
        <p:txBody>
          <a:bodyPr>
            <a:noAutofit/>
          </a:bodyPr>
          <a:lstStyle/>
          <a:p>
            <a:r>
              <a:rPr lang="en-US"/>
              <a:t>Click to edit Master title style</a:t>
            </a:r>
          </a:p>
        </p:txBody>
      </p:sp>
      <p:sp>
        <p:nvSpPr>
          <p:cNvPr id="4" name="Content Placeholder 3"/>
          <p:cNvSpPr>
            <a:spLocks noGrp="1"/>
          </p:cNvSpPr>
          <p:nvPr>
            <p:ph sz="half" idx="2"/>
          </p:nvPr>
        </p:nvSpPr>
        <p:spPr>
          <a:xfrm>
            <a:off x="1228381" y="2568841"/>
            <a:ext cx="3286473" cy="3796273"/>
          </a:xfrm>
          <a:prstGeom prst="rect">
            <a:avLst/>
          </a:prstGeom>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5486400" y="2568837"/>
            <a:ext cx="2692400" cy="3796275"/>
          </a:xfrm>
          <a:prstGeom prst="rect">
            <a:avLst/>
          </a:prstGeom>
        </p:spPr>
        <p:txBody>
          <a:bodyPr>
            <a:noAutofit/>
          </a:bodyPr>
          <a:lstStyle>
            <a:lvl1pPr>
              <a:defRPr b="1">
                <a:solidFill>
                  <a:schemeClr val="tx1"/>
                </a:solidFill>
              </a:defRPr>
            </a:lvl1pPr>
            <a:lvl2pPr>
              <a:defRPr b="1">
                <a:solidFill>
                  <a:schemeClr val="tx1"/>
                </a:solidFill>
              </a:defRPr>
            </a:lvl2pPr>
            <a:lvl3pPr>
              <a:defRPr b="1">
                <a:solidFill>
                  <a:schemeClr val="tx1"/>
                </a:solidFill>
              </a:defRPr>
            </a:lvl3pPr>
            <a:lvl4pPr>
              <a:defRPr b="1">
                <a:solidFill>
                  <a:schemeClr val="tx1"/>
                </a:solidFill>
              </a:defRPr>
            </a:lvl4pPr>
            <a:lvl5pPr>
              <a:defRPr b="1">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E61C959-0BA1-4D1A-B5ED-9D731739D508}"/>
              </a:ext>
            </a:extLst>
          </p:cNvPr>
          <p:cNvSpPr>
            <a:spLocks noGrp="1"/>
          </p:cNvSpPr>
          <p:nvPr>
            <p:ph type="dt" sz="half" idx="14"/>
          </p:nvPr>
        </p:nvSpPr>
        <p:spPr/>
        <p:txBody>
          <a:bodyPr/>
          <a:lstStyle/>
          <a:p>
            <a:fld id="{C9ED8AAA-55DB-47AB-B036-0565D49E83C8}" type="datetime1">
              <a:rPr lang="en-US" noProof="0" smtClean="0"/>
              <a:t>07/18/2024</a:t>
            </a:fld>
            <a:endParaRPr lang="en-US" noProof="0" dirty="0"/>
          </a:p>
        </p:txBody>
      </p:sp>
      <p:sp>
        <p:nvSpPr>
          <p:cNvPr id="7" name="Footer Placeholder 6">
            <a:extLst>
              <a:ext uri="{FF2B5EF4-FFF2-40B4-BE49-F238E27FC236}">
                <a16:creationId xmlns:a16="http://schemas.microsoft.com/office/drawing/2014/main" id="{95784105-0C8A-4316-A9EA-83941D7F8896}"/>
              </a:ext>
            </a:extLst>
          </p:cNvPr>
          <p:cNvSpPr>
            <a:spLocks noGrp="1"/>
          </p:cNvSpPr>
          <p:nvPr>
            <p:ph type="ftr" sz="quarter" idx="15"/>
          </p:nvPr>
        </p:nvSpPr>
        <p:spPr/>
        <p:txBody>
          <a:bodyPr/>
          <a:lstStyle/>
          <a:p>
            <a:r>
              <a:rPr lang="en-US" dirty="0"/>
              <a:t>Besse Medical  |  Confidential</a:t>
            </a:r>
          </a:p>
        </p:txBody>
      </p:sp>
      <p:sp>
        <p:nvSpPr>
          <p:cNvPr id="8" name="Slide Number Placeholder 7">
            <a:extLst>
              <a:ext uri="{FF2B5EF4-FFF2-40B4-BE49-F238E27FC236}">
                <a16:creationId xmlns:a16="http://schemas.microsoft.com/office/drawing/2014/main" id="{5CD7C1F8-B25F-4AF2-8F76-13A6C03E3762}"/>
              </a:ext>
            </a:extLst>
          </p:cNvPr>
          <p:cNvSpPr>
            <a:spLocks noGrp="1"/>
          </p:cNvSpPr>
          <p:nvPr>
            <p:ph type="sldNum" sz="quarter" idx="16"/>
          </p:nvPr>
        </p:nvSpPr>
        <p:spPr/>
        <p:txBody>
          <a:bodyPr/>
          <a:lstStyle/>
          <a:p>
            <a:fld id="{F207DD7E-2893-4952-BB40-9A5B851D3DD5}" type="slidenum">
              <a:rPr lang="en-US" noProof="0" smtClean="0"/>
              <a:pPr/>
              <a:t>‹#›</a:t>
            </a:fld>
            <a:endParaRPr lang="en-US" noProof="0" dirty="0"/>
          </a:p>
        </p:txBody>
      </p:sp>
    </p:spTree>
    <p:extLst>
      <p:ext uri="{BB962C8B-B14F-4D97-AF65-F5344CB8AC3E}">
        <p14:creationId xmlns:p14="http://schemas.microsoft.com/office/powerpoint/2010/main" val="3700003493"/>
      </p:ext>
    </p:extLst>
  </p:cSld>
  <p:clrMapOvr>
    <a:masterClrMapping/>
  </p:clrMapOvr>
  <p:extLst>
    <p:ext uri="{DCECCB84-F9BA-43D5-87BE-67443E8EF086}">
      <p15:sldGuideLst xmlns:p15="http://schemas.microsoft.com/office/powerpoint/2012/main">
        <p15:guide id="1" orient="horz" pos="348">
          <p15:clr>
            <a:srgbClr val="FBAE40"/>
          </p15:clr>
        </p15:guide>
        <p15:guide id="2" pos="2592">
          <p15:clr>
            <a:srgbClr val="FBAE40"/>
          </p15:clr>
        </p15:guide>
      </p15:sldGuideLst>
    </p:ext>
  </p:extLst>
</p:sldLayout>
</file>

<file path=ppt/slideLayouts/slideLayout304.xml><?xml version="1.0" encoding="utf-8"?>
<p:sldLayout xmlns:a="http://schemas.openxmlformats.org/drawingml/2006/main" xmlns:r="http://schemas.openxmlformats.org/officeDocument/2006/relationships" xmlns:p="http://schemas.openxmlformats.org/presentationml/2006/main">
  <p:cSld name="Quote slide Core Magenta">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36085" y="582085"/>
            <a:ext cx="205403" cy="409808"/>
          </a:xfrm>
        </p:spPr>
        <p:txBody>
          <a:bodyPr/>
          <a:lstStyle>
            <a:lvl1pPr>
              <a:defRPr sz="4267">
                <a:solidFill>
                  <a:schemeClr val="bg1"/>
                </a:solidFill>
              </a:defRPr>
            </a:lvl1pPr>
          </a:lstStyle>
          <a:p>
            <a:r>
              <a:rPr lang="en-GB"/>
              <a:t>“</a:t>
            </a:r>
            <a:endParaRPr lang="en-US"/>
          </a:p>
        </p:txBody>
      </p:sp>
      <p:sp>
        <p:nvSpPr>
          <p:cNvPr id="4" name="Date Placeholder 3"/>
          <p:cNvSpPr>
            <a:spLocks noGrp="1"/>
          </p:cNvSpPr>
          <p:nvPr>
            <p:ph type="dt" sz="half" idx="10"/>
          </p:nvPr>
        </p:nvSpPr>
        <p:spPr/>
        <p:txBody>
          <a:bodyPr/>
          <a:lstStyle>
            <a:lvl1pPr>
              <a:defRPr>
                <a:solidFill>
                  <a:schemeClr val="bg1"/>
                </a:solidFill>
              </a:defRPr>
            </a:lvl1pPr>
          </a:lstStyle>
          <a:p>
            <a:fld id="{3A3B0564-8F12-4D4D-8C03-0370B8A5B2AA}" type="datetime1">
              <a:rPr lang="en-US" smtClean="0"/>
              <a:t>07/18/2024</a:t>
            </a:fld>
            <a:endParaRPr lang="en-US" dirty="0"/>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dirty="0"/>
              <a:t>Besse Medical  |  Confidential</a:t>
            </a:r>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dirty="0"/>
          </a:p>
        </p:txBody>
      </p:sp>
      <p:sp>
        <p:nvSpPr>
          <p:cNvPr id="7" name="Text Placeholder 13">
            <a:extLst>
              <a:ext uri="{FF2B5EF4-FFF2-40B4-BE49-F238E27FC236}">
                <a16:creationId xmlns:a16="http://schemas.microsoft.com/office/drawing/2014/main" id="{343DE40A-320D-E99D-937C-2543D79BD414}"/>
              </a:ext>
            </a:extLst>
          </p:cNvPr>
          <p:cNvSpPr>
            <a:spLocks noGrp="1"/>
          </p:cNvSpPr>
          <p:nvPr>
            <p:ph type="body" sz="quarter" idx="18" hasCustomPrompt="1"/>
          </p:nvPr>
        </p:nvSpPr>
        <p:spPr>
          <a:xfrm>
            <a:off x="1041487" y="4576234"/>
            <a:ext cx="7368031" cy="300567"/>
          </a:xfrm>
        </p:spPr>
        <p:txBody>
          <a:bodyPr anchor="t" anchorCtr="0"/>
          <a:lstStyle>
            <a:lvl1pPr>
              <a:defRPr sz="1867">
                <a:solidFill>
                  <a:schemeClr val="bg1"/>
                </a:solidFill>
              </a:defRPr>
            </a:lvl1pPr>
            <a:lvl2pPr>
              <a:defRPr sz="933"/>
            </a:lvl2pPr>
            <a:lvl3pPr>
              <a:defRPr sz="933"/>
            </a:lvl3pPr>
            <a:lvl4pPr>
              <a:defRPr sz="933"/>
            </a:lvl4pPr>
            <a:lvl5pPr>
              <a:defRPr sz="933"/>
            </a:lvl5pPr>
          </a:lstStyle>
          <a:p>
            <a:pPr lvl="0"/>
            <a:r>
              <a:rPr lang="en-US"/>
              <a:t>First name last name</a:t>
            </a:r>
          </a:p>
        </p:txBody>
      </p:sp>
      <p:sp>
        <p:nvSpPr>
          <p:cNvPr id="12" name="Text Placeholder 11">
            <a:extLst>
              <a:ext uri="{FF2B5EF4-FFF2-40B4-BE49-F238E27FC236}">
                <a16:creationId xmlns:a16="http://schemas.microsoft.com/office/drawing/2014/main" id="{A96A9635-F033-0A5F-F58E-11169787EFC9}"/>
              </a:ext>
            </a:extLst>
          </p:cNvPr>
          <p:cNvSpPr>
            <a:spLocks noGrp="1"/>
          </p:cNvSpPr>
          <p:nvPr>
            <p:ph type="body" sz="quarter" idx="19" hasCustomPrompt="1"/>
          </p:nvPr>
        </p:nvSpPr>
        <p:spPr>
          <a:xfrm>
            <a:off x="1041488" y="585219"/>
            <a:ext cx="8902613" cy="3703149"/>
          </a:xfrm>
        </p:spPr>
        <p:txBody>
          <a:bodyPr/>
          <a:lstStyle>
            <a:lvl1pPr>
              <a:defRPr sz="4267">
                <a:solidFill>
                  <a:schemeClr val="bg1"/>
                </a:solidFill>
              </a:defRPr>
            </a:lvl1pPr>
          </a:lstStyle>
          <a:p>
            <a:r>
              <a:rPr lang="en-GB"/>
              <a:t>Click to edit Master title style</a:t>
            </a:r>
            <a:endParaRPr lang="en-US"/>
          </a:p>
        </p:txBody>
      </p:sp>
      <p:sp>
        <p:nvSpPr>
          <p:cNvPr id="9" name="Rectangle 8">
            <a:extLst>
              <a:ext uri="{FF2B5EF4-FFF2-40B4-BE49-F238E27FC236}">
                <a16:creationId xmlns:a16="http://schemas.microsoft.com/office/drawing/2014/main" id="{5D72ED10-3B0F-5F84-E466-74E74FA43033}"/>
              </a:ext>
            </a:extLst>
          </p:cNvPr>
          <p:cNvSpPr/>
          <p:nvPr userDrawn="1"/>
        </p:nvSpPr>
        <p:spPr>
          <a:xfrm>
            <a:off x="560834" y="480484"/>
            <a:ext cx="5759999" cy="4560000"/>
          </a:xfrm>
          <a:prstGeom prst="rect">
            <a:avLst/>
          </a:prstGeom>
          <a:gradFill>
            <a:gsLst>
              <a:gs pos="0">
                <a:schemeClr val="accent3"/>
              </a:gs>
              <a:gs pos="45000">
                <a:schemeClr val="accent3">
                  <a:alpha val="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pic>
        <p:nvPicPr>
          <p:cNvPr id="10" name="Graphic 9">
            <a:extLst>
              <a:ext uri="{FF2B5EF4-FFF2-40B4-BE49-F238E27FC236}">
                <a16:creationId xmlns:a16="http://schemas.microsoft.com/office/drawing/2014/main" id="{9A0276D1-0EAF-49CB-DE8B-F561B5E4138B}"/>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Tree>
    <p:extLst>
      <p:ext uri="{BB962C8B-B14F-4D97-AF65-F5344CB8AC3E}">
        <p14:creationId xmlns:p14="http://schemas.microsoft.com/office/powerpoint/2010/main" val="965796095"/>
      </p:ext>
    </p:extLst>
  </p:cSld>
  <p:clrMapOvr>
    <a:masterClrMapping/>
  </p:clrMapOvr>
  <p:extLst>
    <p:ext uri="{DCECCB84-F9BA-43D5-87BE-67443E8EF086}">
      <p15:sldGuideLst xmlns:p15="http://schemas.microsoft.com/office/powerpoint/2012/main"/>
    </p:ext>
  </p:extLst>
</p:sldLayout>
</file>

<file path=ppt/slideLayouts/slideLayout305.xml><?xml version="1.0" encoding="utf-8"?>
<p:sldLayout xmlns:a="http://schemas.openxmlformats.org/drawingml/2006/main" xmlns:r="http://schemas.openxmlformats.org/officeDocument/2006/relationships" xmlns:p="http://schemas.openxmlformats.org/presentationml/2006/main">
  <p:cSld name="One-column text slide with graphic background &lt;1/2 right">
    <p:spTree>
      <p:nvGrpSpPr>
        <p:cNvPr id="1" name=""/>
        <p:cNvGrpSpPr/>
        <p:nvPr/>
      </p:nvGrpSpPr>
      <p:grpSpPr>
        <a:xfrm>
          <a:off x="0" y="0"/>
          <a:ext cx="0" cy="0"/>
          <a:chOff x="0" y="0"/>
          <a:chExt cx="0" cy="0"/>
        </a:xfrm>
      </p:grpSpPr>
      <p:sp>
        <p:nvSpPr>
          <p:cNvPr id="16" name="Chart Placeholder 15">
            <a:extLst>
              <a:ext uri="{FF2B5EF4-FFF2-40B4-BE49-F238E27FC236}">
                <a16:creationId xmlns:a16="http://schemas.microsoft.com/office/drawing/2014/main" id="{C6F3D8F5-36A6-B06B-995B-7070648C35FD}"/>
              </a:ext>
            </a:extLst>
          </p:cNvPr>
          <p:cNvSpPr>
            <a:spLocks noGrp="1"/>
          </p:cNvSpPr>
          <p:nvPr>
            <p:ph type="chart" sz="quarter" idx="15" hasCustomPrompt="1"/>
          </p:nvPr>
        </p:nvSpPr>
        <p:spPr>
          <a:xfrm>
            <a:off x="5939368" y="385233"/>
            <a:ext cx="5894917" cy="5990168"/>
          </a:xfrm>
        </p:spPr>
        <p:txBody>
          <a:bodyPr/>
          <a:lstStyle>
            <a:lvl1pPr marL="0" marR="0" indent="0" algn="l" defTabSz="231637" rtl="0" eaLnBrk="1" fontAlgn="auto" latinLnBrk="0" hangingPunct="1">
              <a:lnSpc>
                <a:spcPct val="100000"/>
              </a:lnSpc>
              <a:spcBef>
                <a:spcPts val="0"/>
              </a:spcBef>
              <a:spcAft>
                <a:spcPts val="800"/>
              </a:spcAft>
              <a:buClrTx/>
              <a:buSzTx/>
              <a:buFont typeface="Arial" panose="020B0604020202020204" pitchFamily="34" charset="0"/>
              <a:buNone/>
              <a:tabLst>
                <a:tab pos="231637" algn="l"/>
                <a:tab pos="463272" algn="l"/>
                <a:tab pos="694909" algn="l"/>
                <a:tab pos="926546" algn="l"/>
              </a:tabLst>
              <a:defRPr/>
            </a:lvl1pPr>
          </a:lstStyle>
          <a:p>
            <a:r>
              <a:rPr lang="en-US" dirty="0"/>
              <a:t>Click the icon to add a chart</a:t>
            </a:r>
          </a:p>
        </p:txBody>
      </p:sp>
      <p:sp>
        <p:nvSpPr>
          <p:cNvPr id="4" name="Date Placeholder 3"/>
          <p:cNvSpPr>
            <a:spLocks noGrp="1"/>
          </p:cNvSpPr>
          <p:nvPr>
            <p:ph type="dt" sz="half" idx="10"/>
          </p:nvPr>
        </p:nvSpPr>
        <p:spPr/>
        <p:txBody>
          <a:bodyPr/>
          <a:lstStyle/>
          <a:p>
            <a:fld id="{326B78D8-F1A8-4924-91F1-B23D996B5B78}"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sp>
        <p:nvSpPr>
          <p:cNvPr id="8" name="Content Placeholder 2">
            <a:extLst>
              <a:ext uri="{FF2B5EF4-FFF2-40B4-BE49-F238E27FC236}">
                <a16:creationId xmlns:a16="http://schemas.microsoft.com/office/drawing/2014/main" id="{DF208823-373D-CBE9-774B-52315CD6CC8A}"/>
              </a:ext>
            </a:extLst>
          </p:cNvPr>
          <p:cNvSpPr>
            <a:spLocks noGrp="1"/>
          </p:cNvSpPr>
          <p:nvPr>
            <p:ph idx="1"/>
          </p:nvPr>
        </p:nvSpPr>
        <p:spPr>
          <a:xfrm>
            <a:off x="836083" y="2197102"/>
            <a:ext cx="4379384" cy="4185295"/>
          </a:xfrm>
        </p:spPr>
        <p:txBody>
          <a:bodyPr vert="horz" lIns="0" tIns="0" rIns="0" bIns="0" rtlCol="0" anchor="t" anchorCtr="0">
            <a:noAutofit/>
          </a:bodyPr>
          <a:lstStyle>
            <a:lvl1pPr>
              <a:defRPr lang="en-US" sz="1467" dirty="0"/>
            </a:lvl1pPr>
            <a:lvl2pPr marL="158488" indent="-158488">
              <a:defRPr lang="en-US" sz="1467" dirty="0"/>
            </a:lvl2pPr>
            <a:lvl3pPr marL="316976" indent="-158488">
              <a:defRPr lang="en-US" sz="1467" dirty="0"/>
            </a:lvl3pPr>
            <a:lvl4pPr marL="475464" indent="-158488">
              <a:defRPr lang="en-US" sz="1467" dirty="0"/>
            </a:lvl4pPr>
            <a:lvl5pPr marL="633952" indent="-158488">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itle 1">
            <a:extLst>
              <a:ext uri="{FF2B5EF4-FFF2-40B4-BE49-F238E27FC236}">
                <a16:creationId xmlns:a16="http://schemas.microsoft.com/office/drawing/2014/main" id="{32237955-A2F2-8BE1-9BD8-6AADEC96E4FC}"/>
              </a:ext>
            </a:extLst>
          </p:cNvPr>
          <p:cNvSpPr>
            <a:spLocks noGrp="1"/>
          </p:cNvSpPr>
          <p:nvPr>
            <p:ph type="title"/>
          </p:nvPr>
        </p:nvSpPr>
        <p:spPr>
          <a:xfrm>
            <a:off x="836085" y="385233"/>
            <a:ext cx="4377265" cy="1811867"/>
          </a:xfrm>
        </p:spPr>
        <p:txBody>
          <a:bodyPr/>
          <a:lstStyle/>
          <a:p>
            <a:r>
              <a:rPr lang="en-US"/>
              <a:t>Click to edit Master title style</a:t>
            </a:r>
          </a:p>
        </p:txBody>
      </p:sp>
      <p:sp>
        <p:nvSpPr>
          <p:cNvPr id="2" name="Rectangle 1">
            <a:extLst>
              <a:ext uri="{FF2B5EF4-FFF2-40B4-BE49-F238E27FC236}">
                <a16:creationId xmlns:a16="http://schemas.microsoft.com/office/drawing/2014/main" id="{65E2E28F-7725-6F83-0110-2A5FE6C5FB34}"/>
              </a:ext>
            </a:extLst>
          </p:cNvPr>
          <p:cNvSpPr/>
          <p:nvPr userDrawn="1"/>
        </p:nvSpPr>
        <p:spPr>
          <a:xfrm>
            <a:off x="5568953" y="0"/>
            <a:ext cx="66230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pic>
        <p:nvPicPr>
          <p:cNvPr id="3" name="Graphic 2">
            <a:extLst>
              <a:ext uri="{FF2B5EF4-FFF2-40B4-BE49-F238E27FC236}">
                <a16:creationId xmlns:a16="http://schemas.microsoft.com/office/drawing/2014/main" id="{CC72E938-6A30-EF46-47CD-67D8FA4F1439}"/>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Tree>
    <p:extLst>
      <p:ext uri="{BB962C8B-B14F-4D97-AF65-F5344CB8AC3E}">
        <p14:creationId xmlns:p14="http://schemas.microsoft.com/office/powerpoint/2010/main" val="3143461438"/>
      </p:ext>
    </p:extLst>
  </p:cSld>
  <p:clrMapOvr>
    <a:masterClrMapping/>
  </p:clrMapOvr>
  <p:extLst>
    <p:ext uri="{DCECCB84-F9BA-43D5-87BE-67443E8EF086}">
      <p15:sldGuideLst xmlns:p15="http://schemas.microsoft.com/office/powerpoint/2012/main"/>
    </p:ext>
  </p:extLst>
</p:sldLayout>
</file>

<file path=ppt/slideLayouts/slideLayout306.xml><?xml version="1.0" encoding="utf-8"?>
<p:sldLayout xmlns:a="http://schemas.openxmlformats.org/drawingml/2006/main" xmlns:r="http://schemas.openxmlformats.org/officeDocument/2006/relationships" xmlns:p="http://schemas.openxmlformats.org/presentationml/2006/main" userDrawn="1">
  <p:cSld name="1_One-column text slide 14pt with single line headline + subline">
    <p:spTree>
      <p:nvGrpSpPr>
        <p:cNvPr id="1" name=""/>
        <p:cNvGrpSpPr/>
        <p:nvPr/>
      </p:nvGrpSpPr>
      <p:grpSpPr>
        <a:xfrm>
          <a:off x="0" y="0"/>
          <a:ext cx="0" cy="0"/>
          <a:chOff x="0" y="0"/>
          <a:chExt cx="0" cy="0"/>
        </a:xfrm>
      </p:grpSpPr>
      <p:sp>
        <p:nvSpPr>
          <p:cNvPr id="2" name="Title 1"/>
          <p:cNvSpPr>
            <a:spLocks noGrp="1"/>
          </p:cNvSpPr>
          <p:nvPr>
            <p:ph type="title"/>
          </p:nvPr>
        </p:nvSpPr>
        <p:spPr>
          <a:xfrm>
            <a:off x="836083" y="385236"/>
            <a:ext cx="11000316" cy="518585"/>
          </a:xfrm>
        </p:spPr>
        <p:txBody>
          <a:bodyPr/>
          <a:lstStyle/>
          <a:p>
            <a:r>
              <a:rPr lang="en-US" noProof="0"/>
              <a:t>Click to edit Master title style</a:t>
            </a:r>
          </a:p>
        </p:txBody>
      </p:sp>
      <p:sp>
        <p:nvSpPr>
          <p:cNvPr id="3" name="Content Placeholder 2"/>
          <p:cNvSpPr>
            <a:spLocks noGrp="1"/>
          </p:cNvSpPr>
          <p:nvPr>
            <p:ph idx="1"/>
          </p:nvPr>
        </p:nvSpPr>
        <p:spPr>
          <a:xfrm>
            <a:off x="836084" y="2197102"/>
            <a:ext cx="11000317" cy="4178300"/>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10"/>
          </p:nvPr>
        </p:nvSpPr>
        <p:spPr/>
        <p:txBody>
          <a:bodyPr/>
          <a:lstStyle/>
          <a:p>
            <a:fld id="{D4D98617-D3F3-4162-B82B-9D7007104B19}"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1" name="Text Placeholder 10">
            <a:extLst>
              <a:ext uri="{FF2B5EF4-FFF2-40B4-BE49-F238E27FC236}">
                <a16:creationId xmlns:a16="http://schemas.microsoft.com/office/drawing/2014/main" id="{8AC3CF24-F014-F172-5FCB-760A2DB96856}"/>
              </a:ext>
            </a:extLst>
          </p:cNvPr>
          <p:cNvSpPr>
            <a:spLocks noGrp="1"/>
          </p:cNvSpPr>
          <p:nvPr>
            <p:ph type="body" sz="quarter" idx="13"/>
          </p:nvPr>
        </p:nvSpPr>
        <p:spPr>
          <a:xfrm>
            <a:off x="836083" y="940480"/>
            <a:ext cx="11000316" cy="326065"/>
          </a:xfrm>
        </p:spPr>
        <p:txBody>
          <a:bodyPr/>
          <a:lstStyle>
            <a:lvl1pPr>
              <a:defRPr b="1">
                <a:solidFill>
                  <a:schemeClr val="tx1"/>
                </a:solidFill>
                <a:latin typeface="+mj-lt"/>
              </a:defRPr>
            </a:lvl1pPr>
          </a:lstStyle>
          <a:p>
            <a:pPr lvl="0"/>
            <a:r>
              <a:rPr lang="en-US" noProof="0"/>
              <a:t>Click to edit Master text styles</a:t>
            </a:r>
          </a:p>
        </p:txBody>
      </p:sp>
    </p:spTree>
    <p:extLst>
      <p:ext uri="{BB962C8B-B14F-4D97-AF65-F5344CB8AC3E}">
        <p14:creationId xmlns:p14="http://schemas.microsoft.com/office/powerpoint/2010/main" val="2675224322"/>
      </p:ext>
    </p:extLst>
  </p:cSld>
  <p:clrMapOvr>
    <a:masterClrMapping/>
  </p:clrMapOvr>
  <p:extLst>
    <p:ext uri="{DCECCB84-F9BA-43D5-87BE-67443E8EF086}">
      <p15:sldGuideLst xmlns:p15="http://schemas.microsoft.com/office/powerpoint/2012/main"/>
    </p:ext>
  </p:extLst>
</p:sldLayout>
</file>

<file path=ppt/slideLayouts/slideLayout307.xml><?xml version="1.0" encoding="utf-8"?>
<p:sldLayout xmlns:a="http://schemas.openxmlformats.org/drawingml/2006/main" xmlns:r="http://schemas.openxmlformats.org/officeDocument/2006/relationships" xmlns:p="http://schemas.openxmlformats.org/presentationml/2006/main" userDrawn="1">
  <p:cSld name="1_Thank you slide international">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pic>
        <p:nvPicPr>
          <p:cNvPr id="9" name="Picture 8">
            <a:extLst>
              <a:ext uri="{FF2B5EF4-FFF2-40B4-BE49-F238E27FC236}">
                <a16:creationId xmlns:a16="http://schemas.microsoft.com/office/drawing/2014/main" id="{D17E60DF-9B6E-29BE-340C-52589F6F6561}"/>
              </a:ext>
            </a:extLst>
          </p:cNvPr>
          <p:cNvPicPr>
            <a:picLocks noChangeAspect="1"/>
          </p:cNvPicPr>
          <p:nvPr userDrawn="1"/>
        </p:nvPicPr>
        <p:blipFill>
          <a:blip r:embed="rId4" cstate="print">
            <a:extLst>
              <a:ext uri="{28A0092B-C50C-407E-A947-70E740481C1C}">
                <a14:useLocalDpi xmlns:a14="http://schemas.microsoft.com/office/drawing/2010/main"/>
              </a:ext>
            </a:extLst>
          </a:blip>
          <a:srcRect/>
          <a:stretch/>
        </p:blipFill>
        <p:spPr>
          <a:xfrm>
            <a:off x="0" y="0"/>
            <a:ext cx="12192000" cy="6858000"/>
          </a:xfrm>
          <a:prstGeom prst="rect">
            <a:avLst/>
          </a:prstGeom>
        </p:spPr>
      </p:pic>
    </p:spTree>
    <p:extLst>
      <p:ext uri="{BB962C8B-B14F-4D97-AF65-F5344CB8AC3E}">
        <p14:creationId xmlns:p14="http://schemas.microsoft.com/office/powerpoint/2010/main" val="615802666"/>
      </p:ext>
    </p:extLst>
  </p:cSld>
  <p:clrMapOvr>
    <a:masterClrMapping/>
  </p:clrMapOvr>
  <p:extLst>
    <p:ext uri="{DCECCB84-F9BA-43D5-87BE-67443E8EF086}">
      <p15:sldGuideLst xmlns:p15="http://schemas.microsoft.com/office/powerpoint/2012/main"/>
    </p:ext>
  </p:extLst>
</p:sldLayout>
</file>

<file path=ppt/slideLayouts/slideLayout308.xml><?xml version="1.0" encoding="utf-8"?>
<p:sldLayout xmlns:a="http://schemas.openxmlformats.org/drawingml/2006/main" xmlns:r="http://schemas.openxmlformats.org/officeDocument/2006/relationships" xmlns:p="http://schemas.openxmlformats.org/presentationml/2006/main" preserve="1" userDrawn="1">
  <p:cSld name="1_Blank slide with headline">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AA8590D7-8091-3D66-D11F-A65961D0D8FC}"/>
              </a:ext>
            </a:extLst>
          </p:cNvPr>
          <p:cNvSpPr>
            <a:spLocks noGrp="1"/>
          </p:cNvSpPr>
          <p:nvPr>
            <p:ph type="dt" sz="half" idx="10"/>
          </p:nvPr>
        </p:nvSpPr>
        <p:spPr/>
        <p:txBody>
          <a:bodyPr/>
          <a:lstStyle/>
          <a:p>
            <a:fld id="{2378AF81-6072-4F83-8055-7606DA277175}" type="datetime1">
              <a:rPr lang="en-US" smtClean="0"/>
              <a:t>07/18/2024</a:t>
            </a:fld>
            <a:endParaRPr lang="en-US" dirty="0"/>
          </a:p>
        </p:txBody>
      </p:sp>
      <p:sp>
        <p:nvSpPr>
          <p:cNvPr id="4" name="Footer Placeholder 3">
            <a:extLst>
              <a:ext uri="{FF2B5EF4-FFF2-40B4-BE49-F238E27FC236}">
                <a16:creationId xmlns:a16="http://schemas.microsoft.com/office/drawing/2014/main" id="{7BF3C78D-3010-E75F-A1B3-6A863FC0F8D3}"/>
              </a:ext>
            </a:extLst>
          </p:cNvPr>
          <p:cNvSpPr>
            <a:spLocks noGrp="1"/>
          </p:cNvSpPr>
          <p:nvPr>
            <p:ph type="ftr" sz="quarter" idx="11"/>
          </p:nvPr>
        </p:nvSpPr>
        <p:spPr/>
        <p:txBody>
          <a:bodyPr/>
          <a:lstStyle/>
          <a:p>
            <a:r>
              <a:rPr lang="en-US" dirty="0"/>
              <a:t>Besse Medical  |  Confidential</a:t>
            </a:r>
          </a:p>
        </p:txBody>
      </p:sp>
      <p:sp>
        <p:nvSpPr>
          <p:cNvPr id="5" name="Slide Number Placeholder 4">
            <a:extLst>
              <a:ext uri="{FF2B5EF4-FFF2-40B4-BE49-F238E27FC236}">
                <a16:creationId xmlns:a16="http://schemas.microsoft.com/office/drawing/2014/main" id="{694F40EA-9EE7-9CA7-C42D-7E6C23ADC3E7}"/>
              </a:ext>
            </a:extLst>
          </p:cNvPr>
          <p:cNvSpPr>
            <a:spLocks noGrp="1"/>
          </p:cNvSpPr>
          <p:nvPr>
            <p:ph type="sldNum" sz="quarter" idx="12"/>
          </p:nvPr>
        </p:nvSpPr>
        <p:spPr/>
        <p:txBody>
          <a:bodyPr/>
          <a:lstStyle/>
          <a:p>
            <a:fld id="{7402B711-A71A-452E-950A-8AB93037233C}" type="slidenum">
              <a:rPr lang="en-US" smtClean="0"/>
              <a:pPr/>
              <a:t>‹#›</a:t>
            </a:fld>
            <a:endParaRPr lang="en-US" dirty="0"/>
          </a:p>
        </p:txBody>
      </p:sp>
      <p:pic>
        <p:nvPicPr>
          <p:cNvPr id="6" name="Graphic 5">
            <a:extLst>
              <a:ext uri="{FF2B5EF4-FFF2-40B4-BE49-F238E27FC236}">
                <a16:creationId xmlns:a16="http://schemas.microsoft.com/office/drawing/2014/main" id="{9C0D3F19-98CE-9613-5AE6-620AC9F2A5AF}"/>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7" name="Title Placeholder 1">
            <a:extLst>
              <a:ext uri="{FF2B5EF4-FFF2-40B4-BE49-F238E27FC236}">
                <a16:creationId xmlns:a16="http://schemas.microsoft.com/office/drawing/2014/main" id="{71BB8AE4-5398-B4FE-8931-C8BD51FEEE7A}"/>
              </a:ext>
            </a:extLst>
          </p:cNvPr>
          <p:cNvSpPr>
            <a:spLocks noGrp="1"/>
          </p:cNvSpPr>
          <p:nvPr>
            <p:ph type="title"/>
          </p:nvPr>
        </p:nvSpPr>
        <p:spPr>
          <a:xfrm>
            <a:off x="835200" y="384000"/>
            <a:ext cx="11001600" cy="960000"/>
          </a:xfrm>
          <a:prstGeom prst="rect">
            <a:avLst/>
          </a:prstGeom>
        </p:spPr>
        <p:txBody>
          <a:bodyPr vert="horz" lIns="0" tIns="0" rIns="0" bIns="0" rtlCol="0" anchor="t" anchorCtr="0">
            <a:noAutofit/>
          </a:bodyPr>
          <a:lstStyle/>
          <a:p>
            <a:r>
              <a:rPr lang="en-US" noProof="0"/>
              <a:t>Click to edit Master title style</a:t>
            </a:r>
          </a:p>
        </p:txBody>
      </p:sp>
    </p:spTree>
    <p:extLst>
      <p:ext uri="{BB962C8B-B14F-4D97-AF65-F5344CB8AC3E}">
        <p14:creationId xmlns:p14="http://schemas.microsoft.com/office/powerpoint/2010/main" val="1226010808"/>
      </p:ext>
    </p:extLst>
  </p:cSld>
  <p:clrMapOvr>
    <a:masterClrMapping/>
  </p:clrMapOvr>
</p:sldLayout>
</file>

<file path=ppt/slideLayouts/slideLayout309.xml><?xml version="1.0" encoding="utf-8"?>
<p:sldLayout xmlns:a="http://schemas.openxmlformats.org/drawingml/2006/main" xmlns:r="http://schemas.openxmlformats.org/officeDocument/2006/relationships" xmlns:p="http://schemas.openxmlformats.org/presentationml/2006/main" preserve="1" userDrawn="1">
  <p:cSld name="1_Four textboxes with headline">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AA8590D7-8091-3D66-D11F-A65961D0D8FC}"/>
              </a:ext>
            </a:extLst>
          </p:cNvPr>
          <p:cNvSpPr>
            <a:spLocks noGrp="1"/>
          </p:cNvSpPr>
          <p:nvPr>
            <p:ph type="dt" sz="half" idx="10"/>
          </p:nvPr>
        </p:nvSpPr>
        <p:spPr/>
        <p:txBody>
          <a:bodyPr/>
          <a:lstStyle/>
          <a:p>
            <a:fld id="{79B9256C-229B-4162-8E72-56B45DECB96A}" type="datetime1">
              <a:rPr lang="en-US" smtClean="0"/>
              <a:t>07/18/2024</a:t>
            </a:fld>
            <a:endParaRPr lang="en-US" dirty="0"/>
          </a:p>
        </p:txBody>
      </p:sp>
      <p:sp>
        <p:nvSpPr>
          <p:cNvPr id="4" name="Footer Placeholder 3">
            <a:extLst>
              <a:ext uri="{FF2B5EF4-FFF2-40B4-BE49-F238E27FC236}">
                <a16:creationId xmlns:a16="http://schemas.microsoft.com/office/drawing/2014/main" id="{7BF3C78D-3010-E75F-A1B3-6A863FC0F8D3}"/>
              </a:ext>
            </a:extLst>
          </p:cNvPr>
          <p:cNvSpPr>
            <a:spLocks noGrp="1"/>
          </p:cNvSpPr>
          <p:nvPr>
            <p:ph type="ftr" sz="quarter" idx="11"/>
          </p:nvPr>
        </p:nvSpPr>
        <p:spPr/>
        <p:txBody>
          <a:bodyPr/>
          <a:lstStyle/>
          <a:p>
            <a:r>
              <a:rPr lang="en-US" dirty="0"/>
              <a:t>Besse Medical  |  Confidential</a:t>
            </a:r>
          </a:p>
        </p:txBody>
      </p:sp>
      <p:sp>
        <p:nvSpPr>
          <p:cNvPr id="5" name="Slide Number Placeholder 4">
            <a:extLst>
              <a:ext uri="{FF2B5EF4-FFF2-40B4-BE49-F238E27FC236}">
                <a16:creationId xmlns:a16="http://schemas.microsoft.com/office/drawing/2014/main" id="{694F40EA-9EE7-9CA7-C42D-7E6C23ADC3E7}"/>
              </a:ext>
            </a:extLst>
          </p:cNvPr>
          <p:cNvSpPr>
            <a:spLocks noGrp="1"/>
          </p:cNvSpPr>
          <p:nvPr>
            <p:ph type="sldNum" sz="quarter" idx="12"/>
          </p:nvPr>
        </p:nvSpPr>
        <p:spPr/>
        <p:txBody>
          <a:bodyPr/>
          <a:lstStyle/>
          <a:p>
            <a:fld id="{7402B711-A71A-452E-950A-8AB93037233C}" type="slidenum">
              <a:rPr lang="en-US" smtClean="0"/>
              <a:pPr/>
              <a:t>‹#›</a:t>
            </a:fld>
            <a:endParaRPr lang="en-US" dirty="0"/>
          </a:p>
        </p:txBody>
      </p:sp>
      <p:pic>
        <p:nvPicPr>
          <p:cNvPr id="6" name="Graphic 5">
            <a:extLst>
              <a:ext uri="{FF2B5EF4-FFF2-40B4-BE49-F238E27FC236}">
                <a16:creationId xmlns:a16="http://schemas.microsoft.com/office/drawing/2014/main" id="{9C0D3F19-98CE-9613-5AE6-620AC9F2A5AF}"/>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7" name="Title Placeholder 1">
            <a:extLst>
              <a:ext uri="{FF2B5EF4-FFF2-40B4-BE49-F238E27FC236}">
                <a16:creationId xmlns:a16="http://schemas.microsoft.com/office/drawing/2014/main" id="{71BB8AE4-5398-B4FE-8931-C8BD51FEEE7A}"/>
              </a:ext>
            </a:extLst>
          </p:cNvPr>
          <p:cNvSpPr>
            <a:spLocks noGrp="1"/>
          </p:cNvSpPr>
          <p:nvPr>
            <p:ph type="title"/>
          </p:nvPr>
        </p:nvSpPr>
        <p:spPr>
          <a:xfrm>
            <a:off x="835200" y="384000"/>
            <a:ext cx="11001600" cy="960000"/>
          </a:xfrm>
          <a:prstGeom prst="rect">
            <a:avLst/>
          </a:prstGeom>
        </p:spPr>
        <p:txBody>
          <a:bodyPr vert="horz" lIns="0" tIns="0" rIns="0" bIns="0" rtlCol="0" anchor="t" anchorCtr="0">
            <a:noAutofit/>
          </a:bodyPr>
          <a:lstStyle/>
          <a:p>
            <a:r>
              <a:rPr lang="en-US" noProof="0"/>
              <a:t>Click to edit Master title style</a:t>
            </a:r>
          </a:p>
        </p:txBody>
      </p:sp>
      <p:sp>
        <p:nvSpPr>
          <p:cNvPr id="15" name="Content Placeholder 2">
            <a:extLst>
              <a:ext uri="{FF2B5EF4-FFF2-40B4-BE49-F238E27FC236}">
                <a16:creationId xmlns:a16="http://schemas.microsoft.com/office/drawing/2014/main" id="{5231FA3C-3AD4-8F03-2C08-F111AB5F19C6}"/>
              </a:ext>
            </a:extLst>
          </p:cNvPr>
          <p:cNvSpPr>
            <a:spLocks noGrp="1"/>
          </p:cNvSpPr>
          <p:nvPr>
            <p:ph idx="1"/>
          </p:nvPr>
        </p:nvSpPr>
        <p:spPr>
          <a:xfrm>
            <a:off x="864317" y="3015409"/>
            <a:ext cx="3360000" cy="1440000"/>
          </a:xfrm>
        </p:spPr>
        <p:txBody>
          <a:bodyPr vert="horz" lIns="0" tIns="0" rIns="0" bIns="0" rtlCol="0" anchor="t" anchorCtr="0">
            <a:noAutofit/>
          </a:bodyPr>
          <a:lstStyle>
            <a:lvl1pPr>
              <a:defRPr lang="en-US" sz="1200" dirty="0"/>
            </a:lvl1pPr>
            <a:lvl2pPr marL="120645" indent="-120645">
              <a:defRPr lang="en-US" sz="1200" dirty="0"/>
            </a:lvl2pPr>
            <a:lvl3pPr marL="243405" indent="-122761">
              <a:tabLst>
                <a:tab pos="461411" algn="l"/>
                <a:tab pos="694232" algn="l"/>
                <a:tab pos="924938" algn="l"/>
              </a:tabLst>
              <a:defRPr lang="en-US" sz="1200" dirty="0"/>
            </a:lvl3pPr>
            <a:lvl4pPr marL="355582" indent="-112179">
              <a:tabLst>
                <a:tab pos="694232" algn="l"/>
                <a:tab pos="924938" algn="l"/>
              </a:tabLst>
              <a:defRPr lang="en-US" sz="1200" dirty="0"/>
            </a:lvl4pPr>
            <a:lvl5pPr marL="478343" indent="-122761">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6" name="Content Placeholder 2">
            <a:extLst>
              <a:ext uri="{FF2B5EF4-FFF2-40B4-BE49-F238E27FC236}">
                <a16:creationId xmlns:a16="http://schemas.microsoft.com/office/drawing/2014/main" id="{25F4651D-606F-9D48-F1E3-E79275786120}"/>
              </a:ext>
            </a:extLst>
          </p:cNvPr>
          <p:cNvSpPr>
            <a:spLocks noGrp="1"/>
          </p:cNvSpPr>
          <p:nvPr>
            <p:ph idx="13"/>
          </p:nvPr>
        </p:nvSpPr>
        <p:spPr>
          <a:xfrm>
            <a:off x="862415" y="4984764"/>
            <a:ext cx="3360000" cy="1440000"/>
          </a:xfrm>
        </p:spPr>
        <p:txBody>
          <a:bodyPr vert="horz" lIns="0" tIns="0" rIns="0" bIns="0" rtlCol="0" anchor="t" anchorCtr="0">
            <a:noAutofit/>
          </a:bodyPr>
          <a:lstStyle>
            <a:lvl1pPr>
              <a:defRPr lang="en-US" sz="1200" dirty="0"/>
            </a:lvl1pPr>
            <a:lvl2pPr marL="120645" indent="-120645">
              <a:defRPr lang="en-US" sz="1200" dirty="0"/>
            </a:lvl2pPr>
            <a:lvl3pPr marL="243405" indent="-122761">
              <a:tabLst>
                <a:tab pos="461411" algn="l"/>
                <a:tab pos="694232" algn="l"/>
                <a:tab pos="924938" algn="l"/>
              </a:tabLst>
              <a:defRPr lang="en-US" sz="1200" dirty="0"/>
            </a:lvl3pPr>
            <a:lvl4pPr marL="355582" indent="-112179">
              <a:tabLst>
                <a:tab pos="694232" algn="l"/>
                <a:tab pos="924938" algn="l"/>
              </a:tabLst>
              <a:defRPr lang="en-US" sz="1200" dirty="0"/>
            </a:lvl4pPr>
            <a:lvl5pPr marL="478343" indent="-122761">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7" name="Content Placeholder 2">
            <a:extLst>
              <a:ext uri="{FF2B5EF4-FFF2-40B4-BE49-F238E27FC236}">
                <a16:creationId xmlns:a16="http://schemas.microsoft.com/office/drawing/2014/main" id="{277010E1-23D8-7F19-F49D-8744F9D31E2E}"/>
              </a:ext>
            </a:extLst>
          </p:cNvPr>
          <p:cNvSpPr>
            <a:spLocks noGrp="1"/>
          </p:cNvSpPr>
          <p:nvPr>
            <p:ph idx="14"/>
          </p:nvPr>
        </p:nvSpPr>
        <p:spPr>
          <a:xfrm>
            <a:off x="8406351" y="3008561"/>
            <a:ext cx="3360000" cy="1440000"/>
          </a:xfrm>
        </p:spPr>
        <p:txBody>
          <a:bodyPr vert="horz" lIns="0" tIns="0" rIns="0" bIns="0" rtlCol="0" anchor="t" anchorCtr="0">
            <a:noAutofit/>
          </a:bodyPr>
          <a:lstStyle>
            <a:lvl1pPr>
              <a:defRPr lang="en-US" sz="1200" dirty="0"/>
            </a:lvl1pPr>
            <a:lvl2pPr marL="120645" indent="-120645">
              <a:defRPr lang="en-US" sz="1200" dirty="0"/>
            </a:lvl2pPr>
            <a:lvl3pPr marL="243405" indent="-122761">
              <a:tabLst>
                <a:tab pos="461411" algn="l"/>
                <a:tab pos="694232" algn="l"/>
                <a:tab pos="924938" algn="l"/>
              </a:tabLst>
              <a:defRPr lang="en-US" sz="1200" dirty="0"/>
            </a:lvl3pPr>
            <a:lvl4pPr marL="355582" indent="-112179">
              <a:tabLst>
                <a:tab pos="694232" algn="l"/>
                <a:tab pos="924938" algn="l"/>
              </a:tabLst>
              <a:defRPr lang="en-US" sz="1200" dirty="0"/>
            </a:lvl4pPr>
            <a:lvl5pPr marL="478343" indent="-122761">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8" name="Content Placeholder 2">
            <a:extLst>
              <a:ext uri="{FF2B5EF4-FFF2-40B4-BE49-F238E27FC236}">
                <a16:creationId xmlns:a16="http://schemas.microsoft.com/office/drawing/2014/main" id="{3BF61E57-F9C3-14B5-941E-7BD728865F23}"/>
              </a:ext>
            </a:extLst>
          </p:cNvPr>
          <p:cNvSpPr>
            <a:spLocks noGrp="1"/>
          </p:cNvSpPr>
          <p:nvPr>
            <p:ph idx="15"/>
          </p:nvPr>
        </p:nvSpPr>
        <p:spPr>
          <a:xfrm>
            <a:off x="8400021" y="4984764"/>
            <a:ext cx="3360000" cy="1440000"/>
          </a:xfrm>
        </p:spPr>
        <p:txBody>
          <a:bodyPr vert="horz" lIns="0" tIns="0" rIns="0" bIns="0" rtlCol="0" anchor="t" anchorCtr="0">
            <a:noAutofit/>
          </a:bodyPr>
          <a:lstStyle>
            <a:lvl1pPr>
              <a:defRPr lang="en-US" sz="1200" dirty="0"/>
            </a:lvl1pPr>
            <a:lvl2pPr marL="120645" indent="-120645">
              <a:defRPr lang="en-US" sz="1200" dirty="0"/>
            </a:lvl2pPr>
            <a:lvl3pPr marL="243405" indent="-122761">
              <a:tabLst>
                <a:tab pos="461411" algn="l"/>
                <a:tab pos="694232" algn="l"/>
                <a:tab pos="924938" algn="l"/>
              </a:tabLst>
              <a:defRPr lang="en-US" sz="1200" dirty="0"/>
            </a:lvl3pPr>
            <a:lvl4pPr marL="355582" indent="-112179">
              <a:tabLst>
                <a:tab pos="694232" algn="l"/>
                <a:tab pos="924938" algn="l"/>
              </a:tabLst>
              <a:defRPr lang="en-US" sz="1200" dirty="0"/>
            </a:lvl4pPr>
            <a:lvl5pPr marL="478343" indent="-122761">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55897418"/>
      </p:ext>
    </p:extLst>
  </p:cSld>
  <p:clrMapOvr>
    <a:masterClrMapping/>
  </p:clrMapOvr>
</p:sldLayout>
</file>

<file path=ppt/slideLayouts/slideLayout310.xml><?xml version="1.0" encoding="utf-8"?>
<p:sldLayout xmlns:a="http://schemas.openxmlformats.org/drawingml/2006/main" xmlns:r="http://schemas.openxmlformats.org/officeDocument/2006/relationships" xmlns:p="http://schemas.openxmlformats.org/presentationml/2006/main" preserve="1" userDrawn="1">
  <p:cSld name="1_Blank slide with headline and subline">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AA8590D7-8091-3D66-D11F-A65961D0D8FC}"/>
              </a:ext>
            </a:extLst>
          </p:cNvPr>
          <p:cNvSpPr>
            <a:spLocks noGrp="1"/>
          </p:cNvSpPr>
          <p:nvPr>
            <p:ph type="dt" sz="half" idx="10"/>
          </p:nvPr>
        </p:nvSpPr>
        <p:spPr/>
        <p:txBody>
          <a:bodyPr/>
          <a:lstStyle/>
          <a:p>
            <a:fld id="{22061308-A9AD-4899-8BE9-F0DD4F64F834}" type="datetime1">
              <a:rPr lang="en-US" smtClean="0"/>
              <a:t>07/18/2024</a:t>
            </a:fld>
            <a:endParaRPr lang="en-US" dirty="0"/>
          </a:p>
        </p:txBody>
      </p:sp>
      <p:sp>
        <p:nvSpPr>
          <p:cNvPr id="4" name="Footer Placeholder 3">
            <a:extLst>
              <a:ext uri="{FF2B5EF4-FFF2-40B4-BE49-F238E27FC236}">
                <a16:creationId xmlns:a16="http://schemas.microsoft.com/office/drawing/2014/main" id="{7BF3C78D-3010-E75F-A1B3-6A863FC0F8D3}"/>
              </a:ext>
            </a:extLst>
          </p:cNvPr>
          <p:cNvSpPr>
            <a:spLocks noGrp="1"/>
          </p:cNvSpPr>
          <p:nvPr>
            <p:ph type="ftr" sz="quarter" idx="11"/>
          </p:nvPr>
        </p:nvSpPr>
        <p:spPr/>
        <p:txBody>
          <a:bodyPr/>
          <a:lstStyle/>
          <a:p>
            <a:r>
              <a:rPr lang="en-US" dirty="0"/>
              <a:t>Besse Medical  |  Confidential</a:t>
            </a:r>
          </a:p>
        </p:txBody>
      </p:sp>
      <p:sp>
        <p:nvSpPr>
          <p:cNvPr id="5" name="Slide Number Placeholder 4">
            <a:extLst>
              <a:ext uri="{FF2B5EF4-FFF2-40B4-BE49-F238E27FC236}">
                <a16:creationId xmlns:a16="http://schemas.microsoft.com/office/drawing/2014/main" id="{694F40EA-9EE7-9CA7-C42D-7E6C23ADC3E7}"/>
              </a:ext>
            </a:extLst>
          </p:cNvPr>
          <p:cNvSpPr>
            <a:spLocks noGrp="1"/>
          </p:cNvSpPr>
          <p:nvPr>
            <p:ph type="sldNum" sz="quarter" idx="12"/>
          </p:nvPr>
        </p:nvSpPr>
        <p:spPr/>
        <p:txBody>
          <a:bodyPr/>
          <a:lstStyle/>
          <a:p>
            <a:fld id="{7402B711-A71A-452E-950A-8AB93037233C}" type="slidenum">
              <a:rPr lang="en-US" smtClean="0"/>
              <a:pPr/>
              <a:t>‹#›</a:t>
            </a:fld>
            <a:endParaRPr lang="en-US" dirty="0"/>
          </a:p>
        </p:txBody>
      </p:sp>
      <p:pic>
        <p:nvPicPr>
          <p:cNvPr id="6" name="Graphic 5">
            <a:extLst>
              <a:ext uri="{FF2B5EF4-FFF2-40B4-BE49-F238E27FC236}">
                <a16:creationId xmlns:a16="http://schemas.microsoft.com/office/drawing/2014/main" id="{9C0D3F19-98CE-9613-5AE6-620AC9F2A5AF}"/>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8" name="Text Placeholder 7">
            <a:extLst>
              <a:ext uri="{FF2B5EF4-FFF2-40B4-BE49-F238E27FC236}">
                <a16:creationId xmlns:a16="http://schemas.microsoft.com/office/drawing/2014/main" id="{35923579-1B1B-E4FB-5BA1-9A011BEE0744}"/>
              </a:ext>
            </a:extLst>
          </p:cNvPr>
          <p:cNvSpPr>
            <a:spLocks noGrp="1"/>
          </p:cNvSpPr>
          <p:nvPr>
            <p:ph type="body" sz="quarter" idx="13"/>
          </p:nvPr>
        </p:nvSpPr>
        <p:spPr>
          <a:xfrm>
            <a:off x="835200" y="1528233"/>
            <a:ext cx="6265333" cy="668867"/>
          </a:xfrm>
        </p:spPr>
        <p:txBody>
          <a:bodyPr/>
          <a:lstStyle>
            <a:lvl1pPr>
              <a:defRPr sz="1467" b="1">
                <a:solidFill>
                  <a:schemeClr val="tx1"/>
                </a:solidFill>
              </a:defRPr>
            </a:lvl1pPr>
          </a:lstStyle>
          <a:p>
            <a:pPr lvl="0"/>
            <a:r>
              <a:rPr lang="en-US"/>
              <a:t>Click to edit Master text styles</a:t>
            </a:r>
          </a:p>
        </p:txBody>
      </p:sp>
      <p:sp>
        <p:nvSpPr>
          <p:cNvPr id="9" name="Title Placeholder 1">
            <a:extLst>
              <a:ext uri="{FF2B5EF4-FFF2-40B4-BE49-F238E27FC236}">
                <a16:creationId xmlns:a16="http://schemas.microsoft.com/office/drawing/2014/main" id="{B5A7A36A-25B7-067A-D00F-BC82B632F199}"/>
              </a:ext>
            </a:extLst>
          </p:cNvPr>
          <p:cNvSpPr>
            <a:spLocks noGrp="1"/>
          </p:cNvSpPr>
          <p:nvPr>
            <p:ph type="title"/>
          </p:nvPr>
        </p:nvSpPr>
        <p:spPr>
          <a:xfrm>
            <a:off x="835200" y="384000"/>
            <a:ext cx="11001600" cy="960000"/>
          </a:xfrm>
          <a:prstGeom prst="rect">
            <a:avLst/>
          </a:prstGeom>
        </p:spPr>
        <p:txBody>
          <a:bodyPr vert="horz" lIns="0" tIns="0" rIns="0" bIns="0" rtlCol="0" anchor="t" anchorCtr="0">
            <a:noAutofit/>
          </a:bodyPr>
          <a:lstStyle/>
          <a:p>
            <a:r>
              <a:rPr lang="en-US" noProof="0"/>
              <a:t>Click to edit Master title style</a:t>
            </a:r>
          </a:p>
        </p:txBody>
      </p:sp>
    </p:spTree>
    <p:extLst>
      <p:ext uri="{BB962C8B-B14F-4D97-AF65-F5344CB8AC3E}">
        <p14:creationId xmlns:p14="http://schemas.microsoft.com/office/powerpoint/2010/main" val="3250198867"/>
      </p:ext>
    </p:extLst>
  </p:cSld>
  <p:clrMapOvr>
    <a:masterClrMapping/>
  </p:clrMapOvr>
</p:sldLayout>
</file>

<file path=ppt/slideLayouts/slideLayout311.xml><?xml version="1.0" encoding="utf-8"?>
<p:sldLayout xmlns:a="http://schemas.openxmlformats.org/drawingml/2006/main" xmlns:r="http://schemas.openxmlformats.org/officeDocument/2006/relationships" xmlns:p="http://schemas.openxmlformats.org/presentationml/2006/main" preserve="1" userDrawn="1">
  <p:cSld name="1_Five-columns with headline">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AA8590D7-8091-3D66-D11F-A65961D0D8FC}"/>
              </a:ext>
            </a:extLst>
          </p:cNvPr>
          <p:cNvSpPr>
            <a:spLocks noGrp="1"/>
          </p:cNvSpPr>
          <p:nvPr>
            <p:ph type="dt" sz="half" idx="10"/>
          </p:nvPr>
        </p:nvSpPr>
        <p:spPr/>
        <p:txBody>
          <a:bodyPr/>
          <a:lstStyle/>
          <a:p>
            <a:fld id="{098E5B21-A0A1-44F9-A75F-ABA9BD731C96}" type="datetime1">
              <a:rPr lang="en-US" smtClean="0"/>
              <a:t>07/18/2024</a:t>
            </a:fld>
            <a:endParaRPr lang="en-US" dirty="0"/>
          </a:p>
        </p:txBody>
      </p:sp>
      <p:sp>
        <p:nvSpPr>
          <p:cNvPr id="4" name="Footer Placeholder 3">
            <a:extLst>
              <a:ext uri="{FF2B5EF4-FFF2-40B4-BE49-F238E27FC236}">
                <a16:creationId xmlns:a16="http://schemas.microsoft.com/office/drawing/2014/main" id="{7BF3C78D-3010-E75F-A1B3-6A863FC0F8D3}"/>
              </a:ext>
            </a:extLst>
          </p:cNvPr>
          <p:cNvSpPr>
            <a:spLocks noGrp="1"/>
          </p:cNvSpPr>
          <p:nvPr>
            <p:ph type="ftr" sz="quarter" idx="11"/>
          </p:nvPr>
        </p:nvSpPr>
        <p:spPr/>
        <p:txBody>
          <a:bodyPr/>
          <a:lstStyle/>
          <a:p>
            <a:r>
              <a:rPr lang="en-US" dirty="0"/>
              <a:t>Besse Medical  |  Confidential</a:t>
            </a:r>
          </a:p>
        </p:txBody>
      </p:sp>
      <p:sp>
        <p:nvSpPr>
          <p:cNvPr id="5" name="Slide Number Placeholder 4">
            <a:extLst>
              <a:ext uri="{FF2B5EF4-FFF2-40B4-BE49-F238E27FC236}">
                <a16:creationId xmlns:a16="http://schemas.microsoft.com/office/drawing/2014/main" id="{694F40EA-9EE7-9CA7-C42D-7E6C23ADC3E7}"/>
              </a:ext>
            </a:extLst>
          </p:cNvPr>
          <p:cNvSpPr>
            <a:spLocks noGrp="1"/>
          </p:cNvSpPr>
          <p:nvPr>
            <p:ph type="sldNum" sz="quarter" idx="12"/>
          </p:nvPr>
        </p:nvSpPr>
        <p:spPr/>
        <p:txBody>
          <a:bodyPr/>
          <a:lstStyle/>
          <a:p>
            <a:fld id="{7402B711-A71A-452E-950A-8AB93037233C}" type="slidenum">
              <a:rPr lang="en-US" smtClean="0"/>
              <a:pPr/>
              <a:t>‹#›</a:t>
            </a:fld>
            <a:endParaRPr lang="en-US" dirty="0"/>
          </a:p>
        </p:txBody>
      </p:sp>
      <p:sp>
        <p:nvSpPr>
          <p:cNvPr id="19" name="Rectangle 18">
            <a:extLst>
              <a:ext uri="{FF2B5EF4-FFF2-40B4-BE49-F238E27FC236}">
                <a16:creationId xmlns:a16="http://schemas.microsoft.com/office/drawing/2014/main" id="{B7314ADD-DC5C-2FD7-B6D3-378AB14069F9}"/>
              </a:ext>
            </a:extLst>
          </p:cNvPr>
          <p:cNvSpPr/>
          <p:nvPr userDrawn="1"/>
        </p:nvSpPr>
        <p:spPr>
          <a:xfrm>
            <a:off x="0" y="1528236"/>
            <a:ext cx="12192000" cy="2072217"/>
          </a:xfrm>
          <a:prstGeom prst="rect">
            <a:avLst/>
          </a:prstGeom>
          <a:solidFill>
            <a:schemeClr val="bg2"/>
          </a:solidFill>
        </p:spPr>
        <p:txBody>
          <a:bodyPr vert="horz" lIns="73152" tIns="73152" rIns="60960" bIns="48768" rtlCol="0" anchor="ctr" anchorCtr="0">
            <a:noAutofit/>
          </a:bodyPr>
          <a:lstStyle/>
          <a:p>
            <a:pPr indent="0" algn="ctr" defTabSz="231637">
              <a:lnSpc>
                <a:spcPct val="100000"/>
              </a:lnSpc>
              <a:spcBef>
                <a:spcPts val="0"/>
              </a:spcBef>
              <a:spcAft>
                <a:spcPts val="800"/>
              </a:spcAft>
              <a:buFont typeface="Arial" panose="020B0604020202020204" pitchFamily="34" charset="0"/>
              <a:buNone/>
              <a:tabLst>
                <a:tab pos="231637" algn="l"/>
                <a:tab pos="463272" algn="l"/>
                <a:tab pos="694909" algn="l"/>
                <a:tab pos="926546" algn="l"/>
              </a:tabLst>
            </a:pPr>
            <a:endParaRPr lang="en-US" sz="1867" dirty="0">
              <a:solidFill>
                <a:schemeClr val="tx2"/>
              </a:solidFill>
              <a:cs typeface="Arial" panose="020B0604020202020204" pitchFamily="34" charset="0"/>
            </a:endParaRPr>
          </a:p>
        </p:txBody>
      </p:sp>
      <p:sp>
        <p:nvSpPr>
          <p:cNvPr id="20" name="TextBox 19">
            <a:extLst>
              <a:ext uri="{FF2B5EF4-FFF2-40B4-BE49-F238E27FC236}">
                <a16:creationId xmlns:a16="http://schemas.microsoft.com/office/drawing/2014/main" id="{8A789372-E662-6799-EDC7-5642051A3A4D}"/>
              </a:ext>
            </a:extLst>
          </p:cNvPr>
          <p:cNvSpPr txBox="1"/>
          <p:nvPr userDrawn="1"/>
        </p:nvSpPr>
        <p:spPr>
          <a:xfrm>
            <a:off x="-1715008" y="-552704"/>
            <a:ext cx="1219200" cy="1219200"/>
          </a:xfrm>
          <a:prstGeom prst="rect">
            <a:avLst/>
          </a:prstGeom>
        </p:spPr>
        <p:txBody>
          <a:bodyPr vert="horz" wrap="none" lIns="0" tIns="0" rIns="0" bIns="0" rtlCol="0" anchor="t" anchorCtr="0">
            <a:noAutofit/>
          </a:bodyPr>
          <a:lstStyle/>
          <a:p>
            <a:pPr algn="l"/>
            <a:endParaRPr lang="en-US" sz="2400" dirty="0"/>
          </a:p>
        </p:txBody>
      </p:sp>
      <p:sp>
        <p:nvSpPr>
          <p:cNvPr id="22" name="Text Placeholder 21">
            <a:extLst>
              <a:ext uri="{FF2B5EF4-FFF2-40B4-BE49-F238E27FC236}">
                <a16:creationId xmlns:a16="http://schemas.microsoft.com/office/drawing/2014/main" id="{E8588749-A155-1713-53DB-B5E7DE01D1EA}"/>
              </a:ext>
            </a:extLst>
          </p:cNvPr>
          <p:cNvSpPr>
            <a:spLocks noGrp="1"/>
          </p:cNvSpPr>
          <p:nvPr>
            <p:ph type="body" sz="quarter" idx="13"/>
          </p:nvPr>
        </p:nvSpPr>
        <p:spPr>
          <a:xfrm>
            <a:off x="835200" y="2838452"/>
            <a:ext cx="1896000" cy="590549"/>
          </a:xfrm>
        </p:spPr>
        <p:txBody>
          <a:bodyPr vert="horz" lIns="0" tIns="0" rIns="0" bIns="0" rtlCol="0" anchor="t" anchorCtr="0">
            <a:noAutofit/>
          </a:bodyPr>
          <a:lstStyle>
            <a:lvl1pPr>
              <a:defRPr lang="en-US" sz="1467" b="1">
                <a:solidFill>
                  <a:schemeClr val="tx1"/>
                </a:solidFill>
              </a:defRPr>
            </a:lvl1pPr>
            <a:lvl2pPr>
              <a:defRPr sz="1467" b="1">
                <a:solidFill>
                  <a:schemeClr val="tx1"/>
                </a:solidFill>
              </a:defRPr>
            </a:lvl2pPr>
            <a:lvl3pPr>
              <a:defRPr sz="1467" b="1">
                <a:solidFill>
                  <a:schemeClr val="tx1"/>
                </a:solidFill>
              </a:defRPr>
            </a:lvl3pPr>
            <a:lvl4pPr>
              <a:defRPr sz="1467" b="1">
                <a:solidFill>
                  <a:schemeClr val="tx1"/>
                </a:solidFill>
              </a:defRPr>
            </a:lvl4pPr>
          </a:lstStyle>
          <a:p>
            <a:pPr lvl="0"/>
            <a:r>
              <a:rPr lang="en-US"/>
              <a:t>Click to edit Master text styles</a:t>
            </a:r>
          </a:p>
        </p:txBody>
      </p:sp>
      <p:sp>
        <p:nvSpPr>
          <p:cNvPr id="25" name="Text Placeholder 24">
            <a:extLst>
              <a:ext uri="{FF2B5EF4-FFF2-40B4-BE49-F238E27FC236}">
                <a16:creationId xmlns:a16="http://schemas.microsoft.com/office/drawing/2014/main" id="{95A47DBC-DB4C-7431-92F1-79CDA9A3EB66}"/>
              </a:ext>
            </a:extLst>
          </p:cNvPr>
          <p:cNvSpPr>
            <a:spLocks noGrp="1"/>
          </p:cNvSpPr>
          <p:nvPr>
            <p:ph type="body" sz="quarter" idx="14"/>
          </p:nvPr>
        </p:nvSpPr>
        <p:spPr>
          <a:xfrm>
            <a:off x="3111500" y="2838452"/>
            <a:ext cx="1896533" cy="590547"/>
          </a:xfrm>
        </p:spPr>
        <p:txBody>
          <a:bodyPr vert="horz" lIns="0" tIns="0" rIns="0" bIns="0" rtlCol="0" anchor="t" anchorCtr="0">
            <a:noAutofit/>
          </a:bodyPr>
          <a:lstStyle>
            <a:lvl1pPr>
              <a:defRPr lang="en-US" sz="1467" b="1">
                <a:solidFill>
                  <a:schemeClr val="tx1"/>
                </a:solidFill>
              </a:defRPr>
            </a:lvl1pPr>
          </a:lstStyle>
          <a:p>
            <a:pPr lvl="0"/>
            <a:r>
              <a:rPr lang="en-US"/>
              <a:t>Click to edit Master text styles</a:t>
            </a:r>
          </a:p>
        </p:txBody>
      </p:sp>
      <p:sp>
        <p:nvSpPr>
          <p:cNvPr id="27" name="Text Placeholder 26">
            <a:extLst>
              <a:ext uri="{FF2B5EF4-FFF2-40B4-BE49-F238E27FC236}">
                <a16:creationId xmlns:a16="http://schemas.microsoft.com/office/drawing/2014/main" id="{4D8EE731-F8E1-08D4-FE6C-385906C91443}"/>
              </a:ext>
            </a:extLst>
          </p:cNvPr>
          <p:cNvSpPr>
            <a:spLocks noGrp="1"/>
          </p:cNvSpPr>
          <p:nvPr>
            <p:ph type="body" sz="quarter" idx="15"/>
          </p:nvPr>
        </p:nvSpPr>
        <p:spPr>
          <a:xfrm>
            <a:off x="5367867" y="2838451"/>
            <a:ext cx="1896000" cy="590548"/>
          </a:xfrm>
        </p:spPr>
        <p:txBody>
          <a:bodyPr vert="horz" lIns="0" tIns="0" rIns="0" bIns="0" rtlCol="0" anchor="t" anchorCtr="0">
            <a:noAutofit/>
          </a:bodyPr>
          <a:lstStyle>
            <a:lvl1pPr>
              <a:defRPr lang="en-US" sz="1467" b="1">
                <a:solidFill>
                  <a:schemeClr val="tx1"/>
                </a:solidFill>
              </a:defRPr>
            </a:lvl1pPr>
          </a:lstStyle>
          <a:p>
            <a:pPr lvl="0"/>
            <a:r>
              <a:rPr lang="en-US"/>
              <a:t>Click to edit Master text styles</a:t>
            </a:r>
          </a:p>
        </p:txBody>
      </p:sp>
      <p:sp>
        <p:nvSpPr>
          <p:cNvPr id="29" name="Text Placeholder 28">
            <a:extLst>
              <a:ext uri="{FF2B5EF4-FFF2-40B4-BE49-F238E27FC236}">
                <a16:creationId xmlns:a16="http://schemas.microsoft.com/office/drawing/2014/main" id="{D40F7955-5067-3459-69D1-967FCBC0F3BA}"/>
              </a:ext>
            </a:extLst>
          </p:cNvPr>
          <p:cNvSpPr>
            <a:spLocks noGrp="1"/>
          </p:cNvSpPr>
          <p:nvPr>
            <p:ph type="body" sz="quarter" idx="16"/>
          </p:nvPr>
        </p:nvSpPr>
        <p:spPr>
          <a:xfrm>
            <a:off x="7653867" y="2838452"/>
            <a:ext cx="1896000" cy="590549"/>
          </a:xfrm>
        </p:spPr>
        <p:txBody>
          <a:bodyPr vert="horz" lIns="0" tIns="0" rIns="0" bIns="0" rtlCol="0" anchor="t" anchorCtr="0">
            <a:noAutofit/>
          </a:bodyPr>
          <a:lstStyle>
            <a:lvl1pPr>
              <a:defRPr lang="en-US" sz="1467" b="1">
                <a:solidFill>
                  <a:schemeClr val="tx1"/>
                </a:solidFill>
              </a:defRPr>
            </a:lvl1pPr>
          </a:lstStyle>
          <a:p>
            <a:pPr lvl="0"/>
            <a:r>
              <a:rPr lang="en-US"/>
              <a:t>Click to edit Master text styles</a:t>
            </a:r>
          </a:p>
        </p:txBody>
      </p:sp>
      <p:sp>
        <p:nvSpPr>
          <p:cNvPr id="31" name="Text Placeholder 30">
            <a:extLst>
              <a:ext uri="{FF2B5EF4-FFF2-40B4-BE49-F238E27FC236}">
                <a16:creationId xmlns:a16="http://schemas.microsoft.com/office/drawing/2014/main" id="{716FB518-78F8-D5AC-C10A-AA33413DC54F}"/>
              </a:ext>
            </a:extLst>
          </p:cNvPr>
          <p:cNvSpPr>
            <a:spLocks noGrp="1"/>
          </p:cNvSpPr>
          <p:nvPr>
            <p:ph type="body" sz="quarter" idx="17"/>
          </p:nvPr>
        </p:nvSpPr>
        <p:spPr>
          <a:xfrm>
            <a:off x="9948600" y="2838452"/>
            <a:ext cx="1896000" cy="590549"/>
          </a:xfrm>
        </p:spPr>
        <p:txBody>
          <a:bodyPr vert="horz" lIns="0" tIns="0" rIns="0" bIns="0" rtlCol="0" anchor="t" anchorCtr="0">
            <a:noAutofit/>
          </a:bodyPr>
          <a:lstStyle>
            <a:lvl1pPr>
              <a:defRPr lang="en-US" sz="1467" b="1">
                <a:solidFill>
                  <a:schemeClr val="tx1"/>
                </a:solidFill>
              </a:defRPr>
            </a:lvl1pPr>
          </a:lstStyle>
          <a:p>
            <a:pPr lvl="0"/>
            <a:r>
              <a:rPr lang="en-US"/>
              <a:t>Click to edit Master text styles</a:t>
            </a:r>
          </a:p>
        </p:txBody>
      </p:sp>
      <p:pic>
        <p:nvPicPr>
          <p:cNvPr id="44" name="Graphic 43">
            <a:extLst>
              <a:ext uri="{FF2B5EF4-FFF2-40B4-BE49-F238E27FC236}">
                <a16:creationId xmlns:a16="http://schemas.microsoft.com/office/drawing/2014/main" id="{0CBFF875-E2AB-0015-FDF6-838307156CBC}"/>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45" name="Title Placeholder 1">
            <a:extLst>
              <a:ext uri="{FF2B5EF4-FFF2-40B4-BE49-F238E27FC236}">
                <a16:creationId xmlns:a16="http://schemas.microsoft.com/office/drawing/2014/main" id="{2AD91C0D-0D4A-4D92-157C-AD94D46DEEC3}"/>
              </a:ext>
            </a:extLst>
          </p:cNvPr>
          <p:cNvSpPr>
            <a:spLocks noGrp="1"/>
          </p:cNvSpPr>
          <p:nvPr>
            <p:ph type="title"/>
          </p:nvPr>
        </p:nvSpPr>
        <p:spPr>
          <a:xfrm>
            <a:off x="835200" y="384000"/>
            <a:ext cx="11001600" cy="960000"/>
          </a:xfrm>
          <a:prstGeom prst="rect">
            <a:avLst/>
          </a:prstGeom>
        </p:spPr>
        <p:txBody>
          <a:bodyPr vert="horz" lIns="0" tIns="0" rIns="0" bIns="0" rtlCol="0" anchor="t" anchorCtr="0">
            <a:noAutofit/>
          </a:bodyPr>
          <a:lstStyle/>
          <a:p>
            <a:r>
              <a:rPr lang="en-US" noProof="0"/>
              <a:t>Click to edit Master title style</a:t>
            </a:r>
          </a:p>
        </p:txBody>
      </p:sp>
      <p:sp>
        <p:nvSpPr>
          <p:cNvPr id="2" name="Content Placeholder 2">
            <a:extLst>
              <a:ext uri="{FF2B5EF4-FFF2-40B4-BE49-F238E27FC236}">
                <a16:creationId xmlns:a16="http://schemas.microsoft.com/office/drawing/2014/main" id="{9F270AA5-5F61-FE2E-8C3F-03932C158104}"/>
              </a:ext>
            </a:extLst>
          </p:cNvPr>
          <p:cNvSpPr>
            <a:spLocks noGrp="1"/>
          </p:cNvSpPr>
          <p:nvPr>
            <p:ph idx="1"/>
          </p:nvPr>
        </p:nvSpPr>
        <p:spPr>
          <a:xfrm>
            <a:off x="850132" y="3722576"/>
            <a:ext cx="1894303" cy="2659819"/>
          </a:xfrm>
        </p:spPr>
        <p:txBody>
          <a:bodyPr vert="horz" lIns="0" tIns="0" rIns="0" bIns="0" rtlCol="0" anchor="t" anchorCtr="0">
            <a:noAutofit/>
          </a:bodyPr>
          <a:lstStyle>
            <a:lvl1pPr>
              <a:defRPr lang="en-US" sz="1467" dirty="0"/>
            </a:lvl1pPr>
            <a:lvl2pPr marL="158488" indent="-158488">
              <a:defRPr lang="en-US" sz="1467" dirty="0"/>
            </a:lvl2pPr>
            <a:lvl3pPr marL="316976" indent="-158488">
              <a:defRPr lang="en-US" sz="1467" dirty="0"/>
            </a:lvl3pPr>
            <a:lvl4pPr marL="475464" indent="-158488">
              <a:defRPr lang="en-US" sz="1467" dirty="0"/>
            </a:lvl4pPr>
            <a:lvl5pPr marL="633952" indent="-158488">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008A1D35-3DC1-AD6E-E7D2-25DAC5D25A21}"/>
              </a:ext>
            </a:extLst>
          </p:cNvPr>
          <p:cNvSpPr>
            <a:spLocks noGrp="1"/>
          </p:cNvSpPr>
          <p:nvPr>
            <p:ph idx="18"/>
          </p:nvPr>
        </p:nvSpPr>
        <p:spPr>
          <a:xfrm>
            <a:off x="3113733" y="3722576"/>
            <a:ext cx="1894303" cy="2659819"/>
          </a:xfrm>
        </p:spPr>
        <p:txBody>
          <a:bodyPr vert="horz" lIns="0" tIns="0" rIns="0" bIns="0" rtlCol="0" anchor="t" anchorCtr="0">
            <a:noAutofit/>
          </a:bodyPr>
          <a:lstStyle>
            <a:lvl1pPr>
              <a:defRPr lang="en-US" sz="1467" dirty="0"/>
            </a:lvl1pPr>
            <a:lvl2pPr marL="158488" indent="-158488">
              <a:defRPr lang="en-US" sz="1467" dirty="0"/>
            </a:lvl2pPr>
            <a:lvl3pPr marL="316976" indent="-158488">
              <a:defRPr lang="en-US" sz="1467" dirty="0"/>
            </a:lvl3pPr>
            <a:lvl4pPr marL="475464" indent="-158488">
              <a:defRPr lang="en-US" sz="1467" dirty="0"/>
            </a:lvl4pPr>
            <a:lvl5pPr marL="633952" indent="-158488">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956A8730-17A0-F1A2-19A2-B055F78EED6D}"/>
              </a:ext>
            </a:extLst>
          </p:cNvPr>
          <p:cNvSpPr>
            <a:spLocks noGrp="1"/>
          </p:cNvSpPr>
          <p:nvPr>
            <p:ph idx="19"/>
          </p:nvPr>
        </p:nvSpPr>
        <p:spPr>
          <a:xfrm>
            <a:off x="5369566" y="3722576"/>
            <a:ext cx="1894303" cy="2659819"/>
          </a:xfrm>
        </p:spPr>
        <p:txBody>
          <a:bodyPr vert="horz" lIns="0" tIns="0" rIns="0" bIns="0" rtlCol="0" anchor="t" anchorCtr="0">
            <a:noAutofit/>
          </a:bodyPr>
          <a:lstStyle>
            <a:lvl1pPr>
              <a:defRPr lang="en-US" sz="1467" dirty="0"/>
            </a:lvl1pPr>
            <a:lvl2pPr marL="158488" indent="-158488">
              <a:defRPr lang="en-US" sz="1467" dirty="0"/>
            </a:lvl2pPr>
            <a:lvl3pPr marL="316976" indent="-158488">
              <a:defRPr lang="en-US" sz="1467" dirty="0"/>
            </a:lvl3pPr>
            <a:lvl4pPr marL="475464" indent="-158488">
              <a:defRPr lang="en-US" sz="1467" dirty="0"/>
            </a:lvl4pPr>
            <a:lvl5pPr marL="633952" indent="-158488">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62520C57-46B0-ED4F-1503-BE91A8569F85}"/>
              </a:ext>
            </a:extLst>
          </p:cNvPr>
          <p:cNvSpPr>
            <a:spLocks noGrp="1"/>
          </p:cNvSpPr>
          <p:nvPr>
            <p:ph idx="20"/>
          </p:nvPr>
        </p:nvSpPr>
        <p:spPr>
          <a:xfrm>
            <a:off x="7655566" y="3722576"/>
            <a:ext cx="1894303" cy="2659819"/>
          </a:xfrm>
        </p:spPr>
        <p:txBody>
          <a:bodyPr vert="horz" lIns="0" tIns="0" rIns="0" bIns="0" rtlCol="0" anchor="t" anchorCtr="0">
            <a:noAutofit/>
          </a:bodyPr>
          <a:lstStyle>
            <a:lvl1pPr>
              <a:defRPr lang="en-US" sz="1467" dirty="0"/>
            </a:lvl1pPr>
            <a:lvl2pPr marL="158488" indent="-158488">
              <a:defRPr lang="en-US" sz="1467" dirty="0"/>
            </a:lvl2pPr>
            <a:lvl3pPr marL="316976" indent="-158488">
              <a:defRPr lang="en-US" sz="1467" dirty="0"/>
            </a:lvl3pPr>
            <a:lvl4pPr marL="475464" indent="-158488">
              <a:defRPr lang="en-US" sz="1467" dirty="0"/>
            </a:lvl4pPr>
            <a:lvl5pPr marL="633952" indent="-158488">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Content Placeholder 2">
            <a:extLst>
              <a:ext uri="{FF2B5EF4-FFF2-40B4-BE49-F238E27FC236}">
                <a16:creationId xmlns:a16="http://schemas.microsoft.com/office/drawing/2014/main" id="{878C120E-AD7C-1CEB-AE79-11E1AC8B0A9D}"/>
              </a:ext>
            </a:extLst>
          </p:cNvPr>
          <p:cNvSpPr>
            <a:spLocks noGrp="1"/>
          </p:cNvSpPr>
          <p:nvPr>
            <p:ph idx="21"/>
          </p:nvPr>
        </p:nvSpPr>
        <p:spPr>
          <a:xfrm>
            <a:off x="9950299" y="3722576"/>
            <a:ext cx="1894303" cy="2659819"/>
          </a:xfrm>
        </p:spPr>
        <p:txBody>
          <a:bodyPr vert="horz" lIns="0" tIns="0" rIns="0" bIns="0" rtlCol="0" anchor="t" anchorCtr="0">
            <a:noAutofit/>
          </a:bodyPr>
          <a:lstStyle>
            <a:lvl1pPr>
              <a:defRPr lang="en-US" sz="1467" dirty="0"/>
            </a:lvl1pPr>
            <a:lvl2pPr marL="158488" indent="-158488">
              <a:defRPr lang="en-US" sz="1467" dirty="0"/>
            </a:lvl2pPr>
            <a:lvl3pPr marL="316976" indent="-158488">
              <a:defRPr lang="en-US" sz="1467" dirty="0"/>
            </a:lvl3pPr>
            <a:lvl4pPr marL="475464" indent="-158488">
              <a:defRPr lang="en-US" sz="1467" dirty="0"/>
            </a:lvl4pPr>
            <a:lvl5pPr marL="633952" indent="-158488">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06888619"/>
      </p:ext>
    </p:extLst>
  </p:cSld>
  <p:clrMapOvr>
    <a:masterClrMapping/>
  </p:clrMapOvr>
  <p:extLst>
    <p:ext uri="{DCECCB84-F9BA-43D5-87BE-67443E8EF086}">
      <p15:sldGuideLst xmlns:p15="http://schemas.microsoft.com/office/powerpoint/2012/main">
        <p15:guide id="1" pos="1298">
          <p15:clr>
            <a:srgbClr val="FBAE40"/>
          </p15:clr>
        </p15:guide>
        <p15:guide id="2" pos="4514">
          <p15:clr>
            <a:srgbClr val="FBAE40"/>
          </p15:clr>
        </p15:guide>
        <p15:guide id="3" pos="1470">
          <p15:clr>
            <a:srgbClr val="FBAE40"/>
          </p15:clr>
        </p15:guide>
        <p15:guide id="4" pos="2366">
          <p15:clr>
            <a:srgbClr val="FBAE40"/>
          </p15:clr>
        </p15:guide>
        <p15:guide id="5" pos="2536">
          <p15:clr>
            <a:srgbClr val="FBAE40"/>
          </p15:clr>
        </p15:guide>
        <p15:guide id="6" pos="3438">
          <p15:clr>
            <a:srgbClr val="FBAE40"/>
          </p15:clr>
        </p15:guide>
        <p15:guide id="7" pos="3616">
          <p15:clr>
            <a:srgbClr val="FBAE40"/>
          </p15:clr>
        </p15:guide>
        <p15:guide id="8" pos="4694">
          <p15:clr>
            <a:srgbClr val="FBAE40"/>
          </p15:clr>
        </p15:guide>
      </p15:sldGuideLst>
    </p:ext>
  </p:extLst>
</p:sldLayout>
</file>

<file path=ppt/slideLayouts/slideLayout312.xml><?xml version="1.0" encoding="utf-8"?>
<p:sldLayout xmlns:a="http://schemas.openxmlformats.org/drawingml/2006/main" xmlns:r="http://schemas.openxmlformats.org/officeDocument/2006/relationships" xmlns:p="http://schemas.openxmlformats.org/presentationml/2006/main" preserve="1" userDrawn="1">
  <p:cSld name="1_Agenda White">
    <p:spTree>
      <p:nvGrpSpPr>
        <p:cNvPr id="1" name=""/>
        <p:cNvGrpSpPr/>
        <p:nvPr/>
      </p:nvGrpSpPr>
      <p:grpSpPr>
        <a:xfrm>
          <a:off x="0" y="0"/>
          <a:ext cx="0" cy="0"/>
          <a:chOff x="0" y="0"/>
          <a:chExt cx="0" cy="0"/>
        </a:xfrm>
      </p:grpSpPr>
      <p:sp>
        <p:nvSpPr>
          <p:cNvPr id="3" name="Content Placeholder 2"/>
          <p:cNvSpPr>
            <a:spLocks noGrp="1"/>
          </p:cNvSpPr>
          <p:nvPr>
            <p:ph idx="1"/>
          </p:nvPr>
        </p:nvSpPr>
        <p:spPr>
          <a:xfrm>
            <a:off x="836084" y="1524000"/>
            <a:ext cx="11000317" cy="4851400"/>
          </a:xfrm>
        </p:spPr>
        <p:txBody>
          <a:bodyPr/>
          <a:lstStyle>
            <a:lvl1pPr marL="355582" indent="-355582">
              <a:buFont typeface="+mj-lt"/>
              <a:buAutoNum type="arabicPeriod"/>
              <a:defRPr/>
            </a:lvl1pPr>
          </a:lstStyle>
          <a:p>
            <a:pPr lvl="0"/>
            <a:r>
              <a:rPr lang="en-US" noProof="0"/>
              <a:t>Click to edit Master text styles</a:t>
            </a:r>
          </a:p>
        </p:txBody>
      </p:sp>
      <p:sp>
        <p:nvSpPr>
          <p:cNvPr id="4" name="Date Placeholder 3"/>
          <p:cNvSpPr>
            <a:spLocks noGrp="1"/>
          </p:cNvSpPr>
          <p:nvPr>
            <p:ph type="dt" sz="half" idx="10"/>
          </p:nvPr>
        </p:nvSpPr>
        <p:spPr/>
        <p:txBody>
          <a:bodyPr/>
          <a:lstStyle/>
          <a:p>
            <a:fld id="{BB8EE229-52FA-4B35-9B3C-3DBEAB70BE0F}"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8" name="Title Placeholder 1">
            <a:extLst>
              <a:ext uri="{FF2B5EF4-FFF2-40B4-BE49-F238E27FC236}">
                <a16:creationId xmlns:a16="http://schemas.microsoft.com/office/drawing/2014/main" id="{263CFBC6-B260-742B-C341-C403A2A70215}"/>
              </a:ext>
            </a:extLst>
          </p:cNvPr>
          <p:cNvSpPr>
            <a:spLocks noGrp="1"/>
          </p:cNvSpPr>
          <p:nvPr>
            <p:ph type="title" hasCustomPrompt="1"/>
          </p:nvPr>
        </p:nvSpPr>
        <p:spPr>
          <a:xfrm>
            <a:off x="835200" y="384000"/>
            <a:ext cx="11001600" cy="960000"/>
          </a:xfrm>
          <a:prstGeom prst="rect">
            <a:avLst/>
          </a:prstGeom>
        </p:spPr>
        <p:txBody>
          <a:bodyPr vert="horz" lIns="0" tIns="0" rIns="0" bIns="0" rtlCol="0" anchor="t" anchorCtr="0">
            <a:noAutofit/>
          </a:bodyPr>
          <a:lstStyle/>
          <a:p>
            <a:r>
              <a:rPr lang="en-US" noProof="0"/>
              <a:t>Agenda</a:t>
            </a:r>
          </a:p>
        </p:txBody>
      </p:sp>
    </p:spTree>
    <p:extLst>
      <p:ext uri="{BB962C8B-B14F-4D97-AF65-F5344CB8AC3E}">
        <p14:creationId xmlns:p14="http://schemas.microsoft.com/office/powerpoint/2010/main" val="1676395560"/>
      </p:ext>
    </p:extLst>
  </p:cSld>
  <p:clrMapOvr>
    <a:masterClrMapping/>
  </p:clrMapOvr>
  <p:extLst>
    <p:ext uri="{DCECCB84-F9BA-43D5-87BE-67443E8EF086}">
      <p15:sldGuideLst xmlns:p15="http://schemas.microsoft.com/office/powerpoint/2012/main"/>
    </p:ext>
  </p:extLst>
</p:sldLayout>
</file>

<file path=ppt/slideLayouts/slideLayout313.xml><?xml version="1.0" encoding="utf-8"?>
<p:sldLayout xmlns:a="http://schemas.openxmlformats.org/drawingml/2006/main" xmlns:r="http://schemas.openxmlformats.org/officeDocument/2006/relationships" xmlns:p="http://schemas.openxmlformats.org/presentationml/2006/main" preserve="1" userDrawn="1">
  <p:cSld name="1_Agenda True Blue">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solidFill>
                  <a:schemeClr val="bg1"/>
                </a:solidFill>
              </a:defRPr>
            </a:lvl1pPr>
          </a:lstStyle>
          <a:p>
            <a:fld id="{CE177BAC-5351-481D-8E8D-6F4DC10C6EE5}" type="datetime1">
              <a:rPr lang="en-US" smtClean="0"/>
              <a:t>07/18/2024</a:t>
            </a:fld>
            <a:endParaRPr lang="en-US" dirty="0"/>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dirty="0"/>
              <a:t>Besse Medical  |  Confidential</a:t>
            </a:r>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dirty="0"/>
          </a:p>
        </p:txBody>
      </p:sp>
      <p:pic>
        <p:nvPicPr>
          <p:cNvPr id="3" name="Graphic 2">
            <a:extLst>
              <a:ext uri="{FF2B5EF4-FFF2-40B4-BE49-F238E27FC236}">
                <a16:creationId xmlns:a16="http://schemas.microsoft.com/office/drawing/2014/main" id="{5BF4C37A-B372-4707-16A2-58BCBB4B1336}"/>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
        <p:nvSpPr>
          <p:cNvPr id="7" name="Content Placeholder 2">
            <a:extLst>
              <a:ext uri="{FF2B5EF4-FFF2-40B4-BE49-F238E27FC236}">
                <a16:creationId xmlns:a16="http://schemas.microsoft.com/office/drawing/2014/main" id="{E8465899-5540-216C-CC33-4E3F5904986A}"/>
              </a:ext>
            </a:extLst>
          </p:cNvPr>
          <p:cNvSpPr>
            <a:spLocks noGrp="1"/>
          </p:cNvSpPr>
          <p:nvPr>
            <p:ph idx="1"/>
          </p:nvPr>
        </p:nvSpPr>
        <p:spPr>
          <a:xfrm>
            <a:off x="836084" y="1524002"/>
            <a:ext cx="11000317" cy="4858393"/>
          </a:xfrm>
        </p:spPr>
        <p:txBody>
          <a:bodyPr/>
          <a:lstStyle>
            <a:lvl1pPr marL="355582" indent="-355582">
              <a:buFont typeface="+mj-lt"/>
              <a:buAutoNum type="arabicPeriod"/>
              <a:defRPr>
                <a:solidFill>
                  <a:schemeClr val="bg1"/>
                </a:solidFill>
              </a:defRPr>
            </a:lvl1pPr>
          </a:lstStyle>
          <a:p>
            <a:pPr lvl="0"/>
            <a:r>
              <a:rPr lang="en-US" noProof="0"/>
              <a:t>Click to edit Master text styles</a:t>
            </a:r>
          </a:p>
        </p:txBody>
      </p:sp>
      <p:sp>
        <p:nvSpPr>
          <p:cNvPr id="8" name="Title Placeholder 1">
            <a:extLst>
              <a:ext uri="{FF2B5EF4-FFF2-40B4-BE49-F238E27FC236}">
                <a16:creationId xmlns:a16="http://schemas.microsoft.com/office/drawing/2014/main" id="{3CD44EA7-0704-5662-C37F-649E916E7DB7}"/>
              </a:ext>
            </a:extLst>
          </p:cNvPr>
          <p:cNvSpPr>
            <a:spLocks noGrp="1"/>
          </p:cNvSpPr>
          <p:nvPr>
            <p:ph type="title" hasCustomPrompt="1"/>
          </p:nvPr>
        </p:nvSpPr>
        <p:spPr>
          <a:xfrm>
            <a:off x="835200" y="384000"/>
            <a:ext cx="11001600" cy="960000"/>
          </a:xfrm>
          <a:prstGeom prst="rect">
            <a:avLst/>
          </a:prstGeom>
        </p:spPr>
        <p:txBody>
          <a:bodyPr vert="horz" lIns="0" tIns="0" rIns="0" bIns="0" rtlCol="0" anchor="t" anchorCtr="0">
            <a:noAutofit/>
          </a:bodyPr>
          <a:lstStyle>
            <a:lvl1pPr>
              <a:defRPr>
                <a:solidFill>
                  <a:schemeClr val="bg1"/>
                </a:solidFill>
              </a:defRPr>
            </a:lvl1pPr>
          </a:lstStyle>
          <a:p>
            <a:r>
              <a:rPr lang="en-US" noProof="0"/>
              <a:t>Agenda</a:t>
            </a:r>
          </a:p>
        </p:txBody>
      </p:sp>
    </p:spTree>
    <p:extLst>
      <p:ext uri="{BB962C8B-B14F-4D97-AF65-F5344CB8AC3E}">
        <p14:creationId xmlns:p14="http://schemas.microsoft.com/office/powerpoint/2010/main" val="1645533280"/>
      </p:ext>
    </p:extLst>
  </p:cSld>
  <p:clrMapOvr>
    <a:masterClrMapping/>
  </p:clrMapOvr>
  <p:extLst>
    <p:ext uri="{DCECCB84-F9BA-43D5-87BE-67443E8EF086}">
      <p15:sldGuideLst xmlns:p15="http://schemas.microsoft.com/office/powerpoint/2012/main"/>
    </p:ext>
  </p:extLst>
</p:sldLayout>
</file>

<file path=ppt/slideLayouts/slideLayout314.xml><?xml version="1.0" encoding="utf-8"?>
<p:sldLayout xmlns:a="http://schemas.openxmlformats.org/drawingml/2006/main" xmlns:r="http://schemas.openxmlformats.org/officeDocument/2006/relationships" xmlns:p="http://schemas.openxmlformats.org/presentationml/2006/main" preserve="1" userDrawn="1">
  <p:cSld name="1_Agenda Picture 2">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solidFill>
                  <a:schemeClr val="bg1"/>
                </a:solidFill>
              </a:defRPr>
            </a:lvl1pPr>
          </a:lstStyle>
          <a:p>
            <a:fld id="{9189820D-DCC3-40C8-931C-10B66F435AED}" type="datetime1">
              <a:rPr lang="en-US" smtClean="0"/>
              <a:t>07/18/2024</a:t>
            </a:fld>
            <a:endParaRPr lang="en-US" dirty="0"/>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dirty="0"/>
              <a:t>Besse Medical  |  Confidential</a:t>
            </a:r>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dirty="0"/>
          </a:p>
        </p:txBody>
      </p:sp>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p:nvPr>
        </p:nvSpPr>
        <p:spPr>
          <a:xfrm>
            <a:off x="6519335" y="0"/>
            <a:ext cx="5685165" cy="6858000"/>
          </a:xfrm>
          <a:solidFill>
            <a:schemeClr val="bg1"/>
          </a:solidFill>
        </p:spPr>
        <p:txBody>
          <a:bodyPr/>
          <a:lstStyle>
            <a:lvl1pPr marL="0" marR="0" indent="0" algn="l" defTabSz="914354"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pPr marL="0" marR="0" lvl="0" indent="0" algn="l" defTabSz="914354"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icon to add picture</a:t>
            </a:r>
          </a:p>
        </p:txBody>
      </p:sp>
      <p:pic>
        <p:nvPicPr>
          <p:cNvPr id="9" name="Graphic 8">
            <a:extLst>
              <a:ext uri="{FF2B5EF4-FFF2-40B4-BE49-F238E27FC236}">
                <a16:creationId xmlns:a16="http://schemas.microsoft.com/office/drawing/2014/main" id="{B4DDB643-F6AE-1B15-EF5F-A17D17CBCD06}"/>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
        <p:nvSpPr>
          <p:cNvPr id="7" name="Content Placeholder 2">
            <a:extLst>
              <a:ext uri="{FF2B5EF4-FFF2-40B4-BE49-F238E27FC236}">
                <a16:creationId xmlns:a16="http://schemas.microsoft.com/office/drawing/2014/main" id="{CCEF6F98-46F2-9B3B-D10F-F19F4E7D8B11}"/>
              </a:ext>
            </a:extLst>
          </p:cNvPr>
          <p:cNvSpPr>
            <a:spLocks noGrp="1"/>
          </p:cNvSpPr>
          <p:nvPr>
            <p:ph idx="1"/>
          </p:nvPr>
        </p:nvSpPr>
        <p:spPr>
          <a:xfrm>
            <a:off x="836086" y="1524000"/>
            <a:ext cx="5314948" cy="4851400"/>
          </a:xfrm>
        </p:spPr>
        <p:txBody>
          <a:bodyPr/>
          <a:lstStyle>
            <a:lvl1pPr marL="355582" indent="-355582">
              <a:buFont typeface="+mj-lt"/>
              <a:buAutoNum type="arabicPeriod"/>
              <a:defRPr>
                <a:solidFill>
                  <a:schemeClr val="bg1"/>
                </a:solidFill>
              </a:defRPr>
            </a:lvl1pPr>
          </a:lstStyle>
          <a:p>
            <a:pPr lvl="0"/>
            <a:r>
              <a:rPr lang="en-US" noProof="0"/>
              <a:t>Click to edit Master text styles</a:t>
            </a:r>
          </a:p>
        </p:txBody>
      </p:sp>
      <p:sp>
        <p:nvSpPr>
          <p:cNvPr id="10" name="Title Placeholder 1">
            <a:extLst>
              <a:ext uri="{FF2B5EF4-FFF2-40B4-BE49-F238E27FC236}">
                <a16:creationId xmlns:a16="http://schemas.microsoft.com/office/drawing/2014/main" id="{EAF12645-8E06-65E1-B29C-AB2486993D9B}"/>
              </a:ext>
            </a:extLst>
          </p:cNvPr>
          <p:cNvSpPr>
            <a:spLocks noGrp="1"/>
          </p:cNvSpPr>
          <p:nvPr>
            <p:ph type="title" hasCustomPrompt="1"/>
          </p:nvPr>
        </p:nvSpPr>
        <p:spPr>
          <a:xfrm>
            <a:off x="835202" y="384000"/>
            <a:ext cx="5315833" cy="960000"/>
          </a:xfrm>
          <a:prstGeom prst="rect">
            <a:avLst/>
          </a:prstGeom>
        </p:spPr>
        <p:txBody>
          <a:bodyPr vert="horz" lIns="0" tIns="0" rIns="0" bIns="0" rtlCol="0" anchor="t" anchorCtr="0">
            <a:noAutofit/>
          </a:bodyPr>
          <a:lstStyle>
            <a:lvl1pPr>
              <a:defRPr>
                <a:solidFill>
                  <a:schemeClr val="bg1"/>
                </a:solidFill>
              </a:defRPr>
            </a:lvl1pPr>
          </a:lstStyle>
          <a:p>
            <a:r>
              <a:rPr lang="en-US" noProof="0"/>
              <a:t>Agenda</a:t>
            </a:r>
          </a:p>
        </p:txBody>
      </p:sp>
    </p:spTree>
    <p:extLst>
      <p:ext uri="{BB962C8B-B14F-4D97-AF65-F5344CB8AC3E}">
        <p14:creationId xmlns:p14="http://schemas.microsoft.com/office/powerpoint/2010/main" val="1724987463"/>
      </p:ext>
    </p:extLst>
  </p:cSld>
  <p:clrMapOvr>
    <a:masterClrMapping/>
  </p:clrMapOvr>
  <p:extLst>
    <p:ext uri="{DCECCB84-F9BA-43D5-87BE-67443E8EF086}">
      <p15:sldGuideLst xmlns:p15="http://schemas.microsoft.com/office/powerpoint/2012/main"/>
    </p:ext>
  </p:extLst>
</p:sldLayout>
</file>

<file path=ppt/slideLayouts/slideLayout315.xml><?xml version="1.0" encoding="utf-8"?>
<p:sldLayout xmlns:a="http://schemas.openxmlformats.org/drawingml/2006/main" xmlns:r="http://schemas.openxmlformats.org/officeDocument/2006/relationships" xmlns:p="http://schemas.openxmlformats.org/presentationml/2006/main" preserve="1" userDrawn="1">
  <p:cSld name="1_One-column text slide with True Blue &lt;1/2">
    <p:spTree>
      <p:nvGrpSpPr>
        <p:cNvPr id="1" name=""/>
        <p:cNvGrpSpPr/>
        <p:nvPr/>
      </p:nvGrpSpPr>
      <p:grpSpPr>
        <a:xfrm>
          <a:off x="0" y="0"/>
          <a:ext cx="0" cy="0"/>
          <a:chOff x="0" y="0"/>
          <a:chExt cx="0" cy="0"/>
        </a:xfrm>
      </p:grpSpPr>
      <p:sp>
        <p:nvSpPr>
          <p:cNvPr id="3" name="Content Placeholder 2"/>
          <p:cNvSpPr>
            <a:spLocks noGrp="1"/>
          </p:cNvSpPr>
          <p:nvPr>
            <p:ph idx="1"/>
          </p:nvPr>
        </p:nvSpPr>
        <p:spPr>
          <a:xfrm>
            <a:off x="835200" y="2561168"/>
            <a:ext cx="4377600" cy="3814233"/>
          </a:xfrm>
        </p:spPr>
        <p:txBody>
          <a:bodyPr/>
          <a:lstStyle>
            <a:lvl1pPr>
              <a:defRPr sz="1467"/>
            </a:lvl1pPr>
            <a:lvl2pPr marL="153592" indent="-153592">
              <a:defRPr sz="1467"/>
            </a:lvl2pPr>
            <a:lvl3pPr marL="316976" indent="-153592">
              <a:defRPr sz="1467"/>
            </a:lvl3pPr>
            <a:lvl4pPr marL="475464" indent="-153592">
              <a:defRPr sz="1467"/>
            </a:lvl4pPr>
            <a:lvl5pPr marL="633952" indent="-153592">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107A357-8B51-4EB5-9320-28B6875E71D4}"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7" name="Rectangle 6">
            <a:extLst>
              <a:ext uri="{FF2B5EF4-FFF2-40B4-BE49-F238E27FC236}">
                <a16:creationId xmlns:a16="http://schemas.microsoft.com/office/drawing/2014/main" id="{A4FC9A23-18A4-3A87-616D-00F69BB1024C}"/>
              </a:ext>
            </a:extLst>
          </p:cNvPr>
          <p:cNvSpPr/>
          <p:nvPr userDrawn="1"/>
        </p:nvSpPr>
        <p:spPr>
          <a:xfrm>
            <a:off x="5568953" y="0"/>
            <a:ext cx="66230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8" name="Content Placeholder 2">
            <a:extLst>
              <a:ext uri="{FF2B5EF4-FFF2-40B4-BE49-F238E27FC236}">
                <a16:creationId xmlns:a16="http://schemas.microsoft.com/office/drawing/2014/main" id="{24DB7BE8-F149-CE88-A718-08BFD42F439E}"/>
              </a:ext>
            </a:extLst>
          </p:cNvPr>
          <p:cNvSpPr>
            <a:spLocks noGrp="1"/>
          </p:cNvSpPr>
          <p:nvPr>
            <p:ph idx="14"/>
          </p:nvPr>
        </p:nvSpPr>
        <p:spPr bwMode="gray">
          <a:xfrm>
            <a:off x="5939367" y="385232"/>
            <a:ext cx="5894916" cy="5990168"/>
          </a:xfrm>
        </p:spPr>
        <p:txBody>
          <a:bodyPr/>
          <a:lstStyle>
            <a:lvl1pPr>
              <a:defRPr sz="2933">
                <a:solidFill>
                  <a:schemeClr val="accent2"/>
                </a:solidFill>
              </a:defRPr>
            </a:lvl1pPr>
            <a:lvl2pPr marL="0" indent="0">
              <a:spcBef>
                <a:spcPts val="1600"/>
              </a:spcBef>
              <a:buNone/>
              <a:defRPr sz="2400">
                <a:solidFill>
                  <a:schemeClr val="tx2"/>
                </a:solidFill>
              </a:defRPr>
            </a:lvl2pPr>
            <a:lvl3pPr marL="307184" indent="-153592">
              <a:defRPr sz="1467"/>
            </a:lvl3pPr>
            <a:lvl4pPr marL="460776" indent="-153592">
              <a:defRPr sz="1467"/>
            </a:lvl4pPr>
            <a:lvl5pPr marL="614370" indent="-153592">
              <a:defRPr sz="1467"/>
            </a:lvl5pPr>
          </a:lstStyle>
          <a:p>
            <a:pPr lvl="0"/>
            <a:r>
              <a:rPr lang="en-US"/>
              <a:t>Click to edit Master text styles</a:t>
            </a:r>
          </a:p>
        </p:txBody>
      </p:sp>
      <p:sp>
        <p:nvSpPr>
          <p:cNvPr id="9" name="Title Placeholder 1">
            <a:extLst>
              <a:ext uri="{FF2B5EF4-FFF2-40B4-BE49-F238E27FC236}">
                <a16:creationId xmlns:a16="http://schemas.microsoft.com/office/drawing/2014/main" id="{3F13A6F1-DAD2-F8EB-EBEC-3EFB938F68C6}"/>
              </a:ext>
            </a:extLst>
          </p:cNvPr>
          <p:cNvSpPr>
            <a:spLocks noGrp="1"/>
          </p:cNvSpPr>
          <p:nvPr>
            <p:ph type="title"/>
          </p:nvPr>
        </p:nvSpPr>
        <p:spPr>
          <a:xfrm>
            <a:off x="835200" y="383999"/>
            <a:ext cx="4377600" cy="1813100"/>
          </a:xfrm>
          <a:prstGeom prst="rect">
            <a:avLst/>
          </a:prstGeom>
        </p:spPr>
        <p:txBody>
          <a:bodyPr vert="horz" lIns="0" tIns="0" rIns="0" bIns="0" rtlCol="0" anchor="t" anchorCtr="0">
            <a:noAutofit/>
          </a:bodyPr>
          <a:lstStyle/>
          <a:p>
            <a:r>
              <a:rPr lang="en-US" noProof="0"/>
              <a:t>Click to edit Master title style</a:t>
            </a:r>
          </a:p>
        </p:txBody>
      </p:sp>
    </p:spTree>
    <p:extLst>
      <p:ext uri="{BB962C8B-B14F-4D97-AF65-F5344CB8AC3E}">
        <p14:creationId xmlns:p14="http://schemas.microsoft.com/office/powerpoint/2010/main" val="3152546627"/>
      </p:ext>
    </p:extLst>
  </p:cSld>
  <p:clrMapOvr>
    <a:masterClrMapping/>
  </p:clrMapOvr>
  <p:extLst>
    <p:ext uri="{DCECCB84-F9BA-43D5-87BE-67443E8EF086}">
      <p15:sldGuideLst xmlns:p15="http://schemas.microsoft.com/office/powerpoint/2012/main"/>
    </p:ext>
  </p:extLst>
</p:sldLayout>
</file>

<file path=ppt/slideLayouts/slideLayout316.xml><?xml version="1.0" encoding="utf-8"?>
<p:sldLayout xmlns:a="http://schemas.openxmlformats.org/drawingml/2006/main" xmlns:r="http://schemas.openxmlformats.org/officeDocument/2006/relationships" xmlns:p="http://schemas.openxmlformats.org/presentationml/2006/main" preserve="1" userDrawn="1">
  <p:cSld name="1_One-column text slide with True Blue left &lt;1/2">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C7DD5D7-7501-F9D7-B4BB-2F757699235E}"/>
              </a:ext>
            </a:extLst>
          </p:cNvPr>
          <p:cNvSpPr/>
          <p:nvPr userDrawn="1"/>
        </p:nvSpPr>
        <p:spPr>
          <a:xfrm>
            <a:off x="0" y="0"/>
            <a:ext cx="710353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bg1"/>
              </a:solidFill>
            </a:endParaRPr>
          </a:p>
        </p:txBody>
      </p:sp>
      <p:sp>
        <p:nvSpPr>
          <p:cNvPr id="2" name="Title 1"/>
          <p:cNvSpPr>
            <a:spLocks noGrp="1"/>
          </p:cNvSpPr>
          <p:nvPr>
            <p:ph type="title"/>
          </p:nvPr>
        </p:nvSpPr>
        <p:spPr>
          <a:xfrm>
            <a:off x="7454900" y="385232"/>
            <a:ext cx="4377600" cy="1536000"/>
          </a:xfrm>
        </p:spPr>
        <p:txBody>
          <a:bodyPr/>
          <a:lstStyle/>
          <a:p>
            <a:r>
              <a:rPr lang="en-US"/>
              <a:t>Click to edit Master title style</a:t>
            </a:r>
          </a:p>
        </p:txBody>
      </p:sp>
      <p:sp>
        <p:nvSpPr>
          <p:cNvPr id="3" name="Content Placeholder 2"/>
          <p:cNvSpPr>
            <a:spLocks noGrp="1"/>
          </p:cNvSpPr>
          <p:nvPr>
            <p:ph idx="1"/>
          </p:nvPr>
        </p:nvSpPr>
        <p:spPr>
          <a:xfrm>
            <a:off x="7454900" y="2209800"/>
            <a:ext cx="4379384" cy="4165600"/>
          </a:xfrm>
        </p:spPr>
        <p:txBody>
          <a:bodyPr/>
          <a:lstStyle>
            <a:lvl1pPr>
              <a:defRPr sz="1467"/>
            </a:lvl1pPr>
            <a:lvl2pPr marL="153592" indent="-153592">
              <a:defRPr sz="1467"/>
            </a:lvl2pPr>
            <a:lvl3pPr marL="316976" indent="-153592">
              <a:defRPr sz="1467"/>
            </a:lvl3pPr>
            <a:lvl4pPr marL="475464" indent="-153592">
              <a:defRPr sz="1467"/>
            </a:lvl4pPr>
            <a:lvl5pPr marL="633952" indent="-153592">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bwMode="gray"/>
        <p:txBody>
          <a:bodyPr/>
          <a:lstStyle>
            <a:lvl1pPr>
              <a:defRPr>
                <a:solidFill>
                  <a:schemeClr val="bg1"/>
                </a:solidFill>
              </a:defRPr>
            </a:lvl1pPr>
          </a:lstStyle>
          <a:p>
            <a:fld id="{1EA54B30-6FDF-497F-99D4-415C3CFB1DA7}" type="datetime1">
              <a:rPr lang="en-US" smtClean="0"/>
              <a:t>07/18/2024</a:t>
            </a:fld>
            <a:endParaRPr lang="en-US" dirty="0"/>
          </a:p>
        </p:txBody>
      </p:sp>
      <p:sp>
        <p:nvSpPr>
          <p:cNvPr id="5" name="Footer Placeholder 4"/>
          <p:cNvSpPr>
            <a:spLocks noGrp="1"/>
          </p:cNvSpPr>
          <p:nvPr>
            <p:ph type="ftr" sz="quarter" idx="11"/>
          </p:nvPr>
        </p:nvSpPr>
        <p:spPr bwMode="gray"/>
        <p:txBody>
          <a:bodyPr/>
          <a:lstStyle>
            <a:lvl1pPr>
              <a:defRPr>
                <a:solidFill>
                  <a:schemeClr val="bg1"/>
                </a:solidFill>
              </a:defRPr>
            </a:lvl1pPr>
          </a:lstStyle>
          <a:p>
            <a:r>
              <a:rPr lang="en-US" dirty="0"/>
              <a:t>Besse Medical  |  Confidential</a:t>
            </a:r>
          </a:p>
        </p:txBody>
      </p:sp>
      <p:sp>
        <p:nvSpPr>
          <p:cNvPr id="6" name="Slide Number Placeholder 5"/>
          <p:cNvSpPr>
            <a:spLocks noGrp="1"/>
          </p:cNvSpPr>
          <p:nvPr>
            <p:ph type="sldNum" sz="quarter" idx="12"/>
          </p:nvPr>
        </p:nvSpPr>
        <p:spPr bwMode="gray"/>
        <p:txBody>
          <a:bodyPr/>
          <a:lstStyle>
            <a:lvl1pPr>
              <a:defRPr>
                <a:solidFill>
                  <a:schemeClr val="bg1"/>
                </a:solidFill>
              </a:defRPr>
            </a:lvl1pPr>
          </a:lstStyle>
          <a:p>
            <a:fld id="{7402B711-A71A-452E-950A-8AB93037233C}" type="slidenum">
              <a:rPr lang="en-US" smtClean="0"/>
              <a:pPr/>
              <a:t>‹#›</a:t>
            </a:fld>
            <a:endParaRPr lang="en-US" dirty="0"/>
          </a:p>
        </p:txBody>
      </p:sp>
      <p:sp>
        <p:nvSpPr>
          <p:cNvPr id="8" name="Content Placeholder 2">
            <a:extLst>
              <a:ext uri="{FF2B5EF4-FFF2-40B4-BE49-F238E27FC236}">
                <a16:creationId xmlns:a16="http://schemas.microsoft.com/office/drawing/2014/main" id="{0C0C0DCC-85D1-24DC-13CC-F952FFF90BC8}"/>
              </a:ext>
            </a:extLst>
          </p:cNvPr>
          <p:cNvSpPr>
            <a:spLocks noGrp="1"/>
          </p:cNvSpPr>
          <p:nvPr>
            <p:ph idx="14"/>
          </p:nvPr>
        </p:nvSpPr>
        <p:spPr bwMode="gray">
          <a:xfrm>
            <a:off x="835200" y="390144"/>
            <a:ext cx="5856496" cy="5985256"/>
          </a:xfrm>
        </p:spPr>
        <p:txBody>
          <a:bodyPr/>
          <a:lstStyle>
            <a:lvl1pPr>
              <a:defRPr sz="2933">
                <a:solidFill>
                  <a:schemeClr val="accent2"/>
                </a:solidFill>
              </a:defRPr>
            </a:lvl1pPr>
            <a:lvl2pPr marL="0" indent="0">
              <a:spcBef>
                <a:spcPts val="1600"/>
              </a:spcBef>
              <a:buNone/>
              <a:defRPr sz="2400">
                <a:solidFill>
                  <a:schemeClr val="tx2"/>
                </a:solidFill>
              </a:defRPr>
            </a:lvl2pPr>
            <a:lvl3pPr marL="307184" indent="-153592">
              <a:defRPr sz="1467"/>
            </a:lvl3pPr>
            <a:lvl4pPr marL="460776" indent="-153592">
              <a:defRPr sz="1467"/>
            </a:lvl4pPr>
            <a:lvl5pPr marL="614370" indent="-153592">
              <a:defRPr sz="1467"/>
            </a:lvl5pPr>
          </a:lstStyle>
          <a:p>
            <a:pPr lvl="0"/>
            <a:r>
              <a:rPr lang="en-US"/>
              <a:t>Click to edit Master text styles</a:t>
            </a:r>
          </a:p>
        </p:txBody>
      </p:sp>
      <p:pic>
        <p:nvPicPr>
          <p:cNvPr id="9" name="Graphic 8">
            <a:extLst>
              <a:ext uri="{FF2B5EF4-FFF2-40B4-BE49-F238E27FC236}">
                <a16:creationId xmlns:a16="http://schemas.microsoft.com/office/drawing/2014/main" id="{DEF8A625-03D4-16F1-F128-5D9D869EF63C}"/>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Tree>
    <p:extLst>
      <p:ext uri="{BB962C8B-B14F-4D97-AF65-F5344CB8AC3E}">
        <p14:creationId xmlns:p14="http://schemas.microsoft.com/office/powerpoint/2010/main" val="2570940265"/>
      </p:ext>
    </p:extLst>
  </p:cSld>
  <p:clrMapOvr>
    <a:masterClrMapping/>
  </p:clrMapOvr>
  <p:extLst>
    <p:ext uri="{DCECCB84-F9BA-43D5-87BE-67443E8EF086}">
      <p15:sldGuideLst xmlns:p15="http://schemas.microsoft.com/office/powerpoint/2012/main"/>
    </p:ext>
  </p:extLst>
</p:sldLayout>
</file>

<file path=ppt/slideLayouts/slideLayout317.xml><?xml version="1.0" encoding="utf-8"?>
<p:sldLayout xmlns:a="http://schemas.openxmlformats.org/drawingml/2006/main" xmlns:r="http://schemas.openxmlformats.org/officeDocument/2006/relationships" xmlns:p="http://schemas.openxmlformats.org/presentationml/2006/main" preserve="1" userDrawn="1">
  <p:cSld name="1_Three-columns infobox">
    <p:spTree>
      <p:nvGrpSpPr>
        <p:cNvPr id="1" name=""/>
        <p:cNvGrpSpPr/>
        <p:nvPr/>
      </p:nvGrpSpPr>
      <p:grpSpPr>
        <a:xfrm>
          <a:off x="0" y="0"/>
          <a:ext cx="0" cy="0"/>
          <a:chOff x="0" y="0"/>
          <a:chExt cx="0" cy="0"/>
        </a:xfrm>
      </p:grpSpPr>
      <p:sp>
        <p:nvSpPr>
          <p:cNvPr id="2" name="Title 1"/>
          <p:cNvSpPr>
            <a:spLocks noGrp="1"/>
          </p:cNvSpPr>
          <p:nvPr>
            <p:ph type="title"/>
          </p:nvPr>
        </p:nvSpPr>
        <p:spPr>
          <a:xfrm>
            <a:off x="835199" y="385232"/>
            <a:ext cx="11001600" cy="960000"/>
          </a:xfrm>
        </p:spPr>
        <p:txBody>
          <a:bodyPr/>
          <a:lstStyle/>
          <a:p>
            <a:r>
              <a:rPr lang="en-US"/>
              <a:t>Click to edit Master title style</a:t>
            </a:r>
          </a:p>
        </p:txBody>
      </p:sp>
      <p:sp>
        <p:nvSpPr>
          <p:cNvPr id="3" name="Content Placeholder 2"/>
          <p:cNvSpPr>
            <a:spLocks noGrp="1"/>
          </p:cNvSpPr>
          <p:nvPr>
            <p:ph idx="1"/>
          </p:nvPr>
        </p:nvSpPr>
        <p:spPr>
          <a:xfrm>
            <a:off x="836081" y="3234269"/>
            <a:ext cx="3417600" cy="2905371"/>
          </a:xfrm>
        </p:spPr>
        <p:txBody>
          <a:bodyPr/>
          <a:lstStyle>
            <a:lvl1pPr>
              <a:defRPr sz="1467"/>
            </a:lvl1pPr>
            <a:lvl2pPr marL="153592" indent="-153592">
              <a:defRPr sz="1467"/>
            </a:lvl2pPr>
            <a:lvl3pPr marL="316976" indent="-153592">
              <a:defRPr sz="1467"/>
            </a:lvl3pPr>
            <a:lvl4pPr marL="475464" indent="-153592">
              <a:defRPr sz="1467"/>
            </a:lvl4pPr>
            <a:lvl5pPr marL="633952" indent="-153592">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C483561-9979-4EAB-970B-F26A5086F761}"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a:xfrm rot="-5400000">
            <a:off x="194499" y="6190393"/>
            <a:ext cx="240000" cy="144000"/>
          </a:xfrm>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9" name="Content Placeholder 2">
            <a:extLst>
              <a:ext uri="{FF2B5EF4-FFF2-40B4-BE49-F238E27FC236}">
                <a16:creationId xmlns:a16="http://schemas.microsoft.com/office/drawing/2014/main" id="{F8A03253-F23B-759D-52D6-D0D372380F82}"/>
              </a:ext>
            </a:extLst>
          </p:cNvPr>
          <p:cNvSpPr>
            <a:spLocks noGrp="1"/>
          </p:cNvSpPr>
          <p:nvPr>
            <p:ph idx="15"/>
          </p:nvPr>
        </p:nvSpPr>
        <p:spPr>
          <a:xfrm>
            <a:off x="836083" y="2565400"/>
            <a:ext cx="3417600" cy="476645"/>
          </a:xfrm>
        </p:spPr>
        <p:txBody>
          <a:bodyPr/>
          <a:lstStyle>
            <a:lvl1pPr>
              <a:defRPr sz="1467" b="1">
                <a:solidFill>
                  <a:schemeClr val="tx1"/>
                </a:solidFill>
              </a:defRPr>
            </a:lvl1pPr>
            <a:lvl2pPr marL="153592" indent="-153592">
              <a:defRPr sz="1467" b="1">
                <a:solidFill>
                  <a:schemeClr val="tx1"/>
                </a:solidFill>
              </a:defRPr>
            </a:lvl2pPr>
            <a:lvl3pPr marL="307184" indent="-153592">
              <a:defRPr sz="1467" b="1">
                <a:solidFill>
                  <a:schemeClr val="tx1"/>
                </a:solidFill>
              </a:defRPr>
            </a:lvl3pPr>
            <a:lvl4pPr marL="460776" indent="-153592">
              <a:defRPr sz="1467" b="1">
                <a:solidFill>
                  <a:schemeClr val="tx1"/>
                </a:solidFill>
              </a:defRPr>
            </a:lvl4pPr>
            <a:lvl5pPr marL="614370" indent="-153592">
              <a:defRPr sz="1467" b="1">
                <a:solidFill>
                  <a:schemeClr val="tx1"/>
                </a:solidFill>
              </a:defRPr>
            </a:lvl5pPr>
          </a:lstStyle>
          <a:p>
            <a:pPr lvl="0"/>
            <a:r>
              <a:rPr lang="en-US"/>
              <a:t>Click to edit Master text styles</a:t>
            </a:r>
          </a:p>
        </p:txBody>
      </p:sp>
      <p:sp>
        <p:nvSpPr>
          <p:cNvPr id="11" name="Content Placeholder 2">
            <a:extLst>
              <a:ext uri="{FF2B5EF4-FFF2-40B4-BE49-F238E27FC236}">
                <a16:creationId xmlns:a16="http://schemas.microsoft.com/office/drawing/2014/main" id="{E7EFCB67-D080-4319-E997-74C0A99A291D}"/>
              </a:ext>
            </a:extLst>
          </p:cNvPr>
          <p:cNvSpPr>
            <a:spLocks noGrp="1"/>
          </p:cNvSpPr>
          <p:nvPr>
            <p:ph idx="16"/>
          </p:nvPr>
        </p:nvSpPr>
        <p:spPr>
          <a:xfrm>
            <a:off x="4622801" y="2565400"/>
            <a:ext cx="3417600" cy="476645"/>
          </a:xfrm>
        </p:spPr>
        <p:txBody>
          <a:bodyPr/>
          <a:lstStyle>
            <a:lvl1pPr>
              <a:defRPr sz="1467" b="1">
                <a:solidFill>
                  <a:schemeClr val="tx1"/>
                </a:solidFill>
              </a:defRPr>
            </a:lvl1pPr>
            <a:lvl2pPr marL="153592" indent="-153592">
              <a:defRPr sz="1467" b="1">
                <a:solidFill>
                  <a:schemeClr val="tx1"/>
                </a:solidFill>
              </a:defRPr>
            </a:lvl2pPr>
            <a:lvl3pPr marL="307184" indent="-153592">
              <a:defRPr sz="1467" b="1">
                <a:solidFill>
                  <a:schemeClr val="tx1"/>
                </a:solidFill>
              </a:defRPr>
            </a:lvl3pPr>
            <a:lvl4pPr marL="460776" indent="-153592">
              <a:defRPr sz="1467" b="1">
                <a:solidFill>
                  <a:schemeClr val="tx1"/>
                </a:solidFill>
              </a:defRPr>
            </a:lvl4pPr>
            <a:lvl5pPr marL="614370" indent="-153592">
              <a:defRPr sz="1467" b="1">
                <a:solidFill>
                  <a:schemeClr val="tx1"/>
                </a:solidFill>
              </a:defRPr>
            </a:lvl5pPr>
          </a:lstStyle>
          <a:p>
            <a:pPr lvl="0"/>
            <a:r>
              <a:rPr lang="en-US"/>
              <a:t>Click to edit Master text styles</a:t>
            </a:r>
          </a:p>
        </p:txBody>
      </p:sp>
      <p:sp>
        <p:nvSpPr>
          <p:cNvPr id="12" name="Content Placeholder 2">
            <a:extLst>
              <a:ext uri="{FF2B5EF4-FFF2-40B4-BE49-F238E27FC236}">
                <a16:creationId xmlns:a16="http://schemas.microsoft.com/office/drawing/2014/main" id="{4BBAD459-7E18-A13F-67D6-D1EA73D281BB}"/>
              </a:ext>
            </a:extLst>
          </p:cNvPr>
          <p:cNvSpPr>
            <a:spLocks noGrp="1"/>
          </p:cNvSpPr>
          <p:nvPr>
            <p:ph idx="17"/>
          </p:nvPr>
        </p:nvSpPr>
        <p:spPr>
          <a:xfrm>
            <a:off x="8414400" y="2565400"/>
            <a:ext cx="3417600" cy="476645"/>
          </a:xfrm>
        </p:spPr>
        <p:txBody>
          <a:bodyPr/>
          <a:lstStyle>
            <a:lvl1pPr>
              <a:defRPr sz="1467" b="1">
                <a:solidFill>
                  <a:schemeClr val="tx1"/>
                </a:solidFill>
              </a:defRPr>
            </a:lvl1pPr>
            <a:lvl2pPr marL="153592" indent="-153592">
              <a:defRPr sz="1467" b="1">
                <a:solidFill>
                  <a:schemeClr val="tx1"/>
                </a:solidFill>
              </a:defRPr>
            </a:lvl2pPr>
            <a:lvl3pPr marL="307184" indent="-153592">
              <a:defRPr sz="1467" b="1">
                <a:solidFill>
                  <a:schemeClr val="tx1"/>
                </a:solidFill>
              </a:defRPr>
            </a:lvl3pPr>
            <a:lvl4pPr marL="460776" indent="-153592">
              <a:defRPr sz="1467" b="1">
                <a:solidFill>
                  <a:schemeClr val="tx1"/>
                </a:solidFill>
              </a:defRPr>
            </a:lvl4pPr>
            <a:lvl5pPr marL="614370" indent="-153592">
              <a:defRPr sz="1467" b="1">
                <a:solidFill>
                  <a:schemeClr val="tx1"/>
                </a:solidFill>
              </a:defRPr>
            </a:lvl5pPr>
          </a:lstStyle>
          <a:p>
            <a:pPr lvl="0"/>
            <a:r>
              <a:rPr lang="en-US"/>
              <a:t>Click to edit Master text styles</a:t>
            </a:r>
          </a:p>
        </p:txBody>
      </p:sp>
      <p:sp>
        <p:nvSpPr>
          <p:cNvPr id="14" name="Text Placeholder 13">
            <a:extLst>
              <a:ext uri="{FF2B5EF4-FFF2-40B4-BE49-F238E27FC236}">
                <a16:creationId xmlns:a16="http://schemas.microsoft.com/office/drawing/2014/main" id="{9E7AC5FE-6C84-8EE7-245C-A99B8F429EC7}"/>
              </a:ext>
            </a:extLst>
          </p:cNvPr>
          <p:cNvSpPr>
            <a:spLocks noGrp="1"/>
          </p:cNvSpPr>
          <p:nvPr>
            <p:ph type="body" sz="quarter" idx="18" hasCustomPrompt="1"/>
          </p:nvPr>
        </p:nvSpPr>
        <p:spPr>
          <a:xfrm>
            <a:off x="836084" y="6238393"/>
            <a:ext cx="7200000" cy="144000"/>
          </a:xfrm>
        </p:spPr>
        <p:txBody>
          <a:bodyPr anchor="b" anchorCtr="0"/>
          <a:lstStyle>
            <a:lvl1pPr>
              <a:defRPr sz="933"/>
            </a:lvl1pPr>
            <a:lvl2pPr>
              <a:defRPr sz="933"/>
            </a:lvl2pPr>
            <a:lvl3pPr>
              <a:defRPr sz="933"/>
            </a:lvl3pPr>
            <a:lvl4pPr>
              <a:defRPr sz="933"/>
            </a:lvl4pPr>
            <a:lvl5pPr>
              <a:defRPr sz="933"/>
            </a:lvl5pPr>
          </a:lstStyle>
          <a:p>
            <a:pPr lvl="0"/>
            <a:r>
              <a:rPr lang="en-US"/>
              <a:t>Footnote, source</a:t>
            </a:r>
          </a:p>
        </p:txBody>
      </p:sp>
      <p:sp>
        <p:nvSpPr>
          <p:cNvPr id="13" name="Content Placeholder 2">
            <a:extLst>
              <a:ext uri="{FF2B5EF4-FFF2-40B4-BE49-F238E27FC236}">
                <a16:creationId xmlns:a16="http://schemas.microsoft.com/office/drawing/2014/main" id="{78E2F75B-D370-7245-855F-CC44F02633AD}"/>
              </a:ext>
            </a:extLst>
          </p:cNvPr>
          <p:cNvSpPr>
            <a:spLocks noGrp="1"/>
          </p:cNvSpPr>
          <p:nvPr>
            <p:ph idx="19"/>
          </p:nvPr>
        </p:nvSpPr>
        <p:spPr>
          <a:xfrm>
            <a:off x="4622801" y="3234269"/>
            <a:ext cx="3417600" cy="2905371"/>
          </a:xfrm>
        </p:spPr>
        <p:txBody>
          <a:bodyPr/>
          <a:lstStyle>
            <a:lvl1pPr>
              <a:defRPr sz="1467"/>
            </a:lvl1pPr>
            <a:lvl2pPr marL="153592" indent="-153592">
              <a:defRPr sz="1467"/>
            </a:lvl2pPr>
            <a:lvl3pPr marL="316976" indent="-153592">
              <a:defRPr sz="1467"/>
            </a:lvl3pPr>
            <a:lvl4pPr marL="475464" indent="-153592">
              <a:defRPr sz="1467"/>
            </a:lvl4pPr>
            <a:lvl5pPr marL="633952" indent="-153592">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8" name="Content Placeholder 2">
            <a:extLst>
              <a:ext uri="{FF2B5EF4-FFF2-40B4-BE49-F238E27FC236}">
                <a16:creationId xmlns:a16="http://schemas.microsoft.com/office/drawing/2014/main" id="{97D5EB7F-3000-354C-8E1C-9F89AE68D870}"/>
              </a:ext>
            </a:extLst>
          </p:cNvPr>
          <p:cNvSpPr>
            <a:spLocks noGrp="1"/>
          </p:cNvSpPr>
          <p:nvPr>
            <p:ph idx="20"/>
          </p:nvPr>
        </p:nvSpPr>
        <p:spPr>
          <a:xfrm>
            <a:off x="8414400" y="3234269"/>
            <a:ext cx="3417600" cy="2905371"/>
          </a:xfrm>
        </p:spPr>
        <p:txBody>
          <a:bodyPr/>
          <a:lstStyle>
            <a:lvl1pPr>
              <a:defRPr sz="1467"/>
            </a:lvl1pPr>
            <a:lvl2pPr marL="153592" indent="-153592">
              <a:defRPr sz="1467"/>
            </a:lvl2pPr>
            <a:lvl3pPr marL="316976" indent="-153592">
              <a:defRPr sz="1467"/>
            </a:lvl3pPr>
            <a:lvl4pPr marL="475464" indent="-153592">
              <a:defRPr sz="1467"/>
            </a:lvl4pPr>
            <a:lvl5pPr marL="633952" indent="-153592">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607329654"/>
      </p:ext>
    </p:extLst>
  </p:cSld>
  <p:clrMapOvr>
    <a:masterClrMapping/>
  </p:clrMapOvr>
  <p:extLst>
    <p:ext uri="{DCECCB84-F9BA-43D5-87BE-67443E8EF086}">
      <p15:sldGuideLst xmlns:p15="http://schemas.microsoft.com/office/powerpoint/2012/main"/>
    </p:ext>
  </p:extLst>
</p:sldLayout>
</file>

<file path=ppt/slideLayouts/slideLayout318.xml><?xml version="1.0" encoding="utf-8"?>
<p:sldLayout xmlns:a="http://schemas.openxmlformats.org/drawingml/2006/main" xmlns:r="http://schemas.openxmlformats.org/officeDocument/2006/relationships" xmlns:p="http://schemas.openxmlformats.org/presentationml/2006/main" preserve="1" userDrawn="1">
  <p:cSld name="1_Slide with graphic">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C7874720-3CA4-470D-9765-E40B4B591C01}"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42" name="Title 1">
            <a:extLst>
              <a:ext uri="{FF2B5EF4-FFF2-40B4-BE49-F238E27FC236}">
                <a16:creationId xmlns:a16="http://schemas.microsoft.com/office/drawing/2014/main" id="{517022F6-FB1A-90CE-5DEA-589D2DD10D08}"/>
              </a:ext>
            </a:extLst>
          </p:cNvPr>
          <p:cNvSpPr>
            <a:spLocks noGrp="1"/>
          </p:cNvSpPr>
          <p:nvPr>
            <p:ph type="title"/>
          </p:nvPr>
        </p:nvSpPr>
        <p:spPr>
          <a:xfrm>
            <a:off x="835200" y="385232"/>
            <a:ext cx="11001600" cy="960000"/>
          </a:xfrm>
        </p:spPr>
        <p:txBody>
          <a:bodyPr/>
          <a:lstStyle/>
          <a:p>
            <a:r>
              <a:rPr lang="en-US"/>
              <a:t>Click to edit Master title style</a:t>
            </a:r>
          </a:p>
        </p:txBody>
      </p:sp>
      <p:sp>
        <p:nvSpPr>
          <p:cNvPr id="2" name="Content Placeholder 2">
            <a:extLst>
              <a:ext uri="{FF2B5EF4-FFF2-40B4-BE49-F238E27FC236}">
                <a16:creationId xmlns:a16="http://schemas.microsoft.com/office/drawing/2014/main" id="{24323701-A71F-5383-9682-4BCEBA1DEEEC}"/>
              </a:ext>
            </a:extLst>
          </p:cNvPr>
          <p:cNvSpPr>
            <a:spLocks noGrp="1"/>
          </p:cNvSpPr>
          <p:nvPr>
            <p:ph idx="1" hasCustomPrompt="1"/>
          </p:nvPr>
        </p:nvSpPr>
        <p:spPr>
          <a:xfrm>
            <a:off x="836084" y="1524000"/>
            <a:ext cx="10998200" cy="4851400"/>
          </a:xfrm>
        </p:spPr>
        <p:txBody>
          <a:bodyPr/>
          <a:lstStyle>
            <a:lvl1pPr marL="0" marR="0" indent="0" algn="l" defTabSz="231637" rtl="0" eaLnBrk="1" fontAlgn="auto" latinLnBrk="0" hangingPunct="1">
              <a:lnSpc>
                <a:spcPct val="100000"/>
              </a:lnSpc>
              <a:spcBef>
                <a:spcPts val="0"/>
              </a:spcBef>
              <a:spcAft>
                <a:spcPts val="800"/>
              </a:spcAft>
              <a:buClrTx/>
              <a:buSzTx/>
              <a:buFont typeface="Arial" panose="020B0604020202020204" pitchFamily="34" charset="0"/>
              <a:buNone/>
              <a:tabLst>
                <a:tab pos="231637" algn="l"/>
                <a:tab pos="463272" algn="l"/>
                <a:tab pos="694909" algn="l"/>
                <a:tab pos="926546" algn="l"/>
              </a:tabLst>
              <a:defRPr sz="1867"/>
            </a:lvl1pPr>
            <a:lvl2pPr marL="153592" indent="-153592">
              <a:defRPr sz="1467"/>
            </a:lvl2pPr>
            <a:lvl3pPr marL="307184" indent="-153592">
              <a:defRPr sz="1467"/>
            </a:lvl3pPr>
            <a:lvl4pPr marL="460776" indent="-153592">
              <a:defRPr sz="1467"/>
            </a:lvl4pPr>
            <a:lvl5pPr marL="614370" indent="-153592">
              <a:defRPr sz="1467"/>
            </a:lvl5pPr>
          </a:lstStyle>
          <a:p>
            <a:r>
              <a:rPr lang="en-US"/>
              <a:t>Click the icon to add a chart</a:t>
            </a:r>
          </a:p>
        </p:txBody>
      </p:sp>
    </p:spTree>
    <p:extLst>
      <p:ext uri="{BB962C8B-B14F-4D97-AF65-F5344CB8AC3E}">
        <p14:creationId xmlns:p14="http://schemas.microsoft.com/office/powerpoint/2010/main" val="3941345858"/>
      </p:ext>
    </p:extLst>
  </p:cSld>
  <p:clrMapOvr>
    <a:masterClrMapping/>
  </p:clrMapOvr>
  <p:extLst>
    <p:ext uri="{DCECCB84-F9BA-43D5-87BE-67443E8EF086}">
      <p15:sldGuideLst xmlns:p15="http://schemas.microsoft.com/office/powerpoint/2012/main"/>
    </p:ext>
  </p:extLst>
</p:sldLayout>
</file>

<file path=ppt/slideLayouts/slideLayout319.xml><?xml version="1.0" encoding="utf-8"?>
<p:sldLayout xmlns:a="http://schemas.openxmlformats.org/drawingml/2006/main" xmlns:r="http://schemas.openxmlformats.org/officeDocument/2006/relationships" xmlns:p="http://schemas.openxmlformats.org/presentationml/2006/main" preserve="1" userDrawn="1">
  <p:cSld name="1_Slide with graphic backgroun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E0607214-66A1-4000-9503-44A462496636}"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2" name="Rectangle 1">
            <a:extLst>
              <a:ext uri="{FF2B5EF4-FFF2-40B4-BE49-F238E27FC236}">
                <a16:creationId xmlns:a16="http://schemas.microsoft.com/office/drawing/2014/main" id="{6D086C83-C8FE-334B-A1B4-45EB915DC415}"/>
              </a:ext>
            </a:extLst>
          </p:cNvPr>
          <p:cNvSpPr/>
          <p:nvPr userDrawn="1"/>
        </p:nvSpPr>
        <p:spPr>
          <a:xfrm>
            <a:off x="558800" y="0"/>
            <a:ext cx="116332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3" name="Content Placeholder 2">
            <a:extLst>
              <a:ext uri="{FF2B5EF4-FFF2-40B4-BE49-F238E27FC236}">
                <a16:creationId xmlns:a16="http://schemas.microsoft.com/office/drawing/2014/main" id="{4F1C24E8-0218-C9B8-51BB-97236C8F164A}"/>
              </a:ext>
            </a:extLst>
          </p:cNvPr>
          <p:cNvSpPr>
            <a:spLocks noGrp="1"/>
          </p:cNvSpPr>
          <p:nvPr>
            <p:ph idx="1" hasCustomPrompt="1"/>
          </p:nvPr>
        </p:nvSpPr>
        <p:spPr>
          <a:xfrm>
            <a:off x="836083" y="1524000"/>
            <a:ext cx="10993036" cy="4851400"/>
          </a:xfrm>
        </p:spPr>
        <p:txBody>
          <a:bodyPr/>
          <a:lstStyle>
            <a:lvl1pPr>
              <a:defRPr sz="1867"/>
            </a:lvl1pPr>
            <a:lvl2pPr marL="153592" indent="-153592">
              <a:defRPr sz="1467"/>
            </a:lvl2pPr>
            <a:lvl3pPr marL="307184" indent="-153592">
              <a:defRPr sz="1467"/>
            </a:lvl3pPr>
            <a:lvl4pPr marL="460776" indent="-153592">
              <a:defRPr sz="1467"/>
            </a:lvl4pPr>
            <a:lvl5pPr marL="614370" indent="-153592">
              <a:defRPr sz="1467"/>
            </a:lvl5pPr>
          </a:lstStyle>
          <a:p>
            <a:r>
              <a:rPr lang="en-US"/>
              <a:t>Click the icon to add a chart</a:t>
            </a:r>
          </a:p>
        </p:txBody>
      </p:sp>
      <p:sp>
        <p:nvSpPr>
          <p:cNvPr id="7" name="Title 1">
            <a:extLst>
              <a:ext uri="{FF2B5EF4-FFF2-40B4-BE49-F238E27FC236}">
                <a16:creationId xmlns:a16="http://schemas.microsoft.com/office/drawing/2014/main" id="{E979720E-C057-ED82-E535-3FF27B89C136}"/>
              </a:ext>
            </a:extLst>
          </p:cNvPr>
          <p:cNvSpPr>
            <a:spLocks noGrp="1"/>
          </p:cNvSpPr>
          <p:nvPr>
            <p:ph type="title"/>
          </p:nvPr>
        </p:nvSpPr>
        <p:spPr>
          <a:xfrm>
            <a:off x="835200" y="385232"/>
            <a:ext cx="11001600" cy="960000"/>
          </a:xfrm>
        </p:spPr>
        <p:txBody>
          <a:bodyPr/>
          <a:lstStyle/>
          <a:p>
            <a:r>
              <a:rPr lang="en-US"/>
              <a:t>Click to edit Master title style</a:t>
            </a:r>
          </a:p>
        </p:txBody>
      </p:sp>
    </p:spTree>
    <p:extLst>
      <p:ext uri="{BB962C8B-B14F-4D97-AF65-F5344CB8AC3E}">
        <p14:creationId xmlns:p14="http://schemas.microsoft.com/office/powerpoint/2010/main" val="63435431"/>
      </p:ext>
    </p:extLst>
  </p:cSld>
  <p:clrMapOvr>
    <a:masterClrMapping/>
  </p:clrMapOvr>
  <p:extLst>
    <p:ext uri="{DCECCB84-F9BA-43D5-87BE-67443E8EF086}">
      <p15:sldGuideLst xmlns:p15="http://schemas.microsoft.com/office/powerpoint/2012/main"/>
    </p:ext>
  </p:extLst>
</p:sldLayout>
</file>

<file path=ppt/slideLayouts/slideLayout320.xml><?xml version="1.0" encoding="utf-8"?>
<p:sldLayout xmlns:a="http://schemas.openxmlformats.org/drawingml/2006/main" xmlns:r="http://schemas.openxmlformats.org/officeDocument/2006/relationships" xmlns:p="http://schemas.openxmlformats.org/presentationml/2006/main" preserve="1" userDrawn="1">
  <p:cSld name="1_One-column text slide with 2/3 graphic background right">
    <p:spTree>
      <p:nvGrpSpPr>
        <p:cNvPr id="1" name=""/>
        <p:cNvGrpSpPr/>
        <p:nvPr/>
      </p:nvGrpSpPr>
      <p:grpSpPr>
        <a:xfrm>
          <a:off x="0" y="0"/>
          <a:ext cx="0" cy="0"/>
          <a:chOff x="0" y="0"/>
          <a:chExt cx="0" cy="0"/>
        </a:xfrm>
      </p:grpSpPr>
      <p:sp>
        <p:nvSpPr>
          <p:cNvPr id="3" name="Content Placeholder 2"/>
          <p:cNvSpPr>
            <a:spLocks noGrp="1"/>
          </p:cNvSpPr>
          <p:nvPr>
            <p:ph idx="1"/>
          </p:nvPr>
        </p:nvSpPr>
        <p:spPr>
          <a:xfrm>
            <a:off x="836081" y="3246969"/>
            <a:ext cx="3417600" cy="3135427"/>
          </a:xfrm>
        </p:spPr>
        <p:txBody>
          <a:bodyPr vert="horz" lIns="0" tIns="0" rIns="0" bIns="0" rtlCol="0" anchor="t" anchorCtr="0">
            <a:noAutofit/>
          </a:bodyPr>
          <a:lstStyle>
            <a:lvl1pPr>
              <a:defRPr lang="en-US" sz="1467" dirty="0"/>
            </a:lvl1pPr>
            <a:lvl2pPr marL="158488" indent="-158488">
              <a:defRPr lang="en-US" sz="1467" dirty="0"/>
            </a:lvl2pPr>
            <a:lvl3pPr marL="316976" indent="-158488">
              <a:defRPr lang="en-US" sz="1467" dirty="0"/>
            </a:lvl3pPr>
            <a:lvl4pPr marL="475464" indent="-158488">
              <a:defRPr lang="en-US" sz="1467" dirty="0"/>
            </a:lvl4pPr>
            <a:lvl5pPr marL="633952" indent="-158488">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51CD0D5-F5CA-457D-B5E8-FF33F62AF6A2}"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9" name="Content Placeholder 2">
            <a:extLst>
              <a:ext uri="{FF2B5EF4-FFF2-40B4-BE49-F238E27FC236}">
                <a16:creationId xmlns:a16="http://schemas.microsoft.com/office/drawing/2014/main" id="{F8A03253-F23B-759D-52D6-D0D372380F82}"/>
              </a:ext>
            </a:extLst>
          </p:cNvPr>
          <p:cNvSpPr>
            <a:spLocks noGrp="1"/>
          </p:cNvSpPr>
          <p:nvPr>
            <p:ph idx="15"/>
          </p:nvPr>
        </p:nvSpPr>
        <p:spPr>
          <a:xfrm>
            <a:off x="836081" y="2574112"/>
            <a:ext cx="3417600" cy="576000"/>
          </a:xfrm>
        </p:spPr>
        <p:txBody>
          <a:bodyPr/>
          <a:lstStyle>
            <a:lvl1pPr>
              <a:defRPr sz="1467" b="1">
                <a:solidFill>
                  <a:schemeClr val="tx1"/>
                </a:solidFill>
              </a:defRPr>
            </a:lvl1pPr>
            <a:lvl2pPr marL="153592" indent="-153592">
              <a:defRPr sz="1467" b="1">
                <a:solidFill>
                  <a:schemeClr val="tx1"/>
                </a:solidFill>
              </a:defRPr>
            </a:lvl2pPr>
            <a:lvl3pPr marL="307184" indent="-153592">
              <a:defRPr sz="1467" b="1">
                <a:solidFill>
                  <a:schemeClr val="tx1"/>
                </a:solidFill>
              </a:defRPr>
            </a:lvl3pPr>
            <a:lvl4pPr marL="460776" indent="-153592">
              <a:defRPr sz="1467" b="1">
                <a:solidFill>
                  <a:schemeClr val="tx1"/>
                </a:solidFill>
              </a:defRPr>
            </a:lvl4pPr>
            <a:lvl5pPr marL="614370" indent="-153592">
              <a:defRPr sz="1467" b="1">
                <a:solidFill>
                  <a:schemeClr val="tx1"/>
                </a:solidFill>
              </a:defRPr>
            </a:lvl5pPr>
          </a:lstStyle>
          <a:p>
            <a:pPr lvl="0"/>
            <a:r>
              <a:rPr lang="en-US"/>
              <a:t>Click to edit Master text styles</a:t>
            </a:r>
          </a:p>
        </p:txBody>
      </p:sp>
      <p:sp>
        <p:nvSpPr>
          <p:cNvPr id="8" name="Rectangle 7">
            <a:extLst>
              <a:ext uri="{FF2B5EF4-FFF2-40B4-BE49-F238E27FC236}">
                <a16:creationId xmlns:a16="http://schemas.microsoft.com/office/drawing/2014/main" id="{700FDCF8-205D-F384-84D9-1A784A0D2723}"/>
              </a:ext>
            </a:extLst>
          </p:cNvPr>
          <p:cNvSpPr/>
          <p:nvPr userDrawn="1"/>
        </p:nvSpPr>
        <p:spPr>
          <a:xfrm>
            <a:off x="4618569" y="0"/>
            <a:ext cx="7573433"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2" name="Chart Placeholder 15">
            <a:extLst>
              <a:ext uri="{FF2B5EF4-FFF2-40B4-BE49-F238E27FC236}">
                <a16:creationId xmlns:a16="http://schemas.microsoft.com/office/drawing/2014/main" id="{295C652D-D433-19DC-5982-6DF9D54DB178}"/>
              </a:ext>
            </a:extLst>
          </p:cNvPr>
          <p:cNvSpPr>
            <a:spLocks noGrp="1"/>
          </p:cNvSpPr>
          <p:nvPr>
            <p:ph type="chart" sz="quarter" idx="17" hasCustomPrompt="1"/>
          </p:nvPr>
        </p:nvSpPr>
        <p:spPr>
          <a:xfrm>
            <a:off x="4972758" y="385233"/>
            <a:ext cx="6861527" cy="5990168"/>
          </a:xfrm>
        </p:spPr>
        <p:txBody>
          <a:bodyPr/>
          <a:lstStyle/>
          <a:p>
            <a:r>
              <a:rPr lang="en-US" dirty="0"/>
              <a:t>Click the icon to add a chart</a:t>
            </a:r>
          </a:p>
        </p:txBody>
      </p:sp>
      <p:sp>
        <p:nvSpPr>
          <p:cNvPr id="7" name="Title 1">
            <a:extLst>
              <a:ext uri="{FF2B5EF4-FFF2-40B4-BE49-F238E27FC236}">
                <a16:creationId xmlns:a16="http://schemas.microsoft.com/office/drawing/2014/main" id="{A9591A87-84F7-0941-613B-C750A3B71143}"/>
              </a:ext>
            </a:extLst>
          </p:cNvPr>
          <p:cNvSpPr>
            <a:spLocks noGrp="1"/>
          </p:cNvSpPr>
          <p:nvPr>
            <p:ph type="title"/>
          </p:nvPr>
        </p:nvSpPr>
        <p:spPr>
          <a:xfrm>
            <a:off x="836081" y="385233"/>
            <a:ext cx="3417600" cy="1811867"/>
          </a:xfrm>
        </p:spPr>
        <p:txBody>
          <a:bodyPr/>
          <a:lstStyle/>
          <a:p>
            <a:r>
              <a:rPr lang="en-US"/>
              <a:t>Click to edit Master title style</a:t>
            </a:r>
          </a:p>
        </p:txBody>
      </p:sp>
    </p:spTree>
    <p:extLst>
      <p:ext uri="{BB962C8B-B14F-4D97-AF65-F5344CB8AC3E}">
        <p14:creationId xmlns:p14="http://schemas.microsoft.com/office/powerpoint/2010/main" val="1872568238"/>
      </p:ext>
    </p:extLst>
  </p:cSld>
  <p:clrMapOvr>
    <a:masterClrMapping/>
  </p:clrMapOvr>
  <p:extLst>
    <p:ext uri="{DCECCB84-F9BA-43D5-87BE-67443E8EF086}">
      <p15:sldGuideLst xmlns:p15="http://schemas.microsoft.com/office/powerpoint/2012/main"/>
    </p:ext>
  </p:extLst>
</p:sldLayout>
</file>

<file path=ppt/slideLayouts/slideLayout321.xml><?xml version="1.0" encoding="utf-8"?>
<p:sldLayout xmlns:a="http://schemas.openxmlformats.org/drawingml/2006/main" xmlns:r="http://schemas.openxmlformats.org/officeDocument/2006/relationships" xmlns:p="http://schemas.openxmlformats.org/presentationml/2006/main" preserve="1" userDrawn="1">
  <p:cSld name="1_One-column text slide with graphic background &lt;1/2 righ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A4FC9A23-18A4-3A87-616D-00F69BB1024C}"/>
              </a:ext>
            </a:extLst>
          </p:cNvPr>
          <p:cNvSpPr/>
          <p:nvPr userDrawn="1"/>
        </p:nvSpPr>
        <p:spPr>
          <a:xfrm>
            <a:off x="5568953" y="0"/>
            <a:ext cx="66230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6" name="Chart Placeholder 15">
            <a:extLst>
              <a:ext uri="{FF2B5EF4-FFF2-40B4-BE49-F238E27FC236}">
                <a16:creationId xmlns:a16="http://schemas.microsoft.com/office/drawing/2014/main" id="{C6F3D8F5-36A6-B06B-995B-7070648C35FD}"/>
              </a:ext>
            </a:extLst>
          </p:cNvPr>
          <p:cNvSpPr>
            <a:spLocks noGrp="1"/>
          </p:cNvSpPr>
          <p:nvPr>
            <p:ph type="chart" sz="quarter" idx="15" hasCustomPrompt="1"/>
          </p:nvPr>
        </p:nvSpPr>
        <p:spPr>
          <a:xfrm>
            <a:off x="5939368" y="385233"/>
            <a:ext cx="5894917" cy="5990168"/>
          </a:xfrm>
        </p:spPr>
        <p:txBody>
          <a:bodyPr/>
          <a:lstStyle>
            <a:lvl1pPr marL="0" marR="0" indent="0" algn="l" defTabSz="231637" rtl="0" eaLnBrk="1" fontAlgn="auto" latinLnBrk="0" hangingPunct="1">
              <a:lnSpc>
                <a:spcPct val="100000"/>
              </a:lnSpc>
              <a:spcBef>
                <a:spcPts val="0"/>
              </a:spcBef>
              <a:spcAft>
                <a:spcPts val="800"/>
              </a:spcAft>
              <a:buClrTx/>
              <a:buSzTx/>
              <a:buFont typeface="Arial" panose="020B0604020202020204" pitchFamily="34" charset="0"/>
              <a:buNone/>
              <a:tabLst>
                <a:tab pos="231637" algn="l"/>
                <a:tab pos="463272" algn="l"/>
                <a:tab pos="694909" algn="l"/>
                <a:tab pos="926546" algn="l"/>
              </a:tabLst>
              <a:defRPr/>
            </a:lvl1pPr>
          </a:lstStyle>
          <a:p>
            <a:r>
              <a:rPr lang="en-US" dirty="0"/>
              <a:t>Click the icon to add a chart</a:t>
            </a:r>
          </a:p>
        </p:txBody>
      </p:sp>
      <p:sp>
        <p:nvSpPr>
          <p:cNvPr id="4" name="Date Placeholder 3"/>
          <p:cNvSpPr>
            <a:spLocks noGrp="1"/>
          </p:cNvSpPr>
          <p:nvPr>
            <p:ph type="dt" sz="half" idx="10"/>
          </p:nvPr>
        </p:nvSpPr>
        <p:spPr/>
        <p:txBody>
          <a:bodyPr/>
          <a:lstStyle/>
          <a:p>
            <a:fld id="{9AE2A974-EE8A-4B6F-9AE0-75E0F4FC9F95}"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8" name="Content Placeholder 2">
            <a:extLst>
              <a:ext uri="{FF2B5EF4-FFF2-40B4-BE49-F238E27FC236}">
                <a16:creationId xmlns:a16="http://schemas.microsoft.com/office/drawing/2014/main" id="{DF208823-373D-CBE9-774B-52315CD6CC8A}"/>
              </a:ext>
            </a:extLst>
          </p:cNvPr>
          <p:cNvSpPr>
            <a:spLocks noGrp="1"/>
          </p:cNvSpPr>
          <p:nvPr>
            <p:ph idx="1"/>
          </p:nvPr>
        </p:nvSpPr>
        <p:spPr>
          <a:xfrm>
            <a:off x="836083" y="2197102"/>
            <a:ext cx="4379384" cy="4185295"/>
          </a:xfrm>
        </p:spPr>
        <p:txBody>
          <a:bodyPr vert="horz" lIns="0" tIns="0" rIns="0" bIns="0" rtlCol="0" anchor="t" anchorCtr="0">
            <a:noAutofit/>
          </a:bodyPr>
          <a:lstStyle>
            <a:lvl1pPr>
              <a:defRPr lang="en-US" sz="1467" dirty="0"/>
            </a:lvl1pPr>
            <a:lvl2pPr marL="158488" indent="-158488">
              <a:defRPr lang="en-US" sz="1467" dirty="0"/>
            </a:lvl2pPr>
            <a:lvl3pPr marL="316976" indent="-158488">
              <a:defRPr lang="en-US" sz="1467" dirty="0"/>
            </a:lvl3pPr>
            <a:lvl4pPr marL="475464" indent="-158488">
              <a:defRPr lang="en-US" sz="1467" dirty="0"/>
            </a:lvl4pPr>
            <a:lvl5pPr marL="633952" indent="-158488">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itle 1">
            <a:extLst>
              <a:ext uri="{FF2B5EF4-FFF2-40B4-BE49-F238E27FC236}">
                <a16:creationId xmlns:a16="http://schemas.microsoft.com/office/drawing/2014/main" id="{32237955-A2F2-8BE1-9BD8-6AADEC96E4FC}"/>
              </a:ext>
            </a:extLst>
          </p:cNvPr>
          <p:cNvSpPr>
            <a:spLocks noGrp="1"/>
          </p:cNvSpPr>
          <p:nvPr>
            <p:ph type="title"/>
          </p:nvPr>
        </p:nvSpPr>
        <p:spPr>
          <a:xfrm>
            <a:off x="836085" y="385233"/>
            <a:ext cx="4377265" cy="1811867"/>
          </a:xfrm>
        </p:spPr>
        <p:txBody>
          <a:bodyPr/>
          <a:lstStyle/>
          <a:p>
            <a:r>
              <a:rPr lang="en-US"/>
              <a:t>Click to edit Master title style</a:t>
            </a:r>
          </a:p>
        </p:txBody>
      </p:sp>
    </p:spTree>
    <p:extLst>
      <p:ext uri="{BB962C8B-B14F-4D97-AF65-F5344CB8AC3E}">
        <p14:creationId xmlns:p14="http://schemas.microsoft.com/office/powerpoint/2010/main" val="1736933647"/>
      </p:ext>
    </p:extLst>
  </p:cSld>
  <p:clrMapOvr>
    <a:masterClrMapping/>
  </p:clrMapOvr>
  <p:extLst>
    <p:ext uri="{DCECCB84-F9BA-43D5-87BE-67443E8EF086}">
      <p15:sldGuideLst xmlns:p15="http://schemas.microsoft.com/office/powerpoint/2012/main"/>
    </p:ext>
  </p:extLst>
</p:sldLayout>
</file>

<file path=ppt/slideLayouts/slideLayout322.xml><?xml version="1.0" encoding="utf-8"?>
<p:sldLayout xmlns:a="http://schemas.openxmlformats.org/drawingml/2006/main" xmlns:r="http://schemas.openxmlformats.org/officeDocument/2006/relationships" xmlns:p="http://schemas.openxmlformats.org/presentationml/2006/main" preserve="1" userDrawn="1">
  <p:cSld name="1_One-column text slide with 1/2 graphic background righ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34720FD0-4172-492D-B94E-BB37464AF993}"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9" name="Text Placeholder 19">
            <a:extLst>
              <a:ext uri="{FF2B5EF4-FFF2-40B4-BE49-F238E27FC236}">
                <a16:creationId xmlns:a16="http://schemas.microsoft.com/office/drawing/2014/main" id="{B7F8FDF1-EDBC-8581-4283-24CC9CC9E2DB}"/>
              </a:ext>
            </a:extLst>
          </p:cNvPr>
          <p:cNvSpPr>
            <a:spLocks noGrp="1"/>
          </p:cNvSpPr>
          <p:nvPr>
            <p:ph type="body" sz="quarter" idx="21"/>
          </p:nvPr>
        </p:nvSpPr>
        <p:spPr>
          <a:xfrm>
            <a:off x="835200" y="2201335"/>
            <a:ext cx="5313600" cy="575733"/>
          </a:xfrm>
        </p:spPr>
        <p:txBody>
          <a:bodyPr/>
          <a:lstStyle>
            <a:lvl1pPr>
              <a:defRPr b="1">
                <a:solidFill>
                  <a:schemeClr val="tx1"/>
                </a:solidFill>
                <a:latin typeface="+mj-lt"/>
              </a:defRPr>
            </a:lvl1pPr>
          </a:lstStyle>
          <a:p>
            <a:pPr lvl="0"/>
            <a:r>
              <a:rPr lang="en-US"/>
              <a:t>Click to edit Master text styles</a:t>
            </a:r>
          </a:p>
        </p:txBody>
      </p:sp>
      <p:sp>
        <p:nvSpPr>
          <p:cNvPr id="7" name="Rectangle 6">
            <a:extLst>
              <a:ext uri="{FF2B5EF4-FFF2-40B4-BE49-F238E27FC236}">
                <a16:creationId xmlns:a16="http://schemas.microsoft.com/office/drawing/2014/main" id="{E2E37654-66E4-B838-8938-BDA0608C1C7B}"/>
              </a:ext>
            </a:extLst>
          </p:cNvPr>
          <p:cNvSpPr/>
          <p:nvPr userDrawn="1"/>
        </p:nvSpPr>
        <p:spPr>
          <a:xfrm>
            <a:off x="6519334" y="0"/>
            <a:ext cx="5672668"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8" name="Chart Placeholder 15">
            <a:extLst>
              <a:ext uri="{FF2B5EF4-FFF2-40B4-BE49-F238E27FC236}">
                <a16:creationId xmlns:a16="http://schemas.microsoft.com/office/drawing/2014/main" id="{1A579972-334B-F5C6-B320-A92A0CCF184A}"/>
              </a:ext>
            </a:extLst>
          </p:cNvPr>
          <p:cNvSpPr>
            <a:spLocks noGrp="1"/>
          </p:cNvSpPr>
          <p:nvPr>
            <p:ph type="chart" sz="quarter" idx="15" hasCustomPrompt="1"/>
          </p:nvPr>
        </p:nvSpPr>
        <p:spPr>
          <a:xfrm>
            <a:off x="6908799" y="385233"/>
            <a:ext cx="4925484" cy="5990168"/>
          </a:xfrm>
        </p:spPr>
        <p:txBody>
          <a:bodyPr/>
          <a:lstStyle/>
          <a:p>
            <a:r>
              <a:rPr lang="en-US" dirty="0"/>
              <a:t>Click the icon to add a chart</a:t>
            </a:r>
          </a:p>
        </p:txBody>
      </p:sp>
      <p:sp>
        <p:nvSpPr>
          <p:cNvPr id="11" name="Content Placeholder 2">
            <a:extLst>
              <a:ext uri="{FF2B5EF4-FFF2-40B4-BE49-F238E27FC236}">
                <a16:creationId xmlns:a16="http://schemas.microsoft.com/office/drawing/2014/main" id="{D3CF34A6-22E2-5808-958E-D3FEBED72D39}"/>
              </a:ext>
            </a:extLst>
          </p:cNvPr>
          <p:cNvSpPr>
            <a:spLocks noGrp="1"/>
          </p:cNvSpPr>
          <p:nvPr>
            <p:ph idx="1"/>
          </p:nvPr>
        </p:nvSpPr>
        <p:spPr>
          <a:xfrm>
            <a:off x="835200" y="2838451"/>
            <a:ext cx="5313600" cy="3543944"/>
          </a:xfrm>
        </p:spPr>
        <p:txBody>
          <a:bodyPr vert="horz" lIns="0" tIns="0" rIns="0" bIns="0" rtlCol="0" anchor="t" anchorCtr="0">
            <a:noAutofit/>
          </a:bodyPr>
          <a:lstStyle>
            <a:lvl1pPr>
              <a:defRPr lang="en-US" sz="1467" dirty="0"/>
            </a:lvl1pPr>
            <a:lvl2pPr marL="158488" indent="-158488">
              <a:defRPr lang="en-US" sz="1467" dirty="0"/>
            </a:lvl2pPr>
            <a:lvl3pPr marL="316976" indent="-158488">
              <a:defRPr lang="en-US" sz="1467" dirty="0"/>
            </a:lvl3pPr>
            <a:lvl4pPr marL="475464" indent="-158488">
              <a:defRPr lang="en-US" sz="1467" dirty="0"/>
            </a:lvl4pPr>
            <a:lvl5pPr marL="633952" indent="-158488">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Title 1">
            <a:extLst>
              <a:ext uri="{FF2B5EF4-FFF2-40B4-BE49-F238E27FC236}">
                <a16:creationId xmlns:a16="http://schemas.microsoft.com/office/drawing/2014/main" id="{8285A912-66B6-F71E-0814-1120826353F7}"/>
              </a:ext>
            </a:extLst>
          </p:cNvPr>
          <p:cNvSpPr>
            <a:spLocks noGrp="1"/>
          </p:cNvSpPr>
          <p:nvPr>
            <p:ph type="title"/>
          </p:nvPr>
        </p:nvSpPr>
        <p:spPr>
          <a:xfrm>
            <a:off x="835200" y="385233"/>
            <a:ext cx="5313600" cy="1811867"/>
          </a:xfrm>
        </p:spPr>
        <p:txBody>
          <a:bodyPr/>
          <a:lstStyle/>
          <a:p>
            <a:r>
              <a:rPr lang="en-US"/>
              <a:t>Click to edit Master title style</a:t>
            </a:r>
          </a:p>
        </p:txBody>
      </p:sp>
    </p:spTree>
    <p:extLst>
      <p:ext uri="{BB962C8B-B14F-4D97-AF65-F5344CB8AC3E}">
        <p14:creationId xmlns:p14="http://schemas.microsoft.com/office/powerpoint/2010/main" val="3972286785"/>
      </p:ext>
    </p:extLst>
  </p:cSld>
  <p:clrMapOvr>
    <a:masterClrMapping/>
  </p:clrMapOvr>
  <p:extLst>
    <p:ext uri="{DCECCB84-F9BA-43D5-87BE-67443E8EF086}">
      <p15:sldGuideLst xmlns:p15="http://schemas.microsoft.com/office/powerpoint/2012/main"/>
    </p:ext>
  </p:extLst>
</p:sldLayout>
</file>

<file path=ppt/slideLayouts/slideLayout323.xml><?xml version="1.0" encoding="utf-8"?>
<p:sldLayout xmlns:a="http://schemas.openxmlformats.org/drawingml/2006/main" xmlns:r="http://schemas.openxmlformats.org/officeDocument/2006/relationships" xmlns:p="http://schemas.openxmlformats.org/presentationml/2006/main" preserve="1" userDrawn="1">
  <p:cSld name="1_Two-columns text slide with 1/3 graphic background righ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798FBCFF-6E79-415C-A608-8B9C1463A2FD}"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1" name="Content Placeholder 2">
            <a:extLst>
              <a:ext uri="{FF2B5EF4-FFF2-40B4-BE49-F238E27FC236}">
                <a16:creationId xmlns:a16="http://schemas.microsoft.com/office/drawing/2014/main" id="{6EFA793F-42AB-E441-B787-767405F1860D}"/>
              </a:ext>
            </a:extLst>
          </p:cNvPr>
          <p:cNvSpPr>
            <a:spLocks noGrp="1"/>
          </p:cNvSpPr>
          <p:nvPr>
            <p:ph idx="15"/>
          </p:nvPr>
        </p:nvSpPr>
        <p:spPr>
          <a:xfrm>
            <a:off x="835200" y="2574112"/>
            <a:ext cx="3411136" cy="576000"/>
          </a:xfrm>
        </p:spPr>
        <p:txBody>
          <a:bodyPr/>
          <a:lstStyle>
            <a:lvl1pPr>
              <a:defRPr sz="1467" b="1">
                <a:solidFill>
                  <a:schemeClr val="tx1"/>
                </a:solidFill>
              </a:defRPr>
            </a:lvl1pPr>
            <a:lvl2pPr marL="153592" indent="-153592">
              <a:defRPr sz="1467" b="1">
                <a:solidFill>
                  <a:schemeClr val="tx1"/>
                </a:solidFill>
              </a:defRPr>
            </a:lvl2pPr>
            <a:lvl3pPr marL="307184" indent="-153592">
              <a:defRPr sz="1467" b="1">
                <a:solidFill>
                  <a:schemeClr val="tx1"/>
                </a:solidFill>
              </a:defRPr>
            </a:lvl3pPr>
            <a:lvl4pPr marL="460776" indent="-153592">
              <a:defRPr sz="1467" b="1">
                <a:solidFill>
                  <a:schemeClr val="tx1"/>
                </a:solidFill>
              </a:defRPr>
            </a:lvl4pPr>
            <a:lvl5pPr marL="614370" indent="-153592">
              <a:defRPr sz="1467" b="1">
                <a:solidFill>
                  <a:schemeClr val="tx1"/>
                </a:solidFill>
              </a:defRPr>
            </a:lvl5pPr>
          </a:lstStyle>
          <a:p>
            <a:pPr lvl="0"/>
            <a:r>
              <a:rPr lang="en-US"/>
              <a:t>Click to edit Master text styles</a:t>
            </a:r>
          </a:p>
        </p:txBody>
      </p:sp>
      <p:sp>
        <p:nvSpPr>
          <p:cNvPr id="12" name="Content Placeholder 2">
            <a:extLst>
              <a:ext uri="{FF2B5EF4-FFF2-40B4-BE49-F238E27FC236}">
                <a16:creationId xmlns:a16="http://schemas.microsoft.com/office/drawing/2014/main" id="{78EE1B24-57C1-3D96-B16F-E18D568C6B9A}"/>
              </a:ext>
            </a:extLst>
          </p:cNvPr>
          <p:cNvSpPr>
            <a:spLocks noGrp="1"/>
          </p:cNvSpPr>
          <p:nvPr>
            <p:ph idx="16"/>
          </p:nvPr>
        </p:nvSpPr>
        <p:spPr>
          <a:xfrm>
            <a:off x="4621568" y="2574112"/>
            <a:ext cx="3420533" cy="576000"/>
          </a:xfrm>
        </p:spPr>
        <p:txBody>
          <a:bodyPr/>
          <a:lstStyle>
            <a:lvl1pPr>
              <a:defRPr sz="1467" b="1">
                <a:solidFill>
                  <a:schemeClr val="tx1"/>
                </a:solidFill>
              </a:defRPr>
            </a:lvl1pPr>
            <a:lvl2pPr marL="153592" indent="-153592">
              <a:defRPr sz="1467" b="1">
                <a:solidFill>
                  <a:schemeClr val="tx1"/>
                </a:solidFill>
              </a:defRPr>
            </a:lvl2pPr>
            <a:lvl3pPr marL="307184" indent="-153592">
              <a:defRPr sz="1467" b="1">
                <a:solidFill>
                  <a:schemeClr val="tx1"/>
                </a:solidFill>
              </a:defRPr>
            </a:lvl3pPr>
            <a:lvl4pPr marL="460776" indent="-153592">
              <a:defRPr sz="1467" b="1">
                <a:solidFill>
                  <a:schemeClr val="tx1"/>
                </a:solidFill>
              </a:defRPr>
            </a:lvl4pPr>
            <a:lvl5pPr marL="614370" indent="-153592">
              <a:defRPr sz="1467" b="1">
                <a:solidFill>
                  <a:schemeClr val="tx1"/>
                </a:solidFill>
              </a:defRPr>
            </a:lvl5pPr>
          </a:lstStyle>
          <a:p>
            <a:pPr lvl="0"/>
            <a:r>
              <a:rPr lang="en-US"/>
              <a:t>Click to edit Master text styles</a:t>
            </a:r>
          </a:p>
        </p:txBody>
      </p:sp>
      <p:sp>
        <p:nvSpPr>
          <p:cNvPr id="2" name="Rectangle 1">
            <a:extLst>
              <a:ext uri="{FF2B5EF4-FFF2-40B4-BE49-F238E27FC236}">
                <a16:creationId xmlns:a16="http://schemas.microsoft.com/office/drawing/2014/main" id="{CDC737D6-347D-878B-4B28-5A60E048DD65}"/>
              </a:ext>
            </a:extLst>
          </p:cNvPr>
          <p:cNvSpPr/>
          <p:nvPr userDrawn="1"/>
        </p:nvSpPr>
        <p:spPr>
          <a:xfrm>
            <a:off x="8409517" y="0"/>
            <a:ext cx="3782483"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4" name="Chart Placeholder 13">
            <a:extLst>
              <a:ext uri="{FF2B5EF4-FFF2-40B4-BE49-F238E27FC236}">
                <a16:creationId xmlns:a16="http://schemas.microsoft.com/office/drawing/2014/main" id="{79815EF6-858F-5FC5-568D-A46F28C7B9B1}"/>
              </a:ext>
            </a:extLst>
          </p:cNvPr>
          <p:cNvSpPr>
            <a:spLocks noGrp="1"/>
          </p:cNvSpPr>
          <p:nvPr>
            <p:ph type="chart" sz="quarter" idx="17" hasCustomPrompt="1"/>
          </p:nvPr>
        </p:nvSpPr>
        <p:spPr>
          <a:xfrm>
            <a:off x="8756073" y="385235"/>
            <a:ext cx="3078211" cy="5996517"/>
          </a:xfrm>
        </p:spPr>
        <p:txBody>
          <a:bodyPr/>
          <a:lstStyle>
            <a:lvl1pPr marL="0" marR="0" indent="0" algn="l" defTabSz="231637" rtl="0" eaLnBrk="1" fontAlgn="auto" latinLnBrk="0" hangingPunct="1">
              <a:lnSpc>
                <a:spcPct val="100000"/>
              </a:lnSpc>
              <a:spcBef>
                <a:spcPts val="0"/>
              </a:spcBef>
              <a:spcAft>
                <a:spcPts val="800"/>
              </a:spcAft>
              <a:buClrTx/>
              <a:buSzTx/>
              <a:buFont typeface="Arial" panose="020B0604020202020204" pitchFamily="34" charset="0"/>
              <a:buNone/>
              <a:tabLst>
                <a:tab pos="231637" algn="l"/>
                <a:tab pos="463272" algn="l"/>
                <a:tab pos="694909" algn="l"/>
                <a:tab pos="926546" algn="l"/>
              </a:tabLst>
              <a:defRPr/>
            </a:lvl1pPr>
          </a:lstStyle>
          <a:p>
            <a:r>
              <a:rPr lang="en-US" dirty="0"/>
              <a:t>Click the icon to add a chart</a:t>
            </a:r>
          </a:p>
        </p:txBody>
      </p:sp>
      <p:sp>
        <p:nvSpPr>
          <p:cNvPr id="3" name="Content Placeholder 2">
            <a:extLst>
              <a:ext uri="{FF2B5EF4-FFF2-40B4-BE49-F238E27FC236}">
                <a16:creationId xmlns:a16="http://schemas.microsoft.com/office/drawing/2014/main" id="{79D1D79F-7E6A-F8B3-032D-F494807A5989}"/>
              </a:ext>
            </a:extLst>
          </p:cNvPr>
          <p:cNvSpPr>
            <a:spLocks noGrp="1"/>
          </p:cNvSpPr>
          <p:nvPr>
            <p:ph idx="1"/>
          </p:nvPr>
        </p:nvSpPr>
        <p:spPr>
          <a:xfrm>
            <a:off x="836083" y="3234267"/>
            <a:ext cx="3411136" cy="3148128"/>
          </a:xfrm>
        </p:spPr>
        <p:txBody>
          <a:bodyPr vert="horz" lIns="0" tIns="0" rIns="0" bIns="0" rtlCol="0" anchor="t" anchorCtr="0">
            <a:noAutofit/>
          </a:bodyPr>
          <a:lstStyle>
            <a:lvl1pPr>
              <a:defRPr lang="en-US" sz="1467" dirty="0"/>
            </a:lvl1pPr>
            <a:lvl2pPr marL="158488" indent="-158488">
              <a:defRPr lang="en-US" sz="1467" dirty="0"/>
            </a:lvl2pPr>
            <a:lvl3pPr marL="316976" indent="-158488">
              <a:defRPr lang="en-US" sz="1467" dirty="0"/>
            </a:lvl3pPr>
            <a:lvl4pPr marL="475464" indent="-158488">
              <a:defRPr lang="en-US" sz="1467" dirty="0"/>
            </a:lvl4pPr>
            <a:lvl5pPr marL="633952" indent="-158488">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74E36470-7951-FFF4-DD04-918C6F919F01}"/>
              </a:ext>
            </a:extLst>
          </p:cNvPr>
          <p:cNvSpPr>
            <a:spLocks noGrp="1"/>
          </p:cNvSpPr>
          <p:nvPr>
            <p:ph idx="18"/>
          </p:nvPr>
        </p:nvSpPr>
        <p:spPr>
          <a:xfrm>
            <a:off x="4621568" y="3234267"/>
            <a:ext cx="3411136" cy="3148128"/>
          </a:xfrm>
        </p:spPr>
        <p:txBody>
          <a:bodyPr vert="horz" lIns="0" tIns="0" rIns="0" bIns="0" rtlCol="0" anchor="t" anchorCtr="0">
            <a:noAutofit/>
          </a:bodyPr>
          <a:lstStyle>
            <a:lvl1pPr>
              <a:defRPr lang="en-US" sz="1467" dirty="0"/>
            </a:lvl1pPr>
            <a:lvl2pPr marL="158488" indent="-158488">
              <a:defRPr lang="en-US" sz="1467" dirty="0"/>
            </a:lvl2pPr>
            <a:lvl3pPr marL="316976" indent="-158488">
              <a:defRPr lang="en-US" sz="1467" dirty="0"/>
            </a:lvl3pPr>
            <a:lvl4pPr marL="475464" indent="-158488">
              <a:defRPr lang="en-US" sz="1467" dirty="0"/>
            </a:lvl4pPr>
            <a:lvl5pPr marL="633952" indent="-158488">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Title 1">
            <a:extLst>
              <a:ext uri="{FF2B5EF4-FFF2-40B4-BE49-F238E27FC236}">
                <a16:creationId xmlns:a16="http://schemas.microsoft.com/office/drawing/2014/main" id="{CF34700E-5B8A-D0AD-E66F-65C2AD42F826}"/>
              </a:ext>
            </a:extLst>
          </p:cNvPr>
          <p:cNvSpPr>
            <a:spLocks noGrp="1"/>
          </p:cNvSpPr>
          <p:nvPr>
            <p:ph type="title"/>
          </p:nvPr>
        </p:nvSpPr>
        <p:spPr>
          <a:xfrm>
            <a:off x="835200" y="385235"/>
            <a:ext cx="7200264" cy="960967"/>
          </a:xfrm>
        </p:spPr>
        <p:txBody>
          <a:bodyPr/>
          <a:lstStyle/>
          <a:p>
            <a:r>
              <a:rPr lang="en-US"/>
              <a:t>Click to edit Master title style</a:t>
            </a:r>
          </a:p>
        </p:txBody>
      </p:sp>
    </p:spTree>
    <p:extLst>
      <p:ext uri="{BB962C8B-B14F-4D97-AF65-F5344CB8AC3E}">
        <p14:creationId xmlns:p14="http://schemas.microsoft.com/office/powerpoint/2010/main" val="1289059799"/>
      </p:ext>
    </p:extLst>
  </p:cSld>
  <p:clrMapOvr>
    <a:masterClrMapping/>
  </p:clrMapOvr>
  <p:extLst>
    <p:ext uri="{DCECCB84-F9BA-43D5-87BE-67443E8EF086}">
      <p15:sldGuideLst xmlns:p15="http://schemas.microsoft.com/office/powerpoint/2012/main"/>
    </p:ext>
  </p:extLst>
</p:sldLayout>
</file>

<file path=ppt/slideLayouts/slideLayout324.xml><?xml version="1.0" encoding="utf-8"?>
<p:sldLayout xmlns:a="http://schemas.openxmlformats.org/drawingml/2006/main" xmlns:r="http://schemas.openxmlformats.org/officeDocument/2006/relationships" xmlns:p="http://schemas.openxmlformats.org/presentationml/2006/main" preserve="1" userDrawn="1">
  <p:cSld name="1_One-column text slide with 2/3 graphic background lef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8FFA8D5C-AC95-4C5A-B80B-D5F697C5A7E2}"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2" name="Rectangle 1">
            <a:extLst>
              <a:ext uri="{FF2B5EF4-FFF2-40B4-BE49-F238E27FC236}">
                <a16:creationId xmlns:a16="http://schemas.microsoft.com/office/drawing/2014/main" id="{6D086C83-C8FE-334B-A1B4-45EB915DC415}"/>
              </a:ext>
            </a:extLst>
          </p:cNvPr>
          <p:cNvSpPr/>
          <p:nvPr userDrawn="1"/>
        </p:nvSpPr>
        <p:spPr>
          <a:xfrm>
            <a:off x="558802" y="0"/>
            <a:ext cx="7488767"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4" name="Chart Placeholder 13">
            <a:extLst>
              <a:ext uri="{FF2B5EF4-FFF2-40B4-BE49-F238E27FC236}">
                <a16:creationId xmlns:a16="http://schemas.microsoft.com/office/drawing/2014/main" id="{26F96F09-CB2F-2850-AFD1-0B15F6A5C69B}"/>
              </a:ext>
            </a:extLst>
          </p:cNvPr>
          <p:cNvSpPr>
            <a:spLocks noGrp="1"/>
          </p:cNvSpPr>
          <p:nvPr>
            <p:ph type="chart" sz="quarter" idx="17" hasCustomPrompt="1"/>
          </p:nvPr>
        </p:nvSpPr>
        <p:spPr>
          <a:xfrm>
            <a:off x="835201" y="385235"/>
            <a:ext cx="6872963" cy="5996517"/>
          </a:xfrm>
        </p:spPr>
        <p:txBody>
          <a:bodyPr/>
          <a:lstStyle>
            <a:lvl1pPr marL="0" marR="0" indent="0" algn="l" defTabSz="231637" rtl="0" eaLnBrk="1" fontAlgn="auto" latinLnBrk="0" hangingPunct="1">
              <a:lnSpc>
                <a:spcPct val="100000"/>
              </a:lnSpc>
              <a:spcBef>
                <a:spcPts val="0"/>
              </a:spcBef>
              <a:spcAft>
                <a:spcPts val="800"/>
              </a:spcAft>
              <a:buClrTx/>
              <a:buSzTx/>
              <a:buFont typeface="Arial" panose="020B0604020202020204" pitchFamily="34" charset="0"/>
              <a:buNone/>
              <a:tabLst>
                <a:tab pos="231637" algn="l"/>
                <a:tab pos="463272" algn="l"/>
                <a:tab pos="694909" algn="l"/>
                <a:tab pos="926546" algn="l"/>
              </a:tabLst>
              <a:defRPr/>
            </a:lvl1pPr>
          </a:lstStyle>
          <a:p>
            <a:r>
              <a:rPr lang="en-US" dirty="0"/>
              <a:t>Click the icon to add a chart</a:t>
            </a:r>
          </a:p>
        </p:txBody>
      </p:sp>
      <p:sp>
        <p:nvSpPr>
          <p:cNvPr id="44" name="Content Placeholder 2">
            <a:extLst>
              <a:ext uri="{FF2B5EF4-FFF2-40B4-BE49-F238E27FC236}">
                <a16:creationId xmlns:a16="http://schemas.microsoft.com/office/drawing/2014/main" id="{22BD8DA5-6226-205D-2CB6-A7BDF5B3EF03}"/>
              </a:ext>
            </a:extLst>
          </p:cNvPr>
          <p:cNvSpPr>
            <a:spLocks noGrp="1"/>
          </p:cNvSpPr>
          <p:nvPr>
            <p:ph idx="15"/>
          </p:nvPr>
        </p:nvSpPr>
        <p:spPr>
          <a:xfrm>
            <a:off x="8411884" y="2574112"/>
            <a:ext cx="3422400" cy="576000"/>
          </a:xfrm>
        </p:spPr>
        <p:txBody>
          <a:bodyPr/>
          <a:lstStyle>
            <a:lvl1pPr>
              <a:defRPr sz="1467" b="1">
                <a:solidFill>
                  <a:schemeClr val="tx1"/>
                </a:solidFill>
              </a:defRPr>
            </a:lvl1pPr>
            <a:lvl2pPr marL="153592" indent="-153592">
              <a:defRPr sz="1467" b="1">
                <a:solidFill>
                  <a:schemeClr val="tx1"/>
                </a:solidFill>
              </a:defRPr>
            </a:lvl2pPr>
            <a:lvl3pPr marL="307184" indent="-153592">
              <a:defRPr sz="1467" b="1">
                <a:solidFill>
                  <a:schemeClr val="tx1"/>
                </a:solidFill>
              </a:defRPr>
            </a:lvl3pPr>
            <a:lvl4pPr marL="460776" indent="-153592">
              <a:defRPr sz="1467" b="1">
                <a:solidFill>
                  <a:schemeClr val="tx1"/>
                </a:solidFill>
              </a:defRPr>
            </a:lvl4pPr>
            <a:lvl5pPr marL="614370" indent="-153592">
              <a:defRPr sz="1467" b="1">
                <a:solidFill>
                  <a:schemeClr val="tx1"/>
                </a:solidFill>
              </a:defRPr>
            </a:lvl5pPr>
          </a:lstStyle>
          <a:p>
            <a:pPr lvl="0"/>
            <a:r>
              <a:rPr lang="en-US"/>
              <a:t>Click to edit Master text styles</a:t>
            </a:r>
          </a:p>
        </p:txBody>
      </p:sp>
      <p:sp>
        <p:nvSpPr>
          <p:cNvPr id="3" name="Content Placeholder 2">
            <a:extLst>
              <a:ext uri="{FF2B5EF4-FFF2-40B4-BE49-F238E27FC236}">
                <a16:creationId xmlns:a16="http://schemas.microsoft.com/office/drawing/2014/main" id="{F21361C0-1D53-579D-7ABF-92AB1BCB75F3}"/>
              </a:ext>
            </a:extLst>
          </p:cNvPr>
          <p:cNvSpPr>
            <a:spLocks noGrp="1"/>
          </p:cNvSpPr>
          <p:nvPr>
            <p:ph idx="1"/>
          </p:nvPr>
        </p:nvSpPr>
        <p:spPr>
          <a:xfrm>
            <a:off x="8411886" y="3234267"/>
            <a:ext cx="3422399" cy="3148128"/>
          </a:xfrm>
        </p:spPr>
        <p:txBody>
          <a:bodyPr vert="horz" lIns="0" tIns="0" rIns="0" bIns="0" rtlCol="0" anchor="t" anchorCtr="0">
            <a:noAutofit/>
          </a:bodyPr>
          <a:lstStyle>
            <a:lvl1pPr>
              <a:defRPr lang="en-US" sz="1467" dirty="0"/>
            </a:lvl1pPr>
            <a:lvl2pPr marL="158488" indent="-158488">
              <a:defRPr lang="en-US" sz="1467" dirty="0"/>
            </a:lvl2pPr>
            <a:lvl3pPr marL="316976" indent="-158488">
              <a:defRPr lang="en-US" sz="1467" dirty="0"/>
            </a:lvl3pPr>
            <a:lvl4pPr marL="475464" indent="-158488">
              <a:defRPr lang="en-US" sz="1467" dirty="0"/>
            </a:lvl4pPr>
            <a:lvl5pPr marL="633952" indent="-158488">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Placeholder 1">
            <a:extLst>
              <a:ext uri="{FF2B5EF4-FFF2-40B4-BE49-F238E27FC236}">
                <a16:creationId xmlns:a16="http://schemas.microsoft.com/office/drawing/2014/main" id="{21169BBF-ABC2-23E0-06AD-7D955ABC77DC}"/>
              </a:ext>
            </a:extLst>
          </p:cNvPr>
          <p:cNvSpPr>
            <a:spLocks noGrp="1"/>
          </p:cNvSpPr>
          <p:nvPr>
            <p:ph type="title"/>
          </p:nvPr>
        </p:nvSpPr>
        <p:spPr>
          <a:xfrm>
            <a:off x="8411884" y="383999"/>
            <a:ext cx="3422400" cy="1813100"/>
          </a:xfrm>
          <a:prstGeom prst="rect">
            <a:avLst/>
          </a:prstGeom>
        </p:spPr>
        <p:txBody>
          <a:bodyPr vert="horz" lIns="0" tIns="0" rIns="0" bIns="0" rtlCol="0" anchor="t" anchorCtr="0">
            <a:noAutofit/>
          </a:bodyPr>
          <a:lstStyle/>
          <a:p>
            <a:r>
              <a:rPr lang="en-US" noProof="0"/>
              <a:t>Click to edit Master title style</a:t>
            </a:r>
          </a:p>
        </p:txBody>
      </p:sp>
    </p:spTree>
    <p:extLst>
      <p:ext uri="{BB962C8B-B14F-4D97-AF65-F5344CB8AC3E}">
        <p14:creationId xmlns:p14="http://schemas.microsoft.com/office/powerpoint/2010/main" val="3192105981"/>
      </p:ext>
    </p:extLst>
  </p:cSld>
  <p:clrMapOvr>
    <a:masterClrMapping/>
  </p:clrMapOvr>
  <p:extLst>
    <p:ext uri="{DCECCB84-F9BA-43D5-87BE-67443E8EF086}">
      <p15:sldGuideLst xmlns:p15="http://schemas.microsoft.com/office/powerpoint/2012/main"/>
    </p:ext>
  </p:extLst>
</p:sldLayout>
</file>

<file path=ppt/slideLayouts/slideLayout325.xml><?xml version="1.0" encoding="utf-8"?>
<p:sldLayout xmlns:a="http://schemas.openxmlformats.org/drawingml/2006/main" xmlns:r="http://schemas.openxmlformats.org/officeDocument/2006/relationships" xmlns:p="http://schemas.openxmlformats.org/presentationml/2006/main" preserve="1" userDrawn="1">
  <p:cSld name="1_One-column text slide with graphic background &lt;1/2 lef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0815C2D0-F97E-403E-A70D-81F1A2EBDABE}"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7" name="Rectangle 6">
            <a:extLst>
              <a:ext uri="{FF2B5EF4-FFF2-40B4-BE49-F238E27FC236}">
                <a16:creationId xmlns:a16="http://schemas.microsoft.com/office/drawing/2014/main" id="{2C7DD5D7-7501-F9D7-B4BB-2F757699235E}"/>
              </a:ext>
            </a:extLst>
          </p:cNvPr>
          <p:cNvSpPr/>
          <p:nvPr userDrawn="1"/>
        </p:nvSpPr>
        <p:spPr>
          <a:xfrm>
            <a:off x="558800" y="0"/>
            <a:ext cx="6544733"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2" name="Chart Placeholder 13">
            <a:extLst>
              <a:ext uri="{FF2B5EF4-FFF2-40B4-BE49-F238E27FC236}">
                <a16:creationId xmlns:a16="http://schemas.microsoft.com/office/drawing/2014/main" id="{F7FF2143-CCC1-61CD-BD7D-D7278C663555}"/>
              </a:ext>
            </a:extLst>
          </p:cNvPr>
          <p:cNvSpPr>
            <a:spLocks noGrp="1"/>
          </p:cNvSpPr>
          <p:nvPr>
            <p:ph type="chart" sz="quarter" idx="17" hasCustomPrompt="1"/>
          </p:nvPr>
        </p:nvSpPr>
        <p:spPr>
          <a:xfrm>
            <a:off x="835202" y="385233"/>
            <a:ext cx="5895348" cy="5990168"/>
          </a:xfrm>
        </p:spPr>
        <p:txBody>
          <a:bodyPr/>
          <a:lstStyle>
            <a:lvl1pPr marL="0" marR="0" indent="0" algn="l" defTabSz="231637" rtl="0" eaLnBrk="1" fontAlgn="auto" latinLnBrk="0" hangingPunct="1">
              <a:lnSpc>
                <a:spcPct val="100000"/>
              </a:lnSpc>
              <a:spcBef>
                <a:spcPts val="0"/>
              </a:spcBef>
              <a:spcAft>
                <a:spcPts val="800"/>
              </a:spcAft>
              <a:buClrTx/>
              <a:buSzTx/>
              <a:buFont typeface="Arial" panose="020B0604020202020204" pitchFamily="34" charset="0"/>
              <a:buNone/>
              <a:tabLst>
                <a:tab pos="231637" algn="l"/>
                <a:tab pos="463272" algn="l"/>
                <a:tab pos="694909" algn="l"/>
                <a:tab pos="926546" algn="l"/>
              </a:tabLst>
              <a:defRPr/>
            </a:lvl1pPr>
          </a:lstStyle>
          <a:p>
            <a:r>
              <a:rPr lang="en-US" dirty="0"/>
              <a:t>Click the icon to add a chart</a:t>
            </a:r>
          </a:p>
        </p:txBody>
      </p:sp>
      <p:sp>
        <p:nvSpPr>
          <p:cNvPr id="8" name="Content Placeholder 2">
            <a:extLst>
              <a:ext uri="{FF2B5EF4-FFF2-40B4-BE49-F238E27FC236}">
                <a16:creationId xmlns:a16="http://schemas.microsoft.com/office/drawing/2014/main" id="{10CE3A17-AA54-2411-B5F9-9A39819D8AEC}"/>
              </a:ext>
            </a:extLst>
          </p:cNvPr>
          <p:cNvSpPr>
            <a:spLocks noGrp="1"/>
          </p:cNvSpPr>
          <p:nvPr>
            <p:ph idx="18"/>
          </p:nvPr>
        </p:nvSpPr>
        <p:spPr>
          <a:xfrm>
            <a:off x="7454899" y="2561167"/>
            <a:ext cx="4379384" cy="3814232"/>
          </a:xfrm>
        </p:spPr>
        <p:txBody>
          <a:bodyPr vert="horz" lIns="0" tIns="0" rIns="0" bIns="0" rtlCol="0" anchor="t" anchorCtr="0">
            <a:noAutofit/>
          </a:bodyPr>
          <a:lstStyle>
            <a:lvl1pPr>
              <a:defRPr lang="en-US" sz="1467" dirty="0"/>
            </a:lvl1pPr>
            <a:lvl2pPr marL="158488" indent="-158488">
              <a:defRPr lang="en-US" sz="1467" dirty="0"/>
            </a:lvl2pPr>
            <a:lvl3pPr marL="316976" indent="-158488">
              <a:defRPr lang="en-US" sz="1467" dirty="0"/>
            </a:lvl3pPr>
            <a:lvl4pPr marL="475464" indent="-158488">
              <a:defRPr lang="en-US" sz="1467" dirty="0"/>
            </a:lvl4pPr>
            <a:lvl5pPr marL="633952" indent="-158488">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itle Placeholder 1">
            <a:extLst>
              <a:ext uri="{FF2B5EF4-FFF2-40B4-BE49-F238E27FC236}">
                <a16:creationId xmlns:a16="http://schemas.microsoft.com/office/drawing/2014/main" id="{EE453336-C2F7-DA4C-C4DC-3EB3146A004F}"/>
              </a:ext>
            </a:extLst>
          </p:cNvPr>
          <p:cNvSpPr>
            <a:spLocks noGrp="1"/>
          </p:cNvSpPr>
          <p:nvPr>
            <p:ph type="title"/>
          </p:nvPr>
        </p:nvSpPr>
        <p:spPr>
          <a:xfrm>
            <a:off x="7454899" y="384001"/>
            <a:ext cx="4381900" cy="1813099"/>
          </a:xfrm>
          <a:prstGeom prst="rect">
            <a:avLst/>
          </a:prstGeom>
        </p:spPr>
        <p:txBody>
          <a:bodyPr vert="horz" lIns="0" tIns="0" rIns="0" bIns="0" rtlCol="0" anchor="t" anchorCtr="0">
            <a:noAutofit/>
          </a:bodyPr>
          <a:lstStyle/>
          <a:p>
            <a:r>
              <a:rPr lang="en-US" noProof="0"/>
              <a:t>Click to edit Master title style</a:t>
            </a:r>
          </a:p>
        </p:txBody>
      </p:sp>
    </p:spTree>
    <p:extLst>
      <p:ext uri="{BB962C8B-B14F-4D97-AF65-F5344CB8AC3E}">
        <p14:creationId xmlns:p14="http://schemas.microsoft.com/office/powerpoint/2010/main" val="1060768581"/>
      </p:ext>
    </p:extLst>
  </p:cSld>
  <p:clrMapOvr>
    <a:masterClrMapping/>
  </p:clrMapOvr>
  <p:extLst>
    <p:ext uri="{DCECCB84-F9BA-43D5-87BE-67443E8EF086}">
      <p15:sldGuideLst xmlns:p15="http://schemas.microsoft.com/office/powerpoint/2012/main"/>
    </p:ext>
  </p:extLst>
</p:sldLayout>
</file>

<file path=ppt/slideLayouts/slideLayout326.xml><?xml version="1.0" encoding="utf-8"?>
<p:sldLayout xmlns:a="http://schemas.openxmlformats.org/drawingml/2006/main" xmlns:r="http://schemas.openxmlformats.org/officeDocument/2006/relationships" xmlns:p="http://schemas.openxmlformats.org/presentationml/2006/main" preserve="1" userDrawn="1">
  <p:cSld name="1_One-column text slide with 1/2 graphic background lef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112981FD-FBF4-4AD4-8A49-68DDA18A5EDB}"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9" name="Text Placeholder 19">
            <a:extLst>
              <a:ext uri="{FF2B5EF4-FFF2-40B4-BE49-F238E27FC236}">
                <a16:creationId xmlns:a16="http://schemas.microsoft.com/office/drawing/2014/main" id="{B7F8FDF1-EDBC-8581-4283-24CC9CC9E2DB}"/>
              </a:ext>
            </a:extLst>
          </p:cNvPr>
          <p:cNvSpPr>
            <a:spLocks noGrp="1"/>
          </p:cNvSpPr>
          <p:nvPr>
            <p:ph type="body" sz="quarter" idx="21"/>
          </p:nvPr>
        </p:nvSpPr>
        <p:spPr>
          <a:xfrm>
            <a:off x="6528985" y="2197103"/>
            <a:ext cx="5308800" cy="497973"/>
          </a:xfrm>
        </p:spPr>
        <p:txBody>
          <a:bodyPr/>
          <a:lstStyle>
            <a:lvl1pPr>
              <a:defRPr sz="1467" b="1">
                <a:solidFill>
                  <a:schemeClr val="tx1"/>
                </a:solidFill>
                <a:latin typeface="+mj-lt"/>
              </a:defRPr>
            </a:lvl1pPr>
          </a:lstStyle>
          <a:p>
            <a:pPr lvl="0"/>
            <a:r>
              <a:rPr lang="en-US"/>
              <a:t>Click to edit Master text styles</a:t>
            </a:r>
          </a:p>
        </p:txBody>
      </p:sp>
      <p:sp>
        <p:nvSpPr>
          <p:cNvPr id="7" name="Rectangle 6">
            <a:extLst>
              <a:ext uri="{FF2B5EF4-FFF2-40B4-BE49-F238E27FC236}">
                <a16:creationId xmlns:a16="http://schemas.microsoft.com/office/drawing/2014/main" id="{E2E37654-66E4-B838-8938-BDA0608C1C7B}"/>
              </a:ext>
            </a:extLst>
          </p:cNvPr>
          <p:cNvSpPr/>
          <p:nvPr userDrawn="1"/>
        </p:nvSpPr>
        <p:spPr>
          <a:xfrm>
            <a:off x="558802" y="0"/>
            <a:ext cx="558588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8" name="Chart Placeholder 15">
            <a:extLst>
              <a:ext uri="{FF2B5EF4-FFF2-40B4-BE49-F238E27FC236}">
                <a16:creationId xmlns:a16="http://schemas.microsoft.com/office/drawing/2014/main" id="{1A579972-334B-F5C6-B320-A92A0CCF184A}"/>
              </a:ext>
            </a:extLst>
          </p:cNvPr>
          <p:cNvSpPr>
            <a:spLocks noGrp="1"/>
          </p:cNvSpPr>
          <p:nvPr>
            <p:ph type="chart" sz="quarter" idx="15" hasCustomPrompt="1"/>
          </p:nvPr>
        </p:nvSpPr>
        <p:spPr>
          <a:xfrm>
            <a:off x="835202" y="385233"/>
            <a:ext cx="4925484" cy="5990168"/>
          </a:xfrm>
        </p:spPr>
        <p:txBody>
          <a:bodyPr/>
          <a:lstStyle/>
          <a:p>
            <a:r>
              <a:rPr lang="en-US" dirty="0"/>
              <a:t>Click the icon to add a chart</a:t>
            </a:r>
          </a:p>
        </p:txBody>
      </p:sp>
      <p:sp>
        <p:nvSpPr>
          <p:cNvPr id="11" name="Content Placeholder 2">
            <a:extLst>
              <a:ext uri="{FF2B5EF4-FFF2-40B4-BE49-F238E27FC236}">
                <a16:creationId xmlns:a16="http://schemas.microsoft.com/office/drawing/2014/main" id="{4017C644-B20C-12B1-3404-A628CD6D85F7}"/>
              </a:ext>
            </a:extLst>
          </p:cNvPr>
          <p:cNvSpPr>
            <a:spLocks noGrp="1"/>
          </p:cNvSpPr>
          <p:nvPr>
            <p:ph idx="22"/>
          </p:nvPr>
        </p:nvSpPr>
        <p:spPr>
          <a:xfrm>
            <a:off x="6528985" y="2777067"/>
            <a:ext cx="5308800" cy="3605328"/>
          </a:xfrm>
        </p:spPr>
        <p:txBody>
          <a:bodyPr vert="horz" lIns="0" tIns="0" rIns="0" bIns="0" rtlCol="0" anchor="t" anchorCtr="0">
            <a:noAutofit/>
          </a:bodyPr>
          <a:lstStyle>
            <a:lvl1pPr>
              <a:defRPr lang="en-US" sz="1467" dirty="0"/>
            </a:lvl1pPr>
            <a:lvl2pPr marL="158488" indent="-158488">
              <a:defRPr lang="en-US" sz="1467" dirty="0"/>
            </a:lvl2pPr>
            <a:lvl3pPr marL="316976" indent="-158488">
              <a:defRPr lang="en-US" sz="1467" dirty="0"/>
            </a:lvl3pPr>
            <a:lvl4pPr marL="475464" indent="-158488">
              <a:defRPr lang="en-US" sz="1467" dirty="0"/>
            </a:lvl4pPr>
            <a:lvl5pPr marL="633952" indent="-158488">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Title Placeholder 1">
            <a:extLst>
              <a:ext uri="{FF2B5EF4-FFF2-40B4-BE49-F238E27FC236}">
                <a16:creationId xmlns:a16="http://schemas.microsoft.com/office/drawing/2014/main" id="{3DA517A1-A0DE-E584-7EF2-5D94F23C21B3}"/>
              </a:ext>
            </a:extLst>
          </p:cNvPr>
          <p:cNvSpPr>
            <a:spLocks noGrp="1"/>
          </p:cNvSpPr>
          <p:nvPr>
            <p:ph type="title"/>
          </p:nvPr>
        </p:nvSpPr>
        <p:spPr>
          <a:xfrm>
            <a:off x="6528985" y="384001"/>
            <a:ext cx="5308800" cy="1560303"/>
          </a:xfrm>
          <a:prstGeom prst="rect">
            <a:avLst/>
          </a:prstGeom>
        </p:spPr>
        <p:txBody>
          <a:bodyPr vert="horz" lIns="0" tIns="0" rIns="0" bIns="0" rtlCol="0" anchor="t" anchorCtr="0">
            <a:noAutofit/>
          </a:bodyPr>
          <a:lstStyle/>
          <a:p>
            <a:r>
              <a:rPr lang="en-US" noProof="0"/>
              <a:t>Click to edit Master title style</a:t>
            </a:r>
          </a:p>
        </p:txBody>
      </p:sp>
    </p:spTree>
    <p:extLst>
      <p:ext uri="{BB962C8B-B14F-4D97-AF65-F5344CB8AC3E}">
        <p14:creationId xmlns:p14="http://schemas.microsoft.com/office/powerpoint/2010/main" val="2228244363"/>
      </p:ext>
    </p:extLst>
  </p:cSld>
  <p:clrMapOvr>
    <a:masterClrMapping/>
  </p:clrMapOvr>
  <p:extLst>
    <p:ext uri="{DCECCB84-F9BA-43D5-87BE-67443E8EF086}">
      <p15:sldGuideLst xmlns:p15="http://schemas.microsoft.com/office/powerpoint/2012/main"/>
    </p:ext>
  </p:extLst>
</p:sldLayout>
</file>

<file path=ppt/slideLayouts/slideLayout327.xml><?xml version="1.0" encoding="utf-8"?>
<p:sldLayout xmlns:a="http://schemas.openxmlformats.org/drawingml/2006/main" xmlns:r="http://schemas.openxmlformats.org/officeDocument/2006/relationships" xmlns:p="http://schemas.openxmlformats.org/presentationml/2006/main" preserve="1" userDrawn="1">
  <p:cSld name="1_Two-columns text slide with 1/3 graphic background lef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87BB1094-E325-4926-9B96-2709BD8B75AD}"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1" name="Content Placeholder 2">
            <a:extLst>
              <a:ext uri="{FF2B5EF4-FFF2-40B4-BE49-F238E27FC236}">
                <a16:creationId xmlns:a16="http://schemas.microsoft.com/office/drawing/2014/main" id="{6EFA793F-42AB-E441-B787-767405F1860D}"/>
              </a:ext>
            </a:extLst>
          </p:cNvPr>
          <p:cNvSpPr>
            <a:spLocks noGrp="1"/>
          </p:cNvSpPr>
          <p:nvPr>
            <p:ph idx="15"/>
          </p:nvPr>
        </p:nvSpPr>
        <p:spPr>
          <a:xfrm>
            <a:off x="4618567" y="2561169"/>
            <a:ext cx="3427200" cy="588945"/>
          </a:xfrm>
        </p:spPr>
        <p:txBody>
          <a:bodyPr/>
          <a:lstStyle>
            <a:lvl1pPr>
              <a:defRPr sz="1467" b="1">
                <a:solidFill>
                  <a:schemeClr val="tx1"/>
                </a:solidFill>
              </a:defRPr>
            </a:lvl1pPr>
            <a:lvl2pPr marL="153592" indent="-153592">
              <a:defRPr sz="1467" b="1">
                <a:solidFill>
                  <a:schemeClr val="tx1"/>
                </a:solidFill>
              </a:defRPr>
            </a:lvl2pPr>
            <a:lvl3pPr marL="307184" indent="-153592">
              <a:defRPr sz="1467" b="1">
                <a:solidFill>
                  <a:schemeClr val="tx1"/>
                </a:solidFill>
              </a:defRPr>
            </a:lvl3pPr>
            <a:lvl4pPr marL="460776" indent="-153592">
              <a:defRPr sz="1467" b="1">
                <a:solidFill>
                  <a:schemeClr val="tx1"/>
                </a:solidFill>
              </a:defRPr>
            </a:lvl4pPr>
            <a:lvl5pPr marL="614370" indent="-153592">
              <a:defRPr sz="1467" b="1">
                <a:solidFill>
                  <a:schemeClr val="tx1"/>
                </a:solidFill>
              </a:defRPr>
            </a:lvl5pPr>
          </a:lstStyle>
          <a:p>
            <a:pPr lvl="0"/>
            <a:r>
              <a:rPr lang="en-US"/>
              <a:t>Click to edit Master text styles</a:t>
            </a:r>
          </a:p>
        </p:txBody>
      </p:sp>
      <p:sp>
        <p:nvSpPr>
          <p:cNvPr id="12" name="Content Placeholder 2">
            <a:extLst>
              <a:ext uri="{FF2B5EF4-FFF2-40B4-BE49-F238E27FC236}">
                <a16:creationId xmlns:a16="http://schemas.microsoft.com/office/drawing/2014/main" id="{78EE1B24-57C1-3D96-B16F-E18D568C6B9A}"/>
              </a:ext>
            </a:extLst>
          </p:cNvPr>
          <p:cNvSpPr>
            <a:spLocks noGrp="1"/>
          </p:cNvSpPr>
          <p:nvPr>
            <p:ph idx="16"/>
          </p:nvPr>
        </p:nvSpPr>
        <p:spPr>
          <a:xfrm>
            <a:off x="8409516" y="2561169"/>
            <a:ext cx="3427200" cy="588945"/>
          </a:xfrm>
        </p:spPr>
        <p:txBody>
          <a:bodyPr/>
          <a:lstStyle>
            <a:lvl1pPr>
              <a:defRPr sz="1467" b="1">
                <a:solidFill>
                  <a:schemeClr val="tx1"/>
                </a:solidFill>
              </a:defRPr>
            </a:lvl1pPr>
            <a:lvl2pPr marL="153592" indent="-153592">
              <a:defRPr sz="1467" b="1">
                <a:solidFill>
                  <a:schemeClr val="tx1"/>
                </a:solidFill>
              </a:defRPr>
            </a:lvl2pPr>
            <a:lvl3pPr marL="307184" indent="-153592">
              <a:defRPr sz="1467" b="1">
                <a:solidFill>
                  <a:schemeClr val="tx1"/>
                </a:solidFill>
              </a:defRPr>
            </a:lvl3pPr>
            <a:lvl4pPr marL="460776" indent="-153592">
              <a:defRPr sz="1467" b="1">
                <a:solidFill>
                  <a:schemeClr val="tx1"/>
                </a:solidFill>
              </a:defRPr>
            </a:lvl4pPr>
            <a:lvl5pPr marL="614370" indent="-153592">
              <a:defRPr sz="1467" b="1">
                <a:solidFill>
                  <a:schemeClr val="tx1"/>
                </a:solidFill>
              </a:defRPr>
            </a:lvl5pPr>
          </a:lstStyle>
          <a:p>
            <a:pPr lvl="0"/>
            <a:r>
              <a:rPr lang="en-US"/>
              <a:t>Click to edit Master text styles</a:t>
            </a:r>
          </a:p>
        </p:txBody>
      </p:sp>
      <p:sp>
        <p:nvSpPr>
          <p:cNvPr id="2" name="Rectangle 1">
            <a:extLst>
              <a:ext uri="{FF2B5EF4-FFF2-40B4-BE49-F238E27FC236}">
                <a16:creationId xmlns:a16="http://schemas.microsoft.com/office/drawing/2014/main" id="{CDC737D6-347D-878B-4B28-5A60E048DD65}"/>
              </a:ext>
            </a:extLst>
          </p:cNvPr>
          <p:cNvSpPr/>
          <p:nvPr userDrawn="1"/>
        </p:nvSpPr>
        <p:spPr>
          <a:xfrm>
            <a:off x="558802" y="0"/>
            <a:ext cx="3691468"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4" name="Chart Placeholder 13">
            <a:extLst>
              <a:ext uri="{FF2B5EF4-FFF2-40B4-BE49-F238E27FC236}">
                <a16:creationId xmlns:a16="http://schemas.microsoft.com/office/drawing/2014/main" id="{79815EF6-858F-5FC5-568D-A46F28C7B9B1}"/>
              </a:ext>
            </a:extLst>
          </p:cNvPr>
          <p:cNvSpPr>
            <a:spLocks noGrp="1"/>
          </p:cNvSpPr>
          <p:nvPr>
            <p:ph type="chart" sz="quarter" idx="17" hasCustomPrompt="1"/>
          </p:nvPr>
        </p:nvSpPr>
        <p:spPr>
          <a:xfrm>
            <a:off x="835202" y="385235"/>
            <a:ext cx="3049108" cy="5996517"/>
          </a:xfrm>
        </p:spPr>
        <p:txBody>
          <a:bodyPr/>
          <a:lstStyle/>
          <a:p>
            <a:r>
              <a:rPr lang="en-US" dirty="0"/>
              <a:t>Click the icon to add a chart</a:t>
            </a:r>
          </a:p>
        </p:txBody>
      </p:sp>
      <p:sp>
        <p:nvSpPr>
          <p:cNvPr id="3" name="Content Placeholder 2">
            <a:extLst>
              <a:ext uri="{FF2B5EF4-FFF2-40B4-BE49-F238E27FC236}">
                <a16:creationId xmlns:a16="http://schemas.microsoft.com/office/drawing/2014/main" id="{5023E052-5146-A004-5E1C-198DC3BA90AF}"/>
              </a:ext>
            </a:extLst>
          </p:cNvPr>
          <p:cNvSpPr>
            <a:spLocks noGrp="1"/>
          </p:cNvSpPr>
          <p:nvPr>
            <p:ph idx="22"/>
          </p:nvPr>
        </p:nvSpPr>
        <p:spPr>
          <a:xfrm>
            <a:off x="4618569" y="3234267"/>
            <a:ext cx="3424767" cy="3148128"/>
          </a:xfrm>
        </p:spPr>
        <p:txBody>
          <a:bodyPr vert="horz" lIns="0" tIns="0" rIns="0" bIns="0" rtlCol="0" anchor="t" anchorCtr="0">
            <a:noAutofit/>
          </a:bodyPr>
          <a:lstStyle>
            <a:lvl1pPr>
              <a:defRPr lang="en-US" sz="1467" dirty="0"/>
            </a:lvl1pPr>
            <a:lvl2pPr marL="158488" indent="-158488">
              <a:defRPr lang="en-US" sz="1467" dirty="0"/>
            </a:lvl2pPr>
            <a:lvl3pPr marL="316976" indent="-158488">
              <a:defRPr lang="en-US" sz="1467" dirty="0"/>
            </a:lvl3pPr>
            <a:lvl4pPr marL="475464" indent="-158488">
              <a:defRPr lang="en-US" sz="1467" dirty="0"/>
            </a:lvl4pPr>
            <a:lvl5pPr marL="633952" indent="-158488">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129554DF-90ED-E558-77A3-BB0155C711C0}"/>
              </a:ext>
            </a:extLst>
          </p:cNvPr>
          <p:cNvSpPr>
            <a:spLocks noGrp="1"/>
          </p:cNvSpPr>
          <p:nvPr>
            <p:ph idx="23"/>
          </p:nvPr>
        </p:nvSpPr>
        <p:spPr>
          <a:xfrm>
            <a:off x="8409518" y="3234267"/>
            <a:ext cx="3424767" cy="3148128"/>
          </a:xfrm>
        </p:spPr>
        <p:txBody>
          <a:bodyPr vert="horz" lIns="0" tIns="0" rIns="0" bIns="0" rtlCol="0" anchor="t" anchorCtr="0">
            <a:noAutofit/>
          </a:bodyPr>
          <a:lstStyle>
            <a:lvl1pPr>
              <a:defRPr lang="en-US" sz="1467" dirty="0"/>
            </a:lvl1pPr>
            <a:lvl2pPr marL="158488" indent="-158488">
              <a:defRPr lang="en-US" sz="1467" dirty="0"/>
            </a:lvl2pPr>
            <a:lvl3pPr marL="316976" indent="-158488">
              <a:defRPr lang="en-US" sz="1467" dirty="0"/>
            </a:lvl3pPr>
            <a:lvl4pPr marL="475464" indent="-158488">
              <a:defRPr lang="en-US" sz="1467" dirty="0"/>
            </a:lvl4pPr>
            <a:lvl5pPr marL="633952" indent="-158488">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6" name="Title Placeholder 1">
            <a:extLst>
              <a:ext uri="{FF2B5EF4-FFF2-40B4-BE49-F238E27FC236}">
                <a16:creationId xmlns:a16="http://schemas.microsoft.com/office/drawing/2014/main" id="{1BC4D1B5-EC65-61B0-BE79-02864683DFB4}"/>
              </a:ext>
            </a:extLst>
          </p:cNvPr>
          <p:cNvSpPr>
            <a:spLocks noGrp="1"/>
          </p:cNvSpPr>
          <p:nvPr>
            <p:ph type="title"/>
          </p:nvPr>
        </p:nvSpPr>
        <p:spPr>
          <a:xfrm>
            <a:off x="4618567" y="384000"/>
            <a:ext cx="7218232" cy="1393467"/>
          </a:xfrm>
          <a:prstGeom prst="rect">
            <a:avLst/>
          </a:prstGeom>
        </p:spPr>
        <p:txBody>
          <a:bodyPr vert="horz" lIns="0" tIns="0" rIns="0" bIns="0" rtlCol="0" anchor="t" anchorCtr="0">
            <a:noAutofit/>
          </a:bodyPr>
          <a:lstStyle/>
          <a:p>
            <a:r>
              <a:rPr lang="en-US" noProof="0"/>
              <a:t>Click to edit Master title style</a:t>
            </a:r>
          </a:p>
        </p:txBody>
      </p:sp>
    </p:spTree>
    <p:extLst>
      <p:ext uri="{BB962C8B-B14F-4D97-AF65-F5344CB8AC3E}">
        <p14:creationId xmlns:p14="http://schemas.microsoft.com/office/powerpoint/2010/main" val="3702978606"/>
      </p:ext>
    </p:extLst>
  </p:cSld>
  <p:clrMapOvr>
    <a:masterClrMapping/>
  </p:clrMapOvr>
  <p:extLst>
    <p:ext uri="{DCECCB84-F9BA-43D5-87BE-67443E8EF086}">
      <p15:sldGuideLst xmlns:p15="http://schemas.microsoft.com/office/powerpoint/2012/main"/>
    </p:ext>
  </p:extLst>
</p:sldLayout>
</file>

<file path=ppt/slideLayouts/slideLayout328.xml><?xml version="1.0" encoding="utf-8"?>
<p:sldLayout xmlns:a="http://schemas.openxmlformats.org/drawingml/2006/main" xmlns:r="http://schemas.openxmlformats.org/officeDocument/2006/relationships" xmlns:p="http://schemas.openxmlformats.org/presentationml/2006/main" userDrawn="1">
  <p:cSld name="1_Quote slide Core Magenta">
    <p:bg>
      <p:bgPr>
        <a:solidFill>
          <a:schemeClr val="accent1"/>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08B390E-CDD0-E687-5509-EDBF66E1B3E7}"/>
              </a:ext>
            </a:extLst>
          </p:cNvPr>
          <p:cNvSpPr/>
          <p:nvPr userDrawn="1"/>
        </p:nvSpPr>
        <p:spPr>
          <a:xfrm>
            <a:off x="560834" y="480484"/>
            <a:ext cx="5759999" cy="4560000"/>
          </a:xfrm>
          <a:prstGeom prst="rect">
            <a:avLst/>
          </a:prstGeom>
          <a:gradFill>
            <a:gsLst>
              <a:gs pos="0">
                <a:schemeClr val="accent3"/>
              </a:gs>
              <a:gs pos="45000">
                <a:schemeClr val="accent3">
                  <a:alpha val="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 name="Title 1"/>
          <p:cNvSpPr>
            <a:spLocks noGrp="1"/>
          </p:cNvSpPr>
          <p:nvPr>
            <p:ph type="title" hasCustomPrompt="1"/>
          </p:nvPr>
        </p:nvSpPr>
        <p:spPr>
          <a:xfrm>
            <a:off x="836085" y="582085"/>
            <a:ext cx="205403" cy="409808"/>
          </a:xfrm>
        </p:spPr>
        <p:txBody>
          <a:bodyPr/>
          <a:lstStyle>
            <a:lvl1pPr>
              <a:defRPr sz="4267">
                <a:solidFill>
                  <a:schemeClr val="bg1"/>
                </a:solidFill>
              </a:defRPr>
            </a:lvl1pPr>
          </a:lstStyle>
          <a:p>
            <a:r>
              <a:rPr lang="en-GB"/>
              <a:t>“</a:t>
            </a:r>
            <a:endParaRPr lang="en-US"/>
          </a:p>
        </p:txBody>
      </p:sp>
      <p:sp>
        <p:nvSpPr>
          <p:cNvPr id="4" name="Date Placeholder 3"/>
          <p:cNvSpPr>
            <a:spLocks noGrp="1"/>
          </p:cNvSpPr>
          <p:nvPr>
            <p:ph type="dt" sz="half" idx="10"/>
          </p:nvPr>
        </p:nvSpPr>
        <p:spPr/>
        <p:txBody>
          <a:bodyPr/>
          <a:lstStyle>
            <a:lvl1pPr>
              <a:defRPr>
                <a:solidFill>
                  <a:schemeClr val="bg1"/>
                </a:solidFill>
              </a:defRPr>
            </a:lvl1pPr>
          </a:lstStyle>
          <a:p>
            <a:fld id="{48D0A551-6F30-488D-9BA0-70D801FA59C8}" type="datetime1">
              <a:rPr lang="en-US" smtClean="0"/>
              <a:t>07/18/2024</a:t>
            </a:fld>
            <a:endParaRPr lang="en-US" dirty="0"/>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dirty="0"/>
              <a:t>Besse Medical  |  Confidential</a:t>
            </a:r>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dirty="0"/>
          </a:p>
        </p:txBody>
      </p:sp>
      <p:sp>
        <p:nvSpPr>
          <p:cNvPr id="7" name="Text Placeholder 13">
            <a:extLst>
              <a:ext uri="{FF2B5EF4-FFF2-40B4-BE49-F238E27FC236}">
                <a16:creationId xmlns:a16="http://schemas.microsoft.com/office/drawing/2014/main" id="{343DE40A-320D-E99D-937C-2543D79BD414}"/>
              </a:ext>
            </a:extLst>
          </p:cNvPr>
          <p:cNvSpPr>
            <a:spLocks noGrp="1"/>
          </p:cNvSpPr>
          <p:nvPr>
            <p:ph type="body" sz="quarter" idx="18" hasCustomPrompt="1"/>
          </p:nvPr>
        </p:nvSpPr>
        <p:spPr>
          <a:xfrm>
            <a:off x="1041487" y="4576234"/>
            <a:ext cx="7368031" cy="300567"/>
          </a:xfrm>
        </p:spPr>
        <p:txBody>
          <a:bodyPr anchor="t" anchorCtr="0"/>
          <a:lstStyle>
            <a:lvl1pPr>
              <a:defRPr sz="1867">
                <a:solidFill>
                  <a:schemeClr val="bg1"/>
                </a:solidFill>
              </a:defRPr>
            </a:lvl1pPr>
            <a:lvl2pPr>
              <a:defRPr sz="933"/>
            </a:lvl2pPr>
            <a:lvl3pPr>
              <a:defRPr sz="933"/>
            </a:lvl3pPr>
            <a:lvl4pPr>
              <a:defRPr sz="933"/>
            </a:lvl4pPr>
            <a:lvl5pPr>
              <a:defRPr sz="933"/>
            </a:lvl5pPr>
          </a:lstStyle>
          <a:p>
            <a:pPr lvl="0"/>
            <a:r>
              <a:rPr lang="en-US"/>
              <a:t>First name last name</a:t>
            </a:r>
          </a:p>
        </p:txBody>
      </p:sp>
      <p:sp>
        <p:nvSpPr>
          <p:cNvPr id="12" name="Text Placeholder 11">
            <a:extLst>
              <a:ext uri="{FF2B5EF4-FFF2-40B4-BE49-F238E27FC236}">
                <a16:creationId xmlns:a16="http://schemas.microsoft.com/office/drawing/2014/main" id="{A96A9635-F033-0A5F-F58E-11169787EFC9}"/>
              </a:ext>
            </a:extLst>
          </p:cNvPr>
          <p:cNvSpPr>
            <a:spLocks noGrp="1"/>
          </p:cNvSpPr>
          <p:nvPr>
            <p:ph type="body" sz="quarter" idx="19" hasCustomPrompt="1"/>
          </p:nvPr>
        </p:nvSpPr>
        <p:spPr>
          <a:xfrm>
            <a:off x="1041488" y="585219"/>
            <a:ext cx="8902613" cy="3703149"/>
          </a:xfrm>
        </p:spPr>
        <p:txBody>
          <a:bodyPr/>
          <a:lstStyle>
            <a:lvl1pPr>
              <a:defRPr sz="4267">
                <a:solidFill>
                  <a:schemeClr val="bg1"/>
                </a:solidFill>
              </a:defRPr>
            </a:lvl1pPr>
          </a:lstStyle>
          <a:p>
            <a:r>
              <a:rPr lang="en-GB"/>
              <a:t>Click to edit Master title style</a:t>
            </a:r>
            <a:endParaRPr lang="en-US"/>
          </a:p>
        </p:txBody>
      </p:sp>
      <p:pic>
        <p:nvPicPr>
          <p:cNvPr id="8" name="Graphic 7">
            <a:extLst>
              <a:ext uri="{FF2B5EF4-FFF2-40B4-BE49-F238E27FC236}">
                <a16:creationId xmlns:a16="http://schemas.microsoft.com/office/drawing/2014/main" id="{DA16C4B6-84B3-ABF9-CAC8-025B8521F46E}"/>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Tree>
    <p:extLst>
      <p:ext uri="{BB962C8B-B14F-4D97-AF65-F5344CB8AC3E}">
        <p14:creationId xmlns:p14="http://schemas.microsoft.com/office/powerpoint/2010/main" val="4227743995"/>
      </p:ext>
    </p:extLst>
  </p:cSld>
  <p:clrMapOvr>
    <a:masterClrMapping/>
  </p:clrMapOvr>
  <p:extLst>
    <p:ext uri="{DCECCB84-F9BA-43D5-87BE-67443E8EF086}">
      <p15:sldGuideLst xmlns:p15="http://schemas.microsoft.com/office/powerpoint/2012/main">
        <p15:guide id="2" pos="395">
          <p15:clr>
            <a:srgbClr val="FBAE40"/>
          </p15:clr>
        </p15:guide>
        <p15:guide id="6" pos="5592">
          <p15:clr>
            <a:srgbClr val="FBAE40"/>
          </p15:clr>
        </p15:guide>
        <p15:guide id="7" orient="horz" pos="270">
          <p15:clr>
            <a:srgbClr val="FBAE40"/>
          </p15:clr>
        </p15:guide>
        <p15:guide id="8" pos="264">
          <p15:clr>
            <a:srgbClr val="FBAE40"/>
          </p15:clr>
        </p15:guide>
      </p15:sldGuideLst>
    </p:ext>
  </p:extLst>
</p:sldLayout>
</file>

<file path=ppt/slideLayouts/slideLayout329.xml><?xml version="1.0" encoding="utf-8"?>
<p:sldLayout xmlns:a="http://schemas.openxmlformats.org/drawingml/2006/main" xmlns:r="http://schemas.openxmlformats.org/officeDocument/2006/relationships" xmlns:p="http://schemas.openxmlformats.org/presentationml/2006/main" preserve="1" userDrawn="1">
  <p:cSld name="1_Emotional slide 2/3 True Blue left">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solidFill>
                  <a:schemeClr val="bg1"/>
                </a:solidFill>
              </a:defRPr>
            </a:lvl1pPr>
          </a:lstStyle>
          <a:p>
            <a:fld id="{EEC18A1F-87AD-4DC6-9AD8-513BA032D8C4}" type="datetime1">
              <a:rPr lang="en-US" smtClean="0"/>
              <a:t>07/18/2024</a:t>
            </a:fld>
            <a:endParaRPr lang="en-US" dirty="0"/>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dirty="0"/>
              <a:t>Besse Medical  |  Confidential</a:t>
            </a:r>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dirty="0"/>
          </a:p>
        </p:txBody>
      </p:sp>
      <p:sp>
        <p:nvSpPr>
          <p:cNvPr id="2" name="Title 1"/>
          <p:cNvSpPr>
            <a:spLocks noGrp="1"/>
          </p:cNvSpPr>
          <p:nvPr>
            <p:ph type="title"/>
          </p:nvPr>
        </p:nvSpPr>
        <p:spPr>
          <a:xfrm>
            <a:off x="835201" y="571503"/>
            <a:ext cx="7207251" cy="5798701"/>
          </a:xfrm>
        </p:spPr>
        <p:txBody>
          <a:bodyPr/>
          <a:lstStyle>
            <a:lvl1pPr>
              <a:defRPr sz="3733">
                <a:solidFill>
                  <a:schemeClr val="bg1"/>
                </a:solidFill>
              </a:defRPr>
            </a:lvl1pPr>
          </a:lstStyle>
          <a:p>
            <a:r>
              <a:rPr lang="en-US"/>
              <a:t>Click to edit Master title style</a:t>
            </a:r>
          </a:p>
        </p:txBody>
      </p:sp>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8409520" y="0"/>
            <a:ext cx="3782481" cy="6858000"/>
          </a:xfrm>
          <a:solidFill>
            <a:schemeClr val="bg1"/>
          </a:solidFill>
        </p:spPr>
        <p:txBody>
          <a:bodyPr/>
          <a:lstStyle>
            <a:lvl1pPr marL="0" marR="0" indent="0" algn="l" defTabSz="914354"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r>
              <a:rPr lang="en-US" dirty="0"/>
              <a:t>Click the icon to add a picture</a:t>
            </a:r>
          </a:p>
        </p:txBody>
      </p:sp>
      <p:pic>
        <p:nvPicPr>
          <p:cNvPr id="12" name="Graphic 11">
            <a:extLst>
              <a:ext uri="{FF2B5EF4-FFF2-40B4-BE49-F238E27FC236}">
                <a16:creationId xmlns:a16="http://schemas.microsoft.com/office/drawing/2014/main" id="{E4380BB2-366B-98A6-F54B-DB93790B8578}"/>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Tree>
    <p:extLst>
      <p:ext uri="{BB962C8B-B14F-4D97-AF65-F5344CB8AC3E}">
        <p14:creationId xmlns:p14="http://schemas.microsoft.com/office/powerpoint/2010/main" val="779298714"/>
      </p:ext>
    </p:extLst>
  </p:cSld>
  <p:clrMapOvr>
    <a:masterClrMapping/>
  </p:clrMapOvr>
  <p:extLst>
    <p:ext uri="{DCECCB84-F9BA-43D5-87BE-67443E8EF086}">
      <p15:sldGuideLst xmlns:p15="http://schemas.microsoft.com/office/powerpoint/2012/main">
        <p15:guide id="12" orient="horz" pos="270">
          <p15:clr>
            <a:srgbClr val="FBAE40"/>
          </p15:clr>
        </p15:guide>
      </p15:sldGuideLst>
    </p:ext>
  </p:extLst>
</p:sldLayout>
</file>

<file path=ppt/slideLayouts/slideLayout330.xml><?xml version="1.0" encoding="utf-8"?>
<p:sldLayout xmlns:a="http://schemas.openxmlformats.org/drawingml/2006/main" xmlns:r="http://schemas.openxmlformats.org/officeDocument/2006/relationships" xmlns:p="http://schemas.openxmlformats.org/presentationml/2006/main" preserve="1" userDrawn="1">
  <p:cSld name="1_Emotional slide 1/2 True Blue left">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solidFill>
                  <a:schemeClr val="bg1"/>
                </a:solidFill>
              </a:defRPr>
            </a:lvl1pPr>
          </a:lstStyle>
          <a:p>
            <a:fld id="{92697611-1459-420B-B774-45BEC585C7BF}" type="datetime1">
              <a:rPr lang="en-US" smtClean="0"/>
              <a:t>07/18/2024</a:t>
            </a:fld>
            <a:endParaRPr lang="en-US" dirty="0"/>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dirty="0"/>
              <a:t>Besse Medical  |  Confidential</a:t>
            </a:r>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dirty="0"/>
          </a:p>
        </p:txBody>
      </p:sp>
      <p:sp>
        <p:nvSpPr>
          <p:cNvPr id="2" name="Title 1"/>
          <p:cNvSpPr>
            <a:spLocks noGrp="1"/>
          </p:cNvSpPr>
          <p:nvPr>
            <p:ph type="title"/>
          </p:nvPr>
        </p:nvSpPr>
        <p:spPr>
          <a:xfrm>
            <a:off x="835202" y="571500"/>
            <a:ext cx="5312833" cy="5798400"/>
          </a:xfrm>
        </p:spPr>
        <p:txBody>
          <a:bodyPr/>
          <a:lstStyle>
            <a:lvl1pPr>
              <a:defRPr sz="2933">
                <a:solidFill>
                  <a:schemeClr val="bg1"/>
                </a:solidFill>
              </a:defRPr>
            </a:lvl1pPr>
          </a:lstStyle>
          <a:p>
            <a:r>
              <a:rPr lang="en-US"/>
              <a:t>Click to edit Master title style</a:t>
            </a:r>
          </a:p>
        </p:txBody>
      </p:sp>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6515102" y="0"/>
            <a:ext cx="5676900" cy="6858000"/>
          </a:xfrm>
          <a:solidFill>
            <a:schemeClr val="bg1"/>
          </a:solidFill>
        </p:spPr>
        <p:txBody>
          <a:bodyPr/>
          <a:lstStyle>
            <a:lvl1pPr marL="0" marR="0" indent="0" algn="l" defTabSz="914354"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r>
              <a:rPr lang="en-US" dirty="0"/>
              <a:t>Click the icon to add a picture</a:t>
            </a:r>
          </a:p>
        </p:txBody>
      </p:sp>
      <p:pic>
        <p:nvPicPr>
          <p:cNvPr id="9" name="Graphic 8">
            <a:extLst>
              <a:ext uri="{FF2B5EF4-FFF2-40B4-BE49-F238E27FC236}">
                <a16:creationId xmlns:a16="http://schemas.microsoft.com/office/drawing/2014/main" id="{0FE97D5E-2D3D-64B2-A8F5-62A2E5D87E4B}"/>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Tree>
    <p:extLst>
      <p:ext uri="{BB962C8B-B14F-4D97-AF65-F5344CB8AC3E}">
        <p14:creationId xmlns:p14="http://schemas.microsoft.com/office/powerpoint/2010/main" val="2993820135"/>
      </p:ext>
    </p:extLst>
  </p:cSld>
  <p:clrMapOvr>
    <a:masterClrMapping/>
  </p:clrMapOvr>
  <p:extLst>
    <p:ext uri="{DCECCB84-F9BA-43D5-87BE-67443E8EF086}">
      <p15:sldGuideLst xmlns:p15="http://schemas.microsoft.com/office/powerpoint/2012/main">
        <p15:guide id="3" orient="horz" pos="270">
          <p15:clr>
            <a:srgbClr val="FBAE40"/>
          </p15:clr>
        </p15:guide>
      </p15:sldGuideLst>
    </p:ext>
  </p:extLst>
</p:sldLayout>
</file>

<file path=ppt/slideLayouts/slideLayout331.xml><?xml version="1.0" encoding="utf-8"?>
<p:sldLayout xmlns:a="http://schemas.openxmlformats.org/drawingml/2006/main" xmlns:r="http://schemas.openxmlformats.org/officeDocument/2006/relationships" xmlns:p="http://schemas.openxmlformats.org/presentationml/2006/main" preserve="1" userDrawn="1">
  <p:cSld name="1_Emotional slide 1/3 True Blue left">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solidFill>
                  <a:schemeClr val="bg1"/>
                </a:solidFill>
              </a:defRPr>
            </a:lvl1pPr>
          </a:lstStyle>
          <a:p>
            <a:fld id="{087991AB-3254-4E0A-AEC8-14543CE4CD76}" type="datetime1">
              <a:rPr lang="en-US" smtClean="0"/>
              <a:t>07/18/2024</a:t>
            </a:fld>
            <a:endParaRPr lang="en-US" dirty="0"/>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dirty="0"/>
              <a:t>Besse Medical  |  Confidential</a:t>
            </a:r>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dirty="0"/>
          </a:p>
        </p:txBody>
      </p:sp>
      <p:sp>
        <p:nvSpPr>
          <p:cNvPr id="2" name="Title 1"/>
          <p:cNvSpPr>
            <a:spLocks noGrp="1"/>
          </p:cNvSpPr>
          <p:nvPr>
            <p:ph type="title"/>
          </p:nvPr>
        </p:nvSpPr>
        <p:spPr>
          <a:xfrm>
            <a:off x="835200" y="571500"/>
            <a:ext cx="3414184" cy="5798400"/>
          </a:xfrm>
        </p:spPr>
        <p:txBody>
          <a:bodyPr/>
          <a:lstStyle>
            <a:lvl1pPr>
              <a:defRPr sz="2400">
                <a:solidFill>
                  <a:schemeClr val="bg1"/>
                </a:solidFill>
              </a:defRPr>
            </a:lvl1pPr>
          </a:lstStyle>
          <a:p>
            <a:r>
              <a:rPr lang="en-US"/>
              <a:t>Click to edit Master title style</a:t>
            </a:r>
          </a:p>
        </p:txBody>
      </p:sp>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4618567" y="0"/>
            <a:ext cx="7585932" cy="6858000"/>
          </a:xfrm>
          <a:solidFill>
            <a:schemeClr val="bg1"/>
          </a:solidFill>
        </p:spPr>
        <p:txBody>
          <a:bodyPr/>
          <a:lstStyle>
            <a:lvl1pPr marL="0" marR="0" indent="0" algn="l" defTabSz="914354"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r>
              <a:rPr lang="en-US" dirty="0"/>
              <a:t>Click the icon to add a picture</a:t>
            </a:r>
          </a:p>
        </p:txBody>
      </p:sp>
      <p:pic>
        <p:nvPicPr>
          <p:cNvPr id="9" name="Graphic 8">
            <a:extLst>
              <a:ext uri="{FF2B5EF4-FFF2-40B4-BE49-F238E27FC236}">
                <a16:creationId xmlns:a16="http://schemas.microsoft.com/office/drawing/2014/main" id="{B4DDB643-F6AE-1B15-EF5F-A17D17CBCD06}"/>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Tree>
    <p:extLst>
      <p:ext uri="{BB962C8B-B14F-4D97-AF65-F5344CB8AC3E}">
        <p14:creationId xmlns:p14="http://schemas.microsoft.com/office/powerpoint/2010/main" val="3783034805"/>
      </p:ext>
    </p:extLst>
  </p:cSld>
  <p:clrMapOvr>
    <a:masterClrMapping/>
  </p:clrMapOvr>
  <p:extLst>
    <p:ext uri="{DCECCB84-F9BA-43D5-87BE-67443E8EF086}">
      <p15:sldGuideLst xmlns:p15="http://schemas.microsoft.com/office/powerpoint/2012/main">
        <p15:guide id="3" orient="horz" pos="270">
          <p15:clr>
            <a:srgbClr val="FBAE40"/>
          </p15:clr>
        </p15:guide>
      </p15:sldGuideLst>
    </p:ext>
  </p:extLst>
</p:sldLayout>
</file>

<file path=ppt/slideLayouts/slideLayout332.xml><?xml version="1.0" encoding="utf-8"?>
<p:sldLayout xmlns:a="http://schemas.openxmlformats.org/drawingml/2006/main" xmlns:r="http://schemas.openxmlformats.org/officeDocument/2006/relationships" xmlns:p="http://schemas.openxmlformats.org/presentationml/2006/main" preserve="1" userDrawn="1">
  <p:cSld name="1_Emotional slide 2/3 True Blue right">
    <p:bg>
      <p:bgPr>
        <a:solidFill>
          <a:schemeClr val="tx1"/>
        </a:solidFill>
        <a:effectLst/>
      </p:bgPr>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0" y="0"/>
            <a:ext cx="4250267" cy="6858000"/>
          </a:xfrm>
          <a:solidFill>
            <a:schemeClr val="bg1"/>
          </a:solidFill>
        </p:spPr>
        <p:txBody>
          <a:bodyPr/>
          <a:lstStyle>
            <a:lvl1pPr marL="0" marR="0" indent="0" algn="l" defTabSz="914354"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r>
              <a:rPr lang="en-US" dirty="0"/>
              <a:t>Click the icon to add a picture</a:t>
            </a:r>
          </a:p>
        </p:txBody>
      </p:sp>
      <p:sp>
        <p:nvSpPr>
          <p:cNvPr id="4" name="Date Placeholder 3"/>
          <p:cNvSpPr>
            <a:spLocks noGrp="1"/>
          </p:cNvSpPr>
          <p:nvPr>
            <p:ph type="dt" sz="half" idx="10"/>
          </p:nvPr>
        </p:nvSpPr>
        <p:spPr/>
        <p:txBody>
          <a:bodyPr/>
          <a:lstStyle>
            <a:lvl1pPr>
              <a:defRPr>
                <a:solidFill>
                  <a:schemeClr val="tx1"/>
                </a:solidFill>
              </a:defRPr>
            </a:lvl1pPr>
          </a:lstStyle>
          <a:p>
            <a:fld id="{50B50851-59E9-430E-A2EF-D6BDBD83D546}" type="datetime1">
              <a:rPr lang="en-US" smtClean="0"/>
              <a:t>07/18/2024</a:t>
            </a:fld>
            <a:endParaRPr lang="en-US" dirty="0"/>
          </a:p>
        </p:txBody>
      </p:sp>
      <p:sp>
        <p:nvSpPr>
          <p:cNvPr id="5" name="Footer Placeholder 4"/>
          <p:cNvSpPr>
            <a:spLocks noGrp="1"/>
          </p:cNvSpPr>
          <p:nvPr>
            <p:ph type="ftr" sz="quarter" idx="11"/>
          </p:nvPr>
        </p:nvSpPr>
        <p:spPr/>
        <p:txBody>
          <a:bodyPr/>
          <a:lstStyle>
            <a:lvl1pPr>
              <a:defRPr>
                <a:solidFill>
                  <a:schemeClr val="tx1"/>
                </a:solidFill>
              </a:defRPr>
            </a:lvl1pPr>
          </a:lstStyle>
          <a:p>
            <a:r>
              <a:rPr lang="en-US" dirty="0"/>
              <a:t>Besse Medical  |  Confidential</a:t>
            </a:r>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7402B711-A71A-452E-950A-8AB93037233C}" type="slidenum">
              <a:rPr lang="en-US" smtClean="0"/>
              <a:pPr/>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2" name="Title 1"/>
          <p:cNvSpPr>
            <a:spLocks noGrp="1"/>
          </p:cNvSpPr>
          <p:nvPr>
            <p:ph type="title"/>
          </p:nvPr>
        </p:nvSpPr>
        <p:spPr>
          <a:xfrm>
            <a:off x="4618569" y="384000"/>
            <a:ext cx="7217833" cy="5990400"/>
          </a:xfrm>
        </p:spPr>
        <p:txBody>
          <a:bodyPr/>
          <a:lstStyle>
            <a:lvl1pPr>
              <a:defRPr sz="2933">
                <a:solidFill>
                  <a:schemeClr val="bg1"/>
                </a:solidFill>
              </a:defRPr>
            </a:lvl1pPr>
          </a:lstStyle>
          <a:p>
            <a:r>
              <a:rPr lang="en-US"/>
              <a:t>Click to edit Master title style</a:t>
            </a:r>
          </a:p>
        </p:txBody>
      </p:sp>
    </p:spTree>
    <p:extLst>
      <p:ext uri="{BB962C8B-B14F-4D97-AF65-F5344CB8AC3E}">
        <p14:creationId xmlns:p14="http://schemas.microsoft.com/office/powerpoint/2010/main" val="2690761329"/>
      </p:ext>
    </p:extLst>
  </p:cSld>
  <p:clrMapOvr>
    <a:masterClrMapping/>
  </p:clrMapOvr>
  <p:extLst>
    <p:ext uri="{DCECCB84-F9BA-43D5-87BE-67443E8EF086}">
      <p15:sldGuideLst xmlns:p15="http://schemas.microsoft.com/office/powerpoint/2012/main"/>
    </p:ext>
  </p:extLst>
</p:sldLayout>
</file>

<file path=ppt/slideLayouts/slideLayout333.xml><?xml version="1.0" encoding="utf-8"?>
<p:sldLayout xmlns:a="http://schemas.openxmlformats.org/drawingml/2006/main" xmlns:r="http://schemas.openxmlformats.org/officeDocument/2006/relationships" xmlns:p="http://schemas.openxmlformats.org/presentationml/2006/main" preserve="1" userDrawn="1">
  <p:cSld name="1_Emotional slide 1/2 True Blue right">
    <p:bg>
      <p:bgPr>
        <a:solidFill>
          <a:schemeClr val="tx1"/>
        </a:solidFill>
        <a:effectLst/>
      </p:bgPr>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255" y="0"/>
            <a:ext cx="6150780" cy="6858000"/>
          </a:xfrm>
          <a:solidFill>
            <a:schemeClr val="bg1"/>
          </a:solidFill>
        </p:spPr>
        <p:txBody>
          <a:bodyPr/>
          <a:lstStyle>
            <a:lvl1pPr marL="0" marR="0" indent="0" algn="l" defTabSz="914354" rtl="0" eaLnBrk="1" fontAlgn="auto" latinLnBrk="0" hangingPunct="1">
              <a:lnSpc>
                <a:spcPct val="100000"/>
              </a:lnSpc>
              <a:spcBef>
                <a:spcPts val="0"/>
              </a:spcBef>
              <a:spcAft>
                <a:spcPts val="800"/>
              </a:spcAft>
              <a:buClrTx/>
              <a:buSzTx/>
              <a:buFont typeface="Arial" panose="020B0604020202020204" pitchFamily="34" charset="0"/>
              <a:buNone/>
              <a:tabLst/>
              <a:defRPr>
                <a:solidFill>
                  <a:schemeClr val="tx2"/>
                </a:solidFill>
              </a:defRPr>
            </a:lvl1pPr>
          </a:lstStyle>
          <a:p>
            <a:r>
              <a:rPr lang="en-US" dirty="0"/>
              <a:t>Click the icon to add a picture</a:t>
            </a:r>
          </a:p>
        </p:txBody>
      </p:sp>
      <p:sp>
        <p:nvSpPr>
          <p:cNvPr id="4" name="Date Placeholder 3"/>
          <p:cNvSpPr>
            <a:spLocks noGrp="1"/>
          </p:cNvSpPr>
          <p:nvPr>
            <p:ph type="dt" sz="half" idx="10"/>
          </p:nvPr>
        </p:nvSpPr>
        <p:spPr/>
        <p:txBody>
          <a:bodyPr/>
          <a:lstStyle>
            <a:lvl1pPr>
              <a:defRPr>
                <a:solidFill>
                  <a:schemeClr val="tx1"/>
                </a:solidFill>
              </a:defRPr>
            </a:lvl1pPr>
          </a:lstStyle>
          <a:p>
            <a:fld id="{C398BADC-0574-4404-94FD-6D157CA96183}" type="datetime1">
              <a:rPr lang="en-US" smtClean="0"/>
              <a:t>07/18/2024</a:t>
            </a:fld>
            <a:endParaRPr lang="en-US" dirty="0"/>
          </a:p>
        </p:txBody>
      </p:sp>
      <p:sp>
        <p:nvSpPr>
          <p:cNvPr id="5" name="Footer Placeholder 4"/>
          <p:cNvSpPr>
            <a:spLocks noGrp="1"/>
          </p:cNvSpPr>
          <p:nvPr>
            <p:ph type="ftr" sz="quarter" idx="11"/>
          </p:nvPr>
        </p:nvSpPr>
        <p:spPr/>
        <p:txBody>
          <a:bodyPr/>
          <a:lstStyle>
            <a:lvl1pPr>
              <a:defRPr>
                <a:solidFill>
                  <a:schemeClr val="tx1"/>
                </a:solidFill>
              </a:defRPr>
            </a:lvl1pPr>
          </a:lstStyle>
          <a:p>
            <a:r>
              <a:rPr lang="en-US" dirty="0"/>
              <a:t>Besse Medical  |  Confidential</a:t>
            </a:r>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7402B711-A71A-452E-950A-8AB93037233C}" type="slidenum">
              <a:rPr lang="en-US" smtClean="0"/>
              <a:pPr/>
              <a:t>‹#›</a:t>
            </a:fld>
            <a:endParaRPr lang="en-US" dirty="0"/>
          </a:p>
        </p:txBody>
      </p:sp>
      <p:sp>
        <p:nvSpPr>
          <p:cNvPr id="2" name="Title 1"/>
          <p:cNvSpPr>
            <a:spLocks noGrp="1"/>
          </p:cNvSpPr>
          <p:nvPr>
            <p:ph type="title"/>
          </p:nvPr>
        </p:nvSpPr>
        <p:spPr>
          <a:xfrm>
            <a:off x="6534914" y="384000"/>
            <a:ext cx="5299372" cy="5990400"/>
          </a:xfrm>
        </p:spPr>
        <p:txBody>
          <a:bodyPr/>
          <a:lstStyle>
            <a:lvl1pPr>
              <a:defRPr sz="2933">
                <a:solidFill>
                  <a:schemeClr val="bg1"/>
                </a:solidFill>
              </a:defRPr>
            </a:lvl1pPr>
          </a:lstStyle>
          <a:p>
            <a:r>
              <a:rPr lang="en-US"/>
              <a:t>Click to edit Master title style</a:t>
            </a:r>
          </a:p>
        </p:txBody>
      </p:sp>
      <p:pic>
        <p:nvPicPr>
          <p:cNvPr id="7" name="Graphic 6">
            <a:extLst>
              <a:ext uri="{FF2B5EF4-FFF2-40B4-BE49-F238E27FC236}">
                <a16:creationId xmlns:a16="http://schemas.microsoft.com/office/drawing/2014/main" id="{1F422258-A9E4-CBE8-EDAD-91CDD5E54B28}"/>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Tree>
    <p:extLst>
      <p:ext uri="{BB962C8B-B14F-4D97-AF65-F5344CB8AC3E}">
        <p14:creationId xmlns:p14="http://schemas.microsoft.com/office/powerpoint/2010/main" val="1896510688"/>
      </p:ext>
    </p:extLst>
  </p:cSld>
  <p:clrMapOvr>
    <a:masterClrMapping/>
  </p:clrMapOvr>
  <p:extLst>
    <p:ext uri="{DCECCB84-F9BA-43D5-87BE-67443E8EF086}">
      <p15:sldGuideLst xmlns:p15="http://schemas.microsoft.com/office/powerpoint/2012/main"/>
    </p:ext>
  </p:extLst>
</p:sldLayout>
</file>

<file path=ppt/slideLayouts/slideLayout334.xml><?xml version="1.0" encoding="utf-8"?>
<p:sldLayout xmlns:a="http://schemas.openxmlformats.org/drawingml/2006/main" xmlns:r="http://schemas.openxmlformats.org/officeDocument/2006/relationships" xmlns:p="http://schemas.openxmlformats.org/presentationml/2006/main" preserve="1" userDrawn="1">
  <p:cSld name="1_Emotional slide 1/3 True Blue right">
    <p:bg>
      <p:bgPr>
        <a:solidFill>
          <a:schemeClr val="tx1"/>
        </a:solidFill>
        <a:effectLst/>
      </p:bgPr>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1" y="0"/>
            <a:ext cx="8045451" cy="6858000"/>
          </a:xfrm>
          <a:solidFill>
            <a:schemeClr val="bg1"/>
          </a:solidFill>
        </p:spPr>
        <p:txBody>
          <a:bodyPr/>
          <a:lstStyle>
            <a:lvl1pPr marL="0" marR="0" indent="0" algn="l" defTabSz="914354"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r>
              <a:rPr lang="en-US" dirty="0"/>
              <a:t>Click the icon to add a picture</a:t>
            </a:r>
          </a:p>
        </p:txBody>
      </p:sp>
      <p:sp>
        <p:nvSpPr>
          <p:cNvPr id="4" name="Date Placeholder 3"/>
          <p:cNvSpPr>
            <a:spLocks noGrp="1"/>
          </p:cNvSpPr>
          <p:nvPr>
            <p:ph type="dt" sz="half" idx="10"/>
          </p:nvPr>
        </p:nvSpPr>
        <p:spPr/>
        <p:txBody>
          <a:bodyPr/>
          <a:lstStyle>
            <a:lvl1pPr>
              <a:defRPr>
                <a:solidFill>
                  <a:schemeClr val="tx1"/>
                </a:solidFill>
              </a:defRPr>
            </a:lvl1pPr>
          </a:lstStyle>
          <a:p>
            <a:fld id="{B61B47D4-237D-4E66-8FCB-599C6C27EA94}" type="datetime1">
              <a:rPr lang="en-US" smtClean="0"/>
              <a:t>07/18/2024</a:t>
            </a:fld>
            <a:endParaRPr lang="en-US" dirty="0"/>
          </a:p>
        </p:txBody>
      </p:sp>
      <p:sp>
        <p:nvSpPr>
          <p:cNvPr id="5" name="Footer Placeholder 4"/>
          <p:cNvSpPr>
            <a:spLocks noGrp="1"/>
          </p:cNvSpPr>
          <p:nvPr>
            <p:ph type="ftr" sz="quarter" idx="11"/>
          </p:nvPr>
        </p:nvSpPr>
        <p:spPr/>
        <p:txBody>
          <a:bodyPr/>
          <a:lstStyle>
            <a:lvl1pPr>
              <a:defRPr>
                <a:solidFill>
                  <a:schemeClr val="tx1"/>
                </a:solidFill>
              </a:defRPr>
            </a:lvl1pPr>
          </a:lstStyle>
          <a:p>
            <a:r>
              <a:rPr lang="en-US" dirty="0"/>
              <a:t>Besse Medical  |  Confidential</a:t>
            </a:r>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7402B711-A71A-452E-950A-8AB93037233C}" type="slidenum">
              <a:rPr lang="en-US" smtClean="0"/>
              <a:pPr/>
              <a:t>‹#›</a:t>
            </a:fld>
            <a:endParaRPr lang="en-US" dirty="0"/>
          </a:p>
        </p:txBody>
      </p:sp>
      <p:sp>
        <p:nvSpPr>
          <p:cNvPr id="2" name="Title 1"/>
          <p:cNvSpPr>
            <a:spLocks noGrp="1"/>
          </p:cNvSpPr>
          <p:nvPr>
            <p:ph type="title"/>
          </p:nvPr>
        </p:nvSpPr>
        <p:spPr>
          <a:xfrm>
            <a:off x="8424674" y="384000"/>
            <a:ext cx="3409612" cy="5990400"/>
          </a:xfrm>
        </p:spPr>
        <p:txBody>
          <a:bodyPr/>
          <a:lstStyle>
            <a:lvl1pPr>
              <a:defRPr sz="2400">
                <a:solidFill>
                  <a:schemeClr val="bg1"/>
                </a:solidFill>
              </a:defRPr>
            </a:lvl1pPr>
          </a:lstStyle>
          <a:p>
            <a:r>
              <a:rPr lang="en-US"/>
              <a:t>Click to edit Master title style</a:t>
            </a:r>
          </a:p>
        </p:txBody>
      </p:sp>
      <p:pic>
        <p:nvPicPr>
          <p:cNvPr id="7" name="Graphic 6">
            <a:extLst>
              <a:ext uri="{FF2B5EF4-FFF2-40B4-BE49-F238E27FC236}">
                <a16:creationId xmlns:a16="http://schemas.microsoft.com/office/drawing/2014/main" id="{3DB96E45-AF9B-C320-2D68-3AACCAC03DB8}"/>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Tree>
    <p:extLst>
      <p:ext uri="{BB962C8B-B14F-4D97-AF65-F5344CB8AC3E}">
        <p14:creationId xmlns:p14="http://schemas.microsoft.com/office/powerpoint/2010/main" val="2981348614"/>
      </p:ext>
    </p:extLst>
  </p:cSld>
  <p:clrMapOvr>
    <a:masterClrMapping/>
  </p:clrMapOvr>
  <p:extLst>
    <p:ext uri="{DCECCB84-F9BA-43D5-87BE-67443E8EF086}">
      <p15:sldGuideLst xmlns:p15="http://schemas.microsoft.com/office/powerpoint/2012/main"/>
    </p:ext>
  </p:extLst>
</p:sldLayout>
</file>

<file path=ppt/slideLayouts/slideLayout335.xml><?xml version="1.0" encoding="utf-8"?>
<p:sldLayout xmlns:a="http://schemas.openxmlformats.org/drawingml/2006/main" xmlns:r="http://schemas.openxmlformats.org/officeDocument/2006/relationships" xmlns:p="http://schemas.openxmlformats.org/presentationml/2006/main" preserve="1" userDrawn="1">
  <p:cSld name="1_Emotional slide 2/3 True Blue right text">
    <p:bg>
      <p:bgPr>
        <a:solidFill>
          <a:schemeClr val="tx1"/>
        </a:solidFill>
        <a:effectLst/>
      </p:bgPr>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0" y="0"/>
            <a:ext cx="4250267" cy="6858000"/>
          </a:xfrm>
          <a:solidFill>
            <a:schemeClr val="bg1"/>
          </a:solidFill>
        </p:spPr>
        <p:txBody>
          <a:bodyPr/>
          <a:lstStyle>
            <a:lvl1pPr marL="0" marR="0" indent="0" algn="l" defTabSz="914354"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r>
              <a:rPr lang="en-US" dirty="0"/>
              <a:t>Click the icon to add a picture</a:t>
            </a:r>
          </a:p>
        </p:txBody>
      </p:sp>
      <p:sp>
        <p:nvSpPr>
          <p:cNvPr id="4" name="Date Placeholder 3"/>
          <p:cNvSpPr>
            <a:spLocks noGrp="1"/>
          </p:cNvSpPr>
          <p:nvPr>
            <p:ph type="dt" sz="half" idx="10"/>
          </p:nvPr>
        </p:nvSpPr>
        <p:spPr/>
        <p:txBody>
          <a:bodyPr/>
          <a:lstStyle>
            <a:lvl1pPr>
              <a:defRPr>
                <a:solidFill>
                  <a:schemeClr val="tx1"/>
                </a:solidFill>
              </a:defRPr>
            </a:lvl1pPr>
          </a:lstStyle>
          <a:p>
            <a:fld id="{751D0A2D-11A7-4FDF-92AD-8765F2B69C13}" type="datetime1">
              <a:rPr lang="en-US" smtClean="0"/>
              <a:t>07/18/2024</a:t>
            </a:fld>
            <a:endParaRPr lang="en-US" dirty="0"/>
          </a:p>
        </p:txBody>
      </p:sp>
      <p:sp>
        <p:nvSpPr>
          <p:cNvPr id="5" name="Footer Placeholder 4"/>
          <p:cNvSpPr>
            <a:spLocks noGrp="1"/>
          </p:cNvSpPr>
          <p:nvPr>
            <p:ph type="ftr" sz="quarter" idx="11"/>
          </p:nvPr>
        </p:nvSpPr>
        <p:spPr/>
        <p:txBody>
          <a:bodyPr/>
          <a:lstStyle>
            <a:lvl1pPr>
              <a:defRPr>
                <a:solidFill>
                  <a:schemeClr val="tx1"/>
                </a:solidFill>
              </a:defRPr>
            </a:lvl1pPr>
          </a:lstStyle>
          <a:p>
            <a:r>
              <a:rPr lang="en-US" dirty="0"/>
              <a:t>Besse Medical  |  Confidential</a:t>
            </a:r>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7402B711-A71A-452E-950A-8AB93037233C}" type="slidenum">
              <a:rPr lang="en-US" smtClean="0"/>
              <a:pPr/>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7" name="Title 1">
            <a:extLst>
              <a:ext uri="{FF2B5EF4-FFF2-40B4-BE49-F238E27FC236}">
                <a16:creationId xmlns:a16="http://schemas.microsoft.com/office/drawing/2014/main" id="{61162FDF-DD4E-FD9C-BB3C-9D670B2517FE}"/>
              </a:ext>
            </a:extLst>
          </p:cNvPr>
          <p:cNvSpPr>
            <a:spLocks noGrp="1"/>
          </p:cNvSpPr>
          <p:nvPr>
            <p:ph type="title"/>
          </p:nvPr>
        </p:nvSpPr>
        <p:spPr>
          <a:xfrm>
            <a:off x="4618569" y="385233"/>
            <a:ext cx="7217833" cy="1797672"/>
          </a:xfrm>
        </p:spPr>
        <p:txBody>
          <a:bodyPr/>
          <a:lstStyle>
            <a:lvl1pPr>
              <a:defRPr>
                <a:solidFill>
                  <a:schemeClr val="bg1"/>
                </a:solidFill>
              </a:defRPr>
            </a:lvl1pPr>
          </a:lstStyle>
          <a:p>
            <a:r>
              <a:rPr lang="en-US"/>
              <a:t>Click to edit Master title style</a:t>
            </a:r>
          </a:p>
        </p:txBody>
      </p:sp>
      <p:sp>
        <p:nvSpPr>
          <p:cNvPr id="8" name="Content Placeholder 2">
            <a:extLst>
              <a:ext uri="{FF2B5EF4-FFF2-40B4-BE49-F238E27FC236}">
                <a16:creationId xmlns:a16="http://schemas.microsoft.com/office/drawing/2014/main" id="{FCB718EE-A3AE-9035-7595-F9C8D07A42DA}"/>
              </a:ext>
            </a:extLst>
          </p:cNvPr>
          <p:cNvSpPr>
            <a:spLocks noGrp="1"/>
          </p:cNvSpPr>
          <p:nvPr>
            <p:ph idx="1"/>
          </p:nvPr>
        </p:nvSpPr>
        <p:spPr>
          <a:xfrm>
            <a:off x="4618567" y="3236384"/>
            <a:ext cx="3426884" cy="3139016"/>
          </a:xfrm>
        </p:spPr>
        <p:txBody>
          <a:bodyPr/>
          <a:lstStyle>
            <a:lvl1pPr>
              <a:defRPr sz="1467">
                <a:solidFill>
                  <a:schemeClr val="bg1"/>
                </a:solidFill>
              </a:defRPr>
            </a:lvl1pPr>
            <a:lvl2pPr marL="153592" indent="-153592">
              <a:defRPr sz="1467">
                <a:solidFill>
                  <a:schemeClr val="bg1"/>
                </a:solidFill>
              </a:defRPr>
            </a:lvl2pPr>
            <a:lvl3pPr marL="307184" indent="-153592">
              <a:defRPr sz="1467">
                <a:solidFill>
                  <a:schemeClr val="bg1"/>
                </a:solidFill>
              </a:defRPr>
            </a:lvl3pPr>
            <a:lvl4pPr marL="460776" indent="-153592">
              <a:defRPr sz="1467">
                <a:solidFill>
                  <a:schemeClr val="bg1"/>
                </a:solidFill>
              </a:defRPr>
            </a:lvl4pPr>
            <a:lvl5pPr marL="614370" indent="-153592">
              <a:defRPr sz="1467">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ext Placeholder 19">
            <a:extLst>
              <a:ext uri="{FF2B5EF4-FFF2-40B4-BE49-F238E27FC236}">
                <a16:creationId xmlns:a16="http://schemas.microsoft.com/office/drawing/2014/main" id="{6233A1AD-A01A-0640-1E19-A3453E6971E1}"/>
              </a:ext>
            </a:extLst>
          </p:cNvPr>
          <p:cNvSpPr>
            <a:spLocks noGrp="1"/>
          </p:cNvSpPr>
          <p:nvPr>
            <p:ph type="body" sz="quarter" idx="21"/>
          </p:nvPr>
        </p:nvSpPr>
        <p:spPr>
          <a:xfrm>
            <a:off x="4618568" y="2201335"/>
            <a:ext cx="7217832" cy="575733"/>
          </a:xfrm>
        </p:spPr>
        <p:txBody>
          <a:bodyPr/>
          <a:lstStyle>
            <a:lvl1pPr>
              <a:defRPr b="1">
                <a:solidFill>
                  <a:schemeClr val="bg1"/>
                </a:solidFill>
                <a:latin typeface="+mj-lt"/>
              </a:defRPr>
            </a:lvl1pPr>
          </a:lstStyle>
          <a:p>
            <a:pPr lvl="0"/>
            <a:r>
              <a:rPr lang="en-US"/>
              <a:t>Click to edit Master text styles</a:t>
            </a:r>
          </a:p>
        </p:txBody>
      </p:sp>
      <p:sp>
        <p:nvSpPr>
          <p:cNvPr id="12" name="Content Placeholder 2">
            <a:extLst>
              <a:ext uri="{FF2B5EF4-FFF2-40B4-BE49-F238E27FC236}">
                <a16:creationId xmlns:a16="http://schemas.microsoft.com/office/drawing/2014/main" id="{3095AC2C-1FBB-504D-8C2A-8190F69B22CC}"/>
              </a:ext>
            </a:extLst>
          </p:cNvPr>
          <p:cNvSpPr>
            <a:spLocks noGrp="1"/>
          </p:cNvSpPr>
          <p:nvPr>
            <p:ph idx="22"/>
          </p:nvPr>
        </p:nvSpPr>
        <p:spPr>
          <a:xfrm>
            <a:off x="8413753" y="3236384"/>
            <a:ext cx="3422649" cy="3139016"/>
          </a:xfrm>
        </p:spPr>
        <p:txBody>
          <a:bodyPr/>
          <a:lstStyle>
            <a:lvl1pPr>
              <a:defRPr sz="1467">
                <a:solidFill>
                  <a:schemeClr val="bg1"/>
                </a:solidFill>
              </a:defRPr>
            </a:lvl1pPr>
            <a:lvl2pPr marL="153592" indent="-153592">
              <a:defRPr sz="1467">
                <a:solidFill>
                  <a:schemeClr val="bg1"/>
                </a:solidFill>
              </a:defRPr>
            </a:lvl2pPr>
            <a:lvl3pPr marL="307184" indent="-153592">
              <a:defRPr sz="1467">
                <a:solidFill>
                  <a:schemeClr val="bg1"/>
                </a:solidFill>
              </a:defRPr>
            </a:lvl3pPr>
            <a:lvl4pPr marL="460776" indent="-153592">
              <a:defRPr sz="1467">
                <a:solidFill>
                  <a:schemeClr val="bg1"/>
                </a:solidFill>
              </a:defRPr>
            </a:lvl4pPr>
            <a:lvl5pPr marL="614370" indent="-153592">
              <a:defRPr sz="1467">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62034570"/>
      </p:ext>
    </p:extLst>
  </p:cSld>
  <p:clrMapOvr>
    <a:masterClrMapping/>
  </p:clrMapOvr>
  <p:extLst>
    <p:ext uri="{DCECCB84-F9BA-43D5-87BE-67443E8EF086}">
      <p15:sldGuideLst xmlns:p15="http://schemas.microsoft.com/office/powerpoint/2012/main"/>
    </p:ext>
  </p:extLst>
</p:sldLayout>
</file>

<file path=ppt/slideLayouts/slideLayout336.xml><?xml version="1.0" encoding="utf-8"?>
<p:sldLayout xmlns:a="http://schemas.openxmlformats.org/drawingml/2006/main" xmlns:r="http://schemas.openxmlformats.org/officeDocument/2006/relationships" xmlns:p="http://schemas.openxmlformats.org/presentationml/2006/main" preserve="1" userDrawn="1">
  <p:cSld name="1_Emotional slide 1/2 True Blue right text">
    <p:bg>
      <p:bgPr>
        <a:solidFill>
          <a:schemeClr val="tx1"/>
        </a:solidFill>
        <a:effectLst/>
      </p:bgPr>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255" y="0"/>
            <a:ext cx="6150780" cy="6858000"/>
          </a:xfrm>
          <a:solidFill>
            <a:schemeClr val="bg1"/>
          </a:solidFill>
          <a:ln>
            <a:noFill/>
          </a:ln>
        </p:spPr>
        <p:txBody>
          <a:bodyPr/>
          <a:lstStyle>
            <a:lvl1pPr marL="0" marR="0" indent="0" algn="l" defTabSz="914354" rtl="0" eaLnBrk="1" fontAlgn="auto" latinLnBrk="0" hangingPunct="1">
              <a:lnSpc>
                <a:spcPct val="100000"/>
              </a:lnSpc>
              <a:spcBef>
                <a:spcPts val="0"/>
              </a:spcBef>
              <a:spcAft>
                <a:spcPts val="800"/>
              </a:spcAft>
              <a:buClrTx/>
              <a:buSzTx/>
              <a:buFont typeface="Arial" panose="020B0604020202020204" pitchFamily="34" charset="0"/>
              <a:buNone/>
              <a:tabLst/>
              <a:defRPr>
                <a:solidFill>
                  <a:schemeClr val="tx2"/>
                </a:solidFill>
              </a:defRPr>
            </a:lvl1pPr>
          </a:lstStyle>
          <a:p>
            <a:r>
              <a:rPr lang="en-US" dirty="0"/>
              <a:t>Click the icon to add a picture</a:t>
            </a:r>
          </a:p>
        </p:txBody>
      </p:sp>
      <p:sp>
        <p:nvSpPr>
          <p:cNvPr id="4" name="Date Placeholder 3"/>
          <p:cNvSpPr>
            <a:spLocks noGrp="1"/>
          </p:cNvSpPr>
          <p:nvPr>
            <p:ph type="dt" sz="half" idx="10"/>
          </p:nvPr>
        </p:nvSpPr>
        <p:spPr/>
        <p:txBody>
          <a:bodyPr/>
          <a:lstStyle>
            <a:lvl1pPr>
              <a:defRPr>
                <a:solidFill>
                  <a:schemeClr val="tx1"/>
                </a:solidFill>
              </a:defRPr>
            </a:lvl1pPr>
          </a:lstStyle>
          <a:p>
            <a:fld id="{5CB20803-D742-4621-AF9A-B3E70811C4B3}" type="datetime1">
              <a:rPr lang="en-US" smtClean="0"/>
              <a:t>07/18/2024</a:t>
            </a:fld>
            <a:endParaRPr lang="en-US" dirty="0"/>
          </a:p>
        </p:txBody>
      </p:sp>
      <p:sp>
        <p:nvSpPr>
          <p:cNvPr id="5" name="Footer Placeholder 4"/>
          <p:cNvSpPr>
            <a:spLocks noGrp="1"/>
          </p:cNvSpPr>
          <p:nvPr>
            <p:ph type="ftr" sz="quarter" idx="11"/>
          </p:nvPr>
        </p:nvSpPr>
        <p:spPr/>
        <p:txBody>
          <a:bodyPr/>
          <a:lstStyle>
            <a:lvl1pPr>
              <a:defRPr>
                <a:solidFill>
                  <a:schemeClr val="tx1"/>
                </a:solidFill>
              </a:defRPr>
            </a:lvl1pPr>
          </a:lstStyle>
          <a:p>
            <a:r>
              <a:rPr lang="en-US" dirty="0"/>
              <a:t>Besse Medical  |  Confidential</a:t>
            </a:r>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7402B711-A71A-452E-950A-8AB93037233C}" type="slidenum">
              <a:rPr lang="en-US" smtClean="0"/>
              <a:pPr/>
              <a:t>‹#›</a:t>
            </a:fld>
            <a:endParaRPr lang="en-US" dirty="0"/>
          </a:p>
        </p:txBody>
      </p:sp>
      <p:pic>
        <p:nvPicPr>
          <p:cNvPr id="7" name="Graphic 6">
            <a:extLst>
              <a:ext uri="{FF2B5EF4-FFF2-40B4-BE49-F238E27FC236}">
                <a16:creationId xmlns:a16="http://schemas.microsoft.com/office/drawing/2014/main" id="{1F422258-A9E4-CBE8-EDAD-91CDD5E54B28}"/>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8" name="Title 1">
            <a:extLst>
              <a:ext uri="{FF2B5EF4-FFF2-40B4-BE49-F238E27FC236}">
                <a16:creationId xmlns:a16="http://schemas.microsoft.com/office/drawing/2014/main" id="{B9FFC7ED-9761-2D48-92AA-FA44E4ED63B8}"/>
              </a:ext>
            </a:extLst>
          </p:cNvPr>
          <p:cNvSpPr>
            <a:spLocks noGrp="1"/>
          </p:cNvSpPr>
          <p:nvPr>
            <p:ph type="title"/>
          </p:nvPr>
        </p:nvSpPr>
        <p:spPr>
          <a:xfrm>
            <a:off x="6520521" y="385233"/>
            <a:ext cx="5313763" cy="1797672"/>
          </a:xfrm>
        </p:spPr>
        <p:txBody>
          <a:bodyPr/>
          <a:lstStyle>
            <a:lvl1pPr>
              <a:defRPr>
                <a:solidFill>
                  <a:schemeClr val="bg1"/>
                </a:solidFill>
              </a:defRPr>
            </a:lvl1pPr>
          </a:lstStyle>
          <a:p>
            <a:r>
              <a:rPr lang="en-US"/>
              <a:t>Click to edit Master title style</a:t>
            </a:r>
          </a:p>
        </p:txBody>
      </p:sp>
      <p:sp>
        <p:nvSpPr>
          <p:cNvPr id="9" name="Content Placeholder 2">
            <a:extLst>
              <a:ext uri="{FF2B5EF4-FFF2-40B4-BE49-F238E27FC236}">
                <a16:creationId xmlns:a16="http://schemas.microsoft.com/office/drawing/2014/main" id="{49A73DBD-7AD7-3A1C-2CBF-2187C6844197}"/>
              </a:ext>
            </a:extLst>
          </p:cNvPr>
          <p:cNvSpPr>
            <a:spLocks noGrp="1"/>
          </p:cNvSpPr>
          <p:nvPr>
            <p:ph idx="1"/>
          </p:nvPr>
        </p:nvSpPr>
        <p:spPr>
          <a:xfrm>
            <a:off x="6519337" y="3236384"/>
            <a:ext cx="5309785" cy="3139016"/>
          </a:xfrm>
        </p:spPr>
        <p:txBody>
          <a:bodyPr/>
          <a:lstStyle>
            <a:lvl1pPr>
              <a:defRPr sz="1467">
                <a:solidFill>
                  <a:schemeClr val="bg1"/>
                </a:solidFill>
              </a:defRPr>
            </a:lvl1pPr>
            <a:lvl2pPr marL="153592" indent="-153592">
              <a:defRPr sz="1467">
                <a:solidFill>
                  <a:schemeClr val="bg1"/>
                </a:solidFill>
              </a:defRPr>
            </a:lvl2pPr>
            <a:lvl3pPr marL="307184" indent="-153592">
              <a:defRPr sz="1467">
                <a:solidFill>
                  <a:schemeClr val="bg1"/>
                </a:solidFill>
              </a:defRPr>
            </a:lvl3pPr>
            <a:lvl4pPr marL="460776" indent="-153592">
              <a:defRPr sz="1467">
                <a:solidFill>
                  <a:schemeClr val="bg1"/>
                </a:solidFill>
              </a:defRPr>
            </a:lvl4pPr>
            <a:lvl5pPr marL="614370" indent="-153592">
              <a:defRPr sz="1467">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Text Placeholder 19">
            <a:extLst>
              <a:ext uri="{FF2B5EF4-FFF2-40B4-BE49-F238E27FC236}">
                <a16:creationId xmlns:a16="http://schemas.microsoft.com/office/drawing/2014/main" id="{5E8767A7-86AC-EB7C-2790-CD21EF4ECE15}"/>
              </a:ext>
            </a:extLst>
          </p:cNvPr>
          <p:cNvSpPr>
            <a:spLocks noGrp="1"/>
          </p:cNvSpPr>
          <p:nvPr>
            <p:ph type="body" sz="quarter" idx="21"/>
          </p:nvPr>
        </p:nvSpPr>
        <p:spPr>
          <a:xfrm>
            <a:off x="6519336" y="2201335"/>
            <a:ext cx="5309787" cy="637117"/>
          </a:xfrm>
        </p:spPr>
        <p:txBody>
          <a:bodyPr/>
          <a:lstStyle>
            <a:lvl1pPr>
              <a:defRPr b="1">
                <a:solidFill>
                  <a:schemeClr val="bg1"/>
                </a:solidFill>
                <a:latin typeface="+mj-lt"/>
              </a:defRPr>
            </a:lvl1pPr>
          </a:lstStyle>
          <a:p>
            <a:pPr lvl="0"/>
            <a:r>
              <a:rPr lang="en-US"/>
              <a:t>Click to edit Master text styles</a:t>
            </a:r>
          </a:p>
        </p:txBody>
      </p:sp>
    </p:spTree>
    <p:extLst>
      <p:ext uri="{BB962C8B-B14F-4D97-AF65-F5344CB8AC3E}">
        <p14:creationId xmlns:p14="http://schemas.microsoft.com/office/powerpoint/2010/main" val="52552668"/>
      </p:ext>
    </p:extLst>
  </p:cSld>
  <p:clrMapOvr>
    <a:masterClrMapping/>
  </p:clrMapOvr>
  <p:extLst>
    <p:ext uri="{DCECCB84-F9BA-43D5-87BE-67443E8EF086}">
      <p15:sldGuideLst xmlns:p15="http://schemas.microsoft.com/office/powerpoint/2012/main"/>
    </p:ext>
  </p:extLst>
</p:sldLayout>
</file>

<file path=ppt/slideLayouts/slideLayout337.xml><?xml version="1.0" encoding="utf-8"?>
<p:sldLayout xmlns:a="http://schemas.openxmlformats.org/drawingml/2006/main" xmlns:r="http://schemas.openxmlformats.org/officeDocument/2006/relationships" xmlns:p="http://schemas.openxmlformats.org/presentationml/2006/main" preserve="1" userDrawn="1">
  <p:cSld name="1_Emotional slide 1/3 True Blue right text">
    <p:bg>
      <p:bgPr>
        <a:solidFill>
          <a:schemeClr val="tx1"/>
        </a:solidFill>
        <a:effectLst/>
      </p:bgPr>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1" y="0"/>
            <a:ext cx="8045451" cy="6858000"/>
          </a:xfrm>
          <a:solidFill>
            <a:schemeClr val="bg1"/>
          </a:solidFill>
        </p:spPr>
        <p:txBody>
          <a:bodyPr/>
          <a:lstStyle>
            <a:lvl1pPr marL="0" marR="0" indent="0" algn="l" defTabSz="914354"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r>
              <a:rPr lang="en-US" dirty="0"/>
              <a:t>Click the icon to add a picture</a:t>
            </a:r>
          </a:p>
        </p:txBody>
      </p:sp>
      <p:sp>
        <p:nvSpPr>
          <p:cNvPr id="4" name="Date Placeholder 3"/>
          <p:cNvSpPr>
            <a:spLocks noGrp="1"/>
          </p:cNvSpPr>
          <p:nvPr>
            <p:ph type="dt" sz="half" idx="10"/>
          </p:nvPr>
        </p:nvSpPr>
        <p:spPr/>
        <p:txBody>
          <a:bodyPr/>
          <a:lstStyle>
            <a:lvl1pPr>
              <a:defRPr>
                <a:solidFill>
                  <a:schemeClr val="tx1"/>
                </a:solidFill>
              </a:defRPr>
            </a:lvl1pPr>
          </a:lstStyle>
          <a:p>
            <a:fld id="{210428B2-C60C-46E4-BC39-08BA7A77ADA6}" type="datetime1">
              <a:rPr lang="en-US" smtClean="0"/>
              <a:t>07/18/2024</a:t>
            </a:fld>
            <a:endParaRPr lang="en-US" dirty="0"/>
          </a:p>
        </p:txBody>
      </p:sp>
      <p:sp>
        <p:nvSpPr>
          <p:cNvPr id="5" name="Footer Placeholder 4"/>
          <p:cNvSpPr>
            <a:spLocks noGrp="1"/>
          </p:cNvSpPr>
          <p:nvPr>
            <p:ph type="ftr" sz="quarter" idx="11"/>
          </p:nvPr>
        </p:nvSpPr>
        <p:spPr/>
        <p:txBody>
          <a:bodyPr/>
          <a:lstStyle>
            <a:lvl1pPr>
              <a:defRPr>
                <a:solidFill>
                  <a:schemeClr val="tx1"/>
                </a:solidFill>
              </a:defRPr>
            </a:lvl1pPr>
          </a:lstStyle>
          <a:p>
            <a:r>
              <a:rPr lang="en-US" dirty="0"/>
              <a:t>Besse Medical  |  Confidential</a:t>
            </a:r>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7402B711-A71A-452E-950A-8AB93037233C}" type="slidenum">
              <a:rPr lang="en-US" smtClean="0"/>
              <a:pPr/>
              <a:t>‹#›</a:t>
            </a:fld>
            <a:endParaRPr lang="en-US" dirty="0"/>
          </a:p>
        </p:txBody>
      </p:sp>
      <p:pic>
        <p:nvPicPr>
          <p:cNvPr id="7" name="Graphic 6">
            <a:extLst>
              <a:ext uri="{FF2B5EF4-FFF2-40B4-BE49-F238E27FC236}">
                <a16:creationId xmlns:a16="http://schemas.microsoft.com/office/drawing/2014/main" id="{3DB96E45-AF9B-C320-2D68-3AACCAC03DB8}"/>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8" name="Title 1">
            <a:extLst>
              <a:ext uri="{FF2B5EF4-FFF2-40B4-BE49-F238E27FC236}">
                <a16:creationId xmlns:a16="http://schemas.microsoft.com/office/drawing/2014/main" id="{A61E4C47-206E-7381-D7EC-AB7EDF3E364F}"/>
              </a:ext>
            </a:extLst>
          </p:cNvPr>
          <p:cNvSpPr>
            <a:spLocks noGrp="1"/>
          </p:cNvSpPr>
          <p:nvPr>
            <p:ph type="title"/>
          </p:nvPr>
        </p:nvSpPr>
        <p:spPr>
          <a:xfrm>
            <a:off x="8417100" y="385235"/>
            <a:ext cx="3417184" cy="1360781"/>
          </a:xfrm>
        </p:spPr>
        <p:txBody>
          <a:bodyPr/>
          <a:lstStyle>
            <a:lvl1pPr>
              <a:defRPr>
                <a:solidFill>
                  <a:schemeClr val="bg1"/>
                </a:solidFill>
              </a:defRPr>
            </a:lvl1pPr>
          </a:lstStyle>
          <a:p>
            <a:r>
              <a:rPr lang="en-US"/>
              <a:t>Click to edit Master title style</a:t>
            </a:r>
          </a:p>
        </p:txBody>
      </p:sp>
      <p:sp>
        <p:nvSpPr>
          <p:cNvPr id="9" name="Content Placeholder 2">
            <a:extLst>
              <a:ext uri="{FF2B5EF4-FFF2-40B4-BE49-F238E27FC236}">
                <a16:creationId xmlns:a16="http://schemas.microsoft.com/office/drawing/2014/main" id="{8820FE78-51C1-11EA-04B0-AC706558193F}"/>
              </a:ext>
            </a:extLst>
          </p:cNvPr>
          <p:cNvSpPr>
            <a:spLocks noGrp="1"/>
          </p:cNvSpPr>
          <p:nvPr>
            <p:ph idx="1"/>
          </p:nvPr>
        </p:nvSpPr>
        <p:spPr>
          <a:xfrm>
            <a:off x="8417984" y="3246968"/>
            <a:ext cx="3416301" cy="3128432"/>
          </a:xfrm>
        </p:spPr>
        <p:txBody>
          <a:bodyPr/>
          <a:lstStyle>
            <a:lvl1pPr>
              <a:defRPr sz="1467">
                <a:solidFill>
                  <a:schemeClr val="bg1"/>
                </a:solidFill>
              </a:defRPr>
            </a:lvl1pPr>
            <a:lvl2pPr marL="153592" indent="-153592">
              <a:defRPr sz="1467">
                <a:solidFill>
                  <a:schemeClr val="bg1"/>
                </a:solidFill>
              </a:defRPr>
            </a:lvl2pPr>
            <a:lvl3pPr marL="307184" indent="-153592">
              <a:defRPr sz="1467">
                <a:solidFill>
                  <a:schemeClr val="bg1"/>
                </a:solidFill>
              </a:defRPr>
            </a:lvl3pPr>
            <a:lvl4pPr marL="460776" indent="-153592">
              <a:defRPr sz="1467">
                <a:solidFill>
                  <a:schemeClr val="bg1"/>
                </a:solidFill>
              </a:defRPr>
            </a:lvl4pPr>
            <a:lvl5pPr marL="614370" indent="-153592">
              <a:defRPr sz="1467">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4DC8FE97-E656-6CC4-7A39-2D8EE68AE218}"/>
              </a:ext>
            </a:extLst>
          </p:cNvPr>
          <p:cNvSpPr>
            <a:spLocks noGrp="1"/>
          </p:cNvSpPr>
          <p:nvPr>
            <p:ph idx="15"/>
          </p:nvPr>
        </p:nvSpPr>
        <p:spPr>
          <a:xfrm>
            <a:off x="8417983" y="2574112"/>
            <a:ext cx="3416303" cy="576000"/>
          </a:xfrm>
        </p:spPr>
        <p:txBody>
          <a:bodyPr/>
          <a:lstStyle>
            <a:lvl1pPr>
              <a:defRPr sz="1467" b="1">
                <a:solidFill>
                  <a:schemeClr val="bg1"/>
                </a:solidFill>
              </a:defRPr>
            </a:lvl1pPr>
            <a:lvl2pPr marL="153592" indent="-153592">
              <a:defRPr sz="1467" b="1">
                <a:solidFill>
                  <a:schemeClr val="tx1"/>
                </a:solidFill>
              </a:defRPr>
            </a:lvl2pPr>
            <a:lvl3pPr marL="307184" indent="-153592">
              <a:defRPr sz="1467" b="1">
                <a:solidFill>
                  <a:schemeClr val="tx1"/>
                </a:solidFill>
              </a:defRPr>
            </a:lvl3pPr>
            <a:lvl4pPr marL="460776" indent="-153592">
              <a:defRPr sz="1467" b="1">
                <a:solidFill>
                  <a:schemeClr val="tx1"/>
                </a:solidFill>
              </a:defRPr>
            </a:lvl4pPr>
            <a:lvl5pPr marL="614370" indent="-153592">
              <a:defRPr sz="1467" b="1">
                <a:solidFill>
                  <a:schemeClr val="tx1"/>
                </a:solidFill>
              </a:defRPr>
            </a:lvl5pPr>
          </a:lstStyle>
          <a:p>
            <a:pPr lvl="0"/>
            <a:r>
              <a:rPr lang="en-US"/>
              <a:t>Click to edit Master text styles</a:t>
            </a:r>
          </a:p>
        </p:txBody>
      </p:sp>
    </p:spTree>
    <p:extLst>
      <p:ext uri="{BB962C8B-B14F-4D97-AF65-F5344CB8AC3E}">
        <p14:creationId xmlns:p14="http://schemas.microsoft.com/office/powerpoint/2010/main" val="4040387579"/>
      </p:ext>
    </p:extLst>
  </p:cSld>
  <p:clrMapOvr>
    <a:masterClrMapping/>
  </p:clrMapOvr>
  <p:extLst>
    <p:ext uri="{DCECCB84-F9BA-43D5-87BE-67443E8EF086}">
      <p15:sldGuideLst xmlns:p15="http://schemas.microsoft.com/office/powerpoint/2012/main"/>
    </p:ext>
  </p:extLst>
</p:sldLayout>
</file>

<file path=ppt/slideLayouts/slideLayout338.xml><?xml version="1.0" encoding="utf-8"?>
<p:sldLayout xmlns:a="http://schemas.openxmlformats.org/drawingml/2006/main" xmlns:r="http://schemas.openxmlformats.org/officeDocument/2006/relationships" xmlns:p="http://schemas.openxmlformats.org/presentationml/2006/main" preserve="1" userDrawn="1">
  <p:cSld name="1_Blank slide True 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6084" y="385235"/>
            <a:ext cx="10998200" cy="960000"/>
          </a:xfrm>
        </p:spPr>
        <p:txBody>
          <a:bodyPr/>
          <a:lstStyle>
            <a:lvl1pPr>
              <a:defRPr>
                <a:solidFill>
                  <a:schemeClr val="bg1"/>
                </a:solidFill>
              </a:defRPr>
            </a:lvl1pPr>
          </a:lstStyle>
          <a:p>
            <a:r>
              <a:rPr lang="en-US"/>
              <a:t>Click to edit Master title style</a:t>
            </a:r>
          </a:p>
        </p:txBody>
      </p:sp>
      <p:sp>
        <p:nvSpPr>
          <p:cNvPr id="4" name="Date Placeholder 3"/>
          <p:cNvSpPr>
            <a:spLocks noGrp="1"/>
          </p:cNvSpPr>
          <p:nvPr>
            <p:ph type="dt" sz="half" idx="10"/>
          </p:nvPr>
        </p:nvSpPr>
        <p:spPr/>
        <p:txBody>
          <a:bodyPr/>
          <a:lstStyle>
            <a:lvl1pPr>
              <a:defRPr>
                <a:solidFill>
                  <a:schemeClr val="bg1"/>
                </a:solidFill>
              </a:defRPr>
            </a:lvl1pPr>
          </a:lstStyle>
          <a:p>
            <a:fld id="{CC683F2E-2136-4E97-9575-92D210D81124}" type="datetime1">
              <a:rPr lang="en-US" smtClean="0"/>
              <a:t>07/18/2024</a:t>
            </a:fld>
            <a:endParaRPr lang="en-US" dirty="0"/>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dirty="0"/>
              <a:t>Besse Medical  |  Confidential</a:t>
            </a:r>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dirty="0"/>
          </a:p>
        </p:txBody>
      </p:sp>
      <p:pic>
        <p:nvPicPr>
          <p:cNvPr id="3" name="Graphic 2">
            <a:extLst>
              <a:ext uri="{FF2B5EF4-FFF2-40B4-BE49-F238E27FC236}">
                <a16:creationId xmlns:a16="http://schemas.microsoft.com/office/drawing/2014/main" id="{5BF4C37A-B372-4707-16A2-58BCBB4B1336}"/>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Tree>
    <p:extLst>
      <p:ext uri="{BB962C8B-B14F-4D97-AF65-F5344CB8AC3E}">
        <p14:creationId xmlns:p14="http://schemas.microsoft.com/office/powerpoint/2010/main" val="1413451545"/>
      </p:ext>
    </p:extLst>
  </p:cSld>
  <p:clrMapOvr>
    <a:masterClrMapping/>
  </p:clrMapOvr>
  <p:extLst>
    <p:ext uri="{DCECCB84-F9BA-43D5-87BE-67443E8EF086}">
      <p15:sldGuideLst xmlns:p15="http://schemas.microsoft.com/office/powerpoint/2012/main"/>
    </p:ext>
  </p:extLst>
</p:sldLayout>
</file>

<file path=ppt/slideLayouts/slideLayout339.xml><?xml version="1.0" encoding="utf-8"?>
<p:sldLayout xmlns:a="http://schemas.openxmlformats.org/drawingml/2006/main" xmlns:r="http://schemas.openxmlformats.org/officeDocument/2006/relationships" xmlns:p="http://schemas.openxmlformats.org/presentationml/2006/main" preserve="1" userDrawn="1">
  <p:cSld name="1_Full size image with numbers">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EFA6CC05-584B-0CCD-3296-ACFBB7F9C37C}"/>
              </a:ext>
            </a:extLst>
          </p:cNvPr>
          <p:cNvSpPr>
            <a:spLocks noGrp="1"/>
          </p:cNvSpPr>
          <p:nvPr>
            <p:ph type="pic" sz="quarter" idx="13" hasCustomPrompt="1"/>
          </p:nvPr>
        </p:nvSpPr>
        <p:spPr>
          <a:xfrm>
            <a:off x="0" y="0"/>
            <a:ext cx="12192000" cy="6858000"/>
          </a:xfrm>
        </p:spPr>
        <p:txBody>
          <a:bodyPr/>
          <a:lstStyle/>
          <a:p>
            <a:r>
              <a:rPr lang="en-US" dirty="0"/>
              <a:t>Click the icon to add a picture</a:t>
            </a:r>
          </a:p>
        </p:txBody>
      </p:sp>
      <p:sp>
        <p:nvSpPr>
          <p:cNvPr id="2" name="Title 1"/>
          <p:cNvSpPr>
            <a:spLocks noGrp="1"/>
          </p:cNvSpPr>
          <p:nvPr>
            <p:ph type="title"/>
          </p:nvPr>
        </p:nvSpPr>
        <p:spPr>
          <a:xfrm>
            <a:off x="836083" y="385235"/>
            <a:ext cx="11000316" cy="950935"/>
          </a:xfrm>
        </p:spPr>
        <p:txBody>
          <a:bodyPr/>
          <a:lstStyle/>
          <a:p>
            <a:r>
              <a:rPr lang="en-US"/>
              <a:t>Click to edit Master title style</a:t>
            </a:r>
          </a:p>
        </p:txBody>
      </p:sp>
      <p:sp>
        <p:nvSpPr>
          <p:cNvPr id="4" name="Date Placeholder 3"/>
          <p:cNvSpPr>
            <a:spLocks noGrp="1"/>
          </p:cNvSpPr>
          <p:nvPr>
            <p:ph type="dt" sz="half" idx="10"/>
          </p:nvPr>
        </p:nvSpPr>
        <p:spPr/>
        <p:txBody>
          <a:bodyPr/>
          <a:lstStyle/>
          <a:p>
            <a:fld id="{E7659184-E1AC-43FC-8FD5-76A2419D1C03}"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9" name="Text Placeholder 8">
            <a:extLst>
              <a:ext uri="{FF2B5EF4-FFF2-40B4-BE49-F238E27FC236}">
                <a16:creationId xmlns:a16="http://schemas.microsoft.com/office/drawing/2014/main" id="{E3BA1FD2-F265-A2D6-BA0E-50096D2D4B66}"/>
              </a:ext>
            </a:extLst>
          </p:cNvPr>
          <p:cNvSpPr>
            <a:spLocks noGrp="1"/>
          </p:cNvSpPr>
          <p:nvPr>
            <p:ph type="body" sz="quarter" idx="14" hasCustomPrompt="1"/>
          </p:nvPr>
        </p:nvSpPr>
        <p:spPr>
          <a:xfrm>
            <a:off x="836086" y="3937000"/>
            <a:ext cx="3416300" cy="1524000"/>
          </a:xfrm>
        </p:spPr>
        <p:txBody>
          <a:bodyPr/>
          <a:lstStyle>
            <a:lvl1pPr>
              <a:defRPr sz="11733">
                <a:solidFill>
                  <a:schemeClr val="accent1"/>
                </a:solidFill>
              </a:defRPr>
            </a:lvl1pPr>
          </a:lstStyle>
          <a:p>
            <a:pPr lvl="0"/>
            <a:r>
              <a:rPr lang="en-US"/>
              <a:t>01</a:t>
            </a:r>
          </a:p>
        </p:txBody>
      </p:sp>
      <p:sp>
        <p:nvSpPr>
          <p:cNvPr id="11" name="Text Placeholder 8">
            <a:extLst>
              <a:ext uri="{FF2B5EF4-FFF2-40B4-BE49-F238E27FC236}">
                <a16:creationId xmlns:a16="http://schemas.microsoft.com/office/drawing/2014/main" id="{C5F97140-2C78-B01E-1AC4-75369D0F78E5}"/>
              </a:ext>
            </a:extLst>
          </p:cNvPr>
          <p:cNvSpPr>
            <a:spLocks noGrp="1"/>
          </p:cNvSpPr>
          <p:nvPr>
            <p:ph type="body" sz="quarter" idx="15" hasCustomPrompt="1"/>
          </p:nvPr>
        </p:nvSpPr>
        <p:spPr>
          <a:xfrm>
            <a:off x="4614506" y="3937000"/>
            <a:ext cx="3416300" cy="1524000"/>
          </a:xfrm>
        </p:spPr>
        <p:txBody>
          <a:bodyPr/>
          <a:lstStyle>
            <a:lvl1pPr>
              <a:defRPr sz="11733">
                <a:solidFill>
                  <a:schemeClr val="accent1"/>
                </a:solidFill>
              </a:defRPr>
            </a:lvl1pPr>
          </a:lstStyle>
          <a:p>
            <a:pPr lvl="0"/>
            <a:r>
              <a:rPr lang="en-US"/>
              <a:t>02</a:t>
            </a:r>
          </a:p>
        </p:txBody>
      </p:sp>
      <p:sp>
        <p:nvSpPr>
          <p:cNvPr id="12" name="Text Placeholder 8">
            <a:extLst>
              <a:ext uri="{FF2B5EF4-FFF2-40B4-BE49-F238E27FC236}">
                <a16:creationId xmlns:a16="http://schemas.microsoft.com/office/drawing/2014/main" id="{58F6FED5-945A-9640-175D-7C3CD821C602}"/>
              </a:ext>
            </a:extLst>
          </p:cNvPr>
          <p:cNvSpPr>
            <a:spLocks noGrp="1"/>
          </p:cNvSpPr>
          <p:nvPr>
            <p:ph type="body" sz="quarter" idx="16" hasCustomPrompt="1"/>
          </p:nvPr>
        </p:nvSpPr>
        <p:spPr>
          <a:xfrm>
            <a:off x="8414895" y="3937000"/>
            <a:ext cx="3416300" cy="1524000"/>
          </a:xfrm>
        </p:spPr>
        <p:txBody>
          <a:bodyPr/>
          <a:lstStyle>
            <a:lvl1pPr>
              <a:defRPr sz="11733">
                <a:solidFill>
                  <a:schemeClr val="accent1"/>
                </a:solidFill>
              </a:defRPr>
            </a:lvl1pPr>
          </a:lstStyle>
          <a:p>
            <a:pPr lvl="0"/>
            <a:r>
              <a:rPr lang="en-US"/>
              <a:t>03</a:t>
            </a:r>
          </a:p>
        </p:txBody>
      </p:sp>
      <p:sp>
        <p:nvSpPr>
          <p:cNvPr id="14" name="Text Placeholder 13">
            <a:extLst>
              <a:ext uri="{FF2B5EF4-FFF2-40B4-BE49-F238E27FC236}">
                <a16:creationId xmlns:a16="http://schemas.microsoft.com/office/drawing/2014/main" id="{7FBF5AE8-DB44-E948-DDCD-5B9D4DC5B5DA}"/>
              </a:ext>
            </a:extLst>
          </p:cNvPr>
          <p:cNvSpPr>
            <a:spLocks noGrp="1"/>
          </p:cNvSpPr>
          <p:nvPr>
            <p:ph type="body" sz="quarter" idx="17"/>
          </p:nvPr>
        </p:nvSpPr>
        <p:spPr>
          <a:xfrm>
            <a:off x="836086" y="5691717"/>
            <a:ext cx="3416300" cy="683683"/>
          </a:xfrm>
        </p:spPr>
        <p:txBody>
          <a:bodyPr/>
          <a:lstStyle>
            <a:lvl1pPr>
              <a:defRPr sz="1467">
                <a:solidFill>
                  <a:schemeClr val="accent1"/>
                </a:solidFill>
              </a:defRPr>
            </a:lvl1pPr>
          </a:lstStyle>
          <a:p>
            <a:pPr lvl="0"/>
            <a:r>
              <a:rPr lang="en-US"/>
              <a:t>Click to edit Master text styles</a:t>
            </a:r>
          </a:p>
        </p:txBody>
      </p:sp>
      <p:sp>
        <p:nvSpPr>
          <p:cNvPr id="15" name="Text Placeholder 13">
            <a:extLst>
              <a:ext uri="{FF2B5EF4-FFF2-40B4-BE49-F238E27FC236}">
                <a16:creationId xmlns:a16="http://schemas.microsoft.com/office/drawing/2014/main" id="{D8000359-A969-57A9-02DE-2FFC29D1CD46}"/>
              </a:ext>
            </a:extLst>
          </p:cNvPr>
          <p:cNvSpPr>
            <a:spLocks noGrp="1"/>
          </p:cNvSpPr>
          <p:nvPr>
            <p:ph type="body" sz="quarter" idx="18"/>
          </p:nvPr>
        </p:nvSpPr>
        <p:spPr>
          <a:xfrm>
            <a:off x="4614508" y="5691717"/>
            <a:ext cx="3430945" cy="683683"/>
          </a:xfrm>
        </p:spPr>
        <p:txBody>
          <a:bodyPr/>
          <a:lstStyle>
            <a:lvl1pPr>
              <a:defRPr sz="1467">
                <a:solidFill>
                  <a:schemeClr val="accent1"/>
                </a:solidFill>
              </a:defRPr>
            </a:lvl1pPr>
          </a:lstStyle>
          <a:p>
            <a:pPr lvl="0"/>
            <a:r>
              <a:rPr lang="en-US"/>
              <a:t>Click to edit Master text styles</a:t>
            </a:r>
          </a:p>
        </p:txBody>
      </p:sp>
      <p:sp>
        <p:nvSpPr>
          <p:cNvPr id="16" name="Text Placeholder 13">
            <a:extLst>
              <a:ext uri="{FF2B5EF4-FFF2-40B4-BE49-F238E27FC236}">
                <a16:creationId xmlns:a16="http://schemas.microsoft.com/office/drawing/2014/main" id="{05EF40C7-8086-4860-9145-7912157022B8}"/>
              </a:ext>
            </a:extLst>
          </p:cNvPr>
          <p:cNvSpPr>
            <a:spLocks noGrp="1"/>
          </p:cNvSpPr>
          <p:nvPr>
            <p:ph type="body" sz="quarter" idx="19"/>
          </p:nvPr>
        </p:nvSpPr>
        <p:spPr>
          <a:xfrm>
            <a:off x="8414897" y="5691717"/>
            <a:ext cx="3416299" cy="683683"/>
          </a:xfrm>
        </p:spPr>
        <p:txBody>
          <a:bodyPr/>
          <a:lstStyle>
            <a:lvl1pPr>
              <a:defRPr sz="1467">
                <a:solidFill>
                  <a:schemeClr val="accent1"/>
                </a:solidFill>
              </a:defRPr>
            </a:lvl1pPr>
          </a:lstStyle>
          <a:p>
            <a:pPr lvl="0"/>
            <a:r>
              <a:rPr lang="en-US"/>
              <a:t>Click to edit Master text styles</a:t>
            </a:r>
          </a:p>
        </p:txBody>
      </p:sp>
    </p:spTree>
    <p:extLst>
      <p:ext uri="{BB962C8B-B14F-4D97-AF65-F5344CB8AC3E}">
        <p14:creationId xmlns:p14="http://schemas.microsoft.com/office/powerpoint/2010/main" val="1864061461"/>
      </p:ext>
    </p:extLst>
  </p:cSld>
  <p:clrMapOvr>
    <a:masterClrMapping/>
  </p:clrMapOvr>
  <p:extLst>
    <p:ext uri="{DCECCB84-F9BA-43D5-87BE-67443E8EF086}">
      <p15:sldGuideLst xmlns:p15="http://schemas.microsoft.com/office/powerpoint/2012/main"/>
    </p:ext>
  </p:extLst>
</p:sldLayout>
</file>

<file path=ppt/slideLayouts/slideLayout340.xml><?xml version="1.0" encoding="utf-8"?>
<p:sldLayout xmlns:a="http://schemas.openxmlformats.org/drawingml/2006/main" xmlns:r="http://schemas.openxmlformats.org/officeDocument/2006/relationships" xmlns:p="http://schemas.openxmlformats.org/presentationml/2006/main" preserve="1" userDrawn="1">
  <p:cSld name="1_Team slide 4 person">
    <p:spTree>
      <p:nvGrpSpPr>
        <p:cNvPr id="1" name=""/>
        <p:cNvGrpSpPr/>
        <p:nvPr/>
      </p:nvGrpSpPr>
      <p:grpSpPr>
        <a:xfrm>
          <a:off x="0" y="0"/>
          <a:ext cx="0" cy="0"/>
          <a:chOff x="0" y="0"/>
          <a:chExt cx="0" cy="0"/>
        </a:xfrm>
      </p:grpSpPr>
      <p:sp>
        <p:nvSpPr>
          <p:cNvPr id="2" name="Title 1"/>
          <p:cNvSpPr>
            <a:spLocks noGrp="1"/>
          </p:cNvSpPr>
          <p:nvPr>
            <p:ph type="title"/>
          </p:nvPr>
        </p:nvSpPr>
        <p:spPr>
          <a:xfrm>
            <a:off x="836083" y="385235"/>
            <a:ext cx="11000316" cy="950935"/>
          </a:xfrm>
        </p:spPr>
        <p:txBody>
          <a:bodyPr/>
          <a:lstStyle/>
          <a:p>
            <a:r>
              <a:rPr lang="en-US"/>
              <a:t>Click to edit Master title style</a:t>
            </a:r>
          </a:p>
        </p:txBody>
      </p:sp>
      <p:sp>
        <p:nvSpPr>
          <p:cNvPr id="4" name="Date Placeholder 3"/>
          <p:cNvSpPr>
            <a:spLocks noGrp="1"/>
          </p:cNvSpPr>
          <p:nvPr>
            <p:ph type="dt" sz="half" idx="10"/>
          </p:nvPr>
        </p:nvSpPr>
        <p:spPr/>
        <p:txBody>
          <a:bodyPr/>
          <a:lstStyle/>
          <a:p>
            <a:fld id="{F4D42048-3E0C-43E1-B0AC-CEF8508EF87C}"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3" name="Text Placeholder 12">
            <a:extLst>
              <a:ext uri="{FF2B5EF4-FFF2-40B4-BE49-F238E27FC236}">
                <a16:creationId xmlns:a16="http://schemas.microsoft.com/office/drawing/2014/main" id="{3612B326-347E-8065-393B-D70B1122F607}"/>
              </a:ext>
            </a:extLst>
          </p:cNvPr>
          <p:cNvSpPr>
            <a:spLocks noGrp="1"/>
          </p:cNvSpPr>
          <p:nvPr>
            <p:ph type="body" sz="quarter" idx="17" hasCustomPrompt="1"/>
          </p:nvPr>
        </p:nvSpPr>
        <p:spPr>
          <a:xfrm>
            <a:off x="836084" y="3909484"/>
            <a:ext cx="2478616" cy="666749"/>
          </a:xfrm>
          <a:solidFill>
            <a:schemeClr val="bg2"/>
          </a:solidFill>
        </p:spPr>
        <p:txBody>
          <a:bodyPr lIns="91440" tIns="91440" rIns="91440"/>
          <a:lstStyle>
            <a:lvl1pPr>
              <a:defRPr sz="1333" b="1">
                <a:solidFill>
                  <a:schemeClr val="tx1"/>
                </a:solidFill>
              </a:defRPr>
            </a:lvl1pPr>
          </a:lstStyle>
          <a:p>
            <a:pPr lvl="0"/>
            <a:r>
              <a:rPr lang="en-US"/>
              <a:t>Name</a:t>
            </a:r>
            <a:br>
              <a:rPr lang="en-US"/>
            </a:br>
            <a:endParaRPr lang="en-US"/>
          </a:p>
        </p:txBody>
      </p:sp>
      <p:sp>
        <p:nvSpPr>
          <p:cNvPr id="16" name="Text Placeholder 15">
            <a:extLst>
              <a:ext uri="{FF2B5EF4-FFF2-40B4-BE49-F238E27FC236}">
                <a16:creationId xmlns:a16="http://schemas.microsoft.com/office/drawing/2014/main" id="{D9245293-FB3C-7B60-7508-DD2E1122AB37}"/>
              </a:ext>
            </a:extLst>
          </p:cNvPr>
          <p:cNvSpPr>
            <a:spLocks noGrp="1"/>
          </p:cNvSpPr>
          <p:nvPr>
            <p:ph type="body" sz="quarter" idx="18" hasCustomPrompt="1"/>
          </p:nvPr>
        </p:nvSpPr>
        <p:spPr>
          <a:xfrm>
            <a:off x="836084" y="4576236"/>
            <a:ext cx="2478616" cy="597233"/>
          </a:xfrm>
          <a:solidFill>
            <a:schemeClr val="bg2"/>
          </a:solidFill>
        </p:spPr>
        <p:txBody>
          <a:bodyPr lIns="91440" tIns="0" rIns="91440"/>
          <a:lstStyle>
            <a:lvl1pPr>
              <a:spcAft>
                <a:spcPts val="0"/>
              </a:spcAft>
              <a:defRPr sz="1067"/>
            </a:lvl1pPr>
            <a:lvl2pPr>
              <a:defRPr sz="1067"/>
            </a:lvl2pPr>
            <a:lvl3pPr>
              <a:defRPr sz="1067"/>
            </a:lvl3pPr>
            <a:lvl4pPr>
              <a:defRPr sz="1067"/>
            </a:lvl4pPr>
            <a:lvl5pPr>
              <a:defRPr sz="1067"/>
            </a:lvl5pPr>
          </a:lstStyle>
          <a:p>
            <a:r>
              <a:rPr lang="en-US" sz="1067">
                <a:solidFill>
                  <a:schemeClr val="tx2"/>
                </a:solidFill>
              </a:rPr>
              <a:t>Title</a:t>
            </a:r>
          </a:p>
          <a:p>
            <a:r>
              <a:rPr lang="en-US" sz="1067">
                <a:solidFill>
                  <a:schemeClr val="tx2"/>
                </a:solidFill>
              </a:rPr>
              <a:t>Company/Business Unit</a:t>
            </a:r>
          </a:p>
          <a:p>
            <a:endParaRPr lang="en-US" sz="1067"/>
          </a:p>
        </p:txBody>
      </p:sp>
      <p:sp>
        <p:nvSpPr>
          <p:cNvPr id="17" name="Text Placeholder 12">
            <a:extLst>
              <a:ext uri="{FF2B5EF4-FFF2-40B4-BE49-F238E27FC236}">
                <a16:creationId xmlns:a16="http://schemas.microsoft.com/office/drawing/2014/main" id="{19705696-21AC-79C8-E518-D44841F15E9D}"/>
              </a:ext>
            </a:extLst>
          </p:cNvPr>
          <p:cNvSpPr>
            <a:spLocks noGrp="1"/>
          </p:cNvSpPr>
          <p:nvPr>
            <p:ph type="body" sz="quarter" idx="19" hasCustomPrompt="1"/>
          </p:nvPr>
        </p:nvSpPr>
        <p:spPr>
          <a:xfrm>
            <a:off x="3686094" y="3909484"/>
            <a:ext cx="2474975" cy="666749"/>
          </a:xfrm>
          <a:solidFill>
            <a:schemeClr val="bg2"/>
          </a:solidFill>
        </p:spPr>
        <p:txBody>
          <a:bodyPr lIns="91440" tIns="91440" rIns="91440"/>
          <a:lstStyle>
            <a:lvl1pPr>
              <a:defRPr sz="1333" b="1">
                <a:solidFill>
                  <a:schemeClr val="tx1"/>
                </a:solidFill>
              </a:defRPr>
            </a:lvl1pPr>
          </a:lstStyle>
          <a:p>
            <a:pPr lvl="0"/>
            <a:r>
              <a:rPr lang="en-US"/>
              <a:t>Name</a:t>
            </a:r>
            <a:br>
              <a:rPr lang="en-US"/>
            </a:br>
            <a:endParaRPr lang="en-US"/>
          </a:p>
        </p:txBody>
      </p:sp>
      <p:sp>
        <p:nvSpPr>
          <p:cNvPr id="18" name="Text Placeholder 15">
            <a:extLst>
              <a:ext uri="{FF2B5EF4-FFF2-40B4-BE49-F238E27FC236}">
                <a16:creationId xmlns:a16="http://schemas.microsoft.com/office/drawing/2014/main" id="{2D90FABF-C042-CC67-29EE-B2859983E6AE}"/>
              </a:ext>
            </a:extLst>
          </p:cNvPr>
          <p:cNvSpPr>
            <a:spLocks noGrp="1"/>
          </p:cNvSpPr>
          <p:nvPr>
            <p:ph type="body" sz="quarter" idx="20" hasCustomPrompt="1"/>
          </p:nvPr>
        </p:nvSpPr>
        <p:spPr>
          <a:xfrm>
            <a:off x="3686094" y="4576236"/>
            <a:ext cx="2474975" cy="597233"/>
          </a:xfrm>
          <a:solidFill>
            <a:schemeClr val="bg2"/>
          </a:solidFill>
        </p:spPr>
        <p:txBody>
          <a:bodyPr lIns="91440" tIns="0" rIns="91440"/>
          <a:lstStyle>
            <a:lvl1pPr>
              <a:spcAft>
                <a:spcPts val="0"/>
              </a:spcAft>
              <a:defRPr sz="1067"/>
            </a:lvl1pPr>
            <a:lvl2pPr>
              <a:defRPr sz="1067"/>
            </a:lvl2pPr>
            <a:lvl3pPr>
              <a:defRPr sz="1067"/>
            </a:lvl3pPr>
            <a:lvl4pPr>
              <a:defRPr sz="1067"/>
            </a:lvl4pPr>
            <a:lvl5pPr>
              <a:defRPr sz="1067"/>
            </a:lvl5pPr>
          </a:lstStyle>
          <a:p>
            <a:r>
              <a:rPr lang="en-US" sz="1067">
                <a:solidFill>
                  <a:schemeClr val="tx2"/>
                </a:solidFill>
              </a:rPr>
              <a:t>Title</a:t>
            </a:r>
          </a:p>
          <a:p>
            <a:r>
              <a:rPr lang="en-US" sz="1067">
                <a:solidFill>
                  <a:schemeClr val="tx2"/>
                </a:solidFill>
              </a:rPr>
              <a:t>Company/Business Unit</a:t>
            </a:r>
          </a:p>
          <a:p>
            <a:endParaRPr lang="en-US" sz="1067"/>
          </a:p>
        </p:txBody>
      </p:sp>
      <p:sp>
        <p:nvSpPr>
          <p:cNvPr id="19" name="Text Placeholder 12">
            <a:extLst>
              <a:ext uri="{FF2B5EF4-FFF2-40B4-BE49-F238E27FC236}">
                <a16:creationId xmlns:a16="http://schemas.microsoft.com/office/drawing/2014/main" id="{E8CB578B-8ACD-8D51-228D-FCDECAC67589}"/>
              </a:ext>
            </a:extLst>
          </p:cNvPr>
          <p:cNvSpPr>
            <a:spLocks noGrp="1"/>
          </p:cNvSpPr>
          <p:nvPr>
            <p:ph type="body" sz="quarter" idx="21" hasCustomPrompt="1"/>
          </p:nvPr>
        </p:nvSpPr>
        <p:spPr>
          <a:xfrm>
            <a:off x="6523013" y="3909484"/>
            <a:ext cx="2474975" cy="666749"/>
          </a:xfrm>
          <a:solidFill>
            <a:schemeClr val="bg2"/>
          </a:solidFill>
        </p:spPr>
        <p:txBody>
          <a:bodyPr lIns="91440" tIns="91440" rIns="91440"/>
          <a:lstStyle>
            <a:lvl1pPr>
              <a:defRPr sz="1333" b="1">
                <a:solidFill>
                  <a:schemeClr val="tx1"/>
                </a:solidFill>
              </a:defRPr>
            </a:lvl1pPr>
          </a:lstStyle>
          <a:p>
            <a:pPr lvl="0"/>
            <a:r>
              <a:rPr lang="en-US"/>
              <a:t>Name</a:t>
            </a:r>
            <a:br>
              <a:rPr lang="en-US"/>
            </a:br>
            <a:endParaRPr lang="en-US"/>
          </a:p>
        </p:txBody>
      </p:sp>
      <p:sp>
        <p:nvSpPr>
          <p:cNvPr id="20" name="Text Placeholder 15">
            <a:extLst>
              <a:ext uri="{FF2B5EF4-FFF2-40B4-BE49-F238E27FC236}">
                <a16:creationId xmlns:a16="http://schemas.microsoft.com/office/drawing/2014/main" id="{DA09A52D-428A-4A40-AAB8-B7F18A7F3A02}"/>
              </a:ext>
            </a:extLst>
          </p:cNvPr>
          <p:cNvSpPr>
            <a:spLocks noGrp="1"/>
          </p:cNvSpPr>
          <p:nvPr>
            <p:ph type="body" sz="quarter" idx="22" hasCustomPrompt="1"/>
          </p:nvPr>
        </p:nvSpPr>
        <p:spPr>
          <a:xfrm>
            <a:off x="6523013" y="4576236"/>
            <a:ext cx="2474975" cy="597233"/>
          </a:xfrm>
          <a:solidFill>
            <a:schemeClr val="bg2"/>
          </a:solidFill>
        </p:spPr>
        <p:txBody>
          <a:bodyPr lIns="91440" tIns="0" rIns="91440"/>
          <a:lstStyle>
            <a:lvl1pPr>
              <a:spcAft>
                <a:spcPts val="0"/>
              </a:spcAft>
              <a:defRPr sz="1067"/>
            </a:lvl1pPr>
            <a:lvl2pPr>
              <a:defRPr sz="1067"/>
            </a:lvl2pPr>
            <a:lvl3pPr>
              <a:defRPr sz="1067"/>
            </a:lvl3pPr>
            <a:lvl4pPr>
              <a:defRPr sz="1067"/>
            </a:lvl4pPr>
            <a:lvl5pPr>
              <a:defRPr sz="1067"/>
            </a:lvl5pPr>
          </a:lstStyle>
          <a:p>
            <a:r>
              <a:rPr lang="en-US" sz="1067">
                <a:solidFill>
                  <a:schemeClr val="tx2"/>
                </a:solidFill>
              </a:rPr>
              <a:t>Title</a:t>
            </a:r>
          </a:p>
          <a:p>
            <a:r>
              <a:rPr lang="en-US" sz="1067">
                <a:solidFill>
                  <a:schemeClr val="tx2"/>
                </a:solidFill>
              </a:rPr>
              <a:t>Company/Business Unit</a:t>
            </a:r>
          </a:p>
          <a:p>
            <a:endParaRPr lang="en-US" sz="1067"/>
          </a:p>
        </p:txBody>
      </p:sp>
      <p:sp>
        <p:nvSpPr>
          <p:cNvPr id="21" name="Text Placeholder 12">
            <a:extLst>
              <a:ext uri="{FF2B5EF4-FFF2-40B4-BE49-F238E27FC236}">
                <a16:creationId xmlns:a16="http://schemas.microsoft.com/office/drawing/2014/main" id="{6A0D4DAD-C5E3-8175-F369-9A8A7BCFFC91}"/>
              </a:ext>
            </a:extLst>
          </p:cNvPr>
          <p:cNvSpPr>
            <a:spLocks noGrp="1"/>
          </p:cNvSpPr>
          <p:nvPr>
            <p:ph type="body" sz="quarter" idx="23" hasCustomPrompt="1"/>
          </p:nvPr>
        </p:nvSpPr>
        <p:spPr>
          <a:xfrm>
            <a:off x="9362465" y="3909484"/>
            <a:ext cx="2474975" cy="666749"/>
          </a:xfrm>
          <a:solidFill>
            <a:schemeClr val="bg2"/>
          </a:solidFill>
        </p:spPr>
        <p:txBody>
          <a:bodyPr lIns="91440" tIns="91440" rIns="91440"/>
          <a:lstStyle>
            <a:lvl1pPr>
              <a:defRPr sz="1333" b="1">
                <a:solidFill>
                  <a:schemeClr val="tx1"/>
                </a:solidFill>
              </a:defRPr>
            </a:lvl1pPr>
          </a:lstStyle>
          <a:p>
            <a:pPr lvl="0"/>
            <a:r>
              <a:rPr lang="en-US"/>
              <a:t>Name</a:t>
            </a:r>
            <a:br>
              <a:rPr lang="en-US"/>
            </a:br>
            <a:endParaRPr lang="en-US"/>
          </a:p>
        </p:txBody>
      </p:sp>
      <p:sp>
        <p:nvSpPr>
          <p:cNvPr id="22" name="Text Placeholder 15">
            <a:extLst>
              <a:ext uri="{FF2B5EF4-FFF2-40B4-BE49-F238E27FC236}">
                <a16:creationId xmlns:a16="http://schemas.microsoft.com/office/drawing/2014/main" id="{038CD8E3-F7A6-259F-D2FA-CF3A7A169654}"/>
              </a:ext>
            </a:extLst>
          </p:cNvPr>
          <p:cNvSpPr>
            <a:spLocks noGrp="1"/>
          </p:cNvSpPr>
          <p:nvPr>
            <p:ph type="body" sz="quarter" idx="24" hasCustomPrompt="1"/>
          </p:nvPr>
        </p:nvSpPr>
        <p:spPr>
          <a:xfrm>
            <a:off x="9362465" y="4576236"/>
            <a:ext cx="2474975" cy="597233"/>
          </a:xfrm>
          <a:solidFill>
            <a:schemeClr val="bg2"/>
          </a:solidFill>
        </p:spPr>
        <p:txBody>
          <a:bodyPr lIns="91440" tIns="0" rIns="91440"/>
          <a:lstStyle>
            <a:lvl1pPr>
              <a:spcAft>
                <a:spcPts val="0"/>
              </a:spcAft>
              <a:defRPr sz="1067"/>
            </a:lvl1pPr>
            <a:lvl2pPr>
              <a:defRPr sz="1067"/>
            </a:lvl2pPr>
            <a:lvl3pPr>
              <a:defRPr sz="1067"/>
            </a:lvl3pPr>
            <a:lvl4pPr>
              <a:defRPr sz="1067"/>
            </a:lvl4pPr>
            <a:lvl5pPr>
              <a:defRPr sz="1067"/>
            </a:lvl5pPr>
          </a:lstStyle>
          <a:p>
            <a:r>
              <a:rPr lang="en-US" sz="1067">
                <a:solidFill>
                  <a:schemeClr val="tx2"/>
                </a:solidFill>
              </a:rPr>
              <a:t>Title</a:t>
            </a:r>
          </a:p>
          <a:p>
            <a:r>
              <a:rPr lang="en-US" sz="1067">
                <a:solidFill>
                  <a:schemeClr val="tx2"/>
                </a:solidFill>
              </a:rPr>
              <a:t>Company/Business Unit</a:t>
            </a:r>
          </a:p>
          <a:p>
            <a:endParaRPr lang="en-US" sz="1067"/>
          </a:p>
        </p:txBody>
      </p:sp>
      <p:sp>
        <p:nvSpPr>
          <p:cNvPr id="26" name="Picture Placeholder 25">
            <a:extLst>
              <a:ext uri="{FF2B5EF4-FFF2-40B4-BE49-F238E27FC236}">
                <a16:creationId xmlns:a16="http://schemas.microsoft.com/office/drawing/2014/main" id="{5C146D00-F56D-610A-8A1D-C615F415E682}"/>
              </a:ext>
            </a:extLst>
          </p:cNvPr>
          <p:cNvSpPr>
            <a:spLocks noGrp="1"/>
          </p:cNvSpPr>
          <p:nvPr>
            <p:ph type="pic" sz="quarter" idx="25" hasCustomPrompt="1"/>
          </p:nvPr>
        </p:nvSpPr>
        <p:spPr>
          <a:xfrm>
            <a:off x="836084" y="1528233"/>
            <a:ext cx="2478616" cy="2381251"/>
          </a:xfrm>
          <a:blipFill>
            <a:blip r:embed="rId4"/>
            <a:stretch>
              <a:fillRect/>
            </a:stretch>
          </a:blipFill>
        </p:spPr>
        <p:txBody>
          <a:bodyPr/>
          <a:lstStyle>
            <a:lvl1pPr>
              <a:defRPr sz="1333"/>
            </a:lvl1pPr>
          </a:lstStyle>
          <a:p>
            <a:r>
              <a:rPr lang="en-US" dirty="0"/>
              <a:t>Click the icon to add a picture</a:t>
            </a:r>
          </a:p>
          <a:p>
            <a:endParaRPr lang="en-US" dirty="0"/>
          </a:p>
        </p:txBody>
      </p:sp>
      <p:sp>
        <p:nvSpPr>
          <p:cNvPr id="31" name="Picture Placeholder 30">
            <a:extLst>
              <a:ext uri="{FF2B5EF4-FFF2-40B4-BE49-F238E27FC236}">
                <a16:creationId xmlns:a16="http://schemas.microsoft.com/office/drawing/2014/main" id="{91A5F1EB-54DD-7222-F02D-9DAAFB66A1C8}"/>
              </a:ext>
            </a:extLst>
          </p:cNvPr>
          <p:cNvSpPr>
            <a:spLocks noGrp="1"/>
          </p:cNvSpPr>
          <p:nvPr>
            <p:ph type="pic" sz="quarter" idx="27" hasCustomPrompt="1"/>
          </p:nvPr>
        </p:nvSpPr>
        <p:spPr>
          <a:xfrm>
            <a:off x="6523013" y="1528233"/>
            <a:ext cx="2474975" cy="2377440"/>
          </a:xfrm>
          <a:blipFill>
            <a:blip r:embed="rId4"/>
            <a:stretch>
              <a:fillRect/>
            </a:stretch>
          </a:blipFill>
        </p:spPr>
        <p:txBody>
          <a:bodyPr/>
          <a:lstStyle>
            <a:lvl1pPr marL="0" marR="0" indent="0" algn="l" defTabSz="914354" rtl="0" eaLnBrk="1" fontAlgn="auto" latinLnBrk="0" hangingPunct="1">
              <a:lnSpc>
                <a:spcPct val="100000"/>
              </a:lnSpc>
              <a:spcBef>
                <a:spcPts val="0"/>
              </a:spcBef>
              <a:spcAft>
                <a:spcPts val="800"/>
              </a:spcAft>
              <a:buClrTx/>
              <a:buSzTx/>
              <a:buFont typeface="Arial" panose="020B0604020202020204" pitchFamily="34" charset="0"/>
              <a:buNone/>
              <a:tabLst/>
              <a:defRPr sz="1333"/>
            </a:lvl1pPr>
          </a:lstStyle>
          <a:p>
            <a:r>
              <a:rPr lang="en-US" dirty="0"/>
              <a:t>Click the icon to add a picture</a:t>
            </a:r>
          </a:p>
        </p:txBody>
      </p:sp>
      <p:sp>
        <p:nvSpPr>
          <p:cNvPr id="33" name="Picture Placeholder 32">
            <a:extLst>
              <a:ext uri="{FF2B5EF4-FFF2-40B4-BE49-F238E27FC236}">
                <a16:creationId xmlns:a16="http://schemas.microsoft.com/office/drawing/2014/main" id="{69473460-A800-1700-3771-1BB955A0A6F4}"/>
              </a:ext>
            </a:extLst>
          </p:cNvPr>
          <p:cNvSpPr>
            <a:spLocks noGrp="1"/>
          </p:cNvSpPr>
          <p:nvPr>
            <p:ph type="pic" sz="quarter" idx="28" hasCustomPrompt="1"/>
          </p:nvPr>
        </p:nvSpPr>
        <p:spPr>
          <a:xfrm>
            <a:off x="9362466" y="1528233"/>
            <a:ext cx="2474975" cy="2381251"/>
          </a:xfrm>
          <a:blipFill>
            <a:blip r:embed="rId4"/>
            <a:stretch>
              <a:fillRect/>
            </a:stretch>
          </a:blipFill>
        </p:spPr>
        <p:txBody>
          <a:bodyPr/>
          <a:lstStyle>
            <a:lvl1pPr>
              <a:defRPr sz="1333"/>
            </a:lvl1pPr>
          </a:lstStyle>
          <a:p>
            <a:r>
              <a:rPr lang="en-US" dirty="0"/>
              <a:t>Click the icon to add a picture</a:t>
            </a:r>
          </a:p>
          <a:p>
            <a:endParaRPr lang="en-US" dirty="0"/>
          </a:p>
        </p:txBody>
      </p:sp>
      <p:sp>
        <p:nvSpPr>
          <p:cNvPr id="11" name="Picture Placeholder 25">
            <a:extLst>
              <a:ext uri="{FF2B5EF4-FFF2-40B4-BE49-F238E27FC236}">
                <a16:creationId xmlns:a16="http://schemas.microsoft.com/office/drawing/2014/main" id="{37B07A3B-8AA8-3A54-D00C-35CA78BD568E}"/>
              </a:ext>
            </a:extLst>
          </p:cNvPr>
          <p:cNvSpPr>
            <a:spLocks noGrp="1"/>
          </p:cNvSpPr>
          <p:nvPr>
            <p:ph type="pic" sz="quarter" idx="29" hasCustomPrompt="1"/>
          </p:nvPr>
        </p:nvSpPr>
        <p:spPr>
          <a:xfrm>
            <a:off x="3682451" y="1528233"/>
            <a:ext cx="2478616" cy="2381251"/>
          </a:xfrm>
          <a:blipFill>
            <a:blip r:embed="rId4"/>
            <a:stretch>
              <a:fillRect/>
            </a:stretch>
          </a:blipFill>
        </p:spPr>
        <p:txBody>
          <a:bodyPr/>
          <a:lstStyle>
            <a:lvl1pPr>
              <a:defRPr sz="1333"/>
            </a:lvl1pPr>
          </a:lstStyle>
          <a:p>
            <a:r>
              <a:rPr lang="en-US" dirty="0"/>
              <a:t>Click the icon to add a picture</a:t>
            </a:r>
          </a:p>
          <a:p>
            <a:endParaRPr lang="en-US" dirty="0"/>
          </a:p>
        </p:txBody>
      </p:sp>
    </p:spTree>
    <p:extLst>
      <p:ext uri="{BB962C8B-B14F-4D97-AF65-F5344CB8AC3E}">
        <p14:creationId xmlns:p14="http://schemas.microsoft.com/office/powerpoint/2010/main" val="1263683663"/>
      </p:ext>
    </p:extLst>
  </p:cSld>
  <p:clrMapOvr>
    <a:masterClrMapping/>
  </p:clrMapOvr>
  <p:extLst>
    <p:ext uri="{DCECCB84-F9BA-43D5-87BE-67443E8EF086}">
      <p15:sldGuideLst xmlns:p15="http://schemas.microsoft.com/office/powerpoint/2012/main"/>
    </p:ext>
  </p:extLst>
</p:sldLayout>
</file>

<file path=ppt/slideLayouts/slideLayout341.xml><?xml version="1.0" encoding="utf-8"?>
<p:sldLayout xmlns:a="http://schemas.openxmlformats.org/drawingml/2006/main" xmlns:r="http://schemas.openxmlformats.org/officeDocument/2006/relationships" xmlns:p="http://schemas.openxmlformats.org/presentationml/2006/main" preserve="1" userDrawn="1">
  <p:cSld name="1_Team slide 12 person">
    <p:spTree>
      <p:nvGrpSpPr>
        <p:cNvPr id="1" name=""/>
        <p:cNvGrpSpPr/>
        <p:nvPr/>
      </p:nvGrpSpPr>
      <p:grpSpPr>
        <a:xfrm>
          <a:off x="0" y="0"/>
          <a:ext cx="0" cy="0"/>
          <a:chOff x="0" y="0"/>
          <a:chExt cx="0" cy="0"/>
        </a:xfrm>
      </p:grpSpPr>
      <p:sp>
        <p:nvSpPr>
          <p:cNvPr id="43" name="Picture Placeholder 10">
            <a:extLst>
              <a:ext uri="{FF2B5EF4-FFF2-40B4-BE49-F238E27FC236}">
                <a16:creationId xmlns:a16="http://schemas.microsoft.com/office/drawing/2014/main" id="{00A3083D-7E5D-C6FA-4E3E-199A5415F2CF}"/>
              </a:ext>
            </a:extLst>
          </p:cNvPr>
          <p:cNvSpPr>
            <a:spLocks noGrp="1"/>
          </p:cNvSpPr>
          <p:nvPr>
            <p:ph type="pic" sz="quarter" idx="41" hasCustomPrompt="1"/>
          </p:nvPr>
        </p:nvSpPr>
        <p:spPr>
          <a:xfrm>
            <a:off x="2726270" y="4048971"/>
            <a:ext cx="1526116" cy="1219200"/>
          </a:xfrm>
          <a:blipFill>
            <a:blip r:embed="rId2"/>
            <a:tile tx="0" ty="0" sx="90000" sy="90000" flip="none" algn="ctr"/>
          </a:blipFill>
        </p:spPr>
        <p:txBody>
          <a:bodyPr/>
          <a:lstStyle>
            <a:lvl1pPr>
              <a:defRPr sz="1067"/>
            </a:lvl1pPr>
          </a:lstStyle>
          <a:p>
            <a:pPr marL="0" marR="0" lvl="0" indent="0" algn="l" defTabSz="914354"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2" name="Title 1"/>
          <p:cNvSpPr>
            <a:spLocks noGrp="1"/>
          </p:cNvSpPr>
          <p:nvPr>
            <p:ph type="title"/>
          </p:nvPr>
        </p:nvSpPr>
        <p:spPr>
          <a:xfrm>
            <a:off x="836083" y="385235"/>
            <a:ext cx="11000316" cy="950935"/>
          </a:xfrm>
        </p:spPr>
        <p:txBody>
          <a:bodyPr/>
          <a:lstStyle/>
          <a:p>
            <a:r>
              <a:rPr lang="en-US"/>
              <a:t>Click to edit Master title style</a:t>
            </a:r>
          </a:p>
        </p:txBody>
      </p:sp>
      <p:sp>
        <p:nvSpPr>
          <p:cNvPr id="4" name="Date Placeholder 3"/>
          <p:cNvSpPr>
            <a:spLocks noGrp="1"/>
          </p:cNvSpPr>
          <p:nvPr>
            <p:ph type="dt" sz="half" idx="10"/>
          </p:nvPr>
        </p:nvSpPr>
        <p:spPr/>
        <p:txBody>
          <a:bodyPr/>
          <a:lstStyle/>
          <a:p>
            <a:fld id="{621B2BA0-2222-46E6-A0B2-0B2FA74BAF9A}"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3">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rot="-5400000">
            <a:off x="-113234" y="827963"/>
            <a:ext cx="811268" cy="115200"/>
          </a:xfrm>
          <a:prstGeom prst="rect">
            <a:avLst/>
          </a:prstGeom>
        </p:spPr>
      </p:pic>
      <p:sp>
        <p:nvSpPr>
          <p:cNvPr id="11" name="Picture Placeholder 10">
            <a:extLst>
              <a:ext uri="{FF2B5EF4-FFF2-40B4-BE49-F238E27FC236}">
                <a16:creationId xmlns:a16="http://schemas.microsoft.com/office/drawing/2014/main" id="{ABD7E67F-4B11-8C6C-E8AB-8B0863B713AE}"/>
              </a:ext>
            </a:extLst>
          </p:cNvPr>
          <p:cNvSpPr>
            <a:spLocks noGrp="1"/>
          </p:cNvSpPr>
          <p:nvPr>
            <p:ph type="pic" sz="quarter" idx="19" hasCustomPrompt="1"/>
          </p:nvPr>
        </p:nvSpPr>
        <p:spPr>
          <a:xfrm>
            <a:off x="836086" y="1528231"/>
            <a:ext cx="1534583" cy="1219200"/>
          </a:xfrm>
          <a:blipFill dpi="0" rotWithShape="1">
            <a:blip r:embed="rId2"/>
            <a:srcRect/>
            <a:tile tx="0" ty="0" sx="90000" sy="90000" flip="none" algn="ctr"/>
          </a:blipFill>
        </p:spPr>
        <p:txBody>
          <a:bodyPr/>
          <a:lstStyle>
            <a:lvl1pPr>
              <a:defRPr sz="1067"/>
            </a:lvl1pPr>
          </a:lstStyle>
          <a:p>
            <a:pPr marL="0" marR="0" lvl="0" indent="0" algn="l" defTabSz="914354"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13" name="Text Placeholder 12">
            <a:extLst>
              <a:ext uri="{FF2B5EF4-FFF2-40B4-BE49-F238E27FC236}">
                <a16:creationId xmlns:a16="http://schemas.microsoft.com/office/drawing/2014/main" id="{D31331E5-4344-3772-3C3E-1A6709ED5D73}"/>
              </a:ext>
            </a:extLst>
          </p:cNvPr>
          <p:cNvSpPr>
            <a:spLocks noGrp="1"/>
          </p:cNvSpPr>
          <p:nvPr>
            <p:ph type="body" sz="quarter" idx="20" hasCustomPrompt="1"/>
          </p:nvPr>
        </p:nvSpPr>
        <p:spPr>
          <a:xfrm>
            <a:off x="836086" y="2743202"/>
            <a:ext cx="1534583"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a:t>Name</a:t>
            </a:r>
            <a:br>
              <a:rPr lang="en-US"/>
            </a:br>
            <a:endParaRPr lang="en-US"/>
          </a:p>
        </p:txBody>
      </p:sp>
      <p:sp>
        <p:nvSpPr>
          <p:cNvPr id="24" name="Text Placeholder 12">
            <a:extLst>
              <a:ext uri="{FF2B5EF4-FFF2-40B4-BE49-F238E27FC236}">
                <a16:creationId xmlns:a16="http://schemas.microsoft.com/office/drawing/2014/main" id="{CDA3A813-4653-91B7-6800-0606C3DAA6D8}"/>
              </a:ext>
            </a:extLst>
          </p:cNvPr>
          <p:cNvSpPr>
            <a:spLocks noGrp="1"/>
          </p:cNvSpPr>
          <p:nvPr>
            <p:ph type="body" sz="quarter" idx="22" hasCustomPrompt="1"/>
          </p:nvPr>
        </p:nvSpPr>
        <p:spPr>
          <a:xfrm>
            <a:off x="836086" y="3249368"/>
            <a:ext cx="1534583"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Title</a:t>
            </a:r>
            <a:br>
              <a:rPr lang="en-US"/>
            </a:br>
            <a:r>
              <a:rPr lang="en-US"/>
              <a:t>Company</a:t>
            </a:r>
            <a:br>
              <a:rPr lang="en-US"/>
            </a:br>
            <a:r>
              <a:rPr lang="en-US"/>
              <a:t>Business Unit</a:t>
            </a:r>
          </a:p>
        </p:txBody>
      </p:sp>
      <p:sp>
        <p:nvSpPr>
          <p:cNvPr id="25" name="Picture Placeholder 10">
            <a:extLst>
              <a:ext uri="{FF2B5EF4-FFF2-40B4-BE49-F238E27FC236}">
                <a16:creationId xmlns:a16="http://schemas.microsoft.com/office/drawing/2014/main" id="{D9C3A658-4DBD-EC3A-63B0-0AC18DFB5A61}"/>
              </a:ext>
            </a:extLst>
          </p:cNvPr>
          <p:cNvSpPr>
            <a:spLocks noGrp="1"/>
          </p:cNvSpPr>
          <p:nvPr>
            <p:ph type="pic" sz="quarter" idx="23" hasCustomPrompt="1"/>
          </p:nvPr>
        </p:nvSpPr>
        <p:spPr>
          <a:xfrm>
            <a:off x="2726270" y="1528231"/>
            <a:ext cx="1526116" cy="1219200"/>
          </a:xfrm>
          <a:blipFill>
            <a:blip r:embed="rId2"/>
            <a:tile tx="0" ty="0" sx="90000" sy="90000" flip="none" algn="ctr"/>
          </a:blipFill>
        </p:spPr>
        <p:txBody>
          <a:bodyPr/>
          <a:lstStyle>
            <a:lvl1pPr>
              <a:defRPr sz="1067"/>
            </a:lvl1pPr>
          </a:lstStyle>
          <a:p>
            <a:pPr marL="0" marR="0" lvl="0" indent="0" algn="l" defTabSz="914354"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26" name="Text Placeholder 12">
            <a:extLst>
              <a:ext uri="{FF2B5EF4-FFF2-40B4-BE49-F238E27FC236}">
                <a16:creationId xmlns:a16="http://schemas.microsoft.com/office/drawing/2014/main" id="{4D010FF0-ABBD-A09A-BC9D-C58D34C67170}"/>
              </a:ext>
            </a:extLst>
          </p:cNvPr>
          <p:cNvSpPr>
            <a:spLocks noGrp="1"/>
          </p:cNvSpPr>
          <p:nvPr>
            <p:ph type="body" sz="quarter" idx="24" hasCustomPrompt="1"/>
          </p:nvPr>
        </p:nvSpPr>
        <p:spPr>
          <a:xfrm>
            <a:off x="2726270" y="2743202"/>
            <a:ext cx="1526116"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a:t>Name</a:t>
            </a:r>
            <a:br>
              <a:rPr lang="en-US"/>
            </a:br>
            <a:endParaRPr lang="en-US"/>
          </a:p>
        </p:txBody>
      </p:sp>
      <p:sp>
        <p:nvSpPr>
          <p:cNvPr id="27" name="Text Placeholder 12">
            <a:extLst>
              <a:ext uri="{FF2B5EF4-FFF2-40B4-BE49-F238E27FC236}">
                <a16:creationId xmlns:a16="http://schemas.microsoft.com/office/drawing/2014/main" id="{2ED5322B-0FF4-C73D-E780-21071802B558}"/>
              </a:ext>
            </a:extLst>
          </p:cNvPr>
          <p:cNvSpPr>
            <a:spLocks noGrp="1"/>
          </p:cNvSpPr>
          <p:nvPr>
            <p:ph type="body" sz="quarter" idx="25" hasCustomPrompt="1"/>
          </p:nvPr>
        </p:nvSpPr>
        <p:spPr>
          <a:xfrm>
            <a:off x="2726270" y="3249368"/>
            <a:ext cx="1526116"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Title</a:t>
            </a:r>
            <a:br>
              <a:rPr lang="en-US"/>
            </a:br>
            <a:r>
              <a:rPr lang="en-US"/>
              <a:t>Company</a:t>
            </a:r>
            <a:br>
              <a:rPr lang="en-US"/>
            </a:br>
            <a:r>
              <a:rPr lang="en-US"/>
              <a:t>Business Unit</a:t>
            </a:r>
            <a:br>
              <a:rPr lang="en-US"/>
            </a:br>
            <a:endParaRPr lang="en-US"/>
          </a:p>
        </p:txBody>
      </p:sp>
      <p:sp>
        <p:nvSpPr>
          <p:cNvPr id="28" name="Picture Placeholder 10">
            <a:extLst>
              <a:ext uri="{FF2B5EF4-FFF2-40B4-BE49-F238E27FC236}">
                <a16:creationId xmlns:a16="http://schemas.microsoft.com/office/drawing/2014/main" id="{40D8FAFA-AC97-C691-05EC-6553D5303A5A}"/>
              </a:ext>
            </a:extLst>
          </p:cNvPr>
          <p:cNvSpPr>
            <a:spLocks noGrp="1"/>
          </p:cNvSpPr>
          <p:nvPr>
            <p:ph type="pic" sz="quarter" idx="26" hasCustomPrompt="1"/>
          </p:nvPr>
        </p:nvSpPr>
        <p:spPr>
          <a:xfrm>
            <a:off x="4618568" y="1528231"/>
            <a:ext cx="1532467" cy="1219200"/>
          </a:xfrm>
          <a:blipFill>
            <a:blip r:embed="rId2"/>
            <a:tile tx="0" ty="0" sx="90000" sy="90000" flip="none" algn="ctr"/>
          </a:blipFill>
        </p:spPr>
        <p:txBody>
          <a:bodyPr/>
          <a:lstStyle>
            <a:lvl1pPr>
              <a:defRPr sz="1067"/>
            </a:lvl1pPr>
          </a:lstStyle>
          <a:p>
            <a:pPr marL="0" marR="0" lvl="0" indent="0" algn="l" defTabSz="914354"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29" name="Text Placeholder 12">
            <a:extLst>
              <a:ext uri="{FF2B5EF4-FFF2-40B4-BE49-F238E27FC236}">
                <a16:creationId xmlns:a16="http://schemas.microsoft.com/office/drawing/2014/main" id="{71D0322B-16B5-3971-625C-7C1D668C5905}"/>
              </a:ext>
            </a:extLst>
          </p:cNvPr>
          <p:cNvSpPr>
            <a:spLocks noGrp="1"/>
          </p:cNvSpPr>
          <p:nvPr>
            <p:ph type="body" sz="quarter" idx="27" hasCustomPrompt="1"/>
          </p:nvPr>
        </p:nvSpPr>
        <p:spPr>
          <a:xfrm>
            <a:off x="4618568" y="2743202"/>
            <a:ext cx="1532467"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a:t>Name</a:t>
            </a:r>
            <a:br>
              <a:rPr lang="en-US"/>
            </a:br>
            <a:endParaRPr lang="en-US"/>
          </a:p>
        </p:txBody>
      </p:sp>
      <p:sp>
        <p:nvSpPr>
          <p:cNvPr id="30" name="Text Placeholder 12">
            <a:extLst>
              <a:ext uri="{FF2B5EF4-FFF2-40B4-BE49-F238E27FC236}">
                <a16:creationId xmlns:a16="http://schemas.microsoft.com/office/drawing/2014/main" id="{0D1F4B16-2B1F-92E9-45BA-988D9B8F8987}"/>
              </a:ext>
            </a:extLst>
          </p:cNvPr>
          <p:cNvSpPr>
            <a:spLocks noGrp="1"/>
          </p:cNvSpPr>
          <p:nvPr>
            <p:ph type="body" sz="quarter" idx="28" hasCustomPrompt="1"/>
          </p:nvPr>
        </p:nvSpPr>
        <p:spPr>
          <a:xfrm>
            <a:off x="4618568" y="3249368"/>
            <a:ext cx="1532467"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Title</a:t>
            </a:r>
            <a:br>
              <a:rPr lang="en-US"/>
            </a:br>
            <a:r>
              <a:rPr lang="en-US"/>
              <a:t>Company</a:t>
            </a:r>
            <a:br>
              <a:rPr lang="en-US"/>
            </a:br>
            <a:r>
              <a:rPr lang="en-US"/>
              <a:t>Business Unit</a:t>
            </a:r>
            <a:br>
              <a:rPr lang="en-US"/>
            </a:br>
            <a:endParaRPr lang="en-US"/>
          </a:p>
        </p:txBody>
      </p:sp>
      <p:sp>
        <p:nvSpPr>
          <p:cNvPr id="31" name="Picture Placeholder 10">
            <a:extLst>
              <a:ext uri="{FF2B5EF4-FFF2-40B4-BE49-F238E27FC236}">
                <a16:creationId xmlns:a16="http://schemas.microsoft.com/office/drawing/2014/main" id="{C50CD975-BF64-B428-1E8F-727E2065B2EE}"/>
              </a:ext>
            </a:extLst>
          </p:cNvPr>
          <p:cNvSpPr>
            <a:spLocks noGrp="1"/>
          </p:cNvSpPr>
          <p:nvPr>
            <p:ph type="pic" sz="quarter" idx="29" hasCustomPrompt="1"/>
          </p:nvPr>
        </p:nvSpPr>
        <p:spPr>
          <a:xfrm>
            <a:off x="6529917" y="1528231"/>
            <a:ext cx="1513416" cy="1219200"/>
          </a:xfrm>
          <a:blipFill>
            <a:blip r:embed="rId2"/>
            <a:tile tx="0" ty="0" sx="90000" sy="90000" flip="none" algn="ctr"/>
          </a:blipFill>
        </p:spPr>
        <p:txBody>
          <a:bodyPr/>
          <a:lstStyle>
            <a:lvl1pPr>
              <a:defRPr sz="1067"/>
            </a:lvl1pPr>
          </a:lstStyle>
          <a:p>
            <a:pPr marL="0" marR="0" lvl="0" indent="0" algn="l" defTabSz="914354"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32" name="Text Placeholder 12">
            <a:extLst>
              <a:ext uri="{FF2B5EF4-FFF2-40B4-BE49-F238E27FC236}">
                <a16:creationId xmlns:a16="http://schemas.microsoft.com/office/drawing/2014/main" id="{64BDABDF-C395-FA61-78EC-B558B2921BAA}"/>
              </a:ext>
            </a:extLst>
          </p:cNvPr>
          <p:cNvSpPr>
            <a:spLocks noGrp="1"/>
          </p:cNvSpPr>
          <p:nvPr>
            <p:ph type="body" sz="quarter" idx="30" hasCustomPrompt="1"/>
          </p:nvPr>
        </p:nvSpPr>
        <p:spPr>
          <a:xfrm>
            <a:off x="6529917" y="2743202"/>
            <a:ext cx="1513416"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a:t>Name</a:t>
            </a:r>
            <a:br>
              <a:rPr lang="en-US"/>
            </a:br>
            <a:endParaRPr lang="en-US"/>
          </a:p>
        </p:txBody>
      </p:sp>
      <p:sp>
        <p:nvSpPr>
          <p:cNvPr id="33" name="Text Placeholder 12">
            <a:extLst>
              <a:ext uri="{FF2B5EF4-FFF2-40B4-BE49-F238E27FC236}">
                <a16:creationId xmlns:a16="http://schemas.microsoft.com/office/drawing/2014/main" id="{AB6F170F-CDE3-6470-EB23-ACD3528A3448}"/>
              </a:ext>
            </a:extLst>
          </p:cNvPr>
          <p:cNvSpPr>
            <a:spLocks noGrp="1"/>
          </p:cNvSpPr>
          <p:nvPr>
            <p:ph type="body" sz="quarter" idx="31" hasCustomPrompt="1"/>
          </p:nvPr>
        </p:nvSpPr>
        <p:spPr>
          <a:xfrm>
            <a:off x="6529917" y="3249368"/>
            <a:ext cx="1513416"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Title</a:t>
            </a:r>
            <a:br>
              <a:rPr lang="en-US"/>
            </a:br>
            <a:r>
              <a:rPr lang="en-US"/>
              <a:t>Company</a:t>
            </a:r>
            <a:br>
              <a:rPr lang="en-US"/>
            </a:br>
            <a:r>
              <a:rPr lang="en-US"/>
              <a:t>Business Unit</a:t>
            </a:r>
            <a:br>
              <a:rPr lang="en-US"/>
            </a:br>
            <a:endParaRPr lang="en-US"/>
          </a:p>
        </p:txBody>
      </p:sp>
      <p:sp>
        <p:nvSpPr>
          <p:cNvPr id="34" name="Picture Placeholder 10">
            <a:extLst>
              <a:ext uri="{FF2B5EF4-FFF2-40B4-BE49-F238E27FC236}">
                <a16:creationId xmlns:a16="http://schemas.microsoft.com/office/drawing/2014/main" id="{C1EE2B2E-68D0-F2FD-D146-7DFA1F62FD08}"/>
              </a:ext>
            </a:extLst>
          </p:cNvPr>
          <p:cNvSpPr>
            <a:spLocks noGrp="1"/>
          </p:cNvSpPr>
          <p:nvPr>
            <p:ph type="pic" sz="quarter" idx="32" hasCustomPrompt="1"/>
          </p:nvPr>
        </p:nvSpPr>
        <p:spPr>
          <a:xfrm>
            <a:off x="8411636" y="1528231"/>
            <a:ext cx="1532464" cy="1219200"/>
          </a:xfrm>
          <a:blipFill>
            <a:blip r:embed="rId2"/>
            <a:tile tx="0" ty="0" sx="90000" sy="90000" flip="none" algn="ctr"/>
          </a:blipFill>
        </p:spPr>
        <p:txBody>
          <a:bodyPr/>
          <a:lstStyle>
            <a:lvl1pPr>
              <a:defRPr sz="1067"/>
            </a:lvl1pPr>
          </a:lstStyle>
          <a:p>
            <a:pPr marL="0" marR="0" lvl="0" indent="0" algn="l" defTabSz="914354"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35" name="Text Placeholder 12">
            <a:extLst>
              <a:ext uri="{FF2B5EF4-FFF2-40B4-BE49-F238E27FC236}">
                <a16:creationId xmlns:a16="http://schemas.microsoft.com/office/drawing/2014/main" id="{79F085D4-3DD1-3931-97F1-9CEBBE6545AE}"/>
              </a:ext>
            </a:extLst>
          </p:cNvPr>
          <p:cNvSpPr>
            <a:spLocks noGrp="1"/>
          </p:cNvSpPr>
          <p:nvPr>
            <p:ph type="body" sz="quarter" idx="33" hasCustomPrompt="1"/>
          </p:nvPr>
        </p:nvSpPr>
        <p:spPr>
          <a:xfrm>
            <a:off x="8411636" y="2743202"/>
            <a:ext cx="1532464"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a:t>Name</a:t>
            </a:r>
            <a:br>
              <a:rPr lang="en-US"/>
            </a:br>
            <a:endParaRPr lang="en-US"/>
          </a:p>
        </p:txBody>
      </p:sp>
      <p:sp>
        <p:nvSpPr>
          <p:cNvPr id="36" name="Text Placeholder 12">
            <a:extLst>
              <a:ext uri="{FF2B5EF4-FFF2-40B4-BE49-F238E27FC236}">
                <a16:creationId xmlns:a16="http://schemas.microsoft.com/office/drawing/2014/main" id="{3415CA86-5FB2-255D-0F33-D08978C551D5}"/>
              </a:ext>
            </a:extLst>
          </p:cNvPr>
          <p:cNvSpPr>
            <a:spLocks noGrp="1"/>
          </p:cNvSpPr>
          <p:nvPr>
            <p:ph type="body" sz="quarter" idx="34" hasCustomPrompt="1"/>
          </p:nvPr>
        </p:nvSpPr>
        <p:spPr>
          <a:xfrm>
            <a:off x="8411636" y="3249368"/>
            <a:ext cx="1532464"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Title</a:t>
            </a:r>
            <a:br>
              <a:rPr lang="en-US"/>
            </a:br>
            <a:r>
              <a:rPr lang="en-US"/>
              <a:t>Company</a:t>
            </a:r>
            <a:br>
              <a:rPr lang="en-US"/>
            </a:br>
            <a:r>
              <a:rPr lang="en-US"/>
              <a:t>Business Unit</a:t>
            </a:r>
            <a:br>
              <a:rPr lang="en-US"/>
            </a:br>
            <a:endParaRPr lang="en-US"/>
          </a:p>
        </p:txBody>
      </p:sp>
      <p:sp>
        <p:nvSpPr>
          <p:cNvPr id="37" name="Picture Placeholder 10">
            <a:extLst>
              <a:ext uri="{FF2B5EF4-FFF2-40B4-BE49-F238E27FC236}">
                <a16:creationId xmlns:a16="http://schemas.microsoft.com/office/drawing/2014/main" id="{34BBD069-E3F0-DA88-D0A2-967799F6C610}"/>
              </a:ext>
            </a:extLst>
          </p:cNvPr>
          <p:cNvSpPr>
            <a:spLocks noGrp="1"/>
          </p:cNvSpPr>
          <p:nvPr>
            <p:ph type="pic" sz="quarter" idx="35" hasCustomPrompt="1"/>
          </p:nvPr>
        </p:nvSpPr>
        <p:spPr>
          <a:xfrm>
            <a:off x="10293356" y="1528231"/>
            <a:ext cx="1543045" cy="1219200"/>
          </a:xfrm>
          <a:blipFill>
            <a:blip r:embed="rId2"/>
            <a:tile tx="0" ty="0" sx="90000" sy="90000" flip="none" algn="ctr"/>
          </a:blipFill>
        </p:spPr>
        <p:txBody>
          <a:bodyPr/>
          <a:lstStyle>
            <a:lvl1pPr>
              <a:defRPr sz="1067"/>
            </a:lvl1pPr>
          </a:lstStyle>
          <a:p>
            <a:pPr marL="0" marR="0" lvl="0" indent="0" algn="l" defTabSz="914354"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38" name="Text Placeholder 12">
            <a:extLst>
              <a:ext uri="{FF2B5EF4-FFF2-40B4-BE49-F238E27FC236}">
                <a16:creationId xmlns:a16="http://schemas.microsoft.com/office/drawing/2014/main" id="{5FDF2828-3446-4678-FE03-0606E57A3D53}"/>
              </a:ext>
            </a:extLst>
          </p:cNvPr>
          <p:cNvSpPr>
            <a:spLocks noGrp="1"/>
          </p:cNvSpPr>
          <p:nvPr>
            <p:ph type="body" sz="quarter" idx="36" hasCustomPrompt="1"/>
          </p:nvPr>
        </p:nvSpPr>
        <p:spPr>
          <a:xfrm>
            <a:off x="10293356" y="2743202"/>
            <a:ext cx="1543045"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a:t>Name</a:t>
            </a:r>
            <a:br>
              <a:rPr lang="en-US"/>
            </a:br>
            <a:endParaRPr lang="en-US"/>
          </a:p>
        </p:txBody>
      </p:sp>
      <p:sp>
        <p:nvSpPr>
          <p:cNvPr id="39" name="Text Placeholder 12">
            <a:extLst>
              <a:ext uri="{FF2B5EF4-FFF2-40B4-BE49-F238E27FC236}">
                <a16:creationId xmlns:a16="http://schemas.microsoft.com/office/drawing/2014/main" id="{E84F0D3E-F7D9-9AF1-95C5-C5AF2120A8B0}"/>
              </a:ext>
            </a:extLst>
          </p:cNvPr>
          <p:cNvSpPr>
            <a:spLocks noGrp="1"/>
          </p:cNvSpPr>
          <p:nvPr>
            <p:ph type="body" sz="quarter" idx="37" hasCustomPrompt="1"/>
          </p:nvPr>
        </p:nvSpPr>
        <p:spPr>
          <a:xfrm>
            <a:off x="10293356" y="3249368"/>
            <a:ext cx="1543045"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Title</a:t>
            </a:r>
            <a:br>
              <a:rPr lang="en-US"/>
            </a:br>
            <a:r>
              <a:rPr lang="en-US"/>
              <a:t>Company</a:t>
            </a:r>
            <a:br>
              <a:rPr lang="en-US"/>
            </a:br>
            <a:r>
              <a:rPr lang="en-US"/>
              <a:t>Business Unit</a:t>
            </a:r>
            <a:br>
              <a:rPr lang="en-US"/>
            </a:br>
            <a:endParaRPr lang="en-US"/>
          </a:p>
        </p:txBody>
      </p:sp>
      <p:sp>
        <p:nvSpPr>
          <p:cNvPr id="40" name="Picture Placeholder 10">
            <a:extLst>
              <a:ext uri="{FF2B5EF4-FFF2-40B4-BE49-F238E27FC236}">
                <a16:creationId xmlns:a16="http://schemas.microsoft.com/office/drawing/2014/main" id="{6B3977FF-D0F0-324D-F7F1-505E303669D6}"/>
              </a:ext>
            </a:extLst>
          </p:cNvPr>
          <p:cNvSpPr>
            <a:spLocks noGrp="1"/>
          </p:cNvSpPr>
          <p:nvPr>
            <p:ph type="pic" sz="quarter" idx="38" hasCustomPrompt="1"/>
          </p:nvPr>
        </p:nvSpPr>
        <p:spPr>
          <a:xfrm>
            <a:off x="836086" y="4048971"/>
            <a:ext cx="1534583" cy="1219200"/>
          </a:xfrm>
          <a:blipFill>
            <a:blip r:embed="rId2"/>
            <a:tile tx="0" ty="0" sx="90000" sy="90000" flip="none" algn="ctr"/>
          </a:blipFill>
        </p:spPr>
        <p:txBody>
          <a:bodyPr/>
          <a:lstStyle>
            <a:lvl1pPr>
              <a:defRPr sz="1067"/>
            </a:lvl1pPr>
          </a:lstStyle>
          <a:p>
            <a:pPr marL="0" marR="0" lvl="0" indent="0" algn="l" defTabSz="914354"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41" name="Text Placeholder 12">
            <a:extLst>
              <a:ext uri="{FF2B5EF4-FFF2-40B4-BE49-F238E27FC236}">
                <a16:creationId xmlns:a16="http://schemas.microsoft.com/office/drawing/2014/main" id="{B44CB8EA-EEE7-5AF1-6D0F-CB96F2F1B366}"/>
              </a:ext>
            </a:extLst>
          </p:cNvPr>
          <p:cNvSpPr>
            <a:spLocks noGrp="1"/>
          </p:cNvSpPr>
          <p:nvPr>
            <p:ph type="body" sz="quarter" idx="39" hasCustomPrompt="1"/>
          </p:nvPr>
        </p:nvSpPr>
        <p:spPr>
          <a:xfrm>
            <a:off x="836086" y="5268173"/>
            <a:ext cx="1534583"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a:t>Name</a:t>
            </a:r>
            <a:br>
              <a:rPr lang="en-US"/>
            </a:br>
            <a:endParaRPr lang="en-US"/>
          </a:p>
        </p:txBody>
      </p:sp>
      <p:sp>
        <p:nvSpPr>
          <p:cNvPr id="42" name="Text Placeholder 12">
            <a:extLst>
              <a:ext uri="{FF2B5EF4-FFF2-40B4-BE49-F238E27FC236}">
                <a16:creationId xmlns:a16="http://schemas.microsoft.com/office/drawing/2014/main" id="{2A162A84-08B1-824B-8CAA-94FB2C42834B}"/>
              </a:ext>
            </a:extLst>
          </p:cNvPr>
          <p:cNvSpPr>
            <a:spLocks noGrp="1"/>
          </p:cNvSpPr>
          <p:nvPr>
            <p:ph type="body" sz="quarter" idx="40" hasCustomPrompt="1"/>
          </p:nvPr>
        </p:nvSpPr>
        <p:spPr>
          <a:xfrm>
            <a:off x="836086" y="5774338"/>
            <a:ext cx="1534583"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Title</a:t>
            </a:r>
            <a:br>
              <a:rPr lang="en-US"/>
            </a:br>
            <a:r>
              <a:rPr lang="en-US"/>
              <a:t>Company</a:t>
            </a:r>
            <a:br>
              <a:rPr lang="en-US"/>
            </a:br>
            <a:r>
              <a:rPr lang="en-US"/>
              <a:t>Business Unit</a:t>
            </a:r>
            <a:br>
              <a:rPr lang="en-US"/>
            </a:br>
            <a:endParaRPr lang="en-US"/>
          </a:p>
        </p:txBody>
      </p:sp>
      <p:sp>
        <p:nvSpPr>
          <p:cNvPr id="44" name="Text Placeholder 12">
            <a:extLst>
              <a:ext uri="{FF2B5EF4-FFF2-40B4-BE49-F238E27FC236}">
                <a16:creationId xmlns:a16="http://schemas.microsoft.com/office/drawing/2014/main" id="{2705F356-9279-7260-5803-5EB3384A7B49}"/>
              </a:ext>
            </a:extLst>
          </p:cNvPr>
          <p:cNvSpPr>
            <a:spLocks noGrp="1"/>
          </p:cNvSpPr>
          <p:nvPr>
            <p:ph type="body" sz="quarter" idx="42" hasCustomPrompt="1"/>
          </p:nvPr>
        </p:nvSpPr>
        <p:spPr>
          <a:xfrm>
            <a:off x="2726270" y="5268173"/>
            <a:ext cx="1526116"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a:t>Name</a:t>
            </a:r>
            <a:br>
              <a:rPr lang="en-US"/>
            </a:br>
            <a:endParaRPr lang="en-US"/>
          </a:p>
        </p:txBody>
      </p:sp>
      <p:sp>
        <p:nvSpPr>
          <p:cNvPr id="45" name="Text Placeholder 12">
            <a:extLst>
              <a:ext uri="{FF2B5EF4-FFF2-40B4-BE49-F238E27FC236}">
                <a16:creationId xmlns:a16="http://schemas.microsoft.com/office/drawing/2014/main" id="{CAB79A6F-48BD-EE12-8426-1AD7A26DB062}"/>
              </a:ext>
            </a:extLst>
          </p:cNvPr>
          <p:cNvSpPr>
            <a:spLocks noGrp="1"/>
          </p:cNvSpPr>
          <p:nvPr>
            <p:ph type="body" sz="quarter" idx="43" hasCustomPrompt="1"/>
          </p:nvPr>
        </p:nvSpPr>
        <p:spPr>
          <a:xfrm>
            <a:off x="2726270" y="5774338"/>
            <a:ext cx="1526116"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Title</a:t>
            </a:r>
            <a:br>
              <a:rPr lang="en-US"/>
            </a:br>
            <a:r>
              <a:rPr lang="en-US"/>
              <a:t>Company</a:t>
            </a:r>
            <a:br>
              <a:rPr lang="en-US"/>
            </a:br>
            <a:r>
              <a:rPr lang="en-US"/>
              <a:t>Business Unit</a:t>
            </a:r>
            <a:br>
              <a:rPr lang="en-US"/>
            </a:br>
            <a:endParaRPr lang="en-US"/>
          </a:p>
        </p:txBody>
      </p:sp>
      <p:sp>
        <p:nvSpPr>
          <p:cNvPr id="46" name="Picture Placeholder 10">
            <a:extLst>
              <a:ext uri="{FF2B5EF4-FFF2-40B4-BE49-F238E27FC236}">
                <a16:creationId xmlns:a16="http://schemas.microsoft.com/office/drawing/2014/main" id="{EC2AB918-2ED1-484F-7750-D7DC559F8546}"/>
              </a:ext>
            </a:extLst>
          </p:cNvPr>
          <p:cNvSpPr>
            <a:spLocks noGrp="1"/>
          </p:cNvSpPr>
          <p:nvPr>
            <p:ph type="pic" sz="quarter" idx="44" hasCustomPrompt="1"/>
          </p:nvPr>
        </p:nvSpPr>
        <p:spPr>
          <a:xfrm>
            <a:off x="4618568" y="4048971"/>
            <a:ext cx="1532467" cy="1219200"/>
          </a:xfrm>
          <a:blipFill>
            <a:blip r:embed="rId2"/>
            <a:tile tx="0" ty="0" sx="90000" sy="90000" flip="none" algn="ctr"/>
          </a:blipFill>
        </p:spPr>
        <p:txBody>
          <a:bodyPr/>
          <a:lstStyle>
            <a:lvl1pPr>
              <a:defRPr sz="1067"/>
            </a:lvl1pPr>
          </a:lstStyle>
          <a:p>
            <a:pPr marL="0" marR="0" lvl="0" indent="0" algn="l" defTabSz="914354"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47" name="Text Placeholder 12">
            <a:extLst>
              <a:ext uri="{FF2B5EF4-FFF2-40B4-BE49-F238E27FC236}">
                <a16:creationId xmlns:a16="http://schemas.microsoft.com/office/drawing/2014/main" id="{559C8710-202A-54AB-E5FE-5E7726612E15}"/>
              </a:ext>
            </a:extLst>
          </p:cNvPr>
          <p:cNvSpPr>
            <a:spLocks noGrp="1"/>
          </p:cNvSpPr>
          <p:nvPr>
            <p:ph type="body" sz="quarter" idx="45" hasCustomPrompt="1"/>
          </p:nvPr>
        </p:nvSpPr>
        <p:spPr>
          <a:xfrm>
            <a:off x="4618568" y="5268173"/>
            <a:ext cx="1532467"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a:t>Name</a:t>
            </a:r>
            <a:br>
              <a:rPr lang="en-US"/>
            </a:br>
            <a:endParaRPr lang="en-US"/>
          </a:p>
        </p:txBody>
      </p:sp>
      <p:sp>
        <p:nvSpPr>
          <p:cNvPr id="48" name="Text Placeholder 12">
            <a:extLst>
              <a:ext uri="{FF2B5EF4-FFF2-40B4-BE49-F238E27FC236}">
                <a16:creationId xmlns:a16="http://schemas.microsoft.com/office/drawing/2014/main" id="{E72CF804-B92B-4934-1366-C8BF02971C20}"/>
              </a:ext>
            </a:extLst>
          </p:cNvPr>
          <p:cNvSpPr>
            <a:spLocks noGrp="1"/>
          </p:cNvSpPr>
          <p:nvPr>
            <p:ph type="body" sz="quarter" idx="46" hasCustomPrompt="1"/>
          </p:nvPr>
        </p:nvSpPr>
        <p:spPr>
          <a:xfrm>
            <a:off x="4618568" y="5774338"/>
            <a:ext cx="1532467"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Title</a:t>
            </a:r>
            <a:br>
              <a:rPr lang="en-US"/>
            </a:br>
            <a:r>
              <a:rPr lang="en-US"/>
              <a:t>Company</a:t>
            </a:r>
            <a:br>
              <a:rPr lang="en-US"/>
            </a:br>
            <a:r>
              <a:rPr lang="en-US"/>
              <a:t>Business Unit</a:t>
            </a:r>
            <a:br>
              <a:rPr lang="en-US"/>
            </a:br>
            <a:endParaRPr lang="en-US"/>
          </a:p>
        </p:txBody>
      </p:sp>
      <p:sp>
        <p:nvSpPr>
          <p:cNvPr id="49" name="Picture Placeholder 10">
            <a:extLst>
              <a:ext uri="{FF2B5EF4-FFF2-40B4-BE49-F238E27FC236}">
                <a16:creationId xmlns:a16="http://schemas.microsoft.com/office/drawing/2014/main" id="{ABEEB6F4-C157-370B-5EBE-E4D0E6C483FE}"/>
              </a:ext>
            </a:extLst>
          </p:cNvPr>
          <p:cNvSpPr>
            <a:spLocks noGrp="1"/>
          </p:cNvSpPr>
          <p:nvPr>
            <p:ph type="pic" sz="quarter" idx="47" hasCustomPrompt="1"/>
          </p:nvPr>
        </p:nvSpPr>
        <p:spPr>
          <a:xfrm>
            <a:off x="6529917" y="4048971"/>
            <a:ext cx="1513416" cy="1219200"/>
          </a:xfrm>
          <a:blipFill>
            <a:blip r:embed="rId2"/>
            <a:tile tx="0" ty="0" sx="90000" sy="90000" flip="none" algn="ctr"/>
          </a:blipFill>
        </p:spPr>
        <p:txBody>
          <a:bodyPr/>
          <a:lstStyle>
            <a:lvl1pPr>
              <a:defRPr sz="1067"/>
            </a:lvl1pPr>
          </a:lstStyle>
          <a:p>
            <a:pPr marL="0" marR="0" lvl="0" indent="0" algn="l" defTabSz="914354"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50" name="Text Placeholder 12">
            <a:extLst>
              <a:ext uri="{FF2B5EF4-FFF2-40B4-BE49-F238E27FC236}">
                <a16:creationId xmlns:a16="http://schemas.microsoft.com/office/drawing/2014/main" id="{C5BFDEFD-EFE1-5201-70B9-CEF7897876EC}"/>
              </a:ext>
            </a:extLst>
          </p:cNvPr>
          <p:cNvSpPr>
            <a:spLocks noGrp="1"/>
          </p:cNvSpPr>
          <p:nvPr>
            <p:ph type="body" sz="quarter" idx="48" hasCustomPrompt="1"/>
          </p:nvPr>
        </p:nvSpPr>
        <p:spPr>
          <a:xfrm>
            <a:off x="6529917" y="5268173"/>
            <a:ext cx="1513416"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a:t>Name</a:t>
            </a:r>
            <a:br>
              <a:rPr lang="en-US"/>
            </a:br>
            <a:endParaRPr lang="en-US"/>
          </a:p>
        </p:txBody>
      </p:sp>
      <p:sp>
        <p:nvSpPr>
          <p:cNvPr id="51" name="Text Placeholder 12">
            <a:extLst>
              <a:ext uri="{FF2B5EF4-FFF2-40B4-BE49-F238E27FC236}">
                <a16:creationId xmlns:a16="http://schemas.microsoft.com/office/drawing/2014/main" id="{CD31ECC4-C74B-6E5E-E474-EF5FC1E41B81}"/>
              </a:ext>
            </a:extLst>
          </p:cNvPr>
          <p:cNvSpPr>
            <a:spLocks noGrp="1"/>
          </p:cNvSpPr>
          <p:nvPr>
            <p:ph type="body" sz="quarter" idx="49" hasCustomPrompt="1"/>
          </p:nvPr>
        </p:nvSpPr>
        <p:spPr>
          <a:xfrm>
            <a:off x="6529917" y="5774338"/>
            <a:ext cx="1513416"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Title</a:t>
            </a:r>
            <a:br>
              <a:rPr lang="en-US"/>
            </a:br>
            <a:r>
              <a:rPr lang="en-US"/>
              <a:t>Company</a:t>
            </a:r>
            <a:br>
              <a:rPr lang="en-US"/>
            </a:br>
            <a:r>
              <a:rPr lang="en-US"/>
              <a:t>Business Unit</a:t>
            </a:r>
            <a:br>
              <a:rPr lang="en-US"/>
            </a:br>
            <a:endParaRPr lang="en-US"/>
          </a:p>
        </p:txBody>
      </p:sp>
      <p:sp>
        <p:nvSpPr>
          <p:cNvPr id="52" name="Picture Placeholder 10">
            <a:extLst>
              <a:ext uri="{FF2B5EF4-FFF2-40B4-BE49-F238E27FC236}">
                <a16:creationId xmlns:a16="http://schemas.microsoft.com/office/drawing/2014/main" id="{E358F389-CFD4-AF51-1060-D62C7C7BEACE}"/>
              </a:ext>
            </a:extLst>
          </p:cNvPr>
          <p:cNvSpPr>
            <a:spLocks noGrp="1"/>
          </p:cNvSpPr>
          <p:nvPr>
            <p:ph type="pic" sz="quarter" idx="50" hasCustomPrompt="1"/>
          </p:nvPr>
        </p:nvSpPr>
        <p:spPr>
          <a:xfrm>
            <a:off x="8411636" y="4048971"/>
            <a:ext cx="1532464" cy="1219200"/>
          </a:xfrm>
          <a:blipFill>
            <a:blip r:embed="rId2"/>
            <a:tile tx="0" ty="0" sx="90000" sy="90000" flip="none" algn="ctr"/>
          </a:blipFill>
        </p:spPr>
        <p:txBody>
          <a:bodyPr/>
          <a:lstStyle>
            <a:lvl1pPr>
              <a:defRPr sz="1067"/>
            </a:lvl1pPr>
          </a:lstStyle>
          <a:p>
            <a:pPr marL="0" marR="0" lvl="0" indent="0" algn="l" defTabSz="914354"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53" name="Text Placeholder 12">
            <a:extLst>
              <a:ext uri="{FF2B5EF4-FFF2-40B4-BE49-F238E27FC236}">
                <a16:creationId xmlns:a16="http://schemas.microsoft.com/office/drawing/2014/main" id="{6E09BD3A-4D77-92CA-5B6B-C3756D11B037}"/>
              </a:ext>
            </a:extLst>
          </p:cNvPr>
          <p:cNvSpPr>
            <a:spLocks noGrp="1"/>
          </p:cNvSpPr>
          <p:nvPr>
            <p:ph type="body" sz="quarter" idx="51" hasCustomPrompt="1"/>
          </p:nvPr>
        </p:nvSpPr>
        <p:spPr>
          <a:xfrm>
            <a:off x="8411636" y="5268173"/>
            <a:ext cx="1532464"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a:t>Name</a:t>
            </a:r>
            <a:br>
              <a:rPr lang="en-US"/>
            </a:br>
            <a:endParaRPr lang="en-US"/>
          </a:p>
        </p:txBody>
      </p:sp>
      <p:sp>
        <p:nvSpPr>
          <p:cNvPr id="54" name="Text Placeholder 12">
            <a:extLst>
              <a:ext uri="{FF2B5EF4-FFF2-40B4-BE49-F238E27FC236}">
                <a16:creationId xmlns:a16="http://schemas.microsoft.com/office/drawing/2014/main" id="{0795E2A8-D24C-22F7-D6C4-2AE32039BD7A}"/>
              </a:ext>
            </a:extLst>
          </p:cNvPr>
          <p:cNvSpPr>
            <a:spLocks noGrp="1"/>
          </p:cNvSpPr>
          <p:nvPr>
            <p:ph type="body" sz="quarter" idx="52" hasCustomPrompt="1"/>
          </p:nvPr>
        </p:nvSpPr>
        <p:spPr>
          <a:xfrm>
            <a:off x="8411636" y="5774338"/>
            <a:ext cx="1532464"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Title</a:t>
            </a:r>
            <a:br>
              <a:rPr lang="en-US"/>
            </a:br>
            <a:r>
              <a:rPr lang="en-US"/>
              <a:t>Company</a:t>
            </a:r>
            <a:br>
              <a:rPr lang="en-US"/>
            </a:br>
            <a:r>
              <a:rPr lang="en-US"/>
              <a:t>Business Unit</a:t>
            </a:r>
            <a:br>
              <a:rPr lang="en-US"/>
            </a:br>
            <a:endParaRPr lang="en-US"/>
          </a:p>
        </p:txBody>
      </p:sp>
      <p:sp>
        <p:nvSpPr>
          <p:cNvPr id="55" name="Picture Placeholder 10">
            <a:extLst>
              <a:ext uri="{FF2B5EF4-FFF2-40B4-BE49-F238E27FC236}">
                <a16:creationId xmlns:a16="http://schemas.microsoft.com/office/drawing/2014/main" id="{9A797D27-E242-23FE-D47B-9CFBEEF23582}"/>
              </a:ext>
            </a:extLst>
          </p:cNvPr>
          <p:cNvSpPr>
            <a:spLocks noGrp="1"/>
          </p:cNvSpPr>
          <p:nvPr>
            <p:ph type="pic" sz="quarter" idx="53" hasCustomPrompt="1"/>
          </p:nvPr>
        </p:nvSpPr>
        <p:spPr>
          <a:xfrm>
            <a:off x="10293356" y="4048971"/>
            <a:ext cx="1543045" cy="1219200"/>
          </a:xfrm>
          <a:blipFill>
            <a:blip r:embed="rId2"/>
            <a:tile tx="0" ty="0" sx="90000" sy="90000" flip="none" algn="ctr"/>
          </a:blipFill>
        </p:spPr>
        <p:txBody>
          <a:bodyPr/>
          <a:lstStyle>
            <a:lvl1pPr>
              <a:defRPr sz="1067"/>
            </a:lvl1pPr>
          </a:lstStyle>
          <a:p>
            <a:pPr marL="0" marR="0" lvl="0" indent="0" algn="l" defTabSz="914354"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56" name="Text Placeholder 12">
            <a:extLst>
              <a:ext uri="{FF2B5EF4-FFF2-40B4-BE49-F238E27FC236}">
                <a16:creationId xmlns:a16="http://schemas.microsoft.com/office/drawing/2014/main" id="{0E61A42D-CF1F-5D32-7B77-564F97AEE3C8}"/>
              </a:ext>
            </a:extLst>
          </p:cNvPr>
          <p:cNvSpPr>
            <a:spLocks noGrp="1"/>
          </p:cNvSpPr>
          <p:nvPr>
            <p:ph type="body" sz="quarter" idx="54" hasCustomPrompt="1"/>
          </p:nvPr>
        </p:nvSpPr>
        <p:spPr>
          <a:xfrm>
            <a:off x="10293356" y="5268173"/>
            <a:ext cx="1543045"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a:t>Name</a:t>
            </a:r>
            <a:br>
              <a:rPr lang="en-US"/>
            </a:br>
            <a:endParaRPr lang="en-US"/>
          </a:p>
        </p:txBody>
      </p:sp>
      <p:sp>
        <p:nvSpPr>
          <p:cNvPr id="57" name="Text Placeholder 12">
            <a:extLst>
              <a:ext uri="{FF2B5EF4-FFF2-40B4-BE49-F238E27FC236}">
                <a16:creationId xmlns:a16="http://schemas.microsoft.com/office/drawing/2014/main" id="{21D2AFD1-921E-7799-967D-4ACC12C59E23}"/>
              </a:ext>
            </a:extLst>
          </p:cNvPr>
          <p:cNvSpPr>
            <a:spLocks noGrp="1"/>
          </p:cNvSpPr>
          <p:nvPr>
            <p:ph type="body" sz="quarter" idx="55" hasCustomPrompt="1"/>
          </p:nvPr>
        </p:nvSpPr>
        <p:spPr>
          <a:xfrm>
            <a:off x="10293356" y="5774338"/>
            <a:ext cx="1543045"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Title</a:t>
            </a:r>
            <a:br>
              <a:rPr lang="en-US"/>
            </a:br>
            <a:r>
              <a:rPr lang="en-US"/>
              <a:t>Company</a:t>
            </a:r>
            <a:br>
              <a:rPr lang="en-US"/>
            </a:br>
            <a:r>
              <a:rPr lang="en-US"/>
              <a:t>Business Unit</a:t>
            </a:r>
            <a:br>
              <a:rPr lang="en-US"/>
            </a:br>
            <a:endParaRPr lang="en-US"/>
          </a:p>
        </p:txBody>
      </p:sp>
    </p:spTree>
    <p:extLst>
      <p:ext uri="{BB962C8B-B14F-4D97-AF65-F5344CB8AC3E}">
        <p14:creationId xmlns:p14="http://schemas.microsoft.com/office/powerpoint/2010/main" val="1369552208"/>
      </p:ext>
    </p:extLst>
  </p:cSld>
  <p:clrMapOvr>
    <a:masterClrMapping/>
  </p:clrMapOvr>
  <p:extLst>
    <p:ext uri="{DCECCB84-F9BA-43D5-87BE-67443E8EF086}">
      <p15:sldGuideLst xmlns:p15="http://schemas.microsoft.com/office/powerpoint/2012/main"/>
    </p:ext>
  </p:extLst>
</p:sldLayout>
</file>

<file path=ppt/slideLayouts/slideLayout342.xml><?xml version="1.0" encoding="utf-8"?>
<p:sldLayout xmlns:a="http://schemas.openxmlformats.org/drawingml/2006/main" xmlns:r="http://schemas.openxmlformats.org/officeDocument/2006/relationships" xmlns:p="http://schemas.openxmlformats.org/presentationml/2006/main" preserve="1" userDrawn="1">
  <p:cSld name="1_Organigram">
    <p:spTree>
      <p:nvGrpSpPr>
        <p:cNvPr id="1" name=""/>
        <p:cNvGrpSpPr/>
        <p:nvPr/>
      </p:nvGrpSpPr>
      <p:grpSpPr>
        <a:xfrm>
          <a:off x="0" y="0"/>
          <a:ext cx="0" cy="0"/>
          <a:chOff x="0" y="0"/>
          <a:chExt cx="0" cy="0"/>
        </a:xfrm>
      </p:grpSpPr>
      <p:sp>
        <p:nvSpPr>
          <p:cNvPr id="2" name="Title 1"/>
          <p:cNvSpPr>
            <a:spLocks noGrp="1"/>
          </p:cNvSpPr>
          <p:nvPr>
            <p:ph type="title"/>
          </p:nvPr>
        </p:nvSpPr>
        <p:spPr>
          <a:xfrm>
            <a:off x="836083" y="385235"/>
            <a:ext cx="11000316" cy="950935"/>
          </a:xfrm>
        </p:spPr>
        <p:txBody>
          <a:bodyPr/>
          <a:lstStyle/>
          <a:p>
            <a:r>
              <a:rPr lang="en-US"/>
              <a:t>Click to edit Master title style</a:t>
            </a:r>
          </a:p>
        </p:txBody>
      </p:sp>
      <p:sp>
        <p:nvSpPr>
          <p:cNvPr id="4" name="Date Placeholder 3"/>
          <p:cNvSpPr>
            <a:spLocks noGrp="1"/>
          </p:cNvSpPr>
          <p:nvPr>
            <p:ph type="dt" sz="half" idx="10"/>
          </p:nvPr>
        </p:nvSpPr>
        <p:spPr/>
        <p:txBody>
          <a:bodyPr/>
          <a:lstStyle/>
          <a:p>
            <a:fld id="{604B94F6-5466-410B-900F-D8B0040B9A37}"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2" name="Picture Placeholder 63">
            <a:extLst>
              <a:ext uri="{FF2B5EF4-FFF2-40B4-BE49-F238E27FC236}">
                <a16:creationId xmlns:a16="http://schemas.microsoft.com/office/drawing/2014/main" id="{80C857F7-19AC-10A0-5E82-85EA575A380B}"/>
              </a:ext>
            </a:extLst>
          </p:cNvPr>
          <p:cNvSpPr>
            <a:spLocks noGrp="1"/>
          </p:cNvSpPr>
          <p:nvPr>
            <p:ph type="pic" sz="quarter" idx="22" hasCustomPrompt="1"/>
          </p:nvPr>
        </p:nvSpPr>
        <p:spPr>
          <a:xfrm>
            <a:off x="5272313" y="2892127"/>
            <a:ext cx="863600" cy="864000"/>
          </a:xfrm>
          <a:blipFill>
            <a:blip r:embed="rId4"/>
            <a:stretch>
              <a:fillRect/>
            </a:stretch>
          </a:blipFill>
        </p:spPr>
        <p:txBody>
          <a:bodyPr/>
          <a:lstStyle>
            <a:lvl1pPr>
              <a:defRPr sz="933"/>
            </a:lvl1pPr>
          </a:lstStyle>
          <a:p>
            <a:pPr marL="0" marR="0" lvl="0" indent="0" algn="l" defTabSz="914354"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dirty="0"/>
              <a:t>Click the icon to add a picture</a:t>
            </a:r>
          </a:p>
        </p:txBody>
      </p:sp>
      <p:sp>
        <p:nvSpPr>
          <p:cNvPr id="68" name="Text Placeholder 67">
            <a:extLst>
              <a:ext uri="{FF2B5EF4-FFF2-40B4-BE49-F238E27FC236}">
                <a16:creationId xmlns:a16="http://schemas.microsoft.com/office/drawing/2014/main" id="{536D7C11-09BF-BF02-B7FF-0A0B1AABA6FA}"/>
              </a:ext>
            </a:extLst>
          </p:cNvPr>
          <p:cNvSpPr>
            <a:spLocks noGrp="1"/>
          </p:cNvSpPr>
          <p:nvPr>
            <p:ph type="body" sz="quarter" idx="94" hasCustomPrompt="1"/>
          </p:nvPr>
        </p:nvSpPr>
        <p:spPr>
          <a:xfrm>
            <a:off x="836085" y="264828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a:t>Additional description</a:t>
            </a:r>
          </a:p>
          <a:p>
            <a:pPr lvl="0"/>
            <a:r>
              <a:rPr lang="en-US"/>
              <a:t>Business Unit</a:t>
            </a:r>
          </a:p>
        </p:txBody>
      </p:sp>
      <p:sp>
        <p:nvSpPr>
          <p:cNvPr id="70" name="Picture Placeholder 69">
            <a:extLst>
              <a:ext uri="{FF2B5EF4-FFF2-40B4-BE49-F238E27FC236}">
                <a16:creationId xmlns:a16="http://schemas.microsoft.com/office/drawing/2014/main" id="{0E055B69-3679-54B4-5FB3-0DC0D2260F43}"/>
              </a:ext>
            </a:extLst>
          </p:cNvPr>
          <p:cNvSpPr>
            <a:spLocks noGrp="1"/>
          </p:cNvSpPr>
          <p:nvPr>
            <p:ph type="pic" sz="quarter" idx="95" hasCustomPrompt="1"/>
          </p:nvPr>
        </p:nvSpPr>
        <p:spPr>
          <a:xfrm>
            <a:off x="836085" y="2892127"/>
            <a:ext cx="859995" cy="859996"/>
          </a:xfrm>
          <a:blipFill>
            <a:blip r:embed="rId4"/>
            <a:stretch>
              <a:fillRect/>
            </a:stretch>
          </a:blipFill>
        </p:spPr>
        <p:txBody>
          <a:bodyPr/>
          <a:lstStyle>
            <a:lvl1pPr>
              <a:defRPr sz="933"/>
            </a:lvl1pPr>
          </a:lstStyle>
          <a:p>
            <a:pPr marL="0" marR="0" lvl="0" indent="0" algn="l" defTabSz="914354"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dirty="0"/>
              <a:t>Click the icon to add a picture</a:t>
            </a:r>
          </a:p>
        </p:txBody>
      </p:sp>
      <p:sp>
        <p:nvSpPr>
          <p:cNvPr id="72" name="Text Placeholder 71">
            <a:extLst>
              <a:ext uri="{FF2B5EF4-FFF2-40B4-BE49-F238E27FC236}">
                <a16:creationId xmlns:a16="http://schemas.microsoft.com/office/drawing/2014/main" id="{8744A58A-D83D-1CE6-016B-71235C95CC9D}"/>
              </a:ext>
            </a:extLst>
          </p:cNvPr>
          <p:cNvSpPr>
            <a:spLocks noGrp="1"/>
          </p:cNvSpPr>
          <p:nvPr>
            <p:ph type="body" sz="quarter" idx="96" hasCustomPrompt="1"/>
          </p:nvPr>
        </p:nvSpPr>
        <p:spPr>
          <a:xfrm>
            <a:off x="1764635" y="2892127"/>
            <a:ext cx="1205468" cy="859996"/>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John Doe</a:t>
            </a:r>
          </a:p>
          <a:p>
            <a:pPr lvl="0"/>
            <a:r>
              <a:rPr lang="en-US"/>
              <a:t>Business Unit</a:t>
            </a:r>
          </a:p>
          <a:p>
            <a:pPr lvl="0"/>
            <a:r>
              <a:rPr lang="en-US"/>
              <a:t>Region</a:t>
            </a:r>
          </a:p>
          <a:p>
            <a:pPr lvl="0"/>
            <a:r>
              <a:rPr lang="en-US"/>
              <a:t>State, City</a:t>
            </a:r>
          </a:p>
          <a:p>
            <a:pPr lvl="0"/>
            <a:endParaRPr lang="en-US"/>
          </a:p>
        </p:txBody>
      </p:sp>
      <p:sp>
        <p:nvSpPr>
          <p:cNvPr id="77" name="Text Placeholder 67">
            <a:extLst>
              <a:ext uri="{FF2B5EF4-FFF2-40B4-BE49-F238E27FC236}">
                <a16:creationId xmlns:a16="http://schemas.microsoft.com/office/drawing/2014/main" id="{24193493-5ED0-5887-55C9-6C31EF46E897}"/>
              </a:ext>
            </a:extLst>
          </p:cNvPr>
          <p:cNvSpPr>
            <a:spLocks noGrp="1"/>
          </p:cNvSpPr>
          <p:nvPr>
            <p:ph type="body" sz="quarter" idx="97" hasCustomPrompt="1"/>
          </p:nvPr>
        </p:nvSpPr>
        <p:spPr>
          <a:xfrm>
            <a:off x="3056001" y="264828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a:t>Additional description</a:t>
            </a:r>
            <a:br>
              <a:rPr lang="en-US"/>
            </a:br>
            <a:r>
              <a:rPr lang="en-US"/>
              <a:t>Business Unit</a:t>
            </a:r>
          </a:p>
        </p:txBody>
      </p:sp>
      <p:sp>
        <p:nvSpPr>
          <p:cNvPr id="78" name="Text Placeholder 67">
            <a:extLst>
              <a:ext uri="{FF2B5EF4-FFF2-40B4-BE49-F238E27FC236}">
                <a16:creationId xmlns:a16="http://schemas.microsoft.com/office/drawing/2014/main" id="{1EC83820-F8CC-936A-3314-573F2124CE60}"/>
              </a:ext>
            </a:extLst>
          </p:cNvPr>
          <p:cNvSpPr>
            <a:spLocks noGrp="1"/>
          </p:cNvSpPr>
          <p:nvPr>
            <p:ph type="body" sz="quarter" idx="98" hasCustomPrompt="1"/>
          </p:nvPr>
        </p:nvSpPr>
        <p:spPr>
          <a:xfrm>
            <a:off x="5272313" y="264828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a:t>Additional description</a:t>
            </a:r>
            <a:br>
              <a:rPr lang="en-US"/>
            </a:br>
            <a:r>
              <a:rPr lang="en-US"/>
              <a:t>Business Unit</a:t>
            </a:r>
          </a:p>
        </p:txBody>
      </p:sp>
      <p:sp>
        <p:nvSpPr>
          <p:cNvPr id="79" name="Text Placeholder 67">
            <a:extLst>
              <a:ext uri="{FF2B5EF4-FFF2-40B4-BE49-F238E27FC236}">
                <a16:creationId xmlns:a16="http://schemas.microsoft.com/office/drawing/2014/main" id="{57308D93-AF42-A710-7F40-6772F483FA77}"/>
              </a:ext>
            </a:extLst>
          </p:cNvPr>
          <p:cNvSpPr>
            <a:spLocks noGrp="1"/>
          </p:cNvSpPr>
          <p:nvPr>
            <p:ph type="body" sz="quarter" idx="99" hasCustomPrompt="1"/>
          </p:nvPr>
        </p:nvSpPr>
        <p:spPr>
          <a:xfrm>
            <a:off x="7492232" y="264828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a:t>Additional description</a:t>
            </a:r>
            <a:br>
              <a:rPr lang="en-US"/>
            </a:br>
            <a:r>
              <a:rPr lang="en-US"/>
              <a:t>Business Unit</a:t>
            </a:r>
          </a:p>
        </p:txBody>
      </p:sp>
      <p:sp>
        <p:nvSpPr>
          <p:cNvPr id="81" name="Picture Placeholder 63">
            <a:extLst>
              <a:ext uri="{FF2B5EF4-FFF2-40B4-BE49-F238E27FC236}">
                <a16:creationId xmlns:a16="http://schemas.microsoft.com/office/drawing/2014/main" id="{7AC72009-3782-1023-EB56-456EC033A40C}"/>
              </a:ext>
            </a:extLst>
          </p:cNvPr>
          <p:cNvSpPr>
            <a:spLocks noGrp="1"/>
          </p:cNvSpPr>
          <p:nvPr>
            <p:ph type="pic" sz="quarter" idx="100" hasCustomPrompt="1"/>
          </p:nvPr>
        </p:nvSpPr>
        <p:spPr>
          <a:xfrm>
            <a:off x="7492231" y="2892127"/>
            <a:ext cx="863600" cy="864000"/>
          </a:xfrm>
          <a:blipFill>
            <a:blip r:embed="rId4"/>
            <a:stretch>
              <a:fillRect/>
            </a:stretch>
          </a:blipFill>
        </p:spPr>
        <p:txBody>
          <a:bodyPr/>
          <a:lstStyle>
            <a:lvl1pPr>
              <a:defRPr sz="933"/>
            </a:lvl1pPr>
          </a:lstStyle>
          <a:p>
            <a:pPr marL="0" marR="0" lvl="0" indent="0" algn="l" defTabSz="914354"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dirty="0"/>
              <a:t>Click the icon to add a picture</a:t>
            </a:r>
          </a:p>
        </p:txBody>
      </p:sp>
      <p:sp>
        <p:nvSpPr>
          <p:cNvPr id="82" name="Picture Placeholder 63">
            <a:extLst>
              <a:ext uri="{FF2B5EF4-FFF2-40B4-BE49-F238E27FC236}">
                <a16:creationId xmlns:a16="http://schemas.microsoft.com/office/drawing/2014/main" id="{0A6F3CEA-E098-9B0D-A482-E15860B0D001}"/>
              </a:ext>
            </a:extLst>
          </p:cNvPr>
          <p:cNvSpPr>
            <a:spLocks noGrp="1"/>
          </p:cNvSpPr>
          <p:nvPr>
            <p:ph type="pic" sz="quarter" idx="101" hasCustomPrompt="1"/>
          </p:nvPr>
        </p:nvSpPr>
        <p:spPr>
          <a:xfrm>
            <a:off x="9712147" y="2892127"/>
            <a:ext cx="863600" cy="864000"/>
          </a:xfrm>
          <a:blipFill>
            <a:blip r:embed="rId4"/>
            <a:stretch>
              <a:fillRect/>
            </a:stretch>
          </a:blipFill>
        </p:spPr>
        <p:txBody>
          <a:bodyPr/>
          <a:lstStyle>
            <a:lvl1pPr>
              <a:defRPr sz="933"/>
            </a:lvl1pPr>
          </a:lstStyle>
          <a:p>
            <a:pPr marL="0" marR="0" lvl="0" indent="0" algn="l" defTabSz="914354"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dirty="0"/>
              <a:t>Click the icon to add a picture</a:t>
            </a:r>
          </a:p>
        </p:txBody>
      </p:sp>
      <p:sp>
        <p:nvSpPr>
          <p:cNvPr id="83" name="Picture Placeholder 63">
            <a:extLst>
              <a:ext uri="{FF2B5EF4-FFF2-40B4-BE49-F238E27FC236}">
                <a16:creationId xmlns:a16="http://schemas.microsoft.com/office/drawing/2014/main" id="{3EAB35F7-0928-F702-8216-F79F84B3F680}"/>
              </a:ext>
            </a:extLst>
          </p:cNvPr>
          <p:cNvSpPr>
            <a:spLocks noGrp="1"/>
          </p:cNvSpPr>
          <p:nvPr>
            <p:ph type="pic" sz="quarter" idx="102" hasCustomPrompt="1"/>
          </p:nvPr>
        </p:nvSpPr>
        <p:spPr>
          <a:xfrm>
            <a:off x="3052396" y="2892127"/>
            <a:ext cx="863600" cy="864000"/>
          </a:xfrm>
          <a:blipFill>
            <a:blip r:embed="rId4"/>
            <a:stretch>
              <a:fillRect/>
            </a:stretch>
          </a:blipFill>
        </p:spPr>
        <p:txBody>
          <a:bodyPr/>
          <a:lstStyle>
            <a:lvl1pPr>
              <a:defRPr sz="933"/>
            </a:lvl1pPr>
          </a:lstStyle>
          <a:p>
            <a:pPr marL="0" marR="0" lvl="0" indent="0" algn="l" defTabSz="914354"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dirty="0"/>
              <a:t>Click the icon to add a picture</a:t>
            </a:r>
          </a:p>
        </p:txBody>
      </p:sp>
      <p:sp>
        <p:nvSpPr>
          <p:cNvPr id="84" name="Text Placeholder 67">
            <a:extLst>
              <a:ext uri="{FF2B5EF4-FFF2-40B4-BE49-F238E27FC236}">
                <a16:creationId xmlns:a16="http://schemas.microsoft.com/office/drawing/2014/main" id="{FFEB40D6-DA2E-E3AA-C4CD-D74675EC3F70}"/>
              </a:ext>
            </a:extLst>
          </p:cNvPr>
          <p:cNvSpPr>
            <a:spLocks noGrp="1"/>
          </p:cNvSpPr>
          <p:nvPr>
            <p:ph type="body" sz="quarter" idx="103" hasCustomPrompt="1"/>
          </p:nvPr>
        </p:nvSpPr>
        <p:spPr>
          <a:xfrm>
            <a:off x="9712148" y="264828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a:t>Additional description</a:t>
            </a:r>
            <a:br>
              <a:rPr lang="en-US"/>
            </a:br>
            <a:r>
              <a:rPr lang="en-US"/>
              <a:t>Business Unit</a:t>
            </a:r>
          </a:p>
        </p:txBody>
      </p:sp>
      <p:sp>
        <p:nvSpPr>
          <p:cNvPr id="85" name="Text Placeholder 67">
            <a:extLst>
              <a:ext uri="{FF2B5EF4-FFF2-40B4-BE49-F238E27FC236}">
                <a16:creationId xmlns:a16="http://schemas.microsoft.com/office/drawing/2014/main" id="{3F02DC9C-AF20-1807-FA52-E992A00B6713}"/>
              </a:ext>
            </a:extLst>
          </p:cNvPr>
          <p:cNvSpPr>
            <a:spLocks noGrp="1"/>
          </p:cNvSpPr>
          <p:nvPr>
            <p:ph type="body" sz="quarter" idx="104" hasCustomPrompt="1"/>
          </p:nvPr>
        </p:nvSpPr>
        <p:spPr>
          <a:xfrm>
            <a:off x="5275920" y="1281303"/>
            <a:ext cx="859995" cy="243840"/>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a:t>Additional description</a:t>
            </a:r>
            <a:br>
              <a:rPr lang="en-US"/>
            </a:br>
            <a:r>
              <a:rPr lang="en-US"/>
              <a:t>Business Unit</a:t>
            </a:r>
          </a:p>
        </p:txBody>
      </p:sp>
      <p:sp>
        <p:nvSpPr>
          <p:cNvPr id="86" name="Picture Placeholder 63">
            <a:extLst>
              <a:ext uri="{FF2B5EF4-FFF2-40B4-BE49-F238E27FC236}">
                <a16:creationId xmlns:a16="http://schemas.microsoft.com/office/drawing/2014/main" id="{0C0DA35B-82A6-AFB5-5F29-5D04ECCF33AA}"/>
              </a:ext>
            </a:extLst>
          </p:cNvPr>
          <p:cNvSpPr>
            <a:spLocks noGrp="1"/>
          </p:cNvSpPr>
          <p:nvPr>
            <p:ph type="pic" sz="quarter" idx="105" hasCustomPrompt="1"/>
          </p:nvPr>
        </p:nvSpPr>
        <p:spPr>
          <a:xfrm>
            <a:off x="5272313" y="1527140"/>
            <a:ext cx="863600" cy="864000"/>
          </a:xfrm>
          <a:blipFill>
            <a:blip r:embed="rId4"/>
            <a:stretch>
              <a:fillRect/>
            </a:stretch>
          </a:blipFill>
        </p:spPr>
        <p:txBody>
          <a:bodyPr/>
          <a:lstStyle>
            <a:lvl1pPr>
              <a:defRPr sz="933"/>
            </a:lvl1pPr>
          </a:lstStyle>
          <a:p>
            <a:pPr marL="0" marR="0" lvl="0" indent="0" algn="l" defTabSz="914354"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dirty="0"/>
              <a:t>Click the icon to add a picture</a:t>
            </a:r>
          </a:p>
        </p:txBody>
      </p:sp>
      <p:sp>
        <p:nvSpPr>
          <p:cNvPr id="87" name="Text Placeholder 71">
            <a:extLst>
              <a:ext uri="{FF2B5EF4-FFF2-40B4-BE49-F238E27FC236}">
                <a16:creationId xmlns:a16="http://schemas.microsoft.com/office/drawing/2014/main" id="{E31CA08D-5AAE-929C-EDA3-077781BF0361}"/>
              </a:ext>
            </a:extLst>
          </p:cNvPr>
          <p:cNvSpPr>
            <a:spLocks noGrp="1"/>
          </p:cNvSpPr>
          <p:nvPr>
            <p:ph type="body" sz="quarter" idx="106" hasCustomPrompt="1"/>
          </p:nvPr>
        </p:nvSpPr>
        <p:spPr>
          <a:xfrm>
            <a:off x="3984551" y="2892127"/>
            <a:ext cx="1205468" cy="859996"/>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John Doe</a:t>
            </a:r>
          </a:p>
          <a:p>
            <a:pPr lvl="0"/>
            <a:r>
              <a:rPr lang="en-US"/>
              <a:t>Business Unit</a:t>
            </a:r>
          </a:p>
          <a:p>
            <a:pPr lvl="0"/>
            <a:r>
              <a:rPr lang="en-US"/>
              <a:t>Region</a:t>
            </a:r>
          </a:p>
          <a:p>
            <a:pPr lvl="0"/>
            <a:r>
              <a:rPr lang="en-US"/>
              <a:t>State, City</a:t>
            </a:r>
          </a:p>
          <a:p>
            <a:pPr lvl="0"/>
            <a:endParaRPr lang="en-US"/>
          </a:p>
        </p:txBody>
      </p:sp>
      <p:sp>
        <p:nvSpPr>
          <p:cNvPr id="88" name="Text Placeholder 71">
            <a:extLst>
              <a:ext uri="{FF2B5EF4-FFF2-40B4-BE49-F238E27FC236}">
                <a16:creationId xmlns:a16="http://schemas.microsoft.com/office/drawing/2014/main" id="{EEEA652B-D29B-DCB1-3191-94C223A5D970}"/>
              </a:ext>
            </a:extLst>
          </p:cNvPr>
          <p:cNvSpPr>
            <a:spLocks noGrp="1"/>
          </p:cNvSpPr>
          <p:nvPr>
            <p:ph type="body" sz="quarter" idx="107" hasCustomPrompt="1"/>
          </p:nvPr>
        </p:nvSpPr>
        <p:spPr>
          <a:xfrm>
            <a:off x="6213883" y="2892127"/>
            <a:ext cx="1196772" cy="859996"/>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John Doe</a:t>
            </a:r>
          </a:p>
          <a:p>
            <a:pPr lvl="0"/>
            <a:r>
              <a:rPr lang="en-US"/>
              <a:t>Business Unit</a:t>
            </a:r>
          </a:p>
          <a:p>
            <a:pPr lvl="0"/>
            <a:r>
              <a:rPr lang="en-US"/>
              <a:t>Region</a:t>
            </a:r>
          </a:p>
          <a:p>
            <a:pPr lvl="0"/>
            <a:r>
              <a:rPr lang="en-US"/>
              <a:t>State, City</a:t>
            </a:r>
          </a:p>
          <a:p>
            <a:pPr lvl="0"/>
            <a:endParaRPr lang="en-US"/>
          </a:p>
        </p:txBody>
      </p:sp>
      <p:sp>
        <p:nvSpPr>
          <p:cNvPr id="89" name="Text Placeholder 71">
            <a:extLst>
              <a:ext uri="{FF2B5EF4-FFF2-40B4-BE49-F238E27FC236}">
                <a16:creationId xmlns:a16="http://schemas.microsoft.com/office/drawing/2014/main" id="{7EF03095-0AB2-BD56-DD62-CF2E19B26BBB}"/>
              </a:ext>
            </a:extLst>
          </p:cNvPr>
          <p:cNvSpPr>
            <a:spLocks noGrp="1"/>
          </p:cNvSpPr>
          <p:nvPr>
            <p:ph type="body" sz="quarter" idx="108" hasCustomPrompt="1"/>
          </p:nvPr>
        </p:nvSpPr>
        <p:spPr>
          <a:xfrm>
            <a:off x="8437407" y="2892128"/>
            <a:ext cx="1205468" cy="865717"/>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John Doe</a:t>
            </a:r>
          </a:p>
          <a:p>
            <a:pPr lvl="0"/>
            <a:r>
              <a:rPr lang="en-US"/>
              <a:t>Business Unit</a:t>
            </a:r>
          </a:p>
          <a:p>
            <a:pPr lvl="0"/>
            <a:r>
              <a:rPr lang="en-US"/>
              <a:t>Region</a:t>
            </a:r>
          </a:p>
          <a:p>
            <a:pPr lvl="0"/>
            <a:r>
              <a:rPr lang="en-US"/>
              <a:t>State, City</a:t>
            </a:r>
          </a:p>
          <a:p>
            <a:pPr lvl="0"/>
            <a:endParaRPr lang="en-US"/>
          </a:p>
        </p:txBody>
      </p:sp>
      <p:sp>
        <p:nvSpPr>
          <p:cNvPr id="90" name="Text Placeholder 71">
            <a:extLst>
              <a:ext uri="{FF2B5EF4-FFF2-40B4-BE49-F238E27FC236}">
                <a16:creationId xmlns:a16="http://schemas.microsoft.com/office/drawing/2014/main" id="{FB2638A8-D5D5-BC7A-5E02-24525E3095CF}"/>
              </a:ext>
            </a:extLst>
          </p:cNvPr>
          <p:cNvSpPr>
            <a:spLocks noGrp="1"/>
          </p:cNvSpPr>
          <p:nvPr>
            <p:ph type="body" sz="quarter" idx="109" hasCustomPrompt="1"/>
          </p:nvPr>
        </p:nvSpPr>
        <p:spPr>
          <a:xfrm>
            <a:off x="10653720" y="2892128"/>
            <a:ext cx="1182680" cy="865717"/>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John Doe</a:t>
            </a:r>
          </a:p>
          <a:p>
            <a:pPr lvl="0"/>
            <a:r>
              <a:rPr lang="en-US"/>
              <a:t>Business Unit</a:t>
            </a:r>
          </a:p>
          <a:p>
            <a:pPr lvl="0"/>
            <a:r>
              <a:rPr lang="en-US"/>
              <a:t>Region</a:t>
            </a:r>
          </a:p>
          <a:p>
            <a:pPr lvl="0"/>
            <a:r>
              <a:rPr lang="en-US"/>
              <a:t>State, City</a:t>
            </a:r>
          </a:p>
          <a:p>
            <a:pPr lvl="0"/>
            <a:endParaRPr lang="en-US"/>
          </a:p>
        </p:txBody>
      </p:sp>
      <p:sp>
        <p:nvSpPr>
          <p:cNvPr id="91" name="Text Placeholder 67">
            <a:extLst>
              <a:ext uri="{FF2B5EF4-FFF2-40B4-BE49-F238E27FC236}">
                <a16:creationId xmlns:a16="http://schemas.microsoft.com/office/drawing/2014/main" id="{F2292BCC-6119-7642-0C15-E5539F159DBD}"/>
              </a:ext>
            </a:extLst>
          </p:cNvPr>
          <p:cNvSpPr>
            <a:spLocks noGrp="1"/>
          </p:cNvSpPr>
          <p:nvPr>
            <p:ph type="body" sz="quarter" idx="110" hasCustomPrompt="1"/>
          </p:nvPr>
        </p:nvSpPr>
        <p:spPr>
          <a:xfrm>
            <a:off x="836085" y="3948361"/>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a:t>Additional description</a:t>
            </a:r>
          </a:p>
          <a:p>
            <a:pPr lvl="0"/>
            <a:r>
              <a:rPr lang="en-US"/>
              <a:t>Business Unit</a:t>
            </a:r>
          </a:p>
        </p:txBody>
      </p:sp>
      <p:sp>
        <p:nvSpPr>
          <p:cNvPr id="92" name="Text Placeholder 67">
            <a:extLst>
              <a:ext uri="{FF2B5EF4-FFF2-40B4-BE49-F238E27FC236}">
                <a16:creationId xmlns:a16="http://schemas.microsoft.com/office/drawing/2014/main" id="{48476EE2-8DAE-1C5C-78B5-E47E5B2D07A0}"/>
              </a:ext>
            </a:extLst>
          </p:cNvPr>
          <p:cNvSpPr>
            <a:spLocks noGrp="1"/>
          </p:cNvSpPr>
          <p:nvPr>
            <p:ph type="body" sz="quarter" idx="111" hasCustomPrompt="1"/>
          </p:nvPr>
        </p:nvSpPr>
        <p:spPr>
          <a:xfrm>
            <a:off x="3056001" y="3948361"/>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a:t>Additional description</a:t>
            </a:r>
            <a:br>
              <a:rPr lang="en-US"/>
            </a:br>
            <a:r>
              <a:rPr lang="en-US"/>
              <a:t>Business Unit</a:t>
            </a:r>
          </a:p>
        </p:txBody>
      </p:sp>
      <p:sp>
        <p:nvSpPr>
          <p:cNvPr id="93" name="Text Placeholder 67">
            <a:extLst>
              <a:ext uri="{FF2B5EF4-FFF2-40B4-BE49-F238E27FC236}">
                <a16:creationId xmlns:a16="http://schemas.microsoft.com/office/drawing/2014/main" id="{7EF952A4-2E27-53D3-7520-2D9D251F6479}"/>
              </a:ext>
            </a:extLst>
          </p:cNvPr>
          <p:cNvSpPr>
            <a:spLocks noGrp="1"/>
          </p:cNvSpPr>
          <p:nvPr>
            <p:ph type="body" sz="quarter" idx="112" hasCustomPrompt="1"/>
          </p:nvPr>
        </p:nvSpPr>
        <p:spPr>
          <a:xfrm>
            <a:off x="5272313" y="3948361"/>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a:t>Additional description</a:t>
            </a:r>
            <a:br>
              <a:rPr lang="en-US"/>
            </a:br>
            <a:r>
              <a:rPr lang="en-US"/>
              <a:t>Business Unit</a:t>
            </a:r>
          </a:p>
        </p:txBody>
      </p:sp>
      <p:sp>
        <p:nvSpPr>
          <p:cNvPr id="94" name="Text Placeholder 67">
            <a:extLst>
              <a:ext uri="{FF2B5EF4-FFF2-40B4-BE49-F238E27FC236}">
                <a16:creationId xmlns:a16="http://schemas.microsoft.com/office/drawing/2014/main" id="{0C7B9868-8D3B-219E-9CD7-FFE742980304}"/>
              </a:ext>
            </a:extLst>
          </p:cNvPr>
          <p:cNvSpPr>
            <a:spLocks noGrp="1"/>
          </p:cNvSpPr>
          <p:nvPr>
            <p:ph type="body" sz="quarter" idx="113" hasCustomPrompt="1"/>
          </p:nvPr>
        </p:nvSpPr>
        <p:spPr>
          <a:xfrm>
            <a:off x="7492232" y="3948361"/>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a:t>Additional description</a:t>
            </a:r>
            <a:br>
              <a:rPr lang="en-US"/>
            </a:br>
            <a:r>
              <a:rPr lang="en-US"/>
              <a:t>Business Unit</a:t>
            </a:r>
          </a:p>
        </p:txBody>
      </p:sp>
      <p:sp>
        <p:nvSpPr>
          <p:cNvPr id="95" name="Text Placeholder 67">
            <a:extLst>
              <a:ext uri="{FF2B5EF4-FFF2-40B4-BE49-F238E27FC236}">
                <a16:creationId xmlns:a16="http://schemas.microsoft.com/office/drawing/2014/main" id="{6B9BE241-965A-E655-0FF9-7218D6134B35}"/>
              </a:ext>
            </a:extLst>
          </p:cNvPr>
          <p:cNvSpPr>
            <a:spLocks noGrp="1"/>
          </p:cNvSpPr>
          <p:nvPr>
            <p:ph type="body" sz="quarter" idx="114" hasCustomPrompt="1"/>
          </p:nvPr>
        </p:nvSpPr>
        <p:spPr>
          <a:xfrm>
            <a:off x="9712148" y="3948361"/>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a:t>Additional description</a:t>
            </a:r>
            <a:br>
              <a:rPr lang="en-US"/>
            </a:br>
            <a:r>
              <a:rPr lang="en-US"/>
              <a:t>Business Unit</a:t>
            </a:r>
          </a:p>
        </p:txBody>
      </p:sp>
      <p:sp>
        <p:nvSpPr>
          <p:cNvPr id="96" name="Picture Placeholder 63">
            <a:extLst>
              <a:ext uri="{FF2B5EF4-FFF2-40B4-BE49-F238E27FC236}">
                <a16:creationId xmlns:a16="http://schemas.microsoft.com/office/drawing/2014/main" id="{99D95045-4756-FE80-9F07-17EF25A0211E}"/>
              </a:ext>
            </a:extLst>
          </p:cNvPr>
          <p:cNvSpPr>
            <a:spLocks noGrp="1"/>
          </p:cNvSpPr>
          <p:nvPr>
            <p:ph type="pic" sz="quarter" idx="115" hasCustomPrompt="1"/>
          </p:nvPr>
        </p:nvSpPr>
        <p:spPr>
          <a:xfrm>
            <a:off x="5272313" y="4208848"/>
            <a:ext cx="863600" cy="864000"/>
          </a:xfrm>
          <a:blipFill>
            <a:blip r:embed="rId4"/>
            <a:stretch>
              <a:fillRect/>
            </a:stretch>
          </a:blipFill>
        </p:spPr>
        <p:txBody>
          <a:bodyPr/>
          <a:lstStyle>
            <a:lvl1pPr>
              <a:defRPr sz="933"/>
            </a:lvl1pPr>
          </a:lstStyle>
          <a:p>
            <a:pPr marL="0" marR="0" lvl="0" indent="0" algn="l" defTabSz="914354"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dirty="0"/>
              <a:t>Click the icon to add a picture</a:t>
            </a:r>
          </a:p>
        </p:txBody>
      </p:sp>
      <p:sp>
        <p:nvSpPr>
          <p:cNvPr id="97" name="Picture Placeholder 69">
            <a:extLst>
              <a:ext uri="{FF2B5EF4-FFF2-40B4-BE49-F238E27FC236}">
                <a16:creationId xmlns:a16="http://schemas.microsoft.com/office/drawing/2014/main" id="{41B3635C-7E21-C8E3-0276-52DDC2D2EE17}"/>
              </a:ext>
            </a:extLst>
          </p:cNvPr>
          <p:cNvSpPr>
            <a:spLocks noGrp="1"/>
          </p:cNvSpPr>
          <p:nvPr>
            <p:ph type="pic" sz="quarter" idx="116" hasCustomPrompt="1"/>
          </p:nvPr>
        </p:nvSpPr>
        <p:spPr>
          <a:xfrm>
            <a:off x="836085" y="4208850"/>
            <a:ext cx="859995" cy="859996"/>
          </a:xfrm>
          <a:blipFill>
            <a:blip r:embed="rId4"/>
            <a:stretch>
              <a:fillRect/>
            </a:stretch>
          </a:blipFill>
        </p:spPr>
        <p:txBody>
          <a:bodyPr/>
          <a:lstStyle>
            <a:lvl1pPr>
              <a:defRPr sz="933"/>
            </a:lvl1pPr>
          </a:lstStyle>
          <a:p>
            <a:pPr marL="0" marR="0" lvl="0" indent="0" algn="l" defTabSz="914354"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dirty="0"/>
              <a:t>Click the icon to add a picture</a:t>
            </a:r>
          </a:p>
        </p:txBody>
      </p:sp>
      <p:sp>
        <p:nvSpPr>
          <p:cNvPr id="98" name="Text Placeholder 71">
            <a:extLst>
              <a:ext uri="{FF2B5EF4-FFF2-40B4-BE49-F238E27FC236}">
                <a16:creationId xmlns:a16="http://schemas.microsoft.com/office/drawing/2014/main" id="{492E96F1-7D33-84BA-4711-4CC843CF182A}"/>
              </a:ext>
            </a:extLst>
          </p:cNvPr>
          <p:cNvSpPr>
            <a:spLocks noGrp="1"/>
          </p:cNvSpPr>
          <p:nvPr>
            <p:ph type="body" sz="quarter" idx="117" hasCustomPrompt="1"/>
          </p:nvPr>
        </p:nvSpPr>
        <p:spPr>
          <a:xfrm>
            <a:off x="1764635" y="4208850"/>
            <a:ext cx="1205468" cy="859996"/>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John Doe</a:t>
            </a:r>
          </a:p>
          <a:p>
            <a:pPr lvl="0"/>
            <a:r>
              <a:rPr lang="en-US"/>
              <a:t>Business Unit</a:t>
            </a:r>
          </a:p>
          <a:p>
            <a:pPr lvl="0"/>
            <a:r>
              <a:rPr lang="en-US"/>
              <a:t>Region</a:t>
            </a:r>
          </a:p>
          <a:p>
            <a:pPr lvl="0"/>
            <a:r>
              <a:rPr lang="en-US"/>
              <a:t>State, City</a:t>
            </a:r>
          </a:p>
          <a:p>
            <a:pPr lvl="0"/>
            <a:endParaRPr lang="en-US"/>
          </a:p>
        </p:txBody>
      </p:sp>
      <p:sp>
        <p:nvSpPr>
          <p:cNvPr id="99" name="Picture Placeholder 63">
            <a:extLst>
              <a:ext uri="{FF2B5EF4-FFF2-40B4-BE49-F238E27FC236}">
                <a16:creationId xmlns:a16="http://schemas.microsoft.com/office/drawing/2014/main" id="{5AAA4CBD-325B-8BCA-1F26-8DE7816FFC92}"/>
              </a:ext>
            </a:extLst>
          </p:cNvPr>
          <p:cNvSpPr>
            <a:spLocks noGrp="1"/>
          </p:cNvSpPr>
          <p:nvPr>
            <p:ph type="pic" sz="quarter" idx="118" hasCustomPrompt="1"/>
          </p:nvPr>
        </p:nvSpPr>
        <p:spPr>
          <a:xfrm>
            <a:off x="7492231" y="4208848"/>
            <a:ext cx="863600" cy="864000"/>
          </a:xfrm>
          <a:blipFill>
            <a:blip r:embed="rId4"/>
            <a:stretch>
              <a:fillRect/>
            </a:stretch>
          </a:blipFill>
        </p:spPr>
        <p:txBody>
          <a:bodyPr/>
          <a:lstStyle>
            <a:lvl1pPr>
              <a:defRPr sz="933"/>
            </a:lvl1pPr>
          </a:lstStyle>
          <a:p>
            <a:pPr marL="0" marR="0" lvl="0" indent="0" algn="l" defTabSz="914354"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dirty="0"/>
              <a:t>Click the icon to add a picture</a:t>
            </a:r>
          </a:p>
        </p:txBody>
      </p:sp>
      <p:sp>
        <p:nvSpPr>
          <p:cNvPr id="100" name="Picture Placeholder 63">
            <a:extLst>
              <a:ext uri="{FF2B5EF4-FFF2-40B4-BE49-F238E27FC236}">
                <a16:creationId xmlns:a16="http://schemas.microsoft.com/office/drawing/2014/main" id="{E1F87018-A6F3-08AE-6AA7-ABD956F2A55B}"/>
              </a:ext>
            </a:extLst>
          </p:cNvPr>
          <p:cNvSpPr>
            <a:spLocks noGrp="1"/>
          </p:cNvSpPr>
          <p:nvPr>
            <p:ph type="pic" sz="quarter" idx="119" hasCustomPrompt="1"/>
          </p:nvPr>
        </p:nvSpPr>
        <p:spPr>
          <a:xfrm>
            <a:off x="9712147" y="4208848"/>
            <a:ext cx="863600" cy="864000"/>
          </a:xfrm>
          <a:blipFill>
            <a:blip r:embed="rId4"/>
            <a:stretch>
              <a:fillRect/>
            </a:stretch>
          </a:blipFill>
        </p:spPr>
        <p:txBody>
          <a:bodyPr/>
          <a:lstStyle>
            <a:lvl1pPr>
              <a:defRPr sz="933"/>
            </a:lvl1pPr>
          </a:lstStyle>
          <a:p>
            <a:pPr marL="0" marR="0" lvl="0" indent="0" algn="l" defTabSz="914354"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dirty="0"/>
              <a:t>Click the icon to add a picture</a:t>
            </a:r>
          </a:p>
        </p:txBody>
      </p:sp>
      <p:sp>
        <p:nvSpPr>
          <p:cNvPr id="101" name="Picture Placeholder 63">
            <a:extLst>
              <a:ext uri="{FF2B5EF4-FFF2-40B4-BE49-F238E27FC236}">
                <a16:creationId xmlns:a16="http://schemas.microsoft.com/office/drawing/2014/main" id="{3767DCB8-9F8C-4822-12B4-CD67757B7022}"/>
              </a:ext>
            </a:extLst>
          </p:cNvPr>
          <p:cNvSpPr>
            <a:spLocks noGrp="1"/>
          </p:cNvSpPr>
          <p:nvPr>
            <p:ph type="pic" sz="quarter" idx="120" hasCustomPrompt="1"/>
          </p:nvPr>
        </p:nvSpPr>
        <p:spPr>
          <a:xfrm>
            <a:off x="3052396" y="4208848"/>
            <a:ext cx="863600" cy="864000"/>
          </a:xfrm>
          <a:blipFill>
            <a:blip r:embed="rId4"/>
            <a:stretch>
              <a:fillRect/>
            </a:stretch>
          </a:blipFill>
        </p:spPr>
        <p:txBody>
          <a:bodyPr/>
          <a:lstStyle>
            <a:lvl1pPr>
              <a:defRPr sz="933"/>
            </a:lvl1pPr>
          </a:lstStyle>
          <a:p>
            <a:pPr marL="0" marR="0" lvl="0" indent="0" algn="l" defTabSz="914354"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dirty="0"/>
              <a:t>Click the icon to add a picture</a:t>
            </a:r>
          </a:p>
        </p:txBody>
      </p:sp>
      <p:sp>
        <p:nvSpPr>
          <p:cNvPr id="102" name="Text Placeholder 71">
            <a:extLst>
              <a:ext uri="{FF2B5EF4-FFF2-40B4-BE49-F238E27FC236}">
                <a16:creationId xmlns:a16="http://schemas.microsoft.com/office/drawing/2014/main" id="{BFCFC9B5-42CE-ECD5-293C-2C7EEE06A888}"/>
              </a:ext>
            </a:extLst>
          </p:cNvPr>
          <p:cNvSpPr>
            <a:spLocks noGrp="1"/>
          </p:cNvSpPr>
          <p:nvPr>
            <p:ph type="body" sz="quarter" idx="121" hasCustomPrompt="1"/>
          </p:nvPr>
        </p:nvSpPr>
        <p:spPr>
          <a:xfrm>
            <a:off x="3984551" y="4208850"/>
            <a:ext cx="1205468" cy="859996"/>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John Doe</a:t>
            </a:r>
          </a:p>
          <a:p>
            <a:pPr lvl="0"/>
            <a:r>
              <a:rPr lang="en-US"/>
              <a:t>Business Unit</a:t>
            </a:r>
          </a:p>
          <a:p>
            <a:pPr lvl="0"/>
            <a:r>
              <a:rPr lang="en-US"/>
              <a:t>Region</a:t>
            </a:r>
          </a:p>
          <a:p>
            <a:pPr lvl="0"/>
            <a:r>
              <a:rPr lang="en-US"/>
              <a:t>State, City</a:t>
            </a:r>
          </a:p>
          <a:p>
            <a:pPr lvl="0"/>
            <a:endParaRPr lang="en-US"/>
          </a:p>
        </p:txBody>
      </p:sp>
      <p:sp>
        <p:nvSpPr>
          <p:cNvPr id="103" name="Text Placeholder 71">
            <a:extLst>
              <a:ext uri="{FF2B5EF4-FFF2-40B4-BE49-F238E27FC236}">
                <a16:creationId xmlns:a16="http://schemas.microsoft.com/office/drawing/2014/main" id="{D93BD90E-DC63-C651-2CFE-37910D95DB7F}"/>
              </a:ext>
            </a:extLst>
          </p:cNvPr>
          <p:cNvSpPr>
            <a:spLocks noGrp="1"/>
          </p:cNvSpPr>
          <p:nvPr>
            <p:ph type="body" sz="quarter" idx="122" hasCustomPrompt="1"/>
          </p:nvPr>
        </p:nvSpPr>
        <p:spPr>
          <a:xfrm>
            <a:off x="6213883" y="4208850"/>
            <a:ext cx="1196772" cy="859996"/>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John Doe</a:t>
            </a:r>
          </a:p>
          <a:p>
            <a:pPr lvl="0"/>
            <a:r>
              <a:rPr lang="en-US"/>
              <a:t>Business Unit</a:t>
            </a:r>
          </a:p>
          <a:p>
            <a:pPr lvl="0"/>
            <a:r>
              <a:rPr lang="en-US"/>
              <a:t>Region</a:t>
            </a:r>
          </a:p>
          <a:p>
            <a:pPr lvl="0"/>
            <a:r>
              <a:rPr lang="en-US"/>
              <a:t>State, City</a:t>
            </a:r>
          </a:p>
          <a:p>
            <a:pPr lvl="0"/>
            <a:endParaRPr lang="en-US"/>
          </a:p>
        </p:txBody>
      </p:sp>
      <p:sp>
        <p:nvSpPr>
          <p:cNvPr id="104" name="Text Placeholder 71">
            <a:extLst>
              <a:ext uri="{FF2B5EF4-FFF2-40B4-BE49-F238E27FC236}">
                <a16:creationId xmlns:a16="http://schemas.microsoft.com/office/drawing/2014/main" id="{07C0FAD1-34D6-9730-BE04-2E952F336DB9}"/>
              </a:ext>
            </a:extLst>
          </p:cNvPr>
          <p:cNvSpPr>
            <a:spLocks noGrp="1"/>
          </p:cNvSpPr>
          <p:nvPr>
            <p:ph type="body" sz="quarter" idx="123" hasCustomPrompt="1"/>
          </p:nvPr>
        </p:nvSpPr>
        <p:spPr>
          <a:xfrm>
            <a:off x="8437407" y="4208850"/>
            <a:ext cx="1205468" cy="859996"/>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John Doe</a:t>
            </a:r>
          </a:p>
          <a:p>
            <a:pPr lvl="0"/>
            <a:r>
              <a:rPr lang="en-US"/>
              <a:t>Business Unit</a:t>
            </a:r>
          </a:p>
          <a:p>
            <a:pPr lvl="0"/>
            <a:r>
              <a:rPr lang="en-US"/>
              <a:t>Region</a:t>
            </a:r>
          </a:p>
          <a:p>
            <a:pPr lvl="0"/>
            <a:r>
              <a:rPr lang="en-US"/>
              <a:t>State, City</a:t>
            </a:r>
          </a:p>
          <a:p>
            <a:pPr lvl="0"/>
            <a:endParaRPr lang="en-US"/>
          </a:p>
        </p:txBody>
      </p:sp>
      <p:sp>
        <p:nvSpPr>
          <p:cNvPr id="105" name="Text Placeholder 71">
            <a:extLst>
              <a:ext uri="{FF2B5EF4-FFF2-40B4-BE49-F238E27FC236}">
                <a16:creationId xmlns:a16="http://schemas.microsoft.com/office/drawing/2014/main" id="{982C37E7-3AB0-B2CC-F424-4E2741C1D9F0}"/>
              </a:ext>
            </a:extLst>
          </p:cNvPr>
          <p:cNvSpPr>
            <a:spLocks noGrp="1"/>
          </p:cNvSpPr>
          <p:nvPr>
            <p:ph type="body" sz="quarter" idx="124" hasCustomPrompt="1"/>
          </p:nvPr>
        </p:nvSpPr>
        <p:spPr>
          <a:xfrm>
            <a:off x="10653720" y="4208850"/>
            <a:ext cx="1182680" cy="860569"/>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John Doe</a:t>
            </a:r>
          </a:p>
          <a:p>
            <a:pPr lvl="0"/>
            <a:r>
              <a:rPr lang="en-US"/>
              <a:t>Business Unit</a:t>
            </a:r>
          </a:p>
          <a:p>
            <a:pPr lvl="0"/>
            <a:r>
              <a:rPr lang="en-US"/>
              <a:t>Region</a:t>
            </a:r>
          </a:p>
          <a:p>
            <a:pPr lvl="0"/>
            <a:r>
              <a:rPr lang="en-US"/>
              <a:t>State, City</a:t>
            </a:r>
          </a:p>
          <a:p>
            <a:pPr lvl="0"/>
            <a:endParaRPr lang="en-US"/>
          </a:p>
        </p:txBody>
      </p:sp>
      <p:sp>
        <p:nvSpPr>
          <p:cNvPr id="107" name="Text Placeholder 67">
            <a:extLst>
              <a:ext uri="{FF2B5EF4-FFF2-40B4-BE49-F238E27FC236}">
                <a16:creationId xmlns:a16="http://schemas.microsoft.com/office/drawing/2014/main" id="{C6A3D061-FF41-37AB-AFF5-86D67242E7F8}"/>
              </a:ext>
            </a:extLst>
          </p:cNvPr>
          <p:cNvSpPr>
            <a:spLocks noGrp="1"/>
          </p:cNvSpPr>
          <p:nvPr>
            <p:ph type="body" sz="quarter" idx="125" hasCustomPrompt="1"/>
          </p:nvPr>
        </p:nvSpPr>
        <p:spPr>
          <a:xfrm>
            <a:off x="836085" y="525761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a:t>Additional description</a:t>
            </a:r>
          </a:p>
          <a:p>
            <a:pPr lvl="0"/>
            <a:r>
              <a:rPr lang="en-US"/>
              <a:t>Business Unit</a:t>
            </a:r>
          </a:p>
        </p:txBody>
      </p:sp>
      <p:sp>
        <p:nvSpPr>
          <p:cNvPr id="108" name="Text Placeholder 67">
            <a:extLst>
              <a:ext uri="{FF2B5EF4-FFF2-40B4-BE49-F238E27FC236}">
                <a16:creationId xmlns:a16="http://schemas.microsoft.com/office/drawing/2014/main" id="{00C556A9-A3AB-188A-2392-1B00B87AEAB1}"/>
              </a:ext>
            </a:extLst>
          </p:cNvPr>
          <p:cNvSpPr>
            <a:spLocks noGrp="1"/>
          </p:cNvSpPr>
          <p:nvPr>
            <p:ph type="body" sz="quarter" idx="126" hasCustomPrompt="1"/>
          </p:nvPr>
        </p:nvSpPr>
        <p:spPr>
          <a:xfrm>
            <a:off x="3056001" y="525761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a:t>Additional description</a:t>
            </a:r>
            <a:br>
              <a:rPr lang="en-US"/>
            </a:br>
            <a:r>
              <a:rPr lang="en-US"/>
              <a:t>Business Unit</a:t>
            </a:r>
          </a:p>
        </p:txBody>
      </p:sp>
      <p:sp>
        <p:nvSpPr>
          <p:cNvPr id="109" name="Text Placeholder 67">
            <a:extLst>
              <a:ext uri="{FF2B5EF4-FFF2-40B4-BE49-F238E27FC236}">
                <a16:creationId xmlns:a16="http://schemas.microsoft.com/office/drawing/2014/main" id="{2D6292AD-F1E2-287F-BAF1-09666DD37530}"/>
              </a:ext>
            </a:extLst>
          </p:cNvPr>
          <p:cNvSpPr>
            <a:spLocks noGrp="1"/>
          </p:cNvSpPr>
          <p:nvPr>
            <p:ph type="body" sz="quarter" idx="127" hasCustomPrompt="1"/>
          </p:nvPr>
        </p:nvSpPr>
        <p:spPr>
          <a:xfrm>
            <a:off x="5272313" y="525761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a:t>Additional description</a:t>
            </a:r>
            <a:br>
              <a:rPr lang="en-US"/>
            </a:br>
            <a:r>
              <a:rPr lang="en-US"/>
              <a:t>Business Unit</a:t>
            </a:r>
          </a:p>
        </p:txBody>
      </p:sp>
      <p:sp>
        <p:nvSpPr>
          <p:cNvPr id="110" name="Text Placeholder 67">
            <a:extLst>
              <a:ext uri="{FF2B5EF4-FFF2-40B4-BE49-F238E27FC236}">
                <a16:creationId xmlns:a16="http://schemas.microsoft.com/office/drawing/2014/main" id="{7FE34A4C-1397-70F2-18F0-B17AA731570B}"/>
              </a:ext>
            </a:extLst>
          </p:cNvPr>
          <p:cNvSpPr>
            <a:spLocks noGrp="1"/>
          </p:cNvSpPr>
          <p:nvPr>
            <p:ph type="body" sz="quarter" idx="128" hasCustomPrompt="1"/>
          </p:nvPr>
        </p:nvSpPr>
        <p:spPr>
          <a:xfrm>
            <a:off x="7492232" y="525761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a:t>Additional description</a:t>
            </a:r>
            <a:br>
              <a:rPr lang="en-US"/>
            </a:br>
            <a:r>
              <a:rPr lang="en-US"/>
              <a:t>Business Unit</a:t>
            </a:r>
          </a:p>
        </p:txBody>
      </p:sp>
      <p:sp>
        <p:nvSpPr>
          <p:cNvPr id="111" name="Text Placeholder 67">
            <a:extLst>
              <a:ext uri="{FF2B5EF4-FFF2-40B4-BE49-F238E27FC236}">
                <a16:creationId xmlns:a16="http://schemas.microsoft.com/office/drawing/2014/main" id="{4C99E4D3-2A44-DC4B-80EC-B92FCECCCEDF}"/>
              </a:ext>
            </a:extLst>
          </p:cNvPr>
          <p:cNvSpPr>
            <a:spLocks noGrp="1"/>
          </p:cNvSpPr>
          <p:nvPr>
            <p:ph type="body" sz="quarter" idx="129" hasCustomPrompt="1"/>
          </p:nvPr>
        </p:nvSpPr>
        <p:spPr>
          <a:xfrm>
            <a:off x="9712148" y="525761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a:t>Additional description</a:t>
            </a:r>
            <a:br>
              <a:rPr lang="en-US"/>
            </a:br>
            <a:r>
              <a:rPr lang="en-US"/>
              <a:t>Business Unit</a:t>
            </a:r>
          </a:p>
        </p:txBody>
      </p:sp>
      <p:sp>
        <p:nvSpPr>
          <p:cNvPr id="112" name="Picture Placeholder 63">
            <a:extLst>
              <a:ext uri="{FF2B5EF4-FFF2-40B4-BE49-F238E27FC236}">
                <a16:creationId xmlns:a16="http://schemas.microsoft.com/office/drawing/2014/main" id="{639D148C-DC61-5D67-8C9E-986D842BEF90}"/>
              </a:ext>
            </a:extLst>
          </p:cNvPr>
          <p:cNvSpPr>
            <a:spLocks noGrp="1"/>
          </p:cNvSpPr>
          <p:nvPr>
            <p:ph type="pic" sz="quarter" idx="130" hasCustomPrompt="1"/>
          </p:nvPr>
        </p:nvSpPr>
        <p:spPr>
          <a:xfrm>
            <a:off x="5272313" y="5514099"/>
            <a:ext cx="863600" cy="864000"/>
          </a:xfrm>
          <a:blipFill>
            <a:blip r:embed="rId4"/>
            <a:stretch>
              <a:fillRect/>
            </a:stretch>
          </a:blipFill>
        </p:spPr>
        <p:txBody>
          <a:bodyPr/>
          <a:lstStyle>
            <a:lvl1pPr>
              <a:defRPr sz="933"/>
            </a:lvl1pPr>
          </a:lstStyle>
          <a:p>
            <a:pPr marL="0" marR="0" lvl="0" indent="0" algn="l" defTabSz="914354"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dirty="0"/>
              <a:t>Click the icon to add a picture</a:t>
            </a:r>
          </a:p>
        </p:txBody>
      </p:sp>
      <p:sp>
        <p:nvSpPr>
          <p:cNvPr id="113" name="Picture Placeholder 69">
            <a:extLst>
              <a:ext uri="{FF2B5EF4-FFF2-40B4-BE49-F238E27FC236}">
                <a16:creationId xmlns:a16="http://schemas.microsoft.com/office/drawing/2014/main" id="{0C674763-2970-D7A7-1BD3-4D9CC5FEA77C}"/>
              </a:ext>
            </a:extLst>
          </p:cNvPr>
          <p:cNvSpPr>
            <a:spLocks noGrp="1"/>
          </p:cNvSpPr>
          <p:nvPr>
            <p:ph type="pic" sz="quarter" idx="131" hasCustomPrompt="1"/>
          </p:nvPr>
        </p:nvSpPr>
        <p:spPr>
          <a:xfrm>
            <a:off x="836085" y="5518103"/>
            <a:ext cx="859995" cy="859996"/>
          </a:xfrm>
          <a:blipFill>
            <a:blip r:embed="rId4"/>
            <a:stretch>
              <a:fillRect/>
            </a:stretch>
          </a:blipFill>
        </p:spPr>
        <p:txBody>
          <a:bodyPr/>
          <a:lstStyle>
            <a:lvl1pPr>
              <a:defRPr sz="933"/>
            </a:lvl1pPr>
          </a:lstStyle>
          <a:p>
            <a:pPr marL="0" marR="0" lvl="0" indent="0" algn="l" defTabSz="914354"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dirty="0"/>
              <a:t>Click the icon to add a picture</a:t>
            </a:r>
          </a:p>
        </p:txBody>
      </p:sp>
      <p:sp>
        <p:nvSpPr>
          <p:cNvPr id="114" name="Text Placeholder 71">
            <a:extLst>
              <a:ext uri="{FF2B5EF4-FFF2-40B4-BE49-F238E27FC236}">
                <a16:creationId xmlns:a16="http://schemas.microsoft.com/office/drawing/2014/main" id="{FE98753E-B19D-72CC-4C13-624C62D49985}"/>
              </a:ext>
            </a:extLst>
          </p:cNvPr>
          <p:cNvSpPr>
            <a:spLocks noGrp="1"/>
          </p:cNvSpPr>
          <p:nvPr>
            <p:ph type="body" sz="quarter" idx="132" hasCustomPrompt="1"/>
          </p:nvPr>
        </p:nvSpPr>
        <p:spPr>
          <a:xfrm>
            <a:off x="1764635" y="5512383"/>
            <a:ext cx="1205468" cy="865717"/>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John Doe</a:t>
            </a:r>
          </a:p>
          <a:p>
            <a:pPr lvl="0"/>
            <a:r>
              <a:rPr lang="en-US"/>
              <a:t>Business Unit</a:t>
            </a:r>
          </a:p>
          <a:p>
            <a:pPr lvl="0"/>
            <a:r>
              <a:rPr lang="en-US"/>
              <a:t>Region</a:t>
            </a:r>
          </a:p>
          <a:p>
            <a:pPr lvl="0"/>
            <a:r>
              <a:rPr lang="en-US"/>
              <a:t>State, City</a:t>
            </a:r>
          </a:p>
          <a:p>
            <a:pPr lvl="0"/>
            <a:endParaRPr lang="en-US"/>
          </a:p>
        </p:txBody>
      </p:sp>
      <p:sp>
        <p:nvSpPr>
          <p:cNvPr id="115" name="Picture Placeholder 63">
            <a:extLst>
              <a:ext uri="{FF2B5EF4-FFF2-40B4-BE49-F238E27FC236}">
                <a16:creationId xmlns:a16="http://schemas.microsoft.com/office/drawing/2014/main" id="{A7F2F240-083E-5EA4-3DAE-3063340C3E84}"/>
              </a:ext>
            </a:extLst>
          </p:cNvPr>
          <p:cNvSpPr>
            <a:spLocks noGrp="1"/>
          </p:cNvSpPr>
          <p:nvPr>
            <p:ph type="pic" sz="quarter" idx="133" hasCustomPrompt="1"/>
          </p:nvPr>
        </p:nvSpPr>
        <p:spPr>
          <a:xfrm>
            <a:off x="7492231" y="5514099"/>
            <a:ext cx="863600" cy="864000"/>
          </a:xfrm>
          <a:blipFill>
            <a:blip r:embed="rId4"/>
            <a:stretch>
              <a:fillRect/>
            </a:stretch>
          </a:blipFill>
        </p:spPr>
        <p:txBody>
          <a:bodyPr/>
          <a:lstStyle>
            <a:lvl1pPr>
              <a:defRPr sz="933"/>
            </a:lvl1pPr>
          </a:lstStyle>
          <a:p>
            <a:pPr marL="0" marR="0" lvl="0" indent="0" algn="l" defTabSz="914354"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dirty="0"/>
              <a:t>Click the icon to add a picture</a:t>
            </a:r>
          </a:p>
        </p:txBody>
      </p:sp>
      <p:sp>
        <p:nvSpPr>
          <p:cNvPr id="116" name="Picture Placeholder 63">
            <a:extLst>
              <a:ext uri="{FF2B5EF4-FFF2-40B4-BE49-F238E27FC236}">
                <a16:creationId xmlns:a16="http://schemas.microsoft.com/office/drawing/2014/main" id="{FE529F3F-5FD1-2288-1CE9-2EC3628D85C8}"/>
              </a:ext>
            </a:extLst>
          </p:cNvPr>
          <p:cNvSpPr>
            <a:spLocks noGrp="1"/>
          </p:cNvSpPr>
          <p:nvPr>
            <p:ph type="pic" sz="quarter" idx="134" hasCustomPrompt="1"/>
          </p:nvPr>
        </p:nvSpPr>
        <p:spPr>
          <a:xfrm>
            <a:off x="9712147" y="5514099"/>
            <a:ext cx="863600" cy="864000"/>
          </a:xfrm>
          <a:blipFill>
            <a:blip r:embed="rId4"/>
            <a:stretch>
              <a:fillRect/>
            </a:stretch>
          </a:blipFill>
        </p:spPr>
        <p:txBody>
          <a:bodyPr/>
          <a:lstStyle>
            <a:lvl1pPr>
              <a:defRPr sz="933"/>
            </a:lvl1pPr>
          </a:lstStyle>
          <a:p>
            <a:pPr marL="0" marR="0" lvl="0" indent="0" algn="l" defTabSz="914354"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dirty="0"/>
              <a:t>Click the icon to add a picture</a:t>
            </a:r>
          </a:p>
        </p:txBody>
      </p:sp>
      <p:sp>
        <p:nvSpPr>
          <p:cNvPr id="117" name="Picture Placeholder 63">
            <a:extLst>
              <a:ext uri="{FF2B5EF4-FFF2-40B4-BE49-F238E27FC236}">
                <a16:creationId xmlns:a16="http://schemas.microsoft.com/office/drawing/2014/main" id="{3AA0B09E-2FF8-30C8-6703-6A8853DE1835}"/>
              </a:ext>
            </a:extLst>
          </p:cNvPr>
          <p:cNvSpPr>
            <a:spLocks noGrp="1"/>
          </p:cNvSpPr>
          <p:nvPr>
            <p:ph type="pic" sz="quarter" idx="135" hasCustomPrompt="1"/>
          </p:nvPr>
        </p:nvSpPr>
        <p:spPr>
          <a:xfrm>
            <a:off x="3052396" y="5514099"/>
            <a:ext cx="863600" cy="864000"/>
          </a:xfrm>
          <a:blipFill>
            <a:blip r:embed="rId4"/>
            <a:stretch>
              <a:fillRect/>
            </a:stretch>
          </a:blipFill>
        </p:spPr>
        <p:txBody>
          <a:bodyPr/>
          <a:lstStyle>
            <a:lvl1pPr>
              <a:defRPr sz="933"/>
            </a:lvl1pPr>
          </a:lstStyle>
          <a:p>
            <a:pPr marL="0" marR="0" lvl="0" indent="0" algn="l" defTabSz="914354"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dirty="0"/>
              <a:t>Click the icon to add a picture</a:t>
            </a:r>
          </a:p>
        </p:txBody>
      </p:sp>
      <p:sp>
        <p:nvSpPr>
          <p:cNvPr id="118" name="Text Placeholder 71">
            <a:extLst>
              <a:ext uri="{FF2B5EF4-FFF2-40B4-BE49-F238E27FC236}">
                <a16:creationId xmlns:a16="http://schemas.microsoft.com/office/drawing/2014/main" id="{A5DC1549-5E97-DFFB-981D-9AAB34EF1F22}"/>
              </a:ext>
            </a:extLst>
          </p:cNvPr>
          <p:cNvSpPr>
            <a:spLocks noGrp="1"/>
          </p:cNvSpPr>
          <p:nvPr>
            <p:ph type="body" sz="quarter" idx="136" hasCustomPrompt="1"/>
          </p:nvPr>
        </p:nvSpPr>
        <p:spPr>
          <a:xfrm>
            <a:off x="3984551" y="5512383"/>
            <a:ext cx="1205468" cy="865717"/>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John Doe</a:t>
            </a:r>
          </a:p>
          <a:p>
            <a:pPr lvl="0"/>
            <a:r>
              <a:rPr lang="en-US"/>
              <a:t>Business Unit</a:t>
            </a:r>
          </a:p>
          <a:p>
            <a:pPr lvl="0"/>
            <a:r>
              <a:rPr lang="en-US"/>
              <a:t>Region</a:t>
            </a:r>
          </a:p>
          <a:p>
            <a:pPr lvl="0"/>
            <a:r>
              <a:rPr lang="en-US"/>
              <a:t>State, City</a:t>
            </a:r>
          </a:p>
          <a:p>
            <a:pPr lvl="0"/>
            <a:endParaRPr lang="en-US"/>
          </a:p>
        </p:txBody>
      </p:sp>
      <p:sp>
        <p:nvSpPr>
          <p:cNvPr id="119" name="Text Placeholder 71">
            <a:extLst>
              <a:ext uri="{FF2B5EF4-FFF2-40B4-BE49-F238E27FC236}">
                <a16:creationId xmlns:a16="http://schemas.microsoft.com/office/drawing/2014/main" id="{FEE3F053-3DC1-683A-E7D9-8E4B4354058C}"/>
              </a:ext>
            </a:extLst>
          </p:cNvPr>
          <p:cNvSpPr>
            <a:spLocks noGrp="1"/>
          </p:cNvSpPr>
          <p:nvPr>
            <p:ph type="body" sz="quarter" idx="137" hasCustomPrompt="1"/>
          </p:nvPr>
        </p:nvSpPr>
        <p:spPr>
          <a:xfrm>
            <a:off x="6213884" y="5512383"/>
            <a:ext cx="1196771" cy="865717"/>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John Doe</a:t>
            </a:r>
          </a:p>
          <a:p>
            <a:pPr lvl="0"/>
            <a:r>
              <a:rPr lang="en-US"/>
              <a:t>Business Unit</a:t>
            </a:r>
          </a:p>
          <a:p>
            <a:pPr lvl="0"/>
            <a:r>
              <a:rPr lang="en-US"/>
              <a:t>Region</a:t>
            </a:r>
          </a:p>
          <a:p>
            <a:pPr lvl="0"/>
            <a:r>
              <a:rPr lang="en-US"/>
              <a:t>State, City</a:t>
            </a:r>
          </a:p>
          <a:p>
            <a:pPr lvl="0"/>
            <a:endParaRPr lang="en-US"/>
          </a:p>
        </p:txBody>
      </p:sp>
      <p:sp>
        <p:nvSpPr>
          <p:cNvPr id="120" name="Text Placeholder 71">
            <a:extLst>
              <a:ext uri="{FF2B5EF4-FFF2-40B4-BE49-F238E27FC236}">
                <a16:creationId xmlns:a16="http://schemas.microsoft.com/office/drawing/2014/main" id="{8232E539-1A77-EA90-48A6-932C2DBE8D27}"/>
              </a:ext>
            </a:extLst>
          </p:cNvPr>
          <p:cNvSpPr>
            <a:spLocks noGrp="1"/>
          </p:cNvSpPr>
          <p:nvPr>
            <p:ph type="body" sz="quarter" idx="138" hasCustomPrompt="1"/>
          </p:nvPr>
        </p:nvSpPr>
        <p:spPr>
          <a:xfrm>
            <a:off x="8437407" y="5512383"/>
            <a:ext cx="1205468" cy="865717"/>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John Doe</a:t>
            </a:r>
          </a:p>
          <a:p>
            <a:pPr lvl="0"/>
            <a:r>
              <a:rPr lang="en-US"/>
              <a:t>Business Unit</a:t>
            </a:r>
          </a:p>
          <a:p>
            <a:pPr lvl="0"/>
            <a:r>
              <a:rPr lang="en-US"/>
              <a:t>Region</a:t>
            </a:r>
          </a:p>
          <a:p>
            <a:pPr lvl="0"/>
            <a:r>
              <a:rPr lang="en-US"/>
              <a:t>State, City</a:t>
            </a:r>
          </a:p>
          <a:p>
            <a:pPr lvl="0"/>
            <a:endParaRPr lang="en-US"/>
          </a:p>
        </p:txBody>
      </p:sp>
      <p:sp>
        <p:nvSpPr>
          <p:cNvPr id="121" name="Text Placeholder 71">
            <a:extLst>
              <a:ext uri="{FF2B5EF4-FFF2-40B4-BE49-F238E27FC236}">
                <a16:creationId xmlns:a16="http://schemas.microsoft.com/office/drawing/2014/main" id="{78561BAC-B4B4-0139-7227-F31948F07F83}"/>
              </a:ext>
            </a:extLst>
          </p:cNvPr>
          <p:cNvSpPr>
            <a:spLocks noGrp="1"/>
          </p:cNvSpPr>
          <p:nvPr>
            <p:ph type="body" sz="quarter" idx="139" hasCustomPrompt="1"/>
          </p:nvPr>
        </p:nvSpPr>
        <p:spPr>
          <a:xfrm>
            <a:off x="10653720" y="5512383"/>
            <a:ext cx="1182680" cy="865717"/>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John Doe</a:t>
            </a:r>
          </a:p>
          <a:p>
            <a:pPr lvl="0"/>
            <a:r>
              <a:rPr lang="en-US"/>
              <a:t>Business Unit</a:t>
            </a:r>
          </a:p>
          <a:p>
            <a:pPr lvl="0"/>
            <a:r>
              <a:rPr lang="en-US"/>
              <a:t>Region</a:t>
            </a:r>
          </a:p>
          <a:p>
            <a:pPr lvl="0"/>
            <a:r>
              <a:rPr lang="en-US"/>
              <a:t>State, City</a:t>
            </a:r>
          </a:p>
          <a:p>
            <a:pPr lvl="0"/>
            <a:endParaRPr lang="en-US"/>
          </a:p>
        </p:txBody>
      </p:sp>
      <p:sp>
        <p:nvSpPr>
          <p:cNvPr id="122" name="Text Placeholder 71">
            <a:extLst>
              <a:ext uri="{FF2B5EF4-FFF2-40B4-BE49-F238E27FC236}">
                <a16:creationId xmlns:a16="http://schemas.microsoft.com/office/drawing/2014/main" id="{4E1856B0-CF39-1D92-BB20-3032D9B10516}"/>
              </a:ext>
            </a:extLst>
          </p:cNvPr>
          <p:cNvSpPr>
            <a:spLocks noGrp="1"/>
          </p:cNvSpPr>
          <p:nvPr>
            <p:ph type="body" sz="quarter" idx="140" hasCustomPrompt="1"/>
          </p:nvPr>
        </p:nvSpPr>
        <p:spPr>
          <a:xfrm>
            <a:off x="6213883" y="1527142"/>
            <a:ext cx="1196772" cy="859996"/>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John Doe</a:t>
            </a:r>
          </a:p>
          <a:p>
            <a:pPr lvl="0"/>
            <a:r>
              <a:rPr lang="en-US"/>
              <a:t>Business Unit</a:t>
            </a:r>
          </a:p>
          <a:p>
            <a:pPr lvl="0"/>
            <a:r>
              <a:rPr lang="en-US"/>
              <a:t>Region</a:t>
            </a:r>
          </a:p>
          <a:p>
            <a:pPr lvl="0"/>
            <a:r>
              <a:rPr lang="en-US"/>
              <a:t>State, City</a:t>
            </a:r>
          </a:p>
          <a:p>
            <a:pPr lvl="0"/>
            <a:endParaRPr lang="en-US"/>
          </a:p>
        </p:txBody>
      </p:sp>
    </p:spTree>
    <p:extLst>
      <p:ext uri="{BB962C8B-B14F-4D97-AF65-F5344CB8AC3E}">
        <p14:creationId xmlns:p14="http://schemas.microsoft.com/office/powerpoint/2010/main" val="2367445664"/>
      </p:ext>
    </p:extLst>
  </p:cSld>
  <p:clrMapOvr>
    <a:masterClrMapping/>
  </p:clrMapOvr>
  <p:extLst>
    <p:ext uri="{DCECCB84-F9BA-43D5-87BE-67443E8EF086}">
      <p15:sldGuideLst xmlns:p15="http://schemas.microsoft.com/office/powerpoint/2012/main">
        <p15:guide id="4" orient="horz" pos="720">
          <p15:clr>
            <a:srgbClr val="FBAE40"/>
          </p15:clr>
        </p15:guide>
        <p15:guide id="12" orient="horz" pos="1128">
          <p15:clr>
            <a:srgbClr val="FBAE40"/>
          </p15:clr>
        </p15:guide>
        <p15:guide id="27" orient="horz" pos="3012">
          <p15:clr>
            <a:srgbClr val="FBAE40"/>
          </p15:clr>
        </p15:guide>
        <p15:guide id="42" orient="horz" pos="2601">
          <p15:clr>
            <a:srgbClr val="FBAE40"/>
          </p15:clr>
        </p15:guide>
        <p15:guide id="43" orient="horz" pos="1985">
          <p15:clr>
            <a:srgbClr val="FBAE40"/>
          </p15:clr>
        </p15:guide>
        <p15:guide id="44" orient="horz" pos="2396">
          <p15:clr>
            <a:srgbClr val="FBAE40"/>
          </p15:clr>
        </p15:guide>
        <p15:guide id="45" orient="horz" pos="1367">
          <p15:clr>
            <a:srgbClr val="FBAE40"/>
          </p15:clr>
        </p15:guide>
        <p15:guide id="46" orient="horz" pos="1776">
          <p15:clr>
            <a:srgbClr val="FBAE40"/>
          </p15:clr>
        </p15:guide>
      </p15:sldGuideLst>
    </p:ext>
  </p:extLst>
</p:sldLayout>
</file>

<file path=ppt/slideLayouts/slideLayout343.xml><?xml version="1.0" encoding="utf-8"?>
<p:sldLayout xmlns:a="http://schemas.openxmlformats.org/drawingml/2006/main" xmlns:r="http://schemas.openxmlformats.org/officeDocument/2006/relationships" xmlns:p="http://schemas.openxmlformats.org/presentationml/2006/main" preserve="1" userDrawn="1">
  <p:cSld name="1_Contact slide 2/3 picture">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solidFill>
                  <a:schemeClr val="bg1"/>
                </a:solidFill>
              </a:defRPr>
            </a:lvl1pPr>
          </a:lstStyle>
          <a:p>
            <a:fld id="{4F6AA909-E109-4B4E-B882-79E80F8F53A3}" type="datetime1">
              <a:rPr lang="en-US" smtClean="0"/>
              <a:t>07/18/2024</a:t>
            </a:fld>
            <a:endParaRPr lang="en-US" dirty="0"/>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dirty="0"/>
              <a:t>Besse Medical  |  Confidential</a:t>
            </a:r>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dirty="0"/>
          </a:p>
        </p:txBody>
      </p:sp>
      <p:sp>
        <p:nvSpPr>
          <p:cNvPr id="2" name="Title 1"/>
          <p:cNvSpPr>
            <a:spLocks noGrp="1"/>
          </p:cNvSpPr>
          <p:nvPr>
            <p:ph type="title"/>
          </p:nvPr>
        </p:nvSpPr>
        <p:spPr>
          <a:xfrm>
            <a:off x="836084" y="390145"/>
            <a:ext cx="3416301" cy="1815423"/>
          </a:xfrm>
        </p:spPr>
        <p:txBody>
          <a:bodyPr/>
          <a:lstStyle>
            <a:lvl1pPr>
              <a:defRPr sz="2933">
                <a:solidFill>
                  <a:schemeClr val="bg1"/>
                </a:solidFill>
              </a:defRPr>
            </a:lvl1pPr>
          </a:lstStyle>
          <a:p>
            <a:r>
              <a:rPr lang="en-US"/>
              <a:t>Click to edit Master title style</a:t>
            </a:r>
          </a:p>
        </p:txBody>
      </p:sp>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4618567" y="0"/>
            <a:ext cx="7585932" cy="6858000"/>
          </a:xfrm>
          <a:solidFill>
            <a:schemeClr val="bg1"/>
          </a:solidFill>
        </p:spPr>
        <p:txBody>
          <a:bodyPr/>
          <a:lstStyle>
            <a:lvl1pPr marL="0" marR="0" indent="0" algn="l" defTabSz="914354"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r>
              <a:rPr lang="en-US" dirty="0"/>
              <a:t>Click the icon to add a picture</a:t>
            </a:r>
          </a:p>
        </p:txBody>
      </p:sp>
      <p:pic>
        <p:nvPicPr>
          <p:cNvPr id="9" name="Graphic 8">
            <a:extLst>
              <a:ext uri="{FF2B5EF4-FFF2-40B4-BE49-F238E27FC236}">
                <a16:creationId xmlns:a16="http://schemas.microsoft.com/office/drawing/2014/main" id="{B4DDB643-F6AE-1B15-EF5F-A17D17CBCD06}"/>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
        <p:nvSpPr>
          <p:cNvPr id="8" name="Text Placeholder 7">
            <a:extLst>
              <a:ext uri="{FF2B5EF4-FFF2-40B4-BE49-F238E27FC236}">
                <a16:creationId xmlns:a16="http://schemas.microsoft.com/office/drawing/2014/main" id="{CF2E1A9B-3BE0-1673-39BA-F397907B12DA}"/>
              </a:ext>
            </a:extLst>
          </p:cNvPr>
          <p:cNvSpPr>
            <a:spLocks noGrp="1"/>
          </p:cNvSpPr>
          <p:nvPr>
            <p:ph type="body" sz="quarter" idx="14" hasCustomPrompt="1"/>
          </p:nvPr>
        </p:nvSpPr>
        <p:spPr>
          <a:xfrm>
            <a:off x="836086" y="3253024"/>
            <a:ext cx="3416300" cy="478535"/>
          </a:xfrm>
        </p:spPr>
        <p:txBody>
          <a:bodyPr/>
          <a:lstStyle>
            <a:lvl1pPr>
              <a:spcAft>
                <a:spcPts val="0"/>
              </a:spcAft>
              <a:defRPr sz="1467" b="1">
                <a:solidFill>
                  <a:schemeClr val="bg1"/>
                </a:solidFill>
              </a:defRPr>
            </a:lvl1pPr>
          </a:lstStyle>
          <a:p>
            <a:pPr lvl="0"/>
            <a:r>
              <a:rPr lang="en-US"/>
              <a:t>John Doe</a:t>
            </a:r>
            <a:br>
              <a:rPr lang="en-US"/>
            </a:br>
            <a:endParaRPr lang="en-US"/>
          </a:p>
        </p:txBody>
      </p:sp>
      <p:sp>
        <p:nvSpPr>
          <p:cNvPr id="10" name="Text Placeholder 7">
            <a:extLst>
              <a:ext uri="{FF2B5EF4-FFF2-40B4-BE49-F238E27FC236}">
                <a16:creationId xmlns:a16="http://schemas.microsoft.com/office/drawing/2014/main" id="{6D3241A9-4265-C217-A316-AEF1E8578F4E}"/>
              </a:ext>
            </a:extLst>
          </p:cNvPr>
          <p:cNvSpPr>
            <a:spLocks noGrp="1"/>
          </p:cNvSpPr>
          <p:nvPr>
            <p:ph type="body" sz="quarter" idx="15" hasCustomPrompt="1"/>
          </p:nvPr>
        </p:nvSpPr>
        <p:spPr>
          <a:xfrm>
            <a:off x="836086" y="3736265"/>
            <a:ext cx="3416300" cy="839969"/>
          </a:xfrm>
        </p:spPr>
        <p:txBody>
          <a:bodyPr/>
          <a:lstStyle>
            <a:lvl1pPr>
              <a:spcAft>
                <a:spcPts val="0"/>
              </a:spcAft>
              <a:defRPr sz="1467">
                <a:solidFill>
                  <a:schemeClr val="bg1"/>
                </a:solidFill>
              </a:defRPr>
            </a:lvl1pPr>
          </a:lstStyle>
          <a:p>
            <a:pPr lvl="0"/>
            <a:r>
              <a:rPr lang="en-US"/>
              <a:t>Title</a:t>
            </a:r>
            <a:br>
              <a:rPr lang="en-US"/>
            </a:br>
            <a:r>
              <a:rPr lang="en-US"/>
              <a:t>Company</a:t>
            </a:r>
            <a:br>
              <a:rPr lang="en-US"/>
            </a:br>
            <a:r>
              <a:rPr lang="en-US"/>
              <a:t>Business Unit</a:t>
            </a:r>
            <a:br>
              <a:rPr lang="en-US"/>
            </a:br>
            <a:endParaRPr lang="en-US"/>
          </a:p>
        </p:txBody>
      </p:sp>
      <p:sp>
        <p:nvSpPr>
          <p:cNvPr id="12" name="Text Placeholder 7">
            <a:extLst>
              <a:ext uri="{FF2B5EF4-FFF2-40B4-BE49-F238E27FC236}">
                <a16:creationId xmlns:a16="http://schemas.microsoft.com/office/drawing/2014/main" id="{824822C4-9887-FA7E-6758-2CC68B42498D}"/>
              </a:ext>
            </a:extLst>
          </p:cNvPr>
          <p:cNvSpPr>
            <a:spLocks noGrp="1"/>
          </p:cNvSpPr>
          <p:nvPr>
            <p:ph type="body" sz="quarter" idx="16" hasCustomPrompt="1"/>
          </p:nvPr>
        </p:nvSpPr>
        <p:spPr>
          <a:xfrm>
            <a:off x="836086" y="5046199"/>
            <a:ext cx="3416300" cy="478535"/>
          </a:xfrm>
        </p:spPr>
        <p:txBody>
          <a:bodyPr/>
          <a:lstStyle>
            <a:lvl1pPr>
              <a:spcAft>
                <a:spcPts val="0"/>
              </a:spcAft>
              <a:defRPr sz="1467" b="1">
                <a:solidFill>
                  <a:schemeClr val="bg1"/>
                </a:solidFill>
              </a:defRPr>
            </a:lvl1pPr>
          </a:lstStyle>
          <a:p>
            <a:pPr lvl="0"/>
            <a:r>
              <a:rPr lang="en-US"/>
              <a:t>Jane Doe</a:t>
            </a:r>
            <a:br>
              <a:rPr lang="en-US"/>
            </a:br>
            <a:endParaRPr lang="en-US"/>
          </a:p>
        </p:txBody>
      </p:sp>
      <p:sp>
        <p:nvSpPr>
          <p:cNvPr id="13" name="Text Placeholder 7">
            <a:extLst>
              <a:ext uri="{FF2B5EF4-FFF2-40B4-BE49-F238E27FC236}">
                <a16:creationId xmlns:a16="http://schemas.microsoft.com/office/drawing/2014/main" id="{79AEDF7F-DB87-553D-3FE3-B9290A684F49}"/>
              </a:ext>
            </a:extLst>
          </p:cNvPr>
          <p:cNvSpPr>
            <a:spLocks noGrp="1"/>
          </p:cNvSpPr>
          <p:nvPr>
            <p:ph type="body" sz="quarter" idx="17" hasCustomPrompt="1"/>
          </p:nvPr>
        </p:nvSpPr>
        <p:spPr>
          <a:xfrm>
            <a:off x="836086" y="5529438"/>
            <a:ext cx="3416300" cy="910284"/>
          </a:xfrm>
        </p:spPr>
        <p:txBody>
          <a:bodyPr/>
          <a:lstStyle>
            <a:lvl1pPr>
              <a:spcAft>
                <a:spcPts val="0"/>
              </a:spcAft>
              <a:defRPr sz="1467">
                <a:solidFill>
                  <a:schemeClr val="bg1"/>
                </a:solidFill>
              </a:defRPr>
            </a:lvl1pPr>
          </a:lstStyle>
          <a:p>
            <a:pPr lvl="0"/>
            <a:r>
              <a:rPr lang="en-US"/>
              <a:t>Title</a:t>
            </a:r>
            <a:br>
              <a:rPr lang="en-US"/>
            </a:br>
            <a:r>
              <a:rPr lang="en-US"/>
              <a:t>Company</a:t>
            </a:r>
            <a:br>
              <a:rPr lang="en-US"/>
            </a:br>
            <a:r>
              <a:rPr lang="en-US"/>
              <a:t>Business Unit</a:t>
            </a:r>
            <a:br>
              <a:rPr lang="en-US"/>
            </a:br>
            <a:br>
              <a:rPr lang="en-US"/>
            </a:br>
            <a:endParaRPr lang="en-US"/>
          </a:p>
        </p:txBody>
      </p:sp>
    </p:spTree>
    <p:extLst>
      <p:ext uri="{BB962C8B-B14F-4D97-AF65-F5344CB8AC3E}">
        <p14:creationId xmlns:p14="http://schemas.microsoft.com/office/powerpoint/2010/main" val="569657822"/>
      </p:ext>
    </p:extLst>
  </p:cSld>
  <p:clrMapOvr>
    <a:masterClrMapping/>
  </p:clrMapOvr>
  <p:extLst>
    <p:ext uri="{DCECCB84-F9BA-43D5-87BE-67443E8EF086}">
      <p15:sldGuideLst xmlns:p15="http://schemas.microsoft.com/office/powerpoint/2012/main"/>
    </p:ext>
  </p:extLst>
</p:sldLayout>
</file>

<file path=ppt/slideLayouts/slideLayout344.xml><?xml version="1.0" encoding="utf-8"?>
<p:sldLayout xmlns:a="http://schemas.openxmlformats.org/drawingml/2006/main" xmlns:r="http://schemas.openxmlformats.org/officeDocument/2006/relationships" xmlns:p="http://schemas.openxmlformats.org/presentationml/2006/main" preserve="1" userDrawn="1">
  <p:cSld name="1_Contact slide 1/3 picture">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solidFill>
                  <a:schemeClr val="bg1"/>
                </a:solidFill>
              </a:defRPr>
            </a:lvl1pPr>
          </a:lstStyle>
          <a:p>
            <a:fld id="{F5FC4B69-322D-42A0-B5E0-D6D7644F4438}" type="datetime1">
              <a:rPr lang="en-US" smtClean="0"/>
              <a:t>07/18/2024</a:t>
            </a:fld>
            <a:endParaRPr lang="en-US" dirty="0"/>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dirty="0"/>
              <a:t>Besse Medical  |  Confidential</a:t>
            </a:r>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dirty="0"/>
          </a:p>
        </p:txBody>
      </p:sp>
      <p:sp>
        <p:nvSpPr>
          <p:cNvPr id="2" name="Title 1"/>
          <p:cNvSpPr>
            <a:spLocks noGrp="1"/>
          </p:cNvSpPr>
          <p:nvPr>
            <p:ph type="title"/>
          </p:nvPr>
        </p:nvSpPr>
        <p:spPr>
          <a:xfrm>
            <a:off x="836085" y="390144"/>
            <a:ext cx="7209367" cy="960000"/>
          </a:xfrm>
        </p:spPr>
        <p:txBody>
          <a:bodyPr/>
          <a:lstStyle>
            <a:lvl1pPr>
              <a:defRPr sz="2933">
                <a:solidFill>
                  <a:schemeClr val="bg1"/>
                </a:solidFill>
              </a:defRPr>
            </a:lvl1pPr>
          </a:lstStyle>
          <a:p>
            <a:r>
              <a:rPr lang="en-US"/>
              <a:t>Click to edit Master title style</a:t>
            </a:r>
          </a:p>
        </p:txBody>
      </p:sp>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8413751" y="0"/>
            <a:ext cx="3790748" cy="6858000"/>
          </a:xfrm>
          <a:solidFill>
            <a:schemeClr val="bg1"/>
          </a:solidFill>
        </p:spPr>
        <p:txBody>
          <a:bodyPr/>
          <a:lstStyle>
            <a:lvl1pPr marL="0" marR="0" indent="0" algn="l" defTabSz="914354"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r>
              <a:rPr lang="en-US" dirty="0"/>
              <a:t>Click the icon to add a picture</a:t>
            </a:r>
          </a:p>
        </p:txBody>
      </p:sp>
      <p:pic>
        <p:nvPicPr>
          <p:cNvPr id="9" name="Graphic 8">
            <a:extLst>
              <a:ext uri="{FF2B5EF4-FFF2-40B4-BE49-F238E27FC236}">
                <a16:creationId xmlns:a16="http://schemas.microsoft.com/office/drawing/2014/main" id="{B4DDB643-F6AE-1B15-EF5F-A17D17CBCD06}"/>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
        <p:nvSpPr>
          <p:cNvPr id="8" name="Text Placeholder 7">
            <a:extLst>
              <a:ext uri="{FF2B5EF4-FFF2-40B4-BE49-F238E27FC236}">
                <a16:creationId xmlns:a16="http://schemas.microsoft.com/office/drawing/2014/main" id="{CF2E1A9B-3BE0-1673-39BA-F397907B12DA}"/>
              </a:ext>
            </a:extLst>
          </p:cNvPr>
          <p:cNvSpPr>
            <a:spLocks noGrp="1"/>
          </p:cNvSpPr>
          <p:nvPr>
            <p:ph type="body" sz="quarter" idx="14" hasCustomPrompt="1"/>
          </p:nvPr>
        </p:nvSpPr>
        <p:spPr>
          <a:xfrm>
            <a:off x="836086" y="2209800"/>
            <a:ext cx="3416300" cy="597408"/>
          </a:xfrm>
        </p:spPr>
        <p:txBody>
          <a:bodyPr/>
          <a:lstStyle>
            <a:lvl1pPr>
              <a:spcAft>
                <a:spcPts val="0"/>
              </a:spcAft>
              <a:defRPr sz="1867" b="1">
                <a:solidFill>
                  <a:schemeClr val="bg1"/>
                </a:solidFill>
              </a:defRPr>
            </a:lvl1pPr>
          </a:lstStyle>
          <a:p>
            <a:pPr lvl="0"/>
            <a:r>
              <a:rPr lang="en-US"/>
              <a:t>John Doe</a:t>
            </a:r>
          </a:p>
        </p:txBody>
      </p:sp>
      <p:sp>
        <p:nvSpPr>
          <p:cNvPr id="10" name="Text Placeholder 7">
            <a:extLst>
              <a:ext uri="{FF2B5EF4-FFF2-40B4-BE49-F238E27FC236}">
                <a16:creationId xmlns:a16="http://schemas.microsoft.com/office/drawing/2014/main" id="{6D3241A9-4265-C217-A316-AEF1E8578F4E}"/>
              </a:ext>
            </a:extLst>
          </p:cNvPr>
          <p:cNvSpPr>
            <a:spLocks noGrp="1"/>
          </p:cNvSpPr>
          <p:nvPr>
            <p:ph type="body" sz="quarter" idx="15" hasCustomPrompt="1"/>
          </p:nvPr>
        </p:nvSpPr>
        <p:spPr>
          <a:xfrm>
            <a:off x="836086" y="2824106"/>
            <a:ext cx="3416300" cy="1085380"/>
          </a:xfrm>
        </p:spPr>
        <p:txBody>
          <a:bodyPr/>
          <a:lstStyle>
            <a:lvl1pPr>
              <a:spcAft>
                <a:spcPts val="0"/>
              </a:spcAft>
              <a:defRPr sz="1467">
                <a:solidFill>
                  <a:schemeClr val="bg1"/>
                </a:solidFill>
              </a:defRPr>
            </a:lvl1pPr>
          </a:lstStyle>
          <a:p>
            <a:pPr lvl="0"/>
            <a:r>
              <a:rPr lang="en-US"/>
              <a:t>Title</a:t>
            </a:r>
            <a:br>
              <a:rPr lang="en-US"/>
            </a:br>
            <a:r>
              <a:rPr lang="en-US"/>
              <a:t>Company</a:t>
            </a:r>
            <a:br>
              <a:rPr lang="en-US"/>
            </a:br>
            <a:r>
              <a:rPr lang="en-US"/>
              <a:t>Business Unit</a:t>
            </a:r>
            <a:br>
              <a:rPr lang="en-US"/>
            </a:br>
            <a:endParaRPr lang="en-US"/>
          </a:p>
        </p:txBody>
      </p:sp>
      <p:sp>
        <p:nvSpPr>
          <p:cNvPr id="12" name="Text Placeholder 7">
            <a:extLst>
              <a:ext uri="{FF2B5EF4-FFF2-40B4-BE49-F238E27FC236}">
                <a16:creationId xmlns:a16="http://schemas.microsoft.com/office/drawing/2014/main" id="{824822C4-9887-FA7E-6758-2CC68B42498D}"/>
              </a:ext>
            </a:extLst>
          </p:cNvPr>
          <p:cNvSpPr>
            <a:spLocks noGrp="1"/>
          </p:cNvSpPr>
          <p:nvPr>
            <p:ph type="body" sz="quarter" idx="16" hasCustomPrompt="1"/>
          </p:nvPr>
        </p:nvSpPr>
        <p:spPr>
          <a:xfrm>
            <a:off x="836086" y="4297745"/>
            <a:ext cx="3416300" cy="597408"/>
          </a:xfrm>
        </p:spPr>
        <p:txBody>
          <a:bodyPr/>
          <a:lstStyle>
            <a:lvl1pPr>
              <a:spcAft>
                <a:spcPts val="0"/>
              </a:spcAft>
              <a:defRPr sz="1867" b="1">
                <a:solidFill>
                  <a:schemeClr val="bg1"/>
                </a:solidFill>
              </a:defRPr>
            </a:lvl1pPr>
          </a:lstStyle>
          <a:p>
            <a:pPr lvl="0"/>
            <a:r>
              <a:rPr lang="en-US"/>
              <a:t>Jane Doe</a:t>
            </a:r>
            <a:br>
              <a:rPr lang="en-US"/>
            </a:br>
            <a:endParaRPr lang="en-US"/>
          </a:p>
        </p:txBody>
      </p:sp>
      <p:sp>
        <p:nvSpPr>
          <p:cNvPr id="13" name="Text Placeholder 7">
            <a:extLst>
              <a:ext uri="{FF2B5EF4-FFF2-40B4-BE49-F238E27FC236}">
                <a16:creationId xmlns:a16="http://schemas.microsoft.com/office/drawing/2014/main" id="{79AEDF7F-DB87-553D-3FE3-B9290A684F49}"/>
              </a:ext>
            </a:extLst>
          </p:cNvPr>
          <p:cNvSpPr>
            <a:spLocks noGrp="1"/>
          </p:cNvSpPr>
          <p:nvPr>
            <p:ph type="body" sz="quarter" idx="17" hasCustomPrompt="1"/>
          </p:nvPr>
        </p:nvSpPr>
        <p:spPr>
          <a:xfrm>
            <a:off x="836086" y="4907380"/>
            <a:ext cx="3416300" cy="1084800"/>
          </a:xfrm>
        </p:spPr>
        <p:txBody>
          <a:bodyPr/>
          <a:lstStyle>
            <a:lvl1pPr>
              <a:spcAft>
                <a:spcPts val="0"/>
              </a:spcAft>
              <a:defRPr sz="1467">
                <a:solidFill>
                  <a:schemeClr val="bg1"/>
                </a:solidFill>
              </a:defRPr>
            </a:lvl1pPr>
          </a:lstStyle>
          <a:p>
            <a:pPr lvl="0"/>
            <a:r>
              <a:rPr lang="en-US"/>
              <a:t>Title</a:t>
            </a:r>
            <a:br>
              <a:rPr lang="en-US"/>
            </a:br>
            <a:r>
              <a:rPr lang="en-US"/>
              <a:t>Company</a:t>
            </a:r>
            <a:br>
              <a:rPr lang="en-US"/>
            </a:br>
            <a:r>
              <a:rPr lang="en-US"/>
              <a:t>Business Unit</a:t>
            </a:r>
            <a:br>
              <a:rPr lang="en-US"/>
            </a:br>
            <a:endParaRPr lang="en-US"/>
          </a:p>
        </p:txBody>
      </p:sp>
      <p:sp>
        <p:nvSpPr>
          <p:cNvPr id="3" name="Text Placeholder 7">
            <a:extLst>
              <a:ext uri="{FF2B5EF4-FFF2-40B4-BE49-F238E27FC236}">
                <a16:creationId xmlns:a16="http://schemas.microsoft.com/office/drawing/2014/main" id="{8E9BCDA7-871A-DC47-E491-916F16187BD6}"/>
              </a:ext>
            </a:extLst>
          </p:cNvPr>
          <p:cNvSpPr>
            <a:spLocks noGrp="1"/>
          </p:cNvSpPr>
          <p:nvPr>
            <p:ph type="body" sz="quarter" idx="18" hasCustomPrompt="1"/>
          </p:nvPr>
        </p:nvSpPr>
        <p:spPr>
          <a:xfrm>
            <a:off x="4629151" y="2209802"/>
            <a:ext cx="3416300" cy="600439"/>
          </a:xfrm>
        </p:spPr>
        <p:txBody>
          <a:bodyPr/>
          <a:lstStyle>
            <a:lvl1pPr>
              <a:spcAft>
                <a:spcPts val="0"/>
              </a:spcAft>
              <a:defRPr sz="1867" b="1">
                <a:solidFill>
                  <a:schemeClr val="bg1"/>
                </a:solidFill>
              </a:defRPr>
            </a:lvl1pPr>
          </a:lstStyle>
          <a:p>
            <a:pPr lvl="0"/>
            <a:r>
              <a:rPr lang="en-US"/>
              <a:t>Jane Doe</a:t>
            </a:r>
            <a:br>
              <a:rPr lang="en-US"/>
            </a:br>
            <a:endParaRPr lang="en-US"/>
          </a:p>
        </p:txBody>
      </p:sp>
      <p:sp>
        <p:nvSpPr>
          <p:cNvPr id="7" name="Text Placeholder 7">
            <a:extLst>
              <a:ext uri="{FF2B5EF4-FFF2-40B4-BE49-F238E27FC236}">
                <a16:creationId xmlns:a16="http://schemas.microsoft.com/office/drawing/2014/main" id="{1CFCCB07-505B-CF23-AA56-DF12E774B59E}"/>
              </a:ext>
            </a:extLst>
          </p:cNvPr>
          <p:cNvSpPr>
            <a:spLocks noGrp="1"/>
          </p:cNvSpPr>
          <p:nvPr>
            <p:ph type="body" sz="quarter" idx="19" hasCustomPrompt="1"/>
          </p:nvPr>
        </p:nvSpPr>
        <p:spPr>
          <a:xfrm>
            <a:off x="4629151" y="2824106"/>
            <a:ext cx="3416300" cy="1085380"/>
          </a:xfrm>
        </p:spPr>
        <p:txBody>
          <a:bodyPr/>
          <a:lstStyle>
            <a:lvl1pPr>
              <a:spcAft>
                <a:spcPts val="0"/>
              </a:spcAft>
              <a:defRPr sz="1467">
                <a:solidFill>
                  <a:schemeClr val="bg1"/>
                </a:solidFill>
              </a:defRPr>
            </a:lvl1pPr>
          </a:lstStyle>
          <a:p>
            <a:pPr lvl="0"/>
            <a:r>
              <a:rPr lang="en-US"/>
              <a:t>Title</a:t>
            </a:r>
            <a:br>
              <a:rPr lang="en-US"/>
            </a:br>
            <a:r>
              <a:rPr lang="en-US"/>
              <a:t>Company</a:t>
            </a:r>
            <a:br>
              <a:rPr lang="en-US"/>
            </a:br>
            <a:r>
              <a:rPr lang="en-US"/>
              <a:t>Business Unit</a:t>
            </a:r>
            <a:br>
              <a:rPr lang="en-US"/>
            </a:br>
            <a:endParaRPr lang="en-US"/>
          </a:p>
        </p:txBody>
      </p:sp>
      <p:sp>
        <p:nvSpPr>
          <p:cNvPr id="14" name="Text Placeholder 7">
            <a:extLst>
              <a:ext uri="{FF2B5EF4-FFF2-40B4-BE49-F238E27FC236}">
                <a16:creationId xmlns:a16="http://schemas.microsoft.com/office/drawing/2014/main" id="{FEB7346F-CEF1-D823-D380-F47962C8247D}"/>
              </a:ext>
            </a:extLst>
          </p:cNvPr>
          <p:cNvSpPr>
            <a:spLocks noGrp="1"/>
          </p:cNvSpPr>
          <p:nvPr>
            <p:ph type="body" sz="quarter" idx="20" hasCustomPrompt="1"/>
          </p:nvPr>
        </p:nvSpPr>
        <p:spPr>
          <a:xfrm>
            <a:off x="4629151" y="4297745"/>
            <a:ext cx="3416300" cy="597408"/>
          </a:xfrm>
        </p:spPr>
        <p:txBody>
          <a:bodyPr/>
          <a:lstStyle>
            <a:lvl1pPr>
              <a:spcAft>
                <a:spcPts val="0"/>
              </a:spcAft>
              <a:defRPr sz="1867" b="1">
                <a:solidFill>
                  <a:schemeClr val="bg1"/>
                </a:solidFill>
              </a:defRPr>
            </a:lvl1pPr>
          </a:lstStyle>
          <a:p>
            <a:pPr lvl="0"/>
            <a:r>
              <a:rPr lang="en-US"/>
              <a:t>John Doe</a:t>
            </a:r>
            <a:br>
              <a:rPr lang="en-US"/>
            </a:br>
            <a:endParaRPr lang="en-US"/>
          </a:p>
        </p:txBody>
      </p:sp>
      <p:sp>
        <p:nvSpPr>
          <p:cNvPr id="15" name="Text Placeholder 7">
            <a:extLst>
              <a:ext uri="{FF2B5EF4-FFF2-40B4-BE49-F238E27FC236}">
                <a16:creationId xmlns:a16="http://schemas.microsoft.com/office/drawing/2014/main" id="{321FB1D2-B5DE-3C81-E9FD-7A9B60FC80D5}"/>
              </a:ext>
            </a:extLst>
          </p:cNvPr>
          <p:cNvSpPr>
            <a:spLocks noGrp="1"/>
          </p:cNvSpPr>
          <p:nvPr>
            <p:ph type="body" sz="quarter" idx="21" hasCustomPrompt="1"/>
          </p:nvPr>
        </p:nvSpPr>
        <p:spPr>
          <a:xfrm>
            <a:off x="4629151" y="4907380"/>
            <a:ext cx="3416300" cy="1084800"/>
          </a:xfrm>
        </p:spPr>
        <p:txBody>
          <a:bodyPr/>
          <a:lstStyle>
            <a:lvl1pPr>
              <a:spcAft>
                <a:spcPts val="0"/>
              </a:spcAft>
              <a:defRPr sz="1467">
                <a:solidFill>
                  <a:schemeClr val="bg1"/>
                </a:solidFill>
              </a:defRPr>
            </a:lvl1pPr>
          </a:lstStyle>
          <a:p>
            <a:pPr lvl="0"/>
            <a:r>
              <a:rPr lang="en-US"/>
              <a:t>Title</a:t>
            </a:r>
            <a:br>
              <a:rPr lang="en-US"/>
            </a:br>
            <a:r>
              <a:rPr lang="en-US"/>
              <a:t>Company</a:t>
            </a:r>
            <a:br>
              <a:rPr lang="en-US"/>
            </a:br>
            <a:r>
              <a:rPr lang="en-US"/>
              <a:t>Business Unit</a:t>
            </a:r>
            <a:br>
              <a:rPr lang="en-US"/>
            </a:br>
            <a:endParaRPr lang="en-US"/>
          </a:p>
        </p:txBody>
      </p:sp>
    </p:spTree>
    <p:extLst>
      <p:ext uri="{BB962C8B-B14F-4D97-AF65-F5344CB8AC3E}">
        <p14:creationId xmlns:p14="http://schemas.microsoft.com/office/powerpoint/2010/main" val="1469770569"/>
      </p:ext>
    </p:extLst>
  </p:cSld>
  <p:clrMapOvr>
    <a:masterClrMapping/>
  </p:clrMapOvr>
  <p:extLst>
    <p:ext uri="{DCECCB84-F9BA-43D5-87BE-67443E8EF086}">
      <p15:sldGuideLst xmlns:p15="http://schemas.microsoft.com/office/powerpoint/2012/main"/>
    </p:ext>
  </p:extLst>
</p:sldLayout>
</file>

<file path=ppt/slideLayouts/slideLayout345.xml><?xml version="1.0" encoding="utf-8"?>
<p:sldLayout xmlns:a="http://schemas.openxmlformats.org/drawingml/2006/main" xmlns:r="http://schemas.openxmlformats.org/officeDocument/2006/relationships" xmlns:p="http://schemas.openxmlformats.org/presentationml/2006/main" preserve="1" userDrawn="1">
  <p:cSld name="1_Contact slide">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solidFill>
                  <a:schemeClr val="bg1"/>
                </a:solidFill>
              </a:defRPr>
            </a:lvl1pPr>
          </a:lstStyle>
          <a:p>
            <a:fld id="{62AA763E-69BE-4946-AD4A-71CF6C6E01C1}" type="datetime1">
              <a:rPr lang="en-US" smtClean="0"/>
              <a:t>07/18/2024</a:t>
            </a:fld>
            <a:endParaRPr lang="en-US" dirty="0"/>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dirty="0"/>
              <a:t>Besse Medical  |  Confidential</a:t>
            </a:r>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dirty="0"/>
          </a:p>
        </p:txBody>
      </p:sp>
      <p:sp>
        <p:nvSpPr>
          <p:cNvPr id="2" name="Title 1"/>
          <p:cNvSpPr>
            <a:spLocks noGrp="1"/>
          </p:cNvSpPr>
          <p:nvPr>
            <p:ph type="title"/>
          </p:nvPr>
        </p:nvSpPr>
        <p:spPr>
          <a:xfrm>
            <a:off x="836084" y="390144"/>
            <a:ext cx="10998200" cy="960000"/>
          </a:xfrm>
        </p:spPr>
        <p:txBody>
          <a:bodyPr/>
          <a:lstStyle>
            <a:lvl1pPr>
              <a:defRPr sz="2933">
                <a:solidFill>
                  <a:schemeClr val="bg1"/>
                </a:solidFill>
              </a:defRPr>
            </a:lvl1pPr>
          </a:lstStyle>
          <a:p>
            <a:r>
              <a:rPr lang="en-US"/>
              <a:t>Click to edit Master title style</a:t>
            </a:r>
          </a:p>
        </p:txBody>
      </p:sp>
      <p:pic>
        <p:nvPicPr>
          <p:cNvPr id="9" name="Graphic 8">
            <a:extLst>
              <a:ext uri="{FF2B5EF4-FFF2-40B4-BE49-F238E27FC236}">
                <a16:creationId xmlns:a16="http://schemas.microsoft.com/office/drawing/2014/main" id="{B4DDB643-F6AE-1B15-EF5F-A17D17CBCD06}"/>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
        <p:nvSpPr>
          <p:cNvPr id="8" name="Text Placeholder 7">
            <a:extLst>
              <a:ext uri="{FF2B5EF4-FFF2-40B4-BE49-F238E27FC236}">
                <a16:creationId xmlns:a16="http://schemas.microsoft.com/office/drawing/2014/main" id="{CF2E1A9B-3BE0-1673-39BA-F397907B12DA}"/>
              </a:ext>
            </a:extLst>
          </p:cNvPr>
          <p:cNvSpPr>
            <a:spLocks noGrp="1"/>
          </p:cNvSpPr>
          <p:nvPr>
            <p:ph type="body" sz="quarter" idx="14" hasCustomPrompt="1"/>
          </p:nvPr>
        </p:nvSpPr>
        <p:spPr>
          <a:xfrm>
            <a:off x="4629151" y="2209800"/>
            <a:ext cx="3416300" cy="597408"/>
          </a:xfrm>
        </p:spPr>
        <p:txBody>
          <a:bodyPr/>
          <a:lstStyle>
            <a:lvl1pPr>
              <a:spcAft>
                <a:spcPts val="0"/>
              </a:spcAft>
              <a:defRPr sz="1867" b="1">
                <a:solidFill>
                  <a:schemeClr val="bg1"/>
                </a:solidFill>
              </a:defRPr>
            </a:lvl1pPr>
          </a:lstStyle>
          <a:p>
            <a:pPr lvl="0"/>
            <a:r>
              <a:rPr lang="en-US"/>
              <a:t>John Doe</a:t>
            </a:r>
          </a:p>
        </p:txBody>
      </p:sp>
      <p:sp>
        <p:nvSpPr>
          <p:cNvPr id="10" name="Text Placeholder 7">
            <a:extLst>
              <a:ext uri="{FF2B5EF4-FFF2-40B4-BE49-F238E27FC236}">
                <a16:creationId xmlns:a16="http://schemas.microsoft.com/office/drawing/2014/main" id="{6D3241A9-4265-C217-A316-AEF1E8578F4E}"/>
              </a:ext>
            </a:extLst>
          </p:cNvPr>
          <p:cNvSpPr>
            <a:spLocks noGrp="1"/>
          </p:cNvSpPr>
          <p:nvPr>
            <p:ph type="body" sz="quarter" idx="15" hasCustomPrompt="1"/>
          </p:nvPr>
        </p:nvSpPr>
        <p:spPr>
          <a:xfrm>
            <a:off x="4629151" y="2824105"/>
            <a:ext cx="3416300" cy="1085379"/>
          </a:xfrm>
        </p:spPr>
        <p:txBody>
          <a:bodyPr/>
          <a:lstStyle>
            <a:lvl1pPr>
              <a:spcAft>
                <a:spcPts val="0"/>
              </a:spcAft>
              <a:defRPr sz="1467">
                <a:solidFill>
                  <a:schemeClr val="bg1"/>
                </a:solidFill>
              </a:defRPr>
            </a:lvl1pPr>
          </a:lstStyle>
          <a:p>
            <a:pPr lvl="0"/>
            <a:r>
              <a:rPr lang="en-US"/>
              <a:t>Title</a:t>
            </a:r>
            <a:br>
              <a:rPr lang="en-US"/>
            </a:br>
            <a:r>
              <a:rPr lang="en-US"/>
              <a:t>Company</a:t>
            </a:r>
            <a:br>
              <a:rPr lang="en-US"/>
            </a:br>
            <a:r>
              <a:rPr lang="en-US"/>
              <a:t>Business Unit</a:t>
            </a:r>
            <a:br>
              <a:rPr lang="en-US"/>
            </a:br>
            <a:endParaRPr lang="en-US"/>
          </a:p>
        </p:txBody>
      </p:sp>
      <p:sp>
        <p:nvSpPr>
          <p:cNvPr id="12" name="Text Placeholder 7">
            <a:extLst>
              <a:ext uri="{FF2B5EF4-FFF2-40B4-BE49-F238E27FC236}">
                <a16:creationId xmlns:a16="http://schemas.microsoft.com/office/drawing/2014/main" id="{824822C4-9887-FA7E-6758-2CC68B42498D}"/>
              </a:ext>
            </a:extLst>
          </p:cNvPr>
          <p:cNvSpPr>
            <a:spLocks noGrp="1"/>
          </p:cNvSpPr>
          <p:nvPr>
            <p:ph type="body" sz="quarter" idx="16" hasCustomPrompt="1"/>
          </p:nvPr>
        </p:nvSpPr>
        <p:spPr>
          <a:xfrm>
            <a:off x="4629151" y="4296000"/>
            <a:ext cx="3416300" cy="597408"/>
          </a:xfrm>
        </p:spPr>
        <p:txBody>
          <a:bodyPr/>
          <a:lstStyle>
            <a:lvl1pPr>
              <a:spcAft>
                <a:spcPts val="0"/>
              </a:spcAft>
              <a:defRPr sz="1867" b="1">
                <a:solidFill>
                  <a:schemeClr val="bg1"/>
                </a:solidFill>
              </a:defRPr>
            </a:lvl1pPr>
          </a:lstStyle>
          <a:p>
            <a:pPr lvl="0"/>
            <a:r>
              <a:rPr lang="en-US"/>
              <a:t>Jane Doe</a:t>
            </a:r>
            <a:br>
              <a:rPr lang="en-US"/>
            </a:br>
            <a:endParaRPr lang="en-US"/>
          </a:p>
        </p:txBody>
      </p:sp>
      <p:sp>
        <p:nvSpPr>
          <p:cNvPr id="13" name="Text Placeholder 7">
            <a:extLst>
              <a:ext uri="{FF2B5EF4-FFF2-40B4-BE49-F238E27FC236}">
                <a16:creationId xmlns:a16="http://schemas.microsoft.com/office/drawing/2014/main" id="{79AEDF7F-DB87-553D-3FE3-B9290A684F49}"/>
              </a:ext>
            </a:extLst>
          </p:cNvPr>
          <p:cNvSpPr>
            <a:spLocks noGrp="1"/>
          </p:cNvSpPr>
          <p:nvPr>
            <p:ph type="body" sz="quarter" idx="17" hasCustomPrompt="1"/>
          </p:nvPr>
        </p:nvSpPr>
        <p:spPr>
          <a:xfrm>
            <a:off x="4629151" y="4905600"/>
            <a:ext cx="3416300" cy="1084800"/>
          </a:xfrm>
        </p:spPr>
        <p:txBody>
          <a:bodyPr/>
          <a:lstStyle>
            <a:lvl1pPr>
              <a:spcAft>
                <a:spcPts val="0"/>
              </a:spcAft>
              <a:defRPr sz="1467">
                <a:solidFill>
                  <a:schemeClr val="bg1"/>
                </a:solidFill>
              </a:defRPr>
            </a:lvl1pPr>
          </a:lstStyle>
          <a:p>
            <a:pPr lvl="0"/>
            <a:r>
              <a:rPr lang="en-US"/>
              <a:t>Title</a:t>
            </a:r>
            <a:br>
              <a:rPr lang="en-US"/>
            </a:br>
            <a:r>
              <a:rPr lang="en-US"/>
              <a:t>Company</a:t>
            </a:r>
            <a:br>
              <a:rPr lang="en-US"/>
            </a:br>
            <a:r>
              <a:rPr lang="en-US"/>
              <a:t>Business Unit</a:t>
            </a:r>
            <a:br>
              <a:rPr lang="en-US"/>
            </a:br>
            <a:endParaRPr lang="en-US"/>
          </a:p>
        </p:txBody>
      </p:sp>
      <p:sp>
        <p:nvSpPr>
          <p:cNvPr id="3" name="Text Placeholder 7">
            <a:extLst>
              <a:ext uri="{FF2B5EF4-FFF2-40B4-BE49-F238E27FC236}">
                <a16:creationId xmlns:a16="http://schemas.microsoft.com/office/drawing/2014/main" id="{8E9BCDA7-871A-DC47-E491-916F16187BD6}"/>
              </a:ext>
            </a:extLst>
          </p:cNvPr>
          <p:cNvSpPr>
            <a:spLocks noGrp="1"/>
          </p:cNvSpPr>
          <p:nvPr>
            <p:ph type="body" sz="quarter" idx="18" hasCustomPrompt="1"/>
          </p:nvPr>
        </p:nvSpPr>
        <p:spPr>
          <a:xfrm>
            <a:off x="8422219" y="2209802"/>
            <a:ext cx="3416300" cy="600439"/>
          </a:xfrm>
        </p:spPr>
        <p:txBody>
          <a:bodyPr/>
          <a:lstStyle>
            <a:lvl1pPr>
              <a:spcAft>
                <a:spcPts val="0"/>
              </a:spcAft>
              <a:defRPr sz="1867" b="1">
                <a:solidFill>
                  <a:schemeClr val="bg1"/>
                </a:solidFill>
              </a:defRPr>
            </a:lvl1pPr>
          </a:lstStyle>
          <a:p>
            <a:pPr lvl="0"/>
            <a:r>
              <a:rPr lang="en-US"/>
              <a:t>Jane Doe</a:t>
            </a:r>
            <a:br>
              <a:rPr lang="en-US"/>
            </a:br>
            <a:endParaRPr lang="en-US"/>
          </a:p>
        </p:txBody>
      </p:sp>
      <p:sp>
        <p:nvSpPr>
          <p:cNvPr id="7" name="Text Placeholder 7">
            <a:extLst>
              <a:ext uri="{FF2B5EF4-FFF2-40B4-BE49-F238E27FC236}">
                <a16:creationId xmlns:a16="http://schemas.microsoft.com/office/drawing/2014/main" id="{1CFCCB07-505B-CF23-AA56-DF12E774B59E}"/>
              </a:ext>
            </a:extLst>
          </p:cNvPr>
          <p:cNvSpPr>
            <a:spLocks noGrp="1"/>
          </p:cNvSpPr>
          <p:nvPr>
            <p:ph type="body" sz="quarter" idx="19" hasCustomPrompt="1"/>
          </p:nvPr>
        </p:nvSpPr>
        <p:spPr>
          <a:xfrm>
            <a:off x="8422219" y="2824105"/>
            <a:ext cx="3416300" cy="1085379"/>
          </a:xfrm>
        </p:spPr>
        <p:txBody>
          <a:bodyPr/>
          <a:lstStyle>
            <a:lvl1pPr>
              <a:spcAft>
                <a:spcPts val="0"/>
              </a:spcAft>
              <a:defRPr sz="1467">
                <a:solidFill>
                  <a:schemeClr val="bg1"/>
                </a:solidFill>
              </a:defRPr>
            </a:lvl1pPr>
          </a:lstStyle>
          <a:p>
            <a:pPr lvl="0"/>
            <a:r>
              <a:rPr lang="en-US"/>
              <a:t>Title</a:t>
            </a:r>
            <a:br>
              <a:rPr lang="en-US"/>
            </a:br>
            <a:r>
              <a:rPr lang="en-US"/>
              <a:t>Company</a:t>
            </a:r>
            <a:br>
              <a:rPr lang="en-US"/>
            </a:br>
            <a:r>
              <a:rPr lang="en-US"/>
              <a:t>Business Unit</a:t>
            </a:r>
            <a:br>
              <a:rPr lang="en-US"/>
            </a:br>
            <a:endParaRPr lang="en-US"/>
          </a:p>
        </p:txBody>
      </p:sp>
      <p:sp>
        <p:nvSpPr>
          <p:cNvPr id="14" name="Text Placeholder 7">
            <a:extLst>
              <a:ext uri="{FF2B5EF4-FFF2-40B4-BE49-F238E27FC236}">
                <a16:creationId xmlns:a16="http://schemas.microsoft.com/office/drawing/2014/main" id="{FEB7346F-CEF1-D823-D380-F47962C8247D}"/>
              </a:ext>
            </a:extLst>
          </p:cNvPr>
          <p:cNvSpPr>
            <a:spLocks noGrp="1"/>
          </p:cNvSpPr>
          <p:nvPr>
            <p:ph type="body" sz="quarter" idx="20" hasCustomPrompt="1"/>
          </p:nvPr>
        </p:nvSpPr>
        <p:spPr>
          <a:xfrm>
            <a:off x="8422219" y="4296000"/>
            <a:ext cx="3416300" cy="597408"/>
          </a:xfrm>
        </p:spPr>
        <p:txBody>
          <a:bodyPr/>
          <a:lstStyle>
            <a:lvl1pPr>
              <a:spcAft>
                <a:spcPts val="0"/>
              </a:spcAft>
              <a:defRPr sz="1867" b="1">
                <a:solidFill>
                  <a:schemeClr val="bg1"/>
                </a:solidFill>
              </a:defRPr>
            </a:lvl1pPr>
          </a:lstStyle>
          <a:p>
            <a:pPr lvl="0"/>
            <a:r>
              <a:rPr lang="en-US"/>
              <a:t>John Doe</a:t>
            </a:r>
            <a:br>
              <a:rPr lang="en-US"/>
            </a:br>
            <a:endParaRPr lang="en-US"/>
          </a:p>
        </p:txBody>
      </p:sp>
      <p:sp>
        <p:nvSpPr>
          <p:cNvPr id="15" name="Text Placeholder 7">
            <a:extLst>
              <a:ext uri="{FF2B5EF4-FFF2-40B4-BE49-F238E27FC236}">
                <a16:creationId xmlns:a16="http://schemas.microsoft.com/office/drawing/2014/main" id="{321FB1D2-B5DE-3C81-E9FD-7A9B60FC80D5}"/>
              </a:ext>
            </a:extLst>
          </p:cNvPr>
          <p:cNvSpPr>
            <a:spLocks noGrp="1"/>
          </p:cNvSpPr>
          <p:nvPr>
            <p:ph type="body" sz="quarter" idx="21" hasCustomPrompt="1"/>
          </p:nvPr>
        </p:nvSpPr>
        <p:spPr>
          <a:xfrm>
            <a:off x="8422219" y="4905600"/>
            <a:ext cx="3416300" cy="1084800"/>
          </a:xfrm>
        </p:spPr>
        <p:txBody>
          <a:bodyPr/>
          <a:lstStyle>
            <a:lvl1pPr>
              <a:spcAft>
                <a:spcPts val="0"/>
              </a:spcAft>
              <a:defRPr sz="1467">
                <a:solidFill>
                  <a:schemeClr val="bg1"/>
                </a:solidFill>
              </a:defRPr>
            </a:lvl1pPr>
          </a:lstStyle>
          <a:p>
            <a:pPr lvl="0"/>
            <a:r>
              <a:rPr lang="en-US"/>
              <a:t>Title</a:t>
            </a:r>
            <a:br>
              <a:rPr lang="en-US"/>
            </a:br>
            <a:r>
              <a:rPr lang="en-US"/>
              <a:t>Company</a:t>
            </a:r>
            <a:br>
              <a:rPr lang="en-US"/>
            </a:br>
            <a:r>
              <a:rPr lang="en-US"/>
              <a:t>Business Unit</a:t>
            </a:r>
            <a:br>
              <a:rPr lang="en-US"/>
            </a:br>
            <a:endParaRPr lang="en-US"/>
          </a:p>
        </p:txBody>
      </p:sp>
      <p:sp>
        <p:nvSpPr>
          <p:cNvPr id="11" name="Text Placeholder 7">
            <a:extLst>
              <a:ext uri="{FF2B5EF4-FFF2-40B4-BE49-F238E27FC236}">
                <a16:creationId xmlns:a16="http://schemas.microsoft.com/office/drawing/2014/main" id="{7738C014-4C3F-E369-8830-B267FA6FD12F}"/>
              </a:ext>
            </a:extLst>
          </p:cNvPr>
          <p:cNvSpPr>
            <a:spLocks noGrp="1"/>
          </p:cNvSpPr>
          <p:nvPr>
            <p:ph type="body" sz="quarter" idx="22" hasCustomPrompt="1"/>
          </p:nvPr>
        </p:nvSpPr>
        <p:spPr>
          <a:xfrm>
            <a:off x="835202" y="2209800"/>
            <a:ext cx="3416300" cy="597408"/>
          </a:xfrm>
        </p:spPr>
        <p:txBody>
          <a:bodyPr/>
          <a:lstStyle>
            <a:lvl1pPr>
              <a:spcAft>
                <a:spcPts val="0"/>
              </a:spcAft>
              <a:defRPr sz="1867" b="1">
                <a:solidFill>
                  <a:schemeClr val="bg1"/>
                </a:solidFill>
              </a:defRPr>
            </a:lvl1pPr>
          </a:lstStyle>
          <a:p>
            <a:pPr lvl="0"/>
            <a:r>
              <a:rPr lang="en-US"/>
              <a:t>John Doe</a:t>
            </a:r>
          </a:p>
        </p:txBody>
      </p:sp>
      <p:sp>
        <p:nvSpPr>
          <p:cNvPr id="16" name="Text Placeholder 7">
            <a:extLst>
              <a:ext uri="{FF2B5EF4-FFF2-40B4-BE49-F238E27FC236}">
                <a16:creationId xmlns:a16="http://schemas.microsoft.com/office/drawing/2014/main" id="{787516AD-FB6B-68DC-4847-F9B9FCD487CF}"/>
              </a:ext>
            </a:extLst>
          </p:cNvPr>
          <p:cNvSpPr>
            <a:spLocks noGrp="1"/>
          </p:cNvSpPr>
          <p:nvPr>
            <p:ph type="body" sz="quarter" idx="23" hasCustomPrompt="1"/>
          </p:nvPr>
        </p:nvSpPr>
        <p:spPr>
          <a:xfrm>
            <a:off x="835202" y="2824105"/>
            <a:ext cx="3416300" cy="1085379"/>
          </a:xfrm>
        </p:spPr>
        <p:txBody>
          <a:bodyPr/>
          <a:lstStyle>
            <a:lvl1pPr>
              <a:spcAft>
                <a:spcPts val="0"/>
              </a:spcAft>
              <a:defRPr sz="1467">
                <a:solidFill>
                  <a:schemeClr val="bg1"/>
                </a:solidFill>
              </a:defRPr>
            </a:lvl1pPr>
          </a:lstStyle>
          <a:p>
            <a:pPr lvl="0"/>
            <a:r>
              <a:rPr lang="en-US"/>
              <a:t>Title</a:t>
            </a:r>
            <a:br>
              <a:rPr lang="en-US"/>
            </a:br>
            <a:r>
              <a:rPr lang="en-US"/>
              <a:t>Company</a:t>
            </a:r>
            <a:br>
              <a:rPr lang="en-US"/>
            </a:br>
            <a:r>
              <a:rPr lang="en-US"/>
              <a:t>Business Unit</a:t>
            </a:r>
            <a:br>
              <a:rPr lang="en-US"/>
            </a:br>
            <a:endParaRPr lang="en-US"/>
          </a:p>
        </p:txBody>
      </p:sp>
      <p:sp>
        <p:nvSpPr>
          <p:cNvPr id="17" name="Text Placeholder 7">
            <a:extLst>
              <a:ext uri="{FF2B5EF4-FFF2-40B4-BE49-F238E27FC236}">
                <a16:creationId xmlns:a16="http://schemas.microsoft.com/office/drawing/2014/main" id="{749E438A-5796-CCD2-4D5D-C18EC3BBA478}"/>
              </a:ext>
            </a:extLst>
          </p:cNvPr>
          <p:cNvSpPr>
            <a:spLocks noGrp="1"/>
          </p:cNvSpPr>
          <p:nvPr>
            <p:ph type="body" sz="quarter" idx="24" hasCustomPrompt="1"/>
          </p:nvPr>
        </p:nvSpPr>
        <p:spPr>
          <a:xfrm>
            <a:off x="835202" y="4296000"/>
            <a:ext cx="3416300" cy="597408"/>
          </a:xfrm>
        </p:spPr>
        <p:txBody>
          <a:bodyPr/>
          <a:lstStyle>
            <a:lvl1pPr>
              <a:spcAft>
                <a:spcPts val="0"/>
              </a:spcAft>
              <a:defRPr sz="1867" b="1">
                <a:solidFill>
                  <a:schemeClr val="bg1"/>
                </a:solidFill>
              </a:defRPr>
            </a:lvl1pPr>
          </a:lstStyle>
          <a:p>
            <a:pPr lvl="0"/>
            <a:r>
              <a:rPr lang="en-US"/>
              <a:t>Jane Doe</a:t>
            </a:r>
            <a:br>
              <a:rPr lang="en-US"/>
            </a:br>
            <a:endParaRPr lang="en-US"/>
          </a:p>
        </p:txBody>
      </p:sp>
      <p:sp>
        <p:nvSpPr>
          <p:cNvPr id="18" name="Text Placeholder 7">
            <a:extLst>
              <a:ext uri="{FF2B5EF4-FFF2-40B4-BE49-F238E27FC236}">
                <a16:creationId xmlns:a16="http://schemas.microsoft.com/office/drawing/2014/main" id="{E712FEEF-7E24-A982-CAB1-933367649747}"/>
              </a:ext>
            </a:extLst>
          </p:cNvPr>
          <p:cNvSpPr>
            <a:spLocks noGrp="1"/>
          </p:cNvSpPr>
          <p:nvPr>
            <p:ph type="body" sz="quarter" idx="25" hasCustomPrompt="1"/>
          </p:nvPr>
        </p:nvSpPr>
        <p:spPr>
          <a:xfrm>
            <a:off x="835202" y="4905600"/>
            <a:ext cx="3416300" cy="1084800"/>
          </a:xfrm>
        </p:spPr>
        <p:txBody>
          <a:bodyPr/>
          <a:lstStyle>
            <a:lvl1pPr>
              <a:spcAft>
                <a:spcPts val="0"/>
              </a:spcAft>
              <a:defRPr sz="1467">
                <a:solidFill>
                  <a:schemeClr val="bg1"/>
                </a:solidFill>
              </a:defRPr>
            </a:lvl1pPr>
          </a:lstStyle>
          <a:p>
            <a:pPr lvl="0"/>
            <a:r>
              <a:rPr lang="en-US"/>
              <a:t>Title</a:t>
            </a:r>
            <a:br>
              <a:rPr lang="en-US"/>
            </a:br>
            <a:r>
              <a:rPr lang="en-US"/>
              <a:t>Company</a:t>
            </a:r>
            <a:br>
              <a:rPr lang="en-US"/>
            </a:br>
            <a:r>
              <a:rPr lang="en-US"/>
              <a:t>Business Unit</a:t>
            </a:r>
            <a:br>
              <a:rPr lang="en-US"/>
            </a:br>
            <a:endParaRPr lang="en-US"/>
          </a:p>
        </p:txBody>
      </p:sp>
    </p:spTree>
    <p:extLst>
      <p:ext uri="{BB962C8B-B14F-4D97-AF65-F5344CB8AC3E}">
        <p14:creationId xmlns:p14="http://schemas.microsoft.com/office/powerpoint/2010/main" val="1726992580"/>
      </p:ext>
    </p:extLst>
  </p:cSld>
  <p:clrMapOvr>
    <a:masterClrMapping/>
  </p:clrMapOvr>
  <p:extLst>
    <p:ext uri="{DCECCB84-F9BA-43D5-87BE-67443E8EF086}">
      <p15:sldGuideLst xmlns:p15="http://schemas.microsoft.com/office/powerpoint/2012/main"/>
    </p:ext>
  </p:extLst>
</p:sldLayout>
</file>

<file path=ppt/slideLayouts/slideLayout346.xml><?xml version="1.0" encoding="utf-8"?>
<p:sldLayout xmlns:a="http://schemas.openxmlformats.org/drawingml/2006/main" xmlns:r="http://schemas.openxmlformats.org/officeDocument/2006/relationships" xmlns:p="http://schemas.openxmlformats.org/presentationml/2006/main" userDrawn="1">
  <p:cSld name="1_Three-columns text slide ">
    <p:spTree>
      <p:nvGrpSpPr>
        <p:cNvPr id="1" name=""/>
        <p:cNvGrpSpPr/>
        <p:nvPr/>
      </p:nvGrpSpPr>
      <p:grpSpPr>
        <a:xfrm>
          <a:off x="0" y="0"/>
          <a:ext cx="0" cy="0"/>
          <a:chOff x="0" y="0"/>
          <a:chExt cx="0" cy="0"/>
        </a:xfrm>
      </p:grpSpPr>
      <p:sp>
        <p:nvSpPr>
          <p:cNvPr id="2" name="Title 1"/>
          <p:cNvSpPr>
            <a:spLocks noGrp="1"/>
          </p:cNvSpPr>
          <p:nvPr>
            <p:ph type="title"/>
          </p:nvPr>
        </p:nvSpPr>
        <p:spPr>
          <a:xfrm>
            <a:off x="836083" y="385235"/>
            <a:ext cx="11000316" cy="960967"/>
          </a:xfrm>
        </p:spPr>
        <p:txBody>
          <a:bodyPr/>
          <a:lstStyle/>
          <a:p>
            <a:r>
              <a:rPr lang="en-US" noProof="0"/>
              <a:t>Click to edit Master title style</a:t>
            </a:r>
          </a:p>
        </p:txBody>
      </p:sp>
      <p:sp>
        <p:nvSpPr>
          <p:cNvPr id="3" name="Content Placeholder 2"/>
          <p:cNvSpPr>
            <a:spLocks noGrp="1"/>
          </p:cNvSpPr>
          <p:nvPr>
            <p:ph idx="1"/>
          </p:nvPr>
        </p:nvSpPr>
        <p:spPr>
          <a:xfrm>
            <a:off x="836081" y="2865971"/>
            <a:ext cx="3422400" cy="3264509"/>
          </a:xfrm>
        </p:spPr>
        <p:txBody>
          <a:bodyPr/>
          <a:lstStyle>
            <a:lvl1pPr>
              <a:defRPr sz="1467"/>
            </a:lvl1pPr>
            <a:lvl2pPr marL="153592" indent="-153592">
              <a:defRPr sz="1467"/>
            </a:lvl2pPr>
            <a:lvl3pPr marL="307184" indent="-153592">
              <a:defRPr sz="1467"/>
            </a:lvl3pPr>
            <a:lvl4pPr marL="460776" indent="-153592">
              <a:defRPr sz="1467"/>
            </a:lvl4pPr>
            <a:lvl5pPr marL="614370" indent="-153592">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10"/>
          </p:nvPr>
        </p:nvSpPr>
        <p:spPr/>
        <p:txBody>
          <a:bodyPr/>
          <a:lstStyle/>
          <a:p>
            <a:fld id="{EA77BC91-E307-40F0-8B84-E3742D2DA6FB}"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a:xfrm rot="-5400000">
            <a:off x="194499" y="6190393"/>
            <a:ext cx="240000" cy="144000"/>
          </a:xfrm>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7" name="Content Placeholder 2">
            <a:extLst>
              <a:ext uri="{FF2B5EF4-FFF2-40B4-BE49-F238E27FC236}">
                <a16:creationId xmlns:a16="http://schemas.microsoft.com/office/drawing/2014/main" id="{76BA3CB5-4E0B-038A-EC8B-EF65795FDB6A}"/>
              </a:ext>
            </a:extLst>
          </p:cNvPr>
          <p:cNvSpPr>
            <a:spLocks noGrp="1"/>
          </p:cNvSpPr>
          <p:nvPr>
            <p:ph idx="13"/>
          </p:nvPr>
        </p:nvSpPr>
        <p:spPr>
          <a:xfrm>
            <a:off x="4622803" y="2865970"/>
            <a:ext cx="3420533" cy="3267604"/>
          </a:xfrm>
        </p:spPr>
        <p:txBody>
          <a:bodyPr/>
          <a:lstStyle>
            <a:lvl1pPr>
              <a:defRPr sz="1467"/>
            </a:lvl1pPr>
            <a:lvl2pPr marL="153592" indent="-153592">
              <a:defRPr sz="1467"/>
            </a:lvl2pPr>
            <a:lvl3pPr marL="307184" indent="-153592">
              <a:defRPr sz="1467"/>
            </a:lvl3pPr>
            <a:lvl4pPr marL="460776" indent="-153592">
              <a:defRPr sz="1467"/>
            </a:lvl4pPr>
            <a:lvl5pPr marL="614370" indent="-153592">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8" name="Content Placeholder 2">
            <a:extLst>
              <a:ext uri="{FF2B5EF4-FFF2-40B4-BE49-F238E27FC236}">
                <a16:creationId xmlns:a16="http://schemas.microsoft.com/office/drawing/2014/main" id="{D39ECE93-E124-14D6-E1B3-D291AC837964}"/>
              </a:ext>
            </a:extLst>
          </p:cNvPr>
          <p:cNvSpPr>
            <a:spLocks noGrp="1"/>
          </p:cNvSpPr>
          <p:nvPr>
            <p:ph idx="14"/>
          </p:nvPr>
        </p:nvSpPr>
        <p:spPr>
          <a:xfrm>
            <a:off x="8413753" y="2865970"/>
            <a:ext cx="3420535" cy="3267604"/>
          </a:xfrm>
        </p:spPr>
        <p:txBody>
          <a:bodyPr/>
          <a:lstStyle>
            <a:lvl1pPr>
              <a:defRPr sz="1467"/>
            </a:lvl1pPr>
            <a:lvl2pPr marL="153592" indent="-153592">
              <a:defRPr sz="1467"/>
            </a:lvl2pPr>
            <a:lvl3pPr marL="307184" indent="-153592">
              <a:defRPr sz="1467"/>
            </a:lvl3pPr>
            <a:lvl4pPr marL="460776" indent="-153592">
              <a:defRPr sz="1467"/>
            </a:lvl4pPr>
            <a:lvl5pPr marL="614370" indent="-153592">
              <a:defRPr sz="1467"/>
            </a:lvl5pPr>
          </a:lstStyle>
          <a:p>
            <a:pPr lvl="0"/>
            <a:r>
              <a:rPr lang="en-US"/>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9" name="Content Placeholder 2">
            <a:extLst>
              <a:ext uri="{FF2B5EF4-FFF2-40B4-BE49-F238E27FC236}">
                <a16:creationId xmlns:a16="http://schemas.microsoft.com/office/drawing/2014/main" id="{F8A03253-F23B-759D-52D6-D0D372380F82}"/>
              </a:ext>
            </a:extLst>
          </p:cNvPr>
          <p:cNvSpPr>
            <a:spLocks noGrp="1"/>
          </p:cNvSpPr>
          <p:nvPr>
            <p:ph idx="15"/>
          </p:nvPr>
        </p:nvSpPr>
        <p:spPr>
          <a:xfrm>
            <a:off x="836083" y="2197100"/>
            <a:ext cx="3422400" cy="476645"/>
          </a:xfrm>
        </p:spPr>
        <p:txBody>
          <a:bodyPr/>
          <a:lstStyle>
            <a:lvl1pPr>
              <a:defRPr sz="1467" b="1">
                <a:solidFill>
                  <a:schemeClr val="tx1"/>
                </a:solidFill>
              </a:defRPr>
            </a:lvl1pPr>
            <a:lvl2pPr marL="153592" indent="-153592">
              <a:defRPr sz="1467" b="1">
                <a:solidFill>
                  <a:schemeClr val="tx1"/>
                </a:solidFill>
              </a:defRPr>
            </a:lvl2pPr>
            <a:lvl3pPr marL="307184" indent="-153592">
              <a:defRPr sz="1467" b="1">
                <a:solidFill>
                  <a:schemeClr val="tx1"/>
                </a:solidFill>
              </a:defRPr>
            </a:lvl3pPr>
            <a:lvl4pPr marL="460776" indent="-153592">
              <a:defRPr sz="1467" b="1">
                <a:solidFill>
                  <a:schemeClr val="tx1"/>
                </a:solidFill>
              </a:defRPr>
            </a:lvl4pPr>
            <a:lvl5pPr marL="614370" indent="-153592">
              <a:defRPr sz="1467" b="1">
                <a:solidFill>
                  <a:schemeClr val="tx1"/>
                </a:solidFill>
              </a:defRPr>
            </a:lvl5pPr>
          </a:lstStyle>
          <a:p>
            <a:pPr lvl="0"/>
            <a:r>
              <a:rPr lang="en-US" noProof="0"/>
              <a:t>Click to edit Master text styles</a:t>
            </a:r>
          </a:p>
        </p:txBody>
      </p:sp>
      <p:sp>
        <p:nvSpPr>
          <p:cNvPr id="11" name="Content Placeholder 2">
            <a:extLst>
              <a:ext uri="{FF2B5EF4-FFF2-40B4-BE49-F238E27FC236}">
                <a16:creationId xmlns:a16="http://schemas.microsoft.com/office/drawing/2014/main" id="{E7EFCB67-D080-4319-E997-74C0A99A291D}"/>
              </a:ext>
            </a:extLst>
          </p:cNvPr>
          <p:cNvSpPr>
            <a:spLocks noGrp="1"/>
          </p:cNvSpPr>
          <p:nvPr>
            <p:ph idx="16"/>
          </p:nvPr>
        </p:nvSpPr>
        <p:spPr>
          <a:xfrm>
            <a:off x="4622803" y="2197100"/>
            <a:ext cx="3420533" cy="476645"/>
          </a:xfrm>
        </p:spPr>
        <p:txBody>
          <a:bodyPr/>
          <a:lstStyle>
            <a:lvl1pPr>
              <a:defRPr sz="1467" b="1">
                <a:solidFill>
                  <a:schemeClr val="tx1"/>
                </a:solidFill>
              </a:defRPr>
            </a:lvl1pPr>
            <a:lvl2pPr marL="153592" indent="-153592">
              <a:defRPr sz="1467" b="1">
                <a:solidFill>
                  <a:schemeClr val="tx1"/>
                </a:solidFill>
              </a:defRPr>
            </a:lvl2pPr>
            <a:lvl3pPr marL="307184" indent="-153592">
              <a:defRPr sz="1467" b="1">
                <a:solidFill>
                  <a:schemeClr val="tx1"/>
                </a:solidFill>
              </a:defRPr>
            </a:lvl3pPr>
            <a:lvl4pPr marL="460776" indent="-153592">
              <a:defRPr sz="1467" b="1">
                <a:solidFill>
                  <a:schemeClr val="tx1"/>
                </a:solidFill>
              </a:defRPr>
            </a:lvl4pPr>
            <a:lvl5pPr marL="614370" indent="-153592">
              <a:defRPr sz="1467" b="1">
                <a:solidFill>
                  <a:schemeClr val="tx1"/>
                </a:solidFill>
              </a:defRPr>
            </a:lvl5pPr>
          </a:lstStyle>
          <a:p>
            <a:pPr lvl="0"/>
            <a:r>
              <a:rPr lang="en-US" noProof="0"/>
              <a:t>Click to edit Master text styles</a:t>
            </a:r>
          </a:p>
        </p:txBody>
      </p:sp>
      <p:sp>
        <p:nvSpPr>
          <p:cNvPr id="12" name="Content Placeholder 2">
            <a:extLst>
              <a:ext uri="{FF2B5EF4-FFF2-40B4-BE49-F238E27FC236}">
                <a16:creationId xmlns:a16="http://schemas.microsoft.com/office/drawing/2014/main" id="{4BBAD459-7E18-A13F-67D6-D1EA73D281BB}"/>
              </a:ext>
            </a:extLst>
          </p:cNvPr>
          <p:cNvSpPr>
            <a:spLocks noGrp="1"/>
          </p:cNvSpPr>
          <p:nvPr>
            <p:ph idx="17"/>
          </p:nvPr>
        </p:nvSpPr>
        <p:spPr>
          <a:xfrm>
            <a:off x="8413753" y="2197100"/>
            <a:ext cx="3420535" cy="476645"/>
          </a:xfrm>
        </p:spPr>
        <p:txBody>
          <a:bodyPr/>
          <a:lstStyle>
            <a:lvl1pPr>
              <a:defRPr sz="1467" b="1">
                <a:solidFill>
                  <a:schemeClr val="tx1"/>
                </a:solidFill>
              </a:defRPr>
            </a:lvl1pPr>
            <a:lvl2pPr marL="153592" indent="-153592">
              <a:defRPr sz="1467" b="1">
                <a:solidFill>
                  <a:schemeClr val="tx1"/>
                </a:solidFill>
              </a:defRPr>
            </a:lvl2pPr>
            <a:lvl3pPr marL="307184" indent="-153592">
              <a:defRPr sz="1467" b="1">
                <a:solidFill>
                  <a:schemeClr val="tx1"/>
                </a:solidFill>
              </a:defRPr>
            </a:lvl3pPr>
            <a:lvl4pPr marL="460776" indent="-153592">
              <a:defRPr sz="1467" b="1">
                <a:solidFill>
                  <a:schemeClr val="tx1"/>
                </a:solidFill>
              </a:defRPr>
            </a:lvl4pPr>
            <a:lvl5pPr marL="614370" indent="-153592">
              <a:defRPr sz="1467" b="1">
                <a:solidFill>
                  <a:schemeClr val="tx1"/>
                </a:solidFill>
              </a:defRPr>
            </a:lvl5pPr>
          </a:lstStyle>
          <a:p>
            <a:pPr lvl="0"/>
            <a:r>
              <a:rPr lang="en-US" noProof="0"/>
              <a:t>Click to edit Master text styles</a:t>
            </a:r>
          </a:p>
        </p:txBody>
      </p:sp>
      <p:sp>
        <p:nvSpPr>
          <p:cNvPr id="14" name="Text Placeholder 13">
            <a:extLst>
              <a:ext uri="{FF2B5EF4-FFF2-40B4-BE49-F238E27FC236}">
                <a16:creationId xmlns:a16="http://schemas.microsoft.com/office/drawing/2014/main" id="{9E7AC5FE-6C84-8EE7-245C-A99B8F429EC7}"/>
              </a:ext>
            </a:extLst>
          </p:cNvPr>
          <p:cNvSpPr>
            <a:spLocks noGrp="1"/>
          </p:cNvSpPr>
          <p:nvPr>
            <p:ph type="body" sz="quarter" idx="18" hasCustomPrompt="1"/>
          </p:nvPr>
        </p:nvSpPr>
        <p:spPr>
          <a:xfrm>
            <a:off x="836084" y="6238393"/>
            <a:ext cx="7200000" cy="144000"/>
          </a:xfrm>
        </p:spPr>
        <p:txBody>
          <a:bodyPr anchor="b" anchorCtr="0"/>
          <a:lstStyle>
            <a:lvl1pPr>
              <a:defRPr sz="933"/>
            </a:lvl1pPr>
            <a:lvl2pPr>
              <a:defRPr sz="933"/>
            </a:lvl2pPr>
            <a:lvl3pPr>
              <a:defRPr sz="933"/>
            </a:lvl3pPr>
            <a:lvl4pPr>
              <a:defRPr sz="933"/>
            </a:lvl4pPr>
            <a:lvl5pPr>
              <a:defRPr sz="933"/>
            </a:lvl5pPr>
          </a:lstStyle>
          <a:p>
            <a:pPr lvl="0"/>
            <a:r>
              <a:rPr lang="en-US"/>
              <a:t>Footnote, source</a:t>
            </a:r>
          </a:p>
        </p:txBody>
      </p:sp>
    </p:spTree>
    <p:extLst>
      <p:ext uri="{BB962C8B-B14F-4D97-AF65-F5344CB8AC3E}">
        <p14:creationId xmlns:p14="http://schemas.microsoft.com/office/powerpoint/2010/main" val="2304843262"/>
      </p:ext>
    </p:extLst>
  </p:cSld>
  <p:clrMapOvr>
    <a:masterClrMapping/>
  </p:clrMapOvr>
  <p:extLst>
    <p:ext uri="{DCECCB84-F9BA-43D5-87BE-67443E8EF086}">
      <p15:sldGuideLst xmlns:p15="http://schemas.microsoft.com/office/powerpoint/2012/main"/>
    </p:ext>
  </p:extLst>
</p:sldLayout>
</file>

<file path=ppt/slideLayouts/slideLayout347.xml><?xml version="1.0" encoding="utf-8"?>
<p:sldLayout xmlns:a="http://schemas.openxmlformats.org/drawingml/2006/main" xmlns:r="http://schemas.openxmlformats.org/officeDocument/2006/relationships" xmlns:p="http://schemas.openxmlformats.org/presentationml/2006/main" userDrawn="1">
  <p:cSld name="1_Title with pictur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7B5185DC-75AA-89C5-12FA-7663D1244071}"/>
              </a:ext>
            </a:extLst>
          </p:cNvPr>
          <p:cNvSpPr>
            <a:spLocks noGrp="1"/>
          </p:cNvSpPr>
          <p:nvPr>
            <p:ph type="pic" sz="quarter" idx="10"/>
          </p:nvPr>
        </p:nvSpPr>
        <p:spPr>
          <a:xfrm>
            <a:off x="0" y="0"/>
            <a:ext cx="12192000" cy="6858000"/>
          </a:xfrm>
        </p:spPr>
        <p:txBody>
          <a:bodyPr anchor="ctr" anchorCtr="1"/>
          <a:lstStyle>
            <a:lvl1pPr algn="ctr">
              <a:defRPr/>
            </a:lvl1pPr>
          </a:lstStyle>
          <a:p>
            <a:r>
              <a:rPr lang="en-US" dirty="0"/>
              <a:t>Click icon to add picture</a:t>
            </a:r>
          </a:p>
        </p:txBody>
      </p:sp>
      <p:sp>
        <p:nvSpPr>
          <p:cNvPr id="6" name="Text Placeholder 5">
            <a:extLst>
              <a:ext uri="{FF2B5EF4-FFF2-40B4-BE49-F238E27FC236}">
                <a16:creationId xmlns:a16="http://schemas.microsoft.com/office/drawing/2014/main" id="{35FA0A69-F626-71D1-D44C-F45E3406B30E}"/>
              </a:ext>
            </a:extLst>
          </p:cNvPr>
          <p:cNvSpPr>
            <a:spLocks noGrp="1"/>
          </p:cNvSpPr>
          <p:nvPr>
            <p:ph type="body" sz="quarter" idx="11" hasCustomPrompt="1"/>
          </p:nvPr>
        </p:nvSpPr>
        <p:spPr>
          <a:xfrm>
            <a:off x="556800" y="1180800"/>
            <a:ext cx="5760000" cy="4560000"/>
          </a:xfrm>
          <a:gradFill>
            <a:gsLst>
              <a:gs pos="0">
                <a:schemeClr val="accent2"/>
              </a:gs>
              <a:gs pos="45000">
                <a:schemeClr val="accent2">
                  <a:alpha val="0"/>
                </a:schemeClr>
              </a:gs>
            </a:gsLst>
            <a:lin ang="2700000" scaled="0"/>
          </a:gradFill>
        </p:spPr>
        <p:txBody>
          <a:bodyPr/>
          <a:lstStyle>
            <a:lvl1pPr>
              <a:defRPr sz="133"/>
            </a:lvl1pPr>
          </a:lstStyle>
          <a:p>
            <a:pPr lvl="0"/>
            <a:r>
              <a:rPr lang="en-US"/>
              <a:t> </a:t>
            </a:r>
          </a:p>
        </p:txBody>
      </p:sp>
      <p:sp>
        <p:nvSpPr>
          <p:cNvPr id="2" name="Title 1"/>
          <p:cNvSpPr>
            <a:spLocks noGrp="1"/>
          </p:cNvSpPr>
          <p:nvPr>
            <p:ph type="ctrTitle"/>
          </p:nvPr>
        </p:nvSpPr>
        <p:spPr>
          <a:xfrm>
            <a:off x="833968" y="1384302"/>
            <a:ext cx="5505451" cy="2125663"/>
          </a:xfrm>
        </p:spPr>
        <p:txBody>
          <a:bodyPr anchor="t" anchorCtr="0"/>
          <a:lstStyle>
            <a:lvl1pPr algn="l">
              <a:defRPr sz="4800">
                <a:solidFill>
                  <a:schemeClr val="tx1"/>
                </a:solidFill>
              </a:defRPr>
            </a:lvl1pPr>
          </a:lstStyle>
          <a:p>
            <a:r>
              <a:rPr lang="en-US" noProof="0"/>
              <a:t>Click to edit Master title style</a:t>
            </a:r>
          </a:p>
        </p:txBody>
      </p:sp>
      <p:sp>
        <p:nvSpPr>
          <p:cNvPr id="3" name="Subtitle 2"/>
          <p:cNvSpPr>
            <a:spLocks noGrp="1"/>
          </p:cNvSpPr>
          <p:nvPr>
            <p:ph type="subTitle" idx="1" hasCustomPrompt="1"/>
          </p:nvPr>
        </p:nvSpPr>
        <p:spPr>
          <a:xfrm>
            <a:off x="833969" y="3600451"/>
            <a:ext cx="5505451" cy="1657348"/>
          </a:xfrm>
        </p:spPr>
        <p:txBody>
          <a:bodyPr anchor="t" anchorCtr="0"/>
          <a:lstStyle>
            <a:lvl1pPr marL="0" indent="0" algn="l">
              <a:buNone/>
              <a:defRPr sz="1600" b="1">
                <a:solidFill>
                  <a:schemeClr val="tx1"/>
                </a:solidFill>
              </a:defRPr>
            </a:lvl1pPr>
            <a:lvl2pPr marL="457178" indent="0" algn="ctr">
              <a:buNone/>
              <a:defRPr sz="2000"/>
            </a:lvl2pPr>
            <a:lvl3pPr marL="914354" indent="0" algn="ctr">
              <a:buNone/>
              <a:defRPr sz="1800"/>
            </a:lvl3pPr>
            <a:lvl4pPr marL="1371532" indent="0" algn="ctr">
              <a:buNone/>
              <a:defRPr sz="1600"/>
            </a:lvl4pPr>
            <a:lvl5pPr marL="1828709" indent="0" algn="ctr">
              <a:buNone/>
              <a:defRPr sz="1600"/>
            </a:lvl5pPr>
            <a:lvl6pPr marL="2285886" indent="0" algn="ctr">
              <a:buNone/>
              <a:defRPr sz="1600"/>
            </a:lvl6pPr>
            <a:lvl7pPr marL="2743062" indent="0" algn="ctr">
              <a:buNone/>
              <a:defRPr sz="1600"/>
            </a:lvl7pPr>
            <a:lvl8pPr marL="3200240" indent="0" algn="ctr">
              <a:buNone/>
              <a:defRPr sz="1600"/>
            </a:lvl8pPr>
            <a:lvl9pPr marL="3657418" indent="0" algn="ctr">
              <a:buNone/>
              <a:defRPr sz="1600"/>
            </a:lvl9pPr>
          </a:lstStyle>
          <a:p>
            <a:r>
              <a:rPr lang="en-US" noProof="0"/>
              <a:t>Click to edit Master subtitle style        </a:t>
            </a:r>
          </a:p>
        </p:txBody>
      </p:sp>
    </p:spTree>
    <p:extLst>
      <p:ext uri="{BB962C8B-B14F-4D97-AF65-F5344CB8AC3E}">
        <p14:creationId xmlns:p14="http://schemas.microsoft.com/office/powerpoint/2010/main" val="340499158"/>
      </p:ext>
    </p:extLst>
  </p:cSld>
  <p:clrMapOvr>
    <a:masterClrMapping/>
  </p:clrMapOvr>
  <p:extLst>
    <p:ext uri="{DCECCB84-F9BA-43D5-87BE-67443E8EF086}">
      <p15:sldGuideLst xmlns:p15="http://schemas.microsoft.com/office/powerpoint/2012/main">
        <p15:guide id="5" orient="horz" pos="654">
          <p15:clr>
            <a:srgbClr val="A4A3A4"/>
          </p15:clr>
        </p15:guide>
        <p15:guide id="7" orient="horz" pos="556">
          <p15:clr>
            <a:srgbClr val="A4A3A4"/>
          </p15:clr>
        </p15:guide>
      </p15:sldGuideLst>
    </p:ext>
  </p:extLst>
</p:sldLayout>
</file>

<file path=ppt/slideLayouts/slideLayout348.xml><?xml version="1.0" encoding="utf-8"?>
<p:sldLayout xmlns:a="http://schemas.openxmlformats.org/drawingml/2006/main" xmlns:r="http://schemas.openxmlformats.org/officeDocument/2006/relationships" xmlns:p="http://schemas.openxmlformats.org/presentationml/2006/main" userDrawn="1">
  <p:cSld name="1_Divider slide">
    <p:bg>
      <p:bgPr>
        <a:solidFill>
          <a:schemeClr val="accent1"/>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BA372D2-B535-8019-13DF-3C17C2336D8A}"/>
              </a:ext>
            </a:extLst>
          </p:cNvPr>
          <p:cNvSpPr/>
          <p:nvPr userDrawn="1"/>
        </p:nvSpPr>
        <p:spPr>
          <a:xfrm>
            <a:off x="554567" y="2205567"/>
            <a:ext cx="5040000" cy="4080000"/>
          </a:xfrm>
          <a:prstGeom prst="rect">
            <a:avLst/>
          </a:prstGeom>
          <a:gradFill>
            <a:gsLst>
              <a:gs pos="0">
                <a:schemeClr val="accent2"/>
              </a:gs>
              <a:gs pos="45000">
                <a:schemeClr val="accent2">
                  <a:alpha val="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 name="Title 1"/>
          <p:cNvSpPr>
            <a:spLocks noGrp="1"/>
          </p:cNvSpPr>
          <p:nvPr>
            <p:ph type="title"/>
          </p:nvPr>
        </p:nvSpPr>
        <p:spPr>
          <a:xfrm>
            <a:off x="836083" y="2450554"/>
            <a:ext cx="11000316" cy="906815"/>
          </a:xfrm>
        </p:spPr>
        <p:txBody>
          <a:bodyPr/>
          <a:lstStyle>
            <a:lvl1pPr>
              <a:defRPr sz="4267">
                <a:solidFill>
                  <a:schemeClr val="bg1"/>
                </a:solidFill>
              </a:defRPr>
            </a:lvl1pPr>
          </a:lstStyle>
          <a:p>
            <a:r>
              <a:rPr lang="en-US" noProof="0"/>
              <a:t>Click to edit Master title style</a:t>
            </a:r>
          </a:p>
        </p:txBody>
      </p:sp>
      <p:sp>
        <p:nvSpPr>
          <p:cNvPr id="4" name="Date Placeholder 3"/>
          <p:cNvSpPr>
            <a:spLocks noGrp="1"/>
          </p:cNvSpPr>
          <p:nvPr>
            <p:ph type="dt" sz="half" idx="10"/>
          </p:nvPr>
        </p:nvSpPr>
        <p:spPr/>
        <p:txBody>
          <a:bodyPr/>
          <a:lstStyle>
            <a:lvl1pPr>
              <a:defRPr>
                <a:solidFill>
                  <a:schemeClr val="bg1"/>
                </a:solidFill>
              </a:defRPr>
            </a:lvl1pPr>
          </a:lstStyle>
          <a:p>
            <a:fld id="{8A730357-B227-4869-806B-709A99476E9F}" type="datetime1">
              <a:rPr lang="en-US" smtClean="0"/>
              <a:t>07/18/2024</a:t>
            </a:fld>
            <a:endParaRPr lang="en-US" dirty="0"/>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dirty="0"/>
              <a:t>Besse Medical  |  Confidential</a:t>
            </a:r>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Tree>
    <p:extLst>
      <p:ext uri="{BB962C8B-B14F-4D97-AF65-F5344CB8AC3E}">
        <p14:creationId xmlns:p14="http://schemas.microsoft.com/office/powerpoint/2010/main" val="2658077238"/>
      </p:ext>
    </p:extLst>
  </p:cSld>
  <p:clrMapOvr>
    <a:masterClrMapping/>
  </p:clrMapOvr>
  <p:extLst>
    <p:ext uri="{DCECCB84-F9BA-43D5-87BE-67443E8EF086}">
      <p15:sldGuideLst xmlns:p15="http://schemas.microsoft.com/office/powerpoint/2012/main">
        <p15:guide id="7" orient="horz" pos="1157">
          <p15:clr>
            <a:srgbClr val="A4A3A4"/>
          </p15:clr>
        </p15:guide>
      </p15:sldGuideLst>
    </p:ext>
  </p:extLst>
</p:sldLayout>
</file>

<file path=ppt/slideLayouts/slideLayout349.xml><?xml version="1.0" encoding="utf-8"?>
<p:sldLayout xmlns:a="http://schemas.openxmlformats.org/drawingml/2006/main" xmlns:r="http://schemas.openxmlformats.org/officeDocument/2006/relationships" xmlns:p="http://schemas.openxmlformats.org/presentationml/2006/main" userDrawn="1">
  <p:cSld name="1_Divider slide with picture right            ">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03CD2E7F-4CEE-BBAD-AF97-2389B4F590F0}"/>
              </a:ext>
            </a:extLst>
          </p:cNvPr>
          <p:cNvSpPr/>
          <p:nvPr userDrawn="1"/>
        </p:nvSpPr>
        <p:spPr>
          <a:xfrm>
            <a:off x="8411635" y="0"/>
            <a:ext cx="3780367"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 name="Title 1"/>
          <p:cNvSpPr>
            <a:spLocks noGrp="1"/>
          </p:cNvSpPr>
          <p:nvPr>
            <p:ph type="title"/>
          </p:nvPr>
        </p:nvSpPr>
        <p:spPr>
          <a:xfrm>
            <a:off x="836085" y="2450552"/>
            <a:ext cx="7207251" cy="2192685"/>
          </a:xfrm>
        </p:spPr>
        <p:txBody>
          <a:bodyPr/>
          <a:lstStyle>
            <a:lvl1pPr>
              <a:defRPr sz="4267">
                <a:solidFill>
                  <a:schemeClr val="bg1"/>
                </a:solidFill>
              </a:defRPr>
            </a:lvl1pPr>
          </a:lstStyle>
          <a:p>
            <a:r>
              <a:rPr lang="en-US" noProof="0"/>
              <a:t>Click to edit Master title style</a:t>
            </a:r>
          </a:p>
        </p:txBody>
      </p:sp>
      <p:sp>
        <p:nvSpPr>
          <p:cNvPr id="4" name="Date Placeholder 3"/>
          <p:cNvSpPr>
            <a:spLocks noGrp="1"/>
          </p:cNvSpPr>
          <p:nvPr>
            <p:ph type="dt" sz="half" idx="10"/>
          </p:nvPr>
        </p:nvSpPr>
        <p:spPr/>
        <p:txBody>
          <a:bodyPr/>
          <a:lstStyle>
            <a:lvl1pPr>
              <a:defRPr>
                <a:solidFill>
                  <a:schemeClr val="bg1"/>
                </a:solidFill>
              </a:defRPr>
            </a:lvl1pPr>
          </a:lstStyle>
          <a:p>
            <a:fld id="{24217A43-2022-406A-BFE6-622A3EF37B24}" type="datetime1">
              <a:rPr lang="en-US" smtClean="0"/>
              <a:t>07/18/2024</a:t>
            </a:fld>
            <a:endParaRPr lang="en-US" dirty="0"/>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dirty="0"/>
              <a:t>Besse Medical  |  Confidential</a:t>
            </a:r>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
        <p:nvSpPr>
          <p:cNvPr id="9" name="Picture Placeholder 4">
            <a:extLst>
              <a:ext uri="{FF2B5EF4-FFF2-40B4-BE49-F238E27FC236}">
                <a16:creationId xmlns:a16="http://schemas.microsoft.com/office/drawing/2014/main" id="{459D50D3-B26A-1071-9DCD-04E617CD92B3}"/>
              </a:ext>
            </a:extLst>
          </p:cNvPr>
          <p:cNvSpPr>
            <a:spLocks noGrp="1"/>
          </p:cNvSpPr>
          <p:nvPr>
            <p:ph type="pic" sz="quarter" idx="13"/>
          </p:nvPr>
        </p:nvSpPr>
        <p:spPr>
          <a:xfrm>
            <a:off x="8411635" y="0"/>
            <a:ext cx="3780367" cy="6858000"/>
          </a:xfrm>
        </p:spPr>
        <p:txBody>
          <a:bodyPr anchor="ctr" anchorCtr="1"/>
          <a:lstStyle>
            <a:lvl1pPr algn="ctr">
              <a:defRPr/>
            </a:lvl1pPr>
          </a:lstStyle>
          <a:p>
            <a:r>
              <a:rPr lang="en-US" noProof="0" dirty="0"/>
              <a:t>Click icon to add picture</a:t>
            </a:r>
          </a:p>
        </p:txBody>
      </p:sp>
    </p:spTree>
    <p:extLst>
      <p:ext uri="{BB962C8B-B14F-4D97-AF65-F5344CB8AC3E}">
        <p14:creationId xmlns:p14="http://schemas.microsoft.com/office/powerpoint/2010/main" val="2157314433"/>
      </p:ext>
    </p:extLst>
  </p:cSld>
  <p:clrMapOvr>
    <a:masterClrMapping/>
  </p:clrMapOvr>
  <p:extLst>
    <p:ext uri="{DCECCB84-F9BA-43D5-87BE-67443E8EF086}">
      <p15:sldGuideLst xmlns:p15="http://schemas.microsoft.com/office/powerpoint/2012/main">
        <p15:guide id="7" orient="horz" pos="1157">
          <p15:clr>
            <a:srgbClr val="A4A3A4"/>
          </p15:clr>
        </p15:guide>
      </p15:sldGuideLst>
    </p:ext>
  </p:extLst>
</p:sldLayout>
</file>

<file path=ppt/slideLayouts/slideLayout350.xml><?xml version="1.0" encoding="utf-8"?>
<p:sldLayout xmlns:a="http://schemas.openxmlformats.org/drawingml/2006/main" xmlns:r="http://schemas.openxmlformats.org/officeDocument/2006/relationships" xmlns:p="http://schemas.openxmlformats.org/presentationml/2006/main" userDrawn="1">
  <p:cSld name="1_Divider slide with dark picture">
    <p:spTree>
      <p:nvGrpSpPr>
        <p:cNvPr id="1" name=""/>
        <p:cNvGrpSpPr/>
        <p:nvPr/>
      </p:nvGrpSpPr>
      <p:grpSpPr>
        <a:xfrm>
          <a:off x="0" y="0"/>
          <a:ext cx="0" cy="0"/>
          <a:chOff x="0" y="0"/>
          <a:chExt cx="0" cy="0"/>
        </a:xfrm>
      </p:grpSpPr>
      <p:sp>
        <p:nvSpPr>
          <p:cNvPr id="3" name="Picture Placeholder 4">
            <a:extLst>
              <a:ext uri="{FF2B5EF4-FFF2-40B4-BE49-F238E27FC236}">
                <a16:creationId xmlns:a16="http://schemas.microsoft.com/office/drawing/2014/main" id="{F9843477-FF41-1244-D052-0664C83A7EC4}"/>
              </a:ext>
            </a:extLst>
          </p:cNvPr>
          <p:cNvSpPr>
            <a:spLocks noGrp="1"/>
          </p:cNvSpPr>
          <p:nvPr>
            <p:ph type="pic" sz="quarter" idx="13"/>
          </p:nvPr>
        </p:nvSpPr>
        <p:spPr>
          <a:xfrm>
            <a:off x="0" y="0"/>
            <a:ext cx="12192000" cy="6858000"/>
          </a:xfrm>
        </p:spPr>
        <p:txBody>
          <a:bodyPr anchor="ctr" anchorCtr="1"/>
          <a:lstStyle>
            <a:lvl1pPr algn="ctr">
              <a:defRPr/>
            </a:lvl1pPr>
          </a:lstStyle>
          <a:p>
            <a:r>
              <a:rPr lang="en-US" noProof="0" dirty="0"/>
              <a:t>Click icon to add picture</a:t>
            </a:r>
          </a:p>
        </p:txBody>
      </p:sp>
      <p:sp>
        <p:nvSpPr>
          <p:cNvPr id="2" name="Title 1"/>
          <p:cNvSpPr>
            <a:spLocks noGrp="1"/>
          </p:cNvSpPr>
          <p:nvPr>
            <p:ph type="title"/>
          </p:nvPr>
        </p:nvSpPr>
        <p:spPr>
          <a:xfrm>
            <a:off x="836083" y="2450554"/>
            <a:ext cx="11000316" cy="906815"/>
          </a:xfrm>
        </p:spPr>
        <p:txBody>
          <a:bodyPr/>
          <a:lstStyle>
            <a:lvl1pPr>
              <a:defRPr sz="4267">
                <a:solidFill>
                  <a:schemeClr val="bg1"/>
                </a:solidFill>
              </a:defRPr>
            </a:lvl1pPr>
          </a:lstStyle>
          <a:p>
            <a:r>
              <a:rPr lang="en-US" noProof="0"/>
              <a:t>Click to edit Master title style</a:t>
            </a:r>
          </a:p>
        </p:txBody>
      </p:sp>
      <p:pic>
        <p:nvPicPr>
          <p:cNvPr id="7" name="Graphic 6">
            <a:extLst>
              <a:ext uri="{FF2B5EF4-FFF2-40B4-BE49-F238E27FC236}">
                <a16:creationId xmlns:a16="http://schemas.microsoft.com/office/drawing/2014/main" id="{EFA1F824-6FC4-822D-0410-863E12D17EB6}"/>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
        <p:nvSpPr>
          <p:cNvPr id="4" name="Date Placeholder 3"/>
          <p:cNvSpPr>
            <a:spLocks noGrp="1"/>
          </p:cNvSpPr>
          <p:nvPr>
            <p:ph type="dt" sz="half" idx="10"/>
          </p:nvPr>
        </p:nvSpPr>
        <p:spPr/>
        <p:txBody>
          <a:bodyPr/>
          <a:lstStyle>
            <a:lvl1pPr>
              <a:defRPr>
                <a:solidFill>
                  <a:schemeClr val="bg1"/>
                </a:solidFill>
              </a:defRPr>
            </a:lvl1pPr>
          </a:lstStyle>
          <a:p>
            <a:fld id="{8AFB0DA8-3AD6-49FF-A916-C3F409F0C438}" type="datetime1">
              <a:rPr lang="en-US" smtClean="0"/>
              <a:t>07/18/2024</a:t>
            </a:fld>
            <a:endParaRPr lang="en-US" dirty="0"/>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dirty="0"/>
              <a:t>Besse Medical  |  Confidential</a:t>
            </a:r>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dirty="0"/>
          </a:p>
        </p:txBody>
      </p:sp>
    </p:spTree>
    <p:extLst>
      <p:ext uri="{BB962C8B-B14F-4D97-AF65-F5344CB8AC3E}">
        <p14:creationId xmlns:p14="http://schemas.microsoft.com/office/powerpoint/2010/main" val="1900246552"/>
      </p:ext>
    </p:extLst>
  </p:cSld>
  <p:clrMapOvr>
    <a:masterClrMapping/>
  </p:clrMapOvr>
  <p:extLst>
    <p:ext uri="{DCECCB84-F9BA-43D5-87BE-67443E8EF086}">
      <p15:sldGuideLst xmlns:p15="http://schemas.microsoft.com/office/powerpoint/2012/main">
        <p15:guide id="7" orient="horz" pos="1157">
          <p15:clr>
            <a:srgbClr val="A4A3A4"/>
          </p15:clr>
        </p15:guide>
      </p15:sldGuideLst>
    </p:ext>
  </p:extLst>
</p:sldLayout>
</file>

<file path=ppt/slideLayouts/slideLayout351.xml><?xml version="1.0" encoding="utf-8"?>
<p:sldLayout xmlns:a="http://schemas.openxmlformats.org/drawingml/2006/main" xmlns:r="http://schemas.openxmlformats.org/officeDocument/2006/relationships" xmlns:p="http://schemas.openxmlformats.org/presentationml/2006/main" userDrawn="1">
  <p:cSld name="1_One-column text slide 14pt 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836083" y="385235"/>
            <a:ext cx="11000316" cy="960967"/>
          </a:xfrm>
        </p:spPr>
        <p:txBody>
          <a:bodyPr/>
          <a:lstStyle/>
          <a:p>
            <a:r>
              <a:rPr lang="en-US" noProof="0"/>
              <a:t>Click to edit Master title style</a:t>
            </a:r>
          </a:p>
        </p:txBody>
      </p:sp>
      <p:sp>
        <p:nvSpPr>
          <p:cNvPr id="3" name="Content Placeholder 2"/>
          <p:cNvSpPr>
            <a:spLocks noGrp="1"/>
          </p:cNvSpPr>
          <p:nvPr>
            <p:ph idx="1"/>
          </p:nvPr>
        </p:nvSpPr>
        <p:spPr>
          <a:xfrm>
            <a:off x="836084" y="2197102"/>
            <a:ext cx="11000317" cy="4178300"/>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10"/>
          </p:nvPr>
        </p:nvSpPr>
        <p:spPr/>
        <p:txBody>
          <a:bodyPr/>
          <a:lstStyle/>
          <a:p>
            <a:fld id="{1602408B-AA41-47B8-8243-4AF76C5F663D}"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1" name="Text Placeholder 10">
            <a:extLst>
              <a:ext uri="{FF2B5EF4-FFF2-40B4-BE49-F238E27FC236}">
                <a16:creationId xmlns:a16="http://schemas.microsoft.com/office/drawing/2014/main" id="{8AC3CF24-F014-F172-5FCB-760A2DB96856}"/>
              </a:ext>
            </a:extLst>
          </p:cNvPr>
          <p:cNvSpPr>
            <a:spLocks noGrp="1"/>
          </p:cNvSpPr>
          <p:nvPr>
            <p:ph type="body" sz="quarter" idx="13"/>
          </p:nvPr>
        </p:nvSpPr>
        <p:spPr>
          <a:xfrm>
            <a:off x="836083" y="1528235"/>
            <a:ext cx="11000316" cy="518584"/>
          </a:xfrm>
        </p:spPr>
        <p:txBody>
          <a:bodyPr/>
          <a:lstStyle>
            <a:lvl1pPr>
              <a:defRPr b="1">
                <a:solidFill>
                  <a:schemeClr val="tx1"/>
                </a:solidFill>
                <a:latin typeface="+mj-lt"/>
              </a:defRPr>
            </a:lvl1pPr>
          </a:lstStyle>
          <a:p>
            <a:pPr lvl="0"/>
            <a:r>
              <a:rPr lang="en-US" noProof="0"/>
              <a:t>Click to edit Master text styles</a:t>
            </a:r>
          </a:p>
        </p:txBody>
      </p:sp>
    </p:spTree>
    <p:extLst>
      <p:ext uri="{BB962C8B-B14F-4D97-AF65-F5344CB8AC3E}">
        <p14:creationId xmlns:p14="http://schemas.microsoft.com/office/powerpoint/2010/main" val="3317899996"/>
      </p:ext>
    </p:extLst>
  </p:cSld>
  <p:clrMapOvr>
    <a:masterClrMapping/>
  </p:clrMapOvr>
  <p:extLst>
    <p:ext uri="{DCECCB84-F9BA-43D5-87BE-67443E8EF086}">
      <p15:sldGuideLst xmlns:p15="http://schemas.microsoft.com/office/powerpoint/2012/main"/>
    </p:ext>
  </p:extLst>
</p:sldLayout>
</file>

<file path=ppt/slideLayouts/slideLayout352.xml><?xml version="1.0" encoding="utf-8"?>
<p:sldLayout xmlns:a="http://schemas.openxmlformats.org/drawingml/2006/main" xmlns:r="http://schemas.openxmlformats.org/officeDocument/2006/relationships" xmlns:p="http://schemas.openxmlformats.org/presentationml/2006/main" userDrawn="1">
  <p:cSld name="1_Two-columns text slide 14pt/11pt">
    <p:spTree>
      <p:nvGrpSpPr>
        <p:cNvPr id="1" name=""/>
        <p:cNvGrpSpPr/>
        <p:nvPr/>
      </p:nvGrpSpPr>
      <p:grpSpPr>
        <a:xfrm>
          <a:off x="0" y="0"/>
          <a:ext cx="0" cy="0"/>
          <a:chOff x="0" y="0"/>
          <a:chExt cx="0" cy="0"/>
        </a:xfrm>
      </p:grpSpPr>
      <p:sp>
        <p:nvSpPr>
          <p:cNvPr id="2" name="Title 1"/>
          <p:cNvSpPr>
            <a:spLocks noGrp="1"/>
          </p:cNvSpPr>
          <p:nvPr>
            <p:ph type="title"/>
          </p:nvPr>
        </p:nvSpPr>
        <p:spPr>
          <a:xfrm>
            <a:off x="836086" y="385232"/>
            <a:ext cx="11000316" cy="960000"/>
          </a:xfrm>
        </p:spPr>
        <p:txBody>
          <a:bodyPr/>
          <a:lstStyle/>
          <a:p>
            <a:r>
              <a:rPr lang="en-US" noProof="0"/>
              <a:t>Click to edit Master title style</a:t>
            </a:r>
          </a:p>
        </p:txBody>
      </p:sp>
      <p:sp>
        <p:nvSpPr>
          <p:cNvPr id="3" name="Content Placeholder 2"/>
          <p:cNvSpPr>
            <a:spLocks noGrp="1"/>
          </p:cNvSpPr>
          <p:nvPr>
            <p:ph idx="1"/>
          </p:nvPr>
        </p:nvSpPr>
        <p:spPr>
          <a:xfrm>
            <a:off x="836086" y="2216491"/>
            <a:ext cx="3416300" cy="4148628"/>
          </a:xfrm>
        </p:spPr>
        <p:txBody>
          <a:bodyPr/>
          <a:lstStyle>
            <a:lvl1pPr>
              <a:defRPr sz="1867">
                <a:solidFill>
                  <a:schemeClr val="tx1"/>
                </a:solidFill>
              </a:defRPr>
            </a:lvl1pPr>
            <a:lvl2pPr marL="153592" indent="-153592">
              <a:defRPr sz="1467"/>
            </a:lvl2pPr>
            <a:lvl3pPr marL="307184" indent="-153592">
              <a:defRPr sz="1467"/>
            </a:lvl3pPr>
            <a:lvl4pPr marL="460776" indent="-153592">
              <a:defRPr sz="1467"/>
            </a:lvl4pPr>
            <a:lvl5pPr marL="614370" indent="-153592">
              <a:defRPr sz="1467"/>
            </a:lvl5pPr>
          </a:lstStyle>
          <a:p>
            <a:pPr lvl="0"/>
            <a:r>
              <a:rPr lang="en-US" noProof="0"/>
              <a:t>Click to edit Master text styles</a:t>
            </a:r>
          </a:p>
        </p:txBody>
      </p:sp>
      <p:sp>
        <p:nvSpPr>
          <p:cNvPr id="4" name="Date Placeholder 3"/>
          <p:cNvSpPr>
            <a:spLocks noGrp="1"/>
          </p:cNvSpPr>
          <p:nvPr>
            <p:ph type="dt" sz="half" idx="10"/>
          </p:nvPr>
        </p:nvSpPr>
        <p:spPr/>
        <p:txBody>
          <a:bodyPr/>
          <a:lstStyle/>
          <a:p>
            <a:fld id="{D4A77B43-0B8D-4C7A-A037-23C5D4223C03}"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7" name="Content Placeholder 2">
            <a:extLst>
              <a:ext uri="{FF2B5EF4-FFF2-40B4-BE49-F238E27FC236}">
                <a16:creationId xmlns:a16="http://schemas.microsoft.com/office/drawing/2014/main" id="{76BA3CB5-4E0B-038A-EC8B-EF65795FDB6A}"/>
              </a:ext>
            </a:extLst>
          </p:cNvPr>
          <p:cNvSpPr>
            <a:spLocks noGrp="1"/>
          </p:cNvSpPr>
          <p:nvPr>
            <p:ph idx="13"/>
          </p:nvPr>
        </p:nvSpPr>
        <p:spPr>
          <a:xfrm>
            <a:off x="4622802" y="2197102"/>
            <a:ext cx="7213599" cy="4185292"/>
          </a:xfrm>
        </p:spPr>
        <p:txBody>
          <a:bodyPr/>
          <a:lstStyle>
            <a:lvl1pPr>
              <a:defRPr sz="1467"/>
            </a:lvl1pPr>
            <a:lvl2pPr marL="153592" indent="-153592">
              <a:defRPr sz="1467"/>
            </a:lvl2pPr>
            <a:lvl3pPr marL="307184" indent="-153592">
              <a:defRPr sz="1467"/>
            </a:lvl3pPr>
            <a:lvl4pPr marL="460776" indent="-153592">
              <a:defRPr sz="1467"/>
            </a:lvl4pPr>
            <a:lvl5pPr marL="614370" indent="-153592">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2135791790"/>
      </p:ext>
    </p:extLst>
  </p:cSld>
  <p:clrMapOvr>
    <a:masterClrMapping/>
  </p:clrMapOvr>
  <p:extLst>
    <p:ext uri="{DCECCB84-F9BA-43D5-87BE-67443E8EF086}">
      <p15:sldGuideLst xmlns:p15="http://schemas.microsoft.com/office/powerpoint/2012/main"/>
    </p:ext>
  </p:extLst>
</p:sldLayout>
</file>

<file path=ppt/slideLayouts/slideLayout353.xml><?xml version="1.0" encoding="utf-8"?>
<p:sldLayout xmlns:a="http://schemas.openxmlformats.org/drawingml/2006/main" xmlns:r="http://schemas.openxmlformats.org/officeDocument/2006/relationships" xmlns:p="http://schemas.openxmlformats.org/presentationml/2006/main" userDrawn="1">
  <p:cSld name="1_Four-columns text slide ">
    <p:spTree>
      <p:nvGrpSpPr>
        <p:cNvPr id="1" name=""/>
        <p:cNvGrpSpPr/>
        <p:nvPr/>
      </p:nvGrpSpPr>
      <p:grpSpPr>
        <a:xfrm>
          <a:off x="0" y="0"/>
          <a:ext cx="0" cy="0"/>
          <a:chOff x="0" y="0"/>
          <a:chExt cx="0" cy="0"/>
        </a:xfrm>
      </p:grpSpPr>
      <p:sp>
        <p:nvSpPr>
          <p:cNvPr id="2" name="Title 1"/>
          <p:cNvSpPr>
            <a:spLocks noGrp="1"/>
          </p:cNvSpPr>
          <p:nvPr>
            <p:ph type="title"/>
          </p:nvPr>
        </p:nvSpPr>
        <p:spPr>
          <a:xfrm>
            <a:off x="836084" y="385235"/>
            <a:ext cx="11000317" cy="960967"/>
          </a:xfrm>
        </p:spPr>
        <p:txBody>
          <a:bodyPr/>
          <a:lstStyle/>
          <a:p>
            <a:r>
              <a:rPr lang="en-US" noProof="0"/>
              <a:t>Click to edit Master title style</a:t>
            </a:r>
          </a:p>
        </p:txBody>
      </p:sp>
      <p:sp>
        <p:nvSpPr>
          <p:cNvPr id="4" name="Date Placeholder 3"/>
          <p:cNvSpPr>
            <a:spLocks noGrp="1"/>
          </p:cNvSpPr>
          <p:nvPr>
            <p:ph type="dt" sz="half" idx="10"/>
          </p:nvPr>
        </p:nvSpPr>
        <p:spPr/>
        <p:txBody>
          <a:bodyPr/>
          <a:lstStyle/>
          <a:p>
            <a:fld id="{DFBB32E4-0B29-4B02-AE0D-4965086DD509}"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7" name="Content Placeholder 2">
            <a:extLst>
              <a:ext uri="{FF2B5EF4-FFF2-40B4-BE49-F238E27FC236}">
                <a16:creationId xmlns:a16="http://schemas.microsoft.com/office/drawing/2014/main" id="{76BA3CB5-4E0B-038A-EC8B-EF65795FDB6A}"/>
              </a:ext>
            </a:extLst>
          </p:cNvPr>
          <p:cNvSpPr>
            <a:spLocks noGrp="1"/>
          </p:cNvSpPr>
          <p:nvPr>
            <p:ph idx="13"/>
          </p:nvPr>
        </p:nvSpPr>
        <p:spPr>
          <a:xfrm>
            <a:off x="3668184" y="3908386"/>
            <a:ext cx="2481600" cy="2173865"/>
          </a:xfrm>
        </p:spPr>
        <p:txBody>
          <a:bodyPr/>
          <a:lstStyle>
            <a:lvl1pPr>
              <a:defRPr sz="1467"/>
            </a:lvl1pPr>
            <a:lvl2pPr marL="153592" indent="-153592">
              <a:defRPr sz="1467"/>
            </a:lvl2pPr>
            <a:lvl3pPr marL="307184" indent="-153592">
              <a:defRPr sz="1467"/>
            </a:lvl3pPr>
            <a:lvl4pPr marL="460776" indent="-153592">
              <a:defRPr sz="1467"/>
            </a:lvl4pPr>
            <a:lvl5pPr marL="614370" indent="-153592">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8" name="Content Placeholder 2">
            <a:extLst>
              <a:ext uri="{FF2B5EF4-FFF2-40B4-BE49-F238E27FC236}">
                <a16:creationId xmlns:a16="http://schemas.microsoft.com/office/drawing/2014/main" id="{D39ECE93-E124-14D6-E1B3-D291AC837964}"/>
              </a:ext>
            </a:extLst>
          </p:cNvPr>
          <p:cNvSpPr>
            <a:spLocks noGrp="1"/>
          </p:cNvSpPr>
          <p:nvPr>
            <p:ph idx="14"/>
          </p:nvPr>
        </p:nvSpPr>
        <p:spPr>
          <a:xfrm>
            <a:off x="6505384" y="3908386"/>
            <a:ext cx="2481600" cy="2173865"/>
          </a:xfrm>
        </p:spPr>
        <p:txBody>
          <a:bodyPr/>
          <a:lstStyle>
            <a:lvl1pPr>
              <a:defRPr sz="1467"/>
            </a:lvl1pPr>
            <a:lvl2pPr marL="153592" indent="-153592">
              <a:defRPr sz="1467"/>
            </a:lvl2pPr>
            <a:lvl3pPr marL="307184" indent="-153592">
              <a:defRPr sz="1467"/>
            </a:lvl3pPr>
            <a:lvl4pPr marL="460776" indent="-153592">
              <a:defRPr sz="1467"/>
            </a:lvl4pPr>
            <a:lvl5pPr marL="614370" indent="-153592">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 name="Content Placeholder 2">
            <a:extLst>
              <a:ext uri="{FF2B5EF4-FFF2-40B4-BE49-F238E27FC236}">
                <a16:creationId xmlns:a16="http://schemas.microsoft.com/office/drawing/2014/main" id="{E7EFCB67-D080-4319-E997-74C0A99A291D}"/>
              </a:ext>
            </a:extLst>
          </p:cNvPr>
          <p:cNvSpPr>
            <a:spLocks noGrp="1"/>
          </p:cNvSpPr>
          <p:nvPr>
            <p:ph idx="16"/>
          </p:nvPr>
        </p:nvSpPr>
        <p:spPr>
          <a:xfrm>
            <a:off x="3675784" y="3236384"/>
            <a:ext cx="2481600" cy="576000"/>
          </a:xfrm>
        </p:spPr>
        <p:txBody>
          <a:bodyPr/>
          <a:lstStyle>
            <a:lvl1pPr>
              <a:defRPr sz="1467" b="1">
                <a:solidFill>
                  <a:schemeClr val="tx1"/>
                </a:solidFill>
              </a:defRPr>
            </a:lvl1pPr>
            <a:lvl2pPr marL="153592" indent="-153592">
              <a:defRPr sz="1467" b="1">
                <a:solidFill>
                  <a:schemeClr val="tx1"/>
                </a:solidFill>
              </a:defRPr>
            </a:lvl2pPr>
            <a:lvl3pPr marL="307184" indent="-153592">
              <a:defRPr sz="1467" b="1">
                <a:solidFill>
                  <a:schemeClr val="tx1"/>
                </a:solidFill>
              </a:defRPr>
            </a:lvl3pPr>
            <a:lvl4pPr marL="460776" indent="-153592">
              <a:defRPr sz="1467" b="1">
                <a:solidFill>
                  <a:schemeClr val="tx1"/>
                </a:solidFill>
              </a:defRPr>
            </a:lvl4pPr>
            <a:lvl5pPr marL="614370" indent="-153592">
              <a:defRPr sz="1467" b="1">
                <a:solidFill>
                  <a:schemeClr val="tx1"/>
                </a:solidFill>
              </a:defRPr>
            </a:lvl5pPr>
          </a:lstStyle>
          <a:p>
            <a:pPr lvl="0"/>
            <a:r>
              <a:rPr lang="en-US" noProof="0"/>
              <a:t>Click to edit Master text styles</a:t>
            </a:r>
          </a:p>
        </p:txBody>
      </p:sp>
      <p:sp>
        <p:nvSpPr>
          <p:cNvPr id="12" name="Content Placeholder 2">
            <a:extLst>
              <a:ext uri="{FF2B5EF4-FFF2-40B4-BE49-F238E27FC236}">
                <a16:creationId xmlns:a16="http://schemas.microsoft.com/office/drawing/2014/main" id="{4BBAD459-7E18-A13F-67D6-D1EA73D281BB}"/>
              </a:ext>
            </a:extLst>
          </p:cNvPr>
          <p:cNvSpPr>
            <a:spLocks noGrp="1"/>
          </p:cNvSpPr>
          <p:nvPr>
            <p:ph idx="17"/>
          </p:nvPr>
        </p:nvSpPr>
        <p:spPr>
          <a:xfrm>
            <a:off x="6512984" y="3236384"/>
            <a:ext cx="2481600" cy="576000"/>
          </a:xfrm>
        </p:spPr>
        <p:txBody>
          <a:bodyPr/>
          <a:lstStyle>
            <a:lvl1pPr>
              <a:defRPr sz="1467" b="1">
                <a:solidFill>
                  <a:schemeClr val="tx1"/>
                </a:solidFill>
              </a:defRPr>
            </a:lvl1pPr>
            <a:lvl2pPr marL="153592" indent="-153592">
              <a:defRPr sz="1467" b="1">
                <a:solidFill>
                  <a:schemeClr val="tx1"/>
                </a:solidFill>
              </a:defRPr>
            </a:lvl2pPr>
            <a:lvl3pPr marL="307184" indent="-153592">
              <a:defRPr sz="1467" b="1">
                <a:solidFill>
                  <a:schemeClr val="tx1"/>
                </a:solidFill>
              </a:defRPr>
            </a:lvl3pPr>
            <a:lvl4pPr marL="460776" indent="-153592">
              <a:defRPr sz="1467" b="1">
                <a:solidFill>
                  <a:schemeClr val="tx1"/>
                </a:solidFill>
              </a:defRPr>
            </a:lvl4pPr>
            <a:lvl5pPr marL="614370" indent="-153592">
              <a:defRPr sz="1467" b="1">
                <a:solidFill>
                  <a:schemeClr val="tx1"/>
                </a:solidFill>
              </a:defRPr>
            </a:lvl5pPr>
          </a:lstStyle>
          <a:p>
            <a:pPr lvl="0"/>
            <a:r>
              <a:rPr lang="en-US" noProof="0"/>
              <a:t>Click to edit Master text styles</a:t>
            </a:r>
          </a:p>
        </p:txBody>
      </p:sp>
      <p:sp>
        <p:nvSpPr>
          <p:cNvPr id="13" name="Content Placeholder 2">
            <a:extLst>
              <a:ext uri="{FF2B5EF4-FFF2-40B4-BE49-F238E27FC236}">
                <a16:creationId xmlns:a16="http://schemas.microsoft.com/office/drawing/2014/main" id="{CFBFBF18-6808-851F-1BC2-01E745F2279C}"/>
              </a:ext>
            </a:extLst>
          </p:cNvPr>
          <p:cNvSpPr>
            <a:spLocks noGrp="1"/>
          </p:cNvSpPr>
          <p:nvPr>
            <p:ph idx="18"/>
          </p:nvPr>
        </p:nvSpPr>
        <p:spPr>
          <a:xfrm>
            <a:off x="9359900" y="3908386"/>
            <a:ext cx="2481600" cy="2173865"/>
          </a:xfrm>
        </p:spPr>
        <p:txBody>
          <a:bodyPr/>
          <a:lstStyle>
            <a:lvl1pPr>
              <a:defRPr sz="1467"/>
            </a:lvl1pPr>
            <a:lvl2pPr marL="153592" indent="-153592">
              <a:defRPr sz="1467"/>
            </a:lvl2pPr>
            <a:lvl3pPr marL="307184" indent="-153592">
              <a:defRPr sz="1467"/>
            </a:lvl3pPr>
            <a:lvl4pPr marL="460776" indent="-153592">
              <a:defRPr sz="1467"/>
            </a:lvl4pPr>
            <a:lvl5pPr marL="614370" indent="-153592">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4" name="Content Placeholder 2">
            <a:extLst>
              <a:ext uri="{FF2B5EF4-FFF2-40B4-BE49-F238E27FC236}">
                <a16:creationId xmlns:a16="http://schemas.microsoft.com/office/drawing/2014/main" id="{41742471-75A6-81BA-964E-75328658740A}"/>
              </a:ext>
            </a:extLst>
          </p:cNvPr>
          <p:cNvSpPr>
            <a:spLocks noGrp="1"/>
          </p:cNvSpPr>
          <p:nvPr>
            <p:ph idx="19"/>
          </p:nvPr>
        </p:nvSpPr>
        <p:spPr>
          <a:xfrm>
            <a:off x="9367500" y="3236384"/>
            <a:ext cx="2481600" cy="576000"/>
          </a:xfrm>
        </p:spPr>
        <p:txBody>
          <a:bodyPr/>
          <a:lstStyle>
            <a:lvl1pPr>
              <a:defRPr sz="1467" b="1">
                <a:solidFill>
                  <a:schemeClr val="tx1"/>
                </a:solidFill>
              </a:defRPr>
            </a:lvl1pPr>
            <a:lvl2pPr marL="153592" indent="-153592">
              <a:defRPr sz="1467" b="1">
                <a:solidFill>
                  <a:schemeClr val="tx1"/>
                </a:solidFill>
              </a:defRPr>
            </a:lvl2pPr>
            <a:lvl3pPr marL="307184" indent="-153592">
              <a:defRPr sz="1467" b="1">
                <a:solidFill>
                  <a:schemeClr val="tx1"/>
                </a:solidFill>
              </a:defRPr>
            </a:lvl3pPr>
            <a:lvl4pPr marL="460776" indent="-153592">
              <a:defRPr sz="1467" b="1">
                <a:solidFill>
                  <a:schemeClr val="tx1"/>
                </a:solidFill>
              </a:defRPr>
            </a:lvl4pPr>
            <a:lvl5pPr marL="614370" indent="-153592">
              <a:defRPr sz="1467" b="1">
                <a:solidFill>
                  <a:schemeClr val="tx1"/>
                </a:solidFill>
              </a:defRPr>
            </a:lvl5pPr>
          </a:lstStyle>
          <a:p>
            <a:pPr lvl="0"/>
            <a:r>
              <a:rPr lang="en-US" noProof="0"/>
              <a:t>Click to edit Master text styles</a:t>
            </a:r>
          </a:p>
        </p:txBody>
      </p:sp>
      <p:sp>
        <p:nvSpPr>
          <p:cNvPr id="3" name="Content Placeholder 2"/>
          <p:cNvSpPr>
            <a:spLocks noGrp="1"/>
          </p:cNvSpPr>
          <p:nvPr>
            <p:ph idx="1"/>
          </p:nvPr>
        </p:nvSpPr>
        <p:spPr>
          <a:xfrm>
            <a:off x="836083" y="3908386"/>
            <a:ext cx="2481600" cy="2173865"/>
          </a:xfrm>
        </p:spPr>
        <p:txBody>
          <a:bodyPr/>
          <a:lstStyle>
            <a:lvl1pPr>
              <a:defRPr sz="1467"/>
            </a:lvl1pPr>
            <a:lvl2pPr marL="153592" indent="-153592">
              <a:defRPr sz="1467"/>
            </a:lvl2pPr>
            <a:lvl3pPr marL="307184" indent="-153592">
              <a:defRPr sz="1467"/>
            </a:lvl3pPr>
            <a:lvl4pPr marL="460776" indent="-153592">
              <a:defRPr sz="1467"/>
            </a:lvl4pPr>
            <a:lvl5pPr marL="614370" indent="-153592">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9" name="Content Placeholder 2">
            <a:extLst>
              <a:ext uri="{FF2B5EF4-FFF2-40B4-BE49-F238E27FC236}">
                <a16:creationId xmlns:a16="http://schemas.microsoft.com/office/drawing/2014/main" id="{F8A03253-F23B-759D-52D6-D0D372380F82}"/>
              </a:ext>
            </a:extLst>
          </p:cNvPr>
          <p:cNvSpPr>
            <a:spLocks noGrp="1"/>
          </p:cNvSpPr>
          <p:nvPr>
            <p:ph idx="15"/>
          </p:nvPr>
        </p:nvSpPr>
        <p:spPr>
          <a:xfrm>
            <a:off x="836083" y="3236384"/>
            <a:ext cx="2481600" cy="576000"/>
          </a:xfrm>
        </p:spPr>
        <p:txBody>
          <a:bodyPr/>
          <a:lstStyle>
            <a:lvl1pPr>
              <a:defRPr sz="1467" b="1">
                <a:solidFill>
                  <a:schemeClr val="tx1"/>
                </a:solidFill>
              </a:defRPr>
            </a:lvl1pPr>
            <a:lvl2pPr marL="153592" indent="-153592">
              <a:defRPr sz="1467" b="1">
                <a:solidFill>
                  <a:schemeClr val="tx1"/>
                </a:solidFill>
              </a:defRPr>
            </a:lvl2pPr>
            <a:lvl3pPr marL="307184" indent="-153592">
              <a:defRPr sz="1467" b="1">
                <a:solidFill>
                  <a:schemeClr val="tx1"/>
                </a:solidFill>
              </a:defRPr>
            </a:lvl3pPr>
            <a:lvl4pPr marL="460776" indent="-153592">
              <a:defRPr sz="1467" b="1">
                <a:solidFill>
                  <a:schemeClr val="tx1"/>
                </a:solidFill>
              </a:defRPr>
            </a:lvl4pPr>
            <a:lvl5pPr marL="614370" indent="-153592">
              <a:defRPr sz="1467" b="1">
                <a:solidFill>
                  <a:schemeClr val="tx1"/>
                </a:solidFill>
              </a:defRPr>
            </a:lvl5pPr>
          </a:lstStyle>
          <a:p>
            <a:pPr lvl="0"/>
            <a:r>
              <a:rPr lang="en-US" noProof="0"/>
              <a:t>Click to edit Master text styles</a:t>
            </a:r>
          </a:p>
        </p:txBody>
      </p:sp>
      <p:sp>
        <p:nvSpPr>
          <p:cNvPr id="21" name="Text Placeholder 13">
            <a:extLst>
              <a:ext uri="{FF2B5EF4-FFF2-40B4-BE49-F238E27FC236}">
                <a16:creationId xmlns:a16="http://schemas.microsoft.com/office/drawing/2014/main" id="{51D83BD2-06DF-BD03-4C48-F1F338F79F06}"/>
              </a:ext>
            </a:extLst>
          </p:cNvPr>
          <p:cNvSpPr>
            <a:spLocks noGrp="1"/>
          </p:cNvSpPr>
          <p:nvPr>
            <p:ph type="body" sz="quarter" idx="20" hasCustomPrompt="1"/>
          </p:nvPr>
        </p:nvSpPr>
        <p:spPr>
          <a:xfrm>
            <a:off x="836084" y="6238393"/>
            <a:ext cx="7200000" cy="144000"/>
          </a:xfrm>
        </p:spPr>
        <p:txBody>
          <a:bodyPr anchor="b" anchorCtr="0"/>
          <a:lstStyle>
            <a:lvl1pPr>
              <a:defRPr sz="933"/>
            </a:lvl1pPr>
            <a:lvl2pPr>
              <a:defRPr sz="933"/>
            </a:lvl2pPr>
            <a:lvl3pPr>
              <a:defRPr sz="933"/>
            </a:lvl3pPr>
            <a:lvl4pPr>
              <a:defRPr sz="933"/>
            </a:lvl4pPr>
            <a:lvl5pPr>
              <a:defRPr sz="933"/>
            </a:lvl5pPr>
          </a:lstStyle>
          <a:p>
            <a:pPr lvl="0"/>
            <a:r>
              <a:rPr lang="en-US"/>
              <a:t>Footnote, source</a:t>
            </a:r>
          </a:p>
        </p:txBody>
      </p:sp>
    </p:spTree>
    <p:extLst>
      <p:ext uri="{BB962C8B-B14F-4D97-AF65-F5344CB8AC3E}">
        <p14:creationId xmlns:p14="http://schemas.microsoft.com/office/powerpoint/2010/main" val="519036077"/>
      </p:ext>
    </p:extLst>
  </p:cSld>
  <p:clrMapOvr>
    <a:masterClrMapping/>
  </p:clrMapOvr>
  <p:extLst>
    <p:ext uri="{DCECCB84-F9BA-43D5-87BE-67443E8EF086}">
      <p15:sldGuideLst xmlns:p15="http://schemas.microsoft.com/office/powerpoint/2012/main"/>
    </p:ext>
  </p:extLst>
</p:sldLayout>
</file>

<file path=ppt/slideLayouts/slideLayout354.xml><?xml version="1.0" encoding="utf-8"?>
<p:sldLayout xmlns:a="http://schemas.openxmlformats.org/drawingml/2006/main" xmlns:r="http://schemas.openxmlformats.org/officeDocument/2006/relationships" xmlns:p="http://schemas.openxmlformats.org/presentationml/2006/main" userDrawn="1">
  <p:cSld name="1_Four-columns text slide with subheading">
    <p:spTree>
      <p:nvGrpSpPr>
        <p:cNvPr id="1" name=""/>
        <p:cNvGrpSpPr/>
        <p:nvPr/>
      </p:nvGrpSpPr>
      <p:grpSpPr>
        <a:xfrm>
          <a:off x="0" y="0"/>
          <a:ext cx="0" cy="0"/>
          <a:chOff x="0" y="0"/>
          <a:chExt cx="0" cy="0"/>
        </a:xfrm>
      </p:grpSpPr>
      <p:sp>
        <p:nvSpPr>
          <p:cNvPr id="2" name="Title 1"/>
          <p:cNvSpPr>
            <a:spLocks noGrp="1"/>
          </p:cNvSpPr>
          <p:nvPr>
            <p:ph type="title"/>
          </p:nvPr>
        </p:nvSpPr>
        <p:spPr>
          <a:xfrm>
            <a:off x="836084" y="385235"/>
            <a:ext cx="11000317" cy="960967"/>
          </a:xfrm>
        </p:spPr>
        <p:txBody>
          <a:bodyPr/>
          <a:lstStyle/>
          <a:p>
            <a:r>
              <a:rPr lang="en-US" noProof="0"/>
              <a:t>Click to edit Master title style</a:t>
            </a:r>
          </a:p>
        </p:txBody>
      </p:sp>
      <p:sp>
        <p:nvSpPr>
          <p:cNvPr id="4" name="Date Placeholder 3"/>
          <p:cNvSpPr>
            <a:spLocks noGrp="1"/>
          </p:cNvSpPr>
          <p:nvPr>
            <p:ph type="dt" sz="half" idx="10"/>
          </p:nvPr>
        </p:nvSpPr>
        <p:spPr/>
        <p:txBody>
          <a:bodyPr/>
          <a:lstStyle/>
          <a:p>
            <a:fld id="{14C6AB01-401C-49E4-B631-19EBC8945BE3}"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7" name="Content Placeholder 2">
            <a:extLst>
              <a:ext uri="{FF2B5EF4-FFF2-40B4-BE49-F238E27FC236}">
                <a16:creationId xmlns:a16="http://schemas.microsoft.com/office/drawing/2014/main" id="{76BA3CB5-4E0B-038A-EC8B-EF65795FDB6A}"/>
              </a:ext>
            </a:extLst>
          </p:cNvPr>
          <p:cNvSpPr>
            <a:spLocks noGrp="1"/>
          </p:cNvSpPr>
          <p:nvPr>
            <p:ph idx="13"/>
          </p:nvPr>
        </p:nvSpPr>
        <p:spPr>
          <a:xfrm>
            <a:off x="3683000" y="4580387"/>
            <a:ext cx="2466785" cy="1553189"/>
          </a:xfrm>
        </p:spPr>
        <p:txBody>
          <a:bodyPr/>
          <a:lstStyle>
            <a:lvl1pPr>
              <a:defRPr sz="1467"/>
            </a:lvl1pPr>
            <a:lvl2pPr marL="153592" indent="-153592">
              <a:defRPr sz="1467"/>
            </a:lvl2pPr>
            <a:lvl3pPr marL="307184" indent="-153592">
              <a:defRPr sz="1467"/>
            </a:lvl3pPr>
            <a:lvl4pPr marL="460776" indent="-153592">
              <a:defRPr sz="1467"/>
            </a:lvl4pPr>
            <a:lvl5pPr marL="614370" indent="-153592">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8" name="Content Placeholder 2">
            <a:extLst>
              <a:ext uri="{FF2B5EF4-FFF2-40B4-BE49-F238E27FC236}">
                <a16:creationId xmlns:a16="http://schemas.microsoft.com/office/drawing/2014/main" id="{D39ECE93-E124-14D6-E1B3-D291AC837964}"/>
              </a:ext>
            </a:extLst>
          </p:cNvPr>
          <p:cNvSpPr>
            <a:spLocks noGrp="1"/>
          </p:cNvSpPr>
          <p:nvPr>
            <p:ph idx="14"/>
          </p:nvPr>
        </p:nvSpPr>
        <p:spPr>
          <a:xfrm>
            <a:off x="6520200" y="4580387"/>
            <a:ext cx="2466785" cy="1553189"/>
          </a:xfrm>
        </p:spPr>
        <p:txBody>
          <a:bodyPr/>
          <a:lstStyle>
            <a:lvl1pPr>
              <a:defRPr sz="1467"/>
            </a:lvl1pPr>
            <a:lvl2pPr marL="153592" indent="-153592">
              <a:defRPr sz="1467"/>
            </a:lvl2pPr>
            <a:lvl3pPr marL="307184" indent="-153592">
              <a:defRPr sz="1467"/>
            </a:lvl3pPr>
            <a:lvl4pPr marL="460776" indent="-153592">
              <a:defRPr sz="1467"/>
            </a:lvl4pPr>
            <a:lvl5pPr marL="614370" indent="-153592">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 name="Content Placeholder 2">
            <a:extLst>
              <a:ext uri="{FF2B5EF4-FFF2-40B4-BE49-F238E27FC236}">
                <a16:creationId xmlns:a16="http://schemas.microsoft.com/office/drawing/2014/main" id="{E7EFCB67-D080-4319-E997-74C0A99A291D}"/>
              </a:ext>
            </a:extLst>
          </p:cNvPr>
          <p:cNvSpPr>
            <a:spLocks noGrp="1"/>
          </p:cNvSpPr>
          <p:nvPr>
            <p:ph idx="16"/>
          </p:nvPr>
        </p:nvSpPr>
        <p:spPr>
          <a:xfrm>
            <a:off x="3675784" y="3908384"/>
            <a:ext cx="2481600" cy="576000"/>
          </a:xfrm>
        </p:spPr>
        <p:txBody>
          <a:bodyPr/>
          <a:lstStyle>
            <a:lvl1pPr>
              <a:defRPr sz="1467" b="1">
                <a:solidFill>
                  <a:schemeClr val="tx1"/>
                </a:solidFill>
              </a:defRPr>
            </a:lvl1pPr>
            <a:lvl2pPr marL="153592" indent="-153592">
              <a:defRPr sz="1467" b="1">
                <a:solidFill>
                  <a:schemeClr val="tx1"/>
                </a:solidFill>
              </a:defRPr>
            </a:lvl2pPr>
            <a:lvl3pPr marL="307184" indent="-153592">
              <a:defRPr sz="1467" b="1">
                <a:solidFill>
                  <a:schemeClr val="tx1"/>
                </a:solidFill>
              </a:defRPr>
            </a:lvl3pPr>
            <a:lvl4pPr marL="460776" indent="-153592">
              <a:defRPr sz="1467" b="1">
                <a:solidFill>
                  <a:schemeClr val="tx1"/>
                </a:solidFill>
              </a:defRPr>
            </a:lvl4pPr>
            <a:lvl5pPr marL="614370" indent="-153592">
              <a:defRPr sz="1467" b="1">
                <a:solidFill>
                  <a:schemeClr val="tx1"/>
                </a:solidFill>
              </a:defRPr>
            </a:lvl5pPr>
          </a:lstStyle>
          <a:p>
            <a:pPr lvl="0"/>
            <a:r>
              <a:rPr lang="en-US" noProof="0"/>
              <a:t>Click to edit Master text styles</a:t>
            </a:r>
          </a:p>
        </p:txBody>
      </p:sp>
      <p:sp>
        <p:nvSpPr>
          <p:cNvPr id="12" name="Content Placeholder 2">
            <a:extLst>
              <a:ext uri="{FF2B5EF4-FFF2-40B4-BE49-F238E27FC236}">
                <a16:creationId xmlns:a16="http://schemas.microsoft.com/office/drawing/2014/main" id="{4BBAD459-7E18-A13F-67D6-D1EA73D281BB}"/>
              </a:ext>
            </a:extLst>
          </p:cNvPr>
          <p:cNvSpPr>
            <a:spLocks noGrp="1"/>
          </p:cNvSpPr>
          <p:nvPr>
            <p:ph idx="17"/>
          </p:nvPr>
        </p:nvSpPr>
        <p:spPr>
          <a:xfrm>
            <a:off x="6527800" y="3908384"/>
            <a:ext cx="2466785" cy="576000"/>
          </a:xfrm>
        </p:spPr>
        <p:txBody>
          <a:bodyPr/>
          <a:lstStyle>
            <a:lvl1pPr>
              <a:defRPr sz="1467" b="1">
                <a:solidFill>
                  <a:schemeClr val="tx1"/>
                </a:solidFill>
              </a:defRPr>
            </a:lvl1pPr>
            <a:lvl2pPr marL="153592" indent="-153592">
              <a:defRPr sz="1467" b="1">
                <a:solidFill>
                  <a:schemeClr val="tx1"/>
                </a:solidFill>
              </a:defRPr>
            </a:lvl2pPr>
            <a:lvl3pPr marL="307184" indent="-153592">
              <a:defRPr sz="1467" b="1">
                <a:solidFill>
                  <a:schemeClr val="tx1"/>
                </a:solidFill>
              </a:defRPr>
            </a:lvl3pPr>
            <a:lvl4pPr marL="460776" indent="-153592">
              <a:defRPr sz="1467" b="1">
                <a:solidFill>
                  <a:schemeClr val="tx1"/>
                </a:solidFill>
              </a:defRPr>
            </a:lvl4pPr>
            <a:lvl5pPr marL="614370" indent="-153592">
              <a:defRPr sz="1467" b="1">
                <a:solidFill>
                  <a:schemeClr val="tx1"/>
                </a:solidFill>
              </a:defRPr>
            </a:lvl5pPr>
          </a:lstStyle>
          <a:p>
            <a:pPr lvl="0"/>
            <a:r>
              <a:rPr lang="en-US" noProof="0"/>
              <a:t>Click to edit Master text styles</a:t>
            </a:r>
          </a:p>
        </p:txBody>
      </p:sp>
      <p:sp>
        <p:nvSpPr>
          <p:cNvPr id="13" name="Content Placeholder 2">
            <a:extLst>
              <a:ext uri="{FF2B5EF4-FFF2-40B4-BE49-F238E27FC236}">
                <a16:creationId xmlns:a16="http://schemas.microsoft.com/office/drawing/2014/main" id="{CFBFBF18-6808-851F-1BC2-01E745F2279C}"/>
              </a:ext>
            </a:extLst>
          </p:cNvPr>
          <p:cNvSpPr>
            <a:spLocks noGrp="1"/>
          </p:cNvSpPr>
          <p:nvPr>
            <p:ph idx="18"/>
          </p:nvPr>
        </p:nvSpPr>
        <p:spPr>
          <a:xfrm>
            <a:off x="9359900" y="4580387"/>
            <a:ext cx="2481600" cy="1553189"/>
          </a:xfrm>
        </p:spPr>
        <p:txBody>
          <a:bodyPr/>
          <a:lstStyle>
            <a:lvl1pPr>
              <a:defRPr sz="1467"/>
            </a:lvl1pPr>
            <a:lvl2pPr marL="153592" indent="-153592">
              <a:defRPr sz="1467"/>
            </a:lvl2pPr>
            <a:lvl3pPr marL="307184" indent="-153592">
              <a:defRPr sz="1467"/>
            </a:lvl3pPr>
            <a:lvl4pPr marL="460776" indent="-153592">
              <a:defRPr sz="1467"/>
            </a:lvl4pPr>
            <a:lvl5pPr marL="614370" indent="-153592">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4" name="Content Placeholder 2">
            <a:extLst>
              <a:ext uri="{FF2B5EF4-FFF2-40B4-BE49-F238E27FC236}">
                <a16:creationId xmlns:a16="http://schemas.microsoft.com/office/drawing/2014/main" id="{41742471-75A6-81BA-964E-75328658740A}"/>
              </a:ext>
            </a:extLst>
          </p:cNvPr>
          <p:cNvSpPr>
            <a:spLocks noGrp="1"/>
          </p:cNvSpPr>
          <p:nvPr>
            <p:ph idx="19"/>
          </p:nvPr>
        </p:nvSpPr>
        <p:spPr>
          <a:xfrm>
            <a:off x="9367500" y="3908384"/>
            <a:ext cx="2481600" cy="576000"/>
          </a:xfrm>
        </p:spPr>
        <p:txBody>
          <a:bodyPr/>
          <a:lstStyle>
            <a:lvl1pPr>
              <a:defRPr sz="1467" b="1">
                <a:solidFill>
                  <a:schemeClr val="tx1"/>
                </a:solidFill>
              </a:defRPr>
            </a:lvl1pPr>
            <a:lvl2pPr marL="153592" indent="-153592">
              <a:defRPr sz="1467" b="1">
                <a:solidFill>
                  <a:schemeClr val="tx1"/>
                </a:solidFill>
              </a:defRPr>
            </a:lvl2pPr>
            <a:lvl3pPr marL="307184" indent="-153592">
              <a:defRPr sz="1467" b="1">
                <a:solidFill>
                  <a:schemeClr val="tx1"/>
                </a:solidFill>
              </a:defRPr>
            </a:lvl3pPr>
            <a:lvl4pPr marL="460776" indent="-153592">
              <a:defRPr sz="1467" b="1">
                <a:solidFill>
                  <a:schemeClr val="tx1"/>
                </a:solidFill>
              </a:defRPr>
            </a:lvl4pPr>
            <a:lvl5pPr marL="614370" indent="-153592">
              <a:defRPr sz="1467" b="1">
                <a:solidFill>
                  <a:schemeClr val="tx1"/>
                </a:solidFill>
              </a:defRPr>
            </a:lvl5pPr>
          </a:lstStyle>
          <a:p>
            <a:pPr lvl="0"/>
            <a:r>
              <a:rPr lang="en-US" noProof="0"/>
              <a:t>Click to edit Master text styles</a:t>
            </a:r>
          </a:p>
        </p:txBody>
      </p:sp>
      <p:sp>
        <p:nvSpPr>
          <p:cNvPr id="3" name="Content Placeholder 2"/>
          <p:cNvSpPr>
            <a:spLocks noGrp="1"/>
          </p:cNvSpPr>
          <p:nvPr>
            <p:ph idx="1"/>
          </p:nvPr>
        </p:nvSpPr>
        <p:spPr>
          <a:xfrm>
            <a:off x="836083" y="4580387"/>
            <a:ext cx="2481600" cy="1553189"/>
          </a:xfrm>
        </p:spPr>
        <p:txBody>
          <a:bodyPr/>
          <a:lstStyle>
            <a:lvl1pPr>
              <a:defRPr sz="1467"/>
            </a:lvl1pPr>
            <a:lvl2pPr marL="153592" indent="-153592">
              <a:defRPr sz="1467"/>
            </a:lvl2pPr>
            <a:lvl3pPr marL="307184" indent="-153592">
              <a:defRPr sz="1467"/>
            </a:lvl3pPr>
            <a:lvl4pPr marL="460776" indent="-153592">
              <a:defRPr sz="1467"/>
            </a:lvl4pPr>
            <a:lvl5pPr marL="614370" indent="-153592">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9" name="Content Placeholder 2">
            <a:extLst>
              <a:ext uri="{FF2B5EF4-FFF2-40B4-BE49-F238E27FC236}">
                <a16:creationId xmlns:a16="http://schemas.microsoft.com/office/drawing/2014/main" id="{F8A03253-F23B-759D-52D6-D0D372380F82}"/>
              </a:ext>
            </a:extLst>
          </p:cNvPr>
          <p:cNvSpPr>
            <a:spLocks noGrp="1"/>
          </p:cNvSpPr>
          <p:nvPr>
            <p:ph idx="15"/>
          </p:nvPr>
        </p:nvSpPr>
        <p:spPr>
          <a:xfrm>
            <a:off x="836083" y="3908384"/>
            <a:ext cx="2481600" cy="576000"/>
          </a:xfrm>
        </p:spPr>
        <p:txBody>
          <a:bodyPr/>
          <a:lstStyle>
            <a:lvl1pPr>
              <a:defRPr sz="1467" b="1">
                <a:solidFill>
                  <a:schemeClr val="tx1"/>
                </a:solidFill>
              </a:defRPr>
            </a:lvl1pPr>
            <a:lvl2pPr marL="153592" indent="-153592">
              <a:defRPr sz="1467" b="1">
                <a:solidFill>
                  <a:schemeClr val="tx1"/>
                </a:solidFill>
              </a:defRPr>
            </a:lvl2pPr>
            <a:lvl3pPr marL="307184" indent="-153592">
              <a:defRPr sz="1467" b="1">
                <a:solidFill>
                  <a:schemeClr val="tx1"/>
                </a:solidFill>
              </a:defRPr>
            </a:lvl3pPr>
            <a:lvl4pPr marL="460776" indent="-153592">
              <a:defRPr sz="1467" b="1">
                <a:solidFill>
                  <a:schemeClr val="tx1"/>
                </a:solidFill>
              </a:defRPr>
            </a:lvl4pPr>
            <a:lvl5pPr marL="614370" indent="-153592">
              <a:defRPr sz="1467" b="1">
                <a:solidFill>
                  <a:schemeClr val="tx1"/>
                </a:solidFill>
              </a:defRPr>
            </a:lvl5pPr>
          </a:lstStyle>
          <a:p>
            <a:pPr lvl="0"/>
            <a:r>
              <a:rPr lang="en-US" noProof="0"/>
              <a:t>Click to edit Master text styles</a:t>
            </a:r>
          </a:p>
        </p:txBody>
      </p:sp>
      <p:sp>
        <p:nvSpPr>
          <p:cNvPr id="21" name="Text Placeholder 13">
            <a:extLst>
              <a:ext uri="{FF2B5EF4-FFF2-40B4-BE49-F238E27FC236}">
                <a16:creationId xmlns:a16="http://schemas.microsoft.com/office/drawing/2014/main" id="{51D83BD2-06DF-BD03-4C48-F1F338F79F06}"/>
              </a:ext>
            </a:extLst>
          </p:cNvPr>
          <p:cNvSpPr>
            <a:spLocks noGrp="1"/>
          </p:cNvSpPr>
          <p:nvPr>
            <p:ph type="body" sz="quarter" idx="20" hasCustomPrompt="1"/>
          </p:nvPr>
        </p:nvSpPr>
        <p:spPr>
          <a:xfrm>
            <a:off x="836084" y="6238393"/>
            <a:ext cx="7200000" cy="144000"/>
          </a:xfrm>
        </p:spPr>
        <p:txBody>
          <a:bodyPr anchor="b" anchorCtr="0"/>
          <a:lstStyle>
            <a:lvl1pPr>
              <a:defRPr sz="933"/>
            </a:lvl1pPr>
            <a:lvl2pPr>
              <a:defRPr sz="933"/>
            </a:lvl2pPr>
            <a:lvl3pPr>
              <a:defRPr sz="933"/>
            </a:lvl3pPr>
            <a:lvl4pPr>
              <a:defRPr sz="933"/>
            </a:lvl4pPr>
            <a:lvl5pPr>
              <a:defRPr sz="933"/>
            </a:lvl5pPr>
          </a:lstStyle>
          <a:p>
            <a:pPr lvl="0"/>
            <a:r>
              <a:rPr lang="en-US" noProof="0"/>
              <a:t>Footnote, source</a:t>
            </a:r>
          </a:p>
        </p:txBody>
      </p:sp>
      <p:sp>
        <p:nvSpPr>
          <p:cNvPr id="20" name="Text Placeholder 19">
            <a:extLst>
              <a:ext uri="{FF2B5EF4-FFF2-40B4-BE49-F238E27FC236}">
                <a16:creationId xmlns:a16="http://schemas.microsoft.com/office/drawing/2014/main" id="{89A406FA-DD1B-8C88-FC6B-F08C1B2F5562}"/>
              </a:ext>
            </a:extLst>
          </p:cNvPr>
          <p:cNvSpPr>
            <a:spLocks noGrp="1"/>
          </p:cNvSpPr>
          <p:nvPr>
            <p:ph type="body" sz="quarter" idx="21"/>
          </p:nvPr>
        </p:nvSpPr>
        <p:spPr>
          <a:xfrm>
            <a:off x="836085" y="2201335"/>
            <a:ext cx="8151283" cy="575733"/>
          </a:xfrm>
        </p:spPr>
        <p:txBody>
          <a:bodyPr/>
          <a:lstStyle>
            <a:lvl1pPr>
              <a:defRPr b="1">
                <a:solidFill>
                  <a:schemeClr val="tx1"/>
                </a:solidFill>
                <a:latin typeface="+mj-lt"/>
              </a:defRPr>
            </a:lvl1pPr>
          </a:lstStyle>
          <a:p>
            <a:pPr lvl="0"/>
            <a:r>
              <a:rPr lang="en-US" noProof="0"/>
              <a:t>Click to edit Master text styles</a:t>
            </a:r>
          </a:p>
        </p:txBody>
      </p:sp>
      <p:cxnSp>
        <p:nvCxnSpPr>
          <p:cNvPr id="16" name="Gerade Verbindung 26">
            <a:extLst>
              <a:ext uri="{FF2B5EF4-FFF2-40B4-BE49-F238E27FC236}">
                <a16:creationId xmlns:a16="http://schemas.microsoft.com/office/drawing/2014/main" id="{53CD9D1C-E7AF-AA5C-1258-C1363AD6A7BB}"/>
              </a:ext>
            </a:extLst>
          </p:cNvPr>
          <p:cNvCxnSpPr/>
          <p:nvPr userDrawn="1"/>
        </p:nvCxnSpPr>
        <p:spPr>
          <a:xfrm rot="5400000">
            <a:off x="-207264" y="1262852"/>
            <a:ext cx="0" cy="180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72222045"/>
      </p:ext>
    </p:extLst>
  </p:cSld>
  <p:clrMapOvr>
    <a:masterClrMapping/>
  </p:clrMapOvr>
  <p:extLst>
    <p:ext uri="{DCECCB84-F9BA-43D5-87BE-67443E8EF086}">
      <p15:sldGuideLst xmlns:p15="http://schemas.microsoft.com/office/powerpoint/2012/main"/>
    </p:ext>
  </p:extLst>
</p:sldLayout>
</file>

<file path=ppt/slideLayouts/slideLayout355.xml><?xml version="1.0" encoding="utf-8"?>
<p:sldLayout xmlns:a="http://schemas.openxmlformats.org/drawingml/2006/main" xmlns:r="http://schemas.openxmlformats.org/officeDocument/2006/relationships" xmlns:p="http://schemas.openxmlformats.org/presentationml/2006/main" userDrawn="1">
  <p:cSld name="1_One-column text slide with picture &lt;1/2">
    <p:spTree>
      <p:nvGrpSpPr>
        <p:cNvPr id="1" name=""/>
        <p:cNvGrpSpPr/>
        <p:nvPr/>
      </p:nvGrpSpPr>
      <p:grpSpPr>
        <a:xfrm>
          <a:off x="0" y="0"/>
          <a:ext cx="0" cy="0"/>
          <a:chOff x="0" y="0"/>
          <a:chExt cx="0" cy="0"/>
        </a:xfrm>
      </p:grpSpPr>
      <p:sp>
        <p:nvSpPr>
          <p:cNvPr id="2" name="Title 1"/>
          <p:cNvSpPr>
            <a:spLocks noGrp="1"/>
          </p:cNvSpPr>
          <p:nvPr>
            <p:ph type="title"/>
          </p:nvPr>
        </p:nvSpPr>
        <p:spPr>
          <a:xfrm>
            <a:off x="835200" y="385232"/>
            <a:ext cx="4363333" cy="1536000"/>
          </a:xfrm>
        </p:spPr>
        <p:txBody>
          <a:bodyPr/>
          <a:lstStyle/>
          <a:p>
            <a:r>
              <a:rPr lang="en-US" noProof="0"/>
              <a:t>Click to edit Master title style</a:t>
            </a:r>
          </a:p>
        </p:txBody>
      </p:sp>
      <p:sp>
        <p:nvSpPr>
          <p:cNvPr id="3" name="Content Placeholder 2"/>
          <p:cNvSpPr>
            <a:spLocks noGrp="1"/>
          </p:cNvSpPr>
          <p:nvPr>
            <p:ph idx="1"/>
          </p:nvPr>
        </p:nvSpPr>
        <p:spPr>
          <a:xfrm>
            <a:off x="835200" y="2209800"/>
            <a:ext cx="4363333" cy="4165600"/>
          </a:xfrm>
        </p:spPr>
        <p:txBody>
          <a:bodyPr/>
          <a:lstStyle>
            <a:lvl1pPr>
              <a:defRPr sz="1467"/>
            </a:lvl1pPr>
            <a:lvl2pPr marL="153592" indent="-153592">
              <a:defRPr sz="1467"/>
            </a:lvl2pPr>
            <a:lvl3pPr marL="307184" indent="-153592">
              <a:defRPr sz="1467"/>
            </a:lvl3pPr>
            <a:lvl4pPr marL="460776" indent="-153592">
              <a:defRPr sz="1467"/>
            </a:lvl4pPr>
            <a:lvl5pPr marL="614370" indent="-153592">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10"/>
          </p:nvPr>
        </p:nvSpPr>
        <p:spPr/>
        <p:txBody>
          <a:bodyPr/>
          <a:lstStyle/>
          <a:p>
            <a:fld id="{7468ED5E-AD01-45A5-80A9-CD17563DCA78}"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3" name="Picture Placeholder 4">
            <a:extLst>
              <a:ext uri="{FF2B5EF4-FFF2-40B4-BE49-F238E27FC236}">
                <a16:creationId xmlns:a16="http://schemas.microsoft.com/office/drawing/2014/main" id="{6E3038A7-E4E3-A6BE-E276-EE81A9874972}"/>
              </a:ext>
            </a:extLst>
          </p:cNvPr>
          <p:cNvSpPr>
            <a:spLocks noGrp="1"/>
          </p:cNvSpPr>
          <p:nvPr>
            <p:ph type="pic" sz="quarter" idx="13"/>
          </p:nvPr>
        </p:nvSpPr>
        <p:spPr>
          <a:xfrm>
            <a:off x="5568951" y="0"/>
            <a:ext cx="6623048" cy="6858000"/>
          </a:xfrm>
        </p:spPr>
        <p:txBody>
          <a:bodyPr anchor="ctr" anchorCtr="1"/>
          <a:lstStyle>
            <a:lvl1pPr algn="ctr">
              <a:defRPr/>
            </a:lvl1pPr>
          </a:lstStyle>
          <a:p>
            <a:r>
              <a:rPr lang="en-US" noProof="0" dirty="0"/>
              <a:t>Click icon to add picture</a:t>
            </a:r>
          </a:p>
        </p:txBody>
      </p:sp>
    </p:spTree>
    <p:extLst>
      <p:ext uri="{BB962C8B-B14F-4D97-AF65-F5344CB8AC3E}">
        <p14:creationId xmlns:p14="http://schemas.microsoft.com/office/powerpoint/2010/main" val="3245874685"/>
      </p:ext>
    </p:extLst>
  </p:cSld>
  <p:clrMapOvr>
    <a:masterClrMapping/>
  </p:clrMapOvr>
  <p:extLst>
    <p:ext uri="{DCECCB84-F9BA-43D5-87BE-67443E8EF086}">
      <p15:sldGuideLst xmlns:p15="http://schemas.microsoft.com/office/powerpoint/2012/main"/>
    </p:ext>
  </p:extLst>
</p:sldLayout>
</file>

<file path=ppt/slideLayouts/slideLayout356.xml><?xml version="1.0" encoding="utf-8"?>
<p:sldLayout xmlns:a="http://schemas.openxmlformats.org/drawingml/2006/main" xmlns:r="http://schemas.openxmlformats.org/officeDocument/2006/relationships" xmlns:p="http://schemas.openxmlformats.org/presentationml/2006/main" userDrawn="1">
  <p:cSld name="1_One-column text slide with 1/2 picture">
    <p:spTree>
      <p:nvGrpSpPr>
        <p:cNvPr id="1" name=""/>
        <p:cNvGrpSpPr/>
        <p:nvPr/>
      </p:nvGrpSpPr>
      <p:grpSpPr>
        <a:xfrm>
          <a:off x="0" y="0"/>
          <a:ext cx="0" cy="0"/>
          <a:chOff x="0" y="0"/>
          <a:chExt cx="0" cy="0"/>
        </a:xfrm>
      </p:grpSpPr>
      <p:sp>
        <p:nvSpPr>
          <p:cNvPr id="2" name="Title 1"/>
          <p:cNvSpPr>
            <a:spLocks noGrp="1"/>
          </p:cNvSpPr>
          <p:nvPr>
            <p:ph type="title"/>
          </p:nvPr>
        </p:nvSpPr>
        <p:spPr>
          <a:xfrm>
            <a:off x="836086" y="385233"/>
            <a:ext cx="5308599" cy="1797672"/>
          </a:xfrm>
        </p:spPr>
        <p:txBody>
          <a:bodyPr/>
          <a:lstStyle/>
          <a:p>
            <a:r>
              <a:rPr lang="en-US" noProof="0"/>
              <a:t>Click to edit Master title style</a:t>
            </a:r>
          </a:p>
        </p:txBody>
      </p:sp>
      <p:sp>
        <p:nvSpPr>
          <p:cNvPr id="3" name="Content Placeholder 2"/>
          <p:cNvSpPr>
            <a:spLocks noGrp="1"/>
          </p:cNvSpPr>
          <p:nvPr>
            <p:ph idx="1"/>
          </p:nvPr>
        </p:nvSpPr>
        <p:spPr>
          <a:xfrm>
            <a:off x="836084" y="3236384"/>
            <a:ext cx="5308600" cy="3139016"/>
          </a:xfrm>
        </p:spPr>
        <p:txBody>
          <a:bodyPr/>
          <a:lstStyle>
            <a:lvl1pPr>
              <a:defRPr sz="1467"/>
            </a:lvl1pPr>
            <a:lvl2pPr marL="153592" indent="-153592">
              <a:defRPr sz="1467"/>
            </a:lvl2pPr>
            <a:lvl3pPr marL="307184" indent="-153592">
              <a:defRPr sz="1467"/>
            </a:lvl3pPr>
            <a:lvl4pPr marL="460776" indent="-153592">
              <a:defRPr sz="1467"/>
            </a:lvl4pPr>
            <a:lvl5pPr marL="614370" indent="-153592">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10"/>
          </p:nvPr>
        </p:nvSpPr>
        <p:spPr/>
        <p:txBody>
          <a:bodyPr/>
          <a:lstStyle/>
          <a:p>
            <a:fld id="{48DCF364-2261-46F1-81C5-79CF2458F551}"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3" name="Picture Placeholder 4">
            <a:extLst>
              <a:ext uri="{FF2B5EF4-FFF2-40B4-BE49-F238E27FC236}">
                <a16:creationId xmlns:a16="http://schemas.microsoft.com/office/drawing/2014/main" id="{6E3038A7-E4E3-A6BE-E276-EE81A9874972}"/>
              </a:ext>
            </a:extLst>
          </p:cNvPr>
          <p:cNvSpPr>
            <a:spLocks noGrp="1"/>
          </p:cNvSpPr>
          <p:nvPr>
            <p:ph type="pic" sz="quarter" idx="13"/>
          </p:nvPr>
        </p:nvSpPr>
        <p:spPr>
          <a:xfrm>
            <a:off x="6519336" y="0"/>
            <a:ext cx="5672665" cy="6858000"/>
          </a:xfrm>
        </p:spPr>
        <p:txBody>
          <a:bodyPr anchor="ctr" anchorCtr="1"/>
          <a:lstStyle>
            <a:lvl1pPr algn="ctr">
              <a:defRPr/>
            </a:lvl1pPr>
          </a:lstStyle>
          <a:p>
            <a:r>
              <a:rPr lang="en-US" noProof="0" dirty="0"/>
              <a:t>Click icon to add picture</a:t>
            </a:r>
          </a:p>
        </p:txBody>
      </p:sp>
      <p:sp>
        <p:nvSpPr>
          <p:cNvPr id="9" name="Text Placeholder 19">
            <a:extLst>
              <a:ext uri="{FF2B5EF4-FFF2-40B4-BE49-F238E27FC236}">
                <a16:creationId xmlns:a16="http://schemas.microsoft.com/office/drawing/2014/main" id="{B7F8FDF1-EDBC-8581-4283-24CC9CC9E2DB}"/>
              </a:ext>
            </a:extLst>
          </p:cNvPr>
          <p:cNvSpPr>
            <a:spLocks noGrp="1"/>
          </p:cNvSpPr>
          <p:nvPr>
            <p:ph type="body" sz="quarter" idx="21"/>
          </p:nvPr>
        </p:nvSpPr>
        <p:spPr>
          <a:xfrm>
            <a:off x="836086" y="2201335"/>
            <a:ext cx="5308599" cy="575733"/>
          </a:xfrm>
        </p:spPr>
        <p:txBody>
          <a:bodyPr/>
          <a:lstStyle>
            <a:lvl1pPr>
              <a:defRPr b="1">
                <a:solidFill>
                  <a:schemeClr val="tx1"/>
                </a:solidFill>
                <a:latin typeface="+mj-lt"/>
              </a:defRPr>
            </a:lvl1pPr>
          </a:lstStyle>
          <a:p>
            <a:pPr lvl="0"/>
            <a:r>
              <a:rPr lang="en-US" noProof="0"/>
              <a:t>Click to edit Master text styles</a:t>
            </a:r>
          </a:p>
        </p:txBody>
      </p:sp>
    </p:spTree>
    <p:extLst>
      <p:ext uri="{BB962C8B-B14F-4D97-AF65-F5344CB8AC3E}">
        <p14:creationId xmlns:p14="http://schemas.microsoft.com/office/powerpoint/2010/main" val="1760230951"/>
      </p:ext>
    </p:extLst>
  </p:cSld>
  <p:clrMapOvr>
    <a:masterClrMapping/>
  </p:clrMapOvr>
  <p:extLst>
    <p:ext uri="{DCECCB84-F9BA-43D5-87BE-67443E8EF086}">
      <p15:sldGuideLst xmlns:p15="http://schemas.microsoft.com/office/powerpoint/2012/main"/>
    </p:ext>
  </p:extLst>
</p:sldLayout>
</file>

<file path=ppt/slideLayouts/slideLayout357.xml><?xml version="1.0" encoding="utf-8"?>
<p:sldLayout xmlns:a="http://schemas.openxmlformats.org/drawingml/2006/main" xmlns:r="http://schemas.openxmlformats.org/officeDocument/2006/relationships" xmlns:p="http://schemas.openxmlformats.org/presentationml/2006/main" userDrawn="1">
  <p:cSld name="1_Two-columns text slide with 1/3 picture">
    <p:spTree>
      <p:nvGrpSpPr>
        <p:cNvPr id="1" name=""/>
        <p:cNvGrpSpPr/>
        <p:nvPr/>
      </p:nvGrpSpPr>
      <p:grpSpPr>
        <a:xfrm>
          <a:off x="0" y="0"/>
          <a:ext cx="0" cy="0"/>
          <a:chOff x="0" y="0"/>
          <a:chExt cx="0" cy="0"/>
        </a:xfrm>
      </p:grpSpPr>
      <p:sp>
        <p:nvSpPr>
          <p:cNvPr id="2" name="Title 1"/>
          <p:cNvSpPr>
            <a:spLocks noGrp="1"/>
          </p:cNvSpPr>
          <p:nvPr>
            <p:ph type="title"/>
          </p:nvPr>
        </p:nvSpPr>
        <p:spPr>
          <a:xfrm>
            <a:off x="835200" y="385232"/>
            <a:ext cx="7213600" cy="960000"/>
          </a:xfrm>
        </p:spPr>
        <p:txBody>
          <a:bodyPr/>
          <a:lstStyle/>
          <a:p>
            <a:r>
              <a:rPr lang="en-US" noProof="0"/>
              <a:t>Click to edit Master title style</a:t>
            </a:r>
          </a:p>
        </p:txBody>
      </p:sp>
      <p:sp>
        <p:nvSpPr>
          <p:cNvPr id="3" name="Content Placeholder 2"/>
          <p:cNvSpPr>
            <a:spLocks noGrp="1"/>
          </p:cNvSpPr>
          <p:nvPr>
            <p:ph idx="1"/>
          </p:nvPr>
        </p:nvSpPr>
        <p:spPr>
          <a:xfrm>
            <a:off x="835200" y="3234267"/>
            <a:ext cx="3422400" cy="3132040"/>
          </a:xfrm>
        </p:spPr>
        <p:txBody>
          <a:bodyPr/>
          <a:lstStyle>
            <a:lvl1pPr>
              <a:defRPr sz="1467"/>
            </a:lvl1pPr>
            <a:lvl2pPr marL="153592" indent="-153592">
              <a:defRPr sz="1467"/>
            </a:lvl2pPr>
            <a:lvl3pPr marL="307184" indent="-153592">
              <a:defRPr sz="1467"/>
            </a:lvl3pPr>
            <a:lvl4pPr marL="460776" indent="-153592">
              <a:defRPr sz="1467"/>
            </a:lvl4pPr>
            <a:lvl5pPr marL="614370" indent="-153592">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10"/>
          </p:nvPr>
        </p:nvSpPr>
        <p:spPr/>
        <p:txBody>
          <a:bodyPr/>
          <a:lstStyle/>
          <a:p>
            <a:fld id="{86512EDE-6169-4BFF-9E6A-E8171B013086}"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7" name="Content Placeholder 2">
            <a:extLst>
              <a:ext uri="{FF2B5EF4-FFF2-40B4-BE49-F238E27FC236}">
                <a16:creationId xmlns:a16="http://schemas.microsoft.com/office/drawing/2014/main" id="{76BA3CB5-4E0B-038A-EC8B-EF65795FDB6A}"/>
              </a:ext>
            </a:extLst>
          </p:cNvPr>
          <p:cNvSpPr>
            <a:spLocks noGrp="1"/>
          </p:cNvSpPr>
          <p:nvPr>
            <p:ph idx="13"/>
          </p:nvPr>
        </p:nvSpPr>
        <p:spPr>
          <a:xfrm>
            <a:off x="4622803" y="3234267"/>
            <a:ext cx="3420533" cy="3132040"/>
          </a:xfrm>
        </p:spPr>
        <p:txBody>
          <a:bodyPr/>
          <a:lstStyle>
            <a:lvl1pPr>
              <a:defRPr sz="1467"/>
            </a:lvl1pPr>
            <a:lvl2pPr marL="153592" indent="-153592">
              <a:defRPr sz="1467"/>
            </a:lvl2pPr>
            <a:lvl3pPr marL="307184" indent="-153592">
              <a:defRPr sz="1467"/>
            </a:lvl3pPr>
            <a:lvl4pPr marL="460776" indent="-153592">
              <a:defRPr sz="1467"/>
            </a:lvl4pPr>
            <a:lvl5pPr marL="614370" indent="-153592">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9" name="Content Placeholder 2">
            <a:extLst>
              <a:ext uri="{FF2B5EF4-FFF2-40B4-BE49-F238E27FC236}">
                <a16:creationId xmlns:a16="http://schemas.microsoft.com/office/drawing/2014/main" id="{F8A03253-F23B-759D-52D6-D0D372380F82}"/>
              </a:ext>
            </a:extLst>
          </p:cNvPr>
          <p:cNvSpPr>
            <a:spLocks noGrp="1"/>
          </p:cNvSpPr>
          <p:nvPr>
            <p:ph idx="15"/>
          </p:nvPr>
        </p:nvSpPr>
        <p:spPr>
          <a:xfrm>
            <a:off x="835200" y="2574112"/>
            <a:ext cx="3422400" cy="576000"/>
          </a:xfrm>
        </p:spPr>
        <p:txBody>
          <a:bodyPr/>
          <a:lstStyle>
            <a:lvl1pPr>
              <a:defRPr sz="1467" b="1">
                <a:solidFill>
                  <a:schemeClr val="tx1"/>
                </a:solidFill>
              </a:defRPr>
            </a:lvl1pPr>
            <a:lvl2pPr marL="153592" indent="-153592">
              <a:defRPr sz="1467" b="1">
                <a:solidFill>
                  <a:schemeClr val="tx1"/>
                </a:solidFill>
              </a:defRPr>
            </a:lvl2pPr>
            <a:lvl3pPr marL="307184" indent="-153592">
              <a:defRPr sz="1467" b="1">
                <a:solidFill>
                  <a:schemeClr val="tx1"/>
                </a:solidFill>
              </a:defRPr>
            </a:lvl3pPr>
            <a:lvl4pPr marL="460776" indent="-153592">
              <a:defRPr sz="1467" b="1">
                <a:solidFill>
                  <a:schemeClr val="tx1"/>
                </a:solidFill>
              </a:defRPr>
            </a:lvl4pPr>
            <a:lvl5pPr marL="614370" indent="-153592">
              <a:defRPr sz="1467" b="1">
                <a:solidFill>
                  <a:schemeClr val="tx1"/>
                </a:solidFill>
              </a:defRPr>
            </a:lvl5pPr>
          </a:lstStyle>
          <a:p>
            <a:pPr lvl="0"/>
            <a:r>
              <a:rPr lang="en-US" noProof="0"/>
              <a:t>Click to edit Master text styles</a:t>
            </a:r>
          </a:p>
        </p:txBody>
      </p:sp>
      <p:sp>
        <p:nvSpPr>
          <p:cNvPr id="11" name="Content Placeholder 2">
            <a:extLst>
              <a:ext uri="{FF2B5EF4-FFF2-40B4-BE49-F238E27FC236}">
                <a16:creationId xmlns:a16="http://schemas.microsoft.com/office/drawing/2014/main" id="{E7EFCB67-D080-4319-E997-74C0A99A291D}"/>
              </a:ext>
            </a:extLst>
          </p:cNvPr>
          <p:cNvSpPr>
            <a:spLocks noGrp="1"/>
          </p:cNvSpPr>
          <p:nvPr>
            <p:ph idx="16"/>
          </p:nvPr>
        </p:nvSpPr>
        <p:spPr>
          <a:xfrm>
            <a:off x="4622803" y="2574112"/>
            <a:ext cx="3420533" cy="576000"/>
          </a:xfrm>
        </p:spPr>
        <p:txBody>
          <a:bodyPr/>
          <a:lstStyle>
            <a:lvl1pPr>
              <a:defRPr sz="1467" b="1">
                <a:solidFill>
                  <a:schemeClr val="tx1"/>
                </a:solidFill>
              </a:defRPr>
            </a:lvl1pPr>
            <a:lvl2pPr marL="153592" indent="-153592">
              <a:defRPr sz="1467" b="1">
                <a:solidFill>
                  <a:schemeClr val="tx1"/>
                </a:solidFill>
              </a:defRPr>
            </a:lvl2pPr>
            <a:lvl3pPr marL="307184" indent="-153592">
              <a:defRPr sz="1467" b="1">
                <a:solidFill>
                  <a:schemeClr val="tx1"/>
                </a:solidFill>
              </a:defRPr>
            </a:lvl3pPr>
            <a:lvl4pPr marL="460776" indent="-153592">
              <a:defRPr sz="1467" b="1">
                <a:solidFill>
                  <a:schemeClr val="tx1"/>
                </a:solidFill>
              </a:defRPr>
            </a:lvl4pPr>
            <a:lvl5pPr marL="614370" indent="-153592">
              <a:defRPr sz="1467" b="1">
                <a:solidFill>
                  <a:schemeClr val="tx1"/>
                </a:solidFill>
              </a:defRPr>
            </a:lvl5pPr>
          </a:lstStyle>
          <a:p>
            <a:pPr lvl="0"/>
            <a:r>
              <a:rPr lang="en-US" noProof="0"/>
              <a:t>Click to edit Master text styles</a:t>
            </a:r>
          </a:p>
        </p:txBody>
      </p:sp>
      <p:sp>
        <p:nvSpPr>
          <p:cNvPr id="13" name="Picture Placeholder 4">
            <a:extLst>
              <a:ext uri="{FF2B5EF4-FFF2-40B4-BE49-F238E27FC236}">
                <a16:creationId xmlns:a16="http://schemas.microsoft.com/office/drawing/2014/main" id="{49F737FA-3821-ED26-DBFD-6A1006BD35FE}"/>
              </a:ext>
            </a:extLst>
          </p:cNvPr>
          <p:cNvSpPr>
            <a:spLocks noGrp="1"/>
          </p:cNvSpPr>
          <p:nvPr>
            <p:ph type="pic" sz="quarter" idx="17"/>
          </p:nvPr>
        </p:nvSpPr>
        <p:spPr>
          <a:xfrm>
            <a:off x="8413754" y="0"/>
            <a:ext cx="3778247" cy="6858000"/>
          </a:xfrm>
        </p:spPr>
        <p:txBody>
          <a:bodyPr anchor="ctr" anchorCtr="1"/>
          <a:lstStyle>
            <a:lvl1pPr algn="ctr">
              <a:defRPr/>
            </a:lvl1pPr>
          </a:lstStyle>
          <a:p>
            <a:r>
              <a:rPr lang="en-US" noProof="0" dirty="0"/>
              <a:t>Click icon to add picture</a:t>
            </a:r>
          </a:p>
        </p:txBody>
      </p:sp>
    </p:spTree>
    <p:extLst>
      <p:ext uri="{BB962C8B-B14F-4D97-AF65-F5344CB8AC3E}">
        <p14:creationId xmlns:p14="http://schemas.microsoft.com/office/powerpoint/2010/main" val="4265381025"/>
      </p:ext>
    </p:extLst>
  </p:cSld>
  <p:clrMapOvr>
    <a:masterClrMapping/>
  </p:clrMapOvr>
  <p:extLst>
    <p:ext uri="{DCECCB84-F9BA-43D5-87BE-67443E8EF086}">
      <p15:sldGuideLst xmlns:p15="http://schemas.microsoft.com/office/powerpoint/2012/main"/>
    </p:ext>
  </p:extLst>
</p:sldLayout>
</file>

<file path=ppt/slideLayouts/slideLayout358.xml><?xml version="1.0" encoding="utf-8"?>
<p:sldLayout xmlns:a="http://schemas.openxmlformats.org/drawingml/2006/main" xmlns:r="http://schemas.openxmlformats.org/officeDocument/2006/relationships" xmlns:p="http://schemas.openxmlformats.org/presentationml/2006/main" userDrawn="1">
  <p:cSld name="1_One-column text slide with picture &lt;1/2 left">
    <p:spTree>
      <p:nvGrpSpPr>
        <p:cNvPr id="1" name=""/>
        <p:cNvGrpSpPr/>
        <p:nvPr/>
      </p:nvGrpSpPr>
      <p:grpSpPr>
        <a:xfrm>
          <a:off x="0" y="0"/>
          <a:ext cx="0" cy="0"/>
          <a:chOff x="0" y="0"/>
          <a:chExt cx="0" cy="0"/>
        </a:xfrm>
      </p:grpSpPr>
      <p:sp>
        <p:nvSpPr>
          <p:cNvPr id="2" name="Title 1"/>
          <p:cNvSpPr>
            <a:spLocks noGrp="1"/>
          </p:cNvSpPr>
          <p:nvPr>
            <p:ph type="title"/>
          </p:nvPr>
        </p:nvSpPr>
        <p:spPr>
          <a:xfrm>
            <a:off x="7470952" y="385232"/>
            <a:ext cx="4363333" cy="1536000"/>
          </a:xfrm>
        </p:spPr>
        <p:txBody>
          <a:bodyPr/>
          <a:lstStyle/>
          <a:p>
            <a:r>
              <a:rPr lang="en-US" noProof="0"/>
              <a:t>Click to edit Master title style</a:t>
            </a:r>
          </a:p>
        </p:txBody>
      </p:sp>
      <p:sp>
        <p:nvSpPr>
          <p:cNvPr id="3" name="Content Placeholder 2"/>
          <p:cNvSpPr>
            <a:spLocks noGrp="1"/>
          </p:cNvSpPr>
          <p:nvPr>
            <p:ph idx="1"/>
          </p:nvPr>
        </p:nvSpPr>
        <p:spPr>
          <a:xfrm>
            <a:off x="7470952" y="2209801"/>
            <a:ext cx="4363333" cy="4202139"/>
          </a:xfrm>
        </p:spPr>
        <p:txBody>
          <a:bodyPr/>
          <a:lstStyle>
            <a:lvl1pPr>
              <a:defRPr sz="1467"/>
            </a:lvl1pPr>
            <a:lvl2pPr marL="153592" indent="-153592">
              <a:defRPr sz="1467"/>
            </a:lvl2pPr>
            <a:lvl3pPr marL="307184" indent="-153592">
              <a:defRPr sz="1467"/>
            </a:lvl3pPr>
            <a:lvl4pPr marL="460776" indent="-153592">
              <a:defRPr sz="1467"/>
            </a:lvl4pPr>
            <a:lvl5pPr marL="614370" indent="-153592">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10"/>
          </p:nvPr>
        </p:nvSpPr>
        <p:spPr/>
        <p:txBody>
          <a:bodyPr/>
          <a:lstStyle/>
          <a:p>
            <a:fld id="{6FAF058D-2E4A-4C38-8C34-992A3096A4CA}"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3" name="Picture Placeholder 4">
            <a:extLst>
              <a:ext uri="{FF2B5EF4-FFF2-40B4-BE49-F238E27FC236}">
                <a16:creationId xmlns:a16="http://schemas.microsoft.com/office/drawing/2014/main" id="{6E3038A7-E4E3-A6BE-E276-EE81A9874972}"/>
              </a:ext>
            </a:extLst>
          </p:cNvPr>
          <p:cNvSpPr>
            <a:spLocks noGrp="1"/>
          </p:cNvSpPr>
          <p:nvPr>
            <p:ph type="pic" sz="quarter" idx="13"/>
          </p:nvPr>
        </p:nvSpPr>
        <p:spPr>
          <a:xfrm>
            <a:off x="558800" y="0"/>
            <a:ext cx="6544733" cy="6858000"/>
          </a:xfrm>
        </p:spPr>
        <p:txBody>
          <a:bodyPr anchor="ctr" anchorCtr="1"/>
          <a:lstStyle>
            <a:lvl1pPr algn="ctr">
              <a:defRPr/>
            </a:lvl1pPr>
          </a:lstStyle>
          <a:p>
            <a:r>
              <a:rPr lang="en-US" noProof="0" dirty="0"/>
              <a:t>Click icon to add picture</a:t>
            </a:r>
          </a:p>
        </p:txBody>
      </p:sp>
    </p:spTree>
    <p:extLst>
      <p:ext uri="{BB962C8B-B14F-4D97-AF65-F5344CB8AC3E}">
        <p14:creationId xmlns:p14="http://schemas.microsoft.com/office/powerpoint/2010/main" val="1918600528"/>
      </p:ext>
    </p:extLst>
  </p:cSld>
  <p:clrMapOvr>
    <a:masterClrMapping/>
  </p:clrMapOvr>
  <p:extLst>
    <p:ext uri="{DCECCB84-F9BA-43D5-87BE-67443E8EF086}">
      <p15:sldGuideLst xmlns:p15="http://schemas.microsoft.com/office/powerpoint/2012/main"/>
    </p:ext>
  </p:extLst>
</p:sldLayout>
</file>

<file path=ppt/slideLayouts/slideLayout359.xml><?xml version="1.0" encoding="utf-8"?>
<p:sldLayout xmlns:a="http://schemas.openxmlformats.org/drawingml/2006/main" xmlns:r="http://schemas.openxmlformats.org/officeDocument/2006/relationships" xmlns:p="http://schemas.openxmlformats.org/presentationml/2006/main" userDrawn="1">
  <p:cSld name="1_One-column text slide with 1/2 picture right">
    <p:spTree>
      <p:nvGrpSpPr>
        <p:cNvPr id="1" name=""/>
        <p:cNvGrpSpPr/>
        <p:nvPr/>
      </p:nvGrpSpPr>
      <p:grpSpPr>
        <a:xfrm>
          <a:off x="0" y="0"/>
          <a:ext cx="0" cy="0"/>
          <a:chOff x="0" y="0"/>
          <a:chExt cx="0" cy="0"/>
        </a:xfrm>
      </p:grpSpPr>
      <p:sp>
        <p:nvSpPr>
          <p:cNvPr id="7" name="Picture Placeholder 4">
            <a:extLst>
              <a:ext uri="{FF2B5EF4-FFF2-40B4-BE49-F238E27FC236}">
                <a16:creationId xmlns:a16="http://schemas.microsoft.com/office/drawing/2014/main" id="{8609B1B6-A69D-36C7-9316-A879AD27633D}"/>
              </a:ext>
            </a:extLst>
          </p:cNvPr>
          <p:cNvSpPr>
            <a:spLocks noGrp="1"/>
          </p:cNvSpPr>
          <p:nvPr>
            <p:ph type="pic" sz="quarter" idx="22"/>
          </p:nvPr>
        </p:nvSpPr>
        <p:spPr>
          <a:xfrm>
            <a:off x="558801" y="0"/>
            <a:ext cx="5592233" cy="6858000"/>
          </a:xfrm>
        </p:spPr>
        <p:txBody>
          <a:bodyPr anchor="ctr" anchorCtr="1"/>
          <a:lstStyle>
            <a:lvl1pPr algn="ctr">
              <a:defRPr/>
            </a:lvl1pPr>
          </a:lstStyle>
          <a:p>
            <a:r>
              <a:rPr lang="en-US" noProof="0" dirty="0"/>
              <a:t>Click icon to add picture</a:t>
            </a:r>
          </a:p>
        </p:txBody>
      </p:sp>
      <p:sp>
        <p:nvSpPr>
          <p:cNvPr id="2" name="Title 1"/>
          <p:cNvSpPr>
            <a:spLocks noGrp="1"/>
          </p:cNvSpPr>
          <p:nvPr>
            <p:ph type="title"/>
          </p:nvPr>
        </p:nvSpPr>
        <p:spPr>
          <a:xfrm>
            <a:off x="6519335" y="385233"/>
            <a:ext cx="5314951" cy="1797672"/>
          </a:xfrm>
        </p:spPr>
        <p:txBody>
          <a:bodyPr/>
          <a:lstStyle/>
          <a:p>
            <a:r>
              <a:rPr lang="en-US" noProof="0"/>
              <a:t>Click to edit Master title style</a:t>
            </a:r>
          </a:p>
        </p:txBody>
      </p:sp>
      <p:sp>
        <p:nvSpPr>
          <p:cNvPr id="3" name="Content Placeholder 2"/>
          <p:cNvSpPr>
            <a:spLocks noGrp="1"/>
          </p:cNvSpPr>
          <p:nvPr>
            <p:ph idx="1"/>
          </p:nvPr>
        </p:nvSpPr>
        <p:spPr>
          <a:xfrm>
            <a:off x="6519334" y="3236384"/>
            <a:ext cx="5314951" cy="3139016"/>
          </a:xfrm>
        </p:spPr>
        <p:txBody>
          <a:bodyPr/>
          <a:lstStyle>
            <a:lvl1pPr>
              <a:defRPr sz="1467"/>
            </a:lvl1pPr>
            <a:lvl2pPr marL="153592" indent="-153592">
              <a:defRPr sz="1467"/>
            </a:lvl2pPr>
            <a:lvl3pPr marL="307184" indent="-153592">
              <a:defRPr sz="1467"/>
            </a:lvl3pPr>
            <a:lvl4pPr marL="460776" indent="-153592">
              <a:defRPr sz="1467"/>
            </a:lvl4pPr>
            <a:lvl5pPr marL="614370" indent="-153592">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10"/>
          </p:nvPr>
        </p:nvSpPr>
        <p:spPr/>
        <p:txBody>
          <a:bodyPr/>
          <a:lstStyle/>
          <a:p>
            <a:fld id="{6CF5DAE7-73C8-462A-BB04-6E8E43725E6D}"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9" name="Text Placeholder 19">
            <a:extLst>
              <a:ext uri="{FF2B5EF4-FFF2-40B4-BE49-F238E27FC236}">
                <a16:creationId xmlns:a16="http://schemas.microsoft.com/office/drawing/2014/main" id="{B7F8FDF1-EDBC-8581-4283-24CC9CC9E2DB}"/>
              </a:ext>
            </a:extLst>
          </p:cNvPr>
          <p:cNvSpPr>
            <a:spLocks noGrp="1"/>
          </p:cNvSpPr>
          <p:nvPr>
            <p:ph type="body" sz="quarter" idx="21"/>
          </p:nvPr>
        </p:nvSpPr>
        <p:spPr>
          <a:xfrm>
            <a:off x="6519335" y="2201335"/>
            <a:ext cx="5314949" cy="575733"/>
          </a:xfrm>
        </p:spPr>
        <p:txBody>
          <a:bodyPr/>
          <a:lstStyle>
            <a:lvl1pPr>
              <a:defRPr b="1">
                <a:solidFill>
                  <a:schemeClr val="tx1"/>
                </a:solidFill>
                <a:latin typeface="+mj-lt"/>
              </a:defRPr>
            </a:lvl1pPr>
          </a:lstStyle>
          <a:p>
            <a:pPr lvl="0"/>
            <a:r>
              <a:rPr lang="en-US" noProof="0"/>
              <a:t>Click to edit Master text styles</a:t>
            </a:r>
          </a:p>
        </p:txBody>
      </p:sp>
    </p:spTree>
    <p:extLst>
      <p:ext uri="{BB962C8B-B14F-4D97-AF65-F5344CB8AC3E}">
        <p14:creationId xmlns:p14="http://schemas.microsoft.com/office/powerpoint/2010/main" val="4029883537"/>
      </p:ext>
    </p:extLst>
  </p:cSld>
  <p:clrMapOvr>
    <a:masterClrMapping/>
  </p:clrMapOvr>
  <p:extLst>
    <p:ext uri="{DCECCB84-F9BA-43D5-87BE-67443E8EF086}">
      <p15:sldGuideLst xmlns:p15="http://schemas.microsoft.com/office/powerpoint/2012/main"/>
    </p:ext>
  </p:extLst>
</p:sldLayout>
</file>

<file path=ppt/slideLayouts/slideLayout360.xml><?xml version="1.0" encoding="utf-8"?>
<p:sldLayout xmlns:a="http://schemas.openxmlformats.org/drawingml/2006/main" xmlns:r="http://schemas.openxmlformats.org/officeDocument/2006/relationships" xmlns:p="http://schemas.openxmlformats.org/presentationml/2006/main" userDrawn="1">
  <p:cSld name="1_Two-columns text slide with 1/3 picture righ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69D3E5DB-6227-4121-A7A8-BDA9D6F8A7EE}"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3" name="Picture Placeholder 4">
            <a:extLst>
              <a:ext uri="{FF2B5EF4-FFF2-40B4-BE49-F238E27FC236}">
                <a16:creationId xmlns:a16="http://schemas.microsoft.com/office/drawing/2014/main" id="{6E3038A7-E4E3-A6BE-E276-EE81A9874972}"/>
              </a:ext>
            </a:extLst>
          </p:cNvPr>
          <p:cNvSpPr>
            <a:spLocks noGrp="1"/>
          </p:cNvSpPr>
          <p:nvPr>
            <p:ph type="pic" sz="quarter" idx="13"/>
          </p:nvPr>
        </p:nvSpPr>
        <p:spPr>
          <a:xfrm>
            <a:off x="558800" y="0"/>
            <a:ext cx="3693584" cy="6858000"/>
          </a:xfrm>
        </p:spPr>
        <p:txBody>
          <a:bodyPr anchor="ctr" anchorCtr="1"/>
          <a:lstStyle>
            <a:lvl1pPr algn="ctr">
              <a:defRPr/>
            </a:lvl1pPr>
          </a:lstStyle>
          <a:p>
            <a:r>
              <a:rPr lang="en-US" noProof="0" dirty="0"/>
              <a:t>Click icon to add picture</a:t>
            </a:r>
          </a:p>
        </p:txBody>
      </p:sp>
      <p:sp>
        <p:nvSpPr>
          <p:cNvPr id="7" name="Title 1">
            <a:extLst>
              <a:ext uri="{FF2B5EF4-FFF2-40B4-BE49-F238E27FC236}">
                <a16:creationId xmlns:a16="http://schemas.microsoft.com/office/drawing/2014/main" id="{587F1FA6-ADA0-370F-9771-83A6FE7A120A}"/>
              </a:ext>
            </a:extLst>
          </p:cNvPr>
          <p:cNvSpPr>
            <a:spLocks noGrp="1"/>
          </p:cNvSpPr>
          <p:nvPr>
            <p:ph type="title"/>
          </p:nvPr>
        </p:nvSpPr>
        <p:spPr>
          <a:xfrm>
            <a:off x="4620684" y="385232"/>
            <a:ext cx="7213600" cy="960000"/>
          </a:xfrm>
        </p:spPr>
        <p:txBody>
          <a:bodyPr/>
          <a:lstStyle/>
          <a:p>
            <a:r>
              <a:rPr lang="en-US" noProof="0"/>
              <a:t>Click to edit Master title style</a:t>
            </a:r>
          </a:p>
        </p:txBody>
      </p:sp>
      <p:sp>
        <p:nvSpPr>
          <p:cNvPr id="8" name="Content Placeholder 2">
            <a:extLst>
              <a:ext uri="{FF2B5EF4-FFF2-40B4-BE49-F238E27FC236}">
                <a16:creationId xmlns:a16="http://schemas.microsoft.com/office/drawing/2014/main" id="{96D1DF91-A198-7FC3-5404-0F59A461FFAA}"/>
              </a:ext>
            </a:extLst>
          </p:cNvPr>
          <p:cNvSpPr>
            <a:spLocks noGrp="1"/>
          </p:cNvSpPr>
          <p:nvPr>
            <p:ph idx="1"/>
          </p:nvPr>
        </p:nvSpPr>
        <p:spPr>
          <a:xfrm>
            <a:off x="4621567" y="3246968"/>
            <a:ext cx="3422400" cy="3128432"/>
          </a:xfrm>
        </p:spPr>
        <p:txBody>
          <a:bodyPr/>
          <a:lstStyle>
            <a:lvl1pPr>
              <a:defRPr sz="1467"/>
            </a:lvl1pPr>
            <a:lvl2pPr marL="153592" indent="-153592">
              <a:defRPr sz="1467"/>
            </a:lvl2pPr>
            <a:lvl3pPr marL="307184" indent="-153592">
              <a:defRPr sz="1467"/>
            </a:lvl3pPr>
            <a:lvl4pPr marL="460776" indent="-153592">
              <a:defRPr sz="1467"/>
            </a:lvl4pPr>
            <a:lvl5pPr marL="614370" indent="-153592">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9" name="Content Placeholder 2">
            <a:extLst>
              <a:ext uri="{FF2B5EF4-FFF2-40B4-BE49-F238E27FC236}">
                <a16:creationId xmlns:a16="http://schemas.microsoft.com/office/drawing/2014/main" id="{48157F5A-04EA-CAB3-7298-F9A05118ACDC}"/>
              </a:ext>
            </a:extLst>
          </p:cNvPr>
          <p:cNvSpPr>
            <a:spLocks noGrp="1"/>
          </p:cNvSpPr>
          <p:nvPr>
            <p:ph idx="14"/>
          </p:nvPr>
        </p:nvSpPr>
        <p:spPr>
          <a:xfrm>
            <a:off x="8408287" y="3246968"/>
            <a:ext cx="3420533" cy="3128432"/>
          </a:xfrm>
        </p:spPr>
        <p:txBody>
          <a:bodyPr/>
          <a:lstStyle>
            <a:lvl1pPr>
              <a:defRPr sz="1467"/>
            </a:lvl1pPr>
            <a:lvl2pPr marL="153592" indent="-153592">
              <a:defRPr sz="1467"/>
            </a:lvl2pPr>
            <a:lvl3pPr marL="307184" indent="-153592">
              <a:defRPr sz="1467"/>
            </a:lvl3pPr>
            <a:lvl4pPr marL="460776" indent="-153592">
              <a:defRPr sz="1467"/>
            </a:lvl4pPr>
            <a:lvl5pPr marL="614370" indent="-153592">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 name="Content Placeholder 2">
            <a:extLst>
              <a:ext uri="{FF2B5EF4-FFF2-40B4-BE49-F238E27FC236}">
                <a16:creationId xmlns:a16="http://schemas.microsoft.com/office/drawing/2014/main" id="{6EFA793F-42AB-E441-B787-767405F1860D}"/>
              </a:ext>
            </a:extLst>
          </p:cNvPr>
          <p:cNvSpPr>
            <a:spLocks noGrp="1"/>
          </p:cNvSpPr>
          <p:nvPr>
            <p:ph idx="15"/>
          </p:nvPr>
        </p:nvSpPr>
        <p:spPr>
          <a:xfrm>
            <a:off x="4621565" y="2574112"/>
            <a:ext cx="3422400" cy="576000"/>
          </a:xfrm>
        </p:spPr>
        <p:txBody>
          <a:bodyPr/>
          <a:lstStyle>
            <a:lvl1pPr>
              <a:defRPr sz="1467" b="1">
                <a:solidFill>
                  <a:schemeClr val="tx1"/>
                </a:solidFill>
              </a:defRPr>
            </a:lvl1pPr>
            <a:lvl2pPr marL="153592" indent="-153592">
              <a:defRPr sz="1467" b="1">
                <a:solidFill>
                  <a:schemeClr val="tx1"/>
                </a:solidFill>
              </a:defRPr>
            </a:lvl2pPr>
            <a:lvl3pPr marL="307184" indent="-153592">
              <a:defRPr sz="1467" b="1">
                <a:solidFill>
                  <a:schemeClr val="tx1"/>
                </a:solidFill>
              </a:defRPr>
            </a:lvl3pPr>
            <a:lvl4pPr marL="460776" indent="-153592">
              <a:defRPr sz="1467" b="1">
                <a:solidFill>
                  <a:schemeClr val="tx1"/>
                </a:solidFill>
              </a:defRPr>
            </a:lvl4pPr>
            <a:lvl5pPr marL="614370" indent="-153592">
              <a:defRPr sz="1467" b="1">
                <a:solidFill>
                  <a:schemeClr val="tx1"/>
                </a:solidFill>
              </a:defRPr>
            </a:lvl5pPr>
          </a:lstStyle>
          <a:p>
            <a:pPr lvl="0"/>
            <a:r>
              <a:rPr lang="en-US" noProof="0"/>
              <a:t>Click to edit Master text styles</a:t>
            </a:r>
          </a:p>
        </p:txBody>
      </p:sp>
      <p:sp>
        <p:nvSpPr>
          <p:cNvPr id="12" name="Content Placeholder 2">
            <a:extLst>
              <a:ext uri="{FF2B5EF4-FFF2-40B4-BE49-F238E27FC236}">
                <a16:creationId xmlns:a16="http://schemas.microsoft.com/office/drawing/2014/main" id="{78EE1B24-57C1-3D96-B16F-E18D568C6B9A}"/>
              </a:ext>
            </a:extLst>
          </p:cNvPr>
          <p:cNvSpPr>
            <a:spLocks noGrp="1"/>
          </p:cNvSpPr>
          <p:nvPr>
            <p:ph idx="16"/>
          </p:nvPr>
        </p:nvSpPr>
        <p:spPr>
          <a:xfrm>
            <a:off x="8408287" y="2574112"/>
            <a:ext cx="3420533" cy="576000"/>
          </a:xfrm>
        </p:spPr>
        <p:txBody>
          <a:bodyPr/>
          <a:lstStyle>
            <a:lvl1pPr>
              <a:defRPr sz="1467" b="1">
                <a:solidFill>
                  <a:schemeClr val="tx1"/>
                </a:solidFill>
              </a:defRPr>
            </a:lvl1pPr>
            <a:lvl2pPr marL="153592" indent="-153592">
              <a:defRPr sz="1467" b="1">
                <a:solidFill>
                  <a:schemeClr val="tx1"/>
                </a:solidFill>
              </a:defRPr>
            </a:lvl2pPr>
            <a:lvl3pPr marL="307184" indent="-153592">
              <a:defRPr sz="1467" b="1">
                <a:solidFill>
                  <a:schemeClr val="tx1"/>
                </a:solidFill>
              </a:defRPr>
            </a:lvl3pPr>
            <a:lvl4pPr marL="460776" indent="-153592">
              <a:defRPr sz="1467" b="1">
                <a:solidFill>
                  <a:schemeClr val="tx1"/>
                </a:solidFill>
              </a:defRPr>
            </a:lvl4pPr>
            <a:lvl5pPr marL="614370" indent="-153592">
              <a:defRPr sz="1467" b="1">
                <a:solidFill>
                  <a:schemeClr val="tx1"/>
                </a:solidFill>
              </a:defRPr>
            </a:lvl5pPr>
          </a:lstStyle>
          <a:p>
            <a:pPr lvl="0"/>
            <a:r>
              <a:rPr lang="en-US" noProof="0"/>
              <a:t>Click to edit Master text styles</a:t>
            </a:r>
          </a:p>
        </p:txBody>
      </p:sp>
      <p:cxnSp>
        <p:nvCxnSpPr>
          <p:cNvPr id="2" name="Gerade Verbindung 26">
            <a:extLst>
              <a:ext uri="{FF2B5EF4-FFF2-40B4-BE49-F238E27FC236}">
                <a16:creationId xmlns:a16="http://schemas.microsoft.com/office/drawing/2014/main" id="{40C3CE4E-C317-8CBF-3FB6-926BC6E4D7F9}"/>
              </a:ext>
            </a:extLst>
          </p:cNvPr>
          <p:cNvCxnSpPr>
            <a:cxnSpLocks/>
          </p:cNvCxnSpPr>
          <p:nvPr userDrawn="1"/>
        </p:nvCxnSpPr>
        <p:spPr>
          <a:xfrm flipH="1">
            <a:off x="-297264" y="2561167"/>
            <a:ext cx="180000" cy="0"/>
          </a:xfrm>
          <a:prstGeom prst="line">
            <a:avLst/>
          </a:prstGeom>
          <a:ln>
            <a:solidFill>
              <a:srgbClr val="E22F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85497898"/>
      </p:ext>
    </p:extLst>
  </p:cSld>
  <p:clrMapOvr>
    <a:masterClrMapping/>
  </p:clrMapOvr>
  <p:extLst>
    <p:ext uri="{DCECCB84-F9BA-43D5-87BE-67443E8EF086}">
      <p15:sldGuideLst xmlns:p15="http://schemas.microsoft.com/office/powerpoint/2012/main"/>
    </p:ext>
  </p:extLst>
</p:sldLayout>
</file>

<file path=ppt/slideLayouts/slideLayout361.xml><?xml version="1.0" encoding="utf-8"?>
<p:sldLayout xmlns:a="http://schemas.openxmlformats.org/drawingml/2006/main" xmlns:r="http://schemas.openxmlformats.org/officeDocument/2006/relationships" xmlns:p="http://schemas.openxmlformats.org/presentationml/2006/main" userDrawn="1">
  <p:cSld name="1_Two-columns text slide with small picture righ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08589F65-9394-46F6-9ADD-F93F09FF4ADC}" type="datetime1">
              <a:rPr lang="en-US" noProof="0" smtClean="0"/>
              <a:t>07/18/2024</a:t>
            </a:fld>
            <a:endParaRPr lang="en-US" noProof="0" dirty="0"/>
          </a:p>
        </p:txBody>
      </p:sp>
      <p:sp>
        <p:nvSpPr>
          <p:cNvPr id="5" name="Footer Placeholder 4"/>
          <p:cNvSpPr>
            <a:spLocks noGrp="1"/>
          </p:cNvSpPr>
          <p:nvPr>
            <p:ph type="ftr" sz="quarter" idx="11"/>
          </p:nvPr>
        </p:nvSpPr>
        <p:spPr/>
        <p:txBody>
          <a:bodyPr/>
          <a:lstStyle/>
          <a:p>
            <a:r>
              <a:rPr lang="en-US" noProof="0"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noProof="0" smtClean="0"/>
              <a:t>‹#›</a:t>
            </a:fld>
            <a:endParaRPr lang="en-US" noProof="0"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3" name="Picture Placeholder 4">
            <a:extLst>
              <a:ext uri="{FF2B5EF4-FFF2-40B4-BE49-F238E27FC236}">
                <a16:creationId xmlns:a16="http://schemas.microsoft.com/office/drawing/2014/main" id="{6E3038A7-E4E3-A6BE-E276-EE81A9874972}"/>
              </a:ext>
            </a:extLst>
          </p:cNvPr>
          <p:cNvSpPr>
            <a:spLocks noGrp="1"/>
          </p:cNvSpPr>
          <p:nvPr>
            <p:ph type="pic" sz="quarter" idx="13"/>
          </p:nvPr>
        </p:nvSpPr>
        <p:spPr>
          <a:xfrm>
            <a:off x="558802" y="0"/>
            <a:ext cx="2747433" cy="6858000"/>
          </a:xfrm>
        </p:spPr>
        <p:txBody>
          <a:bodyPr anchor="ctr" anchorCtr="1"/>
          <a:lstStyle>
            <a:lvl1pPr algn="ctr">
              <a:defRPr/>
            </a:lvl1pPr>
          </a:lstStyle>
          <a:p>
            <a:r>
              <a:rPr lang="en-US" noProof="0" dirty="0"/>
              <a:t>Click icon to add picture</a:t>
            </a:r>
          </a:p>
        </p:txBody>
      </p:sp>
      <p:sp>
        <p:nvSpPr>
          <p:cNvPr id="7" name="Title 1">
            <a:extLst>
              <a:ext uri="{FF2B5EF4-FFF2-40B4-BE49-F238E27FC236}">
                <a16:creationId xmlns:a16="http://schemas.microsoft.com/office/drawing/2014/main" id="{587F1FA6-ADA0-370F-9771-83A6FE7A120A}"/>
              </a:ext>
            </a:extLst>
          </p:cNvPr>
          <p:cNvSpPr>
            <a:spLocks noGrp="1"/>
          </p:cNvSpPr>
          <p:nvPr>
            <p:ph type="title"/>
          </p:nvPr>
        </p:nvSpPr>
        <p:spPr>
          <a:xfrm>
            <a:off x="3670301" y="385232"/>
            <a:ext cx="8163985" cy="960000"/>
          </a:xfrm>
        </p:spPr>
        <p:txBody>
          <a:bodyPr/>
          <a:lstStyle/>
          <a:p>
            <a:r>
              <a:rPr lang="en-US" noProof="0"/>
              <a:t>Click to edit Master title style</a:t>
            </a:r>
          </a:p>
        </p:txBody>
      </p:sp>
      <p:sp>
        <p:nvSpPr>
          <p:cNvPr id="8" name="Content Placeholder 2">
            <a:extLst>
              <a:ext uri="{FF2B5EF4-FFF2-40B4-BE49-F238E27FC236}">
                <a16:creationId xmlns:a16="http://schemas.microsoft.com/office/drawing/2014/main" id="{96D1DF91-A198-7FC3-5404-0F59A461FFAA}"/>
              </a:ext>
            </a:extLst>
          </p:cNvPr>
          <p:cNvSpPr>
            <a:spLocks noGrp="1"/>
          </p:cNvSpPr>
          <p:nvPr>
            <p:ph idx="1"/>
          </p:nvPr>
        </p:nvSpPr>
        <p:spPr>
          <a:xfrm>
            <a:off x="3670300" y="3246970"/>
            <a:ext cx="3902400" cy="3135425"/>
          </a:xfrm>
        </p:spPr>
        <p:txBody>
          <a:bodyPr/>
          <a:lstStyle>
            <a:lvl1pPr>
              <a:defRPr sz="1467"/>
            </a:lvl1pPr>
            <a:lvl2pPr marL="153592" indent="-153592">
              <a:defRPr sz="1467"/>
            </a:lvl2pPr>
            <a:lvl3pPr marL="307184" indent="-153592">
              <a:defRPr sz="1467"/>
            </a:lvl3pPr>
            <a:lvl4pPr marL="460776" indent="-153592">
              <a:defRPr sz="1467"/>
            </a:lvl4pPr>
            <a:lvl5pPr marL="614370" indent="-153592">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9" name="Content Placeholder 2">
            <a:extLst>
              <a:ext uri="{FF2B5EF4-FFF2-40B4-BE49-F238E27FC236}">
                <a16:creationId xmlns:a16="http://schemas.microsoft.com/office/drawing/2014/main" id="{48157F5A-04EA-CAB3-7298-F9A05118ACDC}"/>
              </a:ext>
            </a:extLst>
          </p:cNvPr>
          <p:cNvSpPr>
            <a:spLocks noGrp="1"/>
          </p:cNvSpPr>
          <p:nvPr>
            <p:ph idx="14"/>
          </p:nvPr>
        </p:nvSpPr>
        <p:spPr>
          <a:xfrm>
            <a:off x="7931884" y="3246970"/>
            <a:ext cx="3902400" cy="3135425"/>
          </a:xfrm>
        </p:spPr>
        <p:txBody>
          <a:bodyPr/>
          <a:lstStyle>
            <a:lvl1pPr>
              <a:defRPr sz="1467"/>
            </a:lvl1pPr>
            <a:lvl2pPr marL="153592" indent="-153592">
              <a:defRPr sz="1467"/>
            </a:lvl2pPr>
            <a:lvl3pPr marL="307184" indent="-153592">
              <a:defRPr sz="1467"/>
            </a:lvl3pPr>
            <a:lvl4pPr marL="460776" indent="-153592">
              <a:defRPr sz="1467"/>
            </a:lvl4pPr>
            <a:lvl5pPr marL="614370" indent="-153592">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 name="Content Placeholder 2">
            <a:extLst>
              <a:ext uri="{FF2B5EF4-FFF2-40B4-BE49-F238E27FC236}">
                <a16:creationId xmlns:a16="http://schemas.microsoft.com/office/drawing/2014/main" id="{6EFA793F-42AB-E441-B787-767405F1860D}"/>
              </a:ext>
            </a:extLst>
          </p:cNvPr>
          <p:cNvSpPr>
            <a:spLocks noGrp="1"/>
          </p:cNvSpPr>
          <p:nvPr>
            <p:ph idx="15"/>
          </p:nvPr>
        </p:nvSpPr>
        <p:spPr>
          <a:xfrm>
            <a:off x="3670299" y="2209800"/>
            <a:ext cx="8163985" cy="940312"/>
          </a:xfrm>
        </p:spPr>
        <p:txBody>
          <a:bodyPr/>
          <a:lstStyle>
            <a:lvl1pPr>
              <a:defRPr sz="1867" b="1">
                <a:solidFill>
                  <a:schemeClr val="tx1"/>
                </a:solidFill>
              </a:defRPr>
            </a:lvl1pPr>
            <a:lvl2pPr marL="153592" indent="-153592">
              <a:defRPr sz="1467" b="1">
                <a:solidFill>
                  <a:schemeClr val="tx1"/>
                </a:solidFill>
              </a:defRPr>
            </a:lvl2pPr>
            <a:lvl3pPr marL="307184" indent="-153592">
              <a:defRPr sz="1467" b="1">
                <a:solidFill>
                  <a:schemeClr val="tx1"/>
                </a:solidFill>
              </a:defRPr>
            </a:lvl3pPr>
            <a:lvl4pPr marL="460776" indent="-153592">
              <a:defRPr sz="1467" b="1">
                <a:solidFill>
                  <a:schemeClr val="tx1"/>
                </a:solidFill>
              </a:defRPr>
            </a:lvl4pPr>
            <a:lvl5pPr marL="614370" indent="-153592">
              <a:defRPr sz="1467" b="1">
                <a:solidFill>
                  <a:schemeClr val="tx1"/>
                </a:solidFill>
              </a:defRPr>
            </a:lvl5pPr>
          </a:lstStyle>
          <a:p>
            <a:pPr lvl="0"/>
            <a:r>
              <a:rPr lang="en-US" noProof="0"/>
              <a:t>Click to edit Master text styles</a:t>
            </a:r>
          </a:p>
        </p:txBody>
      </p:sp>
    </p:spTree>
    <p:extLst>
      <p:ext uri="{BB962C8B-B14F-4D97-AF65-F5344CB8AC3E}">
        <p14:creationId xmlns:p14="http://schemas.microsoft.com/office/powerpoint/2010/main" val="3555507212"/>
      </p:ext>
    </p:extLst>
  </p:cSld>
  <p:clrMapOvr>
    <a:masterClrMapping/>
  </p:clrMapOvr>
  <p:extLst>
    <p:ext uri="{DCECCB84-F9BA-43D5-87BE-67443E8EF086}">
      <p15:sldGuideLst xmlns:p15="http://schemas.microsoft.com/office/powerpoint/2012/main">
        <p15:guide id="15" pos="3742">
          <p15:clr>
            <a:srgbClr val="A4A3A4"/>
          </p15:clr>
        </p15:guide>
        <p15:guide id="16" pos="3581">
          <p15:clr>
            <a:srgbClr val="A4A3A4"/>
          </p15:clr>
        </p15:guide>
      </p15:sldGuideLst>
    </p:ext>
  </p:extLst>
</p:sldLayout>
</file>

<file path=ppt/slideLayouts/slideLayout362.xml><?xml version="1.0" encoding="utf-8"?>
<p:sldLayout xmlns:a="http://schemas.openxmlformats.org/drawingml/2006/main" xmlns:r="http://schemas.openxmlformats.org/officeDocument/2006/relationships" xmlns:p="http://schemas.openxmlformats.org/presentationml/2006/main" userDrawn="1">
  <p:cSld name="1_Three-columns text slide with big picture">
    <p:spTree>
      <p:nvGrpSpPr>
        <p:cNvPr id="1" name=""/>
        <p:cNvGrpSpPr/>
        <p:nvPr/>
      </p:nvGrpSpPr>
      <p:grpSpPr>
        <a:xfrm>
          <a:off x="0" y="0"/>
          <a:ext cx="0" cy="0"/>
          <a:chOff x="0" y="0"/>
          <a:chExt cx="0" cy="0"/>
        </a:xfrm>
      </p:grpSpPr>
      <p:sp>
        <p:nvSpPr>
          <p:cNvPr id="13" name="Picture Placeholder 4">
            <a:extLst>
              <a:ext uri="{FF2B5EF4-FFF2-40B4-BE49-F238E27FC236}">
                <a16:creationId xmlns:a16="http://schemas.microsoft.com/office/drawing/2014/main" id="{08A6B156-3CFB-B5EC-C3DC-551B85E4678B}"/>
              </a:ext>
            </a:extLst>
          </p:cNvPr>
          <p:cNvSpPr>
            <a:spLocks noGrp="1"/>
          </p:cNvSpPr>
          <p:nvPr>
            <p:ph type="pic" sz="quarter" idx="18"/>
          </p:nvPr>
        </p:nvSpPr>
        <p:spPr>
          <a:xfrm>
            <a:off x="2" y="2"/>
            <a:ext cx="12191999" cy="4288367"/>
          </a:xfrm>
        </p:spPr>
        <p:txBody>
          <a:bodyPr anchor="ctr" anchorCtr="1"/>
          <a:lstStyle>
            <a:lvl1pPr algn="ctr">
              <a:defRPr/>
            </a:lvl1pPr>
          </a:lstStyle>
          <a:p>
            <a:r>
              <a:rPr lang="en-US" noProof="0" dirty="0"/>
              <a:t>Click icon to add picture</a:t>
            </a:r>
          </a:p>
        </p:txBody>
      </p:sp>
      <p:sp>
        <p:nvSpPr>
          <p:cNvPr id="3" name="Content Placeholder 2"/>
          <p:cNvSpPr>
            <a:spLocks noGrp="1"/>
          </p:cNvSpPr>
          <p:nvPr>
            <p:ph idx="1"/>
          </p:nvPr>
        </p:nvSpPr>
        <p:spPr>
          <a:xfrm>
            <a:off x="836081" y="5174990"/>
            <a:ext cx="3422400" cy="1200412"/>
          </a:xfrm>
        </p:spPr>
        <p:txBody>
          <a:bodyPr/>
          <a:lstStyle>
            <a:lvl1pPr>
              <a:defRPr sz="1467"/>
            </a:lvl1pPr>
            <a:lvl2pPr marL="153592" indent="-153592">
              <a:defRPr sz="1467"/>
            </a:lvl2pPr>
            <a:lvl3pPr marL="307184" indent="-153592">
              <a:defRPr sz="1467"/>
            </a:lvl3pPr>
            <a:lvl4pPr marL="460776" indent="-153592">
              <a:defRPr sz="1467"/>
            </a:lvl4pPr>
            <a:lvl5pPr marL="614370" indent="-153592">
              <a:defRPr sz="1467"/>
            </a:lvl5pPr>
          </a:lstStyle>
          <a:p>
            <a:pPr lvl="0"/>
            <a:r>
              <a:rPr lang="en-US" noProof="0"/>
              <a:t>Click to edit Master text styles</a:t>
            </a:r>
          </a:p>
          <a:p>
            <a:pPr lvl="1"/>
            <a:r>
              <a:rPr lang="en-US" noProof="0"/>
              <a:t>Second level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sp>
        <p:nvSpPr>
          <p:cNvPr id="7" name="Content Placeholder 2">
            <a:extLst>
              <a:ext uri="{FF2B5EF4-FFF2-40B4-BE49-F238E27FC236}">
                <a16:creationId xmlns:a16="http://schemas.microsoft.com/office/drawing/2014/main" id="{76BA3CB5-4E0B-038A-EC8B-EF65795FDB6A}"/>
              </a:ext>
            </a:extLst>
          </p:cNvPr>
          <p:cNvSpPr>
            <a:spLocks noGrp="1"/>
          </p:cNvSpPr>
          <p:nvPr>
            <p:ph idx="13"/>
          </p:nvPr>
        </p:nvSpPr>
        <p:spPr>
          <a:xfrm>
            <a:off x="4622803" y="5174990"/>
            <a:ext cx="3420533" cy="1200412"/>
          </a:xfrm>
        </p:spPr>
        <p:txBody>
          <a:bodyPr/>
          <a:lstStyle>
            <a:lvl1pPr>
              <a:defRPr sz="1467"/>
            </a:lvl1pPr>
            <a:lvl2pPr marL="153592" indent="-153592">
              <a:defRPr sz="1467"/>
            </a:lvl2pPr>
            <a:lvl3pPr marL="307184" indent="-153592">
              <a:defRPr sz="1467"/>
            </a:lvl3pPr>
            <a:lvl4pPr marL="460776" indent="-153592">
              <a:defRPr sz="1467"/>
            </a:lvl4pPr>
            <a:lvl5pPr marL="614370" indent="-153592">
              <a:defRPr sz="1467"/>
            </a:lvl5pPr>
          </a:lstStyle>
          <a:p>
            <a:pPr lvl="0"/>
            <a:r>
              <a:rPr lang="en-US" noProof="0"/>
              <a:t>Click to edit Master text styles</a:t>
            </a:r>
          </a:p>
          <a:p>
            <a:pPr lvl="1"/>
            <a:r>
              <a:rPr lang="en-US" noProof="0"/>
              <a:t>Second level</a:t>
            </a:r>
          </a:p>
        </p:txBody>
      </p:sp>
      <p:sp>
        <p:nvSpPr>
          <p:cNvPr id="8" name="Content Placeholder 2">
            <a:extLst>
              <a:ext uri="{FF2B5EF4-FFF2-40B4-BE49-F238E27FC236}">
                <a16:creationId xmlns:a16="http://schemas.microsoft.com/office/drawing/2014/main" id="{D39ECE93-E124-14D6-E1B3-D291AC837964}"/>
              </a:ext>
            </a:extLst>
          </p:cNvPr>
          <p:cNvSpPr>
            <a:spLocks noGrp="1"/>
          </p:cNvSpPr>
          <p:nvPr>
            <p:ph idx="14"/>
          </p:nvPr>
        </p:nvSpPr>
        <p:spPr>
          <a:xfrm>
            <a:off x="8413753" y="5174990"/>
            <a:ext cx="3420535" cy="1200412"/>
          </a:xfrm>
        </p:spPr>
        <p:txBody>
          <a:bodyPr/>
          <a:lstStyle>
            <a:lvl1pPr>
              <a:defRPr sz="1467"/>
            </a:lvl1pPr>
            <a:lvl2pPr marL="153592" indent="-153592">
              <a:defRPr sz="1467"/>
            </a:lvl2pPr>
            <a:lvl3pPr marL="307184" indent="-153592">
              <a:defRPr sz="1467"/>
            </a:lvl3pPr>
            <a:lvl4pPr marL="460776" indent="-153592">
              <a:defRPr sz="1467"/>
            </a:lvl4pPr>
            <a:lvl5pPr marL="614370" indent="-153592">
              <a:defRPr sz="1467"/>
            </a:lvl5pPr>
          </a:lstStyle>
          <a:p>
            <a:pPr lvl="0"/>
            <a:r>
              <a:rPr lang="en-US" noProof="0"/>
              <a:t>Click to edit Master text styles</a:t>
            </a:r>
          </a:p>
          <a:p>
            <a:pPr lvl="1"/>
            <a:r>
              <a:rPr lang="en-US" noProof="0"/>
              <a:t>Second level</a:t>
            </a:r>
          </a:p>
        </p:txBody>
      </p:sp>
      <p:sp>
        <p:nvSpPr>
          <p:cNvPr id="9" name="Content Placeholder 2">
            <a:extLst>
              <a:ext uri="{FF2B5EF4-FFF2-40B4-BE49-F238E27FC236}">
                <a16:creationId xmlns:a16="http://schemas.microsoft.com/office/drawing/2014/main" id="{F8A03253-F23B-759D-52D6-D0D372380F82}"/>
              </a:ext>
            </a:extLst>
          </p:cNvPr>
          <p:cNvSpPr>
            <a:spLocks noGrp="1"/>
          </p:cNvSpPr>
          <p:nvPr>
            <p:ph idx="15"/>
          </p:nvPr>
        </p:nvSpPr>
        <p:spPr>
          <a:xfrm>
            <a:off x="836081" y="4576235"/>
            <a:ext cx="3422400" cy="598756"/>
          </a:xfrm>
        </p:spPr>
        <p:txBody>
          <a:bodyPr/>
          <a:lstStyle>
            <a:lvl1pPr>
              <a:defRPr sz="1467" b="1">
                <a:solidFill>
                  <a:schemeClr val="tx1"/>
                </a:solidFill>
              </a:defRPr>
            </a:lvl1pPr>
            <a:lvl2pPr marL="153592" indent="-153592">
              <a:defRPr sz="1467" b="1">
                <a:solidFill>
                  <a:schemeClr val="tx1"/>
                </a:solidFill>
              </a:defRPr>
            </a:lvl2pPr>
            <a:lvl3pPr marL="307184" indent="-153592">
              <a:defRPr sz="1467" b="1">
                <a:solidFill>
                  <a:schemeClr val="tx1"/>
                </a:solidFill>
              </a:defRPr>
            </a:lvl3pPr>
            <a:lvl4pPr marL="460776" indent="-153592">
              <a:defRPr sz="1467" b="1">
                <a:solidFill>
                  <a:schemeClr val="tx1"/>
                </a:solidFill>
              </a:defRPr>
            </a:lvl4pPr>
            <a:lvl5pPr marL="614370" indent="-153592">
              <a:defRPr sz="1467" b="1">
                <a:solidFill>
                  <a:schemeClr val="tx1"/>
                </a:solidFill>
              </a:defRPr>
            </a:lvl5pPr>
          </a:lstStyle>
          <a:p>
            <a:pPr lvl="0"/>
            <a:r>
              <a:rPr lang="en-US" noProof="0"/>
              <a:t>Click to edit Master text styles</a:t>
            </a:r>
          </a:p>
        </p:txBody>
      </p:sp>
      <p:sp>
        <p:nvSpPr>
          <p:cNvPr id="11" name="Content Placeholder 2">
            <a:extLst>
              <a:ext uri="{FF2B5EF4-FFF2-40B4-BE49-F238E27FC236}">
                <a16:creationId xmlns:a16="http://schemas.microsoft.com/office/drawing/2014/main" id="{E7EFCB67-D080-4319-E997-74C0A99A291D}"/>
              </a:ext>
            </a:extLst>
          </p:cNvPr>
          <p:cNvSpPr>
            <a:spLocks noGrp="1"/>
          </p:cNvSpPr>
          <p:nvPr>
            <p:ph idx="16"/>
          </p:nvPr>
        </p:nvSpPr>
        <p:spPr>
          <a:xfrm>
            <a:off x="4622803" y="4576233"/>
            <a:ext cx="3420533" cy="576000"/>
          </a:xfrm>
        </p:spPr>
        <p:txBody>
          <a:bodyPr/>
          <a:lstStyle>
            <a:lvl1pPr>
              <a:defRPr sz="1467" b="1">
                <a:solidFill>
                  <a:schemeClr val="tx1"/>
                </a:solidFill>
              </a:defRPr>
            </a:lvl1pPr>
            <a:lvl2pPr marL="153592" indent="-153592">
              <a:defRPr sz="1467" b="1">
                <a:solidFill>
                  <a:schemeClr val="tx1"/>
                </a:solidFill>
              </a:defRPr>
            </a:lvl2pPr>
            <a:lvl3pPr marL="307184" indent="-153592">
              <a:defRPr sz="1467" b="1">
                <a:solidFill>
                  <a:schemeClr val="tx1"/>
                </a:solidFill>
              </a:defRPr>
            </a:lvl3pPr>
            <a:lvl4pPr marL="460776" indent="-153592">
              <a:defRPr sz="1467" b="1">
                <a:solidFill>
                  <a:schemeClr val="tx1"/>
                </a:solidFill>
              </a:defRPr>
            </a:lvl4pPr>
            <a:lvl5pPr marL="614370" indent="-153592">
              <a:defRPr sz="1467" b="1">
                <a:solidFill>
                  <a:schemeClr val="tx1"/>
                </a:solidFill>
              </a:defRPr>
            </a:lvl5pPr>
          </a:lstStyle>
          <a:p>
            <a:pPr lvl="0"/>
            <a:r>
              <a:rPr lang="en-US" noProof="0"/>
              <a:t>Click to edit Master text styles</a:t>
            </a:r>
          </a:p>
        </p:txBody>
      </p:sp>
      <p:sp>
        <p:nvSpPr>
          <p:cNvPr id="12" name="Content Placeholder 2">
            <a:extLst>
              <a:ext uri="{FF2B5EF4-FFF2-40B4-BE49-F238E27FC236}">
                <a16:creationId xmlns:a16="http://schemas.microsoft.com/office/drawing/2014/main" id="{4BBAD459-7E18-A13F-67D6-D1EA73D281BB}"/>
              </a:ext>
            </a:extLst>
          </p:cNvPr>
          <p:cNvSpPr>
            <a:spLocks noGrp="1"/>
          </p:cNvSpPr>
          <p:nvPr>
            <p:ph idx="17"/>
          </p:nvPr>
        </p:nvSpPr>
        <p:spPr>
          <a:xfrm>
            <a:off x="8413753" y="4576233"/>
            <a:ext cx="3420535" cy="576000"/>
          </a:xfrm>
        </p:spPr>
        <p:txBody>
          <a:bodyPr/>
          <a:lstStyle>
            <a:lvl1pPr>
              <a:defRPr sz="1467" b="1">
                <a:solidFill>
                  <a:schemeClr val="tx1"/>
                </a:solidFill>
              </a:defRPr>
            </a:lvl1pPr>
            <a:lvl2pPr marL="153592" indent="-153592">
              <a:defRPr sz="1467" b="1">
                <a:solidFill>
                  <a:schemeClr val="tx1"/>
                </a:solidFill>
              </a:defRPr>
            </a:lvl2pPr>
            <a:lvl3pPr marL="307184" indent="-153592">
              <a:defRPr sz="1467" b="1">
                <a:solidFill>
                  <a:schemeClr val="tx1"/>
                </a:solidFill>
              </a:defRPr>
            </a:lvl3pPr>
            <a:lvl4pPr marL="460776" indent="-153592">
              <a:defRPr sz="1467" b="1">
                <a:solidFill>
                  <a:schemeClr val="tx1"/>
                </a:solidFill>
              </a:defRPr>
            </a:lvl4pPr>
            <a:lvl5pPr marL="614370" indent="-153592">
              <a:defRPr sz="1467" b="1">
                <a:solidFill>
                  <a:schemeClr val="tx1"/>
                </a:solidFill>
              </a:defRPr>
            </a:lvl5pPr>
          </a:lstStyle>
          <a:p>
            <a:pPr lvl="0"/>
            <a:r>
              <a:rPr lang="en-US" noProof="0"/>
              <a:t>Click to edit Master text styles</a:t>
            </a:r>
          </a:p>
        </p:txBody>
      </p:sp>
      <p:sp>
        <p:nvSpPr>
          <p:cNvPr id="2" name="Date Placeholder 1">
            <a:extLst>
              <a:ext uri="{FF2B5EF4-FFF2-40B4-BE49-F238E27FC236}">
                <a16:creationId xmlns:a16="http://schemas.microsoft.com/office/drawing/2014/main" id="{F908945C-B23E-6D60-F62C-5583C6BD82A9}"/>
              </a:ext>
            </a:extLst>
          </p:cNvPr>
          <p:cNvSpPr>
            <a:spLocks noGrp="1"/>
          </p:cNvSpPr>
          <p:nvPr>
            <p:ph type="dt" sz="half" idx="19"/>
          </p:nvPr>
        </p:nvSpPr>
        <p:spPr/>
        <p:txBody>
          <a:bodyPr/>
          <a:lstStyle/>
          <a:p>
            <a:fld id="{760F6EA7-1A4B-417B-8F1B-1E800AB72840}" type="datetime1">
              <a:rPr lang="en-US" smtClean="0"/>
              <a:t>07/18/2024</a:t>
            </a:fld>
            <a:endParaRPr lang="en-US" dirty="0"/>
          </a:p>
        </p:txBody>
      </p:sp>
      <p:sp>
        <p:nvSpPr>
          <p:cNvPr id="15" name="Footer Placeholder 4">
            <a:extLst>
              <a:ext uri="{FF2B5EF4-FFF2-40B4-BE49-F238E27FC236}">
                <a16:creationId xmlns:a16="http://schemas.microsoft.com/office/drawing/2014/main" id="{0C5F13F3-79FC-182F-372C-23F34745839E}"/>
              </a:ext>
            </a:extLst>
          </p:cNvPr>
          <p:cNvSpPr>
            <a:spLocks noGrp="1"/>
          </p:cNvSpPr>
          <p:nvPr>
            <p:ph type="ftr" sz="quarter" idx="3"/>
          </p:nvPr>
        </p:nvSpPr>
        <p:spPr>
          <a:xfrm rot="-5400000">
            <a:off x="-323673" y="4854539"/>
            <a:ext cx="1276345" cy="144000"/>
          </a:xfrm>
          <a:prstGeom prst="rect">
            <a:avLst/>
          </a:prstGeom>
        </p:spPr>
        <p:txBody>
          <a:bodyPr vert="horz" lIns="0" tIns="0" rIns="0" bIns="0" rtlCol="0" anchor="t" anchorCtr="0">
            <a:noAutofit/>
          </a:bodyPr>
          <a:lstStyle>
            <a:lvl1pPr algn="l">
              <a:lnSpc>
                <a:spcPct val="100000"/>
              </a:lnSpc>
              <a:spcBef>
                <a:spcPts val="0"/>
              </a:spcBef>
              <a:defRPr sz="800" b="0">
                <a:solidFill>
                  <a:schemeClr val="tx1"/>
                </a:solidFill>
                <a:latin typeface="Arial" panose="020B0604020202020204" pitchFamily="34" charset="0"/>
                <a:cs typeface="Arial" panose="020B0604020202020204" pitchFamily="34" charset="0"/>
              </a:defRPr>
            </a:lvl1pPr>
          </a:lstStyle>
          <a:p>
            <a:r>
              <a:rPr lang="en-US" dirty="0"/>
              <a:t>Besse Medical  |  Confidential</a:t>
            </a:r>
          </a:p>
        </p:txBody>
      </p:sp>
    </p:spTree>
    <p:extLst>
      <p:ext uri="{BB962C8B-B14F-4D97-AF65-F5344CB8AC3E}">
        <p14:creationId xmlns:p14="http://schemas.microsoft.com/office/powerpoint/2010/main" val="2094178459"/>
      </p:ext>
    </p:extLst>
  </p:cSld>
  <p:clrMapOvr>
    <a:masterClrMapping/>
  </p:clrMapOvr>
  <p:extLst>
    <p:ext uri="{DCECCB84-F9BA-43D5-87BE-67443E8EF086}">
      <p15:sldGuideLst xmlns:p15="http://schemas.microsoft.com/office/powerpoint/2012/main"/>
    </p:ext>
  </p:extLst>
</p:sldLayout>
</file>

<file path=ppt/slideLayouts/slideLayout363.xml><?xml version="1.0" encoding="utf-8"?>
<p:sldLayout xmlns:a="http://schemas.openxmlformats.org/drawingml/2006/main" xmlns:r="http://schemas.openxmlformats.org/officeDocument/2006/relationships" xmlns:p="http://schemas.openxmlformats.org/presentationml/2006/main" userDrawn="1">
  <p:cSld name="1_Two-columns text slide with 1/3 text highlight">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B477778A-6302-0949-5FE4-F95753DA7409}"/>
              </a:ext>
            </a:extLst>
          </p:cNvPr>
          <p:cNvSpPr/>
          <p:nvPr userDrawn="1"/>
        </p:nvSpPr>
        <p:spPr>
          <a:xfrm>
            <a:off x="8411635" y="0"/>
            <a:ext cx="378036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 name="Title 1"/>
          <p:cNvSpPr>
            <a:spLocks noGrp="1"/>
          </p:cNvSpPr>
          <p:nvPr>
            <p:ph type="title"/>
          </p:nvPr>
        </p:nvSpPr>
        <p:spPr>
          <a:xfrm>
            <a:off x="836086" y="385233"/>
            <a:ext cx="7203015" cy="1396344"/>
          </a:xfrm>
        </p:spPr>
        <p:txBody>
          <a:bodyPr/>
          <a:lstStyle/>
          <a:p>
            <a:r>
              <a:rPr lang="en-US" noProof="0"/>
              <a:t>Click to edit Master title style</a:t>
            </a:r>
          </a:p>
        </p:txBody>
      </p:sp>
      <p:sp>
        <p:nvSpPr>
          <p:cNvPr id="3" name="Content Placeholder 2"/>
          <p:cNvSpPr>
            <a:spLocks noGrp="1"/>
          </p:cNvSpPr>
          <p:nvPr>
            <p:ph idx="1"/>
          </p:nvPr>
        </p:nvSpPr>
        <p:spPr>
          <a:xfrm>
            <a:off x="836083" y="3236384"/>
            <a:ext cx="3416300" cy="3139016"/>
          </a:xfrm>
        </p:spPr>
        <p:txBody>
          <a:bodyPr/>
          <a:lstStyle>
            <a:lvl1pPr>
              <a:defRPr sz="1467">
                <a:solidFill>
                  <a:schemeClr val="tx2"/>
                </a:solidFill>
              </a:defRPr>
            </a:lvl1pPr>
            <a:lvl2pPr marL="153592" indent="-153592">
              <a:defRPr sz="1467">
                <a:solidFill>
                  <a:schemeClr val="tx2"/>
                </a:solidFill>
              </a:defRPr>
            </a:lvl2pPr>
            <a:lvl3pPr marL="307184" indent="-153592">
              <a:defRPr sz="1467">
                <a:solidFill>
                  <a:schemeClr val="tx2"/>
                </a:solidFill>
              </a:defRPr>
            </a:lvl3pPr>
            <a:lvl4pPr marL="460776" indent="-153592">
              <a:defRPr sz="1467">
                <a:solidFill>
                  <a:schemeClr val="tx2"/>
                </a:solidFill>
              </a:defRPr>
            </a:lvl4pPr>
            <a:lvl5pPr marL="614370" indent="-153592">
              <a:defRPr sz="1467">
                <a:solidFill>
                  <a:schemeClr val="tx2"/>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10"/>
          </p:nvPr>
        </p:nvSpPr>
        <p:spPr/>
        <p:txBody>
          <a:bodyPr/>
          <a:lstStyle/>
          <a:p>
            <a:fld id="{E7AA32FD-B5D8-457D-AA0C-C5E4DF9E5393}" type="datetime1">
              <a:rPr lang="en-US" smtClean="0"/>
              <a:t>07/18/2024</a:t>
            </a:fld>
            <a:endParaRPr lang="en-US" dirty="0"/>
          </a:p>
        </p:txBody>
      </p:sp>
      <p:sp>
        <p:nvSpPr>
          <p:cNvPr id="5" name="Footer Placeholder 4"/>
          <p:cNvSpPr>
            <a:spLocks noGrp="1"/>
          </p:cNvSpPr>
          <p:nvPr>
            <p:ph type="ftr" sz="quarter" idx="11"/>
          </p:nvPr>
        </p:nvSpPr>
        <p:spPr>
          <a:xfrm rot="-5400000">
            <a:off x="-850724" y="4327489"/>
            <a:ext cx="2330445" cy="144000"/>
          </a:xfrm>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24" name="Content Placeholder 2">
            <a:extLst>
              <a:ext uri="{FF2B5EF4-FFF2-40B4-BE49-F238E27FC236}">
                <a16:creationId xmlns:a16="http://schemas.microsoft.com/office/drawing/2014/main" id="{04953A92-4F1A-9C5D-0A0A-8E7E2F985E6A}"/>
              </a:ext>
            </a:extLst>
          </p:cNvPr>
          <p:cNvSpPr>
            <a:spLocks noGrp="1"/>
          </p:cNvSpPr>
          <p:nvPr>
            <p:ph idx="14"/>
          </p:nvPr>
        </p:nvSpPr>
        <p:spPr bwMode="white">
          <a:xfrm>
            <a:off x="8727017" y="2199217"/>
            <a:ext cx="3100915" cy="4176184"/>
          </a:xfrm>
        </p:spPr>
        <p:txBody>
          <a:bodyPr/>
          <a:lstStyle>
            <a:lvl1pPr>
              <a:defRPr sz="2400">
                <a:solidFill>
                  <a:schemeClr val="accent2"/>
                </a:solidFill>
              </a:defRPr>
            </a:lvl1pPr>
            <a:lvl2pPr marL="0" indent="0">
              <a:spcBef>
                <a:spcPts val="1600"/>
              </a:spcBef>
              <a:buNone/>
              <a:defRPr sz="2400">
                <a:solidFill>
                  <a:schemeClr val="tx2"/>
                </a:solidFill>
              </a:defRPr>
            </a:lvl2pPr>
            <a:lvl3pPr marL="307184" indent="-153592">
              <a:defRPr sz="1467"/>
            </a:lvl3pPr>
            <a:lvl4pPr marL="460776" indent="-153592">
              <a:defRPr sz="1467"/>
            </a:lvl4pPr>
            <a:lvl5pPr marL="614370" indent="-153592">
              <a:defRPr sz="1467"/>
            </a:lvl5pPr>
          </a:lstStyle>
          <a:p>
            <a:pPr lvl="0"/>
            <a:r>
              <a:rPr lang="en-US" noProof="0"/>
              <a:t>Click to edit Master text styles</a:t>
            </a:r>
          </a:p>
        </p:txBody>
      </p:sp>
      <p:sp>
        <p:nvSpPr>
          <p:cNvPr id="25" name="Content Placeholder 2">
            <a:extLst>
              <a:ext uri="{FF2B5EF4-FFF2-40B4-BE49-F238E27FC236}">
                <a16:creationId xmlns:a16="http://schemas.microsoft.com/office/drawing/2014/main" id="{E3231A5E-CB55-3DE0-6B31-34184F776871}"/>
              </a:ext>
            </a:extLst>
          </p:cNvPr>
          <p:cNvSpPr>
            <a:spLocks noGrp="1"/>
          </p:cNvSpPr>
          <p:nvPr>
            <p:ph idx="15"/>
          </p:nvPr>
        </p:nvSpPr>
        <p:spPr>
          <a:xfrm>
            <a:off x="835202" y="2199217"/>
            <a:ext cx="7212367" cy="797120"/>
          </a:xfrm>
        </p:spPr>
        <p:txBody>
          <a:bodyPr/>
          <a:lstStyle>
            <a:lvl1pPr>
              <a:defRPr sz="1467" b="1">
                <a:solidFill>
                  <a:schemeClr val="tx1"/>
                </a:solidFill>
                <a:latin typeface="+mn-lt"/>
              </a:defRPr>
            </a:lvl1pPr>
            <a:lvl2pPr marL="153592" indent="-153592">
              <a:defRPr sz="1467" b="1">
                <a:solidFill>
                  <a:schemeClr val="tx1"/>
                </a:solidFill>
              </a:defRPr>
            </a:lvl2pPr>
            <a:lvl3pPr marL="307184" indent="-153592">
              <a:defRPr sz="1467" b="1">
                <a:solidFill>
                  <a:schemeClr val="tx1"/>
                </a:solidFill>
              </a:defRPr>
            </a:lvl3pPr>
            <a:lvl4pPr marL="460776" indent="-153592">
              <a:defRPr sz="1467" b="1">
                <a:solidFill>
                  <a:schemeClr val="tx1"/>
                </a:solidFill>
              </a:defRPr>
            </a:lvl4pPr>
            <a:lvl5pPr marL="614370" indent="-153592">
              <a:defRPr sz="1467" b="1">
                <a:solidFill>
                  <a:schemeClr val="tx1"/>
                </a:solidFill>
              </a:defRPr>
            </a:lvl5pPr>
          </a:lstStyle>
          <a:p>
            <a:pPr lvl="0"/>
            <a:r>
              <a:rPr lang="en-US" noProof="0"/>
              <a:t>Click to edit Master text styles</a:t>
            </a:r>
          </a:p>
        </p:txBody>
      </p:sp>
      <p:sp>
        <p:nvSpPr>
          <p:cNvPr id="7" name="Content Placeholder 2">
            <a:extLst>
              <a:ext uri="{FF2B5EF4-FFF2-40B4-BE49-F238E27FC236}">
                <a16:creationId xmlns:a16="http://schemas.microsoft.com/office/drawing/2014/main" id="{9047600B-8851-AE98-BB0C-E81BB2CCFC59}"/>
              </a:ext>
            </a:extLst>
          </p:cNvPr>
          <p:cNvSpPr>
            <a:spLocks noGrp="1"/>
          </p:cNvSpPr>
          <p:nvPr>
            <p:ph idx="16"/>
          </p:nvPr>
        </p:nvSpPr>
        <p:spPr>
          <a:xfrm>
            <a:off x="4618567" y="3236384"/>
            <a:ext cx="3429000" cy="3139016"/>
          </a:xfrm>
        </p:spPr>
        <p:txBody>
          <a:bodyPr/>
          <a:lstStyle>
            <a:lvl1pPr>
              <a:defRPr sz="1467">
                <a:solidFill>
                  <a:schemeClr val="tx2"/>
                </a:solidFill>
              </a:defRPr>
            </a:lvl1pPr>
            <a:lvl2pPr marL="153592" indent="-153592">
              <a:defRPr sz="1467">
                <a:solidFill>
                  <a:schemeClr val="tx2"/>
                </a:solidFill>
              </a:defRPr>
            </a:lvl2pPr>
            <a:lvl3pPr marL="307184" indent="-153592">
              <a:defRPr sz="1467">
                <a:solidFill>
                  <a:schemeClr val="tx2"/>
                </a:solidFill>
              </a:defRPr>
            </a:lvl3pPr>
            <a:lvl4pPr marL="460776" indent="-153592">
              <a:defRPr sz="1467">
                <a:solidFill>
                  <a:schemeClr val="tx2"/>
                </a:solidFill>
              </a:defRPr>
            </a:lvl4pPr>
            <a:lvl5pPr marL="614370" indent="-153592">
              <a:defRPr sz="1467">
                <a:solidFill>
                  <a:schemeClr val="tx2"/>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830021035"/>
      </p:ext>
    </p:extLst>
  </p:cSld>
  <p:clrMapOvr>
    <a:masterClrMapping/>
  </p:clrMapOvr>
  <p:extLst>
    <p:ext uri="{DCECCB84-F9BA-43D5-87BE-67443E8EF086}">
      <p15:sldGuideLst xmlns:p15="http://schemas.microsoft.com/office/powerpoint/2012/main">
        <p15:guide id="14" pos="4123">
          <p15:clr>
            <a:srgbClr val="A4A3A4"/>
          </p15:clr>
        </p15:guide>
      </p15:sldGuideLst>
    </p:ext>
  </p:extLst>
</p:sldLayout>
</file>

<file path=ppt/slideLayouts/slideLayout364.xml><?xml version="1.0" encoding="utf-8"?>
<p:sldLayout xmlns:a="http://schemas.openxmlformats.org/drawingml/2006/main" xmlns:r="http://schemas.openxmlformats.org/officeDocument/2006/relationships" xmlns:p="http://schemas.openxmlformats.org/presentationml/2006/main" userDrawn="1">
  <p:cSld name="1_Quote slide">
    <p:bg>
      <p:bgPr>
        <a:solidFill>
          <a:schemeClr val="accent1"/>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08B390E-CDD0-E687-5509-EDBF66E1B3E7}"/>
              </a:ext>
            </a:extLst>
          </p:cNvPr>
          <p:cNvSpPr/>
          <p:nvPr userDrawn="1"/>
        </p:nvSpPr>
        <p:spPr>
          <a:xfrm>
            <a:off x="558800" y="480484"/>
            <a:ext cx="5759999" cy="4560000"/>
          </a:xfrm>
          <a:prstGeom prst="rect">
            <a:avLst/>
          </a:prstGeom>
          <a:gradFill>
            <a:gsLst>
              <a:gs pos="0">
                <a:schemeClr val="accent2"/>
              </a:gs>
              <a:gs pos="45000">
                <a:schemeClr val="accent2">
                  <a:alpha val="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noProof="0" dirty="0"/>
          </a:p>
        </p:txBody>
      </p:sp>
      <p:sp>
        <p:nvSpPr>
          <p:cNvPr id="2" name="Title 1"/>
          <p:cNvSpPr>
            <a:spLocks noGrp="1"/>
          </p:cNvSpPr>
          <p:nvPr>
            <p:ph type="title" hasCustomPrompt="1"/>
          </p:nvPr>
        </p:nvSpPr>
        <p:spPr>
          <a:xfrm>
            <a:off x="836085" y="582085"/>
            <a:ext cx="205403" cy="409808"/>
          </a:xfrm>
        </p:spPr>
        <p:txBody>
          <a:bodyPr/>
          <a:lstStyle>
            <a:lvl1pPr>
              <a:defRPr sz="4267">
                <a:solidFill>
                  <a:schemeClr val="bg1"/>
                </a:solidFill>
              </a:defRPr>
            </a:lvl1pPr>
          </a:lstStyle>
          <a:p>
            <a:r>
              <a:rPr lang="en-US" noProof="0"/>
              <a:t>“</a:t>
            </a:r>
          </a:p>
        </p:txBody>
      </p:sp>
      <p:sp>
        <p:nvSpPr>
          <p:cNvPr id="4" name="Date Placeholder 3"/>
          <p:cNvSpPr>
            <a:spLocks noGrp="1"/>
          </p:cNvSpPr>
          <p:nvPr>
            <p:ph type="dt" sz="half" idx="10"/>
          </p:nvPr>
        </p:nvSpPr>
        <p:spPr/>
        <p:txBody>
          <a:bodyPr/>
          <a:lstStyle>
            <a:lvl1pPr>
              <a:defRPr>
                <a:solidFill>
                  <a:schemeClr val="bg1"/>
                </a:solidFill>
              </a:defRPr>
            </a:lvl1pPr>
          </a:lstStyle>
          <a:p>
            <a:fld id="{191B63AA-1A9B-4554-9CBC-8AFFD347D3C7}" type="datetime1">
              <a:rPr lang="en-US" noProof="0" smtClean="0"/>
              <a:t>07/18/2024</a:t>
            </a:fld>
            <a:endParaRPr lang="en-US" noProof="0" dirty="0"/>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noProof="0" dirty="0"/>
              <a:t>Besse Medical  |  Confidential</a:t>
            </a:r>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noProof="0" smtClean="0"/>
              <a:pPr/>
              <a:t>‹#›</a:t>
            </a:fld>
            <a:endParaRPr lang="en-US" noProof="0"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
        <p:nvSpPr>
          <p:cNvPr id="7" name="Text Placeholder 13">
            <a:extLst>
              <a:ext uri="{FF2B5EF4-FFF2-40B4-BE49-F238E27FC236}">
                <a16:creationId xmlns:a16="http://schemas.microsoft.com/office/drawing/2014/main" id="{343DE40A-320D-E99D-937C-2543D79BD414}"/>
              </a:ext>
            </a:extLst>
          </p:cNvPr>
          <p:cNvSpPr>
            <a:spLocks noGrp="1"/>
          </p:cNvSpPr>
          <p:nvPr>
            <p:ph type="body" sz="quarter" idx="18" hasCustomPrompt="1"/>
          </p:nvPr>
        </p:nvSpPr>
        <p:spPr>
          <a:xfrm>
            <a:off x="1041488" y="5329768"/>
            <a:ext cx="5314949" cy="361949"/>
          </a:xfrm>
        </p:spPr>
        <p:txBody>
          <a:bodyPr anchor="t" anchorCtr="0"/>
          <a:lstStyle>
            <a:lvl1pPr>
              <a:defRPr sz="1867">
                <a:solidFill>
                  <a:schemeClr val="bg1"/>
                </a:solidFill>
              </a:defRPr>
            </a:lvl1pPr>
            <a:lvl2pPr>
              <a:defRPr sz="933"/>
            </a:lvl2pPr>
            <a:lvl3pPr>
              <a:defRPr sz="933"/>
            </a:lvl3pPr>
            <a:lvl4pPr>
              <a:defRPr sz="933"/>
            </a:lvl4pPr>
            <a:lvl5pPr>
              <a:defRPr sz="933"/>
            </a:lvl5pPr>
          </a:lstStyle>
          <a:p>
            <a:pPr lvl="0"/>
            <a:r>
              <a:rPr lang="en-US" noProof="0"/>
              <a:t>Name</a:t>
            </a:r>
          </a:p>
        </p:txBody>
      </p:sp>
      <p:sp>
        <p:nvSpPr>
          <p:cNvPr id="12" name="Text Placeholder 11">
            <a:extLst>
              <a:ext uri="{FF2B5EF4-FFF2-40B4-BE49-F238E27FC236}">
                <a16:creationId xmlns:a16="http://schemas.microsoft.com/office/drawing/2014/main" id="{A96A9635-F033-0A5F-F58E-11169787EFC9}"/>
              </a:ext>
            </a:extLst>
          </p:cNvPr>
          <p:cNvSpPr>
            <a:spLocks noGrp="1"/>
          </p:cNvSpPr>
          <p:nvPr>
            <p:ph type="body" sz="quarter" idx="19" hasCustomPrompt="1"/>
          </p:nvPr>
        </p:nvSpPr>
        <p:spPr>
          <a:xfrm>
            <a:off x="1041488" y="582084"/>
            <a:ext cx="8902613" cy="4747685"/>
          </a:xfrm>
        </p:spPr>
        <p:txBody>
          <a:bodyPr/>
          <a:lstStyle>
            <a:lvl1pPr>
              <a:defRPr sz="4267">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2793309966"/>
      </p:ext>
    </p:extLst>
  </p:cSld>
  <p:clrMapOvr>
    <a:masterClrMapping/>
  </p:clrMapOvr>
  <p:extLst>
    <p:ext uri="{DCECCB84-F9BA-43D5-87BE-67443E8EF086}">
      <p15:sldGuideLst xmlns:p15="http://schemas.microsoft.com/office/powerpoint/2012/main">
        <p15:guide id="7" orient="horz" pos="275">
          <p15:clr>
            <a:srgbClr val="A4A3A4"/>
          </p15:clr>
        </p15:guide>
      </p15:sldGuideLst>
    </p:ext>
  </p:extLst>
</p:sldLayout>
</file>

<file path=ppt/slideLayouts/slideLayout365.xml><?xml version="1.0" encoding="utf-8"?>
<p:sldLayout xmlns:a="http://schemas.openxmlformats.org/drawingml/2006/main" xmlns:r="http://schemas.openxmlformats.org/officeDocument/2006/relationships" xmlns:p="http://schemas.openxmlformats.org/presentationml/2006/main" userDrawn="1">
  <p:cSld name="1_Thank you slide">
    <p:spTree>
      <p:nvGrpSpPr>
        <p:cNvPr id="1" name=""/>
        <p:cNvGrpSpPr/>
        <p:nvPr/>
      </p:nvGrpSpPr>
      <p:grpSpPr>
        <a:xfrm>
          <a:off x="0" y="0"/>
          <a:ext cx="0" cy="0"/>
          <a:chOff x="0" y="0"/>
          <a:chExt cx="0" cy="0"/>
        </a:xfrm>
      </p:grpSpPr>
      <p:pic>
        <p:nvPicPr>
          <p:cNvPr id="7" name="Picture 6" descr="Background pattern&#10;&#10;Description automatically generated">
            <a:extLst>
              <a:ext uri="{FF2B5EF4-FFF2-40B4-BE49-F238E27FC236}">
                <a16:creationId xmlns:a16="http://schemas.microsoft.com/office/drawing/2014/main" id="{97F4C5DE-ECFB-7624-160A-83125FED6C1B}"/>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hasCustomPrompt="1"/>
          </p:nvPr>
        </p:nvSpPr>
        <p:spPr bwMode="gray">
          <a:xfrm>
            <a:off x="835200" y="3973732"/>
            <a:ext cx="2780477" cy="704533"/>
          </a:xfrm>
        </p:spPr>
        <p:txBody>
          <a:bodyPr/>
          <a:lstStyle>
            <a:lvl1pPr>
              <a:lnSpc>
                <a:spcPct val="100000"/>
              </a:lnSpc>
              <a:defRPr sz="4400">
                <a:solidFill>
                  <a:schemeClr val="bg1"/>
                </a:solidFill>
              </a:defRPr>
            </a:lvl1pPr>
          </a:lstStyle>
          <a:p>
            <a:r>
              <a:rPr lang="en-US" noProof="0"/>
              <a:t>Thank you</a:t>
            </a:r>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3" cstate="print">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p:blipFill>
        <p:spPr>
          <a:xfrm rot="-5400000">
            <a:off x="-113235" y="827963"/>
            <a:ext cx="811267" cy="115200"/>
          </a:xfrm>
          <a:prstGeom prst="rect">
            <a:avLst/>
          </a:prstGeom>
        </p:spPr>
      </p:pic>
    </p:spTree>
    <p:extLst>
      <p:ext uri="{BB962C8B-B14F-4D97-AF65-F5344CB8AC3E}">
        <p14:creationId xmlns:p14="http://schemas.microsoft.com/office/powerpoint/2010/main" val="1868175741"/>
      </p:ext>
    </p:extLst>
  </p:cSld>
  <p:clrMapOvr>
    <a:masterClrMapping/>
  </p:clrMapOvr>
  <p:extLst>
    <p:ext uri="{DCECCB84-F9BA-43D5-87BE-67443E8EF086}">
      <p15:sldGuideLst xmlns:p15="http://schemas.microsoft.com/office/powerpoint/2012/main">
        <p15:guide id="7" orient="horz" pos="2132">
          <p15:clr>
            <a:srgbClr val="A4A3A4"/>
          </p15:clr>
        </p15:guide>
      </p15:sldGuideLst>
    </p:ext>
  </p:extLst>
</p:sldLayout>
</file>

<file path=ppt/slideLayouts/slideLayout366.xml><?xml version="1.0" encoding="utf-8"?>
<p:sldLayout xmlns:a="http://schemas.openxmlformats.org/drawingml/2006/main" xmlns:r="http://schemas.openxmlformats.org/officeDocument/2006/relationships" xmlns:p="http://schemas.openxmlformats.org/presentationml/2006/main" type="title" preserve="1">
  <p:cSld name="Title in True Blue">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835200" y="1387200"/>
            <a:ext cx="5505451" cy="2121600"/>
          </a:xfrm>
        </p:spPr>
        <p:txBody>
          <a:bodyPr anchor="t" anchorCtr="0"/>
          <a:lstStyle>
            <a:lvl1pPr algn="l">
              <a:defRPr sz="4800">
                <a:solidFill>
                  <a:schemeClr val="bg1"/>
                </a:solidFill>
              </a:defRPr>
            </a:lvl1pPr>
          </a:lstStyle>
          <a:p>
            <a:r>
              <a:rPr lang="en-US" noProof="0"/>
              <a:t>Click to edit Master title style</a:t>
            </a:r>
          </a:p>
        </p:txBody>
      </p:sp>
      <p:sp>
        <p:nvSpPr>
          <p:cNvPr id="3" name="Subtitle 2"/>
          <p:cNvSpPr>
            <a:spLocks noGrp="1"/>
          </p:cNvSpPr>
          <p:nvPr>
            <p:ph type="subTitle" idx="1" hasCustomPrompt="1"/>
          </p:nvPr>
        </p:nvSpPr>
        <p:spPr>
          <a:xfrm>
            <a:off x="835200" y="3600451"/>
            <a:ext cx="5505451" cy="1657348"/>
          </a:xfrm>
        </p:spPr>
        <p:txBody>
          <a:bodyPr anchor="t" anchorCtr="0"/>
          <a:lstStyle>
            <a:lvl1pPr marL="0" indent="0" algn="l">
              <a:buNone/>
              <a:defRPr sz="1600" b="1">
                <a:solidFill>
                  <a:schemeClr val="bg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noProof="0"/>
              <a:t>Click to edit Master subtitle style        </a:t>
            </a:r>
          </a:p>
        </p:txBody>
      </p:sp>
      <p:pic>
        <p:nvPicPr>
          <p:cNvPr id="14" name="Graphic 13">
            <a:extLst>
              <a:ext uri="{FF2B5EF4-FFF2-40B4-BE49-F238E27FC236}">
                <a16:creationId xmlns:a16="http://schemas.microsoft.com/office/drawing/2014/main" id="{CB25D1A9-5D82-9E4A-3323-DC43367C2BFF}"/>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838958" y="403167"/>
            <a:ext cx="1521127" cy="216000"/>
          </a:xfrm>
          <a:prstGeom prst="rect">
            <a:avLst/>
          </a:prstGeom>
        </p:spPr>
      </p:pic>
    </p:spTree>
    <p:extLst>
      <p:ext uri="{BB962C8B-B14F-4D97-AF65-F5344CB8AC3E}">
        <p14:creationId xmlns:p14="http://schemas.microsoft.com/office/powerpoint/2010/main" val="1120330124"/>
      </p:ext>
    </p:extLst>
  </p:cSld>
  <p:clrMapOvr>
    <a:masterClrMapping/>
  </p:clrMapOvr>
  <p:extLst>
    <p:ext uri="{DCECCB84-F9BA-43D5-87BE-67443E8EF086}">
      <p15:sldGuideLst xmlns:p15="http://schemas.microsoft.com/office/powerpoint/2012/main">
        <p15:guide id="8" orient="horz" pos="556">
          <p15:clr>
            <a:srgbClr val="A4A3A4"/>
          </p15:clr>
        </p15:guide>
      </p15:sldGuideLst>
    </p:ext>
  </p:extLst>
</p:sldLayout>
</file>

<file path=ppt/slideLayouts/slideLayout367.xml><?xml version="1.0" encoding="utf-8"?>
<p:sldLayout xmlns:a="http://schemas.openxmlformats.org/drawingml/2006/main" xmlns:r="http://schemas.openxmlformats.org/officeDocument/2006/relationships" xmlns:p="http://schemas.openxmlformats.org/presentationml/2006/main" preserve="1" userDrawn="1">
  <p:cSld name="Title with dark pictur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7B5185DC-75AA-89C5-12FA-7663D1244071}"/>
              </a:ext>
            </a:extLst>
          </p:cNvPr>
          <p:cNvSpPr>
            <a:spLocks noGrp="1"/>
          </p:cNvSpPr>
          <p:nvPr>
            <p:ph type="pic" sz="quarter" idx="10"/>
          </p:nvPr>
        </p:nvSpPr>
        <p:spPr>
          <a:xfrm>
            <a:off x="0" y="0"/>
            <a:ext cx="12192000" cy="6858000"/>
          </a:xfrm>
        </p:spPr>
        <p:txBody>
          <a:bodyPr anchor="ctr" anchorCtr="1"/>
          <a:lstStyle>
            <a:lvl1pPr algn="ctr">
              <a:defRPr/>
            </a:lvl1pPr>
          </a:lstStyle>
          <a:p>
            <a:r>
              <a:rPr lang="en-US" dirty="0"/>
              <a:t>Click icon to add picture</a:t>
            </a:r>
          </a:p>
        </p:txBody>
      </p:sp>
      <p:sp>
        <p:nvSpPr>
          <p:cNvPr id="2" name="Title 1"/>
          <p:cNvSpPr>
            <a:spLocks noGrp="1"/>
          </p:cNvSpPr>
          <p:nvPr>
            <p:ph type="ctrTitle"/>
          </p:nvPr>
        </p:nvSpPr>
        <p:spPr>
          <a:xfrm>
            <a:off x="836084" y="2207685"/>
            <a:ext cx="5505451" cy="2076449"/>
          </a:xfrm>
        </p:spPr>
        <p:txBody>
          <a:bodyPr anchor="t" anchorCtr="0"/>
          <a:lstStyle>
            <a:lvl1pPr algn="l">
              <a:defRPr sz="4800">
                <a:solidFill>
                  <a:schemeClr val="bg1"/>
                </a:solidFill>
              </a:defRPr>
            </a:lvl1pPr>
          </a:lstStyle>
          <a:p>
            <a:r>
              <a:rPr lang="en-US" noProof="0"/>
              <a:t>Click to edit Master title style</a:t>
            </a:r>
          </a:p>
        </p:txBody>
      </p:sp>
      <p:sp>
        <p:nvSpPr>
          <p:cNvPr id="3" name="Subtitle 2"/>
          <p:cNvSpPr>
            <a:spLocks noGrp="1"/>
          </p:cNvSpPr>
          <p:nvPr>
            <p:ph type="subTitle" idx="1" hasCustomPrompt="1"/>
          </p:nvPr>
        </p:nvSpPr>
        <p:spPr>
          <a:xfrm>
            <a:off x="835200" y="4284134"/>
            <a:ext cx="5505451" cy="1636183"/>
          </a:xfrm>
        </p:spPr>
        <p:txBody>
          <a:bodyPr anchor="t" anchorCtr="0"/>
          <a:lstStyle>
            <a:lvl1pPr marL="0" indent="0" algn="l">
              <a:buNone/>
              <a:defRPr sz="1600" b="1">
                <a:solidFill>
                  <a:schemeClr val="bg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noProof="0"/>
              <a:t>Click to edit Master subtitle style        </a:t>
            </a:r>
          </a:p>
        </p:txBody>
      </p:sp>
    </p:spTree>
    <p:extLst>
      <p:ext uri="{BB962C8B-B14F-4D97-AF65-F5344CB8AC3E}">
        <p14:creationId xmlns:p14="http://schemas.microsoft.com/office/powerpoint/2010/main" val="652833122"/>
      </p:ext>
    </p:extLst>
  </p:cSld>
  <p:clrMapOvr>
    <a:masterClrMapping/>
  </p:clrMapOvr>
  <p:extLst>
    <p:ext uri="{DCECCB84-F9BA-43D5-87BE-67443E8EF086}">
      <p15:sldGuideLst xmlns:p15="http://schemas.microsoft.com/office/powerpoint/2012/main"/>
    </p:ext>
  </p:extLst>
</p:sldLayout>
</file>

<file path=ppt/slideLayouts/slideLayout368.xml><?xml version="1.0" encoding="utf-8"?>
<p:sldLayout xmlns:a="http://schemas.openxmlformats.org/drawingml/2006/main" xmlns:r="http://schemas.openxmlformats.org/officeDocument/2006/relationships" xmlns:p="http://schemas.openxmlformats.org/presentationml/2006/main" preserve="1" userDrawn="1">
  <p:cSld name="Title with picture Core Magenta">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7B5185DC-75AA-89C5-12FA-7663D1244071}"/>
              </a:ext>
            </a:extLst>
          </p:cNvPr>
          <p:cNvSpPr>
            <a:spLocks noGrp="1"/>
          </p:cNvSpPr>
          <p:nvPr>
            <p:ph type="pic" sz="quarter" idx="10"/>
          </p:nvPr>
        </p:nvSpPr>
        <p:spPr>
          <a:xfrm>
            <a:off x="0" y="0"/>
            <a:ext cx="12192000" cy="6858000"/>
          </a:xfrm>
        </p:spPr>
        <p:txBody>
          <a:bodyPr anchor="ctr" anchorCtr="1"/>
          <a:lstStyle>
            <a:lvl1pPr algn="ctr">
              <a:defRPr/>
            </a:lvl1pPr>
          </a:lstStyle>
          <a:p>
            <a:r>
              <a:rPr lang="en-US" dirty="0"/>
              <a:t>Click icon to add picture</a:t>
            </a:r>
          </a:p>
        </p:txBody>
      </p:sp>
      <p:sp>
        <p:nvSpPr>
          <p:cNvPr id="6" name="Text Placeholder 5">
            <a:extLst>
              <a:ext uri="{FF2B5EF4-FFF2-40B4-BE49-F238E27FC236}">
                <a16:creationId xmlns:a16="http://schemas.microsoft.com/office/drawing/2014/main" id="{35FA0A69-F626-71D1-D44C-F45E3406B30E}"/>
              </a:ext>
            </a:extLst>
          </p:cNvPr>
          <p:cNvSpPr>
            <a:spLocks noGrp="1"/>
          </p:cNvSpPr>
          <p:nvPr>
            <p:ph type="body" sz="quarter" idx="11" hasCustomPrompt="1"/>
          </p:nvPr>
        </p:nvSpPr>
        <p:spPr>
          <a:xfrm>
            <a:off x="556800" y="1180800"/>
            <a:ext cx="5760000" cy="4560000"/>
          </a:xfrm>
          <a:gradFill>
            <a:gsLst>
              <a:gs pos="0">
                <a:schemeClr val="accent3"/>
              </a:gs>
              <a:gs pos="45000">
                <a:schemeClr val="accent3">
                  <a:alpha val="0"/>
                </a:schemeClr>
              </a:gs>
            </a:gsLst>
            <a:lin ang="2700000" scaled="0"/>
          </a:gradFill>
        </p:spPr>
        <p:txBody>
          <a:bodyPr/>
          <a:lstStyle>
            <a:lvl1pPr>
              <a:defRPr sz="133"/>
            </a:lvl1pPr>
          </a:lstStyle>
          <a:p>
            <a:pPr lvl="0"/>
            <a:r>
              <a:rPr lang="en-US"/>
              <a:t> </a:t>
            </a:r>
          </a:p>
        </p:txBody>
      </p:sp>
      <p:sp>
        <p:nvSpPr>
          <p:cNvPr id="2" name="Title 1"/>
          <p:cNvSpPr>
            <a:spLocks noGrp="1"/>
          </p:cNvSpPr>
          <p:nvPr>
            <p:ph type="ctrTitle"/>
          </p:nvPr>
        </p:nvSpPr>
        <p:spPr>
          <a:xfrm>
            <a:off x="835200" y="1387200"/>
            <a:ext cx="5505451" cy="2163763"/>
          </a:xfrm>
        </p:spPr>
        <p:txBody>
          <a:bodyPr anchor="t" anchorCtr="0"/>
          <a:lstStyle>
            <a:lvl1pPr algn="l">
              <a:defRPr sz="4800">
                <a:solidFill>
                  <a:schemeClr val="bg1"/>
                </a:solidFill>
              </a:defRPr>
            </a:lvl1pPr>
          </a:lstStyle>
          <a:p>
            <a:r>
              <a:rPr lang="en-US" noProof="0"/>
              <a:t>Click to edit Master title style</a:t>
            </a:r>
          </a:p>
        </p:txBody>
      </p:sp>
      <p:sp>
        <p:nvSpPr>
          <p:cNvPr id="3" name="Subtitle 2"/>
          <p:cNvSpPr>
            <a:spLocks noGrp="1"/>
          </p:cNvSpPr>
          <p:nvPr>
            <p:ph type="subTitle" idx="1" hasCustomPrompt="1"/>
          </p:nvPr>
        </p:nvSpPr>
        <p:spPr>
          <a:xfrm>
            <a:off x="833968" y="3600451"/>
            <a:ext cx="5505451" cy="1657348"/>
          </a:xfrm>
        </p:spPr>
        <p:txBody>
          <a:bodyPr anchor="t" anchorCtr="0"/>
          <a:lstStyle>
            <a:lvl1pPr marL="0" indent="0" algn="l">
              <a:buNone/>
              <a:defRPr sz="1600" b="1">
                <a:solidFill>
                  <a:schemeClr val="bg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noProof="0"/>
              <a:t>Click to edit Master subtitle style        </a:t>
            </a:r>
          </a:p>
        </p:txBody>
      </p:sp>
    </p:spTree>
    <p:extLst>
      <p:ext uri="{BB962C8B-B14F-4D97-AF65-F5344CB8AC3E}">
        <p14:creationId xmlns:p14="http://schemas.microsoft.com/office/powerpoint/2010/main" val="2639448195"/>
      </p:ext>
    </p:extLst>
  </p:cSld>
  <p:clrMapOvr>
    <a:masterClrMapping/>
  </p:clrMapOvr>
  <p:extLst>
    <p:ext uri="{DCECCB84-F9BA-43D5-87BE-67443E8EF086}">
      <p15:sldGuideLst xmlns:p15="http://schemas.microsoft.com/office/powerpoint/2012/main">
        <p15:guide id="7" orient="horz" pos="556">
          <p15:clr>
            <a:srgbClr val="A4A3A4"/>
          </p15:clr>
        </p15:guide>
      </p15:sldGuideLst>
    </p:ext>
  </p:extLst>
</p:sldLayout>
</file>

<file path=ppt/slideLayouts/slideLayout369.xml><?xml version="1.0" encoding="utf-8"?>
<p:sldLayout xmlns:a="http://schemas.openxmlformats.org/drawingml/2006/main" xmlns:r="http://schemas.openxmlformats.org/officeDocument/2006/relationships" xmlns:p="http://schemas.openxmlformats.org/presentationml/2006/main" preserve="1" userDrawn="1">
  <p:cSld name="Blank slide with headline">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AA8590D7-8091-3D66-D11F-A65961D0D8FC}"/>
              </a:ext>
            </a:extLst>
          </p:cNvPr>
          <p:cNvSpPr>
            <a:spLocks noGrp="1"/>
          </p:cNvSpPr>
          <p:nvPr>
            <p:ph type="dt" sz="half" idx="10"/>
          </p:nvPr>
        </p:nvSpPr>
        <p:spPr/>
        <p:txBody>
          <a:bodyPr/>
          <a:lstStyle/>
          <a:p>
            <a:fld id="{D47C0036-21AB-457B-88F5-7D370083E243}" type="datetime1">
              <a:rPr lang="en-US" smtClean="0"/>
              <a:t>07/18/2024</a:t>
            </a:fld>
            <a:endParaRPr lang="en-US" dirty="0"/>
          </a:p>
        </p:txBody>
      </p:sp>
      <p:sp>
        <p:nvSpPr>
          <p:cNvPr id="4" name="Footer Placeholder 3">
            <a:extLst>
              <a:ext uri="{FF2B5EF4-FFF2-40B4-BE49-F238E27FC236}">
                <a16:creationId xmlns:a16="http://schemas.microsoft.com/office/drawing/2014/main" id="{7BF3C78D-3010-E75F-A1B3-6A863FC0F8D3}"/>
              </a:ext>
            </a:extLst>
          </p:cNvPr>
          <p:cNvSpPr>
            <a:spLocks noGrp="1"/>
          </p:cNvSpPr>
          <p:nvPr>
            <p:ph type="ftr" sz="quarter" idx="11"/>
          </p:nvPr>
        </p:nvSpPr>
        <p:spPr/>
        <p:txBody>
          <a:bodyPr/>
          <a:lstStyle/>
          <a:p>
            <a:r>
              <a:rPr lang="en-US" dirty="0"/>
              <a:t>Besse Medical  |  Confidential</a:t>
            </a:r>
          </a:p>
        </p:txBody>
      </p:sp>
      <p:sp>
        <p:nvSpPr>
          <p:cNvPr id="5" name="Slide Number Placeholder 4">
            <a:extLst>
              <a:ext uri="{FF2B5EF4-FFF2-40B4-BE49-F238E27FC236}">
                <a16:creationId xmlns:a16="http://schemas.microsoft.com/office/drawing/2014/main" id="{694F40EA-9EE7-9CA7-C42D-7E6C23ADC3E7}"/>
              </a:ext>
            </a:extLst>
          </p:cNvPr>
          <p:cNvSpPr>
            <a:spLocks noGrp="1"/>
          </p:cNvSpPr>
          <p:nvPr>
            <p:ph type="sldNum" sz="quarter" idx="12"/>
          </p:nvPr>
        </p:nvSpPr>
        <p:spPr/>
        <p:txBody>
          <a:bodyPr/>
          <a:lstStyle/>
          <a:p>
            <a:fld id="{7402B711-A71A-452E-950A-8AB93037233C}" type="slidenum">
              <a:rPr lang="en-US" smtClean="0"/>
              <a:pPr/>
              <a:t>‹#›</a:t>
            </a:fld>
            <a:endParaRPr lang="en-US" dirty="0"/>
          </a:p>
        </p:txBody>
      </p:sp>
      <p:pic>
        <p:nvPicPr>
          <p:cNvPr id="6" name="Graphic 5">
            <a:extLst>
              <a:ext uri="{FF2B5EF4-FFF2-40B4-BE49-F238E27FC236}">
                <a16:creationId xmlns:a16="http://schemas.microsoft.com/office/drawing/2014/main" id="{9C0D3F19-98CE-9613-5AE6-620AC9F2A5AF}"/>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7" name="Title Placeholder 1">
            <a:extLst>
              <a:ext uri="{FF2B5EF4-FFF2-40B4-BE49-F238E27FC236}">
                <a16:creationId xmlns:a16="http://schemas.microsoft.com/office/drawing/2014/main" id="{71BB8AE4-5398-B4FE-8931-C8BD51FEEE7A}"/>
              </a:ext>
            </a:extLst>
          </p:cNvPr>
          <p:cNvSpPr>
            <a:spLocks noGrp="1"/>
          </p:cNvSpPr>
          <p:nvPr>
            <p:ph type="title"/>
          </p:nvPr>
        </p:nvSpPr>
        <p:spPr>
          <a:xfrm>
            <a:off x="835200" y="384000"/>
            <a:ext cx="11001600" cy="960000"/>
          </a:xfrm>
          <a:prstGeom prst="rect">
            <a:avLst/>
          </a:prstGeom>
        </p:spPr>
        <p:txBody>
          <a:bodyPr vert="horz" lIns="0" tIns="0" rIns="0" bIns="0" rtlCol="0" anchor="t" anchorCtr="0">
            <a:noAutofit/>
          </a:bodyPr>
          <a:lstStyle/>
          <a:p>
            <a:r>
              <a:rPr lang="en-US" noProof="0"/>
              <a:t>Click to edit Master title style</a:t>
            </a:r>
          </a:p>
        </p:txBody>
      </p:sp>
    </p:spTree>
    <p:extLst>
      <p:ext uri="{BB962C8B-B14F-4D97-AF65-F5344CB8AC3E}">
        <p14:creationId xmlns:p14="http://schemas.microsoft.com/office/powerpoint/2010/main" val="3573939574"/>
      </p:ext>
    </p:extLst>
  </p:cSld>
  <p:clrMapOvr>
    <a:masterClrMapping/>
  </p:clrMapOvr>
</p:sldLayout>
</file>

<file path=ppt/slideLayouts/slideLayout370.xml><?xml version="1.0" encoding="utf-8"?>
<p:sldLayout xmlns:a="http://schemas.openxmlformats.org/drawingml/2006/main" xmlns:r="http://schemas.openxmlformats.org/officeDocument/2006/relationships" xmlns:p="http://schemas.openxmlformats.org/presentationml/2006/main" preserve="1" userDrawn="1">
  <p:cSld name="Four textboxes with headline">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AA8590D7-8091-3D66-D11F-A65961D0D8FC}"/>
              </a:ext>
            </a:extLst>
          </p:cNvPr>
          <p:cNvSpPr>
            <a:spLocks noGrp="1"/>
          </p:cNvSpPr>
          <p:nvPr>
            <p:ph type="dt" sz="half" idx="10"/>
          </p:nvPr>
        </p:nvSpPr>
        <p:spPr/>
        <p:txBody>
          <a:bodyPr/>
          <a:lstStyle/>
          <a:p>
            <a:fld id="{E7384D52-1B83-4C57-B9CA-5A4B174ACA69}" type="datetime1">
              <a:rPr lang="en-US" smtClean="0"/>
              <a:t>07/18/2024</a:t>
            </a:fld>
            <a:endParaRPr lang="en-US" dirty="0"/>
          </a:p>
        </p:txBody>
      </p:sp>
      <p:sp>
        <p:nvSpPr>
          <p:cNvPr id="4" name="Footer Placeholder 3">
            <a:extLst>
              <a:ext uri="{FF2B5EF4-FFF2-40B4-BE49-F238E27FC236}">
                <a16:creationId xmlns:a16="http://schemas.microsoft.com/office/drawing/2014/main" id="{7BF3C78D-3010-E75F-A1B3-6A863FC0F8D3}"/>
              </a:ext>
            </a:extLst>
          </p:cNvPr>
          <p:cNvSpPr>
            <a:spLocks noGrp="1"/>
          </p:cNvSpPr>
          <p:nvPr>
            <p:ph type="ftr" sz="quarter" idx="11"/>
          </p:nvPr>
        </p:nvSpPr>
        <p:spPr/>
        <p:txBody>
          <a:bodyPr/>
          <a:lstStyle/>
          <a:p>
            <a:r>
              <a:rPr lang="en-US" dirty="0"/>
              <a:t>Besse Medical  |  Confidential</a:t>
            </a:r>
          </a:p>
        </p:txBody>
      </p:sp>
      <p:sp>
        <p:nvSpPr>
          <p:cNvPr id="5" name="Slide Number Placeholder 4">
            <a:extLst>
              <a:ext uri="{FF2B5EF4-FFF2-40B4-BE49-F238E27FC236}">
                <a16:creationId xmlns:a16="http://schemas.microsoft.com/office/drawing/2014/main" id="{694F40EA-9EE7-9CA7-C42D-7E6C23ADC3E7}"/>
              </a:ext>
            </a:extLst>
          </p:cNvPr>
          <p:cNvSpPr>
            <a:spLocks noGrp="1"/>
          </p:cNvSpPr>
          <p:nvPr>
            <p:ph type="sldNum" sz="quarter" idx="12"/>
          </p:nvPr>
        </p:nvSpPr>
        <p:spPr/>
        <p:txBody>
          <a:bodyPr/>
          <a:lstStyle/>
          <a:p>
            <a:fld id="{7402B711-A71A-452E-950A-8AB93037233C}" type="slidenum">
              <a:rPr lang="en-US" smtClean="0"/>
              <a:pPr/>
              <a:t>‹#›</a:t>
            </a:fld>
            <a:endParaRPr lang="en-US" dirty="0"/>
          </a:p>
        </p:txBody>
      </p:sp>
      <p:pic>
        <p:nvPicPr>
          <p:cNvPr id="6" name="Graphic 5">
            <a:extLst>
              <a:ext uri="{FF2B5EF4-FFF2-40B4-BE49-F238E27FC236}">
                <a16:creationId xmlns:a16="http://schemas.microsoft.com/office/drawing/2014/main" id="{9C0D3F19-98CE-9613-5AE6-620AC9F2A5AF}"/>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7" name="Title Placeholder 1">
            <a:extLst>
              <a:ext uri="{FF2B5EF4-FFF2-40B4-BE49-F238E27FC236}">
                <a16:creationId xmlns:a16="http://schemas.microsoft.com/office/drawing/2014/main" id="{71BB8AE4-5398-B4FE-8931-C8BD51FEEE7A}"/>
              </a:ext>
            </a:extLst>
          </p:cNvPr>
          <p:cNvSpPr>
            <a:spLocks noGrp="1"/>
          </p:cNvSpPr>
          <p:nvPr>
            <p:ph type="title"/>
          </p:nvPr>
        </p:nvSpPr>
        <p:spPr>
          <a:xfrm>
            <a:off x="835200" y="384000"/>
            <a:ext cx="11001600" cy="960000"/>
          </a:xfrm>
          <a:prstGeom prst="rect">
            <a:avLst/>
          </a:prstGeom>
        </p:spPr>
        <p:txBody>
          <a:bodyPr vert="horz" lIns="0" tIns="0" rIns="0" bIns="0" rtlCol="0" anchor="t" anchorCtr="0">
            <a:noAutofit/>
          </a:bodyPr>
          <a:lstStyle/>
          <a:p>
            <a:r>
              <a:rPr lang="en-US" noProof="0"/>
              <a:t>Click to edit Master title style</a:t>
            </a:r>
          </a:p>
        </p:txBody>
      </p:sp>
      <p:sp>
        <p:nvSpPr>
          <p:cNvPr id="15" name="Content Placeholder 2">
            <a:extLst>
              <a:ext uri="{FF2B5EF4-FFF2-40B4-BE49-F238E27FC236}">
                <a16:creationId xmlns:a16="http://schemas.microsoft.com/office/drawing/2014/main" id="{5231FA3C-3AD4-8F03-2C08-F111AB5F19C6}"/>
              </a:ext>
            </a:extLst>
          </p:cNvPr>
          <p:cNvSpPr>
            <a:spLocks noGrp="1"/>
          </p:cNvSpPr>
          <p:nvPr>
            <p:ph idx="1"/>
          </p:nvPr>
        </p:nvSpPr>
        <p:spPr>
          <a:xfrm>
            <a:off x="864317" y="3015409"/>
            <a:ext cx="3360000" cy="1440000"/>
          </a:xfrm>
        </p:spPr>
        <p:txBody>
          <a:bodyPr vert="horz" lIns="0" tIns="0" rIns="0" bIns="0" rtlCol="0" anchor="t" anchorCtr="0">
            <a:noAutofit/>
          </a:bodyPr>
          <a:lstStyle>
            <a:lvl1pPr>
              <a:defRPr lang="en-US" sz="1200" dirty="0"/>
            </a:lvl1pPr>
            <a:lvl2pPr marL="120648" indent="-120648">
              <a:defRPr lang="en-US" sz="1200" dirty="0"/>
            </a:lvl2pPr>
            <a:lvl3pPr marL="243411" indent="-122764">
              <a:tabLst>
                <a:tab pos="461422" algn="l"/>
                <a:tab pos="694249" algn="l"/>
                <a:tab pos="924961" algn="l"/>
              </a:tabLst>
              <a:defRPr lang="en-US" sz="1200" dirty="0"/>
            </a:lvl3pPr>
            <a:lvl4pPr marL="355591" indent="-112181">
              <a:tabLst>
                <a:tab pos="694249" algn="l"/>
                <a:tab pos="924961" algn="l"/>
              </a:tabLst>
              <a:defRPr lang="en-US" sz="1200" dirty="0"/>
            </a:lvl4pPr>
            <a:lvl5pPr marL="478355" indent="-122764">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6" name="Content Placeholder 2">
            <a:extLst>
              <a:ext uri="{FF2B5EF4-FFF2-40B4-BE49-F238E27FC236}">
                <a16:creationId xmlns:a16="http://schemas.microsoft.com/office/drawing/2014/main" id="{25F4651D-606F-9D48-F1E3-E79275786120}"/>
              </a:ext>
            </a:extLst>
          </p:cNvPr>
          <p:cNvSpPr>
            <a:spLocks noGrp="1"/>
          </p:cNvSpPr>
          <p:nvPr>
            <p:ph idx="13"/>
          </p:nvPr>
        </p:nvSpPr>
        <p:spPr>
          <a:xfrm>
            <a:off x="862415" y="4984764"/>
            <a:ext cx="3360000" cy="1440000"/>
          </a:xfrm>
        </p:spPr>
        <p:txBody>
          <a:bodyPr vert="horz" lIns="0" tIns="0" rIns="0" bIns="0" rtlCol="0" anchor="t" anchorCtr="0">
            <a:noAutofit/>
          </a:bodyPr>
          <a:lstStyle>
            <a:lvl1pPr>
              <a:defRPr lang="en-US" sz="1200" dirty="0"/>
            </a:lvl1pPr>
            <a:lvl2pPr marL="120648" indent="-120648">
              <a:defRPr lang="en-US" sz="1200" dirty="0"/>
            </a:lvl2pPr>
            <a:lvl3pPr marL="243411" indent="-122764">
              <a:tabLst>
                <a:tab pos="461422" algn="l"/>
                <a:tab pos="694249" algn="l"/>
                <a:tab pos="924961" algn="l"/>
              </a:tabLst>
              <a:defRPr lang="en-US" sz="1200" dirty="0"/>
            </a:lvl3pPr>
            <a:lvl4pPr marL="355591" indent="-112181">
              <a:tabLst>
                <a:tab pos="694249" algn="l"/>
                <a:tab pos="924961" algn="l"/>
              </a:tabLst>
              <a:defRPr lang="en-US" sz="1200" dirty="0"/>
            </a:lvl4pPr>
            <a:lvl5pPr marL="478355" indent="-122764">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7" name="Content Placeholder 2">
            <a:extLst>
              <a:ext uri="{FF2B5EF4-FFF2-40B4-BE49-F238E27FC236}">
                <a16:creationId xmlns:a16="http://schemas.microsoft.com/office/drawing/2014/main" id="{277010E1-23D8-7F19-F49D-8744F9D31E2E}"/>
              </a:ext>
            </a:extLst>
          </p:cNvPr>
          <p:cNvSpPr>
            <a:spLocks noGrp="1"/>
          </p:cNvSpPr>
          <p:nvPr>
            <p:ph idx="14"/>
          </p:nvPr>
        </p:nvSpPr>
        <p:spPr>
          <a:xfrm>
            <a:off x="8406351" y="3008561"/>
            <a:ext cx="3360000" cy="1440000"/>
          </a:xfrm>
        </p:spPr>
        <p:txBody>
          <a:bodyPr vert="horz" lIns="0" tIns="0" rIns="0" bIns="0" rtlCol="0" anchor="t" anchorCtr="0">
            <a:noAutofit/>
          </a:bodyPr>
          <a:lstStyle>
            <a:lvl1pPr>
              <a:defRPr lang="en-US" sz="1200" dirty="0"/>
            </a:lvl1pPr>
            <a:lvl2pPr marL="120648" indent="-120648">
              <a:defRPr lang="en-US" sz="1200" dirty="0"/>
            </a:lvl2pPr>
            <a:lvl3pPr marL="243411" indent="-122764">
              <a:tabLst>
                <a:tab pos="461422" algn="l"/>
                <a:tab pos="694249" algn="l"/>
                <a:tab pos="924961" algn="l"/>
              </a:tabLst>
              <a:defRPr lang="en-US" sz="1200" dirty="0"/>
            </a:lvl3pPr>
            <a:lvl4pPr marL="355591" indent="-112181">
              <a:tabLst>
                <a:tab pos="694249" algn="l"/>
                <a:tab pos="924961" algn="l"/>
              </a:tabLst>
              <a:defRPr lang="en-US" sz="1200" dirty="0"/>
            </a:lvl4pPr>
            <a:lvl5pPr marL="478355" indent="-122764">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8" name="Content Placeholder 2">
            <a:extLst>
              <a:ext uri="{FF2B5EF4-FFF2-40B4-BE49-F238E27FC236}">
                <a16:creationId xmlns:a16="http://schemas.microsoft.com/office/drawing/2014/main" id="{3BF61E57-F9C3-14B5-941E-7BD728865F23}"/>
              </a:ext>
            </a:extLst>
          </p:cNvPr>
          <p:cNvSpPr>
            <a:spLocks noGrp="1"/>
          </p:cNvSpPr>
          <p:nvPr>
            <p:ph idx="15"/>
          </p:nvPr>
        </p:nvSpPr>
        <p:spPr>
          <a:xfrm>
            <a:off x="8400021" y="4984764"/>
            <a:ext cx="3360000" cy="1440000"/>
          </a:xfrm>
        </p:spPr>
        <p:txBody>
          <a:bodyPr vert="horz" lIns="0" tIns="0" rIns="0" bIns="0" rtlCol="0" anchor="t" anchorCtr="0">
            <a:noAutofit/>
          </a:bodyPr>
          <a:lstStyle>
            <a:lvl1pPr>
              <a:defRPr lang="en-US" sz="1200" dirty="0"/>
            </a:lvl1pPr>
            <a:lvl2pPr marL="120648" indent="-120648">
              <a:defRPr lang="en-US" sz="1200" dirty="0"/>
            </a:lvl2pPr>
            <a:lvl3pPr marL="243411" indent="-122764">
              <a:tabLst>
                <a:tab pos="461422" algn="l"/>
                <a:tab pos="694249" algn="l"/>
                <a:tab pos="924961" algn="l"/>
              </a:tabLst>
              <a:defRPr lang="en-US" sz="1200" dirty="0"/>
            </a:lvl3pPr>
            <a:lvl4pPr marL="355591" indent="-112181">
              <a:tabLst>
                <a:tab pos="694249" algn="l"/>
                <a:tab pos="924961" algn="l"/>
              </a:tabLst>
              <a:defRPr lang="en-US" sz="1200" dirty="0"/>
            </a:lvl4pPr>
            <a:lvl5pPr marL="478355" indent="-122764">
              <a:defRPr lang="en-US" sz="12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476543017"/>
      </p:ext>
    </p:extLst>
  </p:cSld>
  <p:clrMapOvr>
    <a:masterClrMapping/>
  </p:clrMapOvr>
</p:sldLayout>
</file>

<file path=ppt/slideLayouts/slideLayout371.xml><?xml version="1.0" encoding="utf-8"?>
<p:sldLayout xmlns:a="http://schemas.openxmlformats.org/drawingml/2006/main" xmlns:r="http://schemas.openxmlformats.org/officeDocument/2006/relationships" xmlns:p="http://schemas.openxmlformats.org/presentationml/2006/main" preserve="1" userDrawn="1">
  <p:cSld name="Blank slide with headline and subline">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AA8590D7-8091-3D66-D11F-A65961D0D8FC}"/>
              </a:ext>
            </a:extLst>
          </p:cNvPr>
          <p:cNvSpPr>
            <a:spLocks noGrp="1"/>
          </p:cNvSpPr>
          <p:nvPr>
            <p:ph type="dt" sz="half" idx="10"/>
          </p:nvPr>
        </p:nvSpPr>
        <p:spPr/>
        <p:txBody>
          <a:bodyPr/>
          <a:lstStyle/>
          <a:p>
            <a:fld id="{414CC582-9304-4BBD-B3B4-082C5F4F4CDC}" type="datetime1">
              <a:rPr lang="en-US" smtClean="0"/>
              <a:t>07/18/2024</a:t>
            </a:fld>
            <a:endParaRPr lang="en-US" dirty="0"/>
          </a:p>
        </p:txBody>
      </p:sp>
      <p:sp>
        <p:nvSpPr>
          <p:cNvPr id="4" name="Footer Placeholder 3">
            <a:extLst>
              <a:ext uri="{FF2B5EF4-FFF2-40B4-BE49-F238E27FC236}">
                <a16:creationId xmlns:a16="http://schemas.microsoft.com/office/drawing/2014/main" id="{7BF3C78D-3010-E75F-A1B3-6A863FC0F8D3}"/>
              </a:ext>
            </a:extLst>
          </p:cNvPr>
          <p:cNvSpPr>
            <a:spLocks noGrp="1"/>
          </p:cNvSpPr>
          <p:nvPr>
            <p:ph type="ftr" sz="quarter" idx="11"/>
          </p:nvPr>
        </p:nvSpPr>
        <p:spPr/>
        <p:txBody>
          <a:bodyPr/>
          <a:lstStyle/>
          <a:p>
            <a:r>
              <a:rPr lang="en-US" dirty="0"/>
              <a:t>Besse Medical  |  Confidential</a:t>
            </a:r>
          </a:p>
        </p:txBody>
      </p:sp>
      <p:sp>
        <p:nvSpPr>
          <p:cNvPr id="5" name="Slide Number Placeholder 4">
            <a:extLst>
              <a:ext uri="{FF2B5EF4-FFF2-40B4-BE49-F238E27FC236}">
                <a16:creationId xmlns:a16="http://schemas.microsoft.com/office/drawing/2014/main" id="{694F40EA-9EE7-9CA7-C42D-7E6C23ADC3E7}"/>
              </a:ext>
            </a:extLst>
          </p:cNvPr>
          <p:cNvSpPr>
            <a:spLocks noGrp="1"/>
          </p:cNvSpPr>
          <p:nvPr>
            <p:ph type="sldNum" sz="quarter" idx="12"/>
          </p:nvPr>
        </p:nvSpPr>
        <p:spPr/>
        <p:txBody>
          <a:bodyPr/>
          <a:lstStyle/>
          <a:p>
            <a:fld id="{7402B711-A71A-452E-950A-8AB93037233C}" type="slidenum">
              <a:rPr lang="en-US" smtClean="0"/>
              <a:pPr/>
              <a:t>‹#›</a:t>
            </a:fld>
            <a:endParaRPr lang="en-US" dirty="0"/>
          </a:p>
        </p:txBody>
      </p:sp>
      <p:pic>
        <p:nvPicPr>
          <p:cNvPr id="6" name="Graphic 5">
            <a:extLst>
              <a:ext uri="{FF2B5EF4-FFF2-40B4-BE49-F238E27FC236}">
                <a16:creationId xmlns:a16="http://schemas.microsoft.com/office/drawing/2014/main" id="{9C0D3F19-98CE-9613-5AE6-620AC9F2A5AF}"/>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8" name="Text Placeholder 7">
            <a:extLst>
              <a:ext uri="{FF2B5EF4-FFF2-40B4-BE49-F238E27FC236}">
                <a16:creationId xmlns:a16="http://schemas.microsoft.com/office/drawing/2014/main" id="{35923579-1B1B-E4FB-5BA1-9A011BEE0744}"/>
              </a:ext>
            </a:extLst>
          </p:cNvPr>
          <p:cNvSpPr>
            <a:spLocks noGrp="1"/>
          </p:cNvSpPr>
          <p:nvPr>
            <p:ph type="body" sz="quarter" idx="13"/>
          </p:nvPr>
        </p:nvSpPr>
        <p:spPr>
          <a:xfrm>
            <a:off x="835200" y="1528233"/>
            <a:ext cx="6265333" cy="668867"/>
          </a:xfrm>
        </p:spPr>
        <p:txBody>
          <a:bodyPr/>
          <a:lstStyle>
            <a:lvl1pPr>
              <a:defRPr sz="1467" b="1">
                <a:solidFill>
                  <a:schemeClr val="tx1"/>
                </a:solidFill>
              </a:defRPr>
            </a:lvl1pPr>
          </a:lstStyle>
          <a:p>
            <a:pPr lvl="0"/>
            <a:r>
              <a:rPr lang="en-US"/>
              <a:t>Click to edit Master text styles</a:t>
            </a:r>
          </a:p>
        </p:txBody>
      </p:sp>
      <p:sp>
        <p:nvSpPr>
          <p:cNvPr id="9" name="Title Placeholder 1">
            <a:extLst>
              <a:ext uri="{FF2B5EF4-FFF2-40B4-BE49-F238E27FC236}">
                <a16:creationId xmlns:a16="http://schemas.microsoft.com/office/drawing/2014/main" id="{B5A7A36A-25B7-067A-D00F-BC82B632F199}"/>
              </a:ext>
            </a:extLst>
          </p:cNvPr>
          <p:cNvSpPr>
            <a:spLocks noGrp="1"/>
          </p:cNvSpPr>
          <p:nvPr>
            <p:ph type="title"/>
          </p:nvPr>
        </p:nvSpPr>
        <p:spPr>
          <a:xfrm>
            <a:off x="835200" y="384000"/>
            <a:ext cx="11001600" cy="960000"/>
          </a:xfrm>
          <a:prstGeom prst="rect">
            <a:avLst/>
          </a:prstGeom>
        </p:spPr>
        <p:txBody>
          <a:bodyPr vert="horz" lIns="0" tIns="0" rIns="0" bIns="0" rtlCol="0" anchor="t" anchorCtr="0">
            <a:noAutofit/>
          </a:bodyPr>
          <a:lstStyle/>
          <a:p>
            <a:r>
              <a:rPr lang="en-US" noProof="0"/>
              <a:t>Click to edit Master title style</a:t>
            </a:r>
          </a:p>
        </p:txBody>
      </p:sp>
    </p:spTree>
    <p:extLst>
      <p:ext uri="{BB962C8B-B14F-4D97-AF65-F5344CB8AC3E}">
        <p14:creationId xmlns:p14="http://schemas.microsoft.com/office/powerpoint/2010/main" val="450376215"/>
      </p:ext>
    </p:extLst>
  </p:cSld>
  <p:clrMapOvr>
    <a:masterClrMapping/>
  </p:clrMapOvr>
</p:sldLayout>
</file>

<file path=ppt/slideLayouts/slideLayout372.xml><?xml version="1.0" encoding="utf-8"?>
<p:sldLayout xmlns:a="http://schemas.openxmlformats.org/drawingml/2006/main" xmlns:r="http://schemas.openxmlformats.org/officeDocument/2006/relationships" xmlns:p="http://schemas.openxmlformats.org/presentationml/2006/main" preserve="1" userDrawn="1">
  <p:cSld name="Five-columns with headline">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AA8590D7-8091-3D66-D11F-A65961D0D8FC}"/>
              </a:ext>
            </a:extLst>
          </p:cNvPr>
          <p:cNvSpPr>
            <a:spLocks noGrp="1"/>
          </p:cNvSpPr>
          <p:nvPr>
            <p:ph type="dt" sz="half" idx="10"/>
          </p:nvPr>
        </p:nvSpPr>
        <p:spPr/>
        <p:txBody>
          <a:bodyPr/>
          <a:lstStyle/>
          <a:p>
            <a:fld id="{23D9A535-F0D2-4F1D-AFB1-B8A5A51A232B}" type="datetime1">
              <a:rPr lang="en-US" smtClean="0"/>
              <a:t>07/18/2024</a:t>
            </a:fld>
            <a:endParaRPr lang="en-US" dirty="0"/>
          </a:p>
        </p:txBody>
      </p:sp>
      <p:sp>
        <p:nvSpPr>
          <p:cNvPr id="4" name="Footer Placeholder 3">
            <a:extLst>
              <a:ext uri="{FF2B5EF4-FFF2-40B4-BE49-F238E27FC236}">
                <a16:creationId xmlns:a16="http://schemas.microsoft.com/office/drawing/2014/main" id="{7BF3C78D-3010-E75F-A1B3-6A863FC0F8D3}"/>
              </a:ext>
            </a:extLst>
          </p:cNvPr>
          <p:cNvSpPr>
            <a:spLocks noGrp="1"/>
          </p:cNvSpPr>
          <p:nvPr>
            <p:ph type="ftr" sz="quarter" idx="11"/>
          </p:nvPr>
        </p:nvSpPr>
        <p:spPr/>
        <p:txBody>
          <a:bodyPr/>
          <a:lstStyle/>
          <a:p>
            <a:r>
              <a:rPr lang="en-US" dirty="0"/>
              <a:t>Besse Medical  |  Confidential</a:t>
            </a:r>
          </a:p>
        </p:txBody>
      </p:sp>
      <p:sp>
        <p:nvSpPr>
          <p:cNvPr id="5" name="Slide Number Placeholder 4">
            <a:extLst>
              <a:ext uri="{FF2B5EF4-FFF2-40B4-BE49-F238E27FC236}">
                <a16:creationId xmlns:a16="http://schemas.microsoft.com/office/drawing/2014/main" id="{694F40EA-9EE7-9CA7-C42D-7E6C23ADC3E7}"/>
              </a:ext>
            </a:extLst>
          </p:cNvPr>
          <p:cNvSpPr>
            <a:spLocks noGrp="1"/>
          </p:cNvSpPr>
          <p:nvPr>
            <p:ph type="sldNum" sz="quarter" idx="12"/>
          </p:nvPr>
        </p:nvSpPr>
        <p:spPr/>
        <p:txBody>
          <a:bodyPr/>
          <a:lstStyle/>
          <a:p>
            <a:fld id="{7402B711-A71A-452E-950A-8AB93037233C}" type="slidenum">
              <a:rPr lang="en-US" smtClean="0"/>
              <a:pPr/>
              <a:t>‹#›</a:t>
            </a:fld>
            <a:endParaRPr lang="en-US" dirty="0"/>
          </a:p>
        </p:txBody>
      </p:sp>
      <p:sp>
        <p:nvSpPr>
          <p:cNvPr id="19" name="Rectangle 18">
            <a:extLst>
              <a:ext uri="{FF2B5EF4-FFF2-40B4-BE49-F238E27FC236}">
                <a16:creationId xmlns:a16="http://schemas.microsoft.com/office/drawing/2014/main" id="{B7314ADD-DC5C-2FD7-B6D3-378AB14069F9}"/>
              </a:ext>
            </a:extLst>
          </p:cNvPr>
          <p:cNvSpPr/>
          <p:nvPr userDrawn="1"/>
        </p:nvSpPr>
        <p:spPr>
          <a:xfrm>
            <a:off x="0" y="1528234"/>
            <a:ext cx="12192000" cy="2072217"/>
          </a:xfrm>
          <a:prstGeom prst="rect">
            <a:avLst/>
          </a:prstGeom>
          <a:solidFill>
            <a:schemeClr val="bg2"/>
          </a:solidFill>
        </p:spPr>
        <p:txBody>
          <a:bodyPr vert="horz" lIns="73152" tIns="73152" rIns="60960" bIns="48768" rtlCol="0" anchor="ctr" anchorCtr="0">
            <a:noAutofit/>
          </a:bodyPr>
          <a:lstStyle/>
          <a:p>
            <a:pPr indent="0" algn="ctr" defTabSz="231642">
              <a:lnSpc>
                <a:spcPct val="100000"/>
              </a:lnSpc>
              <a:spcBef>
                <a:spcPts val="0"/>
              </a:spcBef>
              <a:spcAft>
                <a:spcPts val="800"/>
              </a:spcAft>
              <a:buFont typeface="Arial" panose="020B0604020202020204" pitchFamily="34" charset="0"/>
              <a:buNone/>
              <a:tabLst>
                <a:tab pos="231642" algn="l"/>
                <a:tab pos="463284" algn="l"/>
                <a:tab pos="694927" algn="l"/>
                <a:tab pos="926569" algn="l"/>
              </a:tabLst>
            </a:pPr>
            <a:endParaRPr lang="en-US" sz="1867" dirty="0">
              <a:solidFill>
                <a:schemeClr val="tx2"/>
              </a:solidFill>
              <a:cs typeface="Arial" panose="020B0604020202020204" pitchFamily="34" charset="0"/>
            </a:endParaRPr>
          </a:p>
        </p:txBody>
      </p:sp>
      <p:sp>
        <p:nvSpPr>
          <p:cNvPr id="20" name="TextBox 19">
            <a:extLst>
              <a:ext uri="{FF2B5EF4-FFF2-40B4-BE49-F238E27FC236}">
                <a16:creationId xmlns:a16="http://schemas.microsoft.com/office/drawing/2014/main" id="{8A789372-E662-6799-EDC7-5642051A3A4D}"/>
              </a:ext>
            </a:extLst>
          </p:cNvPr>
          <p:cNvSpPr txBox="1"/>
          <p:nvPr userDrawn="1"/>
        </p:nvSpPr>
        <p:spPr>
          <a:xfrm>
            <a:off x="-1715008" y="-552704"/>
            <a:ext cx="1219200" cy="1219200"/>
          </a:xfrm>
          <a:prstGeom prst="rect">
            <a:avLst/>
          </a:prstGeom>
        </p:spPr>
        <p:txBody>
          <a:bodyPr vert="horz" wrap="none" lIns="0" tIns="0" rIns="0" bIns="0" rtlCol="0" anchor="t" anchorCtr="0">
            <a:noAutofit/>
          </a:bodyPr>
          <a:lstStyle/>
          <a:p>
            <a:pPr algn="l"/>
            <a:endParaRPr lang="en-US" sz="2400" dirty="0"/>
          </a:p>
        </p:txBody>
      </p:sp>
      <p:sp>
        <p:nvSpPr>
          <p:cNvPr id="22" name="Text Placeholder 21">
            <a:extLst>
              <a:ext uri="{FF2B5EF4-FFF2-40B4-BE49-F238E27FC236}">
                <a16:creationId xmlns:a16="http://schemas.microsoft.com/office/drawing/2014/main" id="{E8588749-A155-1713-53DB-B5E7DE01D1EA}"/>
              </a:ext>
            </a:extLst>
          </p:cNvPr>
          <p:cNvSpPr>
            <a:spLocks noGrp="1"/>
          </p:cNvSpPr>
          <p:nvPr>
            <p:ph type="body" sz="quarter" idx="13"/>
          </p:nvPr>
        </p:nvSpPr>
        <p:spPr>
          <a:xfrm>
            <a:off x="835200" y="2838451"/>
            <a:ext cx="1896000" cy="590549"/>
          </a:xfrm>
        </p:spPr>
        <p:txBody>
          <a:bodyPr vert="horz" lIns="0" tIns="0" rIns="0" bIns="0" rtlCol="0" anchor="t" anchorCtr="0">
            <a:noAutofit/>
          </a:bodyPr>
          <a:lstStyle>
            <a:lvl1pPr>
              <a:defRPr lang="en-US" sz="1467" b="1">
                <a:solidFill>
                  <a:schemeClr val="tx1"/>
                </a:solidFill>
              </a:defRPr>
            </a:lvl1pPr>
            <a:lvl2pPr>
              <a:defRPr sz="1467" b="1">
                <a:solidFill>
                  <a:schemeClr val="tx1"/>
                </a:solidFill>
              </a:defRPr>
            </a:lvl2pPr>
            <a:lvl3pPr>
              <a:defRPr sz="1467" b="1">
                <a:solidFill>
                  <a:schemeClr val="tx1"/>
                </a:solidFill>
              </a:defRPr>
            </a:lvl3pPr>
            <a:lvl4pPr>
              <a:defRPr sz="1467" b="1">
                <a:solidFill>
                  <a:schemeClr val="tx1"/>
                </a:solidFill>
              </a:defRPr>
            </a:lvl4pPr>
          </a:lstStyle>
          <a:p>
            <a:pPr lvl="0"/>
            <a:r>
              <a:rPr lang="en-US"/>
              <a:t>Click to edit Master text styles</a:t>
            </a:r>
          </a:p>
        </p:txBody>
      </p:sp>
      <p:sp>
        <p:nvSpPr>
          <p:cNvPr id="25" name="Text Placeholder 24">
            <a:extLst>
              <a:ext uri="{FF2B5EF4-FFF2-40B4-BE49-F238E27FC236}">
                <a16:creationId xmlns:a16="http://schemas.microsoft.com/office/drawing/2014/main" id="{95A47DBC-DB4C-7431-92F1-79CDA9A3EB66}"/>
              </a:ext>
            </a:extLst>
          </p:cNvPr>
          <p:cNvSpPr>
            <a:spLocks noGrp="1"/>
          </p:cNvSpPr>
          <p:nvPr>
            <p:ph type="body" sz="quarter" idx="14"/>
          </p:nvPr>
        </p:nvSpPr>
        <p:spPr>
          <a:xfrm>
            <a:off x="3111500" y="2838451"/>
            <a:ext cx="1896533" cy="590547"/>
          </a:xfrm>
        </p:spPr>
        <p:txBody>
          <a:bodyPr vert="horz" lIns="0" tIns="0" rIns="0" bIns="0" rtlCol="0" anchor="t" anchorCtr="0">
            <a:noAutofit/>
          </a:bodyPr>
          <a:lstStyle>
            <a:lvl1pPr>
              <a:defRPr lang="en-US" sz="1467" b="1">
                <a:solidFill>
                  <a:schemeClr val="tx1"/>
                </a:solidFill>
              </a:defRPr>
            </a:lvl1pPr>
          </a:lstStyle>
          <a:p>
            <a:pPr lvl="0"/>
            <a:r>
              <a:rPr lang="en-US"/>
              <a:t>Click to edit Master text styles</a:t>
            </a:r>
          </a:p>
        </p:txBody>
      </p:sp>
      <p:sp>
        <p:nvSpPr>
          <p:cNvPr id="27" name="Text Placeholder 26">
            <a:extLst>
              <a:ext uri="{FF2B5EF4-FFF2-40B4-BE49-F238E27FC236}">
                <a16:creationId xmlns:a16="http://schemas.microsoft.com/office/drawing/2014/main" id="{4D8EE731-F8E1-08D4-FE6C-385906C91443}"/>
              </a:ext>
            </a:extLst>
          </p:cNvPr>
          <p:cNvSpPr>
            <a:spLocks noGrp="1"/>
          </p:cNvSpPr>
          <p:nvPr>
            <p:ph type="body" sz="quarter" idx="15"/>
          </p:nvPr>
        </p:nvSpPr>
        <p:spPr>
          <a:xfrm>
            <a:off x="5367867" y="2838451"/>
            <a:ext cx="1896000" cy="590548"/>
          </a:xfrm>
        </p:spPr>
        <p:txBody>
          <a:bodyPr vert="horz" lIns="0" tIns="0" rIns="0" bIns="0" rtlCol="0" anchor="t" anchorCtr="0">
            <a:noAutofit/>
          </a:bodyPr>
          <a:lstStyle>
            <a:lvl1pPr>
              <a:defRPr lang="en-US" sz="1467" b="1">
                <a:solidFill>
                  <a:schemeClr val="tx1"/>
                </a:solidFill>
              </a:defRPr>
            </a:lvl1pPr>
          </a:lstStyle>
          <a:p>
            <a:pPr lvl="0"/>
            <a:r>
              <a:rPr lang="en-US"/>
              <a:t>Click to edit Master text styles</a:t>
            </a:r>
          </a:p>
        </p:txBody>
      </p:sp>
      <p:sp>
        <p:nvSpPr>
          <p:cNvPr id="29" name="Text Placeholder 28">
            <a:extLst>
              <a:ext uri="{FF2B5EF4-FFF2-40B4-BE49-F238E27FC236}">
                <a16:creationId xmlns:a16="http://schemas.microsoft.com/office/drawing/2014/main" id="{D40F7955-5067-3459-69D1-967FCBC0F3BA}"/>
              </a:ext>
            </a:extLst>
          </p:cNvPr>
          <p:cNvSpPr>
            <a:spLocks noGrp="1"/>
          </p:cNvSpPr>
          <p:nvPr>
            <p:ph type="body" sz="quarter" idx="16"/>
          </p:nvPr>
        </p:nvSpPr>
        <p:spPr>
          <a:xfrm>
            <a:off x="7653867" y="2838451"/>
            <a:ext cx="1896000" cy="590549"/>
          </a:xfrm>
        </p:spPr>
        <p:txBody>
          <a:bodyPr vert="horz" lIns="0" tIns="0" rIns="0" bIns="0" rtlCol="0" anchor="t" anchorCtr="0">
            <a:noAutofit/>
          </a:bodyPr>
          <a:lstStyle>
            <a:lvl1pPr>
              <a:defRPr lang="en-US" sz="1467" b="1">
                <a:solidFill>
                  <a:schemeClr val="tx1"/>
                </a:solidFill>
              </a:defRPr>
            </a:lvl1pPr>
          </a:lstStyle>
          <a:p>
            <a:pPr lvl="0"/>
            <a:r>
              <a:rPr lang="en-US"/>
              <a:t>Click to edit Master text styles</a:t>
            </a:r>
          </a:p>
        </p:txBody>
      </p:sp>
      <p:sp>
        <p:nvSpPr>
          <p:cNvPr id="31" name="Text Placeholder 30">
            <a:extLst>
              <a:ext uri="{FF2B5EF4-FFF2-40B4-BE49-F238E27FC236}">
                <a16:creationId xmlns:a16="http://schemas.microsoft.com/office/drawing/2014/main" id="{716FB518-78F8-D5AC-C10A-AA33413DC54F}"/>
              </a:ext>
            </a:extLst>
          </p:cNvPr>
          <p:cNvSpPr>
            <a:spLocks noGrp="1"/>
          </p:cNvSpPr>
          <p:nvPr>
            <p:ph type="body" sz="quarter" idx="17"/>
          </p:nvPr>
        </p:nvSpPr>
        <p:spPr>
          <a:xfrm>
            <a:off x="9948600" y="2838451"/>
            <a:ext cx="1896000" cy="590549"/>
          </a:xfrm>
        </p:spPr>
        <p:txBody>
          <a:bodyPr vert="horz" lIns="0" tIns="0" rIns="0" bIns="0" rtlCol="0" anchor="t" anchorCtr="0">
            <a:noAutofit/>
          </a:bodyPr>
          <a:lstStyle>
            <a:lvl1pPr>
              <a:defRPr lang="en-US" sz="1467" b="1">
                <a:solidFill>
                  <a:schemeClr val="tx1"/>
                </a:solidFill>
              </a:defRPr>
            </a:lvl1pPr>
          </a:lstStyle>
          <a:p>
            <a:pPr lvl="0"/>
            <a:r>
              <a:rPr lang="en-US"/>
              <a:t>Click to edit Master text styles</a:t>
            </a:r>
          </a:p>
        </p:txBody>
      </p:sp>
      <p:pic>
        <p:nvPicPr>
          <p:cNvPr id="44" name="Graphic 43">
            <a:extLst>
              <a:ext uri="{FF2B5EF4-FFF2-40B4-BE49-F238E27FC236}">
                <a16:creationId xmlns:a16="http://schemas.microsoft.com/office/drawing/2014/main" id="{0CBFF875-E2AB-0015-FDF6-838307156CBC}"/>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45" name="Title Placeholder 1">
            <a:extLst>
              <a:ext uri="{FF2B5EF4-FFF2-40B4-BE49-F238E27FC236}">
                <a16:creationId xmlns:a16="http://schemas.microsoft.com/office/drawing/2014/main" id="{2AD91C0D-0D4A-4D92-157C-AD94D46DEEC3}"/>
              </a:ext>
            </a:extLst>
          </p:cNvPr>
          <p:cNvSpPr>
            <a:spLocks noGrp="1"/>
          </p:cNvSpPr>
          <p:nvPr>
            <p:ph type="title"/>
          </p:nvPr>
        </p:nvSpPr>
        <p:spPr>
          <a:xfrm>
            <a:off x="835200" y="384000"/>
            <a:ext cx="11001600" cy="960000"/>
          </a:xfrm>
          <a:prstGeom prst="rect">
            <a:avLst/>
          </a:prstGeom>
        </p:spPr>
        <p:txBody>
          <a:bodyPr vert="horz" lIns="0" tIns="0" rIns="0" bIns="0" rtlCol="0" anchor="t" anchorCtr="0">
            <a:noAutofit/>
          </a:bodyPr>
          <a:lstStyle/>
          <a:p>
            <a:r>
              <a:rPr lang="en-US" noProof="0"/>
              <a:t>Click to edit Master title style</a:t>
            </a:r>
          </a:p>
        </p:txBody>
      </p:sp>
      <p:sp>
        <p:nvSpPr>
          <p:cNvPr id="2" name="Content Placeholder 2">
            <a:extLst>
              <a:ext uri="{FF2B5EF4-FFF2-40B4-BE49-F238E27FC236}">
                <a16:creationId xmlns:a16="http://schemas.microsoft.com/office/drawing/2014/main" id="{9F270AA5-5F61-FE2E-8C3F-03932C158104}"/>
              </a:ext>
            </a:extLst>
          </p:cNvPr>
          <p:cNvSpPr>
            <a:spLocks noGrp="1"/>
          </p:cNvSpPr>
          <p:nvPr>
            <p:ph idx="1"/>
          </p:nvPr>
        </p:nvSpPr>
        <p:spPr>
          <a:xfrm>
            <a:off x="850131" y="3722575"/>
            <a:ext cx="1894303" cy="2659819"/>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008A1D35-3DC1-AD6E-E7D2-25DAC5D25A21}"/>
              </a:ext>
            </a:extLst>
          </p:cNvPr>
          <p:cNvSpPr>
            <a:spLocks noGrp="1"/>
          </p:cNvSpPr>
          <p:nvPr>
            <p:ph idx="18"/>
          </p:nvPr>
        </p:nvSpPr>
        <p:spPr>
          <a:xfrm>
            <a:off x="3113731" y="3722575"/>
            <a:ext cx="1894303" cy="2659819"/>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956A8730-17A0-F1A2-19A2-B055F78EED6D}"/>
              </a:ext>
            </a:extLst>
          </p:cNvPr>
          <p:cNvSpPr>
            <a:spLocks noGrp="1"/>
          </p:cNvSpPr>
          <p:nvPr>
            <p:ph idx="19"/>
          </p:nvPr>
        </p:nvSpPr>
        <p:spPr>
          <a:xfrm>
            <a:off x="5369564" y="3722575"/>
            <a:ext cx="1894303" cy="2659819"/>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62520C57-46B0-ED4F-1503-BE91A8569F85}"/>
              </a:ext>
            </a:extLst>
          </p:cNvPr>
          <p:cNvSpPr>
            <a:spLocks noGrp="1"/>
          </p:cNvSpPr>
          <p:nvPr>
            <p:ph idx="20"/>
          </p:nvPr>
        </p:nvSpPr>
        <p:spPr>
          <a:xfrm>
            <a:off x="7655565" y="3722575"/>
            <a:ext cx="1894303" cy="2659819"/>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Content Placeholder 2">
            <a:extLst>
              <a:ext uri="{FF2B5EF4-FFF2-40B4-BE49-F238E27FC236}">
                <a16:creationId xmlns:a16="http://schemas.microsoft.com/office/drawing/2014/main" id="{878C120E-AD7C-1CEB-AE79-11E1AC8B0A9D}"/>
              </a:ext>
            </a:extLst>
          </p:cNvPr>
          <p:cNvSpPr>
            <a:spLocks noGrp="1"/>
          </p:cNvSpPr>
          <p:nvPr>
            <p:ph idx="21"/>
          </p:nvPr>
        </p:nvSpPr>
        <p:spPr>
          <a:xfrm>
            <a:off x="9950298" y="3722575"/>
            <a:ext cx="1894303" cy="2659819"/>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13915612"/>
      </p:ext>
    </p:extLst>
  </p:cSld>
  <p:clrMapOvr>
    <a:masterClrMapping/>
  </p:clrMapOvr>
  <p:extLst>
    <p:ext uri="{DCECCB84-F9BA-43D5-87BE-67443E8EF086}">
      <p15:sldGuideLst xmlns:p15="http://schemas.microsoft.com/office/powerpoint/2012/main">
        <p15:guide id="1" pos="1298">
          <p15:clr>
            <a:srgbClr val="FBAE40"/>
          </p15:clr>
        </p15:guide>
        <p15:guide id="2" pos="4514">
          <p15:clr>
            <a:srgbClr val="FBAE40"/>
          </p15:clr>
        </p15:guide>
        <p15:guide id="3" pos="1470">
          <p15:clr>
            <a:srgbClr val="FBAE40"/>
          </p15:clr>
        </p15:guide>
        <p15:guide id="4" pos="2366">
          <p15:clr>
            <a:srgbClr val="FBAE40"/>
          </p15:clr>
        </p15:guide>
        <p15:guide id="5" pos="2536">
          <p15:clr>
            <a:srgbClr val="FBAE40"/>
          </p15:clr>
        </p15:guide>
        <p15:guide id="6" pos="3438">
          <p15:clr>
            <a:srgbClr val="FBAE40"/>
          </p15:clr>
        </p15:guide>
        <p15:guide id="7" pos="3616">
          <p15:clr>
            <a:srgbClr val="FBAE40"/>
          </p15:clr>
        </p15:guide>
        <p15:guide id="8" pos="4694">
          <p15:clr>
            <a:srgbClr val="FBAE40"/>
          </p15:clr>
        </p15:guide>
      </p15:sldGuideLst>
    </p:ext>
  </p:extLst>
</p:sldLayout>
</file>

<file path=ppt/slideLayouts/slideLayout373.xml><?xml version="1.0" encoding="utf-8"?>
<p:sldLayout xmlns:a="http://schemas.openxmlformats.org/drawingml/2006/main" xmlns:r="http://schemas.openxmlformats.org/officeDocument/2006/relationships" xmlns:p="http://schemas.openxmlformats.org/presentationml/2006/main" preserve="1" userDrawn="1">
  <p:cSld name="Agenda White">
    <p:spTree>
      <p:nvGrpSpPr>
        <p:cNvPr id="1" name=""/>
        <p:cNvGrpSpPr/>
        <p:nvPr/>
      </p:nvGrpSpPr>
      <p:grpSpPr>
        <a:xfrm>
          <a:off x="0" y="0"/>
          <a:ext cx="0" cy="0"/>
          <a:chOff x="0" y="0"/>
          <a:chExt cx="0" cy="0"/>
        </a:xfrm>
      </p:grpSpPr>
      <p:sp>
        <p:nvSpPr>
          <p:cNvPr id="3" name="Content Placeholder 2"/>
          <p:cNvSpPr>
            <a:spLocks noGrp="1"/>
          </p:cNvSpPr>
          <p:nvPr>
            <p:ph idx="1"/>
          </p:nvPr>
        </p:nvSpPr>
        <p:spPr>
          <a:xfrm>
            <a:off x="836083" y="1524000"/>
            <a:ext cx="11000317" cy="4851400"/>
          </a:xfrm>
        </p:spPr>
        <p:txBody>
          <a:bodyPr/>
          <a:lstStyle>
            <a:lvl1pPr marL="355591" indent="-355591">
              <a:buFont typeface="+mj-lt"/>
              <a:buAutoNum type="arabicPeriod"/>
              <a:defRPr/>
            </a:lvl1pPr>
          </a:lstStyle>
          <a:p>
            <a:pPr lvl="0"/>
            <a:r>
              <a:rPr lang="en-US" noProof="0"/>
              <a:t>Click to edit Master text styles</a:t>
            </a:r>
          </a:p>
        </p:txBody>
      </p:sp>
      <p:sp>
        <p:nvSpPr>
          <p:cNvPr id="4" name="Date Placeholder 3"/>
          <p:cNvSpPr>
            <a:spLocks noGrp="1"/>
          </p:cNvSpPr>
          <p:nvPr>
            <p:ph type="dt" sz="half" idx="10"/>
          </p:nvPr>
        </p:nvSpPr>
        <p:spPr/>
        <p:txBody>
          <a:bodyPr/>
          <a:lstStyle/>
          <a:p>
            <a:fld id="{F8ABDEEE-40A6-4A00-97AA-BE2BB2BFCA05}"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8" name="Title Placeholder 1">
            <a:extLst>
              <a:ext uri="{FF2B5EF4-FFF2-40B4-BE49-F238E27FC236}">
                <a16:creationId xmlns:a16="http://schemas.microsoft.com/office/drawing/2014/main" id="{263CFBC6-B260-742B-C341-C403A2A70215}"/>
              </a:ext>
            </a:extLst>
          </p:cNvPr>
          <p:cNvSpPr>
            <a:spLocks noGrp="1"/>
          </p:cNvSpPr>
          <p:nvPr>
            <p:ph type="title" hasCustomPrompt="1"/>
          </p:nvPr>
        </p:nvSpPr>
        <p:spPr>
          <a:xfrm>
            <a:off x="835200" y="384000"/>
            <a:ext cx="11001600" cy="960000"/>
          </a:xfrm>
          <a:prstGeom prst="rect">
            <a:avLst/>
          </a:prstGeom>
        </p:spPr>
        <p:txBody>
          <a:bodyPr vert="horz" lIns="0" tIns="0" rIns="0" bIns="0" rtlCol="0" anchor="t" anchorCtr="0">
            <a:noAutofit/>
          </a:bodyPr>
          <a:lstStyle/>
          <a:p>
            <a:r>
              <a:rPr lang="en-US" noProof="0"/>
              <a:t>Agenda</a:t>
            </a:r>
          </a:p>
        </p:txBody>
      </p:sp>
    </p:spTree>
    <p:extLst>
      <p:ext uri="{BB962C8B-B14F-4D97-AF65-F5344CB8AC3E}">
        <p14:creationId xmlns:p14="http://schemas.microsoft.com/office/powerpoint/2010/main" val="2442645891"/>
      </p:ext>
    </p:extLst>
  </p:cSld>
  <p:clrMapOvr>
    <a:masterClrMapping/>
  </p:clrMapOvr>
  <p:extLst>
    <p:ext uri="{DCECCB84-F9BA-43D5-87BE-67443E8EF086}">
      <p15:sldGuideLst xmlns:p15="http://schemas.microsoft.com/office/powerpoint/2012/main"/>
    </p:ext>
  </p:extLst>
</p:sldLayout>
</file>

<file path=ppt/slideLayouts/slideLayout374.xml><?xml version="1.0" encoding="utf-8"?>
<p:sldLayout xmlns:a="http://schemas.openxmlformats.org/drawingml/2006/main" xmlns:r="http://schemas.openxmlformats.org/officeDocument/2006/relationships" xmlns:p="http://schemas.openxmlformats.org/presentationml/2006/main" preserve="1" userDrawn="1">
  <p:cSld name="Agenda True Blue">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solidFill>
                  <a:schemeClr val="bg1"/>
                </a:solidFill>
              </a:defRPr>
            </a:lvl1pPr>
          </a:lstStyle>
          <a:p>
            <a:fld id="{D5094A8A-8315-40FF-AF57-1CE0A151C182}" type="datetime1">
              <a:rPr lang="en-US" smtClean="0"/>
              <a:t>07/18/2024</a:t>
            </a:fld>
            <a:endParaRPr lang="en-US" dirty="0"/>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dirty="0"/>
              <a:t>Besse Medical  |  Confidential</a:t>
            </a:r>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dirty="0"/>
          </a:p>
        </p:txBody>
      </p:sp>
      <p:pic>
        <p:nvPicPr>
          <p:cNvPr id="3" name="Graphic 2">
            <a:extLst>
              <a:ext uri="{FF2B5EF4-FFF2-40B4-BE49-F238E27FC236}">
                <a16:creationId xmlns:a16="http://schemas.microsoft.com/office/drawing/2014/main" id="{5BF4C37A-B372-4707-16A2-58BCBB4B1336}"/>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
        <p:nvSpPr>
          <p:cNvPr id="7" name="Content Placeholder 2">
            <a:extLst>
              <a:ext uri="{FF2B5EF4-FFF2-40B4-BE49-F238E27FC236}">
                <a16:creationId xmlns:a16="http://schemas.microsoft.com/office/drawing/2014/main" id="{E8465899-5540-216C-CC33-4E3F5904986A}"/>
              </a:ext>
            </a:extLst>
          </p:cNvPr>
          <p:cNvSpPr>
            <a:spLocks noGrp="1"/>
          </p:cNvSpPr>
          <p:nvPr>
            <p:ph idx="1"/>
          </p:nvPr>
        </p:nvSpPr>
        <p:spPr>
          <a:xfrm>
            <a:off x="836083" y="1524001"/>
            <a:ext cx="11000317" cy="4858393"/>
          </a:xfrm>
        </p:spPr>
        <p:txBody>
          <a:bodyPr/>
          <a:lstStyle>
            <a:lvl1pPr marL="355591" indent="-355591">
              <a:buFont typeface="+mj-lt"/>
              <a:buAutoNum type="arabicPeriod"/>
              <a:defRPr>
                <a:solidFill>
                  <a:schemeClr val="bg1"/>
                </a:solidFill>
              </a:defRPr>
            </a:lvl1pPr>
          </a:lstStyle>
          <a:p>
            <a:pPr lvl="0"/>
            <a:r>
              <a:rPr lang="en-US" noProof="0"/>
              <a:t>Click to edit Master text styles</a:t>
            </a:r>
          </a:p>
        </p:txBody>
      </p:sp>
      <p:sp>
        <p:nvSpPr>
          <p:cNvPr id="8" name="Title Placeholder 1">
            <a:extLst>
              <a:ext uri="{FF2B5EF4-FFF2-40B4-BE49-F238E27FC236}">
                <a16:creationId xmlns:a16="http://schemas.microsoft.com/office/drawing/2014/main" id="{3CD44EA7-0704-5662-C37F-649E916E7DB7}"/>
              </a:ext>
            </a:extLst>
          </p:cNvPr>
          <p:cNvSpPr>
            <a:spLocks noGrp="1"/>
          </p:cNvSpPr>
          <p:nvPr>
            <p:ph type="title" hasCustomPrompt="1"/>
          </p:nvPr>
        </p:nvSpPr>
        <p:spPr>
          <a:xfrm>
            <a:off x="835200" y="384000"/>
            <a:ext cx="11001600" cy="960000"/>
          </a:xfrm>
          <a:prstGeom prst="rect">
            <a:avLst/>
          </a:prstGeom>
        </p:spPr>
        <p:txBody>
          <a:bodyPr vert="horz" lIns="0" tIns="0" rIns="0" bIns="0" rtlCol="0" anchor="t" anchorCtr="0">
            <a:noAutofit/>
          </a:bodyPr>
          <a:lstStyle>
            <a:lvl1pPr>
              <a:defRPr>
                <a:solidFill>
                  <a:schemeClr val="bg1"/>
                </a:solidFill>
              </a:defRPr>
            </a:lvl1pPr>
          </a:lstStyle>
          <a:p>
            <a:r>
              <a:rPr lang="en-US" noProof="0"/>
              <a:t>Agenda</a:t>
            </a:r>
          </a:p>
        </p:txBody>
      </p:sp>
    </p:spTree>
    <p:extLst>
      <p:ext uri="{BB962C8B-B14F-4D97-AF65-F5344CB8AC3E}">
        <p14:creationId xmlns:p14="http://schemas.microsoft.com/office/powerpoint/2010/main" val="812881188"/>
      </p:ext>
    </p:extLst>
  </p:cSld>
  <p:clrMapOvr>
    <a:masterClrMapping/>
  </p:clrMapOvr>
  <p:extLst>
    <p:ext uri="{DCECCB84-F9BA-43D5-87BE-67443E8EF086}">
      <p15:sldGuideLst xmlns:p15="http://schemas.microsoft.com/office/powerpoint/2012/main"/>
    </p:ext>
  </p:extLst>
</p:sldLayout>
</file>

<file path=ppt/slideLayouts/slideLayout375.xml><?xml version="1.0" encoding="utf-8"?>
<p:sldLayout xmlns:a="http://schemas.openxmlformats.org/drawingml/2006/main" xmlns:r="http://schemas.openxmlformats.org/officeDocument/2006/relationships" xmlns:p="http://schemas.openxmlformats.org/presentationml/2006/main" preserve="1" userDrawn="1">
  <p:cSld name="Agenda Picture 2">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solidFill>
                  <a:schemeClr val="bg1"/>
                </a:solidFill>
              </a:defRPr>
            </a:lvl1pPr>
          </a:lstStyle>
          <a:p>
            <a:fld id="{5A2CAECD-20FD-4866-9C7F-CA120AD65DA1}" type="datetime1">
              <a:rPr lang="en-US" smtClean="0"/>
              <a:t>07/18/2024</a:t>
            </a:fld>
            <a:endParaRPr lang="en-US" dirty="0"/>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dirty="0"/>
              <a:t>Besse Medical  |  Confidential</a:t>
            </a:r>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dirty="0"/>
          </a:p>
        </p:txBody>
      </p:sp>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p:nvPr>
        </p:nvSpPr>
        <p:spPr>
          <a:xfrm>
            <a:off x="6519334" y="0"/>
            <a:ext cx="5685165" cy="6858000"/>
          </a:xfrm>
          <a:solidFill>
            <a:schemeClr val="bg1"/>
          </a:solidFill>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icon to add picture</a:t>
            </a:r>
          </a:p>
        </p:txBody>
      </p:sp>
      <p:pic>
        <p:nvPicPr>
          <p:cNvPr id="9" name="Graphic 8">
            <a:extLst>
              <a:ext uri="{FF2B5EF4-FFF2-40B4-BE49-F238E27FC236}">
                <a16:creationId xmlns:a16="http://schemas.microsoft.com/office/drawing/2014/main" id="{B4DDB643-F6AE-1B15-EF5F-A17D17CBCD06}"/>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
        <p:nvSpPr>
          <p:cNvPr id="7" name="Content Placeholder 2">
            <a:extLst>
              <a:ext uri="{FF2B5EF4-FFF2-40B4-BE49-F238E27FC236}">
                <a16:creationId xmlns:a16="http://schemas.microsoft.com/office/drawing/2014/main" id="{CCEF6F98-46F2-9B3B-D10F-F19F4E7D8B11}"/>
              </a:ext>
            </a:extLst>
          </p:cNvPr>
          <p:cNvSpPr>
            <a:spLocks noGrp="1"/>
          </p:cNvSpPr>
          <p:nvPr>
            <p:ph idx="1"/>
          </p:nvPr>
        </p:nvSpPr>
        <p:spPr>
          <a:xfrm>
            <a:off x="836085" y="1524000"/>
            <a:ext cx="5314948" cy="4851400"/>
          </a:xfrm>
        </p:spPr>
        <p:txBody>
          <a:bodyPr/>
          <a:lstStyle>
            <a:lvl1pPr marL="355591" indent="-355591">
              <a:buFont typeface="+mj-lt"/>
              <a:buAutoNum type="arabicPeriod"/>
              <a:defRPr>
                <a:solidFill>
                  <a:schemeClr val="bg1"/>
                </a:solidFill>
              </a:defRPr>
            </a:lvl1pPr>
          </a:lstStyle>
          <a:p>
            <a:pPr lvl="0"/>
            <a:r>
              <a:rPr lang="en-US" noProof="0"/>
              <a:t>Click to edit Master text styles</a:t>
            </a:r>
          </a:p>
        </p:txBody>
      </p:sp>
      <p:sp>
        <p:nvSpPr>
          <p:cNvPr id="10" name="Title Placeholder 1">
            <a:extLst>
              <a:ext uri="{FF2B5EF4-FFF2-40B4-BE49-F238E27FC236}">
                <a16:creationId xmlns:a16="http://schemas.microsoft.com/office/drawing/2014/main" id="{EAF12645-8E06-65E1-B29C-AB2486993D9B}"/>
              </a:ext>
            </a:extLst>
          </p:cNvPr>
          <p:cNvSpPr>
            <a:spLocks noGrp="1"/>
          </p:cNvSpPr>
          <p:nvPr>
            <p:ph type="title" hasCustomPrompt="1"/>
          </p:nvPr>
        </p:nvSpPr>
        <p:spPr>
          <a:xfrm>
            <a:off x="835201" y="384000"/>
            <a:ext cx="5315833" cy="960000"/>
          </a:xfrm>
          <a:prstGeom prst="rect">
            <a:avLst/>
          </a:prstGeom>
        </p:spPr>
        <p:txBody>
          <a:bodyPr vert="horz" lIns="0" tIns="0" rIns="0" bIns="0" rtlCol="0" anchor="t" anchorCtr="0">
            <a:noAutofit/>
          </a:bodyPr>
          <a:lstStyle>
            <a:lvl1pPr>
              <a:defRPr>
                <a:solidFill>
                  <a:schemeClr val="bg1"/>
                </a:solidFill>
              </a:defRPr>
            </a:lvl1pPr>
          </a:lstStyle>
          <a:p>
            <a:r>
              <a:rPr lang="en-US" noProof="0"/>
              <a:t>Agenda</a:t>
            </a:r>
          </a:p>
        </p:txBody>
      </p:sp>
    </p:spTree>
    <p:extLst>
      <p:ext uri="{BB962C8B-B14F-4D97-AF65-F5344CB8AC3E}">
        <p14:creationId xmlns:p14="http://schemas.microsoft.com/office/powerpoint/2010/main" val="1707109784"/>
      </p:ext>
    </p:extLst>
  </p:cSld>
  <p:clrMapOvr>
    <a:masterClrMapping/>
  </p:clrMapOvr>
  <p:extLst>
    <p:ext uri="{DCECCB84-F9BA-43D5-87BE-67443E8EF086}">
      <p15:sldGuideLst xmlns:p15="http://schemas.microsoft.com/office/powerpoint/2012/main"/>
    </p:ext>
  </p:extLst>
</p:sldLayout>
</file>

<file path=ppt/slideLayouts/slideLayout376.xml><?xml version="1.0" encoding="utf-8"?>
<p:sldLayout xmlns:a="http://schemas.openxmlformats.org/drawingml/2006/main" xmlns:r="http://schemas.openxmlformats.org/officeDocument/2006/relationships" xmlns:p="http://schemas.openxmlformats.org/presentationml/2006/main" preserve="1" userDrawn="1">
  <p:cSld name="One-column text slide with True Blue &lt;1/2">
    <p:spTree>
      <p:nvGrpSpPr>
        <p:cNvPr id="1" name=""/>
        <p:cNvGrpSpPr/>
        <p:nvPr/>
      </p:nvGrpSpPr>
      <p:grpSpPr>
        <a:xfrm>
          <a:off x="0" y="0"/>
          <a:ext cx="0" cy="0"/>
          <a:chOff x="0" y="0"/>
          <a:chExt cx="0" cy="0"/>
        </a:xfrm>
      </p:grpSpPr>
      <p:sp>
        <p:nvSpPr>
          <p:cNvPr id="3" name="Content Placeholder 2"/>
          <p:cNvSpPr>
            <a:spLocks noGrp="1"/>
          </p:cNvSpPr>
          <p:nvPr>
            <p:ph idx="1"/>
          </p:nvPr>
        </p:nvSpPr>
        <p:spPr>
          <a:xfrm>
            <a:off x="835200" y="2561166"/>
            <a:ext cx="4377600" cy="3814233"/>
          </a:xfrm>
        </p:spPr>
        <p:txBody>
          <a:bodyPr/>
          <a:lstStyle>
            <a:lvl1pPr>
              <a:defRPr sz="1467"/>
            </a:lvl1pPr>
            <a:lvl2pPr marL="153596" indent="-153596">
              <a:defRPr sz="1467"/>
            </a:lvl2pPr>
            <a:lvl3pPr marL="316984" indent="-153596">
              <a:defRPr sz="1467"/>
            </a:lvl3pPr>
            <a:lvl4pPr marL="475476" indent="-153596">
              <a:defRPr sz="1467"/>
            </a:lvl4pPr>
            <a:lvl5pPr marL="633968" indent="-153596">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969FDBC-4A14-4386-8DDC-F4038017D902}"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7" name="Rectangle 6">
            <a:extLst>
              <a:ext uri="{FF2B5EF4-FFF2-40B4-BE49-F238E27FC236}">
                <a16:creationId xmlns:a16="http://schemas.microsoft.com/office/drawing/2014/main" id="{A4FC9A23-18A4-3A87-616D-00F69BB1024C}"/>
              </a:ext>
            </a:extLst>
          </p:cNvPr>
          <p:cNvSpPr/>
          <p:nvPr userDrawn="1"/>
        </p:nvSpPr>
        <p:spPr>
          <a:xfrm>
            <a:off x="5568952" y="0"/>
            <a:ext cx="66230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8" name="Content Placeholder 2">
            <a:extLst>
              <a:ext uri="{FF2B5EF4-FFF2-40B4-BE49-F238E27FC236}">
                <a16:creationId xmlns:a16="http://schemas.microsoft.com/office/drawing/2014/main" id="{24DB7BE8-F149-CE88-A718-08BFD42F439E}"/>
              </a:ext>
            </a:extLst>
          </p:cNvPr>
          <p:cNvSpPr>
            <a:spLocks noGrp="1"/>
          </p:cNvSpPr>
          <p:nvPr>
            <p:ph idx="14"/>
          </p:nvPr>
        </p:nvSpPr>
        <p:spPr bwMode="gray">
          <a:xfrm>
            <a:off x="5939367" y="385232"/>
            <a:ext cx="5894916" cy="5990168"/>
          </a:xfrm>
        </p:spPr>
        <p:txBody>
          <a:bodyPr/>
          <a:lstStyle>
            <a:lvl1pPr>
              <a:defRPr sz="2933">
                <a:solidFill>
                  <a:schemeClr val="accent2"/>
                </a:solidFill>
              </a:defRPr>
            </a:lvl1pPr>
            <a:lvl2pPr marL="0" indent="0">
              <a:spcBef>
                <a:spcPts val="1600"/>
              </a:spcBef>
              <a:buNone/>
              <a:defRPr sz="2400">
                <a:solidFill>
                  <a:schemeClr val="tx2"/>
                </a:solidFill>
              </a:defRPr>
            </a:lvl2pPr>
            <a:lvl3pPr marL="307192" indent="-153596">
              <a:defRPr sz="1467"/>
            </a:lvl3pPr>
            <a:lvl4pPr marL="460788" indent="-153596">
              <a:defRPr sz="1467"/>
            </a:lvl4pPr>
            <a:lvl5pPr marL="614385" indent="-153596">
              <a:defRPr sz="1467"/>
            </a:lvl5pPr>
          </a:lstStyle>
          <a:p>
            <a:pPr lvl="0"/>
            <a:r>
              <a:rPr lang="en-US"/>
              <a:t>Click to edit Master text styles</a:t>
            </a:r>
          </a:p>
        </p:txBody>
      </p:sp>
      <p:sp>
        <p:nvSpPr>
          <p:cNvPr id="9" name="Title Placeholder 1">
            <a:extLst>
              <a:ext uri="{FF2B5EF4-FFF2-40B4-BE49-F238E27FC236}">
                <a16:creationId xmlns:a16="http://schemas.microsoft.com/office/drawing/2014/main" id="{3F13A6F1-DAD2-F8EB-EBEC-3EFB938F68C6}"/>
              </a:ext>
            </a:extLst>
          </p:cNvPr>
          <p:cNvSpPr>
            <a:spLocks noGrp="1"/>
          </p:cNvSpPr>
          <p:nvPr>
            <p:ph type="title"/>
          </p:nvPr>
        </p:nvSpPr>
        <p:spPr>
          <a:xfrm>
            <a:off x="835200" y="383999"/>
            <a:ext cx="4377600" cy="1813100"/>
          </a:xfrm>
          <a:prstGeom prst="rect">
            <a:avLst/>
          </a:prstGeom>
        </p:spPr>
        <p:txBody>
          <a:bodyPr vert="horz" lIns="0" tIns="0" rIns="0" bIns="0" rtlCol="0" anchor="t" anchorCtr="0">
            <a:noAutofit/>
          </a:bodyPr>
          <a:lstStyle/>
          <a:p>
            <a:r>
              <a:rPr lang="en-US" noProof="0"/>
              <a:t>Click to edit Master title style</a:t>
            </a:r>
          </a:p>
        </p:txBody>
      </p:sp>
    </p:spTree>
    <p:extLst>
      <p:ext uri="{BB962C8B-B14F-4D97-AF65-F5344CB8AC3E}">
        <p14:creationId xmlns:p14="http://schemas.microsoft.com/office/powerpoint/2010/main" val="4167400197"/>
      </p:ext>
    </p:extLst>
  </p:cSld>
  <p:clrMapOvr>
    <a:masterClrMapping/>
  </p:clrMapOvr>
  <p:extLst>
    <p:ext uri="{DCECCB84-F9BA-43D5-87BE-67443E8EF086}">
      <p15:sldGuideLst xmlns:p15="http://schemas.microsoft.com/office/powerpoint/2012/main"/>
    </p:ext>
  </p:extLst>
</p:sldLayout>
</file>

<file path=ppt/slideLayouts/slideLayout377.xml><?xml version="1.0" encoding="utf-8"?>
<p:sldLayout xmlns:a="http://schemas.openxmlformats.org/drawingml/2006/main" xmlns:r="http://schemas.openxmlformats.org/officeDocument/2006/relationships" xmlns:p="http://schemas.openxmlformats.org/presentationml/2006/main" preserve="1" userDrawn="1">
  <p:cSld name="One-column text slide with True Blue left &lt;1/2">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C7DD5D7-7501-F9D7-B4BB-2F757699235E}"/>
              </a:ext>
            </a:extLst>
          </p:cNvPr>
          <p:cNvSpPr/>
          <p:nvPr userDrawn="1"/>
        </p:nvSpPr>
        <p:spPr>
          <a:xfrm>
            <a:off x="0" y="0"/>
            <a:ext cx="710353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bg1"/>
              </a:solidFill>
            </a:endParaRPr>
          </a:p>
        </p:txBody>
      </p:sp>
      <p:sp>
        <p:nvSpPr>
          <p:cNvPr id="2" name="Title 1"/>
          <p:cNvSpPr>
            <a:spLocks noGrp="1"/>
          </p:cNvSpPr>
          <p:nvPr>
            <p:ph type="title"/>
          </p:nvPr>
        </p:nvSpPr>
        <p:spPr>
          <a:xfrm>
            <a:off x="7454900" y="385232"/>
            <a:ext cx="4377600" cy="1536000"/>
          </a:xfrm>
        </p:spPr>
        <p:txBody>
          <a:bodyPr/>
          <a:lstStyle/>
          <a:p>
            <a:r>
              <a:rPr lang="en-US"/>
              <a:t>Click to edit Master title style</a:t>
            </a:r>
          </a:p>
        </p:txBody>
      </p:sp>
      <p:sp>
        <p:nvSpPr>
          <p:cNvPr id="3" name="Content Placeholder 2"/>
          <p:cNvSpPr>
            <a:spLocks noGrp="1"/>
          </p:cNvSpPr>
          <p:nvPr>
            <p:ph idx="1"/>
          </p:nvPr>
        </p:nvSpPr>
        <p:spPr>
          <a:xfrm>
            <a:off x="7454900" y="2209800"/>
            <a:ext cx="4379384" cy="4165600"/>
          </a:xfrm>
        </p:spPr>
        <p:txBody>
          <a:bodyPr/>
          <a:lstStyle>
            <a:lvl1pPr>
              <a:defRPr sz="1467"/>
            </a:lvl1pPr>
            <a:lvl2pPr marL="153596" indent="-153596">
              <a:defRPr sz="1467"/>
            </a:lvl2pPr>
            <a:lvl3pPr marL="316984" indent="-153596">
              <a:defRPr sz="1467"/>
            </a:lvl3pPr>
            <a:lvl4pPr marL="475476" indent="-153596">
              <a:defRPr sz="1467"/>
            </a:lvl4pPr>
            <a:lvl5pPr marL="633968" indent="-153596">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bwMode="gray"/>
        <p:txBody>
          <a:bodyPr/>
          <a:lstStyle>
            <a:lvl1pPr>
              <a:defRPr>
                <a:solidFill>
                  <a:schemeClr val="bg1"/>
                </a:solidFill>
              </a:defRPr>
            </a:lvl1pPr>
          </a:lstStyle>
          <a:p>
            <a:fld id="{1F5715E8-23AA-4AE4-B4B9-4AC9A5A2DC36}" type="datetime1">
              <a:rPr lang="en-US" smtClean="0"/>
              <a:t>07/18/2024</a:t>
            </a:fld>
            <a:endParaRPr lang="en-US" dirty="0"/>
          </a:p>
        </p:txBody>
      </p:sp>
      <p:sp>
        <p:nvSpPr>
          <p:cNvPr id="5" name="Footer Placeholder 4"/>
          <p:cNvSpPr>
            <a:spLocks noGrp="1"/>
          </p:cNvSpPr>
          <p:nvPr>
            <p:ph type="ftr" sz="quarter" idx="11"/>
          </p:nvPr>
        </p:nvSpPr>
        <p:spPr bwMode="gray"/>
        <p:txBody>
          <a:bodyPr/>
          <a:lstStyle>
            <a:lvl1pPr>
              <a:defRPr>
                <a:solidFill>
                  <a:schemeClr val="bg1"/>
                </a:solidFill>
              </a:defRPr>
            </a:lvl1pPr>
          </a:lstStyle>
          <a:p>
            <a:r>
              <a:rPr lang="en-US" dirty="0"/>
              <a:t>Besse Medical  |  Confidential</a:t>
            </a:r>
          </a:p>
        </p:txBody>
      </p:sp>
      <p:sp>
        <p:nvSpPr>
          <p:cNvPr id="6" name="Slide Number Placeholder 5"/>
          <p:cNvSpPr>
            <a:spLocks noGrp="1"/>
          </p:cNvSpPr>
          <p:nvPr>
            <p:ph type="sldNum" sz="quarter" idx="12"/>
          </p:nvPr>
        </p:nvSpPr>
        <p:spPr bwMode="gray"/>
        <p:txBody>
          <a:bodyPr/>
          <a:lstStyle>
            <a:lvl1pPr>
              <a:defRPr>
                <a:solidFill>
                  <a:schemeClr val="bg1"/>
                </a:solidFill>
              </a:defRPr>
            </a:lvl1pPr>
          </a:lstStyle>
          <a:p>
            <a:fld id="{7402B711-A71A-452E-950A-8AB93037233C}" type="slidenum">
              <a:rPr lang="en-US" smtClean="0"/>
              <a:pPr/>
              <a:t>‹#›</a:t>
            </a:fld>
            <a:endParaRPr lang="en-US" dirty="0"/>
          </a:p>
        </p:txBody>
      </p:sp>
      <p:sp>
        <p:nvSpPr>
          <p:cNvPr id="8" name="Content Placeholder 2">
            <a:extLst>
              <a:ext uri="{FF2B5EF4-FFF2-40B4-BE49-F238E27FC236}">
                <a16:creationId xmlns:a16="http://schemas.microsoft.com/office/drawing/2014/main" id="{0C0C0DCC-85D1-24DC-13CC-F952FFF90BC8}"/>
              </a:ext>
            </a:extLst>
          </p:cNvPr>
          <p:cNvSpPr>
            <a:spLocks noGrp="1"/>
          </p:cNvSpPr>
          <p:nvPr>
            <p:ph idx="14"/>
          </p:nvPr>
        </p:nvSpPr>
        <p:spPr bwMode="gray">
          <a:xfrm>
            <a:off x="835200" y="390144"/>
            <a:ext cx="5856496" cy="5985256"/>
          </a:xfrm>
        </p:spPr>
        <p:txBody>
          <a:bodyPr/>
          <a:lstStyle>
            <a:lvl1pPr>
              <a:defRPr sz="2933">
                <a:solidFill>
                  <a:schemeClr val="accent2"/>
                </a:solidFill>
              </a:defRPr>
            </a:lvl1pPr>
            <a:lvl2pPr marL="0" indent="0">
              <a:spcBef>
                <a:spcPts val="1600"/>
              </a:spcBef>
              <a:buNone/>
              <a:defRPr sz="2400">
                <a:solidFill>
                  <a:schemeClr val="tx2"/>
                </a:solidFill>
              </a:defRPr>
            </a:lvl2pPr>
            <a:lvl3pPr marL="307192" indent="-153596">
              <a:defRPr sz="1467"/>
            </a:lvl3pPr>
            <a:lvl4pPr marL="460788" indent="-153596">
              <a:defRPr sz="1467"/>
            </a:lvl4pPr>
            <a:lvl5pPr marL="614385" indent="-153596">
              <a:defRPr sz="1467"/>
            </a:lvl5pPr>
          </a:lstStyle>
          <a:p>
            <a:pPr lvl="0"/>
            <a:r>
              <a:rPr lang="en-US"/>
              <a:t>Click to edit Master text styles</a:t>
            </a:r>
          </a:p>
        </p:txBody>
      </p:sp>
      <p:pic>
        <p:nvPicPr>
          <p:cNvPr id="9" name="Graphic 8">
            <a:extLst>
              <a:ext uri="{FF2B5EF4-FFF2-40B4-BE49-F238E27FC236}">
                <a16:creationId xmlns:a16="http://schemas.microsoft.com/office/drawing/2014/main" id="{DEF8A625-03D4-16F1-F128-5D9D869EF63C}"/>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Tree>
    <p:extLst>
      <p:ext uri="{BB962C8B-B14F-4D97-AF65-F5344CB8AC3E}">
        <p14:creationId xmlns:p14="http://schemas.microsoft.com/office/powerpoint/2010/main" val="3124327025"/>
      </p:ext>
    </p:extLst>
  </p:cSld>
  <p:clrMapOvr>
    <a:masterClrMapping/>
  </p:clrMapOvr>
  <p:extLst>
    <p:ext uri="{DCECCB84-F9BA-43D5-87BE-67443E8EF086}">
      <p15:sldGuideLst xmlns:p15="http://schemas.microsoft.com/office/powerpoint/2012/main"/>
    </p:ext>
  </p:extLst>
</p:sldLayout>
</file>

<file path=ppt/slideLayouts/slideLayout378.xml><?xml version="1.0" encoding="utf-8"?>
<p:sldLayout xmlns:a="http://schemas.openxmlformats.org/drawingml/2006/main" xmlns:r="http://schemas.openxmlformats.org/officeDocument/2006/relationships" xmlns:p="http://schemas.openxmlformats.org/presentationml/2006/main" preserve="1" userDrawn="1">
  <p:cSld name="Three-columns infobox">
    <p:spTree>
      <p:nvGrpSpPr>
        <p:cNvPr id="1" name=""/>
        <p:cNvGrpSpPr/>
        <p:nvPr/>
      </p:nvGrpSpPr>
      <p:grpSpPr>
        <a:xfrm>
          <a:off x="0" y="0"/>
          <a:ext cx="0" cy="0"/>
          <a:chOff x="0" y="0"/>
          <a:chExt cx="0" cy="0"/>
        </a:xfrm>
      </p:grpSpPr>
      <p:sp>
        <p:nvSpPr>
          <p:cNvPr id="2" name="Title 1"/>
          <p:cNvSpPr>
            <a:spLocks noGrp="1"/>
          </p:cNvSpPr>
          <p:nvPr>
            <p:ph type="title"/>
          </p:nvPr>
        </p:nvSpPr>
        <p:spPr>
          <a:xfrm>
            <a:off x="835199" y="385232"/>
            <a:ext cx="11001600" cy="960000"/>
          </a:xfrm>
        </p:spPr>
        <p:txBody>
          <a:bodyPr/>
          <a:lstStyle/>
          <a:p>
            <a:r>
              <a:rPr lang="en-US"/>
              <a:t>Click to edit Master title style</a:t>
            </a:r>
          </a:p>
        </p:txBody>
      </p:sp>
      <p:sp>
        <p:nvSpPr>
          <p:cNvPr id="3" name="Content Placeholder 2"/>
          <p:cNvSpPr>
            <a:spLocks noGrp="1"/>
          </p:cNvSpPr>
          <p:nvPr>
            <p:ph idx="1"/>
          </p:nvPr>
        </p:nvSpPr>
        <p:spPr>
          <a:xfrm>
            <a:off x="836081" y="3234269"/>
            <a:ext cx="3417600" cy="2905371"/>
          </a:xfrm>
        </p:spPr>
        <p:txBody>
          <a:bodyPr/>
          <a:lstStyle>
            <a:lvl1pPr>
              <a:defRPr sz="1467"/>
            </a:lvl1pPr>
            <a:lvl2pPr marL="153596" indent="-153596">
              <a:defRPr sz="1467"/>
            </a:lvl2pPr>
            <a:lvl3pPr marL="316984" indent="-153596">
              <a:defRPr sz="1467"/>
            </a:lvl3pPr>
            <a:lvl4pPr marL="475476" indent="-153596">
              <a:defRPr sz="1467"/>
            </a:lvl4pPr>
            <a:lvl5pPr marL="633968" indent="-153596">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BDC3367-4300-4F0E-B94E-4E83C6E891A7}"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a:xfrm rot="-5400000">
            <a:off x="194499" y="6190393"/>
            <a:ext cx="240000" cy="144000"/>
          </a:xfrm>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9" name="Content Placeholder 2">
            <a:extLst>
              <a:ext uri="{FF2B5EF4-FFF2-40B4-BE49-F238E27FC236}">
                <a16:creationId xmlns:a16="http://schemas.microsoft.com/office/drawing/2014/main" id="{F8A03253-F23B-759D-52D6-D0D372380F82}"/>
              </a:ext>
            </a:extLst>
          </p:cNvPr>
          <p:cNvSpPr>
            <a:spLocks noGrp="1"/>
          </p:cNvSpPr>
          <p:nvPr>
            <p:ph idx="15"/>
          </p:nvPr>
        </p:nvSpPr>
        <p:spPr>
          <a:xfrm>
            <a:off x="836083" y="2565400"/>
            <a:ext cx="3417600" cy="476645"/>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a:t>Click to edit Master text styles</a:t>
            </a:r>
          </a:p>
        </p:txBody>
      </p:sp>
      <p:sp>
        <p:nvSpPr>
          <p:cNvPr id="11" name="Content Placeholder 2">
            <a:extLst>
              <a:ext uri="{FF2B5EF4-FFF2-40B4-BE49-F238E27FC236}">
                <a16:creationId xmlns:a16="http://schemas.microsoft.com/office/drawing/2014/main" id="{E7EFCB67-D080-4319-E997-74C0A99A291D}"/>
              </a:ext>
            </a:extLst>
          </p:cNvPr>
          <p:cNvSpPr>
            <a:spLocks noGrp="1"/>
          </p:cNvSpPr>
          <p:nvPr>
            <p:ph idx="16"/>
          </p:nvPr>
        </p:nvSpPr>
        <p:spPr>
          <a:xfrm>
            <a:off x="4622801" y="2565400"/>
            <a:ext cx="3417600" cy="476645"/>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a:t>Click to edit Master text styles</a:t>
            </a:r>
          </a:p>
        </p:txBody>
      </p:sp>
      <p:sp>
        <p:nvSpPr>
          <p:cNvPr id="12" name="Content Placeholder 2">
            <a:extLst>
              <a:ext uri="{FF2B5EF4-FFF2-40B4-BE49-F238E27FC236}">
                <a16:creationId xmlns:a16="http://schemas.microsoft.com/office/drawing/2014/main" id="{4BBAD459-7E18-A13F-67D6-D1EA73D281BB}"/>
              </a:ext>
            </a:extLst>
          </p:cNvPr>
          <p:cNvSpPr>
            <a:spLocks noGrp="1"/>
          </p:cNvSpPr>
          <p:nvPr>
            <p:ph idx="17"/>
          </p:nvPr>
        </p:nvSpPr>
        <p:spPr>
          <a:xfrm>
            <a:off x="8414400" y="2565400"/>
            <a:ext cx="3417600" cy="476645"/>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a:t>Click to edit Master text styles</a:t>
            </a:r>
          </a:p>
        </p:txBody>
      </p:sp>
      <p:sp>
        <p:nvSpPr>
          <p:cNvPr id="14" name="Text Placeholder 13">
            <a:extLst>
              <a:ext uri="{FF2B5EF4-FFF2-40B4-BE49-F238E27FC236}">
                <a16:creationId xmlns:a16="http://schemas.microsoft.com/office/drawing/2014/main" id="{9E7AC5FE-6C84-8EE7-245C-A99B8F429EC7}"/>
              </a:ext>
            </a:extLst>
          </p:cNvPr>
          <p:cNvSpPr>
            <a:spLocks noGrp="1"/>
          </p:cNvSpPr>
          <p:nvPr>
            <p:ph type="body" sz="quarter" idx="18" hasCustomPrompt="1"/>
          </p:nvPr>
        </p:nvSpPr>
        <p:spPr>
          <a:xfrm>
            <a:off x="836084" y="6238393"/>
            <a:ext cx="7200000" cy="144000"/>
          </a:xfrm>
        </p:spPr>
        <p:txBody>
          <a:bodyPr anchor="b" anchorCtr="0"/>
          <a:lstStyle>
            <a:lvl1pPr>
              <a:defRPr sz="933"/>
            </a:lvl1pPr>
            <a:lvl2pPr>
              <a:defRPr sz="933"/>
            </a:lvl2pPr>
            <a:lvl3pPr>
              <a:defRPr sz="933"/>
            </a:lvl3pPr>
            <a:lvl4pPr>
              <a:defRPr sz="933"/>
            </a:lvl4pPr>
            <a:lvl5pPr>
              <a:defRPr sz="933"/>
            </a:lvl5pPr>
          </a:lstStyle>
          <a:p>
            <a:pPr lvl="0"/>
            <a:r>
              <a:rPr lang="en-US"/>
              <a:t>Footnote, source</a:t>
            </a:r>
          </a:p>
        </p:txBody>
      </p:sp>
      <p:sp>
        <p:nvSpPr>
          <p:cNvPr id="13" name="Content Placeholder 2">
            <a:extLst>
              <a:ext uri="{FF2B5EF4-FFF2-40B4-BE49-F238E27FC236}">
                <a16:creationId xmlns:a16="http://schemas.microsoft.com/office/drawing/2014/main" id="{78E2F75B-D370-7245-855F-CC44F02633AD}"/>
              </a:ext>
            </a:extLst>
          </p:cNvPr>
          <p:cNvSpPr>
            <a:spLocks noGrp="1"/>
          </p:cNvSpPr>
          <p:nvPr>
            <p:ph idx="19"/>
          </p:nvPr>
        </p:nvSpPr>
        <p:spPr>
          <a:xfrm>
            <a:off x="4622801" y="3234269"/>
            <a:ext cx="3417600" cy="2905371"/>
          </a:xfrm>
        </p:spPr>
        <p:txBody>
          <a:bodyPr/>
          <a:lstStyle>
            <a:lvl1pPr>
              <a:defRPr sz="1467"/>
            </a:lvl1pPr>
            <a:lvl2pPr marL="153596" indent="-153596">
              <a:defRPr sz="1467"/>
            </a:lvl2pPr>
            <a:lvl3pPr marL="316984" indent="-153596">
              <a:defRPr sz="1467"/>
            </a:lvl3pPr>
            <a:lvl4pPr marL="475476" indent="-153596">
              <a:defRPr sz="1467"/>
            </a:lvl4pPr>
            <a:lvl5pPr marL="633968" indent="-153596">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8" name="Content Placeholder 2">
            <a:extLst>
              <a:ext uri="{FF2B5EF4-FFF2-40B4-BE49-F238E27FC236}">
                <a16:creationId xmlns:a16="http://schemas.microsoft.com/office/drawing/2014/main" id="{97D5EB7F-3000-354C-8E1C-9F89AE68D870}"/>
              </a:ext>
            </a:extLst>
          </p:cNvPr>
          <p:cNvSpPr>
            <a:spLocks noGrp="1"/>
          </p:cNvSpPr>
          <p:nvPr>
            <p:ph idx="20"/>
          </p:nvPr>
        </p:nvSpPr>
        <p:spPr>
          <a:xfrm>
            <a:off x="8414400" y="3234269"/>
            <a:ext cx="3417600" cy="2905371"/>
          </a:xfrm>
        </p:spPr>
        <p:txBody>
          <a:bodyPr/>
          <a:lstStyle>
            <a:lvl1pPr>
              <a:defRPr sz="1467"/>
            </a:lvl1pPr>
            <a:lvl2pPr marL="153596" indent="-153596">
              <a:defRPr sz="1467"/>
            </a:lvl2pPr>
            <a:lvl3pPr marL="316984" indent="-153596">
              <a:defRPr sz="1467"/>
            </a:lvl3pPr>
            <a:lvl4pPr marL="475476" indent="-153596">
              <a:defRPr sz="1467"/>
            </a:lvl4pPr>
            <a:lvl5pPr marL="633968" indent="-153596">
              <a:defRPr sz="1467"/>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80439411"/>
      </p:ext>
    </p:extLst>
  </p:cSld>
  <p:clrMapOvr>
    <a:masterClrMapping/>
  </p:clrMapOvr>
  <p:extLst>
    <p:ext uri="{DCECCB84-F9BA-43D5-87BE-67443E8EF086}">
      <p15:sldGuideLst xmlns:p15="http://schemas.microsoft.com/office/powerpoint/2012/main"/>
    </p:ext>
  </p:extLst>
</p:sldLayout>
</file>

<file path=ppt/slideLayouts/slideLayout379.xml><?xml version="1.0" encoding="utf-8"?>
<p:sldLayout xmlns:a="http://schemas.openxmlformats.org/drawingml/2006/main" xmlns:r="http://schemas.openxmlformats.org/officeDocument/2006/relationships" xmlns:p="http://schemas.openxmlformats.org/presentationml/2006/main" preserve="1" userDrawn="1">
  <p:cSld name="Slide with graphic">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027C59EB-BC4E-4562-B628-38EC99C7079E}"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42" name="Title 1">
            <a:extLst>
              <a:ext uri="{FF2B5EF4-FFF2-40B4-BE49-F238E27FC236}">
                <a16:creationId xmlns:a16="http://schemas.microsoft.com/office/drawing/2014/main" id="{517022F6-FB1A-90CE-5DEA-589D2DD10D08}"/>
              </a:ext>
            </a:extLst>
          </p:cNvPr>
          <p:cNvSpPr>
            <a:spLocks noGrp="1"/>
          </p:cNvSpPr>
          <p:nvPr>
            <p:ph type="title"/>
          </p:nvPr>
        </p:nvSpPr>
        <p:spPr>
          <a:xfrm>
            <a:off x="835200" y="385232"/>
            <a:ext cx="11001600" cy="960000"/>
          </a:xfrm>
        </p:spPr>
        <p:txBody>
          <a:bodyPr/>
          <a:lstStyle/>
          <a:p>
            <a:r>
              <a:rPr lang="en-US"/>
              <a:t>Click to edit Master title style</a:t>
            </a:r>
          </a:p>
        </p:txBody>
      </p:sp>
      <p:sp>
        <p:nvSpPr>
          <p:cNvPr id="2" name="Content Placeholder 2">
            <a:extLst>
              <a:ext uri="{FF2B5EF4-FFF2-40B4-BE49-F238E27FC236}">
                <a16:creationId xmlns:a16="http://schemas.microsoft.com/office/drawing/2014/main" id="{24323701-A71F-5383-9682-4BCEBA1DEEEC}"/>
              </a:ext>
            </a:extLst>
          </p:cNvPr>
          <p:cNvSpPr>
            <a:spLocks noGrp="1"/>
          </p:cNvSpPr>
          <p:nvPr>
            <p:ph idx="1" hasCustomPrompt="1"/>
          </p:nvPr>
        </p:nvSpPr>
        <p:spPr>
          <a:xfrm>
            <a:off x="836084" y="1524000"/>
            <a:ext cx="10998200" cy="4851400"/>
          </a:xfrm>
        </p:spPr>
        <p:txBody>
          <a:bodyPr/>
          <a:lstStyle>
            <a:lvl1pPr marL="0" marR="0" indent="0" algn="l" defTabSz="231642" rtl="0" eaLnBrk="1" fontAlgn="auto" latinLnBrk="0" hangingPunct="1">
              <a:lnSpc>
                <a:spcPct val="100000"/>
              </a:lnSpc>
              <a:spcBef>
                <a:spcPts val="0"/>
              </a:spcBef>
              <a:spcAft>
                <a:spcPts val="800"/>
              </a:spcAft>
              <a:buClrTx/>
              <a:buSzTx/>
              <a:buFont typeface="Arial" panose="020B0604020202020204" pitchFamily="34" charset="0"/>
              <a:buNone/>
              <a:tabLst>
                <a:tab pos="231642" algn="l"/>
                <a:tab pos="463284" algn="l"/>
                <a:tab pos="694927" algn="l"/>
                <a:tab pos="926569" algn="l"/>
              </a:tabLst>
              <a:defRPr sz="1867"/>
            </a:lvl1pPr>
            <a:lvl2pPr marL="153596" indent="-153596">
              <a:defRPr sz="1467"/>
            </a:lvl2pPr>
            <a:lvl3pPr marL="307192" indent="-153596">
              <a:defRPr sz="1467"/>
            </a:lvl3pPr>
            <a:lvl4pPr marL="460788" indent="-153596">
              <a:defRPr sz="1467"/>
            </a:lvl4pPr>
            <a:lvl5pPr marL="614385" indent="-153596">
              <a:defRPr sz="1467"/>
            </a:lvl5pPr>
          </a:lstStyle>
          <a:p>
            <a:r>
              <a:rPr lang="en-US"/>
              <a:t>Click the icon to add a chart</a:t>
            </a:r>
          </a:p>
        </p:txBody>
      </p:sp>
    </p:spTree>
    <p:extLst>
      <p:ext uri="{BB962C8B-B14F-4D97-AF65-F5344CB8AC3E}">
        <p14:creationId xmlns:p14="http://schemas.microsoft.com/office/powerpoint/2010/main" val="2867369994"/>
      </p:ext>
    </p:extLst>
  </p:cSld>
  <p:clrMapOvr>
    <a:masterClrMapping/>
  </p:clrMapOvr>
  <p:extLst>
    <p:ext uri="{DCECCB84-F9BA-43D5-87BE-67443E8EF086}">
      <p15:sldGuideLst xmlns:p15="http://schemas.microsoft.com/office/powerpoint/2012/main"/>
    </p:ext>
  </p:extLst>
</p:sldLayout>
</file>

<file path=ppt/slideLayouts/slideLayout380.xml><?xml version="1.0" encoding="utf-8"?>
<p:sldLayout xmlns:a="http://schemas.openxmlformats.org/drawingml/2006/main" xmlns:r="http://schemas.openxmlformats.org/officeDocument/2006/relationships" xmlns:p="http://schemas.openxmlformats.org/presentationml/2006/main" preserve="1" userDrawn="1">
  <p:cSld name="Slide with graphic backgroun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38A7A564-2192-4595-B3D0-025519889CF7}"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2" name="Rectangle 1">
            <a:extLst>
              <a:ext uri="{FF2B5EF4-FFF2-40B4-BE49-F238E27FC236}">
                <a16:creationId xmlns:a16="http://schemas.microsoft.com/office/drawing/2014/main" id="{6D086C83-C8FE-334B-A1B4-45EB915DC415}"/>
              </a:ext>
            </a:extLst>
          </p:cNvPr>
          <p:cNvSpPr/>
          <p:nvPr userDrawn="1"/>
        </p:nvSpPr>
        <p:spPr>
          <a:xfrm>
            <a:off x="558800" y="0"/>
            <a:ext cx="116332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3" name="Content Placeholder 2">
            <a:extLst>
              <a:ext uri="{FF2B5EF4-FFF2-40B4-BE49-F238E27FC236}">
                <a16:creationId xmlns:a16="http://schemas.microsoft.com/office/drawing/2014/main" id="{4F1C24E8-0218-C9B8-51BB-97236C8F164A}"/>
              </a:ext>
            </a:extLst>
          </p:cNvPr>
          <p:cNvSpPr>
            <a:spLocks noGrp="1"/>
          </p:cNvSpPr>
          <p:nvPr>
            <p:ph idx="1" hasCustomPrompt="1"/>
          </p:nvPr>
        </p:nvSpPr>
        <p:spPr>
          <a:xfrm>
            <a:off x="836083" y="1524000"/>
            <a:ext cx="10993036" cy="4851400"/>
          </a:xfrm>
        </p:spPr>
        <p:txBody>
          <a:bodyPr/>
          <a:lstStyle>
            <a:lvl1pPr>
              <a:defRPr sz="1867"/>
            </a:lvl1pPr>
            <a:lvl2pPr marL="153596" indent="-153596">
              <a:defRPr sz="1467"/>
            </a:lvl2pPr>
            <a:lvl3pPr marL="307192" indent="-153596">
              <a:defRPr sz="1467"/>
            </a:lvl3pPr>
            <a:lvl4pPr marL="460788" indent="-153596">
              <a:defRPr sz="1467"/>
            </a:lvl4pPr>
            <a:lvl5pPr marL="614385" indent="-153596">
              <a:defRPr sz="1467"/>
            </a:lvl5pPr>
          </a:lstStyle>
          <a:p>
            <a:r>
              <a:rPr lang="en-US"/>
              <a:t>Click the icon to add a chart</a:t>
            </a:r>
          </a:p>
        </p:txBody>
      </p:sp>
      <p:sp>
        <p:nvSpPr>
          <p:cNvPr id="7" name="Title 1">
            <a:extLst>
              <a:ext uri="{FF2B5EF4-FFF2-40B4-BE49-F238E27FC236}">
                <a16:creationId xmlns:a16="http://schemas.microsoft.com/office/drawing/2014/main" id="{E979720E-C057-ED82-E535-3FF27B89C136}"/>
              </a:ext>
            </a:extLst>
          </p:cNvPr>
          <p:cNvSpPr>
            <a:spLocks noGrp="1"/>
          </p:cNvSpPr>
          <p:nvPr>
            <p:ph type="title"/>
          </p:nvPr>
        </p:nvSpPr>
        <p:spPr>
          <a:xfrm>
            <a:off x="835200" y="385232"/>
            <a:ext cx="11001600" cy="960000"/>
          </a:xfrm>
        </p:spPr>
        <p:txBody>
          <a:bodyPr/>
          <a:lstStyle/>
          <a:p>
            <a:r>
              <a:rPr lang="en-US"/>
              <a:t>Click to edit Master title style</a:t>
            </a:r>
          </a:p>
        </p:txBody>
      </p:sp>
    </p:spTree>
    <p:extLst>
      <p:ext uri="{BB962C8B-B14F-4D97-AF65-F5344CB8AC3E}">
        <p14:creationId xmlns:p14="http://schemas.microsoft.com/office/powerpoint/2010/main" val="2250192389"/>
      </p:ext>
    </p:extLst>
  </p:cSld>
  <p:clrMapOvr>
    <a:masterClrMapping/>
  </p:clrMapOvr>
  <p:extLst>
    <p:ext uri="{DCECCB84-F9BA-43D5-87BE-67443E8EF086}">
      <p15:sldGuideLst xmlns:p15="http://schemas.microsoft.com/office/powerpoint/2012/main"/>
    </p:ext>
  </p:extLst>
</p:sldLayout>
</file>

<file path=ppt/slideLayouts/slideLayout381.xml><?xml version="1.0" encoding="utf-8"?>
<p:sldLayout xmlns:a="http://schemas.openxmlformats.org/drawingml/2006/main" xmlns:r="http://schemas.openxmlformats.org/officeDocument/2006/relationships" xmlns:p="http://schemas.openxmlformats.org/presentationml/2006/main" preserve="1" userDrawn="1">
  <p:cSld name="One-column text slide with 2/3 graphic background right">
    <p:spTree>
      <p:nvGrpSpPr>
        <p:cNvPr id="1" name=""/>
        <p:cNvGrpSpPr/>
        <p:nvPr/>
      </p:nvGrpSpPr>
      <p:grpSpPr>
        <a:xfrm>
          <a:off x="0" y="0"/>
          <a:ext cx="0" cy="0"/>
          <a:chOff x="0" y="0"/>
          <a:chExt cx="0" cy="0"/>
        </a:xfrm>
      </p:grpSpPr>
      <p:sp>
        <p:nvSpPr>
          <p:cNvPr id="3" name="Content Placeholder 2"/>
          <p:cNvSpPr>
            <a:spLocks noGrp="1"/>
          </p:cNvSpPr>
          <p:nvPr>
            <p:ph idx="1"/>
          </p:nvPr>
        </p:nvSpPr>
        <p:spPr>
          <a:xfrm>
            <a:off x="836081" y="3246968"/>
            <a:ext cx="3417600" cy="3135427"/>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A5A2513-6B74-4DCE-9F7C-90D28068035F}"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9" name="Content Placeholder 2">
            <a:extLst>
              <a:ext uri="{FF2B5EF4-FFF2-40B4-BE49-F238E27FC236}">
                <a16:creationId xmlns:a16="http://schemas.microsoft.com/office/drawing/2014/main" id="{F8A03253-F23B-759D-52D6-D0D372380F82}"/>
              </a:ext>
            </a:extLst>
          </p:cNvPr>
          <p:cNvSpPr>
            <a:spLocks noGrp="1"/>
          </p:cNvSpPr>
          <p:nvPr>
            <p:ph idx="15"/>
          </p:nvPr>
        </p:nvSpPr>
        <p:spPr>
          <a:xfrm>
            <a:off x="836081" y="2574112"/>
            <a:ext cx="3417600"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a:t>Click to edit Master text styles</a:t>
            </a:r>
          </a:p>
        </p:txBody>
      </p:sp>
      <p:sp>
        <p:nvSpPr>
          <p:cNvPr id="8" name="Rectangle 7">
            <a:extLst>
              <a:ext uri="{FF2B5EF4-FFF2-40B4-BE49-F238E27FC236}">
                <a16:creationId xmlns:a16="http://schemas.microsoft.com/office/drawing/2014/main" id="{700FDCF8-205D-F384-84D9-1A784A0D2723}"/>
              </a:ext>
            </a:extLst>
          </p:cNvPr>
          <p:cNvSpPr/>
          <p:nvPr userDrawn="1"/>
        </p:nvSpPr>
        <p:spPr>
          <a:xfrm>
            <a:off x="4618568" y="0"/>
            <a:ext cx="7573433"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2" name="Chart Placeholder 15">
            <a:extLst>
              <a:ext uri="{FF2B5EF4-FFF2-40B4-BE49-F238E27FC236}">
                <a16:creationId xmlns:a16="http://schemas.microsoft.com/office/drawing/2014/main" id="{295C652D-D433-19DC-5982-6DF9D54DB178}"/>
              </a:ext>
            </a:extLst>
          </p:cNvPr>
          <p:cNvSpPr>
            <a:spLocks noGrp="1"/>
          </p:cNvSpPr>
          <p:nvPr>
            <p:ph type="chart" sz="quarter" idx="17" hasCustomPrompt="1"/>
          </p:nvPr>
        </p:nvSpPr>
        <p:spPr>
          <a:xfrm>
            <a:off x="4972757" y="385233"/>
            <a:ext cx="6861527" cy="5990168"/>
          </a:xfrm>
        </p:spPr>
        <p:txBody>
          <a:bodyPr/>
          <a:lstStyle/>
          <a:p>
            <a:r>
              <a:rPr lang="en-US" dirty="0"/>
              <a:t>Click the icon to add a chart</a:t>
            </a:r>
          </a:p>
        </p:txBody>
      </p:sp>
      <p:sp>
        <p:nvSpPr>
          <p:cNvPr id="7" name="Title 1">
            <a:extLst>
              <a:ext uri="{FF2B5EF4-FFF2-40B4-BE49-F238E27FC236}">
                <a16:creationId xmlns:a16="http://schemas.microsoft.com/office/drawing/2014/main" id="{A9591A87-84F7-0941-613B-C750A3B71143}"/>
              </a:ext>
            </a:extLst>
          </p:cNvPr>
          <p:cNvSpPr>
            <a:spLocks noGrp="1"/>
          </p:cNvSpPr>
          <p:nvPr>
            <p:ph type="title"/>
          </p:nvPr>
        </p:nvSpPr>
        <p:spPr>
          <a:xfrm>
            <a:off x="836081" y="385233"/>
            <a:ext cx="3417600" cy="1811867"/>
          </a:xfrm>
        </p:spPr>
        <p:txBody>
          <a:bodyPr/>
          <a:lstStyle/>
          <a:p>
            <a:r>
              <a:rPr lang="en-US"/>
              <a:t>Click to edit Master title style</a:t>
            </a:r>
          </a:p>
        </p:txBody>
      </p:sp>
    </p:spTree>
    <p:extLst>
      <p:ext uri="{BB962C8B-B14F-4D97-AF65-F5344CB8AC3E}">
        <p14:creationId xmlns:p14="http://schemas.microsoft.com/office/powerpoint/2010/main" val="1817863458"/>
      </p:ext>
    </p:extLst>
  </p:cSld>
  <p:clrMapOvr>
    <a:masterClrMapping/>
  </p:clrMapOvr>
  <p:extLst>
    <p:ext uri="{DCECCB84-F9BA-43D5-87BE-67443E8EF086}">
      <p15:sldGuideLst xmlns:p15="http://schemas.microsoft.com/office/powerpoint/2012/main"/>
    </p:ext>
  </p:extLst>
</p:sldLayout>
</file>

<file path=ppt/slideLayouts/slideLayout382.xml><?xml version="1.0" encoding="utf-8"?>
<p:sldLayout xmlns:a="http://schemas.openxmlformats.org/drawingml/2006/main" xmlns:r="http://schemas.openxmlformats.org/officeDocument/2006/relationships" xmlns:p="http://schemas.openxmlformats.org/presentationml/2006/main" preserve="1" userDrawn="1">
  <p:cSld name="One-column text slide with graphic background &lt;1/2 righ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A4FC9A23-18A4-3A87-616D-00F69BB1024C}"/>
              </a:ext>
            </a:extLst>
          </p:cNvPr>
          <p:cNvSpPr/>
          <p:nvPr userDrawn="1"/>
        </p:nvSpPr>
        <p:spPr>
          <a:xfrm>
            <a:off x="5568952" y="0"/>
            <a:ext cx="66230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6" name="Chart Placeholder 15">
            <a:extLst>
              <a:ext uri="{FF2B5EF4-FFF2-40B4-BE49-F238E27FC236}">
                <a16:creationId xmlns:a16="http://schemas.microsoft.com/office/drawing/2014/main" id="{C6F3D8F5-36A6-B06B-995B-7070648C35FD}"/>
              </a:ext>
            </a:extLst>
          </p:cNvPr>
          <p:cNvSpPr>
            <a:spLocks noGrp="1"/>
          </p:cNvSpPr>
          <p:nvPr>
            <p:ph type="chart" sz="quarter" idx="15" hasCustomPrompt="1"/>
          </p:nvPr>
        </p:nvSpPr>
        <p:spPr>
          <a:xfrm>
            <a:off x="5939367" y="385233"/>
            <a:ext cx="5894917" cy="5990168"/>
          </a:xfrm>
        </p:spPr>
        <p:txBody>
          <a:bodyPr/>
          <a:lstStyle>
            <a:lvl1pPr marL="0" marR="0" indent="0" algn="l" defTabSz="231642" rtl="0" eaLnBrk="1" fontAlgn="auto" latinLnBrk="0" hangingPunct="1">
              <a:lnSpc>
                <a:spcPct val="100000"/>
              </a:lnSpc>
              <a:spcBef>
                <a:spcPts val="0"/>
              </a:spcBef>
              <a:spcAft>
                <a:spcPts val="800"/>
              </a:spcAft>
              <a:buClrTx/>
              <a:buSzTx/>
              <a:buFont typeface="Arial" panose="020B0604020202020204" pitchFamily="34" charset="0"/>
              <a:buNone/>
              <a:tabLst>
                <a:tab pos="231642" algn="l"/>
                <a:tab pos="463284" algn="l"/>
                <a:tab pos="694927" algn="l"/>
                <a:tab pos="926569" algn="l"/>
              </a:tabLst>
              <a:defRPr/>
            </a:lvl1pPr>
          </a:lstStyle>
          <a:p>
            <a:r>
              <a:rPr lang="en-US" dirty="0"/>
              <a:t>Click the icon to add a chart</a:t>
            </a:r>
          </a:p>
        </p:txBody>
      </p:sp>
      <p:sp>
        <p:nvSpPr>
          <p:cNvPr id="4" name="Date Placeholder 3"/>
          <p:cNvSpPr>
            <a:spLocks noGrp="1"/>
          </p:cNvSpPr>
          <p:nvPr>
            <p:ph type="dt" sz="half" idx="10"/>
          </p:nvPr>
        </p:nvSpPr>
        <p:spPr/>
        <p:txBody>
          <a:bodyPr/>
          <a:lstStyle/>
          <a:p>
            <a:fld id="{5FD184E2-776A-4D5A-AF6C-A00FF487F639}"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8" name="Content Placeholder 2">
            <a:extLst>
              <a:ext uri="{FF2B5EF4-FFF2-40B4-BE49-F238E27FC236}">
                <a16:creationId xmlns:a16="http://schemas.microsoft.com/office/drawing/2014/main" id="{DF208823-373D-CBE9-774B-52315CD6CC8A}"/>
              </a:ext>
            </a:extLst>
          </p:cNvPr>
          <p:cNvSpPr>
            <a:spLocks noGrp="1"/>
          </p:cNvSpPr>
          <p:nvPr>
            <p:ph idx="1"/>
          </p:nvPr>
        </p:nvSpPr>
        <p:spPr>
          <a:xfrm>
            <a:off x="836083" y="2197101"/>
            <a:ext cx="4379384" cy="4185295"/>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itle 1">
            <a:extLst>
              <a:ext uri="{FF2B5EF4-FFF2-40B4-BE49-F238E27FC236}">
                <a16:creationId xmlns:a16="http://schemas.microsoft.com/office/drawing/2014/main" id="{32237955-A2F2-8BE1-9BD8-6AADEC96E4FC}"/>
              </a:ext>
            </a:extLst>
          </p:cNvPr>
          <p:cNvSpPr>
            <a:spLocks noGrp="1"/>
          </p:cNvSpPr>
          <p:nvPr>
            <p:ph type="title"/>
          </p:nvPr>
        </p:nvSpPr>
        <p:spPr>
          <a:xfrm>
            <a:off x="836084" y="385233"/>
            <a:ext cx="4377265" cy="1811867"/>
          </a:xfrm>
        </p:spPr>
        <p:txBody>
          <a:bodyPr/>
          <a:lstStyle/>
          <a:p>
            <a:r>
              <a:rPr lang="en-US"/>
              <a:t>Click to edit Master title style</a:t>
            </a:r>
          </a:p>
        </p:txBody>
      </p:sp>
    </p:spTree>
    <p:extLst>
      <p:ext uri="{BB962C8B-B14F-4D97-AF65-F5344CB8AC3E}">
        <p14:creationId xmlns:p14="http://schemas.microsoft.com/office/powerpoint/2010/main" val="2283451862"/>
      </p:ext>
    </p:extLst>
  </p:cSld>
  <p:clrMapOvr>
    <a:masterClrMapping/>
  </p:clrMapOvr>
  <p:extLst>
    <p:ext uri="{DCECCB84-F9BA-43D5-87BE-67443E8EF086}">
      <p15:sldGuideLst xmlns:p15="http://schemas.microsoft.com/office/powerpoint/2012/main"/>
    </p:ext>
  </p:extLst>
</p:sldLayout>
</file>

<file path=ppt/slideLayouts/slideLayout383.xml><?xml version="1.0" encoding="utf-8"?>
<p:sldLayout xmlns:a="http://schemas.openxmlformats.org/drawingml/2006/main" xmlns:r="http://schemas.openxmlformats.org/officeDocument/2006/relationships" xmlns:p="http://schemas.openxmlformats.org/presentationml/2006/main" preserve="1" userDrawn="1">
  <p:cSld name="One-column text slide with 1/2 graphic background righ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19FC23B5-6585-4935-A2B4-3BA85AE33396}"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9" name="Text Placeholder 19">
            <a:extLst>
              <a:ext uri="{FF2B5EF4-FFF2-40B4-BE49-F238E27FC236}">
                <a16:creationId xmlns:a16="http://schemas.microsoft.com/office/drawing/2014/main" id="{B7F8FDF1-EDBC-8581-4283-24CC9CC9E2DB}"/>
              </a:ext>
            </a:extLst>
          </p:cNvPr>
          <p:cNvSpPr>
            <a:spLocks noGrp="1"/>
          </p:cNvSpPr>
          <p:nvPr>
            <p:ph type="body" sz="quarter" idx="21"/>
          </p:nvPr>
        </p:nvSpPr>
        <p:spPr>
          <a:xfrm>
            <a:off x="835200" y="2201334"/>
            <a:ext cx="5313600" cy="575733"/>
          </a:xfrm>
        </p:spPr>
        <p:txBody>
          <a:bodyPr/>
          <a:lstStyle>
            <a:lvl1pPr>
              <a:defRPr b="1">
                <a:solidFill>
                  <a:schemeClr val="tx1"/>
                </a:solidFill>
                <a:latin typeface="+mj-lt"/>
              </a:defRPr>
            </a:lvl1pPr>
          </a:lstStyle>
          <a:p>
            <a:pPr lvl="0"/>
            <a:r>
              <a:rPr lang="en-US"/>
              <a:t>Click to edit Master text styles</a:t>
            </a:r>
          </a:p>
        </p:txBody>
      </p:sp>
      <p:sp>
        <p:nvSpPr>
          <p:cNvPr id="7" name="Rectangle 6">
            <a:extLst>
              <a:ext uri="{FF2B5EF4-FFF2-40B4-BE49-F238E27FC236}">
                <a16:creationId xmlns:a16="http://schemas.microsoft.com/office/drawing/2014/main" id="{E2E37654-66E4-B838-8938-BDA0608C1C7B}"/>
              </a:ext>
            </a:extLst>
          </p:cNvPr>
          <p:cNvSpPr/>
          <p:nvPr userDrawn="1"/>
        </p:nvSpPr>
        <p:spPr>
          <a:xfrm>
            <a:off x="6519333" y="0"/>
            <a:ext cx="5672668"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8" name="Chart Placeholder 15">
            <a:extLst>
              <a:ext uri="{FF2B5EF4-FFF2-40B4-BE49-F238E27FC236}">
                <a16:creationId xmlns:a16="http://schemas.microsoft.com/office/drawing/2014/main" id="{1A579972-334B-F5C6-B320-A92A0CCF184A}"/>
              </a:ext>
            </a:extLst>
          </p:cNvPr>
          <p:cNvSpPr>
            <a:spLocks noGrp="1"/>
          </p:cNvSpPr>
          <p:nvPr>
            <p:ph type="chart" sz="quarter" idx="15" hasCustomPrompt="1"/>
          </p:nvPr>
        </p:nvSpPr>
        <p:spPr>
          <a:xfrm>
            <a:off x="6908799" y="385233"/>
            <a:ext cx="4925484" cy="5990168"/>
          </a:xfrm>
        </p:spPr>
        <p:txBody>
          <a:bodyPr/>
          <a:lstStyle/>
          <a:p>
            <a:r>
              <a:rPr lang="en-US" dirty="0"/>
              <a:t>Click the icon to add a chart</a:t>
            </a:r>
          </a:p>
        </p:txBody>
      </p:sp>
      <p:sp>
        <p:nvSpPr>
          <p:cNvPr id="11" name="Content Placeholder 2">
            <a:extLst>
              <a:ext uri="{FF2B5EF4-FFF2-40B4-BE49-F238E27FC236}">
                <a16:creationId xmlns:a16="http://schemas.microsoft.com/office/drawing/2014/main" id="{D3CF34A6-22E2-5808-958E-D3FEBED72D39}"/>
              </a:ext>
            </a:extLst>
          </p:cNvPr>
          <p:cNvSpPr>
            <a:spLocks noGrp="1"/>
          </p:cNvSpPr>
          <p:nvPr>
            <p:ph idx="1"/>
          </p:nvPr>
        </p:nvSpPr>
        <p:spPr>
          <a:xfrm>
            <a:off x="835200" y="2838451"/>
            <a:ext cx="5313600" cy="3543944"/>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Title 1">
            <a:extLst>
              <a:ext uri="{FF2B5EF4-FFF2-40B4-BE49-F238E27FC236}">
                <a16:creationId xmlns:a16="http://schemas.microsoft.com/office/drawing/2014/main" id="{8285A912-66B6-F71E-0814-1120826353F7}"/>
              </a:ext>
            </a:extLst>
          </p:cNvPr>
          <p:cNvSpPr>
            <a:spLocks noGrp="1"/>
          </p:cNvSpPr>
          <p:nvPr>
            <p:ph type="title"/>
          </p:nvPr>
        </p:nvSpPr>
        <p:spPr>
          <a:xfrm>
            <a:off x="835200" y="385233"/>
            <a:ext cx="5313600" cy="1811867"/>
          </a:xfrm>
        </p:spPr>
        <p:txBody>
          <a:bodyPr/>
          <a:lstStyle/>
          <a:p>
            <a:r>
              <a:rPr lang="en-US"/>
              <a:t>Click to edit Master title style</a:t>
            </a:r>
          </a:p>
        </p:txBody>
      </p:sp>
    </p:spTree>
    <p:extLst>
      <p:ext uri="{BB962C8B-B14F-4D97-AF65-F5344CB8AC3E}">
        <p14:creationId xmlns:p14="http://schemas.microsoft.com/office/powerpoint/2010/main" val="1073573793"/>
      </p:ext>
    </p:extLst>
  </p:cSld>
  <p:clrMapOvr>
    <a:masterClrMapping/>
  </p:clrMapOvr>
  <p:extLst>
    <p:ext uri="{DCECCB84-F9BA-43D5-87BE-67443E8EF086}">
      <p15:sldGuideLst xmlns:p15="http://schemas.microsoft.com/office/powerpoint/2012/main"/>
    </p:ext>
  </p:extLst>
</p:sldLayout>
</file>

<file path=ppt/slideLayouts/slideLayout384.xml><?xml version="1.0" encoding="utf-8"?>
<p:sldLayout xmlns:a="http://schemas.openxmlformats.org/drawingml/2006/main" xmlns:r="http://schemas.openxmlformats.org/officeDocument/2006/relationships" xmlns:p="http://schemas.openxmlformats.org/presentationml/2006/main" preserve="1" userDrawn="1">
  <p:cSld name="Two-columns text slide with 1/3 graphic background righ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E460D74E-F3BD-42F5-A845-553F23500A4C}"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1" name="Content Placeholder 2">
            <a:extLst>
              <a:ext uri="{FF2B5EF4-FFF2-40B4-BE49-F238E27FC236}">
                <a16:creationId xmlns:a16="http://schemas.microsoft.com/office/drawing/2014/main" id="{6EFA793F-42AB-E441-B787-767405F1860D}"/>
              </a:ext>
            </a:extLst>
          </p:cNvPr>
          <p:cNvSpPr>
            <a:spLocks noGrp="1"/>
          </p:cNvSpPr>
          <p:nvPr>
            <p:ph idx="15"/>
          </p:nvPr>
        </p:nvSpPr>
        <p:spPr>
          <a:xfrm>
            <a:off x="835200" y="2574112"/>
            <a:ext cx="3411136"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a:t>Click to edit Master text styles</a:t>
            </a:r>
          </a:p>
        </p:txBody>
      </p:sp>
      <p:sp>
        <p:nvSpPr>
          <p:cNvPr id="12" name="Content Placeholder 2">
            <a:extLst>
              <a:ext uri="{FF2B5EF4-FFF2-40B4-BE49-F238E27FC236}">
                <a16:creationId xmlns:a16="http://schemas.microsoft.com/office/drawing/2014/main" id="{78EE1B24-57C1-3D96-B16F-E18D568C6B9A}"/>
              </a:ext>
            </a:extLst>
          </p:cNvPr>
          <p:cNvSpPr>
            <a:spLocks noGrp="1"/>
          </p:cNvSpPr>
          <p:nvPr>
            <p:ph idx="16"/>
          </p:nvPr>
        </p:nvSpPr>
        <p:spPr>
          <a:xfrm>
            <a:off x="4621568" y="2574112"/>
            <a:ext cx="3420533"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a:t>Click to edit Master text styles</a:t>
            </a:r>
          </a:p>
        </p:txBody>
      </p:sp>
      <p:sp>
        <p:nvSpPr>
          <p:cNvPr id="2" name="Rectangle 1">
            <a:extLst>
              <a:ext uri="{FF2B5EF4-FFF2-40B4-BE49-F238E27FC236}">
                <a16:creationId xmlns:a16="http://schemas.microsoft.com/office/drawing/2014/main" id="{CDC737D6-347D-878B-4B28-5A60E048DD65}"/>
              </a:ext>
            </a:extLst>
          </p:cNvPr>
          <p:cNvSpPr/>
          <p:nvPr userDrawn="1"/>
        </p:nvSpPr>
        <p:spPr>
          <a:xfrm>
            <a:off x="8409517" y="0"/>
            <a:ext cx="3782483"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4" name="Chart Placeholder 13">
            <a:extLst>
              <a:ext uri="{FF2B5EF4-FFF2-40B4-BE49-F238E27FC236}">
                <a16:creationId xmlns:a16="http://schemas.microsoft.com/office/drawing/2014/main" id="{79815EF6-858F-5FC5-568D-A46F28C7B9B1}"/>
              </a:ext>
            </a:extLst>
          </p:cNvPr>
          <p:cNvSpPr>
            <a:spLocks noGrp="1"/>
          </p:cNvSpPr>
          <p:nvPr>
            <p:ph type="chart" sz="quarter" idx="17" hasCustomPrompt="1"/>
          </p:nvPr>
        </p:nvSpPr>
        <p:spPr>
          <a:xfrm>
            <a:off x="8756073" y="385234"/>
            <a:ext cx="3078211" cy="5996517"/>
          </a:xfrm>
        </p:spPr>
        <p:txBody>
          <a:bodyPr/>
          <a:lstStyle>
            <a:lvl1pPr marL="0" marR="0" indent="0" algn="l" defTabSz="231642" rtl="0" eaLnBrk="1" fontAlgn="auto" latinLnBrk="0" hangingPunct="1">
              <a:lnSpc>
                <a:spcPct val="100000"/>
              </a:lnSpc>
              <a:spcBef>
                <a:spcPts val="0"/>
              </a:spcBef>
              <a:spcAft>
                <a:spcPts val="800"/>
              </a:spcAft>
              <a:buClrTx/>
              <a:buSzTx/>
              <a:buFont typeface="Arial" panose="020B0604020202020204" pitchFamily="34" charset="0"/>
              <a:buNone/>
              <a:tabLst>
                <a:tab pos="231642" algn="l"/>
                <a:tab pos="463284" algn="l"/>
                <a:tab pos="694927" algn="l"/>
                <a:tab pos="926569" algn="l"/>
              </a:tabLst>
              <a:defRPr/>
            </a:lvl1pPr>
          </a:lstStyle>
          <a:p>
            <a:r>
              <a:rPr lang="en-US" dirty="0"/>
              <a:t>Click the icon to add a chart</a:t>
            </a:r>
          </a:p>
        </p:txBody>
      </p:sp>
      <p:sp>
        <p:nvSpPr>
          <p:cNvPr id="3" name="Content Placeholder 2">
            <a:extLst>
              <a:ext uri="{FF2B5EF4-FFF2-40B4-BE49-F238E27FC236}">
                <a16:creationId xmlns:a16="http://schemas.microsoft.com/office/drawing/2014/main" id="{79D1D79F-7E6A-F8B3-032D-F494807A5989}"/>
              </a:ext>
            </a:extLst>
          </p:cNvPr>
          <p:cNvSpPr>
            <a:spLocks noGrp="1"/>
          </p:cNvSpPr>
          <p:nvPr>
            <p:ph idx="1"/>
          </p:nvPr>
        </p:nvSpPr>
        <p:spPr>
          <a:xfrm>
            <a:off x="836083" y="3234267"/>
            <a:ext cx="3411136" cy="3148128"/>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74E36470-7951-FFF4-DD04-918C6F919F01}"/>
              </a:ext>
            </a:extLst>
          </p:cNvPr>
          <p:cNvSpPr>
            <a:spLocks noGrp="1"/>
          </p:cNvSpPr>
          <p:nvPr>
            <p:ph idx="18"/>
          </p:nvPr>
        </p:nvSpPr>
        <p:spPr>
          <a:xfrm>
            <a:off x="4621568" y="3234267"/>
            <a:ext cx="3411136" cy="3148128"/>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Title 1">
            <a:extLst>
              <a:ext uri="{FF2B5EF4-FFF2-40B4-BE49-F238E27FC236}">
                <a16:creationId xmlns:a16="http://schemas.microsoft.com/office/drawing/2014/main" id="{CF34700E-5B8A-D0AD-E66F-65C2AD42F826}"/>
              </a:ext>
            </a:extLst>
          </p:cNvPr>
          <p:cNvSpPr>
            <a:spLocks noGrp="1"/>
          </p:cNvSpPr>
          <p:nvPr>
            <p:ph type="title"/>
          </p:nvPr>
        </p:nvSpPr>
        <p:spPr>
          <a:xfrm>
            <a:off x="835200" y="385234"/>
            <a:ext cx="7200264" cy="960967"/>
          </a:xfrm>
        </p:spPr>
        <p:txBody>
          <a:bodyPr/>
          <a:lstStyle/>
          <a:p>
            <a:r>
              <a:rPr lang="en-US"/>
              <a:t>Click to edit Master title style</a:t>
            </a:r>
          </a:p>
        </p:txBody>
      </p:sp>
    </p:spTree>
    <p:extLst>
      <p:ext uri="{BB962C8B-B14F-4D97-AF65-F5344CB8AC3E}">
        <p14:creationId xmlns:p14="http://schemas.microsoft.com/office/powerpoint/2010/main" val="115615206"/>
      </p:ext>
    </p:extLst>
  </p:cSld>
  <p:clrMapOvr>
    <a:masterClrMapping/>
  </p:clrMapOvr>
  <p:extLst>
    <p:ext uri="{DCECCB84-F9BA-43D5-87BE-67443E8EF086}">
      <p15:sldGuideLst xmlns:p15="http://schemas.microsoft.com/office/powerpoint/2012/main"/>
    </p:ext>
  </p:extLst>
</p:sldLayout>
</file>

<file path=ppt/slideLayouts/slideLayout385.xml><?xml version="1.0" encoding="utf-8"?>
<p:sldLayout xmlns:a="http://schemas.openxmlformats.org/drawingml/2006/main" xmlns:r="http://schemas.openxmlformats.org/officeDocument/2006/relationships" xmlns:p="http://schemas.openxmlformats.org/presentationml/2006/main" preserve="1" userDrawn="1">
  <p:cSld name="One-column text slide with 2/3 graphic background lef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AF8F9557-AB26-4E63-9177-F83F6645CBD3}"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2" name="Rectangle 1">
            <a:extLst>
              <a:ext uri="{FF2B5EF4-FFF2-40B4-BE49-F238E27FC236}">
                <a16:creationId xmlns:a16="http://schemas.microsoft.com/office/drawing/2014/main" id="{6D086C83-C8FE-334B-A1B4-45EB915DC415}"/>
              </a:ext>
            </a:extLst>
          </p:cNvPr>
          <p:cNvSpPr/>
          <p:nvPr userDrawn="1"/>
        </p:nvSpPr>
        <p:spPr>
          <a:xfrm>
            <a:off x="558801" y="0"/>
            <a:ext cx="7488767"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4" name="Chart Placeholder 13">
            <a:extLst>
              <a:ext uri="{FF2B5EF4-FFF2-40B4-BE49-F238E27FC236}">
                <a16:creationId xmlns:a16="http://schemas.microsoft.com/office/drawing/2014/main" id="{26F96F09-CB2F-2850-AFD1-0B15F6A5C69B}"/>
              </a:ext>
            </a:extLst>
          </p:cNvPr>
          <p:cNvSpPr>
            <a:spLocks noGrp="1"/>
          </p:cNvSpPr>
          <p:nvPr>
            <p:ph type="chart" sz="quarter" idx="17" hasCustomPrompt="1"/>
          </p:nvPr>
        </p:nvSpPr>
        <p:spPr>
          <a:xfrm>
            <a:off x="835200" y="385234"/>
            <a:ext cx="6872963" cy="5996517"/>
          </a:xfrm>
        </p:spPr>
        <p:txBody>
          <a:bodyPr/>
          <a:lstStyle>
            <a:lvl1pPr marL="0" marR="0" indent="0" algn="l" defTabSz="231642" rtl="0" eaLnBrk="1" fontAlgn="auto" latinLnBrk="0" hangingPunct="1">
              <a:lnSpc>
                <a:spcPct val="100000"/>
              </a:lnSpc>
              <a:spcBef>
                <a:spcPts val="0"/>
              </a:spcBef>
              <a:spcAft>
                <a:spcPts val="800"/>
              </a:spcAft>
              <a:buClrTx/>
              <a:buSzTx/>
              <a:buFont typeface="Arial" panose="020B0604020202020204" pitchFamily="34" charset="0"/>
              <a:buNone/>
              <a:tabLst>
                <a:tab pos="231642" algn="l"/>
                <a:tab pos="463284" algn="l"/>
                <a:tab pos="694927" algn="l"/>
                <a:tab pos="926569" algn="l"/>
              </a:tabLst>
              <a:defRPr/>
            </a:lvl1pPr>
          </a:lstStyle>
          <a:p>
            <a:r>
              <a:rPr lang="en-US" dirty="0"/>
              <a:t>Click the icon to add a chart</a:t>
            </a:r>
          </a:p>
        </p:txBody>
      </p:sp>
      <p:sp>
        <p:nvSpPr>
          <p:cNvPr id="44" name="Content Placeholder 2">
            <a:extLst>
              <a:ext uri="{FF2B5EF4-FFF2-40B4-BE49-F238E27FC236}">
                <a16:creationId xmlns:a16="http://schemas.microsoft.com/office/drawing/2014/main" id="{22BD8DA5-6226-205D-2CB6-A7BDF5B3EF03}"/>
              </a:ext>
            </a:extLst>
          </p:cNvPr>
          <p:cNvSpPr>
            <a:spLocks noGrp="1"/>
          </p:cNvSpPr>
          <p:nvPr>
            <p:ph idx="15"/>
          </p:nvPr>
        </p:nvSpPr>
        <p:spPr>
          <a:xfrm>
            <a:off x="8411884" y="2574112"/>
            <a:ext cx="3422400" cy="576000"/>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a:t>Click to edit Master text styles</a:t>
            </a:r>
          </a:p>
        </p:txBody>
      </p:sp>
      <p:sp>
        <p:nvSpPr>
          <p:cNvPr id="3" name="Content Placeholder 2">
            <a:extLst>
              <a:ext uri="{FF2B5EF4-FFF2-40B4-BE49-F238E27FC236}">
                <a16:creationId xmlns:a16="http://schemas.microsoft.com/office/drawing/2014/main" id="{F21361C0-1D53-579D-7ABF-92AB1BCB75F3}"/>
              </a:ext>
            </a:extLst>
          </p:cNvPr>
          <p:cNvSpPr>
            <a:spLocks noGrp="1"/>
          </p:cNvSpPr>
          <p:nvPr>
            <p:ph idx="1"/>
          </p:nvPr>
        </p:nvSpPr>
        <p:spPr>
          <a:xfrm>
            <a:off x="8411885" y="3234267"/>
            <a:ext cx="3422399" cy="3148128"/>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itle Placeholder 1">
            <a:extLst>
              <a:ext uri="{FF2B5EF4-FFF2-40B4-BE49-F238E27FC236}">
                <a16:creationId xmlns:a16="http://schemas.microsoft.com/office/drawing/2014/main" id="{21169BBF-ABC2-23E0-06AD-7D955ABC77DC}"/>
              </a:ext>
            </a:extLst>
          </p:cNvPr>
          <p:cNvSpPr>
            <a:spLocks noGrp="1"/>
          </p:cNvSpPr>
          <p:nvPr>
            <p:ph type="title"/>
          </p:nvPr>
        </p:nvSpPr>
        <p:spPr>
          <a:xfrm>
            <a:off x="8411884" y="383999"/>
            <a:ext cx="3422400" cy="1813100"/>
          </a:xfrm>
          <a:prstGeom prst="rect">
            <a:avLst/>
          </a:prstGeom>
        </p:spPr>
        <p:txBody>
          <a:bodyPr vert="horz" lIns="0" tIns="0" rIns="0" bIns="0" rtlCol="0" anchor="t" anchorCtr="0">
            <a:noAutofit/>
          </a:bodyPr>
          <a:lstStyle/>
          <a:p>
            <a:r>
              <a:rPr lang="en-US" noProof="0"/>
              <a:t>Click to edit Master title style</a:t>
            </a:r>
          </a:p>
        </p:txBody>
      </p:sp>
    </p:spTree>
    <p:extLst>
      <p:ext uri="{BB962C8B-B14F-4D97-AF65-F5344CB8AC3E}">
        <p14:creationId xmlns:p14="http://schemas.microsoft.com/office/powerpoint/2010/main" val="4091811241"/>
      </p:ext>
    </p:extLst>
  </p:cSld>
  <p:clrMapOvr>
    <a:masterClrMapping/>
  </p:clrMapOvr>
  <p:extLst>
    <p:ext uri="{DCECCB84-F9BA-43D5-87BE-67443E8EF086}">
      <p15:sldGuideLst xmlns:p15="http://schemas.microsoft.com/office/powerpoint/2012/main"/>
    </p:ext>
  </p:extLst>
</p:sldLayout>
</file>

<file path=ppt/slideLayouts/slideLayout386.xml><?xml version="1.0" encoding="utf-8"?>
<p:sldLayout xmlns:a="http://schemas.openxmlformats.org/drawingml/2006/main" xmlns:r="http://schemas.openxmlformats.org/officeDocument/2006/relationships" xmlns:p="http://schemas.openxmlformats.org/presentationml/2006/main" preserve="1" userDrawn="1">
  <p:cSld name="One-column text slide with graphic background &lt;1/2 lef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154FC7EF-7D36-4DDE-924F-4A96BDAFE748}"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7" name="Rectangle 6">
            <a:extLst>
              <a:ext uri="{FF2B5EF4-FFF2-40B4-BE49-F238E27FC236}">
                <a16:creationId xmlns:a16="http://schemas.microsoft.com/office/drawing/2014/main" id="{2C7DD5D7-7501-F9D7-B4BB-2F757699235E}"/>
              </a:ext>
            </a:extLst>
          </p:cNvPr>
          <p:cNvSpPr/>
          <p:nvPr userDrawn="1"/>
        </p:nvSpPr>
        <p:spPr>
          <a:xfrm>
            <a:off x="558800" y="0"/>
            <a:ext cx="6544733"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2" name="Chart Placeholder 13">
            <a:extLst>
              <a:ext uri="{FF2B5EF4-FFF2-40B4-BE49-F238E27FC236}">
                <a16:creationId xmlns:a16="http://schemas.microsoft.com/office/drawing/2014/main" id="{F7FF2143-CCC1-61CD-BD7D-D7278C663555}"/>
              </a:ext>
            </a:extLst>
          </p:cNvPr>
          <p:cNvSpPr>
            <a:spLocks noGrp="1"/>
          </p:cNvSpPr>
          <p:nvPr>
            <p:ph type="chart" sz="quarter" idx="17" hasCustomPrompt="1"/>
          </p:nvPr>
        </p:nvSpPr>
        <p:spPr>
          <a:xfrm>
            <a:off x="835201" y="385233"/>
            <a:ext cx="5895348" cy="5990168"/>
          </a:xfrm>
        </p:spPr>
        <p:txBody>
          <a:bodyPr/>
          <a:lstStyle>
            <a:lvl1pPr marL="0" marR="0" indent="0" algn="l" defTabSz="231642" rtl="0" eaLnBrk="1" fontAlgn="auto" latinLnBrk="0" hangingPunct="1">
              <a:lnSpc>
                <a:spcPct val="100000"/>
              </a:lnSpc>
              <a:spcBef>
                <a:spcPts val="0"/>
              </a:spcBef>
              <a:spcAft>
                <a:spcPts val="800"/>
              </a:spcAft>
              <a:buClrTx/>
              <a:buSzTx/>
              <a:buFont typeface="Arial" panose="020B0604020202020204" pitchFamily="34" charset="0"/>
              <a:buNone/>
              <a:tabLst>
                <a:tab pos="231642" algn="l"/>
                <a:tab pos="463284" algn="l"/>
                <a:tab pos="694927" algn="l"/>
                <a:tab pos="926569" algn="l"/>
              </a:tabLst>
              <a:defRPr/>
            </a:lvl1pPr>
          </a:lstStyle>
          <a:p>
            <a:r>
              <a:rPr lang="en-US" dirty="0"/>
              <a:t>Click the icon to add a chart</a:t>
            </a:r>
          </a:p>
        </p:txBody>
      </p:sp>
      <p:sp>
        <p:nvSpPr>
          <p:cNvPr id="8" name="Content Placeholder 2">
            <a:extLst>
              <a:ext uri="{FF2B5EF4-FFF2-40B4-BE49-F238E27FC236}">
                <a16:creationId xmlns:a16="http://schemas.microsoft.com/office/drawing/2014/main" id="{10CE3A17-AA54-2411-B5F9-9A39819D8AEC}"/>
              </a:ext>
            </a:extLst>
          </p:cNvPr>
          <p:cNvSpPr>
            <a:spLocks noGrp="1"/>
          </p:cNvSpPr>
          <p:nvPr>
            <p:ph idx="18"/>
          </p:nvPr>
        </p:nvSpPr>
        <p:spPr>
          <a:xfrm>
            <a:off x="7454899" y="2561167"/>
            <a:ext cx="4379384" cy="3814232"/>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itle Placeholder 1">
            <a:extLst>
              <a:ext uri="{FF2B5EF4-FFF2-40B4-BE49-F238E27FC236}">
                <a16:creationId xmlns:a16="http://schemas.microsoft.com/office/drawing/2014/main" id="{EE453336-C2F7-DA4C-C4DC-3EB3146A004F}"/>
              </a:ext>
            </a:extLst>
          </p:cNvPr>
          <p:cNvSpPr>
            <a:spLocks noGrp="1"/>
          </p:cNvSpPr>
          <p:nvPr>
            <p:ph type="title"/>
          </p:nvPr>
        </p:nvSpPr>
        <p:spPr>
          <a:xfrm>
            <a:off x="7454899" y="384000"/>
            <a:ext cx="4381900" cy="1813099"/>
          </a:xfrm>
          <a:prstGeom prst="rect">
            <a:avLst/>
          </a:prstGeom>
        </p:spPr>
        <p:txBody>
          <a:bodyPr vert="horz" lIns="0" tIns="0" rIns="0" bIns="0" rtlCol="0" anchor="t" anchorCtr="0">
            <a:noAutofit/>
          </a:bodyPr>
          <a:lstStyle/>
          <a:p>
            <a:r>
              <a:rPr lang="en-US" noProof="0"/>
              <a:t>Click to edit Master title style</a:t>
            </a:r>
          </a:p>
        </p:txBody>
      </p:sp>
    </p:spTree>
    <p:extLst>
      <p:ext uri="{BB962C8B-B14F-4D97-AF65-F5344CB8AC3E}">
        <p14:creationId xmlns:p14="http://schemas.microsoft.com/office/powerpoint/2010/main" val="977088043"/>
      </p:ext>
    </p:extLst>
  </p:cSld>
  <p:clrMapOvr>
    <a:masterClrMapping/>
  </p:clrMapOvr>
  <p:extLst>
    <p:ext uri="{DCECCB84-F9BA-43D5-87BE-67443E8EF086}">
      <p15:sldGuideLst xmlns:p15="http://schemas.microsoft.com/office/powerpoint/2012/main"/>
    </p:ext>
  </p:extLst>
</p:sldLayout>
</file>

<file path=ppt/slideLayouts/slideLayout387.xml><?xml version="1.0" encoding="utf-8"?>
<p:sldLayout xmlns:a="http://schemas.openxmlformats.org/drawingml/2006/main" xmlns:r="http://schemas.openxmlformats.org/officeDocument/2006/relationships" xmlns:p="http://schemas.openxmlformats.org/presentationml/2006/main" preserve="1" userDrawn="1">
  <p:cSld name="One-column text slide with 1/2 graphic background lef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D1E1978D-2EA6-4F13-8308-516DD2C7513D}"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9" name="Text Placeholder 19">
            <a:extLst>
              <a:ext uri="{FF2B5EF4-FFF2-40B4-BE49-F238E27FC236}">
                <a16:creationId xmlns:a16="http://schemas.microsoft.com/office/drawing/2014/main" id="{B7F8FDF1-EDBC-8581-4283-24CC9CC9E2DB}"/>
              </a:ext>
            </a:extLst>
          </p:cNvPr>
          <p:cNvSpPr>
            <a:spLocks noGrp="1"/>
          </p:cNvSpPr>
          <p:nvPr>
            <p:ph type="body" sz="quarter" idx="21"/>
          </p:nvPr>
        </p:nvSpPr>
        <p:spPr>
          <a:xfrm>
            <a:off x="6528985" y="2197102"/>
            <a:ext cx="5308800" cy="497973"/>
          </a:xfrm>
        </p:spPr>
        <p:txBody>
          <a:bodyPr/>
          <a:lstStyle>
            <a:lvl1pPr>
              <a:defRPr sz="1467" b="1">
                <a:solidFill>
                  <a:schemeClr val="tx1"/>
                </a:solidFill>
                <a:latin typeface="+mj-lt"/>
              </a:defRPr>
            </a:lvl1pPr>
          </a:lstStyle>
          <a:p>
            <a:pPr lvl="0"/>
            <a:r>
              <a:rPr lang="en-US"/>
              <a:t>Click to edit Master text styles</a:t>
            </a:r>
          </a:p>
        </p:txBody>
      </p:sp>
      <p:sp>
        <p:nvSpPr>
          <p:cNvPr id="7" name="Rectangle 6">
            <a:extLst>
              <a:ext uri="{FF2B5EF4-FFF2-40B4-BE49-F238E27FC236}">
                <a16:creationId xmlns:a16="http://schemas.microsoft.com/office/drawing/2014/main" id="{E2E37654-66E4-B838-8938-BDA0608C1C7B}"/>
              </a:ext>
            </a:extLst>
          </p:cNvPr>
          <p:cNvSpPr/>
          <p:nvPr userDrawn="1"/>
        </p:nvSpPr>
        <p:spPr>
          <a:xfrm>
            <a:off x="558801" y="0"/>
            <a:ext cx="558588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8" name="Chart Placeholder 15">
            <a:extLst>
              <a:ext uri="{FF2B5EF4-FFF2-40B4-BE49-F238E27FC236}">
                <a16:creationId xmlns:a16="http://schemas.microsoft.com/office/drawing/2014/main" id="{1A579972-334B-F5C6-B320-A92A0CCF184A}"/>
              </a:ext>
            </a:extLst>
          </p:cNvPr>
          <p:cNvSpPr>
            <a:spLocks noGrp="1"/>
          </p:cNvSpPr>
          <p:nvPr>
            <p:ph type="chart" sz="quarter" idx="15" hasCustomPrompt="1"/>
          </p:nvPr>
        </p:nvSpPr>
        <p:spPr>
          <a:xfrm>
            <a:off x="835201" y="385233"/>
            <a:ext cx="4925484" cy="5990168"/>
          </a:xfrm>
        </p:spPr>
        <p:txBody>
          <a:bodyPr/>
          <a:lstStyle/>
          <a:p>
            <a:r>
              <a:rPr lang="en-US" dirty="0"/>
              <a:t>Click the icon to add a chart</a:t>
            </a:r>
          </a:p>
        </p:txBody>
      </p:sp>
      <p:sp>
        <p:nvSpPr>
          <p:cNvPr id="11" name="Content Placeholder 2">
            <a:extLst>
              <a:ext uri="{FF2B5EF4-FFF2-40B4-BE49-F238E27FC236}">
                <a16:creationId xmlns:a16="http://schemas.microsoft.com/office/drawing/2014/main" id="{4017C644-B20C-12B1-3404-A628CD6D85F7}"/>
              </a:ext>
            </a:extLst>
          </p:cNvPr>
          <p:cNvSpPr>
            <a:spLocks noGrp="1"/>
          </p:cNvSpPr>
          <p:nvPr>
            <p:ph idx="22"/>
          </p:nvPr>
        </p:nvSpPr>
        <p:spPr>
          <a:xfrm>
            <a:off x="6528985" y="2777067"/>
            <a:ext cx="5308800" cy="3605328"/>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Title Placeholder 1">
            <a:extLst>
              <a:ext uri="{FF2B5EF4-FFF2-40B4-BE49-F238E27FC236}">
                <a16:creationId xmlns:a16="http://schemas.microsoft.com/office/drawing/2014/main" id="{3DA517A1-A0DE-E584-7EF2-5D94F23C21B3}"/>
              </a:ext>
            </a:extLst>
          </p:cNvPr>
          <p:cNvSpPr>
            <a:spLocks noGrp="1"/>
          </p:cNvSpPr>
          <p:nvPr>
            <p:ph type="title"/>
          </p:nvPr>
        </p:nvSpPr>
        <p:spPr>
          <a:xfrm>
            <a:off x="6528985" y="383999"/>
            <a:ext cx="5308800" cy="1560303"/>
          </a:xfrm>
          <a:prstGeom prst="rect">
            <a:avLst/>
          </a:prstGeom>
        </p:spPr>
        <p:txBody>
          <a:bodyPr vert="horz" lIns="0" tIns="0" rIns="0" bIns="0" rtlCol="0" anchor="t" anchorCtr="0">
            <a:noAutofit/>
          </a:bodyPr>
          <a:lstStyle/>
          <a:p>
            <a:r>
              <a:rPr lang="en-US" noProof="0"/>
              <a:t>Click to edit Master title style</a:t>
            </a:r>
          </a:p>
        </p:txBody>
      </p:sp>
    </p:spTree>
    <p:extLst>
      <p:ext uri="{BB962C8B-B14F-4D97-AF65-F5344CB8AC3E}">
        <p14:creationId xmlns:p14="http://schemas.microsoft.com/office/powerpoint/2010/main" val="459700219"/>
      </p:ext>
    </p:extLst>
  </p:cSld>
  <p:clrMapOvr>
    <a:masterClrMapping/>
  </p:clrMapOvr>
  <p:extLst>
    <p:ext uri="{DCECCB84-F9BA-43D5-87BE-67443E8EF086}">
      <p15:sldGuideLst xmlns:p15="http://schemas.microsoft.com/office/powerpoint/2012/main"/>
    </p:ext>
  </p:extLst>
</p:sldLayout>
</file>

<file path=ppt/slideLayouts/slideLayout388.xml><?xml version="1.0" encoding="utf-8"?>
<p:sldLayout xmlns:a="http://schemas.openxmlformats.org/drawingml/2006/main" xmlns:r="http://schemas.openxmlformats.org/officeDocument/2006/relationships" xmlns:p="http://schemas.openxmlformats.org/presentationml/2006/main" preserve="1" userDrawn="1">
  <p:cSld name="Two-columns text slide with 1/3 graphic background lef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D3129EDC-04F3-4240-83C2-A5D16CEC888E}"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1" name="Content Placeholder 2">
            <a:extLst>
              <a:ext uri="{FF2B5EF4-FFF2-40B4-BE49-F238E27FC236}">
                <a16:creationId xmlns:a16="http://schemas.microsoft.com/office/drawing/2014/main" id="{6EFA793F-42AB-E441-B787-767405F1860D}"/>
              </a:ext>
            </a:extLst>
          </p:cNvPr>
          <p:cNvSpPr>
            <a:spLocks noGrp="1"/>
          </p:cNvSpPr>
          <p:nvPr>
            <p:ph idx="15"/>
          </p:nvPr>
        </p:nvSpPr>
        <p:spPr>
          <a:xfrm>
            <a:off x="4618567" y="2561168"/>
            <a:ext cx="3427200" cy="588945"/>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a:t>Click to edit Master text styles</a:t>
            </a:r>
          </a:p>
        </p:txBody>
      </p:sp>
      <p:sp>
        <p:nvSpPr>
          <p:cNvPr id="12" name="Content Placeholder 2">
            <a:extLst>
              <a:ext uri="{FF2B5EF4-FFF2-40B4-BE49-F238E27FC236}">
                <a16:creationId xmlns:a16="http://schemas.microsoft.com/office/drawing/2014/main" id="{78EE1B24-57C1-3D96-B16F-E18D568C6B9A}"/>
              </a:ext>
            </a:extLst>
          </p:cNvPr>
          <p:cNvSpPr>
            <a:spLocks noGrp="1"/>
          </p:cNvSpPr>
          <p:nvPr>
            <p:ph idx="16"/>
          </p:nvPr>
        </p:nvSpPr>
        <p:spPr>
          <a:xfrm>
            <a:off x="8409516" y="2561168"/>
            <a:ext cx="3427200" cy="588945"/>
          </a:xfrm>
        </p:spPr>
        <p:txBody>
          <a:bodyPr/>
          <a:lstStyle>
            <a:lvl1pPr>
              <a:defRPr sz="1467" b="1">
                <a:solidFill>
                  <a:schemeClr val="tx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a:t>Click to edit Master text styles</a:t>
            </a:r>
          </a:p>
        </p:txBody>
      </p:sp>
      <p:sp>
        <p:nvSpPr>
          <p:cNvPr id="2" name="Rectangle 1">
            <a:extLst>
              <a:ext uri="{FF2B5EF4-FFF2-40B4-BE49-F238E27FC236}">
                <a16:creationId xmlns:a16="http://schemas.microsoft.com/office/drawing/2014/main" id="{CDC737D6-347D-878B-4B28-5A60E048DD65}"/>
              </a:ext>
            </a:extLst>
          </p:cNvPr>
          <p:cNvSpPr/>
          <p:nvPr userDrawn="1"/>
        </p:nvSpPr>
        <p:spPr>
          <a:xfrm>
            <a:off x="558801" y="0"/>
            <a:ext cx="3691468"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4" name="Chart Placeholder 13">
            <a:extLst>
              <a:ext uri="{FF2B5EF4-FFF2-40B4-BE49-F238E27FC236}">
                <a16:creationId xmlns:a16="http://schemas.microsoft.com/office/drawing/2014/main" id="{79815EF6-858F-5FC5-568D-A46F28C7B9B1}"/>
              </a:ext>
            </a:extLst>
          </p:cNvPr>
          <p:cNvSpPr>
            <a:spLocks noGrp="1"/>
          </p:cNvSpPr>
          <p:nvPr>
            <p:ph type="chart" sz="quarter" idx="17" hasCustomPrompt="1"/>
          </p:nvPr>
        </p:nvSpPr>
        <p:spPr>
          <a:xfrm>
            <a:off x="835201" y="385234"/>
            <a:ext cx="3049108" cy="5996517"/>
          </a:xfrm>
        </p:spPr>
        <p:txBody>
          <a:bodyPr/>
          <a:lstStyle/>
          <a:p>
            <a:r>
              <a:rPr lang="en-US" dirty="0"/>
              <a:t>Click the icon to add a chart</a:t>
            </a:r>
          </a:p>
        </p:txBody>
      </p:sp>
      <p:sp>
        <p:nvSpPr>
          <p:cNvPr id="3" name="Content Placeholder 2">
            <a:extLst>
              <a:ext uri="{FF2B5EF4-FFF2-40B4-BE49-F238E27FC236}">
                <a16:creationId xmlns:a16="http://schemas.microsoft.com/office/drawing/2014/main" id="{5023E052-5146-A004-5E1C-198DC3BA90AF}"/>
              </a:ext>
            </a:extLst>
          </p:cNvPr>
          <p:cNvSpPr>
            <a:spLocks noGrp="1"/>
          </p:cNvSpPr>
          <p:nvPr>
            <p:ph idx="22"/>
          </p:nvPr>
        </p:nvSpPr>
        <p:spPr>
          <a:xfrm>
            <a:off x="4618567" y="3234267"/>
            <a:ext cx="3424767" cy="3148128"/>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129554DF-90ED-E558-77A3-BB0155C711C0}"/>
              </a:ext>
            </a:extLst>
          </p:cNvPr>
          <p:cNvSpPr>
            <a:spLocks noGrp="1"/>
          </p:cNvSpPr>
          <p:nvPr>
            <p:ph idx="23"/>
          </p:nvPr>
        </p:nvSpPr>
        <p:spPr>
          <a:xfrm>
            <a:off x="8409517" y="3234267"/>
            <a:ext cx="3424767" cy="3148128"/>
          </a:xfrm>
        </p:spPr>
        <p:txBody>
          <a:bodyPr vert="horz" lIns="0" tIns="0" rIns="0" bIns="0" rtlCol="0" anchor="t" anchorCtr="0">
            <a:noAutofit/>
          </a:bodyPr>
          <a:lstStyle>
            <a:lvl1pPr>
              <a:defRPr lang="en-US" sz="1467" dirty="0"/>
            </a:lvl1pPr>
            <a:lvl2pPr marL="158492" indent="-158492">
              <a:defRPr lang="en-US" sz="1467" dirty="0"/>
            </a:lvl2pPr>
            <a:lvl3pPr marL="316984" indent="-158492">
              <a:defRPr lang="en-US" sz="1467" dirty="0"/>
            </a:lvl3pPr>
            <a:lvl4pPr marL="475476" indent="-158492">
              <a:defRPr lang="en-US" sz="1467" dirty="0"/>
            </a:lvl4pPr>
            <a:lvl5pPr marL="633968" indent="-158492">
              <a:defRPr lang="en-US" sz="1467"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6" name="Title Placeholder 1">
            <a:extLst>
              <a:ext uri="{FF2B5EF4-FFF2-40B4-BE49-F238E27FC236}">
                <a16:creationId xmlns:a16="http://schemas.microsoft.com/office/drawing/2014/main" id="{1BC4D1B5-EC65-61B0-BE79-02864683DFB4}"/>
              </a:ext>
            </a:extLst>
          </p:cNvPr>
          <p:cNvSpPr>
            <a:spLocks noGrp="1"/>
          </p:cNvSpPr>
          <p:nvPr>
            <p:ph type="title"/>
          </p:nvPr>
        </p:nvSpPr>
        <p:spPr>
          <a:xfrm>
            <a:off x="4618567" y="383999"/>
            <a:ext cx="7218232" cy="1393467"/>
          </a:xfrm>
          <a:prstGeom prst="rect">
            <a:avLst/>
          </a:prstGeom>
        </p:spPr>
        <p:txBody>
          <a:bodyPr vert="horz" lIns="0" tIns="0" rIns="0" bIns="0" rtlCol="0" anchor="t" anchorCtr="0">
            <a:noAutofit/>
          </a:bodyPr>
          <a:lstStyle/>
          <a:p>
            <a:r>
              <a:rPr lang="en-US" noProof="0"/>
              <a:t>Click to edit Master title style</a:t>
            </a:r>
          </a:p>
        </p:txBody>
      </p:sp>
    </p:spTree>
    <p:extLst>
      <p:ext uri="{BB962C8B-B14F-4D97-AF65-F5344CB8AC3E}">
        <p14:creationId xmlns:p14="http://schemas.microsoft.com/office/powerpoint/2010/main" val="3207923748"/>
      </p:ext>
    </p:extLst>
  </p:cSld>
  <p:clrMapOvr>
    <a:masterClrMapping/>
  </p:clrMapOvr>
  <p:extLst>
    <p:ext uri="{DCECCB84-F9BA-43D5-87BE-67443E8EF086}">
      <p15:sldGuideLst xmlns:p15="http://schemas.microsoft.com/office/powerpoint/2012/main"/>
    </p:ext>
  </p:extLst>
</p:sldLayout>
</file>

<file path=ppt/slideLayouts/slideLayout389.xml><?xml version="1.0" encoding="utf-8"?>
<p:sldLayout xmlns:a="http://schemas.openxmlformats.org/drawingml/2006/main" xmlns:r="http://schemas.openxmlformats.org/officeDocument/2006/relationships" xmlns:p="http://schemas.openxmlformats.org/presentationml/2006/main" userDrawn="1">
  <p:cSld name="Quote slide Core Magenta">
    <p:bg>
      <p:bgPr>
        <a:solidFill>
          <a:schemeClr val="accent1"/>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08B390E-CDD0-E687-5509-EDBF66E1B3E7}"/>
              </a:ext>
            </a:extLst>
          </p:cNvPr>
          <p:cNvSpPr/>
          <p:nvPr userDrawn="1"/>
        </p:nvSpPr>
        <p:spPr>
          <a:xfrm>
            <a:off x="560833" y="480484"/>
            <a:ext cx="5759999" cy="4560000"/>
          </a:xfrm>
          <a:prstGeom prst="rect">
            <a:avLst/>
          </a:prstGeom>
          <a:gradFill>
            <a:gsLst>
              <a:gs pos="0">
                <a:schemeClr val="accent3"/>
              </a:gs>
              <a:gs pos="45000">
                <a:schemeClr val="accent3">
                  <a:alpha val="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 name="Title 1"/>
          <p:cNvSpPr>
            <a:spLocks noGrp="1"/>
          </p:cNvSpPr>
          <p:nvPr>
            <p:ph type="title" hasCustomPrompt="1"/>
          </p:nvPr>
        </p:nvSpPr>
        <p:spPr>
          <a:xfrm>
            <a:off x="836084" y="582085"/>
            <a:ext cx="205403" cy="409808"/>
          </a:xfrm>
        </p:spPr>
        <p:txBody>
          <a:bodyPr/>
          <a:lstStyle>
            <a:lvl1pPr>
              <a:defRPr sz="4267">
                <a:solidFill>
                  <a:schemeClr val="bg1"/>
                </a:solidFill>
              </a:defRPr>
            </a:lvl1pPr>
          </a:lstStyle>
          <a:p>
            <a:r>
              <a:rPr lang="en-GB"/>
              <a:t>“</a:t>
            </a:r>
            <a:endParaRPr lang="en-US"/>
          </a:p>
        </p:txBody>
      </p:sp>
      <p:sp>
        <p:nvSpPr>
          <p:cNvPr id="4" name="Date Placeholder 3"/>
          <p:cNvSpPr>
            <a:spLocks noGrp="1"/>
          </p:cNvSpPr>
          <p:nvPr>
            <p:ph type="dt" sz="half" idx="10"/>
          </p:nvPr>
        </p:nvSpPr>
        <p:spPr/>
        <p:txBody>
          <a:bodyPr/>
          <a:lstStyle>
            <a:lvl1pPr>
              <a:defRPr>
                <a:solidFill>
                  <a:schemeClr val="bg1"/>
                </a:solidFill>
              </a:defRPr>
            </a:lvl1pPr>
          </a:lstStyle>
          <a:p>
            <a:fld id="{A3603BD9-3335-459B-8126-97D596B4195F}" type="datetime1">
              <a:rPr lang="en-US" smtClean="0"/>
              <a:t>07/18/2024</a:t>
            </a:fld>
            <a:endParaRPr lang="en-US" dirty="0"/>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dirty="0"/>
              <a:t>Besse Medical  |  Confidential</a:t>
            </a:r>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dirty="0"/>
          </a:p>
        </p:txBody>
      </p:sp>
      <p:sp>
        <p:nvSpPr>
          <p:cNvPr id="7" name="Text Placeholder 13">
            <a:extLst>
              <a:ext uri="{FF2B5EF4-FFF2-40B4-BE49-F238E27FC236}">
                <a16:creationId xmlns:a16="http://schemas.microsoft.com/office/drawing/2014/main" id="{343DE40A-320D-E99D-937C-2543D79BD414}"/>
              </a:ext>
            </a:extLst>
          </p:cNvPr>
          <p:cNvSpPr>
            <a:spLocks noGrp="1"/>
          </p:cNvSpPr>
          <p:nvPr>
            <p:ph type="body" sz="quarter" idx="18" hasCustomPrompt="1"/>
          </p:nvPr>
        </p:nvSpPr>
        <p:spPr>
          <a:xfrm>
            <a:off x="1041486" y="4576233"/>
            <a:ext cx="7368031" cy="300567"/>
          </a:xfrm>
        </p:spPr>
        <p:txBody>
          <a:bodyPr anchor="t" anchorCtr="0"/>
          <a:lstStyle>
            <a:lvl1pPr>
              <a:defRPr sz="1867">
                <a:solidFill>
                  <a:schemeClr val="bg1"/>
                </a:solidFill>
              </a:defRPr>
            </a:lvl1pPr>
            <a:lvl2pPr>
              <a:defRPr sz="933"/>
            </a:lvl2pPr>
            <a:lvl3pPr>
              <a:defRPr sz="933"/>
            </a:lvl3pPr>
            <a:lvl4pPr>
              <a:defRPr sz="933"/>
            </a:lvl4pPr>
            <a:lvl5pPr>
              <a:defRPr sz="933"/>
            </a:lvl5pPr>
          </a:lstStyle>
          <a:p>
            <a:pPr lvl="0"/>
            <a:r>
              <a:rPr lang="en-US"/>
              <a:t>First name last name</a:t>
            </a:r>
          </a:p>
        </p:txBody>
      </p:sp>
      <p:sp>
        <p:nvSpPr>
          <p:cNvPr id="12" name="Text Placeholder 11">
            <a:extLst>
              <a:ext uri="{FF2B5EF4-FFF2-40B4-BE49-F238E27FC236}">
                <a16:creationId xmlns:a16="http://schemas.microsoft.com/office/drawing/2014/main" id="{A96A9635-F033-0A5F-F58E-11169787EFC9}"/>
              </a:ext>
            </a:extLst>
          </p:cNvPr>
          <p:cNvSpPr>
            <a:spLocks noGrp="1"/>
          </p:cNvSpPr>
          <p:nvPr>
            <p:ph type="body" sz="quarter" idx="19" hasCustomPrompt="1"/>
          </p:nvPr>
        </p:nvSpPr>
        <p:spPr>
          <a:xfrm>
            <a:off x="1041488" y="585218"/>
            <a:ext cx="8902613" cy="3703149"/>
          </a:xfrm>
        </p:spPr>
        <p:txBody>
          <a:bodyPr/>
          <a:lstStyle>
            <a:lvl1pPr>
              <a:defRPr sz="4267">
                <a:solidFill>
                  <a:schemeClr val="bg1"/>
                </a:solidFill>
              </a:defRPr>
            </a:lvl1pPr>
          </a:lstStyle>
          <a:p>
            <a:r>
              <a:rPr lang="en-GB"/>
              <a:t>Click to edit Master title style</a:t>
            </a:r>
            <a:endParaRPr lang="en-US"/>
          </a:p>
        </p:txBody>
      </p:sp>
      <p:pic>
        <p:nvPicPr>
          <p:cNvPr id="8" name="Graphic 7">
            <a:extLst>
              <a:ext uri="{FF2B5EF4-FFF2-40B4-BE49-F238E27FC236}">
                <a16:creationId xmlns:a16="http://schemas.microsoft.com/office/drawing/2014/main" id="{DA16C4B6-84B3-ABF9-CAC8-025B8521F46E}"/>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Tree>
    <p:extLst>
      <p:ext uri="{BB962C8B-B14F-4D97-AF65-F5344CB8AC3E}">
        <p14:creationId xmlns:p14="http://schemas.microsoft.com/office/powerpoint/2010/main" val="3083913553"/>
      </p:ext>
    </p:extLst>
  </p:cSld>
  <p:clrMapOvr>
    <a:masterClrMapping/>
  </p:clrMapOvr>
  <p:extLst>
    <p:ext uri="{DCECCB84-F9BA-43D5-87BE-67443E8EF086}">
      <p15:sldGuideLst xmlns:p15="http://schemas.microsoft.com/office/powerpoint/2012/main">
        <p15:guide id="2" pos="395">
          <p15:clr>
            <a:srgbClr val="FBAE40"/>
          </p15:clr>
        </p15:guide>
        <p15:guide id="6" pos="5592">
          <p15:clr>
            <a:srgbClr val="FBAE40"/>
          </p15:clr>
        </p15:guide>
        <p15:guide id="7" orient="horz" pos="270">
          <p15:clr>
            <a:srgbClr val="FBAE40"/>
          </p15:clr>
        </p15:guide>
        <p15:guide id="8" pos="264">
          <p15:clr>
            <a:srgbClr val="FBAE40"/>
          </p15:clr>
        </p15:guide>
      </p15:sldGuideLst>
    </p:ext>
  </p:extLst>
</p:sldLayout>
</file>

<file path=ppt/slideLayouts/slideLayout390.xml><?xml version="1.0" encoding="utf-8"?>
<p:sldLayout xmlns:a="http://schemas.openxmlformats.org/drawingml/2006/main" xmlns:r="http://schemas.openxmlformats.org/officeDocument/2006/relationships" xmlns:p="http://schemas.openxmlformats.org/presentationml/2006/main" preserve="1" userDrawn="1">
  <p:cSld name="Emotional slide 2/3 True Blue left">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solidFill>
                  <a:schemeClr val="bg1"/>
                </a:solidFill>
              </a:defRPr>
            </a:lvl1pPr>
          </a:lstStyle>
          <a:p>
            <a:fld id="{A485561E-46D8-42C8-BFAC-A76F9CD073DB}" type="datetime1">
              <a:rPr lang="en-US" smtClean="0"/>
              <a:t>07/18/2024</a:t>
            </a:fld>
            <a:endParaRPr lang="en-US" dirty="0"/>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dirty="0"/>
              <a:t>Besse Medical  |  Confidential</a:t>
            </a:r>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dirty="0"/>
          </a:p>
        </p:txBody>
      </p:sp>
      <p:sp>
        <p:nvSpPr>
          <p:cNvPr id="2" name="Title 1"/>
          <p:cNvSpPr>
            <a:spLocks noGrp="1"/>
          </p:cNvSpPr>
          <p:nvPr>
            <p:ph type="title"/>
          </p:nvPr>
        </p:nvSpPr>
        <p:spPr>
          <a:xfrm>
            <a:off x="835200" y="571502"/>
            <a:ext cx="7207251" cy="5798701"/>
          </a:xfrm>
        </p:spPr>
        <p:txBody>
          <a:bodyPr/>
          <a:lstStyle>
            <a:lvl1pPr>
              <a:defRPr sz="3733">
                <a:solidFill>
                  <a:schemeClr val="bg1"/>
                </a:solidFill>
              </a:defRPr>
            </a:lvl1pPr>
          </a:lstStyle>
          <a:p>
            <a:r>
              <a:rPr lang="en-US"/>
              <a:t>Click to edit Master title style</a:t>
            </a:r>
          </a:p>
        </p:txBody>
      </p:sp>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8409518" y="0"/>
            <a:ext cx="3782481" cy="6858000"/>
          </a:xfrm>
          <a:solidFill>
            <a:schemeClr val="bg1"/>
          </a:solidFill>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r>
              <a:rPr lang="en-US" dirty="0"/>
              <a:t>Click the icon to add a picture</a:t>
            </a:r>
          </a:p>
        </p:txBody>
      </p:sp>
      <p:pic>
        <p:nvPicPr>
          <p:cNvPr id="12" name="Graphic 11">
            <a:extLst>
              <a:ext uri="{FF2B5EF4-FFF2-40B4-BE49-F238E27FC236}">
                <a16:creationId xmlns:a16="http://schemas.microsoft.com/office/drawing/2014/main" id="{E4380BB2-366B-98A6-F54B-DB93790B8578}"/>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Tree>
    <p:extLst>
      <p:ext uri="{BB962C8B-B14F-4D97-AF65-F5344CB8AC3E}">
        <p14:creationId xmlns:p14="http://schemas.microsoft.com/office/powerpoint/2010/main" val="1779600306"/>
      </p:ext>
    </p:extLst>
  </p:cSld>
  <p:clrMapOvr>
    <a:masterClrMapping/>
  </p:clrMapOvr>
  <p:extLst>
    <p:ext uri="{DCECCB84-F9BA-43D5-87BE-67443E8EF086}">
      <p15:sldGuideLst xmlns:p15="http://schemas.microsoft.com/office/powerpoint/2012/main">
        <p15:guide id="12" orient="horz" pos="270">
          <p15:clr>
            <a:srgbClr val="FBAE40"/>
          </p15:clr>
        </p15:guide>
      </p15:sldGuideLst>
    </p:ext>
  </p:extLst>
</p:sldLayout>
</file>

<file path=ppt/slideLayouts/slideLayout391.xml><?xml version="1.0" encoding="utf-8"?>
<p:sldLayout xmlns:a="http://schemas.openxmlformats.org/drawingml/2006/main" xmlns:r="http://schemas.openxmlformats.org/officeDocument/2006/relationships" xmlns:p="http://schemas.openxmlformats.org/presentationml/2006/main" preserve="1" userDrawn="1">
  <p:cSld name="Emotional slide 1/2 True Blue left">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solidFill>
                  <a:schemeClr val="bg1"/>
                </a:solidFill>
              </a:defRPr>
            </a:lvl1pPr>
          </a:lstStyle>
          <a:p>
            <a:fld id="{A723ADD3-E47D-4709-8EA8-82F433210BD6}" type="datetime1">
              <a:rPr lang="en-US" smtClean="0"/>
              <a:t>07/18/2024</a:t>
            </a:fld>
            <a:endParaRPr lang="en-US" dirty="0"/>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dirty="0"/>
              <a:t>Besse Medical  |  Confidential</a:t>
            </a:r>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dirty="0"/>
          </a:p>
        </p:txBody>
      </p:sp>
      <p:sp>
        <p:nvSpPr>
          <p:cNvPr id="2" name="Title 1"/>
          <p:cNvSpPr>
            <a:spLocks noGrp="1"/>
          </p:cNvSpPr>
          <p:nvPr>
            <p:ph type="title"/>
          </p:nvPr>
        </p:nvSpPr>
        <p:spPr>
          <a:xfrm>
            <a:off x="835201" y="571500"/>
            <a:ext cx="5312833" cy="5798400"/>
          </a:xfrm>
        </p:spPr>
        <p:txBody>
          <a:bodyPr/>
          <a:lstStyle>
            <a:lvl1pPr>
              <a:defRPr sz="2933">
                <a:solidFill>
                  <a:schemeClr val="bg1"/>
                </a:solidFill>
              </a:defRPr>
            </a:lvl1pPr>
          </a:lstStyle>
          <a:p>
            <a:r>
              <a:rPr lang="en-US"/>
              <a:t>Click to edit Master title style</a:t>
            </a:r>
          </a:p>
        </p:txBody>
      </p:sp>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6515101" y="0"/>
            <a:ext cx="5676900" cy="6858000"/>
          </a:xfrm>
          <a:solidFill>
            <a:schemeClr val="bg1"/>
          </a:solidFill>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r>
              <a:rPr lang="en-US" dirty="0"/>
              <a:t>Click the icon to add a picture</a:t>
            </a:r>
          </a:p>
        </p:txBody>
      </p:sp>
      <p:pic>
        <p:nvPicPr>
          <p:cNvPr id="9" name="Graphic 8">
            <a:extLst>
              <a:ext uri="{FF2B5EF4-FFF2-40B4-BE49-F238E27FC236}">
                <a16:creationId xmlns:a16="http://schemas.microsoft.com/office/drawing/2014/main" id="{0FE97D5E-2D3D-64B2-A8F5-62A2E5D87E4B}"/>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Tree>
    <p:extLst>
      <p:ext uri="{BB962C8B-B14F-4D97-AF65-F5344CB8AC3E}">
        <p14:creationId xmlns:p14="http://schemas.microsoft.com/office/powerpoint/2010/main" val="2786868048"/>
      </p:ext>
    </p:extLst>
  </p:cSld>
  <p:clrMapOvr>
    <a:masterClrMapping/>
  </p:clrMapOvr>
  <p:extLst>
    <p:ext uri="{DCECCB84-F9BA-43D5-87BE-67443E8EF086}">
      <p15:sldGuideLst xmlns:p15="http://schemas.microsoft.com/office/powerpoint/2012/main">
        <p15:guide id="3" orient="horz" pos="270">
          <p15:clr>
            <a:srgbClr val="FBAE40"/>
          </p15:clr>
        </p15:guide>
      </p15:sldGuideLst>
    </p:ext>
  </p:extLst>
</p:sldLayout>
</file>

<file path=ppt/slideLayouts/slideLayout392.xml><?xml version="1.0" encoding="utf-8"?>
<p:sldLayout xmlns:a="http://schemas.openxmlformats.org/drawingml/2006/main" xmlns:r="http://schemas.openxmlformats.org/officeDocument/2006/relationships" xmlns:p="http://schemas.openxmlformats.org/presentationml/2006/main" preserve="1" userDrawn="1">
  <p:cSld name="Emotional slide 1/3 True Blue left">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solidFill>
                  <a:schemeClr val="bg1"/>
                </a:solidFill>
              </a:defRPr>
            </a:lvl1pPr>
          </a:lstStyle>
          <a:p>
            <a:fld id="{AF641984-29D7-4F29-8D31-8FACF2212EAC}" type="datetime1">
              <a:rPr lang="en-US" smtClean="0"/>
              <a:t>07/18/2024</a:t>
            </a:fld>
            <a:endParaRPr lang="en-US" dirty="0"/>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dirty="0"/>
              <a:t>Besse Medical  |  Confidential</a:t>
            </a:r>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dirty="0"/>
          </a:p>
        </p:txBody>
      </p:sp>
      <p:sp>
        <p:nvSpPr>
          <p:cNvPr id="2" name="Title 1"/>
          <p:cNvSpPr>
            <a:spLocks noGrp="1"/>
          </p:cNvSpPr>
          <p:nvPr>
            <p:ph type="title"/>
          </p:nvPr>
        </p:nvSpPr>
        <p:spPr>
          <a:xfrm>
            <a:off x="835200" y="571500"/>
            <a:ext cx="3414184" cy="5798400"/>
          </a:xfrm>
        </p:spPr>
        <p:txBody>
          <a:bodyPr/>
          <a:lstStyle>
            <a:lvl1pPr>
              <a:defRPr sz="2400">
                <a:solidFill>
                  <a:schemeClr val="bg1"/>
                </a:solidFill>
              </a:defRPr>
            </a:lvl1pPr>
          </a:lstStyle>
          <a:p>
            <a:r>
              <a:rPr lang="en-US"/>
              <a:t>Click to edit Master title style</a:t>
            </a:r>
          </a:p>
        </p:txBody>
      </p:sp>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4618567" y="0"/>
            <a:ext cx="7585932" cy="6858000"/>
          </a:xfrm>
          <a:solidFill>
            <a:schemeClr val="bg1"/>
          </a:solidFill>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r>
              <a:rPr lang="en-US" dirty="0"/>
              <a:t>Click the icon to add a picture</a:t>
            </a:r>
          </a:p>
        </p:txBody>
      </p:sp>
      <p:pic>
        <p:nvPicPr>
          <p:cNvPr id="9" name="Graphic 8">
            <a:extLst>
              <a:ext uri="{FF2B5EF4-FFF2-40B4-BE49-F238E27FC236}">
                <a16:creationId xmlns:a16="http://schemas.microsoft.com/office/drawing/2014/main" id="{B4DDB643-F6AE-1B15-EF5F-A17D17CBCD06}"/>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Tree>
    <p:extLst>
      <p:ext uri="{BB962C8B-B14F-4D97-AF65-F5344CB8AC3E}">
        <p14:creationId xmlns:p14="http://schemas.microsoft.com/office/powerpoint/2010/main" val="170112908"/>
      </p:ext>
    </p:extLst>
  </p:cSld>
  <p:clrMapOvr>
    <a:masterClrMapping/>
  </p:clrMapOvr>
  <p:extLst>
    <p:ext uri="{DCECCB84-F9BA-43D5-87BE-67443E8EF086}">
      <p15:sldGuideLst xmlns:p15="http://schemas.microsoft.com/office/powerpoint/2012/main">
        <p15:guide id="3" orient="horz" pos="270">
          <p15:clr>
            <a:srgbClr val="FBAE40"/>
          </p15:clr>
        </p15:guide>
      </p15:sldGuideLst>
    </p:ext>
  </p:extLst>
</p:sldLayout>
</file>

<file path=ppt/slideLayouts/slideLayout393.xml><?xml version="1.0" encoding="utf-8"?>
<p:sldLayout xmlns:a="http://schemas.openxmlformats.org/drawingml/2006/main" xmlns:r="http://schemas.openxmlformats.org/officeDocument/2006/relationships" xmlns:p="http://schemas.openxmlformats.org/presentationml/2006/main" preserve="1" userDrawn="1">
  <p:cSld name="Emotional slide 2/3 True Blue right">
    <p:bg>
      <p:bgPr>
        <a:solidFill>
          <a:schemeClr val="tx1"/>
        </a:solidFill>
        <a:effectLst/>
      </p:bgPr>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0" y="0"/>
            <a:ext cx="4250267" cy="6858000"/>
          </a:xfrm>
          <a:solidFill>
            <a:schemeClr val="bg1"/>
          </a:solidFill>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r>
              <a:rPr lang="en-US" dirty="0"/>
              <a:t>Click the icon to add a picture</a:t>
            </a:r>
          </a:p>
        </p:txBody>
      </p:sp>
      <p:sp>
        <p:nvSpPr>
          <p:cNvPr id="4" name="Date Placeholder 3"/>
          <p:cNvSpPr>
            <a:spLocks noGrp="1"/>
          </p:cNvSpPr>
          <p:nvPr>
            <p:ph type="dt" sz="half" idx="10"/>
          </p:nvPr>
        </p:nvSpPr>
        <p:spPr/>
        <p:txBody>
          <a:bodyPr/>
          <a:lstStyle>
            <a:lvl1pPr>
              <a:defRPr>
                <a:solidFill>
                  <a:schemeClr val="tx1"/>
                </a:solidFill>
              </a:defRPr>
            </a:lvl1pPr>
          </a:lstStyle>
          <a:p>
            <a:fld id="{916FD1ED-F5E7-4E9E-A711-C47C52C8E5FE}" type="datetime1">
              <a:rPr lang="en-US" smtClean="0"/>
              <a:t>07/18/2024</a:t>
            </a:fld>
            <a:endParaRPr lang="en-US" dirty="0"/>
          </a:p>
        </p:txBody>
      </p:sp>
      <p:sp>
        <p:nvSpPr>
          <p:cNvPr id="5" name="Footer Placeholder 4"/>
          <p:cNvSpPr>
            <a:spLocks noGrp="1"/>
          </p:cNvSpPr>
          <p:nvPr>
            <p:ph type="ftr" sz="quarter" idx="11"/>
          </p:nvPr>
        </p:nvSpPr>
        <p:spPr/>
        <p:txBody>
          <a:bodyPr/>
          <a:lstStyle>
            <a:lvl1pPr>
              <a:defRPr>
                <a:solidFill>
                  <a:schemeClr val="tx1"/>
                </a:solidFill>
              </a:defRPr>
            </a:lvl1pPr>
          </a:lstStyle>
          <a:p>
            <a:r>
              <a:rPr lang="en-US" dirty="0"/>
              <a:t>Besse Medical  |  Confidential</a:t>
            </a:r>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7402B711-A71A-452E-950A-8AB93037233C}" type="slidenum">
              <a:rPr lang="en-US" smtClean="0"/>
              <a:pPr/>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2" name="Title 1"/>
          <p:cNvSpPr>
            <a:spLocks noGrp="1"/>
          </p:cNvSpPr>
          <p:nvPr>
            <p:ph type="title"/>
          </p:nvPr>
        </p:nvSpPr>
        <p:spPr>
          <a:xfrm>
            <a:off x="4618568" y="384000"/>
            <a:ext cx="7217833" cy="5990400"/>
          </a:xfrm>
        </p:spPr>
        <p:txBody>
          <a:bodyPr/>
          <a:lstStyle>
            <a:lvl1pPr>
              <a:defRPr sz="2933">
                <a:solidFill>
                  <a:schemeClr val="bg1"/>
                </a:solidFill>
              </a:defRPr>
            </a:lvl1pPr>
          </a:lstStyle>
          <a:p>
            <a:r>
              <a:rPr lang="en-US"/>
              <a:t>Click to edit Master title style</a:t>
            </a:r>
          </a:p>
        </p:txBody>
      </p:sp>
    </p:spTree>
    <p:extLst>
      <p:ext uri="{BB962C8B-B14F-4D97-AF65-F5344CB8AC3E}">
        <p14:creationId xmlns:p14="http://schemas.microsoft.com/office/powerpoint/2010/main" val="1880744846"/>
      </p:ext>
    </p:extLst>
  </p:cSld>
  <p:clrMapOvr>
    <a:masterClrMapping/>
  </p:clrMapOvr>
  <p:extLst>
    <p:ext uri="{DCECCB84-F9BA-43D5-87BE-67443E8EF086}">
      <p15:sldGuideLst xmlns:p15="http://schemas.microsoft.com/office/powerpoint/2012/main"/>
    </p:ext>
  </p:extLst>
</p:sldLayout>
</file>

<file path=ppt/slideLayouts/slideLayout394.xml><?xml version="1.0" encoding="utf-8"?>
<p:sldLayout xmlns:a="http://schemas.openxmlformats.org/drawingml/2006/main" xmlns:r="http://schemas.openxmlformats.org/officeDocument/2006/relationships" xmlns:p="http://schemas.openxmlformats.org/presentationml/2006/main" preserve="1" userDrawn="1">
  <p:cSld name="Emotional slide 1/2 True Blue right">
    <p:bg>
      <p:bgPr>
        <a:solidFill>
          <a:schemeClr val="tx1"/>
        </a:solidFill>
        <a:effectLst/>
      </p:bgPr>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254" y="0"/>
            <a:ext cx="6150780" cy="6858000"/>
          </a:xfrm>
          <a:solidFill>
            <a:schemeClr val="bg1"/>
          </a:solidFill>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solidFill>
                  <a:schemeClr val="tx2"/>
                </a:solidFill>
              </a:defRPr>
            </a:lvl1pPr>
          </a:lstStyle>
          <a:p>
            <a:r>
              <a:rPr lang="en-US" dirty="0"/>
              <a:t>Click the icon to add a picture</a:t>
            </a:r>
          </a:p>
        </p:txBody>
      </p:sp>
      <p:sp>
        <p:nvSpPr>
          <p:cNvPr id="4" name="Date Placeholder 3"/>
          <p:cNvSpPr>
            <a:spLocks noGrp="1"/>
          </p:cNvSpPr>
          <p:nvPr>
            <p:ph type="dt" sz="half" idx="10"/>
          </p:nvPr>
        </p:nvSpPr>
        <p:spPr/>
        <p:txBody>
          <a:bodyPr/>
          <a:lstStyle>
            <a:lvl1pPr>
              <a:defRPr>
                <a:solidFill>
                  <a:schemeClr val="tx1"/>
                </a:solidFill>
              </a:defRPr>
            </a:lvl1pPr>
          </a:lstStyle>
          <a:p>
            <a:fld id="{5F150B97-57D3-4511-8B88-45EBD6BBF902}" type="datetime1">
              <a:rPr lang="en-US" smtClean="0"/>
              <a:t>07/18/2024</a:t>
            </a:fld>
            <a:endParaRPr lang="en-US" dirty="0"/>
          </a:p>
        </p:txBody>
      </p:sp>
      <p:sp>
        <p:nvSpPr>
          <p:cNvPr id="5" name="Footer Placeholder 4"/>
          <p:cNvSpPr>
            <a:spLocks noGrp="1"/>
          </p:cNvSpPr>
          <p:nvPr>
            <p:ph type="ftr" sz="quarter" idx="11"/>
          </p:nvPr>
        </p:nvSpPr>
        <p:spPr/>
        <p:txBody>
          <a:bodyPr/>
          <a:lstStyle>
            <a:lvl1pPr>
              <a:defRPr>
                <a:solidFill>
                  <a:schemeClr val="tx1"/>
                </a:solidFill>
              </a:defRPr>
            </a:lvl1pPr>
          </a:lstStyle>
          <a:p>
            <a:r>
              <a:rPr lang="en-US" dirty="0"/>
              <a:t>Besse Medical  |  Confidential</a:t>
            </a:r>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7402B711-A71A-452E-950A-8AB93037233C}" type="slidenum">
              <a:rPr lang="en-US" smtClean="0"/>
              <a:pPr/>
              <a:t>‹#›</a:t>
            </a:fld>
            <a:endParaRPr lang="en-US" dirty="0"/>
          </a:p>
        </p:txBody>
      </p:sp>
      <p:sp>
        <p:nvSpPr>
          <p:cNvPr id="2" name="Title 1"/>
          <p:cNvSpPr>
            <a:spLocks noGrp="1"/>
          </p:cNvSpPr>
          <p:nvPr>
            <p:ph type="title"/>
          </p:nvPr>
        </p:nvSpPr>
        <p:spPr>
          <a:xfrm>
            <a:off x="6534913" y="384000"/>
            <a:ext cx="5299372" cy="5990400"/>
          </a:xfrm>
        </p:spPr>
        <p:txBody>
          <a:bodyPr/>
          <a:lstStyle>
            <a:lvl1pPr>
              <a:defRPr sz="2933">
                <a:solidFill>
                  <a:schemeClr val="bg1"/>
                </a:solidFill>
              </a:defRPr>
            </a:lvl1pPr>
          </a:lstStyle>
          <a:p>
            <a:r>
              <a:rPr lang="en-US"/>
              <a:t>Click to edit Master title style</a:t>
            </a:r>
          </a:p>
        </p:txBody>
      </p:sp>
      <p:pic>
        <p:nvPicPr>
          <p:cNvPr id="7" name="Graphic 6">
            <a:extLst>
              <a:ext uri="{FF2B5EF4-FFF2-40B4-BE49-F238E27FC236}">
                <a16:creationId xmlns:a16="http://schemas.microsoft.com/office/drawing/2014/main" id="{1F422258-A9E4-CBE8-EDAD-91CDD5E54B28}"/>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Tree>
    <p:extLst>
      <p:ext uri="{BB962C8B-B14F-4D97-AF65-F5344CB8AC3E}">
        <p14:creationId xmlns:p14="http://schemas.microsoft.com/office/powerpoint/2010/main" val="1255756951"/>
      </p:ext>
    </p:extLst>
  </p:cSld>
  <p:clrMapOvr>
    <a:masterClrMapping/>
  </p:clrMapOvr>
  <p:extLst>
    <p:ext uri="{DCECCB84-F9BA-43D5-87BE-67443E8EF086}">
      <p15:sldGuideLst xmlns:p15="http://schemas.microsoft.com/office/powerpoint/2012/main"/>
    </p:ext>
  </p:extLst>
</p:sldLayout>
</file>

<file path=ppt/slideLayouts/slideLayout395.xml><?xml version="1.0" encoding="utf-8"?>
<p:sldLayout xmlns:a="http://schemas.openxmlformats.org/drawingml/2006/main" xmlns:r="http://schemas.openxmlformats.org/officeDocument/2006/relationships" xmlns:p="http://schemas.openxmlformats.org/presentationml/2006/main" preserve="1" userDrawn="1">
  <p:cSld name="Emotional slide 1/3 True Blue right">
    <p:bg>
      <p:bgPr>
        <a:solidFill>
          <a:schemeClr val="tx1"/>
        </a:solidFill>
        <a:effectLst/>
      </p:bgPr>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0" y="0"/>
            <a:ext cx="8045451" cy="6858000"/>
          </a:xfrm>
          <a:solidFill>
            <a:schemeClr val="bg1"/>
          </a:solidFill>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r>
              <a:rPr lang="en-US" dirty="0"/>
              <a:t>Click the icon to add a picture</a:t>
            </a:r>
          </a:p>
        </p:txBody>
      </p:sp>
      <p:sp>
        <p:nvSpPr>
          <p:cNvPr id="4" name="Date Placeholder 3"/>
          <p:cNvSpPr>
            <a:spLocks noGrp="1"/>
          </p:cNvSpPr>
          <p:nvPr>
            <p:ph type="dt" sz="half" idx="10"/>
          </p:nvPr>
        </p:nvSpPr>
        <p:spPr/>
        <p:txBody>
          <a:bodyPr/>
          <a:lstStyle>
            <a:lvl1pPr>
              <a:defRPr>
                <a:solidFill>
                  <a:schemeClr val="tx1"/>
                </a:solidFill>
              </a:defRPr>
            </a:lvl1pPr>
          </a:lstStyle>
          <a:p>
            <a:fld id="{4FF93FAD-A2C0-4494-8CC2-618C0862B16E}" type="datetime1">
              <a:rPr lang="en-US" smtClean="0"/>
              <a:t>07/18/2024</a:t>
            </a:fld>
            <a:endParaRPr lang="en-US" dirty="0"/>
          </a:p>
        </p:txBody>
      </p:sp>
      <p:sp>
        <p:nvSpPr>
          <p:cNvPr id="5" name="Footer Placeholder 4"/>
          <p:cNvSpPr>
            <a:spLocks noGrp="1"/>
          </p:cNvSpPr>
          <p:nvPr>
            <p:ph type="ftr" sz="quarter" idx="11"/>
          </p:nvPr>
        </p:nvSpPr>
        <p:spPr/>
        <p:txBody>
          <a:bodyPr/>
          <a:lstStyle>
            <a:lvl1pPr>
              <a:defRPr>
                <a:solidFill>
                  <a:schemeClr val="tx1"/>
                </a:solidFill>
              </a:defRPr>
            </a:lvl1pPr>
          </a:lstStyle>
          <a:p>
            <a:r>
              <a:rPr lang="en-US" dirty="0"/>
              <a:t>Besse Medical  |  Confidential</a:t>
            </a:r>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7402B711-A71A-452E-950A-8AB93037233C}" type="slidenum">
              <a:rPr lang="en-US" smtClean="0"/>
              <a:pPr/>
              <a:t>‹#›</a:t>
            </a:fld>
            <a:endParaRPr lang="en-US" dirty="0"/>
          </a:p>
        </p:txBody>
      </p:sp>
      <p:sp>
        <p:nvSpPr>
          <p:cNvPr id="2" name="Title 1"/>
          <p:cNvSpPr>
            <a:spLocks noGrp="1"/>
          </p:cNvSpPr>
          <p:nvPr>
            <p:ph type="title"/>
          </p:nvPr>
        </p:nvSpPr>
        <p:spPr>
          <a:xfrm>
            <a:off x="8424673" y="384000"/>
            <a:ext cx="3409612" cy="5990400"/>
          </a:xfrm>
        </p:spPr>
        <p:txBody>
          <a:bodyPr/>
          <a:lstStyle>
            <a:lvl1pPr>
              <a:defRPr sz="2400">
                <a:solidFill>
                  <a:schemeClr val="bg1"/>
                </a:solidFill>
              </a:defRPr>
            </a:lvl1pPr>
          </a:lstStyle>
          <a:p>
            <a:r>
              <a:rPr lang="en-US"/>
              <a:t>Click to edit Master title style</a:t>
            </a:r>
          </a:p>
        </p:txBody>
      </p:sp>
      <p:pic>
        <p:nvPicPr>
          <p:cNvPr id="7" name="Graphic 6">
            <a:extLst>
              <a:ext uri="{FF2B5EF4-FFF2-40B4-BE49-F238E27FC236}">
                <a16:creationId xmlns:a16="http://schemas.microsoft.com/office/drawing/2014/main" id="{3DB96E45-AF9B-C320-2D68-3AACCAC03DB8}"/>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Tree>
    <p:extLst>
      <p:ext uri="{BB962C8B-B14F-4D97-AF65-F5344CB8AC3E}">
        <p14:creationId xmlns:p14="http://schemas.microsoft.com/office/powerpoint/2010/main" val="1522165291"/>
      </p:ext>
    </p:extLst>
  </p:cSld>
  <p:clrMapOvr>
    <a:masterClrMapping/>
  </p:clrMapOvr>
  <p:extLst>
    <p:ext uri="{DCECCB84-F9BA-43D5-87BE-67443E8EF086}">
      <p15:sldGuideLst xmlns:p15="http://schemas.microsoft.com/office/powerpoint/2012/main"/>
    </p:ext>
  </p:extLst>
</p:sldLayout>
</file>

<file path=ppt/slideLayouts/slideLayout396.xml><?xml version="1.0" encoding="utf-8"?>
<p:sldLayout xmlns:a="http://schemas.openxmlformats.org/drawingml/2006/main" xmlns:r="http://schemas.openxmlformats.org/officeDocument/2006/relationships" xmlns:p="http://schemas.openxmlformats.org/presentationml/2006/main" preserve="1" userDrawn="1">
  <p:cSld name="Emotional slide 2/3 True Blue right text">
    <p:bg>
      <p:bgPr>
        <a:solidFill>
          <a:schemeClr val="tx1"/>
        </a:solidFill>
        <a:effectLst/>
      </p:bgPr>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0" y="0"/>
            <a:ext cx="4250267" cy="6858000"/>
          </a:xfrm>
          <a:solidFill>
            <a:schemeClr val="bg1"/>
          </a:solidFill>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r>
              <a:rPr lang="en-US" dirty="0"/>
              <a:t>Click the icon to add a picture</a:t>
            </a:r>
          </a:p>
        </p:txBody>
      </p:sp>
      <p:sp>
        <p:nvSpPr>
          <p:cNvPr id="4" name="Date Placeholder 3"/>
          <p:cNvSpPr>
            <a:spLocks noGrp="1"/>
          </p:cNvSpPr>
          <p:nvPr>
            <p:ph type="dt" sz="half" idx="10"/>
          </p:nvPr>
        </p:nvSpPr>
        <p:spPr/>
        <p:txBody>
          <a:bodyPr/>
          <a:lstStyle>
            <a:lvl1pPr>
              <a:defRPr>
                <a:solidFill>
                  <a:schemeClr val="tx1"/>
                </a:solidFill>
              </a:defRPr>
            </a:lvl1pPr>
          </a:lstStyle>
          <a:p>
            <a:fld id="{8A212097-FFC0-41FF-8C37-A5284705DB12}" type="datetime1">
              <a:rPr lang="en-US" smtClean="0"/>
              <a:t>07/18/2024</a:t>
            </a:fld>
            <a:endParaRPr lang="en-US" dirty="0"/>
          </a:p>
        </p:txBody>
      </p:sp>
      <p:sp>
        <p:nvSpPr>
          <p:cNvPr id="5" name="Footer Placeholder 4"/>
          <p:cNvSpPr>
            <a:spLocks noGrp="1"/>
          </p:cNvSpPr>
          <p:nvPr>
            <p:ph type="ftr" sz="quarter" idx="11"/>
          </p:nvPr>
        </p:nvSpPr>
        <p:spPr/>
        <p:txBody>
          <a:bodyPr/>
          <a:lstStyle>
            <a:lvl1pPr>
              <a:defRPr>
                <a:solidFill>
                  <a:schemeClr val="tx1"/>
                </a:solidFill>
              </a:defRPr>
            </a:lvl1pPr>
          </a:lstStyle>
          <a:p>
            <a:r>
              <a:rPr lang="en-US" dirty="0"/>
              <a:t>Besse Medical  |  Confidential</a:t>
            </a:r>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7402B711-A71A-452E-950A-8AB93037233C}" type="slidenum">
              <a:rPr lang="en-US" smtClean="0"/>
              <a:pPr/>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7" name="Title 1">
            <a:extLst>
              <a:ext uri="{FF2B5EF4-FFF2-40B4-BE49-F238E27FC236}">
                <a16:creationId xmlns:a16="http://schemas.microsoft.com/office/drawing/2014/main" id="{61162FDF-DD4E-FD9C-BB3C-9D670B2517FE}"/>
              </a:ext>
            </a:extLst>
          </p:cNvPr>
          <p:cNvSpPr>
            <a:spLocks noGrp="1"/>
          </p:cNvSpPr>
          <p:nvPr>
            <p:ph type="title"/>
          </p:nvPr>
        </p:nvSpPr>
        <p:spPr>
          <a:xfrm>
            <a:off x="4618568" y="385233"/>
            <a:ext cx="7217833" cy="1797672"/>
          </a:xfrm>
        </p:spPr>
        <p:txBody>
          <a:bodyPr/>
          <a:lstStyle>
            <a:lvl1pPr>
              <a:defRPr>
                <a:solidFill>
                  <a:schemeClr val="bg1"/>
                </a:solidFill>
              </a:defRPr>
            </a:lvl1pPr>
          </a:lstStyle>
          <a:p>
            <a:r>
              <a:rPr lang="en-US"/>
              <a:t>Click to edit Master title style</a:t>
            </a:r>
          </a:p>
        </p:txBody>
      </p:sp>
      <p:sp>
        <p:nvSpPr>
          <p:cNvPr id="8" name="Content Placeholder 2">
            <a:extLst>
              <a:ext uri="{FF2B5EF4-FFF2-40B4-BE49-F238E27FC236}">
                <a16:creationId xmlns:a16="http://schemas.microsoft.com/office/drawing/2014/main" id="{FCB718EE-A3AE-9035-7595-F9C8D07A42DA}"/>
              </a:ext>
            </a:extLst>
          </p:cNvPr>
          <p:cNvSpPr>
            <a:spLocks noGrp="1"/>
          </p:cNvSpPr>
          <p:nvPr>
            <p:ph idx="1"/>
          </p:nvPr>
        </p:nvSpPr>
        <p:spPr>
          <a:xfrm>
            <a:off x="4618567" y="3236384"/>
            <a:ext cx="3426884" cy="3139016"/>
          </a:xfrm>
        </p:spPr>
        <p:txBody>
          <a:bodyPr/>
          <a:lstStyle>
            <a:lvl1pPr>
              <a:defRPr sz="1467">
                <a:solidFill>
                  <a:schemeClr val="bg1"/>
                </a:solidFill>
              </a:defRPr>
            </a:lvl1pPr>
            <a:lvl2pPr marL="153596" indent="-153596">
              <a:defRPr sz="1467">
                <a:solidFill>
                  <a:schemeClr val="bg1"/>
                </a:solidFill>
              </a:defRPr>
            </a:lvl2pPr>
            <a:lvl3pPr marL="307192" indent="-153596">
              <a:defRPr sz="1467">
                <a:solidFill>
                  <a:schemeClr val="bg1"/>
                </a:solidFill>
              </a:defRPr>
            </a:lvl3pPr>
            <a:lvl4pPr marL="460788" indent="-153596">
              <a:defRPr sz="1467">
                <a:solidFill>
                  <a:schemeClr val="bg1"/>
                </a:solidFill>
              </a:defRPr>
            </a:lvl4pPr>
            <a:lvl5pPr marL="614385" indent="-153596">
              <a:defRPr sz="1467">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ext Placeholder 19">
            <a:extLst>
              <a:ext uri="{FF2B5EF4-FFF2-40B4-BE49-F238E27FC236}">
                <a16:creationId xmlns:a16="http://schemas.microsoft.com/office/drawing/2014/main" id="{6233A1AD-A01A-0640-1E19-A3453E6971E1}"/>
              </a:ext>
            </a:extLst>
          </p:cNvPr>
          <p:cNvSpPr>
            <a:spLocks noGrp="1"/>
          </p:cNvSpPr>
          <p:nvPr>
            <p:ph type="body" sz="quarter" idx="21"/>
          </p:nvPr>
        </p:nvSpPr>
        <p:spPr>
          <a:xfrm>
            <a:off x="4618568" y="2201334"/>
            <a:ext cx="7217832" cy="575733"/>
          </a:xfrm>
        </p:spPr>
        <p:txBody>
          <a:bodyPr/>
          <a:lstStyle>
            <a:lvl1pPr>
              <a:defRPr b="1">
                <a:solidFill>
                  <a:schemeClr val="bg1"/>
                </a:solidFill>
                <a:latin typeface="+mj-lt"/>
              </a:defRPr>
            </a:lvl1pPr>
          </a:lstStyle>
          <a:p>
            <a:pPr lvl="0"/>
            <a:r>
              <a:rPr lang="en-US"/>
              <a:t>Click to edit Master text styles</a:t>
            </a:r>
          </a:p>
        </p:txBody>
      </p:sp>
      <p:sp>
        <p:nvSpPr>
          <p:cNvPr id="12" name="Content Placeholder 2">
            <a:extLst>
              <a:ext uri="{FF2B5EF4-FFF2-40B4-BE49-F238E27FC236}">
                <a16:creationId xmlns:a16="http://schemas.microsoft.com/office/drawing/2014/main" id="{3095AC2C-1FBB-504D-8C2A-8190F69B22CC}"/>
              </a:ext>
            </a:extLst>
          </p:cNvPr>
          <p:cNvSpPr>
            <a:spLocks noGrp="1"/>
          </p:cNvSpPr>
          <p:nvPr>
            <p:ph idx="22"/>
          </p:nvPr>
        </p:nvSpPr>
        <p:spPr>
          <a:xfrm>
            <a:off x="8413752" y="3236384"/>
            <a:ext cx="3422649" cy="3139016"/>
          </a:xfrm>
        </p:spPr>
        <p:txBody>
          <a:bodyPr/>
          <a:lstStyle>
            <a:lvl1pPr>
              <a:defRPr sz="1467">
                <a:solidFill>
                  <a:schemeClr val="bg1"/>
                </a:solidFill>
              </a:defRPr>
            </a:lvl1pPr>
            <a:lvl2pPr marL="153596" indent="-153596">
              <a:defRPr sz="1467">
                <a:solidFill>
                  <a:schemeClr val="bg1"/>
                </a:solidFill>
              </a:defRPr>
            </a:lvl2pPr>
            <a:lvl3pPr marL="307192" indent="-153596">
              <a:defRPr sz="1467">
                <a:solidFill>
                  <a:schemeClr val="bg1"/>
                </a:solidFill>
              </a:defRPr>
            </a:lvl3pPr>
            <a:lvl4pPr marL="460788" indent="-153596">
              <a:defRPr sz="1467">
                <a:solidFill>
                  <a:schemeClr val="bg1"/>
                </a:solidFill>
              </a:defRPr>
            </a:lvl4pPr>
            <a:lvl5pPr marL="614385" indent="-153596">
              <a:defRPr sz="1467">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9107153"/>
      </p:ext>
    </p:extLst>
  </p:cSld>
  <p:clrMapOvr>
    <a:masterClrMapping/>
  </p:clrMapOvr>
  <p:extLst>
    <p:ext uri="{DCECCB84-F9BA-43D5-87BE-67443E8EF086}">
      <p15:sldGuideLst xmlns:p15="http://schemas.microsoft.com/office/powerpoint/2012/main"/>
    </p:ext>
  </p:extLst>
</p:sldLayout>
</file>

<file path=ppt/slideLayouts/slideLayout397.xml><?xml version="1.0" encoding="utf-8"?>
<p:sldLayout xmlns:a="http://schemas.openxmlformats.org/drawingml/2006/main" xmlns:r="http://schemas.openxmlformats.org/officeDocument/2006/relationships" xmlns:p="http://schemas.openxmlformats.org/presentationml/2006/main" preserve="1" userDrawn="1">
  <p:cSld name="Emotional slide 1/2 True Blue right text">
    <p:bg>
      <p:bgPr>
        <a:solidFill>
          <a:schemeClr val="tx1"/>
        </a:solidFill>
        <a:effectLst/>
      </p:bgPr>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254" y="0"/>
            <a:ext cx="6150780" cy="6858000"/>
          </a:xfrm>
          <a:solidFill>
            <a:schemeClr val="bg1"/>
          </a:solidFill>
          <a:ln>
            <a:noFill/>
          </a:ln>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solidFill>
                  <a:schemeClr val="tx2"/>
                </a:solidFill>
              </a:defRPr>
            </a:lvl1pPr>
          </a:lstStyle>
          <a:p>
            <a:r>
              <a:rPr lang="en-US" dirty="0"/>
              <a:t>Click the icon to add a picture</a:t>
            </a:r>
          </a:p>
        </p:txBody>
      </p:sp>
      <p:sp>
        <p:nvSpPr>
          <p:cNvPr id="4" name="Date Placeholder 3"/>
          <p:cNvSpPr>
            <a:spLocks noGrp="1"/>
          </p:cNvSpPr>
          <p:nvPr>
            <p:ph type="dt" sz="half" idx="10"/>
          </p:nvPr>
        </p:nvSpPr>
        <p:spPr/>
        <p:txBody>
          <a:bodyPr/>
          <a:lstStyle>
            <a:lvl1pPr>
              <a:defRPr>
                <a:solidFill>
                  <a:schemeClr val="tx1"/>
                </a:solidFill>
              </a:defRPr>
            </a:lvl1pPr>
          </a:lstStyle>
          <a:p>
            <a:fld id="{0A24B5CF-4A23-4DE8-8CB0-F6610021145D}" type="datetime1">
              <a:rPr lang="en-US" smtClean="0"/>
              <a:t>07/18/2024</a:t>
            </a:fld>
            <a:endParaRPr lang="en-US" dirty="0"/>
          </a:p>
        </p:txBody>
      </p:sp>
      <p:sp>
        <p:nvSpPr>
          <p:cNvPr id="5" name="Footer Placeholder 4"/>
          <p:cNvSpPr>
            <a:spLocks noGrp="1"/>
          </p:cNvSpPr>
          <p:nvPr>
            <p:ph type="ftr" sz="quarter" idx="11"/>
          </p:nvPr>
        </p:nvSpPr>
        <p:spPr/>
        <p:txBody>
          <a:bodyPr/>
          <a:lstStyle>
            <a:lvl1pPr>
              <a:defRPr>
                <a:solidFill>
                  <a:schemeClr val="tx1"/>
                </a:solidFill>
              </a:defRPr>
            </a:lvl1pPr>
          </a:lstStyle>
          <a:p>
            <a:r>
              <a:rPr lang="en-US" dirty="0"/>
              <a:t>Besse Medical  |  Confidential</a:t>
            </a:r>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7402B711-A71A-452E-950A-8AB93037233C}" type="slidenum">
              <a:rPr lang="en-US" smtClean="0"/>
              <a:pPr/>
              <a:t>‹#›</a:t>
            </a:fld>
            <a:endParaRPr lang="en-US" dirty="0"/>
          </a:p>
        </p:txBody>
      </p:sp>
      <p:pic>
        <p:nvPicPr>
          <p:cNvPr id="7" name="Graphic 6">
            <a:extLst>
              <a:ext uri="{FF2B5EF4-FFF2-40B4-BE49-F238E27FC236}">
                <a16:creationId xmlns:a16="http://schemas.microsoft.com/office/drawing/2014/main" id="{1F422258-A9E4-CBE8-EDAD-91CDD5E54B28}"/>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8" name="Title 1">
            <a:extLst>
              <a:ext uri="{FF2B5EF4-FFF2-40B4-BE49-F238E27FC236}">
                <a16:creationId xmlns:a16="http://schemas.microsoft.com/office/drawing/2014/main" id="{B9FFC7ED-9761-2D48-92AA-FA44E4ED63B8}"/>
              </a:ext>
            </a:extLst>
          </p:cNvPr>
          <p:cNvSpPr>
            <a:spLocks noGrp="1"/>
          </p:cNvSpPr>
          <p:nvPr>
            <p:ph type="title"/>
          </p:nvPr>
        </p:nvSpPr>
        <p:spPr>
          <a:xfrm>
            <a:off x="6520521" y="385233"/>
            <a:ext cx="5313763" cy="1797672"/>
          </a:xfrm>
        </p:spPr>
        <p:txBody>
          <a:bodyPr/>
          <a:lstStyle>
            <a:lvl1pPr>
              <a:defRPr>
                <a:solidFill>
                  <a:schemeClr val="bg1"/>
                </a:solidFill>
              </a:defRPr>
            </a:lvl1pPr>
          </a:lstStyle>
          <a:p>
            <a:r>
              <a:rPr lang="en-US"/>
              <a:t>Click to edit Master title style</a:t>
            </a:r>
          </a:p>
        </p:txBody>
      </p:sp>
      <p:sp>
        <p:nvSpPr>
          <p:cNvPr id="9" name="Content Placeholder 2">
            <a:extLst>
              <a:ext uri="{FF2B5EF4-FFF2-40B4-BE49-F238E27FC236}">
                <a16:creationId xmlns:a16="http://schemas.microsoft.com/office/drawing/2014/main" id="{49A73DBD-7AD7-3A1C-2CBF-2187C6844197}"/>
              </a:ext>
            </a:extLst>
          </p:cNvPr>
          <p:cNvSpPr>
            <a:spLocks noGrp="1"/>
          </p:cNvSpPr>
          <p:nvPr>
            <p:ph idx="1"/>
          </p:nvPr>
        </p:nvSpPr>
        <p:spPr>
          <a:xfrm>
            <a:off x="6519336" y="3236384"/>
            <a:ext cx="5309785" cy="3139016"/>
          </a:xfrm>
        </p:spPr>
        <p:txBody>
          <a:bodyPr/>
          <a:lstStyle>
            <a:lvl1pPr>
              <a:defRPr sz="1467">
                <a:solidFill>
                  <a:schemeClr val="bg1"/>
                </a:solidFill>
              </a:defRPr>
            </a:lvl1pPr>
            <a:lvl2pPr marL="153596" indent="-153596">
              <a:defRPr sz="1467">
                <a:solidFill>
                  <a:schemeClr val="bg1"/>
                </a:solidFill>
              </a:defRPr>
            </a:lvl2pPr>
            <a:lvl3pPr marL="307192" indent="-153596">
              <a:defRPr sz="1467">
                <a:solidFill>
                  <a:schemeClr val="bg1"/>
                </a:solidFill>
              </a:defRPr>
            </a:lvl3pPr>
            <a:lvl4pPr marL="460788" indent="-153596">
              <a:defRPr sz="1467">
                <a:solidFill>
                  <a:schemeClr val="bg1"/>
                </a:solidFill>
              </a:defRPr>
            </a:lvl4pPr>
            <a:lvl5pPr marL="614385" indent="-153596">
              <a:defRPr sz="1467">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Text Placeholder 19">
            <a:extLst>
              <a:ext uri="{FF2B5EF4-FFF2-40B4-BE49-F238E27FC236}">
                <a16:creationId xmlns:a16="http://schemas.microsoft.com/office/drawing/2014/main" id="{5E8767A7-86AC-EB7C-2790-CD21EF4ECE15}"/>
              </a:ext>
            </a:extLst>
          </p:cNvPr>
          <p:cNvSpPr>
            <a:spLocks noGrp="1"/>
          </p:cNvSpPr>
          <p:nvPr>
            <p:ph type="body" sz="quarter" idx="21"/>
          </p:nvPr>
        </p:nvSpPr>
        <p:spPr>
          <a:xfrm>
            <a:off x="6519335" y="2201334"/>
            <a:ext cx="5309787" cy="637117"/>
          </a:xfrm>
        </p:spPr>
        <p:txBody>
          <a:bodyPr/>
          <a:lstStyle>
            <a:lvl1pPr>
              <a:defRPr b="1">
                <a:solidFill>
                  <a:schemeClr val="bg1"/>
                </a:solidFill>
                <a:latin typeface="+mj-lt"/>
              </a:defRPr>
            </a:lvl1pPr>
          </a:lstStyle>
          <a:p>
            <a:pPr lvl="0"/>
            <a:r>
              <a:rPr lang="en-US"/>
              <a:t>Click to edit Master text styles</a:t>
            </a:r>
          </a:p>
        </p:txBody>
      </p:sp>
    </p:spTree>
    <p:extLst>
      <p:ext uri="{BB962C8B-B14F-4D97-AF65-F5344CB8AC3E}">
        <p14:creationId xmlns:p14="http://schemas.microsoft.com/office/powerpoint/2010/main" val="595391005"/>
      </p:ext>
    </p:extLst>
  </p:cSld>
  <p:clrMapOvr>
    <a:masterClrMapping/>
  </p:clrMapOvr>
  <p:extLst>
    <p:ext uri="{DCECCB84-F9BA-43D5-87BE-67443E8EF086}">
      <p15:sldGuideLst xmlns:p15="http://schemas.microsoft.com/office/powerpoint/2012/main"/>
    </p:ext>
  </p:extLst>
</p:sldLayout>
</file>

<file path=ppt/slideLayouts/slideLayout398.xml><?xml version="1.0" encoding="utf-8"?>
<p:sldLayout xmlns:a="http://schemas.openxmlformats.org/drawingml/2006/main" xmlns:r="http://schemas.openxmlformats.org/officeDocument/2006/relationships" xmlns:p="http://schemas.openxmlformats.org/presentationml/2006/main" preserve="1" userDrawn="1">
  <p:cSld name="Emotional slide 1/3 True Blue right text">
    <p:bg>
      <p:bgPr>
        <a:solidFill>
          <a:schemeClr val="tx1"/>
        </a:solidFill>
        <a:effectLst/>
      </p:bgPr>
    </p:bg>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0" y="0"/>
            <a:ext cx="8045451" cy="6858000"/>
          </a:xfrm>
          <a:solidFill>
            <a:schemeClr val="bg1"/>
          </a:solidFill>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r>
              <a:rPr lang="en-US" dirty="0"/>
              <a:t>Click the icon to add a picture</a:t>
            </a:r>
          </a:p>
        </p:txBody>
      </p:sp>
      <p:sp>
        <p:nvSpPr>
          <p:cNvPr id="4" name="Date Placeholder 3"/>
          <p:cNvSpPr>
            <a:spLocks noGrp="1"/>
          </p:cNvSpPr>
          <p:nvPr>
            <p:ph type="dt" sz="half" idx="10"/>
          </p:nvPr>
        </p:nvSpPr>
        <p:spPr/>
        <p:txBody>
          <a:bodyPr/>
          <a:lstStyle>
            <a:lvl1pPr>
              <a:defRPr>
                <a:solidFill>
                  <a:schemeClr val="tx1"/>
                </a:solidFill>
              </a:defRPr>
            </a:lvl1pPr>
          </a:lstStyle>
          <a:p>
            <a:fld id="{51CF4E02-3F42-4B7B-A12B-22F67431EB95}" type="datetime1">
              <a:rPr lang="en-US" smtClean="0"/>
              <a:t>07/18/2024</a:t>
            </a:fld>
            <a:endParaRPr lang="en-US" dirty="0"/>
          </a:p>
        </p:txBody>
      </p:sp>
      <p:sp>
        <p:nvSpPr>
          <p:cNvPr id="5" name="Footer Placeholder 4"/>
          <p:cNvSpPr>
            <a:spLocks noGrp="1"/>
          </p:cNvSpPr>
          <p:nvPr>
            <p:ph type="ftr" sz="quarter" idx="11"/>
          </p:nvPr>
        </p:nvSpPr>
        <p:spPr/>
        <p:txBody>
          <a:bodyPr/>
          <a:lstStyle>
            <a:lvl1pPr>
              <a:defRPr>
                <a:solidFill>
                  <a:schemeClr val="tx1"/>
                </a:solidFill>
              </a:defRPr>
            </a:lvl1pPr>
          </a:lstStyle>
          <a:p>
            <a:r>
              <a:rPr lang="en-US" dirty="0"/>
              <a:t>Besse Medical  |  Confidential</a:t>
            </a:r>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7402B711-A71A-452E-950A-8AB93037233C}" type="slidenum">
              <a:rPr lang="en-US" smtClean="0"/>
              <a:pPr/>
              <a:t>‹#›</a:t>
            </a:fld>
            <a:endParaRPr lang="en-US" dirty="0"/>
          </a:p>
        </p:txBody>
      </p:sp>
      <p:pic>
        <p:nvPicPr>
          <p:cNvPr id="7" name="Graphic 6">
            <a:extLst>
              <a:ext uri="{FF2B5EF4-FFF2-40B4-BE49-F238E27FC236}">
                <a16:creationId xmlns:a16="http://schemas.microsoft.com/office/drawing/2014/main" id="{3DB96E45-AF9B-C320-2D68-3AACCAC03DB8}"/>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8" name="Title 1">
            <a:extLst>
              <a:ext uri="{FF2B5EF4-FFF2-40B4-BE49-F238E27FC236}">
                <a16:creationId xmlns:a16="http://schemas.microsoft.com/office/drawing/2014/main" id="{A61E4C47-206E-7381-D7EC-AB7EDF3E364F}"/>
              </a:ext>
            </a:extLst>
          </p:cNvPr>
          <p:cNvSpPr>
            <a:spLocks noGrp="1"/>
          </p:cNvSpPr>
          <p:nvPr>
            <p:ph type="title"/>
          </p:nvPr>
        </p:nvSpPr>
        <p:spPr>
          <a:xfrm>
            <a:off x="8417100" y="385234"/>
            <a:ext cx="3417184" cy="1360781"/>
          </a:xfrm>
        </p:spPr>
        <p:txBody>
          <a:bodyPr/>
          <a:lstStyle>
            <a:lvl1pPr>
              <a:defRPr>
                <a:solidFill>
                  <a:schemeClr val="bg1"/>
                </a:solidFill>
              </a:defRPr>
            </a:lvl1pPr>
          </a:lstStyle>
          <a:p>
            <a:r>
              <a:rPr lang="en-US"/>
              <a:t>Click to edit Master title style</a:t>
            </a:r>
          </a:p>
        </p:txBody>
      </p:sp>
      <p:sp>
        <p:nvSpPr>
          <p:cNvPr id="9" name="Content Placeholder 2">
            <a:extLst>
              <a:ext uri="{FF2B5EF4-FFF2-40B4-BE49-F238E27FC236}">
                <a16:creationId xmlns:a16="http://schemas.microsoft.com/office/drawing/2014/main" id="{8820FE78-51C1-11EA-04B0-AC706558193F}"/>
              </a:ext>
            </a:extLst>
          </p:cNvPr>
          <p:cNvSpPr>
            <a:spLocks noGrp="1"/>
          </p:cNvSpPr>
          <p:nvPr>
            <p:ph idx="1"/>
          </p:nvPr>
        </p:nvSpPr>
        <p:spPr>
          <a:xfrm>
            <a:off x="8417983" y="3246968"/>
            <a:ext cx="3416301" cy="3128432"/>
          </a:xfrm>
        </p:spPr>
        <p:txBody>
          <a:bodyPr/>
          <a:lstStyle>
            <a:lvl1pPr>
              <a:defRPr sz="1467">
                <a:solidFill>
                  <a:schemeClr val="bg1"/>
                </a:solidFill>
              </a:defRPr>
            </a:lvl1pPr>
            <a:lvl2pPr marL="153596" indent="-153596">
              <a:defRPr sz="1467">
                <a:solidFill>
                  <a:schemeClr val="bg1"/>
                </a:solidFill>
              </a:defRPr>
            </a:lvl2pPr>
            <a:lvl3pPr marL="307192" indent="-153596">
              <a:defRPr sz="1467">
                <a:solidFill>
                  <a:schemeClr val="bg1"/>
                </a:solidFill>
              </a:defRPr>
            </a:lvl3pPr>
            <a:lvl4pPr marL="460788" indent="-153596">
              <a:defRPr sz="1467">
                <a:solidFill>
                  <a:schemeClr val="bg1"/>
                </a:solidFill>
              </a:defRPr>
            </a:lvl4pPr>
            <a:lvl5pPr marL="614385" indent="-153596">
              <a:defRPr sz="1467">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4DC8FE97-E656-6CC4-7A39-2D8EE68AE218}"/>
              </a:ext>
            </a:extLst>
          </p:cNvPr>
          <p:cNvSpPr>
            <a:spLocks noGrp="1"/>
          </p:cNvSpPr>
          <p:nvPr>
            <p:ph idx="15"/>
          </p:nvPr>
        </p:nvSpPr>
        <p:spPr>
          <a:xfrm>
            <a:off x="8417982" y="2574112"/>
            <a:ext cx="3416303" cy="576000"/>
          </a:xfrm>
        </p:spPr>
        <p:txBody>
          <a:bodyPr/>
          <a:lstStyle>
            <a:lvl1pPr>
              <a:defRPr sz="1467" b="1">
                <a:solidFill>
                  <a:schemeClr val="bg1"/>
                </a:solidFill>
              </a:defRPr>
            </a:lvl1pPr>
            <a:lvl2pPr marL="153596" indent="-153596">
              <a:defRPr sz="1467" b="1">
                <a:solidFill>
                  <a:schemeClr val="tx1"/>
                </a:solidFill>
              </a:defRPr>
            </a:lvl2pPr>
            <a:lvl3pPr marL="307192" indent="-153596">
              <a:defRPr sz="1467" b="1">
                <a:solidFill>
                  <a:schemeClr val="tx1"/>
                </a:solidFill>
              </a:defRPr>
            </a:lvl3pPr>
            <a:lvl4pPr marL="460788" indent="-153596">
              <a:defRPr sz="1467" b="1">
                <a:solidFill>
                  <a:schemeClr val="tx1"/>
                </a:solidFill>
              </a:defRPr>
            </a:lvl4pPr>
            <a:lvl5pPr marL="614385" indent="-153596">
              <a:defRPr sz="1467" b="1">
                <a:solidFill>
                  <a:schemeClr val="tx1"/>
                </a:solidFill>
              </a:defRPr>
            </a:lvl5pPr>
          </a:lstStyle>
          <a:p>
            <a:pPr lvl="0"/>
            <a:r>
              <a:rPr lang="en-US"/>
              <a:t>Click to edit Master text styles</a:t>
            </a:r>
          </a:p>
        </p:txBody>
      </p:sp>
    </p:spTree>
    <p:extLst>
      <p:ext uri="{BB962C8B-B14F-4D97-AF65-F5344CB8AC3E}">
        <p14:creationId xmlns:p14="http://schemas.microsoft.com/office/powerpoint/2010/main" val="1313776202"/>
      </p:ext>
    </p:extLst>
  </p:cSld>
  <p:clrMapOvr>
    <a:masterClrMapping/>
  </p:clrMapOvr>
  <p:extLst>
    <p:ext uri="{DCECCB84-F9BA-43D5-87BE-67443E8EF086}">
      <p15:sldGuideLst xmlns:p15="http://schemas.microsoft.com/office/powerpoint/2012/main"/>
    </p:ext>
  </p:extLst>
</p:sldLayout>
</file>

<file path=ppt/slideLayouts/slideLayout399.xml><?xml version="1.0" encoding="utf-8"?>
<p:sldLayout xmlns:a="http://schemas.openxmlformats.org/drawingml/2006/main" xmlns:r="http://schemas.openxmlformats.org/officeDocument/2006/relationships" xmlns:p="http://schemas.openxmlformats.org/presentationml/2006/main" preserve="1" userDrawn="1">
  <p:cSld name="Blank slide True 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6084" y="385235"/>
            <a:ext cx="10998200" cy="960000"/>
          </a:xfrm>
        </p:spPr>
        <p:txBody>
          <a:bodyPr/>
          <a:lstStyle>
            <a:lvl1pPr>
              <a:defRPr>
                <a:solidFill>
                  <a:schemeClr val="bg1"/>
                </a:solidFill>
              </a:defRPr>
            </a:lvl1pPr>
          </a:lstStyle>
          <a:p>
            <a:r>
              <a:rPr lang="en-US"/>
              <a:t>Click to edit Master title style</a:t>
            </a:r>
          </a:p>
        </p:txBody>
      </p:sp>
      <p:sp>
        <p:nvSpPr>
          <p:cNvPr id="4" name="Date Placeholder 3"/>
          <p:cNvSpPr>
            <a:spLocks noGrp="1"/>
          </p:cNvSpPr>
          <p:nvPr>
            <p:ph type="dt" sz="half" idx="10"/>
          </p:nvPr>
        </p:nvSpPr>
        <p:spPr/>
        <p:txBody>
          <a:bodyPr/>
          <a:lstStyle>
            <a:lvl1pPr>
              <a:defRPr>
                <a:solidFill>
                  <a:schemeClr val="bg1"/>
                </a:solidFill>
              </a:defRPr>
            </a:lvl1pPr>
          </a:lstStyle>
          <a:p>
            <a:fld id="{3C247AAB-BF55-40DE-BA4F-0EC016E2C646}" type="datetime1">
              <a:rPr lang="en-US" smtClean="0"/>
              <a:t>07/18/2024</a:t>
            </a:fld>
            <a:endParaRPr lang="en-US" dirty="0"/>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dirty="0"/>
              <a:t>Besse Medical  |  Confidential</a:t>
            </a:r>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dirty="0"/>
          </a:p>
        </p:txBody>
      </p:sp>
      <p:pic>
        <p:nvPicPr>
          <p:cNvPr id="3" name="Graphic 2">
            <a:extLst>
              <a:ext uri="{FF2B5EF4-FFF2-40B4-BE49-F238E27FC236}">
                <a16:creationId xmlns:a16="http://schemas.microsoft.com/office/drawing/2014/main" id="{5BF4C37A-B372-4707-16A2-58BCBB4B1336}"/>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Tree>
    <p:extLst>
      <p:ext uri="{BB962C8B-B14F-4D97-AF65-F5344CB8AC3E}">
        <p14:creationId xmlns:p14="http://schemas.microsoft.com/office/powerpoint/2010/main" val="1462445995"/>
      </p:ext>
    </p:extLst>
  </p:cSld>
  <p:clrMapOvr>
    <a:masterClrMapping/>
  </p:clrMapOvr>
  <p:extLst>
    <p:ext uri="{DCECCB84-F9BA-43D5-87BE-67443E8EF086}">
      <p15:sldGuideLst xmlns:p15="http://schemas.microsoft.com/office/powerpoint/2012/main"/>
    </p:ext>
  </p:extLst>
</p:sldLayout>
</file>

<file path=ppt/slideLayouts/slideLayout400.xml><?xml version="1.0" encoding="utf-8"?>
<p:sldLayout xmlns:a="http://schemas.openxmlformats.org/drawingml/2006/main" xmlns:r="http://schemas.openxmlformats.org/officeDocument/2006/relationships" xmlns:p="http://schemas.openxmlformats.org/presentationml/2006/main" preserve="1" userDrawn="1">
  <p:cSld name="Full size image with numbers">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EFA6CC05-584B-0CCD-3296-ACFBB7F9C37C}"/>
              </a:ext>
            </a:extLst>
          </p:cNvPr>
          <p:cNvSpPr>
            <a:spLocks noGrp="1"/>
          </p:cNvSpPr>
          <p:nvPr>
            <p:ph type="pic" sz="quarter" idx="13" hasCustomPrompt="1"/>
          </p:nvPr>
        </p:nvSpPr>
        <p:spPr>
          <a:xfrm>
            <a:off x="0" y="0"/>
            <a:ext cx="12192000" cy="6858000"/>
          </a:xfrm>
        </p:spPr>
        <p:txBody>
          <a:bodyPr/>
          <a:lstStyle/>
          <a:p>
            <a:r>
              <a:rPr lang="en-US" dirty="0"/>
              <a:t>Click the icon to add a picture</a:t>
            </a:r>
          </a:p>
        </p:txBody>
      </p:sp>
      <p:sp>
        <p:nvSpPr>
          <p:cNvPr id="2" name="Title 1"/>
          <p:cNvSpPr>
            <a:spLocks noGrp="1"/>
          </p:cNvSpPr>
          <p:nvPr>
            <p:ph type="title"/>
          </p:nvPr>
        </p:nvSpPr>
        <p:spPr>
          <a:xfrm>
            <a:off x="836083" y="385234"/>
            <a:ext cx="11000316" cy="950935"/>
          </a:xfrm>
        </p:spPr>
        <p:txBody>
          <a:bodyPr/>
          <a:lstStyle/>
          <a:p>
            <a:r>
              <a:rPr lang="en-US"/>
              <a:t>Click to edit Master title style</a:t>
            </a:r>
          </a:p>
        </p:txBody>
      </p:sp>
      <p:sp>
        <p:nvSpPr>
          <p:cNvPr id="4" name="Date Placeholder 3"/>
          <p:cNvSpPr>
            <a:spLocks noGrp="1"/>
          </p:cNvSpPr>
          <p:nvPr>
            <p:ph type="dt" sz="half" idx="10"/>
          </p:nvPr>
        </p:nvSpPr>
        <p:spPr/>
        <p:txBody>
          <a:bodyPr/>
          <a:lstStyle/>
          <a:p>
            <a:fld id="{4FB22D6B-D311-4B55-B298-DE05E64150DE}"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9" name="Text Placeholder 8">
            <a:extLst>
              <a:ext uri="{FF2B5EF4-FFF2-40B4-BE49-F238E27FC236}">
                <a16:creationId xmlns:a16="http://schemas.microsoft.com/office/drawing/2014/main" id="{E3BA1FD2-F265-A2D6-BA0E-50096D2D4B66}"/>
              </a:ext>
            </a:extLst>
          </p:cNvPr>
          <p:cNvSpPr>
            <a:spLocks noGrp="1"/>
          </p:cNvSpPr>
          <p:nvPr>
            <p:ph type="body" sz="quarter" idx="14" hasCustomPrompt="1"/>
          </p:nvPr>
        </p:nvSpPr>
        <p:spPr>
          <a:xfrm>
            <a:off x="836085" y="3937000"/>
            <a:ext cx="3416300" cy="1524000"/>
          </a:xfrm>
        </p:spPr>
        <p:txBody>
          <a:bodyPr/>
          <a:lstStyle>
            <a:lvl1pPr>
              <a:defRPr sz="11733">
                <a:solidFill>
                  <a:schemeClr val="accent1"/>
                </a:solidFill>
              </a:defRPr>
            </a:lvl1pPr>
          </a:lstStyle>
          <a:p>
            <a:pPr lvl="0"/>
            <a:r>
              <a:rPr lang="en-US"/>
              <a:t>01</a:t>
            </a:r>
          </a:p>
        </p:txBody>
      </p:sp>
      <p:sp>
        <p:nvSpPr>
          <p:cNvPr id="11" name="Text Placeholder 8">
            <a:extLst>
              <a:ext uri="{FF2B5EF4-FFF2-40B4-BE49-F238E27FC236}">
                <a16:creationId xmlns:a16="http://schemas.microsoft.com/office/drawing/2014/main" id="{C5F97140-2C78-B01E-1AC4-75369D0F78E5}"/>
              </a:ext>
            </a:extLst>
          </p:cNvPr>
          <p:cNvSpPr>
            <a:spLocks noGrp="1"/>
          </p:cNvSpPr>
          <p:nvPr>
            <p:ph type="body" sz="quarter" idx="15" hasCustomPrompt="1"/>
          </p:nvPr>
        </p:nvSpPr>
        <p:spPr>
          <a:xfrm>
            <a:off x="4614506" y="3937000"/>
            <a:ext cx="3416300" cy="1524000"/>
          </a:xfrm>
        </p:spPr>
        <p:txBody>
          <a:bodyPr/>
          <a:lstStyle>
            <a:lvl1pPr>
              <a:defRPr sz="11733">
                <a:solidFill>
                  <a:schemeClr val="accent1"/>
                </a:solidFill>
              </a:defRPr>
            </a:lvl1pPr>
          </a:lstStyle>
          <a:p>
            <a:pPr lvl="0"/>
            <a:r>
              <a:rPr lang="en-US"/>
              <a:t>02</a:t>
            </a:r>
          </a:p>
        </p:txBody>
      </p:sp>
      <p:sp>
        <p:nvSpPr>
          <p:cNvPr id="12" name="Text Placeholder 8">
            <a:extLst>
              <a:ext uri="{FF2B5EF4-FFF2-40B4-BE49-F238E27FC236}">
                <a16:creationId xmlns:a16="http://schemas.microsoft.com/office/drawing/2014/main" id="{58F6FED5-945A-9640-175D-7C3CD821C602}"/>
              </a:ext>
            </a:extLst>
          </p:cNvPr>
          <p:cNvSpPr>
            <a:spLocks noGrp="1"/>
          </p:cNvSpPr>
          <p:nvPr>
            <p:ph type="body" sz="quarter" idx="16" hasCustomPrompt="1"/>
          </p:nvPr>
        </p:nvSpPr>
        <p:spPr>
          <a:xfrm>
            <a:off x="8414895" y="3937000"/>
            <a:ext cx="3416300" cy="1524000"/>
          </a:xfrm>
        </p:spPr>
        <p:txBody>
          <a:bodyPr/>
          <a:lstStyle>
            <a:lvl1pPr>
              <a:defRPr sz="11733">
                <a:solidFill>
                  <a:schemeClr val="accent1"/>
                </a:solidFill>
              </a:defRPr>
            </a:lvl1pPr>
          </a:lstStyle>
          <a:p>
            <a:pPr lvl="0"/>
            <a:r>
              <a:rPr lang="en-US"/>
              <a:t>03</a:t>
            </a:r>
          </a:p>
        </p:txBody>
      </p:sp>
      <p:sp>
        <p:nvSpPr>
          <p:cNvPr id="14" name="Text Placeholder 13">
            <a:extLst>
              <a:ext uri="{FF2B5EF4-FFF2-40B4-BE49-F238E27FC236}">
                <a16:creationId xmlns:a16="http://schemas.microsoft.com/office/drawing/2014/main" id="{7FBF5AE8-DB44-E948-DDCD-5B9D4DC5B5DA}"/>
              </a:ext>
            </a:extLst>
          </p:cNvPr>
          <p:cNvSpPr>
            <a:spLocks noGrp="1"/>
          </p:cNvSpPr>
          <p:nvPr>
            <p:ph type="body" sz="quarter" idx="17"/>
          </p:nvPr>
        </p:nvSpPr>
        <p:spPr>
          <a:xfrm>
            <a:off x="836085" y="5691717"/>
            <a:ext cx="3416300" cy="683683"/>
          </a:xfrm>
        </p:spPr>
        <p:txBody>
          <a:bodyPr/>
          <a:lstStyle>
            <a:lvl1pPr>
              <a:defRPr sz="1467">
                <a:solidFill>
                  <a:schemeClr val="accent1"/>
                </a:solidFill>
              </a:defRPr>
            </a:lvl1pPr>
          </a:lstStyle>
          <a:p>
            <a:pPr lvl="0"/>
            <a:r>
              <a:rPr lang="en-US"/>
              <a:t>Click to edit Master text styles</a:t>
            </a:r>
          </a:p>
        </p:txBody>
      </p:sp>
      <p:sp>
        <p:nvSpPr>
          <p:cNvPr id="15" name="Text Placeholder 13">
            <a:extLst>
              <a:ext uri="{FF2B5EF4-FFF2-40B4-BE49-F238E27FC236}">
                <a16:creationId xmlns:a16="http://schemas.microsoft.com/office/drawing/2014/main" id="{D8000359-A969-57A9-02DE-2FFC29D1CD46}"/>
              </a:ext>
            </a:extLst>
          </p:cNvPr>
          <p:cNvSpPr>
            <a:spLocks noGrp="1"/>
          </p:cNvSpPr>
          <p:nvPr>
            <p:ph type="body" sz="quarter" idx="18"/>
          </p:nvPr>
        </p:nvSpPr>
        <p:spPr>
          <a:xfrm>
            <a:off x="4614506" y="5691717"/>
            <a:ext cx="3430945" cy="683683"/>
          </a:xfrm>
        </p:spPr>
        <p:txBody>
          <a:bodyPr/>
          <a:lstStyle>
            <a:lvl1pPr>
              <a:defRPr sz="1467">
                <a:solidFill>
                  <a:schemeClr val="accent1"/>
                </a:solidFill>
              </a:defRPr>
            </a:lvl1pPr>
          </a:lstStyle>
          <a:p>
            <a:pPr lvl="0"/>
            <a:r>
              <a:rPr lang="en-US"/>
              <a:t>Click to edit Master text styles</a:t>
            </a:r>
          </a:p>
        </p:txBody>
      </p:sp>
      <p:sp>
        <p:nvSpPr>
          <p:cNvPr id="16" name="Text Placeholder 13">
            <a:extLst>
              <a:ext uri="{FF2B5EF4-FFF2-40B4-BE49-F238E27FC236}">
                <a16:creationId xmlns:a16="http://schemas.microsoft.com/office/drawing/2014/main" id="{05EF40C7-8086-4860-9145-7912157022B8}"/>
              </a:ext>
            </a:extLst>
          </p:cNvPr>
          <p:cNvSpPr>
            <a:spLocks noGrp="1"/>
          </p:cNvSpPr>
          <p:nvPr>
            <p:ph type="body" sz="quarter" idx="19"/>
          </p:nvPr>
        </p:nvSpPr>
        <p:spPr>
          <a:xfrm>
            <a:off x="8414896" y="5691717"/>
            <a:ext cx="3416299" cy="683683"/>
          </a:xfrm>
        </p:spPr>
        <p:txBody>
          <a:bodyPr/>
          <a:lstStyle>
            <a:lvl1pPr>
              <a:defRPr sz="1467">
                <a:solidFill>
                  <a:schemeClr val="accent1"/>
                </a:solidFill>
              </a:defRPr>
            </a:lvl1pPr>
          </a:lstStyle>
          <a:p>
            <a:pPr lvl="0"/>
            <a:r>
              <a:rPr lang="en-US"/>
              <a:t>Click to edit Master text styles</a:t>
            </a:r>
          </a:p>
        </p:txBody>
      </p:sp>
    </p:spTree>
    <p:extLst>
      <p:ext uri="{BB962C8B-B14F-4D97-AF65-F5344CB8AC3E}">
        <p14:creationId xmlns:p14="http://schemas.microsoft.com/office/powerpoint/2010/main" val="3912000221"/>
      </p:ext>
    </p:extLst>
  </p:cSld>
  <p:clrMapOvr>
    <a:masterClrMapping/>
  </p:clrMapOvr>
  <p:extLst>
    <p:ext uri="{DCECCB84-F9BA-43D5-87BE-67443E8EF086}">
      <p15:sldGuideLst xmlns:p15="http://schemas.microsoft.com/office/powerpoint/2012/main"/>
    </p:ext>
  </p:extLst>
</p:sldLayout>
</file>

<file path=ppt/slideLayouts/slideLayout401.xml><?xml version="1.0" encoding="utf-8"?>
<p:sldLayout xmlns:a="http://schemas.openxmlformats.org/drawingml/2006/main" xmlns:r="http://schemas.openxmlformats.org/officeDocument/2006/relationships" xmlns:p="http://schemas.openxmlformats.org/presentationml/2006/main" preserve="1" userDrawn="1">
  <p:cSld name="Team slide 4 person">
    <p:spTree>
      <p:nvGrpSpPr>
        <p:cNvPr id="1" name=""/>
        <p:cNvGrpSpPr/>
        <p:nvPr/>
      </p:nvGrpSpPr>
      <p:grpSpPr>
        <a:xfrm>
          <a:off x="0" y="0"/>
          <a:ext cx="0" cy="0"/>
          <a:chOff x="0" y="0"/>
          <a:chExt cx="0" cy="0"/>
        </a:xfrm>
      </p:grpSpPr>
      <p:sp>
        <p:nvSpPr>
          <p:cNvPr id="2" name="Title 1"/>
          <p:cNvSpPr>
            <a:spLocks noGrp="1"/>
          </p:cNvSpPr>
          <p:nvPr>
            <p:ph type="title"/>
          </p:nvPr>
        </p:nvSpPr>
        <p:spPr>
          <a:xfrm>
            <a:off x="836083" y="385234"/>
            <a:ext cx="11000316" cy="950935"/>
          </a:xfrm>
        </p:spPr>
        <p:txBody>
          <a:bodyPr/>
          <a:lstStyle/>
          <a:p>
            <a:r>
              <a:rPr lang="en-US"/>
              <a:t>Click to edit Master title style</a:t>
            </a:r>
          </a:p>
        </p:txBody>
      </p:sp>
      <p:sp>
        <p:nvSpPr>
          <p:cNvPr id="4" name="Date Placeholder 3"/>
          <p:cNvSpPr>
            <a:spLocks noGrp="1"/>
          </p:cNvSpPr>
          <p:nvPr>
            <p:ph type="dt" sz="half" idx="10"/>
          </p:nvPr>
        </p:nvSpPr>
        <p:spPr/>
        <p:txBody>
          <a:bodyPr/>
          <a:lstStyle/>
          <a:p>
            <a:fld id="{F3D30C58-88D0-47A6-A479-04993EDCEAFD}"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3" name="Text Placeholder 12">
            <a:extLst>
              <a:ext uri="{FF2B5EF4-FFF2-40B4-BE49-F238E27FC236}">
                <a16:creationId xmlns:a16="http://schemas.microsoft.com/office/drawing/2014/main" id="{3612B326-347E-8065-393B-D70B1122F607}"/>
              </a:ext>
            </a:extLst>
          </p:cNvPr>
          <p:cNvSpPr>
            <a:spLocks noGrp="1"/>
          </p:cNvSpPr>
          <p:nvPr>
            <p:ph type="body" sz="quarter" idx="17" hasCustomPrompt="1"/>
          </p:nvPr>
        </p:nvSpPr>
        <p:spPr>
          <a:xfrm>
            <a:off x="836084" y="3909484"/>
            <a:ext cx="2478616" cy="666749"/>
          </a:xfrm>
          <a:solidFill>
            <a:schemeClr val="bg2"/>
          </a:solidFill>
        </p:spPr>
        <p:txBody>
          <a:bodyPr lIns="91440" tIns="91440" rIns="91440"/>
          <a:lstStyle>
            <a:lvl1pPr>
              <a:defRPr sz="1333" b="1">
                <a:solidFill>
                  <a:schemeClr val="tx1"/>
                </a:solidFill>
              </a:defRPr>
            </a:lvl1pPr>
          </a:lstStyle>
          <a:p>
            <a:pPr lvl="0"/>
            <a:r>
              <a:rPr lang="en-US"/>
              <a:t>Name</a:t>
            </a:r>
            <a:br>
              <a:rPr lang="en-US"/>
            </a:br>
            <a:endParaRPr lang="en-US"/>
          </a:p>
        </p:txBody>
      </p:sp>
      <p:sp>
        <p:nvSpPr>
          <p:cNvPr id="16" name="Text Placeholder 15">
            <a:extLst>
              <a:ext uri="{FF2B5EF4-FFF2-40B4-BE49-F238E27FC236}">
                <a16:creationId xmlns:a16="http://schemas.microsoft.com/office/drawing/2014/main" id="{D9245293-FB3C-7B60-7508-DD2E1122AB37}"/>
              </a:ext>
            </a:extLst>
          </p:cNvPr>
          <p:cNvSpPr>
            <a:spLocks noGrp="1"/>
          </p:cNvSpPr>
          <p:nvPr>
            <p:ph type="body" sz="quarter" idx="18" hasCustomPrompt="1"/>
          </p:nvPr>
        </p:nvSpPr>
        <p:spPr>
          <a:xfrm>
            <a:off x="836084" y="4576234"/>
            <a:ext cx="2478616" cy="597233"/>
          </a:xfrm>
          <a:solidFill>
            <a:schemeClr val="bg2"/>
          </a:solidFill>
        </p:spPr>
        <p:txBody>
          <a:bodyPr lIns="91440" tIns="0" rIns="91440"/>
          <a:lstStyle>
            <a:lvl1pPr>
              <a:spcAft>
                <a:spcPts val="0"/>
              </a:spcAft>
              <a:defRPr sz="1067"/>
            </a:lvl1pPr>
            <a:lvl2pPr>
              <a:defRPr sz="1067"/>
            </a:lvl2pPr>
            <a:lvl3pPr>
              <a:defRPr sz="1067"/>
            </a:lvl3pPr>
            <a:lvl4pPr>
              <a:defRPr sz="1067"/>
            </a:lvl4pPr>
            <a:lvl5pPr>
              <a:defRPr sz="1067"/>
            </a:lvl5pPr>
          </a:lstStyle>
          <a:p>
            <a:r>
              <a:rPr lang="en-US" sz="1067">
                <a:solidFill>
                  <a:schemeClr val="tx2"/>
                </a:solidFill>
              </a:rPr>
              <a:t>Title</a:t>
            </a:r>
          </a:p>
          <a:p>
            <a:r>
              <a:rPr lang="en-US" sz="1067">
                <a:solidFill>
                  <a:schemeClr val="tx2"/>
                </a:solidFill>
              </a:rPr>
              <a:t>Company/Business Unit</a:t>
            </a:r>
          </a:p>
          <a:p>
            <a:endParaRPr lang="en-US" sz="1067"/>
          </a:p>
        </p:txBody>
      </p:sp>
      <p:sp>
        <p:nvSpPr>
          <p:cNvPr id="17" name="Text Placeholder 12">
            <a:extLst>
              <a:ext uri="{FF2B5EF4-FFF2-40B4-BE49-F238E27FC236}">
                <a16:creationId xmlns:a16="http://schemas.microsoft.com/office/drawing/2014/main" id="{19705696-21AC-79C8-E518-D44841F15E9D}"/>
              </a:ext>
            </a:extLst>
          </p:cNvPr>
          <p:cNvSpPr>
            <a:spLocks noGrp="1"/>
          </p:cNvSpPr>
          <p:nvPr>
            <p:ph type="body" sz="quarter" idx="19" hasCustomPrompt="1"/>
          </p:nvPr>
        </p:nvSpPr>
        <p:spPr>
          <a:xfrm>
            <a:off x="3686093" y="3909484"/>
            <a:ext cx="2474975" cy="666749"/>
          </a:xfrm>
          <a:solidFill>
            <a:schemeClr val="bg2"/>
          </a:solidFill>
        </p:spPr>
        <p:txBody>
          <a:bodyPr lIns="91440" tIns="91440" rIns="91440"/>
          <a:lstStyle>
            <a:lvl1pPr>
              <a:defRPr sz="1333" b="1">
                <a:solidFill>
                  <a:schemeClr val="tx1"/>
                </a:solidFill>
              </a:defRPr>
            </a:lvl1pPr>
          </a:lstStyle>
          <a:p>
            <a:pPr lvl="0"/>
            <a:r>
              <a:rPr lang="en-US"/>
              <a:t>Name</a:t>
            </a:r>
            <a:br>
              <a:rPr lang="en-US"/>
            </a:br>
            <a:endParaRPr lang="en-US"/>
          </a:p>
        </p:txBody>
      </p:sp>
      <p:sp>
        <p:nvSpPr>
          <p:cNvPr id="18" name="Text Placeholder 15">
            <a:extLst>
              <a:ext uri="{FF2B5EF4-FFF2-40B4-BE49-F238E27FC236}">
                <a16:creationId xmlns:a16="http://schemas.microsoft.com/office/drawing/2014/main" id="{2D90FABF-C042-CC67-29EE-B2859983E6AE}"/>
              </a:ext>
            </a:extLst>
          </p:cNvPr>
          <p:cNvSpPr>
            <a:spLocks noGrp="1"/>
          </p:cNvSpPr>
          <p:nvPr>
            <p:ph type="body" sz="quarter" idx="20" hasCustomPrompt="1"/>
          </p:nvPr>
        </p:nvSpPr>
        <p:spPr>
          <a:xfrm>
            <a:off x="3686093" y="4576234"/>
            <a:ext cx="2474975" cy="597233"/>
          </a:xfrm>
          <a:solidFill>
            <a:schemeClr val="bg2"/>
          </a:solidFill>
        </p:spPr>
        <p:txBody>
          <a:bodyPr lIns="91440" tIns="0" rIns="91440"/>
          <a:lstStyle>
            <a:lvl1pPr>
              <a:spcAft>
                <a:spcPts val="0"/>
              </a:spcAft>
              <a:defRPr sz="1067"/>
            </a:lvl1pPr>
            <a:lvl2pPr>
              <a:defRPr sz="1067"/>
            </a:lvl2pPr>
            <a:lvl3pPr>
              <a:defRPr sz="1067"/>
            </a:lvl3pPr>
            <a:lvl4pPr>
              <a:defRPr sz="1067"/>
            </a:lvl4pPr>
            <a:lvl5pPr>
              <a:defRPr sz="1067"/>
            </a:lvl5pPr>
          </a:lstStyle>
          <a:p>
            <a:r>
              <a:rPr lang="en-US" sz="1067">
                <a:solidFill>
                  <a:schemeClr val="tx2"/>
                </a:solidFill>
              </a:rPr>
              <a:t>Title</a:t>
            </a:r>
          </a:p>
          <a:p>
            <a:r>
              <a:rPr lang="en-US" sz="1067">
                <a:solidFill>
                  <a:schemeClr val="tx2"/>
                </a:solidFill>
              </a:rPr>
              <a:t>Company/Business Unit</a:t>
            </a:r>
          </a:p>
          <a:p>
            <a:endParaRPr lang="en-US" sz="1067"/>
          </a:p>
        </p:txBody>
      </p:sp>
      <p:sp>
        <p:nvSpPr>
          <p:cNvPr id="19" name="Text Placeholder 12">
            <a:extLst>
              <a:ext uri="{FF2B5EF4-FFF2-40B4-BE49-F238E27FC236}">
                <a16:creationId xmlns:a16="http://schemas.microsoft.com/office/drawing/2014/main" id="{E8CB578B-8ACD-8D51-228D-FCDECAC67589}"/>
              </a:ext>
            </a:extLst>
          </p:cNvPr>
          <p:cNvSpPr>
            <a:spLocks noGrp="1"/>
          </p:cNvSpPr>
          <p:nvPr>
            <p:ph type="body" sz="quarter" idx="21" hasCustomPrompt="1"/>
          </p:nvPr>
        </p:nvSpPr>
        <p:spPr>
          <a:xfrm>
            <a:off x="6523011" y="3909484"/>
            <a:ext cx="2474975" cy="666749"/>
          </a:xfrm>
          <a:solidFill>
            <a:schemeClr val="bg2"/>
          </a:solidFill>
        </p:spPr>
        <p:txBody>
          <a:bodyPr lIns="91440" tIns="91440" rIns="91440"/>
          <a:lstStyle>
            <a:lvl1pPr>
              <a:defRPr sz="1333" b="1">
                <a:solidFill>
                  <a:schemeClr val="tx1"/>
                </a:solidFill>
              </a:defRPr>
            </a:lvl1pPr>
          </a:lstStyle>
          <a:p>
            <a:pPr lvl="0"/>
            <a:r>
              <a:rPr lang="en-US"/>
              <a:t>Name</a:t>
            </a:r>
            <a:br>
              <a:rPr lang="en-US"/>
            </a:br>
            <a:endParaRPr lang="en-US"/>
          </a:p>
        </p:txBody>
      </p:sp>
      <p:sp>
        <p:nvSpPr>
          <p:cNvPr id="20" name="Text Placeholder 15">
            <a:extLst>
              <a:ext uri="{FF2B5EF4-FFF2-40B4-BE49-F238E27FC236}">
                <a16:creationId xmlns:a16="http://schemas.microsoft.com/office/drawing/2014/main" id="{DA09A52D-428A-4A40-AAB8-B7F18A7F3A02}"/>
              </a:ext>
            </a:extLst>
          </p:cNvPr>
          <p:cNvSpPr>
            <a:spLocks noGrp="1"/>
          </p:cNvSpPr>
          <p:nvPr>
            <p:ph type="body" sz="quarter" idx="22" hasCustomPrompt="1"/>
          </p:nvPr>
        </p:nvSpPr>
        <p:spPr>
          <a:xfrm>
            <a:off x="6523011" y="4576234"/>
            <a:ext cx="2474975" cy="597233"/>
          </a:xfrm>
          <a:solidFill>
            <a:schemeClr val="bg2"/>
          </a:solidFill>
        </p:spPr>
        <p:txBody>
          <a:bodyPr lIns="91440" tIns="0" rIns="91440"/>
          <a:lstStyle>
            <a:lvl1pPr>
              <a:spcAft>
                <a:spcPts val="0"/>
              </a:spcAft>
              <a:defRPr sz="1067"/>
            </a:lvl1pPr>
            <a:lvl2pPr>
              <a:defRPr sz="1067"/>
            </a:lvl2pPr>
            <a:lvl3pPr>
              <a:defRPr sz="1067"/>
            </a:lvl3pPr>
            <a:lvl4pPr>
              <a:defRPr sz="1067"/>
            </a:lvl4pPr>
            <a:lvl5pPr>
              <a:defRPr sz="1067"/>
            </a:lvl5pPr>
          </a:lstStyle>
          <a:p>
            <a:r>
              <a:rPr lang="en-US" sz="1067">
                <a:solidFill>
                  <a:schemeClr val="tx2"/>
                </a:solidFill>
              </a:rPr>
              <a:t>Title</a:t>
            </a:r>
          </a:p>
          <a:p>
            <a:r>
              <a:rPr lang="en-US" sz="1067">
                <a:solidFill>
                  <a:schemeClr val="tx2"/>
                </a:solidFill>
              </a:rPr>
              <a:t>Company/Business Unit</a:t>
            </a:r>
          </a:p>
          <a:p>
            <a:endParaRPr lang="en-US" sz="1067"/>
          </a:p>
        </p:txBody>
      </p:sp>
      <p:sp>
        <p:nvSpPr>
          <p:cNvPr id="21" name="Text Placeholder 12">
            <a:extLst>
              <a:ext uri="{FF2B5EF4-FFF2-40B4-BE49-F238E27FC236}">
                <a16:creationId xmlns:a16="http://schemas.microsoft.com/office/drawing/2014/main" id="{6A0D4DAD-C5E3-8175-F369-9A8A7BCFFC91}"/>
              </a:ext>
            </a:extLst>
          </p:cNvPr>
          <p:cNvSpPr>
            <a:spLocks noGrp="1"/>
          </p:cNvSpPr>
          <p:nvPr>
            <p:ph type="body" sz="quarter" idx="23" hasCustomPrompt="1"/>
          </p:nvPr>
        </p:nvSpPr>
        <p:spPr>
          <a:xfrm>
            <a:off x="9362463" y="3909484"/>
            <a:ext cx="2474975" cy="666749"/>
          </a:xfrm>
          <a:solidFill>
            <a:schemeClr val="bg2"/>
          </a:solidFill>
        </p:spPr>
        <p:txBody>
          <a:bodyPr lIns="91440" tIns="91440" rIns="91440"/>
          <a:lstStyle>
            <a:lvl1pPr>
              <a:defRPr sz="1333" b="1">
                <a:solidFill>
                  <a:schemeClr val="tx1"/>
                </a:solidFill>
              </a:defRPr>
            </a:lvl1pPr>
          </a:lstStyle>
          <a:p>
            <a:pPr lvl="0"/>
            <a:r>
              <a:rPr lang="en-US"/>
              <a:t>Name</a:t>
            </a:r>
            <a:br>
              <a:rPr lang="en-US"/>
            </a:br>
            <a:endParaRPr lang="en-US"/>
          </a:p>
        </p:txBody>
      </p:sp>
      <p:sp>
        <p:nvSpPr>
          <p:cNvPr id="22" name="Text Placeholder 15">
            <a:extLst>
              <a:ext uri="{FF2B5EF4-FFF2-40B4-BE49-F238E27FC236}">
                <a16:creationId xmlns:a16="http://schemas.microsoft.com/office/drawing/2014/main" id="{038CD8E3-F7A6-259F-D2FA-CF3A7A169654}"/>
              </a:ext>
            </a:extLst>
          </p:cNvPr>
          <p:cNvSpPr>
            <a:spLocks noGrp="1"/>
          </p:cNvSpPr>
          <p:nvPr>
            <p:ph type="body" sz="quarter" idx="24" hasCustomPrompt="1"/>
          </p:nvPr>
        </p:nvSpPr>
        <p:spPr>
          <a:xfrm>
            <a:off x="9362463" y="4576234"/>
            <a:ext cx="2474975" cy="597233"/>
          </a:xfrm>
          <a:solidFill>
            <a:schemeClr val="bg2"/>
          </a:solidFill>
        </p:spPr>
        <p:txBody>
          <a:bodyPr lIns="91440" tIns="0" rIns="91440"/>
          <a:lstStyle>
            <a:lvl1pPr>
              <a:spcAft>
                <a:spcPts val="0"/>
              </a:spcAft>
              <a:defRPr sz="1067"/>
            </a:lvl1pPr>
            <a:lvl2pPr>
              <a:defRPr sz="1067"/>
            </a:lvl2pPr>
            <a:lvl3pPr>
              <a:defRPr sz="1067"/>
            </a:lvl3pPr>
            <a:lvl4pPr>
              <a:defRPr sz="1067"/>
            </a:lvl4pPr>
            <a:lvl5pPr>
              <a:defRPr sz="1067"/>
            </a:lvl5pPr>
          </a:lstStyle>
          <a:p>
            <a:r>
              <a:rPr lang="en-US" sz="1067">
                <a:solidFill>
                  <a:schemeClr val="tx2"/>
                </a:solidFill>
              </a:rPr>
              <a:t>Title</a:t>
            </a:r>
          </a:p>
          <a:p>
            <a:r>
              <a:rPr lang="en-US" sz="1067">
                <a:solidFill>
                  <a:schemeClr val="tx2"/>
                </a:solidFill>
              </a:rPr>
              <a:t>Company/Business Unit</a:t>
            </a:r>
          </a:p>
          <a:p>
            <a:endParaRPr lang="en-US" sz="1067"/>
          </a:p>
        </p:txBody>
      </p:sp>
      <p:sp>
        <p:nvSpPr>
          <p:cNvPr id="26" name="Picture Placeholder 25">
            <a:extLst>
              <a:ext uri="{FF2B5EF4-FFF2-40B4-BE49-F238E27FC236}">
                <a16:creationId xmlns:a16="http://schemas.microsoft.com/office/drawing/2014/main" id="{5C146D00-F56D-610A-8A1D-C615F415E682}"/>
              </a:ext>
            </a:extLst>
          </p:cNvPr>
          <p:cNvSpPr>
            <a:spLocks noGrp="1"/>
          </p:cNvSpPr>
          <p:nvPr>
            <p:ph type="pic" sz="quarter" idx="25" hasCustomPrompt="1"/>
          </p:nvPr>
        </p:nvSpPr>
        <p:spPr>
          <a:xfrm>
            <a:off x="836084" y="1528233"/>
            <a:ext cx="2478616" cy="2381251"/>
          </a:xfrm>
          <a:blipFill>
            <a:blip r:embed="rId4"/>
            <a:stretch>
              <a:fillRect/>
            </a:stretch>
          </a:blipFill>
        </p:spPr>
        <p:txBody>
          <a:bodyPr/>
          <a:lstStyle>
            <a:lvl1pPr>
              <a:defRPr sz="1333"/>
            </a:lvl1pPr>
          </a:lstStyle>
          <a:p>
            <a:r>
              <a:rPr lang="en-US" dirty="0"/>
              <a:t>Click the icon to add a picture</a:t>
            </a:r>
          </a:p>
          <a:p>
            <a:endParaRPr lang="en-US" dirty="0"/>
          </a:p>
        </p:txBody>
      </p:sp>
      <p:sp>
        <p:nvSpPr>
          <p:cNvPr id="31" name="Picture Placeholder 30">
            <a:extLst>
              <a:ext uri="{FF2B5EF4-FFF2-40B4-BE49-F238E27FC236}">
                <a16:creationId xmlns:a16="http://schemas.microsoft.com/office/drawing/2014/main" id="{91A5F1EB-54DD-7222-F02D-9DAAFB66A1C8}"/>
              </a:ext>
            </a:extLst>
          </p:cNvPr>
          <p:cNvSpPr>
            <a:spLocks noGrp="1"/>
          </p:cNvSpPr>
          <p:nvPr>
            <p:ph type="pic" sz="quarter" idx="27" hasCustomPrompt="1"/>
          </p:nvPr>
        </p:nvSpPr>
        <p:spPr>
          <a:xfrm>
            <a:off x="6523011" y="1528233"/>
            <a:ext cx="2474975" cy="2377440"/>
          </a:xfrm>
          <a:blipFill>
            <a:blip r:embed="rId4"/>
            <a:stretch>
              <a:fillRect/>
            </a:stretch>
          </a:blipFill>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sz="1333"/>
            </a:lvl1pPr>
          </a:lstStyle>
          <a:p>
            <a:r>
              <a:rPr lang="en-US" dirty="0"/>
              <a:t>Click the icon to add a picture</a:t>
            </a:r>
          </a:p>
        </p:txBody>
      </p:sp>
      <p:sp>
        <p:nvSpPr>
          <p:cNvPr id="33" name="Picture Placeholder 32">
            <a:extLst>
              <a:ext uri="{FF2B5EF4-FFF2-40B4-BE49-F238E27FC236}">
                <a16:creationId xmlns:a16="http://schemas.microsoft.com/office/drawing/2014/main" id="{69473460-A800-1700-3771-1BB955A0A6F4}"/>
              </a:ext>
            </a:extLst>
          </p:cNvPr>
          <p:cNvSpPr>
            <a:spLocks noGrp="1"/>
          </p:cNvSpPr>
          <p:nvPr>
            <p:ph type="pic" sz="quarter" idx="28" hasCustomPrompt="1"/>
          </p:nvPr>
        </p:nvSpPr>
        <p:spPr>
          <a:xfrm>
            <a:off x="9362465" y="1528233"/>
            <a:ext cx="2474975" cy="2381251"/>
          </a:xfrm>
          <a:blipFill>
            <a:blip r:embed="rId4"/>
            <a:stretch>
              <a:fillRect/>
            </a:stretch>
          </a:blipFill>
        </p:spPr>
        <p:txBody>
          <a:bodyPr/>
          <a:lstStyle>
            <a:lvl1pPr>
              <a:defRPr sz="1333"/>
            </a:lvl1pPr>
          </a:lstStyle>
          <a:p>
            <a:r>
              <a:rPr lang="en-US" dirty="0"/>
              <a:t>Click the icon to add a picture</a:t>
            </a:r>
          </a:p>
          <a:p>
            <a:endParaRPr lang="en-US" dirty="0"/>
          </a:p>
        </p:txBody>
      </p:sp>
      <p:sp>
        <p:nvSpPr>
          <p:cNvPr id="11" name="Picture Placeholder 25">
            <a:extLst>
              <a:ext uri="{FF2B5EF4-FFF2-40B4-BE49-F238E27FC236}">
                <a16:creationId xmlns:a16="http://schemas.microsoft.com/office/drawing/2014/main" id="{37B07A3B-8AA8-3A54-D00C-35CA78BD568E}"/>
              </a:ext>
            </a:extLst>
          </p:cNvPr>
          <p:cNvSpPr>
            <a:spLocks noGrp="1"/>
          </p:cNvSpPr>
          <p:nvPr>
            <p:ph type="pic" sz="quarter" idx="29" hasCustomPrompt="1"/>
          </p:nvPr>
        </p:nvSpPr>
        <p:spPr>
          <a:xfrm>
            <a:off x="3682451" y="1528233"/>
            <a:ext cx="2478616" cy="2381251"/>
          </a:xfrm>
          <a:blipFill>
            <a:blip r:embed="rId4"/>
            <a:stretch>
              <a:fillRect/>
            </a:stretch>
          </a:blipFill>
        </p:spPr>
        <p:txBody>
          <a:bodyPr/>
          <a:lstStyle>
            <a:lvl1pPr>
              <a:defRPr sz="1333"/>
            </a:lvl1pPr>
          </a:lstStyle>
          <a:p>
            <a:r>
              <a:rPr lang="en-US" dirty="0"/>
              <a:t>Click the icon to add a picture</a:t>
            </a:r>
          </a:p>
          <a:p>
            <a:endParaRPr lang="en-US" dirty="0"/>
          </a:p>
        </p:txBody>
      </p:sp>
    </p:spTree>
    <p:extLst>
      <p:ext uri="{BB962C8B-B14F-4D97-AF65-F5344CB8AC3E}">
        <p14:creationId xmlns:p14="http://schemas.microsoft.com/office/powerpoint/2010/main" val="4220540220"/>
      </p:ext>
    </p:extLst>
  </p:cSld>
  <p:clrMapOvr>
    <a:masterClrMapping/>
  </p:clrMapOvr>
  <p:extLst>
    <p:ext uri="{DCECCB84-F9BA-43D5-87BE-67443E8EF086}">
      <p15:sldGuideLst xmlns:p15="http://schemas.microsoft.com/office/powerpoint/2012/main"/>
    </p:ext>
  </p:extLst>
</p:sldLayout>
</file>

<file path=ppt/slideLayouts/slideLayout402.xml><?xml version="1.0" encoding="utf-8"?>
<p:sldLayout xmlns:a="http://schemas.openxmlformats.org/drawingml/2006/main" xmlns:r="http://schemas.openxmlformats.org/officeDocument/2006/relationships" xmlns:p="http://schemas.openxmlformats.org/presentationml/2006/main" preserve="1" userDrawn="1">
  <p:cSld name="Team slide 12 person">
    <p:spTree>
      <p:nvGrpSpPr>
        <p:cNvPr id="1" name=""/>
        <p:cNvGrpSpPr/>
        <p:nvPr/>
      </p:nvGrpSpPr>
      <p:grpSpPr>
        <a:xfrm>
          <a:off x="0" y="0"/>
          <a:ext cx="0" cy="0"/>
          <a:chOff x="0" y="0"/>
          <a:chExt cx="0" cy="0"/>
        </a:xfrm>
      </p:grpSpPr>
      <p:sp>
        <p:nvSpPr>
          <p:cNvPr id="43" name="Picture Placeholder 10">
            <a:extLst>
              <a:ext uri="{FF2B5EF4-FFF2-40B4-BE49-F238E27FC236}">
                <a16:creationId xmlns:a16="http://schemas.microsoft.com/office/drawing/2014/main" id="{00A3083D-7E5D-C6FA-4E3E-199A5415F2CF}"/>
              </a:ext>
            </a:extLst>
          </p:cNvPr>
          <p:cNvSpPr>
            <a:spLocks noGrp="1"/>
          </p:cNvSpPr>
          <p:nvPr>
            <p:ph type="pic" sz="quarter" idx="41" hasCustomPrompt="1"/>
          </p:nvPr>
        </p:nvSpPr>
        <p:spPr>
          <a:xfrm>
            <a:off x="2726269" y="4048971"/>
            <a:ext cx="1526116" cy="1219200"/>
          </a:xfrm>
          <a:blipFill>
            <a:blip r:embed="rId2"/>
            <a:tile tx="0" ty="0" sx="90000" sy="90000" flip="none" algn="ctr"/>
          </a:blipFill>
        </p:spPr>
        <p:txBody>
          <a:bodyPr/>
          <a:lstStyle>
            <a:lvl1pPr>
              <a:defRPr sz="1067"/>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2" name="Title 1"/>
          <p:cNvSpPr>
            <a:spLocks noGrp="1"/>
          </p:cNvSpPr>
          <p:nvPr>
            <p:ph type="title"/>
          </p:nvPr>
        </p:nvSpPr>
        <p:spPr>
          <a:xfrm>
            <a:off x="836083" y="385234"/>
            <a:ext cx="11000316" cy="950935"/>
          </a:xfrm>
        </p:spPr>
        <p:txBody>
          <a:bodyPr/>
          <a:lstStyle/>
          <a:p>
            <a:r>
              <a:rPr lang="en-US"/>
              <a:t>Click to edit Master title style</a:t>
            </a:r>
          </a:p>
        </p:txBody>
      </p:sp>
      <p:sp>
        <p:nvSpPr>
          <p:cNvPr id="4" name="Date Placeholder 3"/>
          <p:cNvSpPr>
            <a:spLocks noGrp="1"/>
          </p:cNvSpPr>
          <p:nvPr>
            <p:ph type="dt" sz="half" idx="10"/>
          </p:nvPr>
        </p:nvSpPr>
        <p:spPr/>
        <p:txBody>
          <a:bodyPr/>
          <a:lstStyle/>
          <a:p>
            <a:fld id="{329CD60D-1FA1-4C87-8C8A-C8D6A0EFF08E}"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3">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rot="-5400000">
            <a:off x="-113234" y="827963"/>
            <a:ext cx="811268" cy="115200"/>
          </a:xfrm>
          <a:prstGeom prst="rect">
            <a:avLst/>
          </a:prstGeom>
        </p:spPr>
      </p:pic>
      <p:sp>
        <p:nvSpPr>
          <p:cNvPr id="11" name="Picture Placeholder 10">
            <a:extLst>
              <a:ext uri="{FF2B5EF4-FFF2-40B4-BE49-F238E27FC236}">
                <a16:creationId xmlns:a16="http://schemas.microsoft.com/office/drawing/2014/main" id="{ABD7E67F-4B11-8C6C-E8AB-8B0863B713AE}"/>
              </a:ext>
            </a:extLst>
          </p:cNvPr>
          <p:cNvSpPr>
            <a:spLocks noGrp="1"/>
          </p:cNvSpPr>
          <p:nvPr>
            <p:ph type="pic" sz="quarter" idx="19" hasCustomPrompt="1"/>
          </p:nvPr>
        </p:nvSpPr>
        <p:spPr>
          <a:xfrm>
            <a:off x="836085" y="1528231"/>
            <a:ext cx="1534583" cy="1219200"/>
          </a:xfrm>
          <a:blipFill dpi="0" rotWithShape="1">
            <a:blip r:embed="rId2"/>
            <a:srcRect/>
            <a:tile tx="0" ty="0" sx="90000" sy="90000" flip="none" algn="ctr"/>
          </a:blipFill>
        </p:spPr>
        <p:txBody>
          <a:bodyPr/>
          <a:lstStyle>
            <a:lvl1pPr>
              <a:defRPr sz="1067"/>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13" name="Text Placeholder 12">
            <a:extLst>
              <a:ext uri="{FF2B5EF4-FFF2-40B4-BE49-F238E27FC236}">
                <a16:creationId xmlns:a16="http://schemas.microsoft.com/office/drawing/2014/main" id="{D31331E5-4344-3772-3C3E-1A6709ED5D73}"/>
              </a:ext>
            </a:extLst>
          </p:cNvPr>
          <p:cNvSpPr>
            <a:spLocks noGrp="1"/>
          </p:cNvSpPr>
          <p:nvPr>
            <p:ph type="body" sz="quarter" idx="20" hasCustomPrompt="1"/>
          </p:nvPr>
        </p:nvSpPr>
        <p:spPr>
          <a:xfrm>
            <a:off x="836085" y="2743201"/>
            <a:ext cx="1534583"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a:t>Name</a:t>
            </a:r>
            <a:br>
              <a:rPr lang="en-US"/>
            </a:br>
            <a:endParaRPr lang="en-US"/>
          </a:p>
        </p:txBody>
      </p:sp>
      <p:sp>
        <p:nvSpPr>
          <p:cNvPr id="24" name="Text Placeholder 12">
            <a:extLst>
              <a:ext uri="{FF2B5EF4-FFF2-40B4-BE49-F238E27FC236}">
                <a16:creationId xmlns:a16="http://schemas.microsoft.com/office/drawing/2014/main" id="{CDA3A813-4653-91B7-6800-0606C3DAA6D8}"/>
              </a:ext>
            </a:extLst>
          </p:cNvPr>
          <p:cNvSpPr>
            <a:spLocks noGrp="1"/>
          </p:cNvSpPr>
          <p:nvPr>
            <p:ph type="body" sz="quarter" idx="22" hasCustomPrompt="1"/>
          </p:nvPr>
        </p:nvSpPr>
        <p:spPr>
          <a:xfrm>
            <a:off x="836085" y="3249366"/>
            <a:ext cx="1534583"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Title</a:t>
            </a:r>
            <a:br>
              <a:rPr lang="en-US"/>
            </a:br>
            <a:r>
              <a:rPr lang="en-US"/>
              <a:t>Company</a:t>
            </a:r>
            <a:br>
              <a:rPr lang="en-US"/>
            </a:br>
            <a:r>
              <a:rPr lang="en-US"/>
              <a:t>Business Unit</a:t>
            </a:r>
          </a:p>
        </p:txBody>
      </p:sp>
      <p:sp>
        <p:nvSpPr>
          <p:cNvPr id="25" name="Picture Placeholder 10">
            <a:extLst>
              <a:ext uri="{FF2B5EF4-FFF2-40B4-BE49-F238E27FC236}">
                <a16:creationId xmlns:a16="http://schemas.microsoft.com/office/drawing/2014/main" id="{D9C3A658-4DBD-EC3A-63B0-0AC18DFB5A61}"/>
              </a:ext>
            </a:extLst>
          </p:cNvPr>
          <p:cNvSpPr>
            <a:spLocks noGrp="1"/>
          </p:cNvSpPr>
          <p:nvPr>
            <p:ph type="pic" sz="quarter" idx="23" hasCustomPrompt="1"/>
          </p:nvPr>
        </p:nvSpPr>
        <p:spPr>
          <a:xfrm>
            <a:off x="2726269" y="1528231"/>
            <a:ext cx="1526116" cy="1219200"/>
          </a:xfrm>
          <a:blipFill>
            <a:blip r:embed="rId2"/>
            <a:tile tx="0" ty="0" sx="90000" sy="90000" flip="none" algn="ctr"/>
          </a:blipFill>
        </p:spPr>
        <p:txBody>
          <a:bodyPr/>
          <a:lstStyle>
            <a:lvl1pPr>
              <a:defRPr sz="1067"/>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26" name="Text Placeholder 12">
            <a:extLst>
              <a:ext uri="{FF2B5EF4-FFF2-40B4-BE49-F238E27FC236}">
                <a16:creationId xmlns:a16="http://schemas.microsoft.com/office/drawing/2014/main" id="{4D010FF0-ABBD-A09A-BC9D-C58D34C67170}"/>
              </a:ext>
            </a:extLst>
          </p:cNvPr>
          <p:cNvSpPr>
            <a:spLocks noGrp="1"/>
          </p:cNvSpPr>
          <p:nvPr>
            <p:ph type="body" sz="quarter" idx="24" hasCustomPrompt="1"/>
          </p:nvPr>
        </p:nvSpPr>
        <p:spPr>
          <a:xfrm>
            <a:off x="2726269" y="2743201"/>
            <a:ext cx="1526116"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a:t>Name</a:t>
            </a:r>
            <a:br>
              <a:rPr lang="en-US"/>
            </a:br>
            <a:endParaRPr lang="en-US"/>
          </a:p>
        </p:txBody>
      </p:sp>
      <p:sp>
        <p:nvSpPr>
          <p:cNvPr id="27" name="Text Placeholder 12">
            <a:extLst>
              <a:ext uri="{FF2B5EF4-FFF2-40B4-BE49-F238E27FC236}">
                <a16:creationId xmlns:a16="http://schemas.microsoft.com/office/drawing/2014/main" id="{2ED5322B-0FF4-C73D-E780-21071802B558}"/>
              </a:ext>
            </a:extLst>
          </p:cNvPr>
          <p:cNvSpPr>
            <a:spLocks noGrp="1"/>
          </p:cNvSpPr>
          <p:nvPr>
            <p:ph type="body" sz="quarter" idx="25" hasCustomPrompt="1"/>
          </p:nvPr>
        </p:nvSpPr>
        <p:spPr>
          <a:xfrm>
            <a:off x="2726269" y="3249366"/>
            <a:ext cx="1526116"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Title</a:t>
            </a:r>
            <a:br>
              <a:rPr lang="en-US"/>
            </a:br>
            <a:r>
              <a:rPr lang="en-US"/>
              <a:t>Company</a:t>
            </a:r>
            <a:br>
              <a:rPr lang="en-US"/>
            </a:br>
            <a:r>
              <a:rPr lang="en-US"/>
              <a:t>Business Unit</a:t>
            </a:r>
            <a:br>
              <a:rPr lang="en-US"/>
            </a:br>
            <a:endParaRPr lang="en-US"/>
          </a:p>
        </p:txBody>
      </p:sp>
      <p:sp>
        <p:nvSpPr>
          <p:cNvPr id="28" name="Picture Placeholder 10">
            <a:extLst>
              <a:ext uri="{FF2B5EF4-FFF2-40B4-BE49-F238E27FC236}">
                <a16:creationId xmlns:a16="http://schemas.microsoft.com/office/drawing/2014/main" id="{40D8FAFA-AC97-C691-05EC-6553D5303A5A}"/>
              </a:ext>
            </a:extLst>
          </p:cNvPr>
          <p:cNvSpPr>
            <a:spLocks noGrp="1"/>
          </p:cNvSpPr>
          <p:nvPr>
            <p:ph type="pic" sz="quarter" idx="26" hasCustomPrompt="1"/>
          </p:nvPr>
        </p:nvSpPr>
        <p:spPr>
          <a:xfrm>
            <a:off x="4618567" y="1528231"/>
            <a:ext cx="1532467" cy="1219200"/>
          </a:xfrm>
          <a:blipFill>
            <a:blip r:embed="rId2"/>
            <a:tile tx="0" ty="0" sx="90000" sy="90000" flip="none" algn="ctr"/>
          </a:blipFill>
        </p:spPr>
        <p:txBody>
          <a:bodyPr/>
          <a:lstStyle>
            <a:lvl1pPr>
              <a:defRPr sz="1067"/>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29" name="Text Placeholder 12">
            <a:extLst>
              <a:ext uri="{FF2B5EF4-FFF2-40B4-BE49-F238E27FC236}">
                <a16:creationId xmlns:a16="http://schemas.microsoft.com/office/drawing/2014/main" id="{71D0322B-16B5-3971-625C-7C1D668C5905}"/>
              </a:ext>
            </a:extLst>
          </p:cNvPr>
          <p:cNvSpPr>
            <a:spLocks noGrp="1"/>
          </p:cNvSpPr>
          <p:nvPr>
            <p:ph type="body" sz="quarter" idx="27" hasCustomPrompt="1"/>
          </p:nvPr>
        </p:nvSpPr>
        <p:spPr>
          <a:xfrm>
            <a:off x="4618567" y="2743201"/>
            <a:ext cx="1532467"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a:t>Name</a:t>
            </a:r>
            <a:br>
              <a:rPr lang="en-US"/>
            </a:br>
            <a:endParaRPr lang="en-US"/>
          </a:p>
        </p:txBody>
      </p:sp>
      <p:sp>
        <p:nvSpPr>
          <p:cNvPr id="30" name="Text Placeholder 12">
            <a:extLst>
              <a:ext uri="{FF2B5EF4-FFF2-40B4-BE49-F238E27FC236}">
                <a16:creationId xmlns:a16="http://schemas.microsoft.com/office/drawing/2014/main" id="{0D1F4B16-2B1F-92E9-45BA-988D9B8F8987}"/>
              </a:ext>
            </a:extLst>
          </p:cNvPr>
          <p:cNvSpPr>
            <a:spLocks noGrp="1"/>
          </p:cNvSpPr>
          <p:nvPr>
            <p:ph type="body" sz="quarter" idx="28" hasCustomPrompt="1"/>
          </p:nvPr>
        </p:nvSpPr>
        <p:spPr>
          <a:xfrm>
            <a:off x="4618567" y="3249366"/>
            <a:ext cx="1532467"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Title</a:t>
            </a:r>
            <a:br>
              <a:rPr lang="en-US"/>
            </a:br>
            <a:r>
              <a:rPr lang="en-US"/>
              <a:t>Company</a:t>
            </a:r>
            <a:br>
              <a:rPr lang="en-US"/>
            </a:br>
            <a:r>
              <a:rPr lang="en-US"/>
              <a:t>Business Unit</a:t>
            </a:r>
            <a:br>
              <a:rPr lang="en-US"/>
            </a:br>
            <a:endParaRPr lang="en-US"/>
          </a:p>
        </p:txBody>
      </p:sp>
      <p:sp>
        <p:nvSpPr>
          <p:cNvPr id="31" name="Picture Placeholder 10">
            <a:extLst>
              <a:ext uri="{FF2B5EF4-FFF2-40B4-BE49-F238E27FC236}">
                <a16:creationId xmlns:a16="http://schemas.microsoft.com/office/drawing/2014/main" id="{C50CD975-BF64-B428-1E8F-727E2065B2EE}"/>
              </a:ext>
            </a:extLst>
          </p:cNvPr>
          <p:cNvSpPr>
            <a:spLocks noGrp="1"/>
          </p:cNvSpPr>
          <p:nvPr>
            <p:ph type="pic" sz="quarter" idx="29" hasCustomPrompt="1"/>
          </p:nvPr>
        </p:nvSpPr>
        <p:spPr>
          <a:xfrm>
            <a:off x="6529917" y="1528231"/>
            <a:ext cx="1513416" cy="1219200"/>
          </a:xfrm>
          <a:blipFill>
            <a:blip r:embed="rId2"/>
            <a:tile tx="0" ty="0" sx="90000" sy="90000" flip="none" algn="ctr"/>
          </a:blipFill>
        </p:spPr>
        <p:txBody>
          <a:bodyPr/>
          <a:lstStyle>
            <a:lvl1pPr>
              <a:defRPr sz="1067"/>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32" name="Text Placeholder 12">
            <a:extLst>
              <a:ext uri="{FF2B5EF4-FFF2-40B4-BE49-F238E27FC236}">
                <a16:creationId xmlns:a16="http://schemas.microsoft.com/office/drawing/2014/main" id="{64BDABDF-C395-FA61-78EC-B558B2921BAA}"/>
              </a:ext>
            </a:extLst>
          </p:cNvPr>
          <p:cNvSpPr>
            <a:spLocks noGrp="1"/>
          </p:cNvSpPr>
          <p:nvPr>
            <p:ph type="body" sz="quarter" idx="30" hasCustomPrompt="1"/>
          </p:nvPr>
        </p:nvSpPr>
        <p:spPr>
          <a:xfrm>
            <a:off x="6529917" y="2743201"/>
            <a:ext cx="1513416"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a:t>Name</a:t>
            </a:r>
            <a:br>
              <a:rPr lang="en-US"/>
            </a:br>
            <a:endParaRPr lang="en-US"/>
          </a:p>
        </p:txBody>
      </p:sp>
      <p:sp>
        <p:nvSpPr>
          <p:cNvPr id="33" name="Text Placeholder 12">
            <a:extLst>
              <a:ext uri="{FF2B5EF4-FFF2-40B4-BE49-F238E27FC236}">
                <a16:creationId xmlns:a16="http://schemas.microsoft.com/office/drawing/2014/main" id="{AB6F170F-CDE3-6470-EB23-ACD3528A3448}"/>
              </a:ext>
            </a:extLst>
          </p:cNvPr>
          <p:cNvSpPr>
            <a:spLocks noGrp="1"/>
          </p:cNvSpPr>
          <p:nvPr>
            <p:ph type="body" sz="quarter" idx="31" hasCustomPrompt="1"/>
          </p:nvPr>
        </p:nvSpPr>
        <p:spPr>
          <a:xfrm>
            <a:off x="6529917" y="3249366"/>
            <a:ext cx="1513416"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Title</a:t>
            </a:r>
            <a:br>
              <a:rPr lang="en-US"/>
            </a:br>
            <a:r>
              <a:rPr lang="en-US"/>
              <a:t>Company</a:t>
            </a:r>
            <a:br>
              <a:rPr lang="en-US"/>
            </a:br>
            <a:r>
              <a:rPr lang="en-US"/>
              <a:t>Business Unit</a:t>
            </a:r>
            <a:br>
              <a:rPr lang="en-US"/>
            </a:br>
            <a:endParaRPr lang="en-US"/>
          </a:p>
        </p:txBody>
      </p:sp>
      <p:sp>
        <p:nvSpPr>
          <p:cNvPr id="34" name="Picture Placeholder 10">
            <a:extLst>
              <a:ext uri="{FF2B5EF4-FFF2-40B4-BE49-F238E27FC236}">
                <a16:creationId xmlns:a16="http://schemas.microsoft.com/office/drawing/2014/main" id="{C1EE2B2E-68D0-F2FD-D146-7DFA1F62FD08}"/>
              </a:ext>
            </a:extLst>
          </p:cNvPr>
          <p:cNvSpPr>
            <a:spLocks noGrp="1"/>
          </p:cNvSpPr>
          <p:nvPr>
            <p:ph type="pic" sz="quarter" idx="32" hasCustomPrompt="1"/>
          </p:nvPr>
        </p:nvSpPr>
        <p:spPr>
          <a:xfrm>
            <a:off x="8411636" y="1528231"/>
            <a:ext cx="1532464" cy="1219200"/>
          </a:xfrm>
          <a:blipFill>
            <a:blip r:embed="rId2"/>
            <a:tile tx="0" ty="0" sx="90000" sy="90000" flip="none" algn="ctr"/>
          </a:blipFill>
        </p:spPr>
        <p:txBody>
          <a:bodyPr/>
          <a:lstStyle>
            <a:lvl1pPr>
              <a:defRPr sz="1067"/>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35" name="Text Placeholder 12">
            <a:extLst>
              <a:ext uri="{FF2B5EF4-FFF2-40B4-BE49-F238E27FC236}">
                <a16:creationId xmlns:a16="http://schemas.microsoft.com/office/drawing/2014/main" id="{79F085D4-3DD1-3931-97F1-9CEBBE6545AE}"/>
              </a:ext>
            </a:extLst>
          </p:cNvPr>
          <p:cNvSpPr>
            <a:spLocks noGrp="1"/>
          </p:cNvSpPr>
          <p:nvPr>
            <p:ph type="body" sz="quarter" idx="33" hasCustomPrompt="1"/>
          </p:nvPr>
        </p:nvSpPr>
        <p:spPr>
          <a:xfrm>
            <a:off x="8411636" y="2743201"/>
            <a:ext cx="1532464"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a:t>Name</a:t>
            </a:r>
            <a:br>
              <a:rPr lang="en-US"/>
            </a:br>
            <a:endParaRPr lang="en-US"/>
          </a:p>
        </p:txBody>
      </p:sp>
      <p:sp>
        <p:nvSpPr>
          <p:cNvPr id="36" name="Text Placeholder 12">
            <a:extLst>
              <a:ext uri="{FF2B5EF4-FFF2-40B4-BE49-F238E27FC236}">
                <a16:creationId xmlns:a16="http://schemas.microsoft.com/office/drawing/2014/main" id="{3415CA86-5FB2-255D-0F33-D08978C551D5}"/>
              </a:ext>
            </a:extLst>
          </p:cNvPr>
          <p:cNvSpPr>
            <a:spLocks noGrp="1"/>
          </p:cNvSpPr>
          <p:nvPr>
            <p:ph type="body" sz="quarter" idx="34" hasCustomPrompt="1"/>
          </p:nvPr>
        </p:nvSpPr>
        <p:spPr>
          <a:xfrm>
            <a:off x="8411636" y="3249366"/>
            <a:ext cx="1532464"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Title</a:t>
            </a:r>
            <a:br>
              <a:rPr lang="en-US"/>
            </a:br>
            <a:r>
              <a:rPr lang="en-US"/>
              <a:t>Company</a:t>
            </a:r>
            <a:br>
              <a:rPr lang="en-US"/>
            </a:br>
            <a:r>
              <a:rPr lang="en-US"/>
              <a:t>Business Unit</a:t>
            </a:r>
            <a:br>
              <a:rPr lang="en-US"/>
            </a:br>
            <a:endParaRPr lang="en-US"/>
          </a:p>
        </p:txBody>
      </p:sp>
      <p:sp>
        <p:nvSpPr>
          <p:cNvPr id="37" name="Picture Placeholder 10">
            <a:extLst>
              <a:ext uri="{FF2B5EF4-FFF2-40B4-BE49-F238E27FC236}">
                <a16:creationId xmlns:a16="http://schemas.microsoft.com/office/drawing/2014/main" id="{34BBD069-E3F0-DA88-D0A2-967799F6C610}"/>
              </a:ext>
            </a:extLst>
          </p:cNvPr>
          <p:cNvSpPr>
            <a:spLocks noGrp="1"/>
          </p:cNvSpPr>
          <p:nvPr>
            <p:ph type="pic" sz="quarter" idx="35" hasCustomPrompt="1"/>
          </p:nvPr>
        </p:nvSpPr>
        <p:spPr>
          <a:xfrm>
            <a:off x="10293355" y="1528231"/>
            <a:ext cx="1543045" cy="1219200"/>
          </a:xfrm>
          <a:blipFill>
            <a:blip r:embed="rId2"/>
            <a:tile tx="0" ty="0" sx="90000" sy="90000" flip="none" algn="ctr"/>
          </a:blipFill>
        </p:spPr>
        <p:txBody>
          <a:bodyPr/>
          <a:lstStyle>
            <a:lvl1pPr>
              <a:defRPr sz="1067"/>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38" name="Text Placeholder 12">
            <a:extLst>
              <a:ext uri="{FF2B5EF4-FFF2-40B4-BE49-F238E27FC236}">
                <a16:creationId xmlns:a16="http://schemas.microsoft.com/office/drawing/2014/main" id="{5FDF2828-3446-4678-FE03-0606E57A3D53}"/>
              </a:ext>
            </a:extLst>
          </p:cNvPr>
          <p:cNvSpPr>
            <a:spLocks noGrp="1"/>
          </p:cNvSpPr>
          <p:nvPr>
            <p:ph type="body" sz="quarter" idx="36" hasCustomPrompt="1"/>
          </p:nvPr>
        </p:nvSpPr>
        <p:spPr>
          <a:xfrm>
            <a:off x="10293355" y="2743201"/>
            <a:ext cx="1543045"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a:t>Name</a:t>
            </a:r>
            <a:br>
              <a:rPr lang="en-US"/>
            </a:br>
            <a:endParaRPr lang="en-US"/>
          </a:p>
        </p:txBody>
      </p:sp>
      <p:sp>
        <p:nvSpPr>
          <p:cNvPr id="39" name="Text Placeholder 12">
            <a:extLst>
              <a:ext uri="{FF2B5EF4-FFF2-40B4-BE49-F238E27FC236}">
                <a16:creationId xmlns:a16="http://schemas.microsoft.com/office/drawing/2014/main" id="{E84F0D3E-F7D9-9AF1-95C5-C5AF2120A8B0}"/>
              </a:ext>
            </a:extLst>
          </p:cNvPr>
          <p:cNvSpPr>
            <a:spLocks noGrp="1"/>
          </p:cNvSpPr>
          <p:nvPr>
            <p:ph type="body" sz="quarter" idx="37" hasCustomPrompt="1"/>
          </p:nvPr>
        </p:nvSpPr>
        <p:spPr>
          <a:xfrm>
            <a:off x="10293355" y="3249366"/>
            <a:ext cx="1543045"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Title</a:t>
            </a:r>
            <a:br>
              <a:rPr lang="en-US"/>
            </a:br>
            <a:r>
              <a:rPr lang="en-US"/>
              <a:t>Company</a:t>
            </a:r>
            <a:br>
              <a:rPr lang="en-US"/>
            </a:br>
            <a:r>
              <a:rPr lang="en-US"/>
              <a:t>Business Unit</a:t>
            </a:r>
            <a:br>
              <a:rPr lang="en-US"/>
            </a:br>
            <a:endParaRPr lang="en-US"/>
          </a:p>
        </p:txBody>
      </p:sp>
      <p:sp>
        <p:nvSpPr>
          <p:cNvPr id="40" name="Picture Placeholder 10">
            <a:extLst>
              <a:ext uri="{FF2B5EF4-FFF2-40B4-BE49-F238E27FC236}">
                <a16:creationId xmlns:a16="http://schemas.microsoft.com/office/drawing/2014/main" id="{6B3977FF-D0F0-324D-F7F1-505E303669D6}"/>
              </a:ext>
            </a:extLst>
          </p:cNvPr>
          <p:cNvSpPr>
            <a:spLocks noGrp="1"/>
          </p:cNvSpPr>
          <p:nvPr>
            <p:ph type="pic" sz="quarter" idx="38" hasCustomPrompt="1"/>
          </p:nvPr>
        </p:nvSpPr>
        <p:spPr>
          <a:xfrm>
            <a:off x="836085" y="4048971"/>
            <a:ext cx="1534583" cy="1219200"/>
          </a:xfrm>
          <a:blipFill>
            <a:blip r:embed="rId2"/>
            <a:tile tx="0" ty="0" sx="90000" sy="90000" flip="none" algn="ctr"/>
          </a:blipFill>
        </p:spPr>
        <p:txBody>
          <a:bodyPr/>
          <a:lstStyle>
            <a:lvl1pPr>
              <a:defRPr sz="1067"/>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41" name="Text Placeholder 12">
            <a:extLst>
              <a:ext uri="{FF2B5EF4-FFF2-40B4-BE49-F238E27FC236}">
                <a16:creationId xmlns:a16="http://schemas.microsoft.com/office/drawing/2014/main" id="{B44CB8EA-EEE7-5AF1-6D0F-CB96F2F1B366}"/>
              </a:ext>
            </a:extLst>
          </p:cNvPr>
          <p:cNvSpPr>
            <a:spLocks noGrp="1"/>
          </p:cNvSpPr>
          <p:nvPr>
            <p:ph type="body" sz="quarter" idx="39" hasCustomPrompt="1"/>
          </p:nvPr>
        </p:nvSpPr>
        <p:spPr>
          <a:xfrm>
            <a:off x="836085" y="5268171"/>
            <a:ext cx="1534583"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a:t>Name</a:t>
            </a:r>
            <a:br>
              <a:rPr lang="en-US"/>
            </a:br>
            <a:endParaRPr lang="en-US"/>
          </a:p>
        </p:txBody>
      </p:sp>
      <p:sp>
        <p:nvSpPr>
          <p:cNvPr id="42" name="Text Placeholder 12">
            <a:extLst>
              <a:ext uri="{FF2B5EF4-FFF2-40B4-BE49-F238E27FC236}">
                <a16:creationId xmlns:a16="http://schemas.microsoft.com/office/drawing/2014/main" id="{2A162A84-08B1-824B-8CAA-94FB2C42834B}"/>
              </a:ext>
            </a:extLst>
          </p:cNvPr>
          <p:cNvSpPr>
            <a:spLocks noGrp="1"/>
          </p:cNvSpPr>
          <p:nvPr>
            <p:ph type="body" sz="quarter" idx="40" hasCustomPrompt="1"/>
          </p:nvPr>
        </p:nvSpPr>
        <p:spPr>
          <a:xfrm>
            <a:off x="836085" y="5774337"/>
            <a:ext cx="1534583"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Title</a:t>
            </a:r>
            <a:br>
              <a:rPr lang="en-US"/>
            </a:br>
            <a:r>
              <a:rPr lang="en-US"/>
              <a:t>Company</a:t>
            </a:r>
            <a:br>
              <a:rPr lang="en-US"/>
            </a:br>
            <a:r>
              <a:rPr lang="en-US"/>
              <a:t>Business Unit</a:t>
            </a:r>
            <a:br>
              <a:rPr lang="en-US"/>
            </a:br>
            <a:endParaRPr lang="en-US"/>
          </a:p>
        </p:txBody>
      </p:sp>
      <p:sp>
        <p:nvSpPr>
          <p:cNvPr id="44" name="Text Placeholder 12">
            <a:extLst>
              <a:ext uri="{FF2B5EF4-FFF2-40B4-BE49-F238E27FC236}">
                <a16:creationId xmlns:a16="http://schemas.microsoft.com/office/drawing/2014/main" id="{2705F356-9279-7260-5803-5EB3384A7B49}"/>
              </a:ext>
            </a:extLst>
          </p:cNvPr>
          <p:cNvSpPr>
            <a:spLocks noGrp="1"/>
          </p:cNvSpPr>
          <p:nvPr>
            <p:ph type="body" sz="quarter" idx="42" hasCustomPrompt="1"/>
          </p:nvPr>
        </p:nvSpPr>
        <p:spPr>
          <a:xfrm>
            <a:off x="2726269" y="5268171"/>
            <a:ext cx="1526116"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a:t>Name</a:t>
            </a:r>
            <a:br>
              <a:rPr lang="en-US"/>
            </a:br>
            <a:endParaRPr lang="en-US"/>
          </a:p>
        </p:txBody>
      </p:sp>
      <p:sp>
        <p:nvSpPr>
          <p:cNvPr id="45" name="Text Placeholder 12">
            <a:extLst>
              <a:ext uri="{FF2B5EF4-FFF2-40B4-BE49-F238E27FC236}">
                <a16:creationId xmlns:a16="http://schemas.microsoft.com/office/drawing/2014/main" id="{CAB79A6F-48BD-EE12-8426-1AD7A26DB062}"/>
              </a:ext>
            </a:extLst>
          </p:cNvPr>
          <p:cNvSpPr>
            <a:spLocks noGrp="1"/>
          </p:cNvSpPr>
          <p:nvPr>
            <p:ph type="body" sz="quarter" idx="43" hasCustomPrompt="1"/>
          </p:nvPr>
        </p:nvSpPr>
        <p:spPr>
          <a:xfrm>
            <a:off x="2726269" y="5774337"/>
            <a:ext cx="1526116"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Title</a:t>
            </a:r>
            <a:br>
              <a:rPr lang="en-US"/>
            </a:br>
            <a:r>
              <a:rPr lang="en-US"/>
              <a:t>Company</a:t>
            </a:r>
            <a:br>
              <a:rPr lang="en-US"/>
            </a:br>
            <a:r>
              <a:rPr lang="en-US"/>
              <a:t>Business Unit</a:t>
            </a:r>
            <a:br>
              <a:rPr lang="en-US"/>
            </a:br>
            <a:endParaRPr lang="en-US"/>
          </a:p>
        </p:txBody>
      </p:sp>
      <p:sp>
        <p:nvSpPr>
          <p:cNvPr id="46" name="Picture Placeholder 10">
            <a:extLst>
              <a:ext uri="{FF2B5EF4-FFF2-40B4-BE49-F238E27FC236}">
                <a16:creationId xmlns:a16="http://schemas.microsoft.com/office/drawing/2014/main" id="{EC2AB918-2ED1-484F-7750-D7DC559F8546}"/>
              </a:ext>
            </a:extLst>
          </p:cNvPr>
          <p:cNvSpPr>
            <a:spLocks noGrp="1"/>
          </p:cNvSpPr>
          <p:nvPr>
            <p:ph type="pic" sz="quarter" idx="44" hasCustomPrompt="1"/>
          </p:nvPr>
        </p:nvSpPr>
        <p:spPr>
          <a:xfrm>
            <a:off x="4618567" y="4048971"/>
            <a:ext cx="1532467" cy="1219200"/>
          </a:xfrm>
          <a:blipFill>
            <a:blip r:embed="rId2"/>
            <a:tile tx="0" ty="0" sx="90000" sy="90000" flip="none" algn="ctr"/>
          </a:blipFill>
        </p:spPr>
        <p:txBody>
          <a:bodyPr/>
          <a:lstStyle>
            <a:lvl1pPr>
              <a:defRPr sz="1067"/>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47" name="Text Placeholder 12">
            <a:extLst>
              <a:ext uri="{FF2B5EF4-FFF2-40B4-BE49-F238E27FC236}">
                <a16:creationId xmlns:a16="http://schemas.microsoft.com/office/drawing/2014/main" id="{559C8710-202A-54AB-E5FE-5E7726612E15}"/>
              </a:ext>
            </a:extLst>
          </p:cNvPr>
          <p:cNvSpPr>
            <a:spLocks noGrp="1"/>
          </p:cNvSpPr>
          <p:nvPr>
            <p:ph type="body" sz="quarter" idx="45" hasCustomPrompt="1"/>
          </p:nvPr>
        </p:nvSpPr>
        <p:spPr>
          <a:xfrm>
            <a:off x="4618567" y="5268171"/>
            <a:ext cx="1532467"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a:t>Name</a:t>
            </a:r>
            <a:br>
              <a:rPr lang="en-US"/>
            </a:br>
            <a:endParaRPr lang="en-US"/>
          </a:p>
        </p:txBody>
      </p:sp>
      <p:sp>
        <p:nvSpPr>
          <p:cNvPr id="48" name="Text Placeholder 12">
            <a:extLst>
              <a:ext uri="{FF2B5EF4-FFF2-40B4-BE49-F238E27FC236}">
                <a16:creationId xmlns:a16="http://schemas.microsoft.com/office/drawing/2014/main" id="{E72CF804-B92B-4934-1366-C8BF02971C20}"/>
              </a:ext>
            </a:extLst>
          </p:cNvPr>
          <p:cNvSpPr>
            <a:spLocks noGrp="1"/>
          </p:cNvSpPr>
          <p:nvPr>
            <p:ph type="body" sz="quarter" idx="46" hasCustomPrompt="1"/>
          </p:nvPr>
        </p:nvSpPr>
        <p:spPr>
          <a:xfrm>
            <a:off x="4618567" y="5774337"/>
            <a:ext cx="1532467"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Title</a:t>
            </a:r>
            <a:br>
              <a:rPr lang="en-US"/>
            </a:br>
            <a:r>
              <a:rPr lang="en-US"/>
              <a:t>Company</a:t>
            </a:r>
            <a:br>
              <a:rPr lang="en-US"/>
            </a:br>
            <a:r>
              <a:rPr lang="en-US"/>
              <a:t>Business Unit</a:t>
            </a:r>
            <a:br>
              <a:rPr lang="en-US"/>
            </a:br>
            <a:endParaRPr lang="en-US"/>
          </a:p>
        </p:txBody>
      </p:sp>
      <p:sp>
        <p:nvSpPr>
          <p:cNvPr id="49" name="Picture Placeholder 10">
            <a:extLst>
              <a:ext uri="{FF2B5EF4-FFF2-40B4-BE49-F238E27FC236}">
                <a16:creationId xmlns:a16="http://schemas.microsoft.com/office/drawing/2014/main" id="{ABEEB6F4-C157-370B-5EBE-E4D0E6C483FE}"/>
              </a:ext>
            </a:extLst>
          </p:cNvPr>
          <p:cNvSpPr>
            <a:spLocks noGrp="1"/>
          </p:cNvSpPr>
          <p:nvPr>
            <p:ph type="pic" sz="quarter" idx="47" hasCustomPrompt="1"/>
          </p:nvPr>
        </p:nvSpPr>
        <p:spPr>
          <a:xfrm>
            <a:off x="6529917" y="4048971"/>
            <a:ext cx="1513416" cy="1219200"/>
          </a:xfrm>
          <a:blipFill>
            <a:blip r:embed="rId2"/>
            <a:tile tx="0" ty="0" sx="90000" sy="90000" flip="none" algn="ctr"/>
          </a:blipFill>
        </p:spPr>
        <p:txBody>
          <a:bodyPr/>
          <a:lstStyle>
            <a:lvl1pPr>
              <a:defRPr sz="1067"/>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50" name="Text Placeholder 12">
            <a:extLst>
              <a:ext uri="{FF2B5EF4-FFF2-40B4-BE49-F238E27FC236}">
                <a16:creationId xmlns:a16="http://schemas.microsoft.com/office/drawing/2014/main" id="{C5BFDEFD-EFE1-5201-70B9-CEF7897876EC}"/>
              </a:ext>
            </a:extLst>
          </p:cNvPr>
          <p:cNvSpPr>
            <a:spLocks noGrp="1"/>
          </p:cNvSpPr>
          <p:nvPr>
            <p:ph type="body" sz="quarter" idx="48" hasCustomPrompt="1"/>
          </p:nvPr>
        </p:nvSpPr>
        <p:spPr>
          <a:xfrm>
            <a:off x="6529917" y="5268171"/>
            <a:ext cx="1513416"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a:t>Name</a:t>
            </a:r>
            <a:br>
              <a:rPr lang="en-US"/>
            </a:br>
            <a:endParaRPr lang="en-US"/>
          </a:p>
        </p:txBody>
      </p:sp>
      <p:sp>
        <p:nvSpPr>
          <p:cNvPr id="51" name="Text Placeholder 12">
            <a:extLst>
              <a:ext uri="{FF2B5EF4-FFF2-40B4-BE49-F238E27FC236}">
                <a16:creationId xmlns:a16="http://schemas.microsoft.com/office/drawing/2014/main" id="{CD31ECC4-C74B-6E5E-E474-EF5FC1E41B81}"/>
              </a:ext>
            </a:extLst>
          </p:cNvPr>
          <p:cNvSpPr>
            <a:spLocks noGrp="1"/>
          </p:cNvSpPr>
          <p:nvPr>
            <p:ph type="body" sz="quarter" idx="49" hasCustomPrompt="1"/>
          </p:nvPr>
        </p:nvSpPr>
        <p:spPr>
          <a:xfrm>
            <a:off x="6529917" y="5774337"/>
            <a:ext cx="1513416"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Title</a:t>
            </a:r>
            <a:br>
              <a:rPr lang="en-US"/>
            </a:br>
            <a:r>
              <a:rPr lang="en-US"/>
              <a:t>Company</a:t>
            </a:r>
            <a:br>
              <a:rPr lang="en-US"/>
            </a:br>
            <a:r>
              <a:rPr lang="en-US"/>
              <a:t>Business Unit</a:t>
            </a:r>
            <a:br>
              <a:rPr lang="en-US"/>
            </a:br>
            <a:endParaRPr lang="en-US"/>
          </a:p>
        </p:txBody>
      </p:sp>
      <p:sp>
        <p:nvSpPr>
          <p:cNvPr id="52" name="Picture Placeholder 10">
            <a:extLst>
              <a:ext uri="{FF2B5EF4-FFF2-40B4-BE49-F238E27FC236}">
                <a16:creationId xmlns:a16="http://schemas.microsoft.com/office/drawing/2014/main" id="{E358F389-CFD4-AF51-1060-D62C7C7BEACE}"/>
              </a:ext>
            </a:extLst>
          </p:cNvPr>
          <p:cNvSpPr>
            <a:spLocks noGrp="1"/>
          </p:cNvSpPr>
          <p:nvPr>
            <p:ph type="pic" sz="quarter" idx="50" hasCustomPrompt="1"/>
          </p:nvPr>
        </p:nvSpPr>
        <p:spPr>
          <a:xfrm>
            <a:off x="8411636" y="4048971"/>
            <a:ext cx="1532464" cy="1219200"/>
          </a:xfrm>
          <a:blipFill>
            <a:blip r:embed="rId2"/>
            <a:tile tx="0" ty="0" sx="90000" sy="90000" flip="none" algn="ctr"/>
          </a:blipFill>
        </p:spPr>
        <p:txBody>
          <a:bodyPr/>
          <a:lstStyle>
            <a:lvl1pPr>
              <a:defRPr sz="1067"/>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53" name="Text Placeholder 12">
            <a:extLst>
              <a:ext uri="{FF2B5EF4-FFF2-40B4-BE49-F238E27FC236}">
                <a16:creationId xmlns:a16="http://schemas.microsoft.com/office/drawing/2014/main" id="{6E09BD3A-4D77-92CA-5B6B-C3756D11B037}"/>
              </a:ext>
            </a:extLst>
          </p:cNvPr>
          <p:cNvSpPr>
            <a:spLocks noGrp="1"/>
          </p:cNvSpPr>
          <p:nvPr>
            <p:ph type="body" sz="quarter" idx="51" hasCustomPrompt="1"/>
          </p:nvPr>
        </p:nvSpPr>
        <p:spPr>
          <a:xfrm>
            <a:off x="8411636" y="5268171"/>
            <a:ext cx="1532464"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a:t>Name</a:t>
            </a:r>
            <a:br>
              <a:rPr lang="en-US"/>
            </a:br>
            <a:endParaRPr lang="en-US"/>
          </a:p>
        </p:txBody>
      </p:sp>
      <p:sp>
        <p:nvSpPr>
          <p:cNvPr id="54" name="Text Placeholder 12">
            <a:extLst>
              <a:ext uri="{FF2B5EF4-FFF2-40B4-BE49-F238E27FC236}">
                <a16:creationId xmlns:a16="http://schemas.microsoft.com/office/drawing/2014/main" id="{0795E2A8-D24C-22F7-D6C4-2AE32039BD7A}"/>
              </a:ext>
            </a:extLst>
          </p:cNvPr>
          <p:cNvSpPr>
            <a:spLocks noGrp="1"/>
          </p:cNvSpPr>
          <p:nvPr>
            <p:ph type="body" sz="quarter" idx="52" hasCustomPrompt="1"/>
          </p:nvPr>
        </p:nvSpPr>
        <p:spPr>
          <a:xfrm>
            <a:off x="8411636" y="5774337"/>
            <a:ext cx="1532464"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Title</a:t>
            </a:r>
            <a:br>
              <a:rPr lang="en-US"/>
            </a:br>
            <a:r>
              <a:rPr lang="en-US"/>
              <a:t>Company</a:t>
            </a:r>
            <a:br>
              <a:rPr lang="en-US"/>
            </a:br>
            <a:r>
              <a:rPr lang="en-US"/>
              <a:t>Business Unit</a:t>
            </a:r>
            <a:br>
              <a:rPr lang="en-US"/>
            </a:br>
            <a:endParaRPr lang="en-US"/>
          </a:p>
        </p:txBody>
      </p:sp>
      <p:sp>
        <p:nvSpPr>
          <p:cNvPr id="55" name="Picture Placeholder 10">
            <a:extLst>
              <a:ext uri="{FF2B5EF4-FFF2-40B4-BE49-F238E27FC236}">
                <a16:creationId xmlns:a16="http://schemas.microsoft.com/office/drawing/2014/main" id="{9A797D27-E242-23FE-D47B-9CFBEEF23582}"/>
              </a:ext>
            </a:extLst>
          </p:cNvPr>
          <p:cNvSpPr>
            <a:spLocks noGrp="1"/>
          </p:cNvSpPr>
          <p:nvPr>
            <p:ph type="pic" sz="quarter" idx="53" hasCustomPrompt="1"/>
          </p:nvPr>
        </p:nvSpPr>
        <p:spPr>
          <a:xfrm>
            <a:off x="10293355" y="4048971"/>
            <a:ext cx="1543045" cy="1219200"/>
          </a:xfrm>
          <a:blipFill>
            <a:blip r:embed="rId2"/>
            <a:tile tx="0" ty="0" sx="90000" sy="90000" flip="none" algn="ctr"/>
          </a:blipFill>
        </p:spPr>
        <p:txBody>
          <a:bodyPr/>
          <a:lstStyle>
            <a:lvl1pPr>
              <a:defRPr sz="1067"/>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dirty="0"/>
              <a:t>Click the icon to add a picture</a:t>
            </a:r>
          </a:p>
          <a:p>
            <a:endParaRPr lang="en-US" dirty="0"/>
          </a:p>
        </p:txBody>
      </p:sp>
      <p:sp>
        <p:nvSpPr>
          <p:cNvPr id="56" name="Text Placeholder 12">
            <a:extLst>
              <a:ext uri="{FF2B5EF4-FFF2-40B4-BE49-F238E27FC236}">
                <a16:creationId xmlns:a16="http://schemas.microsoft.com/office/drawing/2014/main" id="{0E61A42D-CF1F-5D32-7B77-564F97AEE3C8}"/>
              </a:ext>
            </a:extLst>
          </p:cNvPr>
          <p:cNvSpPr>
            <a:spLocks noGrp="1"/>
          </p:cNvSpPr>
          <p:nvPr>
            <p:ph type="body" sz="quarter" idx="54" hasCustomPrompt="1"/>
          </p:nvPr>
        </p:nvSpPr>
        <p:spPr>
          <a:xfrm>
            <a:off x="10293355" y="5268171"/>
            <a:ext cx="1543045" cy="503911"/>
          </a:xfrm>
          <a:solidFill>
            <a:schemeClr val="bg2"/>
          </a:solidFill>
        </p:spPr>
        <p:txBody>
          <a:bodyPr lIns="91440" tIns="91440" rIns="91440"/>
          <a:lstStyle>
            <a:lvl1pPr>
              <a:spcAft>
                <a:spcPts val="0"/>
              </a:spcAft>
              <a:defRPr sz="933" b="1">
                <a:solidFill>
                  <a:schemeClr val="tx1"/>
                </a:solidFill>
              </a:defRPr>
            </a:lvl1pPr>
            <a:lvl2pPr>
              <a:defRPr sz="1067"/>
            </a:lvl2pPr>
            <a:lvl3pPr>
              <a:defRPr sz="1067"/>
            </a:lvl3pPr>
            <a:lvl4pPr>
              <a:defRPr sz="1067"/>
            </a:lvl4pPr>
            <a:lvl5pPr>
              <a:defRPr sz="1067"/>
            </a:lvl5pPr>
          </a:lstStyle>
          <a:p>
            <a:pPr lvl="0"/>
            <a:r>
              <a:rPr lang="en-US"/>
              <a:t>Name</a:t>
            </a:r>
            <a:br>
              <a:rPr lang="en-US"/>
            </a:br>
            <a:endParaRPr lang="en-US"/>
          </a:p>
        </p:txBody>
      </p:sp>
      <p:sp>
        <p:nvSpPr>
          <p:cNvPr id="57" name="Text Placeholder 12">
            <a:extLst>
              <a:ext uri="{FF2B5EF4-FFF2-40B4-BE49-F238E27FC236}">
                <a16:creationId xmlns:a16="http://schemas.microsoft.com/office/drawing/2014/main" id="{21D2AFD1-921E-7799-967D-4ACC12C59E23}"/>
              </a:ext>
            </a:extLst>
          </p:cNvPr>
          <p:cNvSpPr>
            <a:spLocks noGrp="1"/>
          </p:cNvSpPr>
          <p:nvPr>
            <p:ph type="body" sz="quarter" idx="55" hasCustomPrompt="1"/>
          </p:nvPr>
        </p:nvSpPr>
        <p:spPr>
          <a:xfrm>
            <a:off x="10293355" y="5774337"/>
            <a:ext cx="1543045" cy="610953"/>
          </a:xfrm>
          <a:solidFill>
            <a:schemeClr val="bg2"/>
          </a:solidFill>
        </p:spPr>
        <p:txBody>
          <a:bodyPr lIns="91440" tIns="0" rIns="9144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Title</a:t>
            </a:r>
            <a:br>
              <a:rPr lang="en-US"/>
            </a:br>
            <a:r>
              <a:rPr lang="en-US"/>
              <a:t>Company</a:t>
            </a:r>
            <a:br>
              <a:rPr lang="en-US"/>
            </a:br>
            <a:r>
              <a:rPr lang="en-US"/>
              <a:t>Business Unit</a:t>
            </a:r>
            <a:br>
              <a:rPr lang="en-US"/>
            </a:br>
            <a:endParaRPr lang="en-US"/>
          </a:p>
        </p:txBody>
      </p:sp>
    </p:spTree>
    <p:extLst>
      <p:ext uri="{BB962C8B-B14F-4D97-AF65-F5344CB8AC3E}">
        <p14:creationId xmlns:p14="http://schemas.microsoft.com/office/powerpoint/2010/main" val="1810274569"/>
      </p:ext>
    </p:extLst>
  </p:cSld>
  <p:clrMapOvr>
    <a:masterClrMapping/>
  </p:clrMapOvr>
  <p:extLst>
    <p:ext uri="{DCECCB84-F9BA-43D5-87BE-67443E8EF086}">
      <p15:sldGuideLst xmlns:p15="http://schemas.microsoft.com/office/powerpoint/2012/main"/>
    </p:ext>
  </p:extLst>
</p:sldLayout>
</file>

<file path=ppt/slideLayouts/slideLayout403.xml><?xml version="1.0" encoding="utf-8"?>
<p:sldLayout xmlns:a="http://schemas.openxmlformats.org/drawingml/2006/main" xmlns:r="http://schemas.openxmlformats.org/officeDocument/2006/relationships" xmlns:p="http://schemas.openxmlformats.org/presentationml/2006/main" preserve="1" userDrawn="1">
  <p:cSld name="Organigram">
    <p:spTree>
      <p:nvGrpSpPr>
        <p:cNvPr id="1" name=""/>
        <p:cNvGrpSpPr/>
        <p:nvPr/>
      </p:nvGrpSpPr>
      <p:grpSpPr>
        <a:xfrm>
          <a:off x="0" y="0"/>
          <a:ext cx="0" cy="0"/>
          <a:chOff x="0" y="0"/>
          <a:chExt cx="0" cy="0"/>
        </a:xfrm>
      </p:grpSpPr>
      <p:sp>
        <p:nvSpPr>
          <p:cNvPr id="2" name="Title 1"/>
          <p:cNvSpPr>
            <a:spLocks noGrp="1"/>
          </p:cNvSpPr>
          <p:nvPr>
            <p:ph type="title"/>
          </p:nvPr>
        </p:nvSpPr>
        <p:spPr>
          <a:xfrm>
            <a:off x="836083" y="385234"/>
            <a:ext cx="11000316" cy="950935"/>
          </a:xfrm>
        </p:spPr>
        <p:txBody>
          <a:bodyPr/>
          <a:lstStyle/>
          <a:p>
            <a:r>
              <a:rPr lang="en-US"/>
              <a:t>Click to edit Master title style</a:t>
            </a:r>
          </a:p>
        </p:txBody>
      </p:sp>
      <p:sp>
        <p:nvSpPr>
          <p:cNvPr id="4" name="Date Placeholder 3"/>
          <p:cNvSpPr>
            <a:spLocks noGrp="1"/>
          </p:cNvSpPr>
          <p:nvPr>
            <p:ph type="dt" sz="half" idx="10"/>
          </p:nvPr>
        </p:nvSpPr>
        <p:spPr/>
        <p:txBody>
          <a:bodyPr/>
          <a:lstStyle/>
          <a:p>
            <a:fld id="{E1DB9513-435C-4CBA-8E8D-BD2FC7D04452}"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2" name="Picture Placeholder 63">
            <a:extLst>
              <a:ext uri="{FF2B5EF4-FFF2-40B4-BE49-F238E27FC236}">
                <a16:creationId xmlns:a16="http://schemas.microsoft.com/office/drawing/2014/main" id="{80C857F7-19AC-10A0-5E82-85EA575A380B}"/>
              </a:ext>
            </a:extLst>
          </p:cNvPr>
          <p:cNvSpPr>
            <a:spLocks noGrp="1"/>
          </p:cNvSpPr>
          <p:nvPr>
            <p:ph type="pic" sz="quarter" idx="22" hasCustomPrompt="1"/>
          </p:nvPr>
        </p:nvSpPr>
        <p:spPr>
          <a:xfrm>
            <a:off x="5272313" y="2892127"/>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dirty="0"/>
              <a:t>Click the icon to add a picture</a:t>
            </a:r>
          </a:p>
        </p:txBody>
      </p:sp>
      <p:sp>
        <p:nvSpPr>
          <p:cNvPr id="68" name="Text Placeholder 67">
            <a:extLst>
              <a:ext uri="{FF2B5EF4-FFF2-40B4-BE49-F238E27FC236}">
                <a16:creationId xmlns:a16="http://schemas.microsoft.com/office/drawing/2014/main" id="{536D7C11-09BF-BF02-B7FF-0A0B1AABA6FA}"/>
              </a:ext>
            </a:extLst>
          </p:cNvPr>
          <p:cNvSpPr>
            <a:spLocks noGrp="1"/>
          </p:cNvSpPr>
          <p:nvPr>
            <p:ph type="body" sz="quarter" idx="94" hasCustomPrompt="1"/>
          </p:nvPr>
        </p:nvSpPr>
        <p:spPr>
          <a:xfrm>
            <a:off x="836085" y="264828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a:t>Additional description</a:t>
            </a:r>
          </a:p>
          <a:p>
            <a:pPr lvl="0"/>
            <a:r>
              <a:rPr lang="en-US"/>
              <a:t>Business Unit</a:t>
            </a:r>
          </a:p>
        </p:txBody>
      </p:sp>
      <p:sp>
        <p:nvSpPr>
          <p:cNvPr id="70" name="Picture Placeholder 69">
            <a:extLst>
              <a:ext uri="{FF2B5EF4-FFF2-40B4-BE49-F238E27FC236}">
                <a16:creationId xmlns:a16="http://schemas.microsoft.com/office/drawing/2014/main" id="{0E055B69-3679-54B4-5FB3-0DC0D2260F43}"/>
              </a:ext>
            </a:extLst>
          </p:cNvPr>
          <p:cNvSpPr>
            <a:spLocks noGrp="1"/>
          </p:cNvSpPr>
          <p:nvPr>
            <p:ph type="pic" sz="quarter" idx="95" hasCustomPrompt="1"/>
          </p:nvPr>
        </p:nvSpPr>
        <p:spPr>
          <a:xfrm>
            <a:off x="836084" y="2892127"/>
            <a:ext cx="859995" cy="859996"/>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dirty="0"/>
              <a:t>Click the icon to add a picture</a:t>
            </a:r>
          </a:p>
        </p:txBody>
      </p:sp>
      <p:sp>
        <p:nvSpPr>
          <p:cNvPr id="72" name="Text Placeholder 71">
            <a:extLst>
              <a:ext uri="{FF2B5EF4-FFF2-40B4-BE49-F238E27FC236}">
                <a16:creationId xmlns:a16="http://schemas.microsoft.com/office/drawing/2014/main" id="{8744A58A-D83D-1CE6-016B-71235C95CC9D}"/>
              </a:ext>
            </a:extLst>
          </p:cNvPr>
          <p:cNvSpPr>
            <a:spLocks noGrp="1"/>
          </p:cNvSpPr>
          <p:nvPr>
            <p:ph type="body" sz="quarter" idx="96" hasCustomPrompt="1"/>
          </p:nvPr>
        </p:nvSpPr>
        <p:spPr>
          <a:xfrm>
            <a:off x="1764634" y="2892127"/>
            <a:ext cx="1205468" cy="859996"/>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John Doe</a:t>
            </a:r>
          </a:p>
          <a:p>
            <a:pPr lvl="0"/>
            <a:r>
              <a:rPr lang="en-US"/>
              <a:t>Business Unit</a:t>
            </a:r>
          </a:p>
          <a:p>
            <a:pPr lvl="0"/>
            <a:r>
              <a:rPr lang="en-US"/>
              <a:t>Region</a:t>
            </a:r>
          </a:p>
          <a:p>
            <a:pPr lvl="0"/>
            <a:r>
              <a:rPr lang="en-US"/>
              <a:t>State, City</a:t>
            </a:r>
          </a:p>
          <a:p>
            <a:pPr lvl="0"/>
            <a:endParaRPr lang="en-US"/>
          </a:p>
        </p:txBody>
      </p:sp>
      <p:sp>
        <p:nvSpPr>
          <p:cNvPr id="77" name="Text Placeholder 67">
            <a:extLst>
              <a:ext uri="{FF2B5EF4-FFF2-40B4-BE49-F238E27FC236}">
                <a16:creationId xmlns:a16="http://schemas.microsoft.com/office/drawing/2014/main" id="{24193493-5ED0-5887-55C9-6C31EF46E897}"/>
              </a:ext>
            </a:extLst>
          </p:cNvPr>
          <p:cNvSpPr>
            <a:spLocks noGrp="1"/>
          </p:cNvSpPr>
          <p:nvPr>
            <p:ph type="body" sz="quarter" idx="97" hasCustomPrompt="1"/>
          </p:nvPr>
        </p:nvSpPr>
        <p:spPr>
          <a:xfrm>
            <a:off x="3056001" y="264828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a:t>Additional description</a:t>
            </a:r>
            <a:br>
              <a:rPr lang="en-US"/>
            </a:br>
            <a:r>
              <a:rPr lang="en-US"/>
              <a:t>Business Unit</a:t>
            </a:r>
          </a:p>
        </p:txBody>
      </p:sp>
      <p:sp>
        <p:nvSpPr>
          <p:cNvPr id="78" name="Text Placeholder 67">
            <a:extLst>
              <a:ext uri="{FF2B5EF4-FFF2-40B4-BE49-F238E27FC236}">
                <a16:creationId xmlns:a16="http://schemas.microsoft.com/office/drawing/2014/main" id="{1EC83820-F8CC-936A-3314-573F2124CE60}"/>
              </a:ext>
            </a:extLst>
          </p:cNvPr>
          <p:cNvSpPr>
            <a:spLocks noGrp="1"/>
          </p:cNvSpPr>
          <p:nvPr>
            <p:ph type="body" sz="quarter" idx="98" hasCustomPrompt="1"/>
          </p:nvPr>
        </p:nvSpPr>
        <p:spPr>
          <a:xfrm>
            <a:off x="5272313" y="264828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a:t>Additional description</a:t>
            </a:r>
            <a:br>
              <a:rPr lang="en-US"/>
            </a:br>
            <a:r>
              <a:rPr lang="en-US"/>
              <a:t>Business Unit</a:t>
            </a:r>
          </a:p>
        </p:txBody>
      </p:sp>
      <p:sp>
        <p:nvSpPr>
          <p:cNvPr id="79" name="Text Placeholder 67">
            <a:extLst>
              <a:ext uri="{FF2B5EF4-FFF2-40B4-BE49-F238E27FC236}">
                <a16:creationId xmlns:a16="http://schemas.microsoft.com/office/drawing/2014/main" id="{57308D93-AF42-A710-7F40-6772F483FA77}"/>
              </a:ext>
            </a:extLst>
          </p:cNvPr>
          <p:cNvSpPr>
            <a:spLocks noGrp="1"/>
          </p:cNvSpPr>
          <p:nvPr>
            <p:ph type="body" sz="quarter" idx="99" hasCustomPrompt="1"/>
          </p:nvPr>
        </p:nvSpPr>
        <p:spPr>
          <a:xfrm>
            <a:off x="7492231" y="264828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a:t>Additional description</a:t>
            </a:r>
            <a:br>
              <a:rPr lang="en-US"/>
            </a:br>
            <a:r>
              <a:rPr lang="en-US"/>
              <a:t>Business Unit</a:t>
            </a:r>
          </a:p>
        </p:txBody>
      </p:sp>
      <p:sp>
        <p:nvSpPr>
          <p:cNvPr id="81" name="Picture Placeholder 63">
            <a:extLst>
              <a:ext uri="{FF2B5EF4-FFF2-40B4-BE49-F238E27FC236}">
                <a16:creationId xmlns:a16="http://schemas.microsoft.com/office/drawing/2014/main" id="{7AC72009-3782-1023-EB56-456EC033A40C}"/>
              </a:ext>
            </a:extLst>
          </p:cNvPr>
          <p:cNvSpPr>
            <a:spLocks noGrp="1"/>
          </p:cNvSpPr>
          <p:nvPr>
            <p:ph type="pic" sz="quarter" idx="100" hasCustomPrompt="1"/>
          </p:nvPr>
        </p:nvSpPr>
        <p:spPr>
          <a:xfrm>
            <a:off x="7492231" y="2892127"/>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dirty="0"/>
              <a:t>Click the icon to add a picture</a:t>
            </a:r>
          </a:p>
        </p:txBody>
      </p:sp>
      <p:sp>
        <p:nvSpPr>
          <p:cNvPr id="82" name="Picture Placeholder 63">
            <a:extLst>
              <a:ext uri="{FF2B5EF4-FFF2-40B4-BE49-F238E27FC236}">
                <a16:creationId xmlns:a16="http://schemas.microsoft.com/office/drawing/2014/main" id="{0A6F3CEA-E098-9B0D-A482-E15860B0D001}"/>
              </a:ext>
            </a:extLst>
          </p:cNvPr>
          <p:cNvSpPr>
            <a:spLocks noGrp="1"/>
          </p:cNvSpPr>
          <p:nvPr>
            <p:ph type="pic" sz="quarter" idx="101" hasCustomPrompt="1"/>
          </p:nvPr>
        </p:nvSpPr>
        <p:spPr>
          <a:xfrm>
            <a:off x="9712147" y="2892127"/>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dirty="0"/>
              <a:t>Click the icon to add a picture</a:t>
            </a:r>
          </a:p>
        </p:txBody>
      </p:sp>
      <p:sp>
        <p:nvSpPr>
          <p:cNvPr id="83" name="Picture Placeholder 63">
            <a:extLst>
              <a:ext uri="{FF2B5EF4-FFF2-40B4-BE49-F238E27FC236}">
                <a16:creationId xmlns:a16="http://schemas.microsoft.com/office/drawing/2014/main" id="{3EAB35F7-0928-F702-8216-F79F84B3F680}"/>
              </a:ext>
            </a:extLst>
          </p:cNvPr>
          <p:cNvSpPr>
            <a:spLocks noGrp="1"/>
          </p:cNvSpPr>
          <p:nvPr>
            <p:ph type="pic" sz="quarter" idx="102" hasCustomPrompt="1"/>
          </p:nvPr>
        </p:nvSpPr>
        <p:spPr>
          <a:xfrm>
            <a:off x="3052396" y="2892127"/>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dirty="0"/>
              <a:t>Click the icon to add a picture</a:t>
            </a:r>
          </a:p>
        </p:txBody>
      </p:sp>
      <p:sp>
        <p:nvSpPr>
          <p:cNvPr id="84" name="Text Placeholder 67">
            <a:extLst>
              <a:ext uri="{FF2B5EF4-FFF2-40B4-BE49-F238E27FC236}">
                <a16:creationId xmlns:a16="http://schemas.microsoft.com/office/drawing/2014/main" id="{FFEB40D6-DA2E-E3AA-C4CD-D74675EC3F70}"/>
              </a:ext>
            </a:extLst>
          </p:cNvPr>
          <p:cNvSpPr>
            <a:spLocks noGrp="1"/>
          </p:cNvSpPr>
          <p:nvPr>
            <p:ph type="body" sz="quarter" idx="103" hasCustomPrompt="1"/>
          </p:nvPr>
        </p:nvSpPr>
        <p:spPr>
          <a:xfrm>
            <a:off x="9712147" y="264828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a:t>Additional description</a:t>
            </a:r>
            <a:br>
              <a:rPr lang="en-US"/>
            </a:br>
            <a:r>
              <a:rPr lang="en-US"/>
              <a:t>Business Unit</a:t>
            </a:r>
          </a:p>
        </p:txBody>
      </p:sp>
      <p:sp>
        <p:nvSpPr>
          <p:cNvPr id="85" name="Text Placeholder 67">
            <a:extLst>
              <a:ext uri="{FF2B5EF4-FFF2-40B4-BE49-F238E27FC236}">
                <a16:creationId xmlns:a16="http://schemas.microsoft.com/office/drawing/2014/main" id="{3F02DC9C-AF20-1807-FA52-E992A00B6713}"/>
              </a:ext>
            </a:extLst>
          </p:cNvPr>
          <p:cNvSpPr>
            <a:spLocks noGrp="1"/>
          </p:cNvSpPr>
          <p:nvPr>
            <p:ph type="body" sz="quarter" idx="104" hasCustomPrompt="1"/>
          </p:nvPr>
        </p:nvSpPr>
        <p:spPr>
          <a:xfrm>
            <a:off x="5275919" y="1281303"/>
            <a:ext cx="859995" cy="243840"/>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a:t>Additional description</a:t>
            </a:r>
            <a:br>
              <a:rPr lang="en-US"/>
            </a:br>
            <a:r>
              <a:rPr lang="en-US"/>
              <a:t>Business Unit</a:t>
            </a:r>
          </a:p>
        </p:txBody>
      </p:sp>
      <p:sp>
        <p:nvSpPr>
          <p:cNvPr id="86" name="Picture Placeholder 63">
            <a:extLst>
              <a:ext uri="{FF2B5EF4-FFF2-40B4-BE49-F238E27FC236}">
                <a16:creationId xmlns:a16="http://schemas.microsoft.com/office/drawing/2014/main" id="{0C0DA35B-82A6-AFB5-5F29-5D04ECCF33AA}"/>
              </a:ext>
            </a:extLst>
          </p:cNvPr>
          <p:cNvSpPr>
            <a:spLocks noGrp="1"/>
          </p:cNvSpPr>
          <p:nvPr>
            <p:ph type="pic" sz="quarter" idx="105" hasCustomPrompt="1"/>
          </p:nvPr>
        </p:nvSpPr>
        <p:spPr>
          <a:xfrm>
            <a:off x="5272313" y="1527140"/>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dirty="0"/>
              <a:t>Click the icon to add a picture</a:t>
            </a:r>
          </a:p>
        </p:txBody>
      </p:sp>
      <p:sp>
        <p:nvSpPr>
          <p:cNvPr id="87" name="Text Placeholder 71">
            <a:extLst>
              <a:ext uri="{FF2B5EF4-FFF2-40B4-BE49-F238E27FC236}">
                <a16:creationId xmlns:a16="http://schemas.microsoft.com/office/drawing/2014/main" id="{E31CA08D-5AAE-929C-EDA3-077781BF0361}"/>
              </a:ext>
            </a:extLst>
          </p:cNvPr>
          <p:cNvSpPr>
            <a:spLocks noGrp="1"/>
          </p:cNvSpPr>
          <p:nvPr>
            <p:ph type="body" sz="quarter" idx="106" hasCustomPrompt="1"/>
          </p:nvPr>
        </p:nvSpPr>
        <p:spPr>
          <a:xfrm>
            <a:off x="3984551" y="2892127"/>
            <a:ext cx="1205468" cy="859996"/>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John Doe</a:t>
            </a:r>
          </a:p>
          <a:p>
            <a:pPr lvl="0"/>
            <a:r>
              <a:rPr lang="en-US"/>
              <a:t>Business Unit</a:t>
            </a:r>
          </a:p>
          <a:p>
            <a:pPr lvl="0"/>
            <a:r>
              <a:rPr lang="en-US"/>
              <a:t>Region</a:t>
            </a:r>
          </a:p>
          <a:p>
            <a:pPr lvl="0"/>
            <a:r>
              <a:rPr lang="en-US"/>
              <a:t>State, City</a:t>
            </a:r>
          </a:p>
          <a:p>
            <a:pPr lvl="0"/>
            <a:endParaRPr lang="en-US"/>
          </a:p>
        </p:txBody>
      </p:sp>
      <p:sp>
        <p:nvSpPr>
          <p:cNvPr id="88" name="Text Placeholder 71">
            <a:extLst>
              <a:ext uri="{FF2B5EF4-FFF2-40B4-BE49-F238E27FC236}">
                <a16:creationId xmlns:a16="http://schemas.microsoft.com/office/drawing/2014/main" id="{EEEA652B-D29B-DCB1-3191-94C223A5D970}"/>
              </a:ext>
            </a:extLst>
          </p:cNvPr>
          <p:cNvSpPr>
            <a:spLocks noGrp="1"/>
          </p:cNvSpPr>
          <p:nvPr>
            <p:ph type="body" sz="quarter" idx="107" hasCustomPrompt="1"/>
          </p:nvPr>
        </p:nvSpPr>
        <p:spPr>
          <a:xfrm>
            <a:off x="6213883" y="2892127"/>
            <a:ext cx="1196772" cy="859996"/>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John Doe</a:t>
            </a:r>
          </a:p>
          <a:p>
            <a:pPr lvl="0"/>
            <a:r>
              <a:rPr lang="en-US"/>
              <a:t>Business Unit</a:t>
            </a:r>
          </a:p>
          <a:p>
            <a:pPr lvl="0"/>
            <a:r>
              <a:rPr lang="en-US"/>
              <a:t>Region</a:t>
            </a:r>
          </a:p>
          <a:p>
            <a:pPr lvl="0"/>
            <a:r>
              <a:rPr lang="en-US"/>
              <a:t>State, City</a:t>
            </a:r>
          </a:p>
          <a:p>
            <a:pPr lvl="0"/>
            <a:endParaRPr lang="en-US"/>
          </a:p>
        </p:txBody>
      </p:sp>
      <p:sp>
        <p:nvSpPr>
          <p:cNvPr id="89" name="Text Placeholder 71">
            <a:extLst>
              <a:ext uri="{FF2B5EF4-FFF2-40B4-BE49-F238E27FC236}">
                <a16:creationId xmlns:a16="http://schemas.microsoft.com/office/drawing/2014/main" id="{7EF03095-0AB2-BD56-DD62-CF2E19B26BBB}"/>
              </a:ext>
            </a:extLst>
          </p:cNvPr>
          <p:cNvSpPr>
            <a:spLocks noGrp="1"/>
          </p:cNvSpPr>
          <p:nvPr>
            <p:ph type="body" sz="quarter" idx="108" hasCustomPrompt="1"/>
          </p:nvPr>
        </p:nvSpPr>
        <p:spPr>
          <a:xfrm>
            <a:off x="8437407" y="2892127"/>
            <a:ext cx="1205468" cy="865717"/>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John Doe</a:t>
            </a:r>
          </a:p>
          <a:p>
            <a:pPr lvl="0"/>
            <a:r>
              <a:rPr lang="en-US"/>
              <a:t>Business Unit</a:t>
            </a:r>
          </a:p>
          <a:p>
            <a:pPr lvl="0"/>
            <a:r>
              <a:rPr lang="en-US"/>
              <a:t>Region</a:t>
            </a:r>
          </a:p>
          <a:p>
            <a:pPr lvl="0"/>
            <a:r>
              <a:rPr lang="en-US"/>
              <a:t>State, City</a:t>
            </a:r>
          </a:p>
          <a:p>
            <a:pPr lvl="0"/>
            <a:endParaRPr lang="en-US"/>
          </a:p>
        </p:txBody>
      </p:sp>
      <p:sp>
        <p:nvSpPr>
          <p:cNvPr id="90" name="Text Placeholder 71">
            <a:extLst>
              <a:ext uri="{FF2B5EF4-FFF2-40B4-BE49-F238E27FC236}">
                <a16:creationId xmlns:a16="http://schemas.microsoft.com/office/drawing/2014/main" id="{FB2638A8-D5D5-BC7A-5E02-24525E3095CF}"/>
              </a:ext>
            </a:extLst>
          </p:cNvPr>
          <p:cNvSpPr>
            <a:spLocks noGrp="1"/>
          </p:cNvSpPr>
          <p:nvPr>
            <p:ph type="body" sz="quarter" idx="109" hasCustomPrompt="1"/>
          </p:nvPr>
        </p:nvSpPr>
        <p:spPr>
          <a:xfrm>
            <a:off x="10653720" y="2892127"/>
            <a:ext cx="1182680" cy="865717"/>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John Doe</a:t>
            </a:r>
          </a:p>
          <a:p>
            <a:pPr lvl="0"/>
            <a:r>
              <a:rPr lang="en-US"/>
              <a:t>Business Unit</a:t>
            </a:r>
          </a:p>
          <a:p>
            <a:pPr lvl="0"/>
            <a:r>
              <a:rPr lang="en-US"/>
              <a:t>Region</a:t>
            </a:r>
          </a:p>
          <a:p>
            <a:pPr lvl="0"/>
            <a:r>
              <a:rPr lang="en-US"/>
              <a:t>State, City</a:t>
            </a:r>
          </a:p>
          <a:p>
            <a:pPr lvl="0"/>
            <a:endParaRPr lang="en-US"/>
          </a:p>
        </p:txBody>
      </p:sp>
      <p:sp>
        <p:nvSpPr>
          <p:cNvPr id="91" name="Text Placeholder 67">
            <a:extLst>
              <a:ext uri="{FF2B5EF4-FFF2-40B4-BE49-F238E27FC236}">
                <a16:creationId xmlns:a16="http://schemas.microsoft.com/office/drawing/2014/main" id="{F2292BCC-6119-7642-0C15-E5539F159DBD}"/>
              </a:ext>
            </a:extLst>
          </p:cNvPr>
          <p:cNvSpPr>
            <a:spLocks noGrp="1"/>
          </p:cNvSpPr>
          <p:nvPr>
            <p:ph type="body" sz="quarter" idx="110" hasCustomPrompt="1"/>
          </p:nvPr>
        </p:nvSpPr>
        <p:spPr>
          <a:xfrm>
            <a:off x="836085" y="3948361"/>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a:t>Additional description</a:t>
            </a:r>
          </a:p>
          <a:p>
            <a:pPr lvl="0"/>
            <a:r>
              <a:rPr lang="en-US"/>
              <a:t>Business Unit</a:t>
            </a:r>
          </a:p>
        </p:txBody>
      </p:sp>
      <p:sp>
        <p:nvSpPr>
          <p:cNvPr id="92" name="Text Placeholder 67">
            <a:extLst>
              <a:ext uri="{FF2B5EF4-FFF2-40B4-BE49-F238E27FC236}">
                <a16:creationId xmlns:a16="http://schemas.microsoft.com/office/drawing/2014/main" id="{48476EE2-8DAE-1C5C-78B5-E47E5B2D07A0}"/>
              </a:ext>
            </a:extLst>
          </p:cNvPr>
          <p:cNvSpPr>
            <a:spLocks noGrp="1"/>
          </p:cNvSpPr>
          <p:nvPr>
            <p:ph type="body" sz="quarter" idx="111" hasCustomPrompt="1"/>
          </p:nvPr>
        </p:nvSpPr>
        <p:spPr>
          <a:xfrm>
            <a:off x="3056001" y="3948361"/>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a:t>Additional description</a:t>
            </a:r>
            <a:br>
              <a:rPr lang="en-US"/>
            </a:br>
            <a:r>
              <a:rPr lang="en-US"/>
              <a:t>Business Unit</a:t>
            </a:r>
          </a:p>
        </p:txBody>
      </p:sp>
      <p:sp>
        <p:nvSpPr>
          <p:cNvPr id="93" name="Text Placeholder 67">
            <a:extLst>
              <a:ext uri="{FF2B5EF4-FFF2-40B4-BE49-F238E27FC236}">
                <a16:creationId xmlns:a16="http://schemas.microsoft.com/office/drawing/2014/main" id="{7EF952A4-2E27-53D3-7520-2D9D251F6479}"/>
              </a:ext>
            </a:extLst>
          </p:cNvPr>
          <p:cNvSpPr>
            <a:spLocks noGrp="1"/>
          </p:cNvSpPr>
          <p:nvPr>
            <p:ph type="body" sz="quarter" idx="112" hasCustomPrompt="1"/>
          </p:nvPr>
        </p:nvSpPr>
        <p:spPr>
          <a:xfrm>
            <a:off x="5272313" y="3948361"/>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a:t>Additional description</a:t>
            </a:r>
            <a:br>
              <a:rPr lang="en-US"/>
            </a:br>
            <a:r>
              <a:rPr lang="en-US"/>
              <a:t>Business Unit</a:t>
            </a:r>
          </a:p>
        </p:txBody>
      </p:sp>
      <p:sp>
        <p:nvSpPr>
          <p:cNvPr id="94" name="Text Placeholder 67">
            <a:extLst>
              <a:ext uri="{FF2B5EF4-FFF2-40B4-BE49-F238E27FC236}">
                <a16:creationId xmlns:a16="http://schemas.microsoft.com/office/drawing/2014/main" id="{0C7B9868-8D3B-219E-9CD7-FFE742980304}"/>
              </a:ext>
            </a:extLst>
          </p:cNvPr>
          <p:cNvSpPr>
            <a:spLocks noGrp="1"/>
          </p:cNvSpPr>
          <p:nvPr>
            <p:ph type="body" sz="quarter" idx="113" hasCustomPrompt="1"/>
          </p:nvPr>
        </p:nvSpPr>
        <p:spPr>
          <a:xfrm>
            <a:off x="7492231" y="3948361"/>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a:t>Additional description</a:t>
            </a:r>
            <a:br>
              <a:rPr lang="en-US"/>
            </a:br>
            <a:r>
              <a:rPr lang="en-US"/>
              <a:t>Business Unit</a:t>
            </a:r>
          </a:p>
        </p:txBody>
      </p:sp>
      <p:sp>
        <p:nvSpPr>
          <p:cNvPr id="95" name="Text Placeholder 67">
            <a:extLst>
              <a:ext uri="{FF2B5EF4-FFF2-40B4-BE49-F238E27FC236}">
                <a16:creationId xmlns:a16="http://schemas.microsoft.com/office/drawing/2014/main" id="{6B9BE241-965A-E655-0FF9-7218D6134B35}"/>
              </a:ext>
            </a:extLst>
          </p:cNvPr>
          <p:cNvSpPr>
            <a:spLocks noGrp="1"/>
          </p:cNvSpPr>
          <p:nvPr>
            <p:ph type="body" sz="quarter" idx="114" hasCustomPrompt="1"/>
          </p:nvPr>
        </p:nvSpPr>
        <p:spPr>
          <a:xfrm>
            <a:off x="9712147" y="3948361"/>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a:t>Additional description</a:t>
            </a:r>
            <a:br>
              <a:rPr lang="en-US"/>
            </a:br>
            <a:r>
              <a:rPr lang="en-US"/>
              <a:t>Business Unit</a:t>
            </a:r>
          </a:p>
        </p:txBody>
      </p:sp>
      <p:sp>
        <p:nvSpPr>
          <p:cNvPr id="96" name="Picture Placeholder 63">
            <a:extLst>
              <a:ext uri="{FF2B5EF4-FFF2-40B4-BE49-F238E27FC236}">
                <a16:creationId xmlns:a16="http://schemas.microsoft.com/office/drawing/2014/main" id="{99D95045-4756-FE80-9F07-17EF25A0211E}"/>
              </a:ext>
            </a:extLst>
          </p:cNvPr>
          <p:cNvSpPr>
            <a:spLocks noGrp="1"/>
          </p:cNvSpPr>
          <p:nvPr>
            <p:ph type="pic" sz="quarter" idx="115" hasCustomPrompt="1"/>
          </p:nvPr>
        </p:nvSpPr>
        <p:spPr>
          <a:xfrm>
            <a:off x="5272313" y="4208848"/>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dirty="0"/>
              <a:t>Click the icon to add a picture</a:t>
            </a:r>
          </a:p>
        </p:txBody>
      </p:sp>
      <p:sp>
        <p:nvSpPr>
          <p:cNvPr id="97" name="Picture Placeholder 69">
            <a:extLst>
              <a:ext uri="{FF2B5EF4-FFF2-40B4-BE49-F238E27FC236}">
                <a16:creationId xmlns:a16="http://schemas.microsoft.com/office/drawing/2014/main" id="{41B3635C-7E21-C8E3-0276-52DDC2D2EE17}"/>
              </a:ext>
            </a:extLst>
          </p:cNvPr>
          <p:cNvSpPr>
            <a:spLocks noGrp="1"/>
          </p:cNvSpPr>
          <p:nvPr>
            <p:ph type="pic" sz="quarter" idx="116" hasCustomPrompt="1"/>
          </p:nvPr>
        </p:nvSpPr>
        <p:spPr>
          <a:xfrm>
            <a:off x="836084" y="4208849"/>
            <a:ext cx="859995" cy="859996"/>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dirty="0"/>
              <a:t>Click the icon to add a picture</a:t>
            </a:r>
          </a:p>
        </p:txBody>
      </p:sp>
      <p:sp>
        <p:nvSpPr>
          <p:cNvPr id="98" name="Text Placeholder 71">
            <a:extLst>
              <a:ext uri="{FF2B5EF4-FFF2-40B4-BE49-F238E27FC236}">
                <a16:creationId xmlns:a16="http://schemas.microsoft.com/office/drawing/2014/main" id="{492E96F1-7D33-84BA-4711-4CC843CF182A}"/>
              </a:ext>
            </a:extLst>
          </p:cNvPr>
          <p:cNvSpPr>
            <a:spLocks noGrp="1"/>
          </p:cNvSpPr>
          <p:nvPr>
            <p:ph type="body" sz="quarter" idx="117" hasCustomPrompt="1"/>
          </p:nvPr>
        </p:nvSpPr>
        <p:spPr>
          <a:xfrm>
            <a:off x="1764634" y="4208849"/>
            <a:ext cx="1205468" cy="859996"/>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John Doe</a:t>
            </a:r>
          </a:p>
          <a:p>
            <a:pPr lvl="0"/>
            <a:r>
              <a:rPr lang="en-US"/>
              <a:t>Business Unit</a:t>
            </a:r>
          </a:p>
          <a:p>
            <a:pPr lvl="0"/>
            <a:r>
              <a:rPr lang="en-US"/>
              <a:t>Region</a:t>
            </a:r>
          </a:p>
          <a:p>
            <a:pPr lvl="0"/>
            <a:r>
              <a:rPr lang="en-US"/>
              <a:t>State, City</a:t>
            </a:r>
          </a:p>
          <a:p>
            <a:pPr lvl="0"/>
            <a:endParaRPr lang="en-US"/>
          </a:p>
        </p:txBody>
      </p:sp>
      <p:sp>
        <p:nvSpPr>
          <p:cNvPr id="99" name="Picture Placeholder 63">
            <a:extLst>
              <a:ext uri="{FF2B5EF4-FFF2-40B4-BE49-F238E27FC236}">
                <a16:creationId xmlns:a16="http://schemas.microsoft.com/office/drawing/2014/main" id="{5AAA4CBD-325B-8BCA-1F26-8DE7816FFC92}"/>
              </a:ext>
            </a:extLst>
          </p:cNvPr>
          <p:cNvSpPr>
            <a:spLocks noGrp="1"/>
          </p:cNvSpPr>
          <p:nvPr>
            <p:ph type="pic" sz="quarter" idx="118" hasCustomPrompt="1"/>
          </p:nvPr>
        </p:nvSpPr>
        <p:spPr>
          <a:xfrm>
            <a:off x="7492231" y="4208848"/>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dirty="0"/>
              <a:t>Click the icon to add a picture</a:t>
            </a:r>
          </a:p>
        </p:txBody>
      </p:sp>
      <p:sp>
        <p:nvSpPr>
          <p:cNvPr id="100" name="Picture Placeholder 63">
            <a:extLst>
              <a:ext uri="{FF2B5EF4-FFF2-40B4-BE49-F238E27FC236}">
                <a16:creationId xmlns:a16="http://schemas.microsoft.com/office/drawing/2014/main" id="{E1F87018-A6F3-08AE-6AA7-ABD956F2A55B}"/>
              </a:ext>
            </a:extLst>
          </p:cNvPr>
          <p:cNvSpPr>
            <a:spLocks noGrp="1"/>
          </p:cNvSpPr>
          <p:nvPr>
            <p:ph type="pic" sz="quarter" idx="119" hasCustomPrompt="1"/>
          </p:nvPr>
        </p:nvSpPr>
        <p:spPr>
          <a:xfrm>
            <a:off x="9712147" y="4208848"/>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dirty="0"/>
              <a:t>Click the icon to add a picture</a:t>
            </a:r>
          </a:p>
        </p:txBody>
      </p:sp>
      <p:sp>
        <p:nvSpPr>
          <p:cNvPr id="101" name="Picture Placeholder 63">
            <a:extLst>
              <a:ext uri="{FF2B5EF4-FFF2-40B4-BE49-F238E27FC236}">
                <a16:creationId xmlns:a16="http://schemas.microsoft.com/office/drawing/2014/main" id="{3767DCB8-9F8C-4822-12B4-CD67757B7022}"/>
              </a:ext>
            </a:extLst>
          </p:cNvPr>
          <p:cNvSpPr>
            <a:spLocks noGrp="1"/>
          </p:cNvSpPr>
          <p:nvPr>
            <p:ph type="pic" sz="quarter" idx="120" hasCustomPrompt="1"/>
          </p:nvPr>
        </p:nvSpPr>
        <p:spPr>
          <a:xfrm>
            <a:off x="3052396" y="4208848"/>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dirty="0"/>
              <a:t>Click the icon to add a picture</a:t>
            </a:r>
          </a:p>
        </p:txBody>
      </p:sp>
      <p:sp>
        <p:nvSpPr>
          <p:cNvPr id="102" name="Text Placeholder 71">
            <a:extLst>
              <a:ext uri="{FF2B5EF4-FFF2-40B4-BE49-F238E27FC236}">
                <a16:creationId xmlns:a16="http://schemas.microsoft.com/office/drawing/2014/main" id="{BFCFC9B5-42CE-ECD5-293C-2C7EEE06A888}"/>
              </a:ext>
            </a:extLst>
          </p:cNvPr>
          <p:cNvSpPr>
            <a:spLocks noGrp="1"/>
          </p:cNvSpPr>
          <p:nvPr>
            <p:ph type="body" sz="quarter" idx="121" hasCustomPrompt="1"/>
          </p:nvPr>
        </p:nvSpPr>
        <p:spPr>
          <a:xfrm>
            <a:off x="3984551" y="4208849"/>
            <a:ext cx="1205468" cy="859996"/>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John Doe</a:t>
            </a:r>
          </a:p>
          <a:p>
            <a:pPr lvl="0"/>
            <a:r>
              <a:rPr lang="en-US"/>
              <a:t>Business Unit</a:t>
            </a:r>
          </a:p>
          <a:p>
            <a:pPr lvl="0"/>
            <a:r>
              <a:rPr lang="en-US"/>
              <a:t>Region</a:t>
            </a:r>
          </a:p>
          <a:p>
            <a:pPr lvl="0"/>
            <a:r>
              <a:rPr lang="en-US"/>
              <a:t>State, City</a:t>
            </a:r>
          </a:p>
          <a:p>
            <a:pPr lvl="0"/>
            <a:endParaRPr lang="en-US"/>
          </a:p>
        </p:txBody>
      </p:sp>
      <p:sp>
        <p:nvSpPr>
          <p:cNvPr id="103" name="Text Placeholder 71">
            <a:extLst>
              <a:ext uri="{FF2B5EF4-FFF2-40B4-BE49-F238E27FC236}">
                <a16:creationId xmlns:a16="http://schemas.microsoft.com/office/drawing/2014/main" id="{D93BD90E-DC63-C651-2CFE-37910D95DB7F}"/>
              </a:ext>
            </a:extLst>
          </p:cNvPr>
          <p:cNvSpPr>
            <a:spLocks noGrp="1"/>
          </p:cNvSpPr>
          <p:nvPr>
            <p:ph type="body" sz="quarter" idx="122" hasCustomPrompt="1"/>
          </p:nvPr>
        </p:nvSpPr>
        <p:spPr>
          <a:xfrm>
            <a:off x="6213883" y="4208849"/>
            <a:ext cx="1196772" cy="859996"/>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John Doe</a:t>
            </a:r>
          </a:p>
          <a:p>
            <a:pPr lvl="0"/>
            <a:r>
              <a:rPr lang="en-US"/>
              <a:t>Business Unit</a:t>
            </a:r>
          </a:p>
          <a:p>
            <a:pPr lvl="0"/>
            <a:r>
              <a:rPr lang="en-US"/>
              <a:t>Region</a:t>
            </a:r>
          </a:p>
          <a:p>
            <a:pPr lvl="0"/>
            <a:r>
              <a:rPr lang="en-US"/>
              <a:t>State, City</a:t>
            </a:r>
          </a:p>
          <a:p>
            <a:pPr lvl="0"/>
            <a:endParaRPr lang="en-US"/>
          </a:p>
        </p:txBody>
      </p:sp>
      <p:sp>
        <p:nvSpPr>
          <p:cNvPr id="104" name="Text Placeholder 71">
            <a:extLst>
              <a:ext uri="{FF2B5EF4-FFF2-40B4-BE49-F238E27FC236}">
                <a16:creationId xmlns:a16="http://schemas.microsoft.com/office/drawing/2014/main" id="{07C0FAD1-34D6-9730-BE04-2E952F336DB9}"/>
              </a:ext>
            </a:extLst>
          </p:cNvPr>
          <p:cNvSpPr>
            <a:spLocks noGrp="1"/>
          </p:cNvSpPr>
          <p:nvPr>
            <p:ph type="body" sz="quarter" idx="123" hasCustomPrompt="1"/>
          </p:nvPr>
        </p:nvSpPr>
        <p:spPr>
          <a:xfrm>
            <a:off x="8437407" y="4208849"/>
            <a:ext cx="1205468" cy="859996"/>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John Doe</a:t>
            </a:r>
          </a:p>
          <a:p>
            <a:pPr lvl="0"/>
            <a:r>
              <a:rPr lang="en-US"/>
              <a:t>Business Unit</a:t>
            </a:r>
          </a:p>
          <a:p>
            <a:pPr lvl="0"/>
            <a:r>
              <a:rPr lang="en-US"/>
              <a:t>Region</a:t>
            </a:r>
          </a:p>
          <a:p>
            <a:pPr lvl="0"/>
            <a:r>
              <a:rPr lang="en-US"/>
              <a:t>State, City</a:t>
            </a:r>
          </a:p>
          <a:p>
            <a:pPr lvl="0"/>
            <a:endParaRPr lang="en-US"/>
          </a:p>
        </p:txBody>
      </p:sp>
      <p:sp>
        <p:nvSpPr>
          <p:cNvPr id="105" name="Text Placeholder 71">
            <a:extLst>
              <a:ext uri="{FF2B5EF4-FFF2-40B4-BE49-F238E27FC236}">
                <a16:creationId xmlns:a16="http://schemas.microsoft.com/office/drawing/2014/main" id="{982C37E7-3AB0-B2CC-F424-4E2741C1D9F0}"/>
              </a:ext>
            </a:extLst>
          </p:cNvPr>
          <p:cNvSpPr>
            <a:spLocks noGrp="1"/>
          </p:cNvSpPr>
          <p:nvPr>
            <p:ph type="body" sz="quarter" idx="124" hasCustomPrompt="1"/>
          </p:nvPr>
        </p:nvSpPr>
        <p:spPr>
          <a:xfrm>
            <a:off x="10653720" y="4208849"/>
            <a:ext cx="1182680" cy="860569"/>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John Doe</a:t>
            </a:r>
          </a:p>
          <a:p>
            <a:pPr lvl="0"/>
            <a:r>
              <a:rPr lang="en-US"/>
              <a:t>Business Unit</a:t>
            </a:r>
          </a:p>
          <a:p>
            <a:pPr lvl="0"/>
            <a:r>
              <a:rPr lang="en-US"/>
              <a:t>Region</a:t>
            </a:r>
          </a:p>
          <a:p>
            <a:pPr lvl="0"/>
            <a:r>
              <a:rPr lang="en-US"/>
              <a:t>State, City</a:t>
            </a:r>
          </a:p>
          <a:p>
            <a:pPr lvl="0"/>
            <a:endParaRPr lang="en-US"/>
          </a:p>
        </p:txBody>
      </p:sp>
      <p:sp>
        <p:nvSpPr>
          <p:cNvPr id="107" name="Text Placeholder 67">
            <a:extLst>
              <a:ext uri="{FF2B5EF4-FFF2-40B4-BE49-F238E27FC236}">
                <a16:creationId xmlns:a16="http://schemas.microsoft.com/office/drawing/2014/main" id="{C6A3D061-FF41-37AB-AFF5-86D67242E7F8}"/>
              </a:ext>
            </a:extLst>
          </p:cNvPr>
          <p:cNvSpPr>
            <a:spLocks noGrp="1"/>
          </p:cNvSpPr>
          <p:nvPr>
            <p:ph type="body" sz="quarter" idx="125" hasCustomPrompt="1"/>
          </p:nvPr>
        </p:nvSpPr>
        <p:spPr>
          <a:xfrm>
            <a:off x="836085" y="525761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a:t>Additional description</a:t>
            </a:r>
          </a:p>
          <a:p>
            <a:pPr lvl="0"/>
            <a:r>
              <a:rPr lang="en-US"/>
              <a:t>Business Unit</a:t>
            </a:r>
          </a:p>
        </p:txBody>
      </p:sp>
      <p:sp>
        <p:nvSpPr>
          <p:cNvPr id="108" name="Text Placeholder 67">
            <a:extLst>
              <a:ext uri="{FF2B5EF4-FFF2-40B4-BE49-F238E27FC236}">
                <a16:creationId xmlns:a16="http://schemas.microsoft.com/office/drawing/2014/main" id="{00C556A9-A3AB-188A-2392-1B00B87AEAB1}"/>
              </a:ext>
            </a:extLst>
          </p:cNvPr>
          <p:cNvSpPr>
            <a:spLocks noGrp="1"/>
          </p:cNvSpPr>
          <p:nvPr>
            <p:ph type="body" sz="quarter" idx="126" hasCustomPrompt="1"/>
          </p:nvPr>
        </p:nvSpPr>
        <p:spPr>
          <a:xfrm>
            <a:off x="3056001" y="525761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a:t>Additional description</a:t>
            </a:r>
            <a:br>
              <a:rPr lang="en-US"/>
            </a:br>
            <a:r>
              <a:rPr lang="en-US"/>
              <a:t>Business Unit</a:t>
            </a:r>
          </a:p>
        </p:txBody>
      </p:sp>
      <p:sp>
        <p:nvSpPr>
          <p:cNvPr id="109" name="Text Placeholder 67">
            <a:extLst>
              <a:ext uri="{FF2B5EF4-FFF2-40B4-BE49-F238E27FC236}">
                <a16:creationId xmlns:a16="http://schemas.microsoft.com/office/drawing/2014/main" id="{2D6292AD-F1E2-287F-BAF1-09666DD37530}"/>
              </a:ext>
            </a:extLst>
          </p:cNvPr>
          <p:cNvSpPr>
            <a:spLocks noGrp="1"/>
          </p:cNvSpPr>
          <p:nvPr>
            <p:ph type="body" sz="quarter" idx="127" hasCustomPrompt="1"/>
          </p:nvPr>
        </p:nvSpPr>
        <p:spPr>
          <a:xfrm>
            <a:off x="5272313" y="525761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a:t>Additional description</a:t>
            </a:r>
            <a:br>
              <a:rPr lang="en-US"/>
            </a:br>
            <a:r>
              <a:rPr lang="en-US"/>
              <a:t>Business Unit</a:t>
            </a:r>
          </a:p>
        </p:txBody>
      </p:sp>
      <p:sp>
        <p:nvSpPr>
          <p:cNvPr id="110" name="Text Placeholder 67">
            <a:extLst>
              <a:ext uri="{FF2B5EF4-FFF2-40B4-BE49-F238E27FC236}">
                <a16:creationId xmlns:a16="http://schemas.microsoft.com/office/drawing/2014/main" id="{7FE34A4C-1397-70F2-18F0-B17AA731570B}"/>
              </a:ext>
            </a:extLst>
          </p:cNvPr>
          <p:cNvSpPr>
            <a:spLocks noGrp="1"/>
          </p:cNvSpPr>
          <p:nvPr>
            <p:ph type="body" sz="quarter" idx="128" hasCustomPrompt="1"/>
          </p:nvPr>
        </p:nvSpPr>
        <p:spPr>
          <a:xfrm>
            <a:off x="7492231" y="525761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a:t>Additional description</a:t>
            </a:r>
            <a:br>
              <a:rPr lang="en-US"/>
            </a:br>
            <a:r>
              <a:rPr lang="en-US"/>
              <a:t>Business Unit</a:t>
            </a:r>
          </a:p>
        </p:txBody>
      </p:sp>
      <p:sp>
        <p:nvSpPr>
          <p:cNvPr id="111" name="Text Placeholder 67">
            <a:extLst>
              <a:ext uri="{FF2B5EF4-FFF2-40B4-BE49-F238E27FC236}">
                <a16:creationId xmlns:a16="http://schemas.microsoft.com/office/drawing/2014/main" id="{4C99E4D3-2A44-DC4B-80EC-B92FCECCCEDF}"/>
              </a:ext>
            </a:extLst>
          </p:cNvPr>
          <p:cNvSpPr>
            <a:spLocks noGrp="1"/>
          </p:cNvSpPr>
          <p:nvPr>
            <p:ph type="body" sz="quarter" idx="129" hasCustomPrompt="1"/>
          </p:nvPr>
        </p:nvSpPr>
        <p:spPr>
          <a:xfrm>
            <a:off x="9712147" y="5257617"/>
            <a:ext cx="859995" cy="219456"/>
          </a:xfrm>
        </p:spPr>
        <p:txBody>
          <a:bodyPr/>
          <a:lstStyle>
            <a:lvl1pPr>
              <a:spcAft>
                <a:spcPts val="0"/>
              </a:spcAft>
              <a:defRPr sz="667">
                <a:solidFill>
                  <a:srgbClr val="0073BE"/>
                </a:solidFill>
              </a:defRPr>
            </a:lvl1pPr>
            <a:lvl2pPr>
              <a:defRPr sz="800"/>
            </a:lvl2pPr>
            <a:lvl3pPr>
              <a:defRPr sz="800"/>
            </a:lvl3pPr>
            <a:lvl4pPr>
              <a:defRPr sz="800"/>
            </a:lvl4pPr>
            <a:lvl5pPr>
              <a:defRPr sz="800"/>
            </a:lvl5pPr>
          </a:lstStyle>
          <a:p>
            <a:pPr lvl="0"/>
            <a:r>
              <a:rPr lang="en-US"/>
              <a:t>Additional description</a:t>
            </a:r>
            <a:br>
              <a:rPr lang="en-US"/>
            </a:br>
            <a:r>
              <a:rPr lang="en-US"/>
              <a:t>Business Unit</a:t>
            </a:r>
          </a:p>
        </p:txBody>
      </p:sp>
      <p:sp>
        <p:nvSpPr>
          <p:cNvPr id="112" name="Picture Placeholder 63">
            <a:extLst>
              <a:ext uri="{FF2B5EF4-FFF2-40B4-BE49-F238E27FC236}">
                <a16:creationId xmlns:a16="http://schemas.microsoft.com/office/drawing/2014/main" id="{639D148C-DC61-5D67-8C9E-986D842BEF90}"/>
              </a:ext>
            </a:extLst>
          </p:cNvPr>
          <p:cNvSpPr>
            <a:spLocks noGrp="1"/>
          </p:cNvSpPr>
          <p:nvPr>
            <p:ph type="pic" sz="quarter" idx="130" hasCustomPrompt="1"/>
          </p:nvPr>
        </p:nvSpPr>
        <p:spPr>
          <a:xfrm>
            <a:off x="5272313" y="5514099"/>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dirty="0"/>
              <a:t>Click the icon to add a picture</a:t>
            </a:r>
          </a:p>
        </p:txBody>
      </p:sp>
      <p:sp>
        <p:nvSpPr>
          <p:cNvPr id="113" name="Picture Placeholder 69">
            <a:extLst>
              <a:ext uri="{FF2B5EF4-FFF2-40B4-BE49-F238E27FC236}">
                <a16:creationId xmlns:a16="http://schemas.microsoft.com/office/drawing/2014/main" id="{0C674763-2970-D7A7-1BD3-4D9CC5FEA77C}"/>
              </a:ext>
            </a:extLst>
          </p:cNvPr>
          <p:cNvSpPr>
            <a:spLocks noGrp="1"/>
          </p:cNvSpPr>
          <p:nvPr>
            <p:ph type="pic" sz="quarter" idx="131" hasCustomPrompt="1"/>
          </p:nvPr>
        </p:nvSpPr>
        <p:spPr>
          <a:xfrm>
            <a:off x="836084" y="5518103"/>
            <a:ext cx="859995" cy="859996"/>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dirty="0"/>
              <a:t>Click the icon to add a picture</a:t>
            </a:r>
          </a:p>
        </p:txBody>
      </p:sp>
      <p:sp>
        <p:nvSpPr>
          <p:cNvPr id="114" name="Text Placeholder 71">
            <a:extLst>
              <a:ext uri="{FF2B5EF4-FFF2-40B4-BE49-F238E27FC236}">
                <a16:creationId xmlns:a16="http://schemas.microsoft.com/office/drawing/2014/main" id="{FE98753E-B19D-72CC-4C13-624C62D49985}"/>
              </a:ext>
            </a:extLst>
          </p:cNvPr>
          <p:cNvSpPr>
            <a:spLocks noGrp="1"/>
          </p:cNvSpPr>
          <p:nvPr>
            <p:ph type="body" sz="quarter" idx="132" hasCustomPrompt="1"/>
          </p:nvPr>
        </p:nvSpPr>
        <p:spPr>
          <a:xfrm>
            <a:off x="1764634" y="5512382"/>
            <a:ext cx="1205468" cy="865717"/>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John Doe</a:t>
            </a:r>
          </a:p>
          <a:p>
            <a:pPr lvl="0"/>
            <a:r>
              <a:rPr lang="en-US"/>
              <a:t>Business Unit</a:t>
            </a:r>
          </a:p>
          <a:p>
            <a:pPr lvl="0"/>
            <a:r>
              <a:rPr lang="en-US"/>
              <a:t>Region</a:t>
            </a:r>
          </a:p>
          <a:p>
            <a:pPr lvl="0"/>
            <a:r>
              <a:rPr lang="en-US"/>
              <a:t>State, City</a:t>
            </a:r>
          </a:p>
          <a:p>
            <a:pPr lvl="0"/>
            <a:endParaRPr lang="en-US"/>
          </a:p>
        </p:txBody>
      </p:sp>
      <p:sp>
        <p:nvSpPr>
          <p:cNvPr id="115" name="Picture Placeholder 63">
            <a:extLst>
              <a:ext uri="{FF2B5EF4-FFF2-40B4-BE49-F238E27FC236}">
                <a16:creationId xmlns:a16="http://schemas.microsoft.com/office/drawing/2014/main" id="{A7F2F240-083E-5EA4-3DAE-3063340C3E84}"/>
              </a:ext>
            </a:extLst>
          </p:cNvPr>
          <p:cNvSpPr>
            <a:spLocks noGrp="1"/>
          </p:cNvSpPr>
          <p:nvPr>
            <p:ph type="pic" sz="quarter" idx="133" hasCustomPrompt="1"/>
          </p:nvPr>
        </p:nvSpPr>
        <p:spPr>
          <a:xfrm>
            <a:off x="7492231" y="5514099"/>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dirty="0"/>
              <a:t>Click the icon to add a picture</a:t>
            </a:r>
          </a:p>
        </p:txBody>
      </p:sp>
      <p:sp>
        <p:nvSpPr>
          <p:cNvPr id="116" name="Picture Placeholder 63">
            <a:extLst>
              <a:ext uri="{FF2B5EF4-FFF2-40B4-BE49-F238E27FC236}">
                <a16:creationId xmlns:a16="http://schemas.microsoft.com/office/drawing/2014/main" id="{FE529F3F-5FD1-2288-1CE9-2EC3628D85C8}"/>
              </a:ext>
            </a:extLst>
          </p:cNvPr>
          <p:cNvSpPr>
            <a:spLocks noGrp="1"/>
          </p:cNvSpPr>
          <p:nvPr>
            <p:ph type="pic" sz="quarter" idx="134" hasCustomPrompt="1"/>
          </p:nvPr>
        </p:nvSpPr>
        <p:spPr>
          <a:xfrm>
            <a:off x="9712147" y="5514099"/>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dirty="0"/>
              <a:t>Click the icon to add a picture</a:t>
            </a:r>
          </a:p>
        </p:txBody>
      </p:sp>
      <p:sp>
        <p:nvSpPr>
          <p:cNvPr id="117" name="Picture Placeholder 63">
            <a:extLst>
              <a:ext uri="{FF2B5EF4-FFF2-40B4-BE49-F238E27FC236}">
                <a16:creationId xmlns:a16="http://schemas.microsoft.com/office/drawing/2014/main" id="{3AA0B09E-2FF8-30C8-6703-6A8853DE1835}"/>
              </a:ext>
            </a:extLst>
          </p:cNvPr>
          <p:cNvSpPr>
            <a:spLocks noGrp="1"/>
          </p:cNvSpPr>
          <p:nvPr>
            <p:ph type="pic" sz="quarter" idx="135" hasCustomPrompt="1"/>
          </p:nvPr>
        </p:nvSpPr>
        <p:spPr>
          <a:xfrm>
            <a:off x="3052396" y="5514099"/>
            <a:ext cx="863600" cy="864000"/>
          </a:xfrm>
          <a:blipFill>
            <a:blip r:embed="rId4"/>
            <a:stretch>
              <a:fillRect/>
            </a:stretch>
          </a:blipFill>
        </p:spPr>
        <p:txBody>
          <a:bodyPr/>
          <a:lstStyle>
            <a:lvl1pPr>
              <a:defRPr sz="933"/>
            </a:lvl1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lang="en-US" noProof="0" dirty="0"/>
              <a:t>Click the icon to add a picture</a:t>
            </a:r>
          </a:p>
        </p:txBody>
      </p:sp>
      <p:sp>
        <p:nvSpPr>
          <p:cNvPr id="118" name="Text Placeholder 71">
            <a:extLst>
              <a:ext uri="{FF2B5EF4-FFF2-40B4-BE49-F238E27FC236}">
                <a16:creationId xmlns:a16="http://schemas.microsoft.com/office/drawing/2014/main" id="{A5DC1549-5E97-DFFB-981D-9AAB34EF1F22}"/>
              </a:ext>
            </a:extLst>
          </p:cNvPr>
          <p:cNvSpPr>
            <a:spLocks noGrp="1"/>
          </p:cNvSpPr>
          <p:nvPr>
            <p:ph type="body" sz="quarter" idx="136" hasCustomPrompt="1"/>
          </p:nvPr>
        </p:nvSpPr>
        <p:spPr>
          <a:xfrm>
            <a:off x="3984551" y="5512382"/>
            <a:ext cx="1205468" cy="865717"/>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John Doe</a:t>
            </a:r>
          </a:p>
          <a:p>
            <a:pPr lvl="0"/>
            <a:r>
              <a:rPr lang="en-US"/>
              <a:t>Business Unit</a:t>
            </a:r>
          </a:p>
          <a:p>
            <a:pPr lvl="0"/>
            <a:r>
              <a:rPr lang="en-US"/>
              <a:t>Region</a:t>
            </a:r>
          </a:p>
          <a:p>
            <a:pPr lvl="0"/>
            <a:r>
              <a:rPr lang="en-US"/>
              <a:t>State, City</a:t>
            </a:r>
          </a:p>
          <a:p>
            <a:pPr lvl="0"/>
            <a:endParaRPr lang="en-US"/>
          </a:p>
        </p:txBody>
      </p:sp>
      <p:sp>
        <p:nvSpPr>
          <p:cNvPr id="119" name="Text Placeholder 71">
            <a:extLst>
              <a:ext uri="{FF2B5EF4-FFF2-40B4-BE49-F238E27FC236}">
                <a16:creationId xmlns:a16="http://schemas.microsoft.com/office/drawing/2014/main" id="{FEE3F053-3DC1-683A-E7D9-8E4B4354058C}"/>
              </a:ext>
            </a:extLst>
          </p:cNvPr>
          <p:cNvSpPr>
            <a:spLocks noGrp="1"/>
          </p:cNvSpPr>
          <p:nvPr>
            <p:ph type="body" sz="quarter" idx="137" hasCustomPrompt="1"/>
          </p:nvPr>
        </p:nvSpPr>
        <p:spPr>
          <a:xfrm>
            <a:off x="6213883" y="5512382"/>
            <a:ext cx="1196771" cy="865717"/>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John Doe</a:t>
            </a:r>
          </a:p>
          <a:p>
            <a:pPr lvl="0"/>
            <a:r>
              <a:rPr lang="en-US"/>
              <a:t>Business Unit</a:t>
            </a:r>
          </a:p>
          <a:p>
            <a:pPr lvl="0"/>
            <a:r>
              <a:rPr lang="en-US"/>
              <a:t>Region</a:t>
            </a:r>
          </a:p>
          <a:p>
            <a:pPr lvl="0"/>
            <a:r>
              <a:rPr lang="en-US"/>
              <a:t>State, City</a:t>
            </a:r>
          </a:p>
          <a:p>
            <a:pPr lvl="0"/>
            <a:endParaRPr lang="en-US"/>
          </a:p>
        </p:txBody>
      </p:sp>
      <p:sp>
        <p:nvSpPr>
          <p:cNvPr id="120" name="Text Placeholder 71">
            <a:extLst>
              <a:ext uri="{FF2B5EF4-FFF2-40B4-BE49-F238E27FC236}">
                <a16:creationId xmlns:a16="http://schemas.microsoft.com/office/drawing/2014/main" id="{8232E539-1A77-EA90-48A6-932C2DBE8D27}"/>
              </a:ext>
            </a:extLst>
          </p:cNvPr>
          <p:cNvSpPr>
            <a:spLocks noGrp="1"/>
          </p:cNvSpPr>
          <p:nvPr>
            <p:ph type="body" sz="quarter" idx="138" hasCustomPrompt="1"/>
          </p:nvPr>
        </p:nvSpPr>
        <p:spPr>
          <a:xfrm>
            <a:off x="8437407" y="5512382"/>
            <a:ext cx="1205468" cy="865717"/>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John Doe</a:t>
            </a:r>
          </a:p>
          <a:p>
            <a:pPr lvl="0"/>
            <a:r>
              <a:rPr lang="en-US"/>
              <a:t>Business Unit</a:t>
            </a:r>
          </a:p>
          <a:p>
            <a:pPr lvl="0"/>
            <a:r>
              <a:rPr lang="en-US"/>
              <a:t>Region</a:t>
            </a:r>
          </a:p>
          <a:p>
            <a:pPr lvl="0"/>
            <a:r>
              <a:rPr lang="en-US"/>
              <a:t>State, City</a:t>
            </a:r>
          </a:p>
          <a:p>
            <a:pPr lvl="0"/>
            <a:endParaRPr lang="en-US"/>
          </a:p>
        </p:txBody>
      </p:sp>
      <p:sp>
        <p:nvSpPr>
          <p:cNvPr id="121" name="Text Placeholder 71">
            <a:extLst>
              <a:ext uri="{FF2B5EF4-FFF2-40B4-BE49-F238E27FC236}">
                <a16:creationId xmlns:a16="http://schemas.microsoft.com/office/drawing/2014/main" id="{78561BAC-B4B4-0139-7227-F31948F07F83}"/>
              </a:ext>
            </a:extLst>
          </p:cNvPr>
          <p:cNvSpPr>
            <a:spLocks noGrp="1"/>
          </p:cNvSpPr>
          <p:nvPr>
            <p:ph type="body" sz="quarter" idx="139" hasCustomPrompt="1"/>
          </p:nvPr>
        </p:nvSpPr>
        <p:spPr>
          <a:xfrm>
            <a:off x="10653720" y="5512382"/>
            <a:ext cx="1182680" cy="865717"/>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John Doe</a:t>
            </a:r>
          </a:p>
          <a:p>
            <a:pPr lvl="0"/>
            <a:r>
              <a:rPr lang="en-US"/>
              <a:t>Business Unit</a:t>
            </a:r>
          </a:p>
          <a:p>
            <a:pPr lvl="0"/>
            <a:r>
              <a:rPr lang="en-US"/>
              <a:t>Region</a:t>
            </a:r>
          </a:p>
          <a:p>
            <a:pPr lvl="0"/>
            <a:r>
              <a:rPr lang="en-US"/>
              <a:t>State, City</a:t>
            </a:r>
          </a:p>
          <a:p>
            <a:pPr lvl="0"/>
            <a:endParaRPr lang="en-US"/>
          </a:p>
        </p:txBody>
      </p:sp>
      <p:sp>
        <p:nvSpPr>
          <p:cNvPr id="122" name="Text Placeholder 71">
            <a:extLst>
              <a:ext uri="{FF2B5EF4-FFF2-40B4-BE49-F238E27FC236}">
                <a16:creationId xmlns:a16="http://schemas.microsoft.com/office/drawing/2014/main" id="{4E1856B0-CF39-1D92-BB20-3032D9B10516}"/>
              </a:ext>
            </a:extLst>
          </p:cNvPr>
          <p:cNvSpPr>
            <a:spLocks noGrp="1"/>
          </p:cNvSpPr>
          <p:nvPr>
            <p:ph type="body" sz="quarter" idx="140" hasCustomPrompt="1"/>
          </p:nvPr>
        </p:nvSpPr>
        <p:spPr>
          <a:xfrm>
            <a:off x="6213883" y="1527141"/>
            <a:ext cx="1196772" cy="859996"/>
          </a:xfrm>
        </p:spPr>
        <p:txBody>
          <a:bodyPr lIns="0"/>
          <a:lstStyle>
            <a:lvl1pPr>
              <a:spcAft>
                <a:spcPts val="0"/>
              </a:spcAft>
              <a:defRPr sz="933" b="0">
                <a:solidFill>
                  <a:schemeClr val="tx2"/>
                </a:solidFill>
              </a:defRPr>
            </a:lvl1pPr>
            <a:lvl2pPr>
              <a:defRPr sz="1067"/>
            </a:lvl2pPr>
            <a:lvl3pPr>
              <a:defRPr sz="1067"/>
            </a:lvl3pPr>
            <a:lvl4pPr>
              <a:defRPr sz="1067"/>
            </a:lvl4pPr>
            <a:lvl5pPr>
              <a:defRPr sz="1067"/>
            </a:lvl5pPr>
          </a:lstStyle>
          <a:p>
            <a:pPr lvl="0"/>
            <a:r>
              <a:rPr lang="en-US"/>
              <a:t>John Doe</a:t>
            </a:r>
          </a:p>
          <a:p>
            <a:pPr lvl="0"/>
            <a:r>
              <a:rPr lang="en-US"/>
              <a:t>Business Unit</a:t>
            </a:r>
          </a:p>
          <a:p>
            <a:pPr lvl="0"/>
            <a:r>
              <a:rPr lang="en-US"/>
              <a:t>Region</a:t>
            </a:r>
          </a:p>
          <a:p>
            <a:pPr lvl="0"/>
            <a:r>
              <a:rPr lang="en-US"/>
              <a:t>State, City</a:t>
            </a:r>
          </a:p>
          <a:p>
            <a:pPr lvl="0"/>
            <a:endParaRPr lang="en-US"/>
          </a:p>
        </p:txBody>
      </p:sp>
    </p:spTree>
    <p:extLst>
      <p:ext uri="{BB962C8B-B14F-4D97-AF65-F5344CB8AC3E}">
        <p14:creationId xmlns:p14="http://schemas.microsoft.com/office/powerpoint/2010/main" val="308273190"/>
      </p:ext>
    </p:extLst>
  </p:cSld>
  <p:clrMapOvr>
    <a:masterClrMapping/>
  </p:clrMapOvr>
  <p:extLst>
    <p:ext uri="{DCECCB84-F9BA-43D5-87BE-67443E8EF086}">
      <p15:sldGuideLst xmlns:p15="http://schemas.microsoft.com/office/powerpoint/2012/main">
        <p15:guide id="4" orient="horz" pos="720">
          <p15:clr>
            <a:srgbClr val="FBAE40"/>
          </p15:clr>
        </p15:guide>
        <p15:guide id="12" orient="horz" pos="1128">
          <p15:clr>
            <a:srgbClr val="FBAE40"/>
          </p15:clr>
        </p15:guide>
        <p15:guide id="27" orient="horz" pos="3012">
          <p15:clr>
            <a:srgbClr val="FBAE40"/>
          </p15:clr>
        </p15:guide>
        <p15:guide id="42" orient="horz" pos="2601">
          <p15:clr>
            <a:srgbClr val="FBAE40"/>
          </p15:clr>
        </p15:guide>
        <p15:guide id="43" orient="horz" pos="1985">
          <p15:clr>
            <a:srgbClr val="FBAE40"/>
          </p15:clr>
        </p15:guide>
        <p15:guide id="44" orient="horz" pos="2396">
          <p15:clr>
            <a:srgbClr val="FBAE40"/>
          </p15:clr>
        </p15:guide>
        <p15:guide id="45" orient="horz" pos="1367">
          <p15:clr>
            <a:srgbClr val="FBAE40"/>
          </p15:clr>
        </p15:guide>
        <p15:guide id="46" orient="horz" pos="1776">
          <p15:clr>
            <a:srgbClr val="FBAE40"/>
          </p15:clr>
        </p15:guide>
      </p15:sldGuideLst>
    </p:ext>
  </p:extLst>
</p:sldLayout>
</file>

<file path=ppt/slideLayouts/slideLayout404.xml><?xml version="1.0" encoding="utf-8"?>
<p:sldLayout xmlns:a="http://schemas.openxmlformats.org/drawingml/2006/main" xmlns:r="http://schemas.openxmlformats.org/officeDocument/2006/relationships" xmlns:p="http://schemas.openxmlformats.org/presentationml/2006/main" preserve="1" userDrawn="1">
  <p:cSld name="Contact slide 2/3 picture">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solidFill>
                  <a:schemeClr val="bg1"/>
                </a:solidFill>
              </a:defRPr>
            </a:lvl1pPr>
          </a:lstStyle>
          <a:p>
            <a:fld id="{50B0D014-E560-498C-8100-A02C481D52DF}" type="datetime1">
              <a:rPr lang="en-US" smtClean="0"/>
              <a:t>07/18/2024</a:t>
            </a:fld>
            <a:endParaRPr lang="en-US" dirty="0"/>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dirty="0"/>
              <a:t>Besse Medical  |  Confidential</a:t>
            </a:r>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dirty="0"/>
          </a:p>
        </p:txBody>
      </p:sp>
      <p:sp>
        <p:nvSpPr>
          <p:cNvPr id="2" name="Title 1"/>
          <p:cNvSpPr>
            <a:spLocks noGrp="1"/>
          </p:cNvSpPr>
          <p:nvPr>
            <p:ph type="title"/>
          </p:nvPr>
        </p:nvSpPr>
        <p:spPr>
          <a:xfrm>
            <a:off x="836084" y="390143"/>
            <a:ext cx="3416301" cy="1815423"/>
          </a:xfrm>
        </p:spPr>
        <p:txBody>
          <a:bodyPr/>
          <a:lstStyle>
            <a:lvl1pPr>
              <a:defRPr sz="2933">
                <a:solidFill>
                  <a:schemeClr val="bg1"/>
                </a:solidFill>
              </a:defRPr>
            </a:lvl1pPr>
          </a:lstStyle>
          <a:p>
            <a:r>
              <a:rPr lang="en-US"/>
              <a:t>Click to edit Master title style</a:t>
            </a:r>
          </a:p>
        </p:txBody>
      </p:sp>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4618567" y="0"/>
            <a:ext cx="7585932" cy="6858000"/>
          </a:xfrm>
          <a:solidFill>
            <a:schemeClr val="bg1"/>
          </a:solidFill>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r>
              <a:rPr lang="en-US" dirty="0"/>
              <a:t>Click the icon to add a picture</a:t>
            </a:r>
          </a:p>
        </p:txBody>
      </p:sp>
      <p:pic>
        <p:nvPicPr>
          <p:cNvPr id="9" name="Graphic 8">
            <a:extLst>
              <a:ext uri="{FF2B5EF4-FFF2-40B4-BE49-F238E27FC236}">
                <a16:creationId xmlns:a16="http://schemas.microsoft.com/office/drawing/2014/main" id="{B4DDB643-F6AE-1B15-EF5F-A17D17CBCD06}"/>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
        <p:nvSpPr>
          <p:cNvPr id="8" name="Text Placeholder 7">
            <a:extLst>
              <a:ext uri="{FF2B5EF4-FFF2-40B4-BE49-F238E27FC236}">
                <a16:creationId xmlns:a16="http://schemas.microsoft.com/office/drawing/2014/main" id="{CF2E1A9B-3BE0-1673-39BA-F397907B12DA}"/>
              </a:ext>
            </a:extLst>
          </p:cNvPr>
          <p:cNvSpPr>
            <a:spLocks noGrp="1"/>
          </p:cNvSpPr>
          <p:nvPr>
            <p:ph type="body" sz="quarter" idx="14" hasCustomPrompt="1"/>
          </p:nvPr>
        </p:nvSpPr>
        <p:spPr>
          <a:xfrm>
            <a:off x="836085" y="3253024"/>
            <a:ext cx="3416300" cy="478535"/>
          </a:xfrm>
        </p:spPr>
        <p:txBody>
          <a:bodyPr/>
          <a:lstStyle>
            <a:lvl1pPr>
              <a:spcAft>
                <a:spcPts val="0"/>
              </a:spcAft>
              <a:defRPr sz="1467" b="1">
                <a:solidFill>
                  <a:schemeClr val="bg1"/>
                </a:solidFill>
              </a:defRPr>
            </a:lvl1pPr>
          </a:lstStyle>
          <a:p>
            <a:pPr lvl="0"/>
            <a:r>
              <a:rPr lang="en-US"/>
              <a:t>John Doe</a:t>
            </a:r>
            <a:br>
              <a:rPr lang="en-US"/>
            </a:br>
            <a:endParaRPr lang="en-US"/>
          </a:p>
        </p:txBody>
      </p:sp>
      <p:sp>
        <p:nvSpPr>
          <p:cNvPr id="10" name="Text Placeholder 7">
            <a:extLst>
              <a:ext uri="{FF2B5EF4-FFF2-40B4-BE49-F238E27FC236}">
                <a16:creationId xmlns:a16="http://schemas.microsoft.com/office/drawing/2014/main" id="{6D3241A9-4265-C217-A316-AEF1E8578F4E}"/>
              </a:ext>
            </a:extLst>
          </p:cNvPr>
          <p:cNvSpPr>
            <a:spLocks noGrp="1"/>
          </p:cNvSpPr>
          <p:nvPr>
            <p:ph type="body" sz="quarter" idx="15" hasCustomPrompt="1"/>
          </p:nvPr>
        </p:nvSpPr>
        <p:spPr>
          <a:xfrm>
            <a:off x="836085" y="3736264"/>
            <a:ext cx="3416300" cy="839969"/>
          </a:xfrm>
        </p:spPr>
        <p:txBody>
          <a:bodyPr/>
          <a:lstStyle>
            <a:lvl1pPr>
              <a:spcAft>
                <a:spcPts val="0"/>
              </a:spcAft>
              <a:defRPr sz="1467">
                <a:solidFill>
                  <a:schemeClr val="bg1"/>
                </a:solidFill>
              </a:defRPr>
            </a:lvl1pPr>
          </a:lstStyle>
          <a:p>
            <a:pPr lvl="0"/>
            <a:r>
              <a:rPr lang="en-US"/>
              <a:t>Title</a:t>
            </a:r>
            <a:br>
              <a:rPr lang="en-US"/>
            </a:br>
            <a:r>
              <a:rPr lang="en-US"/>
              <a:t>Company</a:t>
            </a:r>
            <a:br>
              <a:rPr lang="en-US"/>
            </a:br>
            <a:r>
              <a:rPr lang="en-US"/>
              <a:t>Business Unit</a:t>
            </a:r>
            <a:br>
              <a:rPr lang="en-US"/>
            </a:br>
            <a:endParaRPr lang="en-US"/>
          </a:p>
        </p:txBody>
      </p:sp>
      <p:sp>
        <p:nvSpPr>
          <p:cNvPr id="12" name="Text Placeholder 7">
            <a:extLst>
              <a:ext uri="{FF2B5EF4-FFF2-40B4-BE49-F238E27FC236}">
                <a16:creationId xmlns:a16="http://schemas.microsoft.com/office/drawing/2014/main" id="{824822C4-9887-FA7E-6758-2CC68B42498D}"/>
              </a:ext>
            </a:extLst>
          </p:cNvPr>
          <p:cNvSpPr>
            <a:spLocks noGrp="1"/>
          </p:cNvSpPr>
          <p:nvPr>
            <p:ph type="body" sz="quarter" idx="16" hasCustomPrompt="1"/>
          </p:nvPr>
        </p:nvSpPr>
        <p:spPr>
          <a:xfrm>
            <a:off x="836085" y="5046198"/>
            <a:ext cx="3416300" cy="478535"/>
          </a:xfrm>
        </p:spPr>
        <p:txBody>
          <a:bodyPr/>
          <a:lstStyle>
            <a:lvl1pPr>
              <a:spcAft>
                <a:spcPts val="0"/>
              </a:spcAft>
              <a:defRPr sz="1467" b="1">
                <a:solidFill>
                  <a:schemeClr val="bg1"/>
                </a:solidFill>
              </a:defRPr>
            </a:lvl1pPr>
          </a:lstStyle>
          <a:p>
            <a:pPr lvl="0"/>
            <a:r>
              <a:rPr lang="en-US"/>
              <a:t>Jane Doe</a:t>
            </a:r>
            <a:br>
              <a:rPr lang="en-US"/>
            </a:br>
            <a:endParaRPr lang="en-US"/>
          </a:p>
        </p:txBody>
      </p:sp>
      <p:sp>
        <p:nvSpPr>
          <p:cNvPr id="13" name="Text Placeholder 7">
            <a:extLst>
              <a:ext uri="{FF2B5EF4-FFF2-40B4-BE49-F238E27FC236}">
                <a16:creationId xmlns:a16="http://schemas.microsoft.com/office/drawing/2014/main" id="{79AEDF7F-DB87-553D-3FE3-B9290A684F49}"/>
              </a:ext>
            </a:extLst>
          </p:cNvPr>
          <p:cNvSpPr>
            <a:spLocks noGrp="1"/>
          </p:cNvSpPr>
          <p:nvPr>
            <p:ph type="body" sz="quarter" idx="17" hasCustomPrompt="1"/>
          </p:nvPr>
        </p:nvSpPr>
        <p:spPr>
          <a:xfrm>
            <a:off x="836085" y="5529437"/>
            <a:ext cx="3416300" cy="910284"/>
          </a:xfrm>
        </p:spPr>
        <p:txBody>
          <a:bodyPr/>
          <a:lstStyle>
            <a:lvl1pPr>
              <a:spcAft>
                <a:spcPts val="0"/>
              </a:spcAft>
              <a:defRPr sz="1467">
                <a:solidFill>
                  <a:schemeClr val="bg1"/>
                </a:solidFill>
              </a:defRPr>
            </a:lvl1pPr>
          </a:lstStyle>
          <a:p>
            <a:pPr lvl="0"/>
            <a:r>
              <a:rPr lang="en-US"/>
              <a:t>Title</a:t>
            </a:r>
            <a:br>
              <a:rPr lang="en-US"/>
            </a:br>
            <a:r>
              <a:rPr lang="en-US"/>
              <a:t>Company</a:t>
            </a:r>
            <a:br>
              <a:rPr lang="en-US"/>
            </a:br>
            <a:r>
              <a:rPr lang="en-US"/>
              <a:t>Business Unit</a:t>
            </a:r>
            <a:br>
              <a:rPr lang="en-US"/>
            </a:br>
            <a:br>
              <a:rPr lang="en-US"/>
            </a:br>
            <a:endParaRPr lang="en-US"/>
          </a:p>
        </p:txBody>
      </p:sp>
    </p:spTree>
    <p:extLst>
      <p:ext uri="{BB962C8B-B14F-4D97-AF65-F5344CB8AC3E}">
        <p14:creationId xmlns:p14="http://schemas.microsoft.com/office/powerpoint/2010/main" val="3489436806"/>
      </p:ext>
    </p:extLst>
  </p:cSld>
  <p:clrMapOvr>
    <a:masterClrMapping/>
  </p:clrMapOvr>
  <p:extLst>
    <p:ext uri="{DCECCB84-F9BA-43D5-87BE-67443E8EF086}">
      <p15:sldGuideLst xmlns:p15="http://schemas.microsoft.com/office/powerpoint/2012/main"/>
    </p:ext>
  </p:extLst>
</p:sldLayout>
</file>

<file path=ppt/slideLayouts/slideLayout405.xml><?xml version="1.0" encoding="utf-8"?>
<p:sldLayout xmlns:a="http://schemas.openxmlformats.org/drawingml/2006/main" xmlns:r="http://schemas.openxmlformats.org/officeDocument/2006/relationships" xmlns:p="http://schemas.openxmlformats.org/presentationml/2006/main" preserve="1" userDrawn="1">
  <p:cSld name="Contact slide 1/3 picture">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solidFill>
                  <a:schemeClr val="bg1"/>
                </a:solidFill>
              </a:defRPr>
            </a:lvl1pPr>
          </a:lstStyle>
          <a:p>
            <a:fld id="{51445A4A-4065-4C70-97CE-A2881132414B}" type="datetime1">
              <a:rPr lang="en-US" smtClean="0"/>
              <a:t>07/18/2024</a:t>
            </a:fld>
            <a:endParaRPr lang="en-US" dirty="0"/>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dirty="0"/>
              <a:t>Besse Medical  |  Confidential</a:t>
            </a:r>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dirty="0"/>
          </a:p>
        </p:txBody>
      </p:sp>
      <p:sp>
        <p:nvSpPr>
          <p:cNvPr id="2" name="Title 1"/>
          <p:cNvSpPr>
            <a:spLocks noGrp="1"/>
          </p:cNvSpPr>
          <p:nvPr>
            <p:ph type="title"/>
          </p:nvPr>
        </p:nvSpPr>
        <p:spPr>
          <a:xfrm>
            <a:off x="836083" y="390144"/>
            <a:ext cx="7209367" cy="960000"/>
          </a:xfrm>
        </p:spPr>
        <p:txBody>
          <a:bodyPr/>
          <a:lstStyle>
            <a:lvl1pPr>
              <a:defRPr sz="2933">
                <a:solidFill>
                  <a:schemeClr val="bg1"/>
                </a:solidFill>
              </a:defRPr>
            </a:lvl1pPr>
          </a:lstStyle>
          <a:p>
            <a:r>
              <a:rPr lang="en-US"/>
              <a:t>Click to edit Master title style</a:t>
            </a:r>
          </a:p>
        </p:txBody>
      </p:sp>
      <p:sp>
        <p:nvSpPr>
          <p:cNvPr id="11" name="Picture Placeholder 10">
            <a:extLst>
              <a:ext uri="{FF2B5EF4-FFF2-40B4-BE49-F238E27FC236}">
                <a16:creationId xmlns:a16="http://schemas.microsoft.com/office/drawing/2014/main" id="{BD8378D9-FFBB-0B12-C5C0-B528FAF38E75}"/>
              </a:ext>
            </a:extLst>
          </p:cNvPr>
          <p:cNvSpPr>
            <a:spLocks noGrp="1"/>
          </p:cNvSpPr>
          <p:nvPr>
            <p:ph type="pic" sz="quarter" idx="13" hasCustomPrompt="1"/>
          </p:nvPr>
        </p:nvSpPr>
        <p:spPr>
          <a:xfrm>
            <a:off x="8413751" y="0"/>
            <a:ext cx="3790748" cy="6858000"/>
          </a:xfrm>
          <a:solidFill>
            <a:schemeClr val="bg1"/>
          </a:solidFill>
        </p:spPr>
        <p:txBody>
          <a:bodyPr/>
          <a:lstStyle>
            <a:lvl1pPr marL="0" marR="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lvl1pPr>
          </a:lstStyle>
          <a:p>
            <a:r>
              <a:rPr lang="en-US" dirty="0"/>
              <a:t>Click the icon to add a picture</a:t>
            </a:r>
          </a:p>
        </p:txBody>
      </p:sp>
      <p:pic>
        <p:nvPicPr>
          <p:cNvPr id="9" name="Graphic 8">
            <a:extLst>
              <a:ext uri="{FF2B5EF4-FFF2-40B4-BE49-F238E27FC236}">
                <a16:creationId xmlns:a16="http://schemas.microsoft.com/office/drawing/2014/main" id="{B4DDB643-F6AE-1B15-EF5F-A17D17CBCD06}"/>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
        <p:nvSpPr>
          <p:cNvPr id="8" name="Text Placeholder 7">
            <a:extLst>
              <a:ext uri="{FF2B5EF4-FFF2-40B4-BE49-F238E27FC236}">
                <a16:creationId xmlns:a16="http://schemas.microsoft.com/office/drawing/2014/main" id="{CF2E1A9B-3BE0-1673-39BA-F397907B12DA}"/>
              </a:ext>
            </a:extLst>
          </p:cNvPr>
          <p:cNvSpPr>
            <a:spLocks noGrp="1"/>
          </p:cNvSpPr>
          <p:nvPr>
            <p:ph type="body" sz="quarter" idx="14" hasCustomPrompt="1"/>
          </p:nvPr>
        </p:nvSpPr>
        <p:spPr>
          <a:xfrm>
            <a:off x="836085" y="2209800"/>
            <a:ext cx="3416300" cy="597408"/>
          </a:xfrm>
        </p:spPr>
        <p:txBody>
          <a:bodyPr/>
          <a:lstStyle>
            <a:lvl1pPr>
              <a:spcAft>
                <a:spcPts val="0"/>
              </a:spcAft>
              <a:defRPr sz="1867" b="1">
                <a:solidFill>
                  <a:schemeClr val="bg1"/>
                </a:solidFill>
              </a:defRPr>
            </a:lvl1pPr>
          </a:lstStyle>
          <a:p>
            <a:pPr lvl="0"/>
            <a:r>
              <a:rPr lang="en-US"/>
              <a:t>John Doe</a:t>
            </a:r>
          </a:p>
        </p:txBody>
      </p:sp>
      <p:sp>
        <p:nvSpPr>
          <p:cNvPr id="10" name="Text Placeholder 7">
            <a:extLst>
              <a:ext uri="{FF2B5EF4-FFF2-40B4-BE49-F238E27FC236}">
                <a16:creationId xmlns:a16="http://schemas.microsoft.com/office/drawing/2014/main" id="{6D3241A9-4265-C217-A316-AEF1E8578F4E}"/>
              </a:ext>
            </a:extLst>
          </p:cNvPr>
          <p:cNvSpPr>
            <a:spLocks noGrp="1"/>
          </p:cNvSpPr>
          <p:nvPr>
            <p:ph type="body" sz="quarter" idx="15" hasCustomPrompt="1"/>
          </p:nvPr>
        </p:nvSpPr>
        <p:spPr>
          <a:xfrm>
            <a:off x="836085" y="2824105"/>
            <a:ext cx="3416300" cy="1085380"/>
          </a:xfrm>
        </p:spPr>
        <p:txBody>
          <a:bodyPr/>
          <a:lstStyle>
            <a:lvl1pPr>
              <a:spcAft>
                <a:spcPts val="0"/>
              </a:spcAft>
              <a:defRPr sz="1467">
                <a:solidFill>
                  <a:schemeClr val="bg1"/>
                </a:solidFill>
              </a:defRPr>
            </a:lvl1pPr>
          </a:lstStyle>
          <a:p>
            <a:pPr lvl="0"/>
            <a:r>
              <a:rPr lang="en-US"/>
              <a:t>Title</a:t>
            </a:r>
            <a:br>
              <a:rPr lang="en-US"/>
            </a:br>
            <a:r>
              <a:rPr lang="en-US"/>
              <a:t>Company</a:t>
            </a:r>
            <a:br>
              <a:rPr lang="en-US"/>
            </a:br>
            <a:r>
              <a:rPr lang="en-US"/>
              <a:t>Business Unit</a:t>
            </a:r>
            <a:br>
              <a:rPr lang="en-US"/>
            </a:br>
            <a:endParaRPr lang="en-US"/>
          </a:p>
        </p:txBody>
      </p:sp>
      <p:sp>
        <p:nvSpPr>
          <p:cNvPr id="12" name="Text Placeholder 7">
            <a:extLst>
              <a:ext uri="{FF2B5EF4-FFF2-40B4-BE49-F238E27FC236}">
                <a16:creationId xmlns:a16="http://schemas.microsoft.com/office/drawing/2014/main" id="{824822C4-9887-FA7E-6758-2CC68B42498D}"/>
              </a:ext>
            </a:extLst>
          </p:cNvPr>
          <p:cNvSpPr>
            <a:spLocks noGrp="1"/>
          </p:cNvSpPr>
          <p:nvPr>
            <p:ph type="body" sz="quarter" idx="16" hasCustomPrompt="1"/>
          </p:nvPr>
        </p:nvSpPr>
        <p:spPr>
          <a:xfrm>
            <a:off x="836085" y="4297745"/>
            <a:ext cx="3416300" cy="597408"/>
          </a:xfrm>
        </p:spPr>
        <p:txBody>
          <a:bodyPr/>
          <a:lstStyle>
            <a:lvl1pPr>
              <a:spcAft>
                <a:spcPts val="0"/>
              </a:spcAft>
              <a:defRPr sz="1867" b="1">
                <a:solidFill>
                  <a:schemeClr val="bg1"/>
                </a:solidFill>
              </a:defRPr>
            </a:lvl1pPr>
          </a:lstStyle>
          <a:p>
            <a:pPr lvl="0"/>
            <a:r>
              <a:rPr lang="en-US"/>
              <a:t>Jane Doe</a:t>
            </a:r>
            <a:br>
              <a:rPr lang="en-US"/>
            </a:br>
            <a:endParaRPr lang="en-US"/>
          </a:p>
        </p:txBody>
      </p:sp>
      <p:sp>
        <p:nvSpPr>
          <p:cNvPr id="13" name="Text Placeholder 7">
            <a:extLst>
              <a:ext uri="{FF2B5EF4-FFF2-40B4-BE49-F238E27FC236}">
                <a16:creationId xmlns:a16="http://schemas.microsoft.com/office/drawing/2014/main" id="{79AEDF7F-DB87-553D-3FE3-B9290A684F49}"/>
              </a:ext>
            </a:extLst>
          </p:cNvPr>
          <p:cNvSpPr>
            <a:spLocks noGrp="1"/>
          </p:cNvSpPr>
          <p:nvPr>
            <p:ph type="body" sz="quarter" idx="17" hasCustomPrompt="1"/>
          </p:nvPr>
        </p:nvSpPr>
        <p:spPr>
          <a:xfrm>
            <a:off x="836085" y="4907380"/>
            <a:ext cx="3416300" cy="1084800"/>
          </a:xfrm>
        </p:spPr>
        <p:txBody>
          <a:bodyPr/>
          <a:lstStyle>
            <a:lvl1pPr>
              <a:spcAft>
                <a:spcPts val="0"/>
              </a:spcAft>
              <a:defRPr sz="1467">
                <a:solidFill>
                  <a:schemeClr val="bg1"/>
                </a:solidFill>
              </a:defRPr>
            </a:lvl1pPr>
          </a:lstStyle>
          <a:p>
            <a:pPr lvl="0"/>
            <a:r>
              <a:rPr lang="en-US"/>
              <a:t>Title</a:t>
            </a:r>
            <a:br>
              <a:rPr lang="en-US"/>
            </a:br>
            <a:r>
              <a:rPr lang="en-US"/>
              <a:t>Company</a:t>
            </a:r>
            <a:br>
              <a:rPr lang="en-US"/>
            </a:br>
            <a:r>
              <a:rPr lang="en-US"/>
              <a:t>Business Unit</a:t>
            </a:r>
            <a:br>
              <a:rPr lang="en-US"/>
            </a:br>
            <a:endParaRPr lang="en-US"/>
          </a:p>
        </p:txBody>
      </p:sp>
      <p:sp>
        <p:nvSpPr>
          <p:cNvPr id="3" name="Text Placeholder 7">
            <a:extLst>
              <a:ext uri="{FF2B5EF4-FFF2-40B4-BE49-F238E27FC236}">
                <a16:creationId xmlns:a16="http://schemas.microsoft.com/office/drawing/2014/main" id="{8E9BCDA7-871A-DC47-E491-916F16187BD6}"/>
              </a:ext>
            </a:extLst>
          </p:cNvPr>
          <p:cNvSpPr>
            <a:spLocks noGrp="1"/>
          </p:cNvSpPr>
          <p:nvPr>
            <p:ph type="body" sz="quarter" idx="18" hasCustomPrompt="1"/>
          </p:nvPr>
        </p:nvSpPr>
        <p:spPr>
          <a:xfrm>
            <a:off x="4629151" y="2209801"/>
            <a:ext cx="3416300" cy="600439"/>
          </a:xfrm>
        </p:spPr>
        <p:txBody>
          <a:bodyPr/>
          <a:lstStyle>
            <a:lvl1pPr>
              <a:spcAft>
                <a:spcPts val="0"/>
              </a:spcAft>
              <a:defRPr sz="1867" b="1">
                <a:solidFill>
                  <a:schemeClr val="bg1"/>
                </a:solidFill>
              </a:defRPr>
            </a:lvl1pPr>
          </a:lstStyle>
          <a:p>
            <a:pPr lvl="0"/>
            <a:r>
              <a:rPr lang="en-US"/>
              <a:t>Jane Doe</a:t>
            </a:r>
            <a:br>
              <a:rPr lang="en-US"/>
            </a:br>
            <a:endParaRPr lang="en-US"/>
          </a:p>
        </p:txBody>
      </p:sp>
      <p:sp>
        <p:nvSpPr>
          <p:cNvPr id="7" name="Text Placeholder 7">
            <a:extLst>
              <a:ext uri="{FF2B5EF4-FFF2-40B4-BE49-F238E27FC236}">
                <a16:creationId xmlns:a16="http://schemas.microsoft.com/office/drawing/2014/main" id="{1CFCCB07-505B-CF23-AA56-DF12E774B59E}"/>
              </a:ext>
            </a:extLst>
          </p:cNvPr>
          <p:cNvSpPr>
            <a:spLocks noGrp="1"/>
          </p:cNvSpPr>
          <p:nvPr>
            <p:ph type="body" sz="quarter" idx="19" hasCustomPrompt="1"/>
          </p:nvPr>
        </p:nvSpPr>
        <p:spPr>
          <a:xfrm>
            <a:off x="4629151" y="2824105"/>
            <a:ext cx="3416300" cy="1085380"/>
          </a:xfrm>
        </p:spPr>
        <p:txBody>
          <a:bodyPr/>
          <a:lstStyle>
            <a:lvl1pPr>
              <a:spcAft>
                <a:spcPts val="0"/>
              </a:spcAft>
              <a:defRPr sz="1467">
                <a:solidFill>
                  <a:schemeClr val="bg1"/>
                </a:solidFill>
              </a:defRPr>
            </a:lvl1pPr>
          </a:lstStyle>
          <a:p>
            <a:pPr lvl="0"/>
            <a:r>
              <a:rPr lang="en-US"/>
              <a:t>Title</a:t>
            </a:r>
            <a:br>
              <a:rPr lang="en-US"/>
            </a:br>
            <a:r>
              <a:rPr lang="en-US"/>
              <a:t>Company</a:t>
            </a:r>
            <a:br>
              <a:rPr lang="en-US"/>
            </a:br>
            <a:r>
              <a:rPr lang="en-US"/>
              <a:t>Business Unit</a:t>
            </a:r>
            <a:br>
              <a:rPr lang="en-US"/>
            </a:br>
            <a:endParaRPr lang="en-US"/>
          </a:p>
        </p:txBody>
      </p:sp>
      <p:sp>
        <p:nvSpPr>
          <p:cNvPr id="14" name="Text Placeholder 7">
            <a:extLst>
              <a:ext uri="{FF2B5EF4-FFF2-40B4-BE49-F238E27FC236}">
                <a16:creationId xmlns:a16="http://schemas.microsoft.com/office/drawing/2014/main" id="{FEB7346F-CEF1-D823-D380-F47962C8247D}"/>
              </a:ext>
            </a:extLst>
          </p:cNvPr>
          <p:cNvSpPr>
            <a:spLocks noGrp="1"/>
          </p:cNvSpPr>
          <p:nvPr>
            <p:ph type="body" sz="quarter" idx="20" hasCustomPrompt="1"/>
          </p:nvPr>
        </p:nvSpPr>
        <p:spPr>
          <a:xfrm>
            <a:off x="4629151" y="4297745"/>
            <a:ext cx="3416300" cy="597408"/>
          </a:xfrm>
        </p:spPr>
        <p:txBody>
          <a:bodyPr/>
          <a:lstStyle>
            <a:lvl1pPr>
              <a:spcAft>
                <a:spcPts val="0"/>
              </a:spcAft>
              <a:defRPr sz="1867" b="1">
                <a:solidFill>
                  <a:schemeClr val="bg1"/>
                </a:solidFill>
              </a:defRPr>
            </a:lvl1pPr>
          </a:lstStyle>
          <a:p>
            <a:pPr lvl="0"/>
            <a:r>
              <a:rPr lang="en-US"/>
              <a:t>John Doe</a:t>
            </a:r>
            <a:br>
              <a:rPr lang="en-US"/>
            </a:br>
            <a:endParaRPr lang="en-US"/>
          </a:p>
        </p:txBody>
      </p:sp>
      <p:sp>
        <p:nvSpPr>
          <p:cNvPr id="15" name="Text Placeholder 7">
            <a:extLst>
              <a:ext uri="{FF2B5EF4-FFF2-40B4-BE49-F238E27FC236}">
                <a16:creationId xmlns:a16="http://schemas.microsoft.com/office/drawing/2014/main" id="{321FB1D2-B5DE-3C81-E9FD-7A9B60FC80D5}"/>
              </a:ext>
            </a:extLst>
          </p:cNvPr>
          <p:cNvSpPr>
            <a:spLocks noGrp="1"/>
          </p:cNvSpPr>
          <p:nvPr>
            <p:ph type="body" sz="quarter" idx="21" hasCustomPrompt="1"/>
          </p:nvPr>
        </p:nvSpPr>
        <p:spPr>
          <a:xfrm>
            <a:off x="4629151" y="4907380"/>
            <a:ext cx="3416300" cy="1084800"/>
          </a:xfrm>
        </p:spPr>
        <p:txBody>
          <a:bodyPr/>
          <a:lstStyle>
            <a:lvl1pPr>
              <a:spcAft>
                <a:spcPts val="0"/>
              </a:spcAft>
              <a:defRPr sz="1467">
                <a:solidFill>
                  <a:schemeClr val="bg1"/>
                </a:solidFill>
              </a:defRPr>
            </a:lvl1pPr>
          </a:lstStyle>
          <a:p>
            <a:pPr lvl="0"/>
            <a:r>
              <a:rPr lang="en-US"/>
              <a:t>Title</a:t>
            </a:r>
            <a:br>
              <a:rPr lang="en-US"/>
            </a:br>
            <a:r>
              <a:rPr lang="en-US"/>
              <a:t>Company</a:t>
            </a:r>
            <a:br>
              <a:rPr lang="en-US"/>
            </a:br>
            <a:r>
              <a:rPr lang="en-US"/>
              <a:t>Business Unit</a:t>
            </a:r>
            <a:br>
              <a:rPr lang="en-US"/>
            </a:br>
            <a:endParaRPr lang="en-US"/>
          </a:p>
        </p:txBody>
      </p:sp>
    </p:spTree>
    <p:extLst>
      <p:ext uri="{BB962C8B-B14F-4D97-AF65-F5344CB8AC3E}">
        <p14:creationId xmlns:p14="http://schemas.microsoft.com/office/powerpoint/2010/main" val="3788003630"/>
      </p:ext>
    </p:extLst>
  </p:cSld>
  <p:clrMapOvr>
    <a:masterClrMapping/>
  </p:clrMapOvr>
  <p:extLst>
    <p:ext uri="{DCECCB84-F9BA-43D5-87BE-67443E8EF086}">
      <p15:sldGuideLst xmlns:p15="http://schemas.microsoft.com/office/powerpoint/2012/main"/>
    </p:ext>
  </p:extLst>
</p:sldLayout>
</file>

<file path=ppt/slideLayouts/slideLayout406.xml><?xml version="1.0" encoding="utf-8"?>
<p:sldLayout xmlns:a="http://schemas.openxmlformats.org/drawingml/2006/main" xmlns:r="http://schemas.openxmlformats.org/officeDocument/2006/relationships" xmlns:p="http://schemas.openxmlformats.org/presentationml/2006/main" preserve="1" userDrawn="1">
  <p:cSld name="Contact slide">
    <p:bg>
      <p:bgPr>
        <a:solidFill>
          <a:schemeClr val="tx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lvl1pPr>
              <a:defRPr>
                <a:solidFill>
                  <a:schemeClr val="bg1"/>
                </a:solidFill>
              </a:defRPr>
            </a:lvl1pPr>
          </a:lstStyle>
          <a:p>
            <a:fld id="{7EE359C8-BEE7-4F2E-A5FD-7B4D267A9186}" type="datetime1">
              <a:rPr lang="en-US" smtClean="0"/>
              <a:t>07/18/2024</a:t>
            </a:fld>
            <a:endParaRPr lang="en-US" dirty="0"/>
          </a:p>
        </p:txBody>
      </p:sp>
      <p:sp>
        <p:nvSpPr>
          <p:cNvPr id="5" name="Footer Placeholder 4"/>
          <p:cNvSpPr>
            <a:spLocks noGrp="1"/>
          </p:cNvSpPr>
          <p:nvPr>
            <p:ph type="ftr" sz="quarter" idx="11"/>
          </p:nvPr>
        </p:nvSpPr>
        <p:spPr/>
        <p:txBody>
          <a:bodyPr/>
          <a:lstStyle>
            <a:lvl1pPr>
              <a:defRPr>
                <a:solidFill>
                  <a:schemeClr val="bg1"/>
                </a:solidFill>
              </a:defRPr>
            </a:lvl1pPr>
          </a:lstStyle>
          <a:p>
            <a:r>
              <a:rPr lang="en-US" dirty="0"/>
              <a:t>Besse Medical  |  Confidential</a:t>
            </a:r>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7402B711-A71A-452E-950A-8AB93037233C}" type="slidenum">
              <a:rPr lang="en-US" smtClean="0"/>
              <a:pPr/>
              <a:t>‹#›</a:t>
            </a:fld>
            <a:endParaRPr lang="en-US" dirty="0"/>
          </a:p>
        </p:txBody>
      </p:sp>
      <p:sp>
        <p:nvSpPr>
          <p:cNvPr id="2" name="Title 1"/>
          <p:cNvSpPr>
            <a:spLocks noGrp="1"/>
          </p:cNvSpPr>
          <p:nvPr>
            <p:ph type="title"/>
          </p:nvPr>
        </p:nvSpPr>
        <p:spPr>
          <a:xfrm>
            <a:off x="836084" y="390144"/>
            <a:ext cx="10998200" cy="960000"/>
          </a:xfrm>
        </p:spPr>
        <p:txBody>
          <a:bodyPr/>
          <a:lstStyle>
            <a:lvl1pPr>
              <a:defRPr sz="2933">
                <a:solidFill>
                  <a:schemeClr val="bg1"/>
                </a:solidFill>
              </a:defRPr>
            </a:lvl1pPr>
          </a:lstStyle>
          <a:p>
            <a:r>
              <a:rPr lang="en-US"/>
              <a:t>Click to edit Master title style</a:t>
            </a:r>
          </a:p>
        </p:txBody>
      </p:sp>
      <p:pic>
        <p:nvPicPr>
          <p:cNvPr id="9" name="Graphic 8">
            <a:extLst>
              <a:ext uri="{FF2B5EF4-FFF2-40B4-BE49-F238E27FC236}">
                <a16:creationId xmlns:a16="http://schemas.microsoft.com/office/drawing/2014/main" id="{B4DDB643-F6AE-1B15-EF5F-A17D17CBCD06}"/>
              </a:ext>
            </a:extLst>
          </p:cNvPr>
          <p:cNvPicPr>
            <a:picLocks noChangeAspect="1"/>
          </p:cNvPicPr>
          <p:nvPr userDrawn="1"/>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sp>
        <p:nvSpPr>
          <p:cNvPr id="8" name="Text Placeholder 7">
            <a:extLst>
              <a:ext uri="{FF2B5EF4-FFF2-40B4-BE49-F238E27FC236}">
                <a16:creationId xmlns:a16="http://schemas.microsoft.com/office/drawing/2014/main" id="{CF2E1A9B-3BE0-1673-39BA-F397907B12DA}"/>
              </a:ext>
            </a:extLst>
          </p:cNvPr>
          <p:cNvSpPr>
            <a:spLocks noGrp="1"/>
          </p:cNvSpPr>
          <p:nvPr>
            <p:ph type="body" sz="quarter" idx="14" hasCustomPrompt="1"/>
          </p:nvPr>
        </p:nvSpPr>
        <p:spPr>
          <a:xfrm>
            <a:off x="4629151" y="2209800"/>
            <a:ext cx="3416300" cy="597408"/>
          </a:xfrm>
        </p:spPr>
        <p:txBody>
          <a:bodyPr/>
          <a:lstStyle>
            <a:lvl1pPr>
              <a:spcAft>
                <a:spcPts val="0"/>
              </a:spcAft>
              <a:defRPr sz="1867" b="1">
                <a:solidFill>
                  <a:schemeClr val="bg1"/>
                </a:solidFill>
              </a:defRPr>
            </a:lvl1pPr>
          </a:lstStyle>
          <a:p>
            <a:pPr lvl="0"/>
            <a:r>
              <a:rPr lang="en-US"/>
              <a:t>John Doe</a:t>
            </a:r>
          </a:p>
        </p:txBody>
      </p:sp>
      <p:sp>
        <p:nvSpPr>
          <p:cNvPr id="10" name="Text Placeholder 7">
            <a:extLst>
              <a:ext uri="{FF2B5EF4-FFF2-40B4-BE49-F238E27FC236}">
                <a16:creationId xmlns:a16="http://schemas.microsoft.com/office/drawing/2014/main" id="{6D3241A9-4265-C217-A316-AEF1E8578F4E}"/>
              </a:ext>
            </a:extLst>
          </p:cNvPr>
          <p:cNvSpPr>
            <a:spLocks noGrp="1"/>
          </p:cNvSpPr>
          <p:nvPr>
            <p:ph type="body" sz="quarter" idx="15" hasCustomPrompt="1"/>
          </p:nvPr>
        </p:nvSpPr>
        <p:spPr>
          <a:xfrm>
            <a:off x="4629151" y="2824105"/>
            <a:ext cx="3416300" cy="1085379"/>
          </a:xfrm>
        </p:spPr>
        <p:txBody>
          <a:bodyPr/>
          <a:lstStyle>
            <a:lvl1pPr>
              <a:spcAft>
                <a:spcPts val="0"/>
              </a:spcAft>
              <a:defRPr sz="1467">
                <a:solidFill>
                  <a:schemeClr val="bg1"/>
                </a:solidFill>
              </a:defRPr>
            </a:lvl1pPr>
          </a:lstStyle>
          <a:p>
            <a:pPr lvl="0"/>
            <a:r>
              <a:rPr lang="en-US"/>
              <a:t>Title</a:t>
            </a:r>
            <a:br>
              <a:rPr lang="en-US"/>
            </a:br>
            <a:r>
              <a:rPr lang="en-US"/>
              <a:t>Company</a:t>
            </a:r>
            <a:br>
              <a:rPr lang="en-US"/>
            </a:br>
            <a:r>
              <a:rPr lang="en-US"/>
              <a:t>Business Unit</a:t>
            </a:r>
            <a:br>
              <a:rPr lang="en-US"/>
            </a:br>
            <a:endParaRPr lang="en-US"/>
          </a:p>
        </p:txBody>
      </p:sp>
      <p:sp>
        <p:nvSpPr>
          <p:cNvPr id="12" name="Text Placeholder 7">
            <a:extLst>
              <a:ext uri="{FF2B5EF4-FFF2-40B4-BE49-F238E27FC236}">
                <a16:creationId xmlns:a16="http://schemas.microsoft.com/office/drawing/2014/main" id="{824822C4-9887-FA7E-6758-2CC68B42498D}"/>
              </a:ext>
            </a:extLst>
          </p:cNvPr>
          <p:cNvSpPr>
            <a:spLocks noGrp="1"/>
          </p:cNvSpPr>
          <p:nvPr>
            <p:ph type="body" sz="quarter" idx="16" hasCustomPrompt="1"/>
          </p:nvPr>
        </p:nvSpPr>
        <p:spPr>
          <a:xfrm>
            <a:off x="4629151" y="4296000"/>
            <a:ext cx="3416300" cy="597408"/>
          </a:xfrm>
        </p:spPr>
        <p:txBody>
          <a:bodyPr/>
          <a:lstStyle>
            <a:lvl1pPr>
              <a:spcAft>
                <a:spcPts val="0"/>
              </a:spcAft>
              <a:defRPr sz="1867" b="1">
                <a:solidFill>
                  <a:schemeClr val="bg1"/>
                </a:solidFill>
              </a:defRPr>
            </a:lvl1pPr>
          </a:lstStyle>
          <a:p>
            <a:pPr lvl="0"/>
            <a:r>
              <a:rPr lang="en-US"/>
              <a:t>Jane Doe</a:t>
            </a:r>
            <a:br>
              <a:rPr lang="en-US"/>
            </a:br>
            <a:endParaRPr lang="en-US"/>
          </a:p>
        </p:txBody>
      </p:sp>
      <p:sp>
        <p:nvSpPr>
          <p:cNvPr id="13" name="Text Placeholder 7">
            <a:extLst>
              <a:ext uri="{FF2B5EF4-FFF2-40B4-BE49-F238E27FC236}">
                <a16:creationId xmlns:a16="http://schemas.microsoft.com/office/drawing/2014/main" id="{79AEDF7F-DB87-553D-3FE3-B9290A684F49}"/>
              </a:ext>
            </a:extLst>
          </p:cNvPr>
          <p:cNvSpPr>
            <a:spLocks noGrp="1"/>
          </p:cNvSpPr>
          <p:nvPr>
            <p:ph type="body" sz="quarter" idx="17" hasCustomPrompt="1"/>
          </p:nvPr>
        </p:nvSpPr>
        <p:spPr>
          <a:xfrm>
            <a:off x="4629151" y="4905600"/>
            <a:ext cx="3416300" cy="1084800"/>
          </a:xfrm>
        </p:spPr>
        <p:txBody>
          <a:bodyPr/>
          <a:lstStyle>
            <a:lvl1pPr>
              <a:spcAft>
                <a:spcPts val="0"/>
              </a:spcAft>
              <a:defRPr sz="1467">
                <a:solidFill>
                  <a:schemeClr val="bg1"/>
                </a:solidFill>
              </a:defRPr>
            </a:lvl1pPr>
          </a:lstStyle>
          <a:p>
            <a:pPr lvl="0"/>
            <a:r>
              <a:rPr lang="en-US"/>
              <a:t>Title</a:t>
            </a:r>
            <a:br>
              <a:rPr lang="en-US"/>
            </a:br>
            <a:r>
              <a:rPr lang="en-US"/>
              <a:t>Company</a:t>
            </a:r>
            <a:br>
              <a:rPr lang="en-US"/>
            </a:br>
            <a:r>
              <a:rPr lang="en-US"/>
              <a:t>Business Unit</a:t>
            </a:r>
            <a:br>
              <a:rPr lang="en-US"/>
            </a:br>
            <a:endParaRPr lang="en-US"/>
          </a:p>
        </p:txBody>
      </p:sp>
      <p:sp>
        <p:nvSpPr>
          <p:cNvPr id="3" name="Text Placeholder 7">
            <a:extLst>
              <a:ext uri="{FF2B5EF4-FFF2-40B4-BE49-F238E27FC236}">
                <a16:creationId xmlns:a16="http://schemas.microsoft.com/office/drawing/2014/main" id="{8E9BCDA7-871A-DC47-E491-916F16187BD6}"/>
              </a:ext>
            </a:extLst>
          </p:cNvPr>
          <p:cNvSpPr>
            <a:spLocks noGrp="1"/>
          </p:cNvSpPr>
          <p:nvPr>
            <p:ph type="body" sz="quarter" idx="18" hasCustomPrompt="1"/>
          </p:nvPr>
        </p:nvSpPr>
        <p:spPr>
          <a:xfrm>
            <a:off x="8422218" y="2209801"/>
            <a:ext cx="3416300" cy="600439"/>
          </a:xfrm>
        </p:spPr>
        <p:txBody>
          <a:bodyPr/>
          <a:lstStyle>
            <a:lvl1pPr>
              <a:spcAft>
                <a:spcPts val="0"/>
              </a:spcAft>
              <a:defRPr sz="1867" b="1">
                <a:solidFill>
                  <a:schemeClr val="bg1"/>
                </a:solidFill>
              </a:defRPr>
            </a:lvl1pPr>
          </a:lstStyle>
          <a:p>
            <a:pPr lvl="0"/>
            <a:r>
              <a:rPr lang="en-US"/>
              <a:t>Jane Doe</a:t>
            </a:r>
            <a:br>
              <a:rPr lang="en-US"/>
            </a:br>
            <a:endParaRPr lang="en-US"/>
          </a:p>
        </p:txBody>
      </p:sp>
      <p:sp>
        <p:nvSpPr>
          <p:cNvPr id="7" name="Text Placeholder 7">
            <a:extLst>
              <a:ext uri="{FF2B5EF4-FFF2-40B4-BE49-F238E27FC236}">
                <a16:creationId xmlns:a16="http://schemas.microsoft.com/office/drawing/2014/main" id="{1CFCCB07-505B-CF23-AA56-DF12E774B59E}"/>
              </a:ext>
            </a:extLst>
          </p:cNvPr>
          <p:cNvSpPr>
            <a:spLocks noGrp="1"/>
          </p:cNvSpPr>
          <p:nvPr>
            <p:ph type="body" sz="quarter" idx="19" hasCustomPrompt="1"/>
          </p:nvPr>
        </p:nvSpPr>
        <p:spPr>
          <a:xfrm>
            <a:off x="8422218" y="2824105"/>
            <a:ext cx="3416300" cy="1085379"/>
          </a:xfrm>
        </p:spPr>
        <p:txBody>
          <a:bodyPr/>
          <a:lstStyle>
            <a:lvl1pPr>
              <a:spcAft>
                <a:spcPts val="0"/>
              </a:spcAft>
              <a:defRPr sz="1467">
                <a:solidFill>
                  <a:schemeClr val="bg1"/>
                </a:solidFill>
              </a:defRPr>
            </a:lvl1pPr>
          </a:lstStyle>
          <a:p>
            <a:pPr lvl="0"/>
            <a:r>
              <a:rPr lang="en-US"/>
              <a:t>Title</a:t>
            </a:r>
            <a:br>
              <a:rPr lang="en-US"/>
            </a:br>
            <a:r>
              <a:rPr lang="en-US"/>
              <a:t>Company</a:t>
            </a:r>
            <a:br>
              <a:rPr lang="en-US"/>
            </a:br>
            <a:r>
              <a:rPr lang="en-US"/>
              <a:t>Business Unit</a:t>
            </a:r>
            <a:br>
              <a:rPr lang="en-US"/>
            </a:br>
            <a:endParaRPr lang="en-US"/>
          </a:p>
        </p:txBody>
      </p:sp>
      <p:sp>
        <p:nvSpPr>
          <p:cNvPr id="14" name="Text Placeholder 7">
            <a:extLst>
              <a:ext uri="{FF2B5EF4-FFF2-40B4-BE49-F238E27FC236}">
                <a16:creationId xmlns:a16="http://schemas.microsoft.com/office/drawing/2014/main" id="{FEB7346F-CEF1-D823-D380-F47962C8247D}"/>
              </a:ext>
            </a:extLst>
          </p:cNvPr>
          <p:cNvSpPr>
            <a:spLocks noGrp="1"/>
          </p:cNvSpPr>
          <p:nvPr>
            <p:ph type="body" sz="quarter" idx="20" hasCustomPrompt="1"/>
          </p:nvPr>
        </p:nvSpPr>
        <p:spPr>
          <a:xfrm>
            <a:off x="8422218" y="4296000"/>
            <a:ext cx="3416300" cy="597408"/>
          </a:xfrm>
        </p:spPr>
        <p:txBody>
          <a:bodyPr/>
          <a:lstStyle>
            <a:lvl1pPr>
              <a:spcAft>
                <a:spcPts val="0"/>
              </a:spcAft>
              <a:defRPr sz="1867" b="1">
                <a:solidFill>
                  <a:schemeClr val="bg1"/>
                </a:solidFill>
              </a:defRPr>
            </a:lvl1pPr>
          </a:lstStyle>
          <a:p>
            <a:pPr lvl="0"/>
            <a:r>
              <a:rPr lang="en-US"/>
              <a:t>John Doe</a:t>
            </a:r>
            <a:br>
              <a:rPr lang="en-US"/>
            </a:br>
            <a:endParaRPr lang="en-US"/>
          </a:p>
        </p:txBody>
      </p:sp>
      <p:sp>
        <p:nvSpPr>
          <p:cNvPr id="15" name="Text Placeholder 7">
            <a:extLst>
              <a:ext uri="{FF2B5EF4-FFF2-40B4-BE49-F238E27FC236}">
                <a16:creationId xmlns:a16="http://schemas.microsoft.com/office/drawing/2014/main" id="{321FB1D2-B5DE-3C81-E9FD-7A9B60FC80D5}"/>
              </a:ext>
            </a:extLst>
          </p:cNvPr>
          <p:cNvSpPr>
            <a:spLocks noGrp="1"/>
          </p:cNvSpPr>
          <p:nvPr>
            <p:ph type="body" sz="quarter" idx="21" hasCustomPrompt="1"/>
          </p:nvPr>
        </p:nvSpPr>
        <p:spPr>
          <a:xfrm>
            <a:off x="8422218" y="4905600"/>
            <a:ext cx="3416300" cy="1084800"/>
          </a:xfrm>
        </p:spPr>
        <p:txBody>
          <a:bodyPr/>
          <a:lstStyle>
            <a:lvl1pPr>
              <a:spcAft>
                <a:spcPts val="0"/>
              </a:spcAft>
              <a:defRPr sz="1467">
                <a:solidFill>
                  <a:schemeClr val="bg1"/>
                </a:solidFill>
              </a:defRPr>
            </a:lvl1pPr>
          </a:lstStyle>
          <a:p>
            <a:pPr lvl="0"/>
            <a:r>
              <a:rPr lang="en-US"/>
              <a:t>Title</a:t>
            </a:r>
            <a:br>
              <a:rPr lang="en-US"/>
            </a:br>
            <a:r>
              <a:rPr lang="en-US"/>
              <a:t>Company</a:t>
            </a:r>
            <a:br>
              <a:rPr lang="en-US"/>
            </a:br>
            <a:r>
              <a:rPr lang="en-US"/>
              <a:t>Business Unit</a:t>
            </a:r>
            <a:br>
              <a:rPr lang="en-US"/>
            </a:br>
            <a:endParaRPr lang="en-US"/>
          </a:p>
        </p:txBody>
      </p:sp>
      <p:sp>
        <p:nvSpPr>
          <p:cNvPr id="11" name="Text Placeholder 7">
            <a:extLst>
              <a:ext uri="{FF2B5EF4-FFF2-40B4-BE49-F238E27FC236}">
                <a16:creationId xmlns:a16="http://schemas.microsoft.com/office/drawing/2014/main" id="{7738C014-4C3F-E369-8830-B267FA6FD12F}"/>
              </a:ext>
            </a:extLst>
          </p:cNvPr>
          <p:cNvSpPr>
            <a:spLocks noGrp="1"/>
          </p:cNvSpPr>
          <p:nvPr>
            <p:ph type="body" sz="quarter" idx="22" hasCustomPrompt="1"/>
          </p:nvPr>
        </p:nvSpPr>
        <p:spPr>
          <a:xfrm>
            <a:off x="835201" y="2209800"/>
            <a:ext cx="3416300" cy="597408"/>
          </a:xfrm>
        </p:spPr>
        <p:txBody>
          <a:bodyPr/>
          <a:lstStyle>
            <a:lvl1pPr>
              <a:spcAft>
                <a:spcPts val="0"/>
              </a:spcAft>
              <a:defRPr sz="1867" b="1">
                <a:solidFill>
                  <a:schemeClr val="bg1"/>
                </a:solidFill>
              </a:defRPr>
            </a:lvl1pPr>
          </a:lstStyle>
          <a:p>
            <a:pPr lvl="0"/>
            <a:r>
              <a:rPr lang="en-US"/>
              <a:t>John Doe</a:t>
            </a:r>
          </a:p>
        </p:txBody>
      </p:sp>
      <p:sp>
        <p:nvSpPr>
          <p:cNvPr id="16" name="Text Placeholder 7">
            <a:extLst>
              <a:ext uri="{FF2B5EF4-FFF2-40B4-BE49-F238E27FC236}">
                <a16:creationId xmlns:a16="http://schemas.microsoft.com/office/drawing/2014/main" id="{787516AD-FB6B-68DC-4847-F9B9FCD487CF}"/>
              </a:ext>
            </a:extLst>
          </p:cNvPr>
          <p:cNvSpPr>
            <a:spLocks noGrp="1"/>
          </p:cNvSpPr>
          <p:nvPr>
            <p:ph type="body" sz="quarter" idx="23" hasCustomPrompt="1"/>
          </p:nvPr>
        </p:nvSpPr>
        <p:spPr>
          <a:xfrm>
            <a:off x="835201" y="2824105"/>
            <a:ext cx="3416300" cy="1085379"/>
          </a:xfrm>
        </p:spPr>
        <p:txBody>
          <a:bodyPr/>
          <a:lstStyle>
            <a:lvl1pPr>
              <a:spcAft>
                <a:spcPts val="0"/>
              </a:spcAft>
              <a:defRPr sz="1467">
                <a:solidFill>
                  <a:schemeClr val="bg1"/>
                </a:solidFill>
              </a:defRPr>
            </a:lvl1pPr>
          </a:lstStyle>
          <a:p>
            <a:pPr lvl="0"/>
            <a:r>
              <a:rPr lang="en-US"/>
              <a:t>Title</a:t>
            </a:r>
            <a:br>
              <a:rPr lang="en-US"/>
            </a:br>
            <a:r>
              <a:rPr lang="en-US"/>
              <a:t>Company</a:t>
            </a:r>
            <a:br>
              <a:rPr lang="en-US"/>
            </a:br>
            <a:r>
              <a:rPr lang="en-US"/>
              <a:t>Business Unit</a:t>
            </a:r>
            <a:br>
              <a:rPr lang="en-US"/>
            </a:br>
            <a:endParaRPr lang="en-US"/>
          </a:p>
        </p:txBody>
      </p:sp>
      <p:sp>
        <p:nvSpPr>
          <p:cNvPr id="17" name="Text Placeholder 7">
            <a:extLst>
              <a:ext uri="{FF2B5EF4-FFF2-40B4-BE49-F238E27FC236}">
                <a16:creationId xmlns:a16="http://schemas.microsoft.com/office/drawing/2014/main" id="{749E438A-5796-CCD2-4D5D-C18EC3BBA478}"/>
              </a:ext>
            </a:extLst>
          </p:cNvPr>
          <p:cNvSpPr>
            <a:spLocks noGrp="1"/>
          </p:cNvSpPr>
          <p:nvPr>
            <p:ph type="body" sz="quarter" idx="24" hasCustomPrompt="1"/>
          </p:nvPr>
        </p:nvSpPr>
        <p:spPr>
          <a:xfrm>
            <a:off x="835201" y="4296000"/>
            <a:ext cx="3416300" cy="597408"/>
          </a:xfrm>
        </p:spPr>
        <p:txBody>
          <a:bodyPr/>
          <a:lstStyle>
            <a:lvl1pPr>
              <a:spcAft>
                <a:spcPts val="0"/>
              </a:spcAft>
              <a:defRPr sz="1867" b="1">
                <a:solidFill>
                  <a:schemeClr val="bg1"/>
                </a:solidFill>
              </a:defRPr>
            </a:lvl1pPr>
          </a:lstStyle>
          <a:p>
            <a:pPr lvl="0"/>
            <a:r>
              <a:rPr lang="en-US"/>
              <a:t>Jane Doe</a:t>
            </a:r>
            <a:br>
              <a:rPr lang="en-US"/>
            </a:br>
            <a:endParaRPr lang="en-US"/>
          </a:p>
        </p:txBody>
      </p:sp>
      <p:sp>
        <p:nvSpPr>
          <p:cNvPr id="18" name="Text Placeholder 7">
            <a:extLst>
              <a:ext uri="{FF2B5EF4-FFF2-40B4-BE49-F238E27FC236}">
                <a16:creationId xmlns:a16="http://schemas.microsoft.com/office/drawing/2014/main" id="{E712FEEF-7E24-A982-CAB1-933367649747}"/>
              </a:ext>
            </a:extLst>
          </p:cNvPr>
          <p:cNvSpPr>
            <a:spLocks noGrp="1"/>
          </p:cNvSpPr>
          <p:nvPr>
            <p:ph type="body" sz="quarter" idx="25" hasCustomPrompt="1"/>
          </p:nvPr>
        </p:nvSpPr>
        <p:spPr>
          <a:xfrm>
            <a:off x="835201" y="4905600"/>
            <a:ext cx="3416300" cy="1084800"/>
          </a:xfrm>
        </p:spPr>
        <p:txBody>
          <a:bodyPr/>
          <a:lstStyle>
            <a:lvl1pPr>
              <a:spcAft>
                <a:spcPts val="0"/>
              </a:spcAft>
              <a:defRPr sz="1467">
                <a:solidFill>
                  <a:schemeClr val="bg1"/>
                </a:solidFill>
              </a:defRPr>
            </a:lvl1pPr>
          </a:lstStyle>
          <a:p>
            <a:pPr lvl="0"/>
            <a:r>
              <a:rPr lang="en-US"/>
              <a:t>Title</a:t>
            </a:r>
            <a:br>
              <a:rPr lang="en-US"/>
            </a:br>
            <a:r>
              <a:rPr lang="en-US"/>
              <a:t>Company</a:t>
            </a:r>
            <a:br>
              <a:rPr lang="en-US"/>
            </a:br>
            <a:r>
              <a:rPr lang="en-US"/>
              <a:t>Business Unit</a:t>
            </a:r>
            <a:br>
              <a:rPr lang="en-US"/>
            </a:br>
            <a:endParaRPr lang="en-US"/>
          </a:p>
        </p:txBody>
      </p:sp>
    </p:spTree>
    <p:extLst>
      <p:ext uri="{BB962C8B-B14F-4D97-AF65-F5344CB8AC3E}">
        <p14:creationId xmlns:p14="http://schemas.microsoft.com/office/powerpoint/2010/main" val="3601654560"/>
      </p:ext>
    </p:extLst>
  </p:cSld>
  <p:clrMapOvr>
    <a:masterClrMapping/>
  </p:clrMapOvr>
  <p:extLst>
    <p:ext uri="{DCECCB84-F9BA-43D5-87BE-67443E8EF086}">
      <p15:sldGuideLst xmlns:p15="http://schemas.microsoft.com/office/powerpoint/2012/main"/>
    </p:ext>
  </p:extLst>
</p:sldLayout>
</file>

<file path=ppt/slideLayouts/slideLayout407.xml><?xml version="1.0" encoding="utf-8"?>
<p:sldLayout xmlns:a="http://schemas.openxmlformats.org/drawingml/2006/main" xmlns:r="http://schemas.openxmlformats.org/officeDocument/2006/relationships" xmlns:p="http://schemas.openxmlformats.org/presentationml/2006/main" userDrawn="1">
  <p:cSld name="Thank you slide international">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113235" y="827963"/>
            <a:ext cx="811267" cy="115200"/>
          </a:xfrm>
          <a:prstGeom prst="rect">
            <a:avLst/>
          </a:prstGeom>
        </p:spPr>
      </p:pic>
      <p:pic>
        <p:nvPicPr>
          <p:cNvPr id="9" name="Picture 8">
            <a:extLst>
              <a:ext uri="{FF2B5EF4-FFF2-40B4-BE49-F238E27FC236}">
                <a16:creationId xmlns:a16="http://schemas.microsoft.com/office/drawing/2014/main" id="{D17E60DF-9B6E-29BE-340C-52589F6F6561}"/>
              </a:ext>
            </a:extLst>
          </p:cNvPr>
          <p:cNvPicPr>
            <a:picLocks noChangeAspect="1"/>
          </p:cNvPicPr>
          <p:nvPr userDrawn="1"/>
        </p:nvPicPr>
        <p:blipFill>
          <a:blip r:embed="rId4" cstate="print">
            <a:extLst>
              <a:ext uri="{28A0092B-C50C-407E-A947-70E740481C1C}">
                <a14:useLocalDpi xmlns:a14="http://schemas.microsoft.com/office/drawing/2010/main"/>
              </a:ext>
            </a:extLst>
          </a:blip>
          <a:srcRect/>
          <a:stretch/>
        </p:blipFill>
        <p:spPr>
          <a:xfrm>
            <a:off x="0" y="0"/>
            <a:ext cx="12192000" cy="6858000"/>
          </a:xfrm>
          <a:prstGeom prst="rect">
            <a:avLst/>
          </a:prstGeom>
        </p:spPr>
      </p:pic>
    </p:spTree>
    <p:extLst>
      <p:ext uri="{BB962C8B-B14F-4D97-AF65-F5344CB8AC3E}">
        <p14:creationId xmlns:p14="http://schemas.microsoft.com/office/powerpoint/2010/main" val="1290727892"/>
      </p:ext>
    </p:extLst>
  </p:cSld>
  <p:clrMapOvr>
    <a:masterClrMapping/>
  </p:clrMapOvr>
  <p:extLst>
    <p:ext uri="{DCECCB84-F9BA-43D5-87BE-67443E8EF086}">
      <p15:sldGuideLst xmlns:p15="http://schemas.microsoft.com/office/powerpoint/2012/main"/>
    </p:ext>
  </p:extLst>
</p:sldLayout>
</file>

<file path=ppt/slideLayouts/slideLayout408.xml><?xml version="1.0" encoding="utf-8"?>
<p:sldLayout xmlns:a="http://schemas.openxmlformats.org/drawingml/2006/main" xmlns:r="http://schemas.openxmlformats.org/officeDocument/2006/relationships" xmlns:p="http://schemas.openxmlformats.org/presentationml/2006/main" type="obj">
  <p:cSld name="One-column text slide 14pt">
    <p:spTree>
      <p:nvGrpSpPr>
        <p:cNvPr id="1" name=""/>
        <p:cNvGrpSpPr/>
        <p:nvPr/>
      </p:nvGrpSpPr>
      <p:grpSpPr>
        <a:xfrm>
          <a:off x="0" y="0"/>
          <a:ext cx="0" cy="0"/>
          <a:chOff x="0" y="0"/>
          <a:chExt cx="0" cy="0"/>
        </a:xfrm>
      </p:grpSpPr>
      <p:sp>
        <p:nvSpPr>
          <p:cNvPr id="2" name="Title 1"/>
          <p:cNvSpPr>
            <a:spLocks noGrp="1"/>
          </p:cNvSpPr>
          <p:nvPr>
            <p:ph type="title"/>
          </p:nvPr>
        </p:nvSpPr>
        <p:spPr>
          <a:xfrm>
            <a:off x="836083" y="385234"/>
            <a:ext cx="11000316" cy="960967"/>
          </a:xfrm>
        </p:spPr>
        <p:txBody>
          <a:bodyPr/>
          <a:lstStyle/>
          <a:p>
            <a:r>
              <a:rPr lang="en-US" noProof="0"/>
              <a:t>Click to edit Master title style</a:t>
            </a:r>
          </a:p>
        </p:txBody>
      </p:sp>
      <p:sp>
        <p:nvSpPr>
          <p:cNvPr id="3" name="Content Placeholder 2"/>
          <p:cNvSpPr>
            <a:spLocks noGrp="1"/>
          </p:cNvSpPr>
          <p:nvPr>
            <p:ph idx="1"/>
          </p:nvPr>
        </p:nvSpPr>
        <p:spPr>
          <a:xfrm>
            <a:off x="836083" y="2197100"/>
            <a:ext cx="11011832" cy="4163059"/>
          </a:xfrm>
        </p:spPr>
        <p:txBody>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10"/>
          </p:nvPr>
        </p:nvSpPr>
        <p:spPr/>
        <p:txBody>
          <a:bodyPr/>
          <a:lstStyle/>
          <a:p>
            <a:fld id="{E185D458-3379-468C-AD25-556CE9223AA0}"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Besse Medical  |  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Tree>
    <p:extLst>
      <p:ext uri="{BB962C8B-B14F-4D97-AF65-F5344CB8AC3E}">
        <p14:creationId xmlns:p14="http://schemas.microsoft.com/office/powerpoint/2010/main" val="3301307047"/>
      </p:ext>
    </p:extLst>
  </p:cSld>
  <p:clrMapOvr>
    <a:masterClrMapping/>
  </p:clrMapOvr>
  <p:extLst>
    <p:ext uri="{DCECCB84-F9BA-43D5-87BE-67443E8EF086}">
      <p15:sldGuideLst xmlns:p15="http://schemas.microsoft.com/office/powerpoint/2012/main"/>
    </p:ext>
  </p:extLst>
</p:sldLayout>
</file>

<file path=ppt/slideLayouts/slideLayout409.xml><?xml version="1.0" encoding="utf-8"?>
<p:sldLayout xmlns:a="http://schemas.openxmlformats.org/drawingml/2006/main" xmlns:r="http://schemas.openxmlformats.org/officeDocument/2006/relationships" xmlns:p="http://schemas.openxmlformats.org/presentationml/2006/main" userDrawn="1">
  <p:cSld name="One-column text slide with picture &lt;1/2 left">
    <p:spTree>
      <p:nvGrpSpPr>
        <p:cNvPr id="1" name=""/>
        <p:cNvGrpSpPr/>
        <p:nvPr/>
      </p:nvGrpSpPr>
      <p:grpSpPr>
        <a:xfrm>
          <a:off x="0" y="0"/>
          <a:ext cx="0" cy="0"/>
          <a:chOff x="0" y="0"/>
          <a:chExt cx="0" cy="0"/>
        </a:xfrm>
      </p:grpSpPr>
      <p:sp>
        <p:nvSpPr>
          <p:cNvPr id="2" name="Title 1"/>
          <p:cNvSpPr>
            <a:spLocks noGrp="1"/>
          </p:cNvSpPr>
          <p:nvPr>
            <p:ph type="title"/>
          </p:nvPr>
        </p:nvSpPr>
        <p:spPr>
          <a:xfrm>
            <a:off x="7470951" y="385232"/>
            <a:ext cx="4363333" cy="1536000"/>
          </a:xfrm>
        </p:spPr>
        <p:txBody>
          <a:bodyPr/>
          <a:lstStyle/>
          <a:p>
            <a:r>
              <a:rPr lang="en-US" noProof="0"/>
              <a:t>Click to edit Master title style</a:t>
            </a:r>
          </a:p>
        </p:txBody>
      </p:sp>
      <p:sp>
        <p:nvSpPr>
          <p:cNvPr id="3" name="Content Placeholder 2"/>
          <p:cNvSpPr>
            <a:spLocks noGrp="1"/>
          </p:cNvSpPr>
          <p:nvPr>
            <p:ph idx="1"/>
          </p:nvPr>
        </p:nvSpPr>
        <p:spPr>
          <a:xfrm>
            <a:off x="7470951" y="2209800"/>
            <a:ext cx="4363333" cy="4202139"/>
          </a:xfrm>
        </p:spPr>
        <p:txBody>
          <a:bodyPr/>
          <a:lstStyle>
            <a:lvl1pPr>
              <a:defRPr sz="1467"/>
            </a:lvl1pPr>
            <a:lvl2pPr marL="153596" indent="-153596">
              <a:defRPr sz="1467"/>
            </a:lvl2pPr>
            <a:lvl3pPr marL="307192" indent="-153596">
              <a:defRPr sz="1467"/>
            </a:lvl3pPr>
            <a:lvl4pPr marL="460788" indent="-153596">
              <a:defRPr sz="1467"/>
            </a:lvl4pPr>
            <a:lvl5pPr marL="614385" indent="-153596">
              <a:defRPr sz="1467"/>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10"/>
          </p:nvPr>
        </p:nvSpPr>
        <p:spPr/>
        <p:txBody>
          <a:bodyPr/>
          <a:lstStyle/>
          <a:p>
            <a:fld id="{A639A16B-8A8C-FA48-8551-7AF90D6BA15C}" type="datetime1">
              <a:rPr lang="en-US" smtClean="0"/>
              <a:t>07/18/2024</a:t>
            </a:fld>
            <a:endParaRPr lang="en-US" dirty="0"/>
          </a:p>
        </p:txBody>
      </p:sp>
      <p:sp>
        <p:nvSpPr>
          <p:cNvPr id="5" name="Footer Placeholder 4"/>
          <p:cNvSpPr>
            <a:spLocks noGrp="1"/>
          </p:cNvSpPr>
          <p:nvPr>
            <p:ph type="ftr" sz="quarter" idx="11"/>
          </p:nvPr>
        </p:nvSpPr>
        <p:spPr/>
        <p:txBody>
          <a:bodyPr/>
          <a:lstStyle/>
          <a:p>
            <a:r>
              <a:rPr lang="en-US" dirty="0"/>
              <a:t>Confidential</a:t>
            </a:r>
          </a:p>
        </p:txBody>
      </p:sp>
      <p:sp>
        <p:nvSpPr>
          <p:cNvPr id="6" name="Slide Number Placeholder 5"/>
          <p:cNvSpPr>
            <a:spLocks noGrp="1"/>
          </p:cNvSpPr>
          <p:nvPr>
            <p:ph type="sldNum" sz="quarter" idx="12"/>
          </p:nvPr>
        </p:nvSpPr>
        <p:spPr/>
        <p:txBody>
          <a:bodyPr/>
          <a:lstStyle/>
          <a:p>
            <a:fld id="{7402B711-A71A-452E-950A-8AB93037233C}" type="slidenum">
              <a:rPr lang="en-US" smtClean="0"/>
              <a:t>‹#›</a:t>
            </a:fld>
            <a:endParaRPr lang="en-US" dirty="0"/>
          </a:p>
        </p:txBody>
      </p:sp>
      <p:pic>
        <p:nvPicPr>
          <p:cNvPr id="10" name="Graphic 9">
            <a:extLst>
              <a:ext uri="{FF2B5EF4-FFF2-40B4-BE49-F238E27FC236}">
                <a16:creationId xmlns:a16="http://schemas.microsoft.com/office/drawing/2014/main" id="{42C4C613-FE5C-E6E9-DF15-00F166C6172A}"/>
              </a:ext>
            </a:extLst>
          </p:cNvPr>
          <p:cNvPicPr>
            <a:picLocks noChangeAspect="1"/>
          </p:cNvPicPr>
          <p:nvPr userDrawn="1"/>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rot="-5400000">
            <a:off x="-113234" y="827963"/>
            <a:ext cx="811268" cy="115200"/>
          </a:xfrm>
          <a:prstGeom prst="rect">
            <a:avLst/>
          </a:prstGeom>
        </p:spPr>
      </p:pic>
      <p:sp>
        <p:nvSpPr>
          <p:cNvPr id="13" name="Picture Placeholder 4">
            <a:extLst>
              <a:ext uri="{FF2B5EF4-FFF2-40B4-BE49-F238E27FC236}">
                <a16:creationId xmlns:a16="http://schemas.microsoft.com/office/drawing/2014/main" id="{6E3038A7-E4E3-A6BE-E276-EE81A9874972}"/>
              </a:ext>
            </a:extLst>
          </p:cNvPr>
          <p:cNvSpPr>
            <a:spLocks noGrp="1"/>
          </p:cNvSpPr>
          <p:nvPr>
            <p:ph type="pic" sz="quarter" idx="13"/>
          </p:nvPr>
        </p:nvSpPr>
        <p:spPr>
          <a:xfrm>
            <a:off x="558800" y="0"/>
            <a:ext cx="6544733" cy="6858000"/>
          </a:xfrm>
        </p:spPr>
        <p:txBody>
          <a:bodyPr anchor="ctr" anchorCtr="1"/>
          <a:lstStyle>
            <a:lvl1pPr algn="ctr">
              <a:defRPr/>
            </a:lvl1pPr>
          </a:lstStyle>
          <a:p>
            <a:r>
              <a:rPr lang="en-US" noProof="0" dirty="0"/>
              <a:t>Click icon to add picture</a:t>
            </a:r>
          </a:p>
        </p:txBody>
      </p:sp>
    </p:spTree>
    <p:extLst>
      <p:ext uri="{BB962C8B-B14F-4D97-AF65-F5344CB8AC3E}">
        <p14:creationId xmlns:p14="http://schemas.microsoft.com/office/powerpoint/2010/main" val="1504961568"/>
      </p:ext>
    </p:extLst>
  </p:cSld>
  <p:clrMapOvr>
    <a:masterClrMapping/>
  </p:clrMapOvr>
  <p:extLst>
    <p:ext uri="{DCECCB84-F9BA-43D5-87BE-67443E8EF086}">
      <p15:sldGuideLst xmlns:p15="http://schemas.microsoft.com/office/powerpoint/2012/main"/>
    </p:ext>
  </p:extLst>
</p:sldLayout>
</file>

<file path=ppt/slideLayouts/slideLayout410.xml><?xml version="1.0" encoding="utf-8"?>
<p:sldLayout xmlns:a="http://schemas.openxmlformats.org/drawingml/2006/main" xmlns:r="http://schemas.openxmlformats.org/officeDocument/2006/relationships" xmlns:p="http://schemas.openxmlformats.org/presentationml/2006/main" userDrawn="1">
  <p:cSld name="1_Title with dark picture">
    <p:spTree>
      <p:nvGrpSpPr>
        <p:cNvPr id="1" name=""/>
        <p:cNvGrpSpPr/>
        <p:nvPr/>
      </p:nvGrpSpPr>
      <p:grpSpPr>
        <a:xfrm>
          <a:off x="0" y="0"/>
          <a:ext cx="0" cy="0"/>
          <a:chOff x="0" y="0"/>
          <a:chExt cx="0" cy="0"/>
        </a:xfrm>
      </p:grpSpPr>
      <p:sp>
        <p:nvSpPr>
          <p:cNvPr id="15" name="Picture Placeholder 13">
            <a:extLst>
              <a:ext uri="{FF2B5EF4-FFF2-40B4-BE49-F238E27FC236}">
                <a16:creationId xmlns:a16="http://schemas.microsoft.com/office/drawing/2014/main" id="{4314583A-B0E7-49A5-AD11-8866E6BB8A3E}"/>
              </a:ext>
            </a:extLst>
          </p:cNvPr>
          <p:cNvSpPr>
            <a:spLocks noGrp="1"/>
          </p:cNvSpPr>
          <p:nvPr>
            <p:ph type="pic" sz="quarter" idx="13"/>
          </p:nvPr>
        </p:nvSpPr>
        <p:spPr>
          <a:xfrm>
            <a:off x="1" y="0"/>
            <a:ext cx="12192000" cy="6858000"/>
          </a:xfrm>
          <a:solidFill>
            <a:schemeClr val="bg1">
              <a:lumMod val="95000"/>
            </a:schemeClr>
          </a:solidFill>
        </p:spPr>
        <p:txBody>
          <a:bodyPr anchor="b" anchorCtr="1">
            <a:noAutofit/>
          </a:bodyPr>
          <a:lstStyle/>
          <a:p>
            <a:r>
              <a:rPr lang="en-US" noProof="0"/>
              <a:t>Click icon to add picture</a:t>
            </a:r>
          </a:p>
        </p:txBody>
      </p:sp>
      <p:sp>
        <p:nvSpPr>
          <p:cNvPr id="2" name="Title 1"/>
          <p:cNvSpPr>
            <a:spLocks noGrp="1"/>
          </p:cNvSpPr>
          <p:nvPr>
            <p:ph type="ctrTitle"/>
          </p:nvPr>
        </p:nvSpPr>
        <p:spPr>
          <a:xfrm>
            <a:off x="850902" y="1384301"/>
            <a:ext cx="5477932" cy="2218267"/>
          </a:xfrm>
          <a:prstGeom prst="rect">
            <a:avLst/>
          </a:prstGeom>
        </p:spPr>
        <p:txBody>
          <a:bodyPr anchor="t" anchorCtr="0"/>
          <a:lstStyle>
            <a:lvl1pPr algn="l">
              <a:lnSpc>
                <a:spcPct val="100000"/>
              </a:lnSpc>
              <a:defRPr sz="4800">
                <a:solidFill>
                  <a:schemeClr val="bg1"/>
                </a:solidFill>
              </a:defRPr>
            </a:lvl1pPr>
          </a:lstStyle>
          <a:p>
            <a:r>
              <a:rPr lang="en-US" noProof="0"/>
              <a:t>Click to edit Master title style</a:t>
            </a:r>
          </a:p>
        </p:txBody>
      </p:sp>
      <p:sp>
        <p:nvSpPr>
          <p:cNvPr id="3" name="Subtitle 2"/>
          <p:cNvSpPr>
            <a:spLocks noGrp="1"/>
          </p:cNvSpPr>
          <p:nvPr>
            <p:ph type="subTitle" idx="1"/>
          </p:nvPr>
        </p:nvSpPr>
        <p:spPr>
          <a:xfrm>
            <a:off x="850902" y="3602568"/>
            <a:ext cx="5477933" cy="1046771"/>
          </a:xfrm>
          <a:prstGeom prst="rect">
            <a:avLst/>
          </a:prstGeom>
        </p:spPr>
        <p:txBody>
          <a:bodyPr anchor="t" anchorCtr="0"/>
          <a:lstStyle>
            <a:lvl1pPr marL="0" indent="0" algn="l">
              <a:buNone/>
              <a:defRPr sz="1600" b="1">
                <a:solidFill>
                  <a:schemeClr val="bg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noProof="0"/>
              <a:t>Click to edit Master subtitle style</a:t>
            </a:r>
          </a:p>
        </p:txBody>
      </p:sp>
    </p:spTree>
    <p:extLst>
      <p:ext uri="{BB962C8B-B14F-4D97-AF65-F5344CB8AC3E}">
        <p14:creationId xmlns:p14="http://schemas.microsoft.com/office/powerpoint/2010/main" val="392555357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extLst>
    <p:ext uri="{DCECCB84-F9BA-43D5-87BE-67443E8EF086}">
      <p15:sldGuideLst xmlns:p15="http://schemas.microsoft.com/office/powerpoint/2012/main">
        <p15:guide id="1" orient="horz" pos="552">
          <p15:clr>
            <a:srgbClr val="FBAE40"/>
          </p15:clr>
        </p15:guide>
      </p15:sldGuideLst>
    </p:ext>
  </p:extLst>
</p:sldLayout>
</file>

<file path=ppt/slideLayouts/slideLayout411.xml><?xml version="1.0" encoding="utf-8"?>
<p:sldLayout xmlns:a="http://schemas.openxmlformats.org/drawingml/2006/main" xmlns:r="http://schemas.openxmlformats.org/officeDocument/2006/relationships" xmlns:p="http://schemas.openxmlformats.org/presentationml/2006/main" showMasterSp="0" preserve="1" userDrawn="1">
  <p:cSld name="Presentation and Speaker Title 1">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C9350F0-8891-3536-3F2D-F4E911F158F3}"/>
              </a:ext>
            </a:extLst>
          </p:cNvPr>
          <p:cNvSpPr/>
          <p:nvPr userDrawn="1"/>
        </p:nvSpPr>
        <p:spPr>
          <a:xfrm>
            <a:off x="0" y="0"/>
            <a:ext cx="12192000" cy="6858000"/>
          </a:xfrm>
          <a:prstGeom prst="rect">
            <a:avLst/>
          </a:prstGeom>
          <a:gradFill flip="none" rotWithShape="1">
            <a:gsLst>
              <a:gs pos="18000">
                <a:schemeClr val="accent1"/>
              </a:gs>
              <a:gs pos="100000">
                <a:schemeClr val="accent2"/>
              </a:gs>
            </a:gsLst>
            <a:lin ang="5400000" scaled="0"/>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4" name="Date Placeholder 3">
            <a:extLst>
              <a:ext uri="{FF2B5EF4-FFF2-40B4-BE49-F238E27FC236}">
                <a16:creationId xmlns:a16="http://schemas.microsoft.com/office/drawing/2014/main" id="{9844404C-D592-DA6F-2B42-8FEFD6D87547}"/>
              </a:ext>
            </a:extLst>
          </p:cNvPr>
          <p:cNvSpPr>
            <a:spLocks noGrp="1"/>
          </p:cNvSpPr>
          <p:nvPr>
            <p:ph type="dt" sz="half" idx="10"/>
          </p:nvPr>
        </p:nvSpPr>
        <p:spPr>
          <a:xfrm>
            <a:off x="838200" y="7665705"/>
            <a:ext cx="2743200" cy="365125"/>
          </a:xfrm>
        </p:spPr>
        <p:txBody>
          <a:bodyPr/>
          <a:lstStyle>
            <a:lvl1pPr>
              <a:defRPr>
                <a:solidFill>
                  <a:schemeClr val="bg1"/>
                </a:solidFill>
              </a:defRPr>
            </a:lvl1pPr>
          </a:lstStyle>
          <a:p>
            <a:fld id="{A5CD99A4-8255-AD40-AC11-3A5076833560}" type="datetimeFigureOut">
              <a:rPr lang="en-US" smtClean="0"/>
              <a:pPr/>
              <a:t>07/18/2024</a:t>
            </a:fld>
            <a:endParaRPr lang="en-US"/>
          </a:p>
        </p:txBody>
      </p:sp>
      <p:sp>
        <p:nvSpPr>
          <p:cNvPr id="5" name="Footer Placeholder 4">
            <a:extLst>
              <a:ext uri="{FF2B5EF4-FFF2-40B4-BE49-F238E27FC236}">
                <a16:creationId xmlns:a16="http://schemas.microsoft.com/office/drawing/2014/main" id="{A016B904-D7DB-6275-F164-03239CF5361E}"/>
              </a:ext>
            </a:extLst>
          </p:cNvPr>
          <p:cNvSpPr>
            <a:spLocks noGrp="1"/>
          </p:cNvSpPr>
          <p:nvPr>
            <p:ph type="ftr" sz="quarter" idx="11"/>
          </p:nvPr>
        </p:nvSpPr>
        <p:spPr/>
        <p:txBody>
          <a:bodyPr/>
          <a:lstStyle>
            <a:lvl1pPr>
              <a:defRPr>
                <a:solidFill>
                  <a:schemeClr val="bg1"/>
                </a:solidFill>
              </a:defRPr>
            </a:lvl1pPr>
          </a:lstStyle>
          <a:p>
            <a:endParaRPr lang="en-US"/>
          </a:p>
        </p:txBody>
      </p:sp>
      <p:sp>
        <p:nvSpPr>
          <p:cNvPr id="6" name="Slide Number Placeholder 5">
            <a:extLst>
              <a:ext uri="{FF2B5EF4-FFF2-40B4-BE49-F238E27FC236}">
                <a16:creationId xmlns:a16="http://schemas.microsoft.com/office/drawing/2014/main" id="{BCFB728E-7901-C507-CFF2-7EA33CDE9BA1}"/>
              </a:ext>
            </a:extLst>
          </p:cNvPr>
          <p:cNvSpPr>
            <a:spLocks noGrp="1"/>
          </p:cNvSpPr>
          <p:nvPr>
            <p:ph type="sldNum" sz="quarter" idx="12"/>
          </p:nvPr>
        </p:nvSpPr>
        <p:spPr/>
        <p:txBody>
          <a:bodyPr/>
          <a:lstStyle>
            <a:lvl1pPr>
              <a:defRPr>
                <a:solidFill>
                  <a:schemeClr val="bg1"/>
                </a:solidFill>
              </a:defRPr>
            </a:lvl1pPr>
          </a:lstStyle>
          <a:p>
            <a:fld id="{58EB555C-832B-9248-B063-F5BF6D871D9B}" type="slidenum">
              <a:rPr lang="en-US" smtClean="0"/>
              <a:pPr/>
              <a:t>‹#›</a:t>
            </a:fld>
            <a:endParaRPr lang="en-US"/>
          </a:p>
        </p:txBody>
      </p:sp>
      <p:sp>
        <p:nvSpPr>
          <p:cNvPr id="15" name="Picture Placeholder 14">
            <a:extLst>
              <a:ext uri="{FF2B5EF4-FFF2-40B4-BE49-F238E27FC236}">
                <a16:creationId xmlns:a16="http://schemas.microsoft.com/office/drawing/2014/main" id="{A752CFA0-0556-ABAC-1C9F-6FCCD016B1A8}"/>
              </a:ext>
            </a:extLst>
          </p:cNvPr>
          <p:cNvSpPr>
            <a:spLocks noGrp="1"/>
          </p:cNvSpPr>
          <p:nvPr>
            <p:ph type="pic" sz="quarter" idx="13"/>
          </p:nvPr>
        </p:nvSpPr>
        <p:spPr>
          <a:xfrm>
            <a:off x="7322078" y="-1"/>
            <a:ext cx="4869924" cy="6858001"/>
          </a:xfrm>
          <a:custGeom>
            <a:avLst/>
            <a:gdLst>
              <a:gd name="connsiteX0" fmla="*/ 0 w 4869924"/>
              <a:gd name="connsiteY0" fmla="*/ 0 h 6858000"/>
              <a:gd name="connsiteX1" fmla="*/ 4869924 w 4869924"/>
              <a:gd name="connsiteY1" fmla="*/ 0 h 6858000"/>
              <a:gd name="connsiteX2" fmla="*/ 4869924 w 4869924"/>
              <a:gd name="connsiteY2" fmla="*/ 6858000 h 6858000"/>
              <a:gd name="connsiteX3" fmla="*/ 0 w 4869924"/>
              <a:gd name="connsiteY3" fmla="*/ 6858000 h 6858000"/>
              <a:gd name="connsiteX4" fmla="*/ 0 w 4869924"/>
              <a:gd name="connsiteY4" fmla="*/ 0 h 6858000"/>
              <a:gd name="connsiteX0" fmla="*/ 2784936 w 4869924"/>
              <a:gd name="connsiteY0" fmla="*/ 201092 h 6858000"/>
              <a:gd name="connsiteX1" fmla="*/ 4869924 w 4869924"/>
              <a:gd name="connsiteY1" fmla="*/ 0 h 6858000"/>
              <a:gd name="connsiteX2" fmla="*/ 4869924 w 4869924"/>
              <a:gd name="connsiteY2" fmla="*/ 6858000 h 6858000"/>
              <a:gd name="connsiteX3" fmla="*/ 0 w 4869924"/>
              <a:gd name="connsiteY3" fmla="*/ 6858000 h 6858000"/>
              <a:gd name="connsiteX4" fmla="*/ 2784936 w 4869924"/>
              <a:gd name="connsiteY4" fmla="*/ 201092 h 6858000"/>
              <a:gd name="connsiteX0" fmla="*/ 2003333 w 4869924"/>
              <a:gd name="connsiteY0" fmla="*/ 0 h 6858001"/>
              <a:gd name="connsiteX1" fmla="*/ 4869924 w 4869924"/>
              <a:gd name="connsiteY1" fmla="*/ 1 h 6858001"/>
              <a:gd name="connsiteX2" fmla="*/ 4869924 w 4869924"/>
              <a:gd name="connsiteY2" fmla="*/ 6858001 h 6858001"/>
              <a:gd name="connsiteX3" fmla="*/ 0 w 4869924"/>
              <a:gd name="connsiteY3" fmla="*/ 6858001 h 6858001"/>
              <a:gd name="connsiteX4" fmla="*/ 2003333 w 4869924"/>
              <a:gd name="connsiteY4" fmla="*/ 0 h 6858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69924" h="6858001">
                <a:moveTo>
                  <a:pt x="2003333" y="0"/>
                </a:moveTo>
                <a:lnTo>
                  <a:pt x="4869924" y="1"/>
                </a:lnTo>
                <a:lnTo>
                  <a:pt x="4869924" y="6858001"/>
                </a:lnTo>
                <a:lnTo>
                  <a:pt x="0" y="6858001"/>
                </a:lnTo>
                <a:lnTo>
                  <a:pt x="2003333" y="0"/>
                </a:lnTo>
                <a:close/>
              </a:path>
            </a:pathLst>
          </a:custGeom>
          <a:solidFill>
            <a:schemeClr val="bg2"/>
          </a:solidFill>
        </p:spPr>
        <p:txBody>
          <a:bodyPr anchor="ctr" anchorCtr="0"/>
          <a:lstStyle>
            <a:lvl1pPr marL="0" indent="0" algn="ctr">
              <a:buNone/>
              <a:defRPr/>
            </a:lvl1pPr>
          </a:lstStyle>
          <a:p>
            <a:endParaRPr lang="en-US"/>
          </a:p>
        </p:txBody>
      </p:sp>
      <p:sp>
        <p:nvSpPr>
          <p:cNvPr id="3" name="Subtitle 2">
            <a:extLst>
              <a:ext uri="{FF2B5EF4-FFF2-40B4-BE49-F238E27FC236}">
                <a16:creationId xmlns:a16="http://schemas.microsoft.com/office/drawing/2014/main" id="{FED0946C-9344-F1C3-014C-974A1F7F52AC}"/>
              </a:ext>
            </a:extLst>
          </p:cNvPr>
          <p:cNvSpPr>
            <a:spLocks noGrp="1"/>
          </p:cNvSpPr>
          <p:nvPr>
            <p:ph type="subTitle" idx="1"/>
          </p:nvPr>
        </p:nvSpPr>
        <p:spPr>
          <a:xfrm>
            <a:off x="557784" y="4484689"/>
            <a:ext cx="6709757" cy="1213649"/>
          </a:xfrm>
        </p:spPr>
        <p:txBody>
          <a:bodyPr>
            <a:noAutofit/>
          </a:bodyPr>
          <a:lstStyle>
            <a:lvl1pPr marL="0" indent="0" algn="l">
              <a:lnSpc>
                <a:spcPct val="100000"/>
              </a:lnSpc>
              <a:spcBef>
                <a:spcPts val="600"/>
              </a:spcBef>
              <a:spcAft>
                <a:spcPts val="600"/>
              </a:spcAft>
              <a:buNone/>
              <a:defRPr sz="1600" b="1">
                <a:solidFill>
                  <a:schemeClr val="bg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Click to edit Master subtitle style</a:t>
            </a:r>
          </a:p>
        </p:txBody>
      </p:sp>
      <p:sp>
        <p:nvSpPr>
          <p:cNvPr id="31" name="Text Placeholder 30">
            <a:extLst>
              <a:ext uri="{FF2B5EF4-FFF2-40B4-BE49-F238E27FC236}">
                <a16:creationId xmlns:a16="http://schemas.microsoft.com/office/drawing/2014/main" id="{651AAB2C-8EBD-3C8F-B428-3FAA2720E75A}"/>
              </a:ext>
            </a:extLst>
          </p:cNvPr>
          <p:cNvSpPr>
            <a:spLocks noGrp="1"/>
          </p:cNvSpPr>
          <p:nvPr>
            <p:ph type="body" sz="quarter" idx="14"/>
          </p:nvPr>
        </p:nvSpPr>
        <p:spPr>
          <a:xfrm>
            <a:off x="557784" y="990269"/>
            <a:ext cx="6709757" cy="3249945"/>
          </a:xfrm>
        </p:spPr>
        <p:txBody>
          <a:bodyPr anchor="b" anchorCtr="0"/>
          <a:lstStyle>
            <a:lvl1pPr marL="0" indent="0">
              <a:buNone/>
              <a:defRPr sz="3800" b="0">
                <a:solidFill>
                  <a:schemeClr val="bg1"/>
                </a:solidFill>
              </a:defRPr>
            </a:lvl1pPr>
            <a:lvl2pPr marL="457189" indent="0">
              <a:buNone/>
              <a:defRPr>
                <a:solidFill>
                  <a:schemeClr val="bg1"/>
                </a:solidFill>
              </a:defRPr>
            </a:lvl2pPr>
            <a:lvl3pPr marL="914377" indent="0">
              <a:buNone/>
              <a:defRPr>
                <a:solidFill>
                  <a:schemeClr val="bg1"/>
                </a:solidFill>
              </a:defRPr>
            </a:lvl3pPr>
            <a:lvl4pPr marL="1371566" indent="0">
              <a:buNone/>
              <a:defRPr>
                <a:solidFill>
                  <a:schemeClr val="bg1"/>
                </a:solidFill>
              </a:defRPr>
            </a:lvl4pPr>
            <a:lvl5pPr marL="1828754" indent="0">
              <a:buNone/>
              <a:defRPr>
                <a:solidFill>
                  <a:schemeClr val="bg1"/>
                </a:solidFill>
              </a:defRPr>
            </a:lvl5pPr>
          </a:lstStyle>
          <a:p>
            <a:pPr lvl="0"/>
            <a:r>
              <a:rPr lang="en-US" dirty="0"/>
              <a:t>Click to edit Master text styles</a:t>
            </a:r>
          </a:p>
        </p:txBody>
      </p:sp>
      <p:pic>
        <p:nvPicPr>
          <p:cNvPr id="8" name="Graphic 7">
            <a:extLst>
              <a:ext uri="{FF2B5EF4-FFF2-40B4-BE49-F238E27FC236}">
                <a16:creationId xmlns:a16="http://schemas.microsoft.com/office/drawing/2014/main" id="{C9108824-7B5A-8B55-2E3A-BF3827FF94E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44538" y="6431732"/>
            <a:ext cx="1375828" cy="224209"/>
          </a:xfrm>
          <a:prstGeom prst="rect">
            <a:avLst/>
          </a:prstGeom>
        </p:spPr>
      </p:pic>
      <p:pic>
        <p:nvPicPr>
          <p:cNvPr id="14" name="Graphic 13">
            <a:extLst>
              <a:ext uri="{FF2B5EF4-FFF2-40B4-BE49-F238E27FC236}">
                <a16:creationId xmlns:a16="http://schemas.microsoft.com/office/drawing/2014/main" id="{6797C078-AC1B-D3C7-6D4C-352DDD49FBDE}"/>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670963" y="256033"/>
            <a:ext cx="1367060" cy="734236"/>
          </a:xfrm>
          <a:prstGeom prst="rect">
            <a:avLst/>
          </a:prstGeom>
        </p:spPr>
      </p:pic>
    </p:spTree>
    <p:extLst>
      <p:ext uri="{BB962C8B-B14F-4D97-AF65-F5344CB8AC3E}">
        <p14:creationId xmlns:p14="http://schemas.microsoft.com/office/powerpoint/2010/main" val="27645021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12.xml><?xml version="1.0" encoding="utf-8"?>
<p:sldLayout xmlns:a="http://schemas.openxmlformats.org/drawingml/2006/main" xmlns:r="http://schemas.openxmlformats.org/officeDocument/2006/relationships" xmlns:p="http://schemas.openxmlformats.org/presentationml/2006/main" showMasterSp="0" preserve="1" userDrawn="1">
  <p:cSld name="Presentation and Speaker Title 2">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E0E90E6-C1D2-C6B4-01BD-17AC96F783BF}"/>
              </a:ext>
            </a:extLst>
          </p:cNvPr>
          <p:cNvSpPr/>
          <p:nvPr userDrawn="1"/>
        </p:nvSpPr>
        <p:spPr>
          <a:xfrm>
            <a:off x="0" y="0"/>
            <a:ext cx="12192000" cy="6858000"/>
          </a:xfrm>
          <a:prstGeom prst="rect">
            <a:avLst/>
          </a:prstGeom>
          <a:gradFill flip="none" rotWithShape="1">
            <a:gsLst>
              <a:gs pos="18000">
                <a:schemeClr val="accent1"/>
              </a:gs>
              <a:gs pos="100000">
                <a:schemeClr val="accent3"/>
              </a:gs>
            </a:gsLst>
            <a:lin ang="5400000" scaled="0"/>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4" name="Date Placeholder 3">
            <a:extLst>
              <a:ext uri="{FF2B5EF4-FFF2-40B4-BE49-F238E27FC236}">
                <a16:creationId xmlns:a16="http://schemas.microsoft.com/office/drawing/2014/main" id="{9844404C-D592-DA6F-2B42-8FEFD6D87547}"/>
              </a:ext>
            </a:extLst>
          </p:cNvPr>
          <p:cNvSpPr>
            <a:spLocks noGrp="1"/>
          </p:cNvSpPr>
          <p:nvPr>
            <p:ph type="dt" sz="half" idx="10"/>
          </p:nvPr>
        </p:nvSpPr>
        <p:spPr>
          <a:xfrm>
            <a:off x="838200" y="8413751"/>
            <a:ext cx="2743200" cy="365125"/>
          </a:xfrm>
        </p:spPr>
        <p:txBody>
          <a:bodyPr/>
          <a:lstStyle>
            <a:lvl1pPr>
              <a:defRPr>
                <a:solidFill>
                  <a:schemeClr val="bg1"/>
                </a:solidFill>
              </a:defRPr>
            </a:lvl1pPr>
          </a:lstStyle>
          <a:p>
            <a:fld id="{A5CD99A4-8255-AD40-AC11-3A5076833560}" type="datetimeFigureOut">
              <a:rPr lang="en-US" smtClean="0"/>
              <a:pPr/>
              <a:t>07/18/2024</a:t>
            </a:fld>
            <a:endParaRPr lang="en-US"/>
          </a:p>
        </p:txBody>
      </p:sp>
      <p:sp>
        <p:nvSpPr>
          <p:cNvPr id="5" name="Footer Placeholder 4">
            <a:extLst>
              <a:ext uri="{FF2B5EF4-FFF2-40B4-BE49-F238E27FC236}">
                <a16:creationId xmlns:a16="http://schemas.microsoft.com/office/drawing/2014/main" id="{A016B904-D7DB-6275-F164-03239CF5361E}"/>
              </a:ext>
            </a:extLst>
          </p:cNvPr>
          <p:cNvSpPr>
            <a:spLocks noGrp="1"/>
          </p:cNvSpPr>
          <p:nvPr>
            <p:ph type="ftr" sz="quarter" idx="11"/>
          </p:nvPr>
        </p:nvSpPr>
        <p:spPr/>
        <p:txBody>
          <a:bodyPr/>
          <a:lstStyle>
            <a:lvl1pPr>
              <a:defRPr>
                <a:solidFill>
                  <a:schemeClr val="bg1"/>
                </a:solidFill>
              </a:defRPr>
            </a:lvl1pPr>
          </a:lstStyle>
          <a:p>
            <a:endParaRPr lang="en-US" dirty="0"/>
          </a:p>
        </p:txBody>
      </p:sp>
      <p:sp>
        <p:nvSpPr>
          <p:cNvPr id="6" name="Slide Number Placeholder 5">
            <a:extLst>
              <a:ext uri="{FF2B5EF4-FFF2-40B4-BE49-F238E27FC236}">
                <a16:creationId xmlns:a16="http://schemas.microsoft.com/office/drawing/2014/main" id="{BCFB728E-7901-C507-CFF2-7EA33CDE9BA1}"/>
              </a:ext>
            </a:extLst>
          </p:cNvPr>
          <p:cNvSpPr>
            <a:spLocks noGrp="1"/>
          </p:cNvSpPr>
          <p:nvPr>
            <p:ph type="sldNum" sz="quarter" idx="12"/>
          </p:nvPr>
        </p:nvSpPr>
        <p:spPr/>
        <p:txBody>
          <a:bodyPr/>
          <a:lstStyle>
            <a:lvl1pPr>
              <a:defRPr>
                <a:solidFill>
                  <a:schemeClr val="bg1"/>
                </a:solidFill>
              </a:defRPr>
            </a:lvl1pPr>
          </a:lstStyle>
          <a:p>
            <a:fld id="{58EB555C-832B-9248-B063-F5BF6D871D9B}" type="slidenum">
              <a:rPr lang="en-US" smtClean="0"/>
              <a:pPr/>
              <a:t>‹#›</a:t>
            </a:fld>
            <a:endParaRPr lang="en-US"/>
          </a:p>
        </p:txBody>
      </p:sp>
      <p:sp>
        <p:nvSpPr>
          <p:cNvPr id="15" name="Picture Placeholder 14">
            <a:extLst>
              <a:ext uri="{FF2B5EF4-FFF2-40B4-BE49-F238E27FC236}">
                <a16:creationId xmlns:a16="http://schemas.microsoft.com/office/drawing/2014/main" id="{A752CFA0-0556-ABAC-1C9F-6FCCD016B1A8}"/>
              </a:ext>
            </a:extLst>
          </p:cNvPr>
          <p:cNvSpPr>
            <a:spLocks noGrp="1"/>
          </p:cNvSpPr>
          <p:nvPr>
            <p:ph type="pic" sz="quarter" idx="13"/>
          </p:nvPr>
        </p:nvSpPr>
        <p:spPr>
          <a:xfrm>
            <a:off x="7322078" y="-1"/>
            <a:ext cx="4869924" cy="6858001"/>
          </a:xfrm>
          <a:custGeom>
            <a:avLst/>
            <a:gdLst>
              <a:gd name="connsiteX0" fmla="*/ 0 w 4869924"/>
              <a:gd name="connsiteY0" fmla="*/ 0 h 6858000"/>
              <a:gd name="connsiteX1" fmla="*/ 4869924 w 4869924"/>
              <a:gd name="connsiteY1" fmla="*/ 0 h 6858000"/>
              <a:gd name="connsiteX2" fmla="*/ 4869924 w 4869924"/>
              <a:gd name="connsiteY2" fmla="*/ 6858000 h 6858000"/>
              <a:gd name="connsiteX3" fmla="*/ 0 w 4869924"/>
              <a:gd name="connsiteY3" fmla="*/ 6858000 h 6858000"/>
              <a:gd name="connsiteX4" fmla="*/ 0 w 4869924"/>
              <a:gd name="connsiteY4" fmla="*/ 0 h 6858000"/>
              <a:gd name="connsiteX0" fmla="*/ 2784936 w 4869924"/>
              <a:gd name="connsiteY0" fmla="*/ 201092 h 6858000"/>
              <a:gd name="connsiteX1" fmla="*/ 4869924 w 4869924"/>
              <a:gd name="connsiteY1" fmla="*/ 0 h 6858000"/>
              <a:gd name="connsiteX2" fmla="*/ 4869924 w 4869924"/>
              <a:gd name="connsiteY2" fmla="*/ 6858000 h 6858000"/>
              <a:gd name="connsiteX3" fmla="*/ 0 w 4869924"/>
              <a:gd name="connsiteY3" fmla="*/ 6858000 h 6858000"/>
              <a:gd name="connsiteX4" fmla="*/ 2784936 w 4869924"/>
              <a:gd name="connsiteY4" fmla="*/ 201092 h 6858000"/>
              <a:gd name="connsiteX0" fmla="*/ 2003333 w 4869924"/>
              <a:gd name="connsiteY0" fmla="*/ 0 h 6858001"/>
              <a:gd name="connsiteX1" fmla="*/ 4869924 w 4869924"/>
              <a:gd name="connsiteY1" fmla="*/ 1 h 6858001"/>
              <a:gd name="connsiteX2" fmla="*/ 4869924 w 4869924"/>
              <a:gd name="connsiteY2" fmla="*/ 6858001 h 6858001"/>
              <a:gd name="connsiteX3" fmla="*/ 0 w 4869924"/>
              <a:gd name="connsiteY3" fmla="*/ 6858001 h 6858001"/>
              <a:gd name="connsiteX4" fmla="*/ 2003333 w 4869924"/>
              <a:gd name="connsiteY4" fmla="*/ 0 h 6858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69924" h="6858001">
                <a:moveTo>
                  <a:pt x="2003333" y="0"/>
                </a:moveTo>
                <a:lnTo>
                  <a:pt x="4869924" y="1"/>
                </a:lnTo>
                <a:lnTo>
                  <a:pt x="4869924" y="6858001"/>
                </a:lnTo>
                <a:lnTo>
                  <a:pt x="0" y="6858001"/>
                </a:lnTo>
                <a:lnTo>
                  <a:pt x="2003333" y="0"/>
                </a:lnTo>
                <a:close/>
              </a:path>
            </a:pathLst>
          </a:custGeom>
          <a:solidFill>
            <a:schemeClr val="bg2"/>
          </a:solidFill>
        </p:spPr>
        <p:txBody>
          <a:bodyPr anchor="ctr" anchorCtr="0"/>
          <a:lstStyle>
            <a:lvl1pPr marL="0" indent="0" algn="ctr">
              <a:buNone/>
              <a:defRPr/>
            </a:lvl1pPr>
          </a:lstStyle>
          <a:p>
            <a:endParaRPr lang="en-US"/>
          </a:p>
        </p:txBody>
      </p:sp>
      <p:sp>
        <p:nvSpPr>
          <p:cNvPr id="3" name="Subtitle 2">
            <a:extLst>
              <a:ext uri="{FF2B5EF4-FFF2-40B4-BE49-F238E27FC236}">
                <a16:creationId xmlns:a16="http://schemas.microsoft.com/office/drawing/2014/main" id="{FED0946C-9344-F1C3-014C-974A1F7F52AC}"/>
              </a:ext>
            </a:extLst>
          </p:cNvPr>
          <p:cNvSpPr>
            <a:spLocks noGrp="1"/>
          </p:cNvSpPr>
          <p:nvPr>
            <p:ph type="subTitle" idx="1"/>
          </p:nvPr>
        </p:nvSpPr>
        <p:spPr>
          <a:xfrm>
            <a:off x="557784" y="4484689"/>
            <a:ext cx="6709757" cy="1213649"/>
          </a:xfrm>
        </p:spPr>
        <p:txBody>
          <a:bodyPr>
            <a:noAutofit/>
          </a:bodyPr>
          <a:lstStyle>
            <a:lvl1pPr marL="0" indent="0" algn="l">
              <a:lnSpc>
                <a:spcPct val="100000"/>
              </a:lnSpc>
              <a:spcBef>
                <a:spcPts val="600"/>
              </a:spcBef>
              <a:spcAft>
                <a:spcPts val="600"/>
              </a:spcAft>
              <a:buNone/>
              <a:defRPr sz="1600" b="1">
                <a:solidFill>
                  <a:schemeClr val="bg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Click to edit Master subtitle style</a:t>
            </a:r>
          </a:p>
        </p:txBody>
      </p:sp>
      <p:sp>
        <p:nvSpPr>
          <p:cNvPr id="31" name="Text Placeholder 30">
            <a:extLst>
              <a:ext uri="{FF2B5EF4-FFF2-40B4-BE49-F238E27FC236}">
                <a16:creationId xmlns:a16="http://schemas.microsoft.com/office/drawing/2014/main" id="{651AAB2C-8EBD-3C8F-B428-3FAA2720E75A}"/>
              </a:ext>
            </a:extLst>
          </p:cNvPr>
          <p:cNvSpPr>
            <a:spLocks noGrp="1"/>
          </p:cNvSpPr>
          <p:nvPr>
            <p:ph type="body" sz="quarter" idx="14"/>
          </p:nvPr>
        </p:nvSpPr>
        <p:spPr>
          <a:xfrm>
            <a:off x="557784" y="990269"/>
            <a:ext cx="6709757" cy="3249945"/>
          </a:xfrm>
        </p:spPr>
        <p:txBody>
          <a:bodyPr anchor="b" anchorCtr="0"/>
          <a:lstStyle>
            <a:lvl1pPr marL="0" indent="0">
              <a:buNone/>
              <a:defRPr sz="3800" b="0">
                <a:solidFill>
                  <a:schemeClr val="bg1"/>
                </a:solidFill>
              </a:defRPr>
            </a:lvl1pPr>
            <a:lvl2pPr marL="457189" indent="0">
              <a:buNone/>
              <a:defRPr>
                <a:solidFill>
                  <a:schemeClr val="bg1"/>
                </a:solidFill>
              </a:defRPr>
            </a:lvl2pPr>
            <a:lvl3pPr marL="914377" indent="0">
              <a:buNone/>
              <a:defRPr>
                <a:solidFill>
                  <a:schemeClr val="bg1"/>
                </a:solidFill>
              </a:defRPr>
            </a:lvl3pPr>
            <a:lvl4pPr marL="1371566" indent="0">
              <a:buNone/>
              <a:defRPr>
                <a:solidFill>
                  <a:schemeClr val="bg1"/>
                </a:solidFill>
              </a:defRPr>
            </a:lvl4pPr>
            <a:lvl5pPr marL="1828754" indent="0">
              <a:buNone/>
              <a:defRPr>
                <a:solidFill>
                  <a:schemeClr val="bg1"/>
                </a:solidFill>
              </a:defRPr>
            </a:lvl5pPr>
          </a:lstStyle>
          <a:p>
            <a:pPr lvl="0"/>
            <a:r>
              <a:rPr lang="en-US" dirty="0"/>
              <a:t>Click to edit Master text styles</a:t>
            </a:r>
          </a:p>
        </p:txBody>
      </p:sp>
      <p:pic>
        <p:nvPicPr>
          <p:cNvPr id="10" name="Graphic 9">
            <a:extLst>
              <a:ext uri="{FF2B5EF4-FFF2-40B4-BE49-F238E27FC236}">
                <a16:creationId xmlns:a16="http://schemas.microsoft.com/office/drawing/2014/main" id="{C838D63C-E95E-EB39-1520-90362AD81EC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644538" y="6431732"/>
            <a:ext cx="1375828" cy="224209"/>
          </a:xfrm>
          <a:prstGeom prst="rect">
            <a:avLst/>
          </a:prstGeom>
        </p:spPr>
      </p:pic>
      <p:pic>
        <p:nvPicPr>
          <p:cNvPr id="7" name="Graphic 6">
            <a:extLst>
              <a:ext uri="{FF2B5EF4-FFF2-40B4-BE49-F238E27FC236}">
                <a16:creationId xmlns:a16="http://schemas.microsoft.com/office/drawing/2014/main" id="{0ABDD023-FF87-919B-917A-C7504207B9A1}"/>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670963" y="256033"/>
            <a:ext cx="1367060" cy="734236"/>
          </a:xfrm>
          <a:prstGeom prst="rect">
            <a:avLst/>
          </a:prstGeom>
        </p:spPr>
      </p:pic>
    </p:spTree>
    <p:extLst>
      <p:ext uri="{BB962C8B-B14F-4D97-AF65-F5344CB8AC3E}">
        <p14:creationId xmlns:p14="http://schemas.microsoft.com/office/powerpoint/2010/main" val="1597494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13.xml><?xml version="1.0" encoding="utf-8"?>
<p:sldLayout xmlns:a="http://schemas.openxmlformats.org/drawingml/2006/main" xmlns:r="http://schemas.openxmlformats.org/officeDocument/2006/relationships" xmlns:p="http://schemas.openxmlformats.org/presentationml/2006/main" showMasterSp="0" preserve="1" userDrawn="1">
  <p:cSld name="Callout 1">
    <p:bg>
      <p:bgPr>
        <a:solidFill>
          <a:schemeClr val="accent1"/>
        </a:solidFill>
        <a:effectLst/>
      </p:bgPr>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9844404C-D592-DA6F-2B42-8FEFD6D87547}"/>
              </a:ext>
            </a:extLst>
          </p:cNvPr>
          <p:cNvSpPr>
            <a:spLocks noGrp="1"/>
          </p:cNvSpPr>
          <p:nvPr>
            <p:ph type="dt" sz="half" idx="10"/>
          </p:nvPr>
        </p:nvSpPr>
        <p:spPr/>
        <p:txBody>
          <a:bodyPr/>
          <a:lstStyle>
            <a:lvl1pPr>
              <a:defRPr>
                <a:solidFill>
                  <a:schemeClr val="bg1"/>
                </a:solidFill>
              </a:defRPr>
            </a:lvl1pPr>
          </a:lstStyle>
          <a:p>
            <a:fld id="{A5CD99A4-8255-AD40-AC11-3A5076833560}" type="datetimeFigureOut">
              <a:rPr lang="en-US" smtClean="0"/>
              <a:pPr/>
              <a:t>07/18/2024</a:t>
            </a:fld>
            <a:endParaRPr lang="en-US" dirty="0"/>
          </a:p>
        </p:txBody>
      </p:sp>
      <p:sp>
        <p:nvSpPr>
          <p:cNvPr id="5" name="Footer Placeholder 4">
            <a:extLst>
              <a:ext uri="{FF2B5EF4-FFF2-40B4-BE49-F238E27FC236}">
                <a16:creationId xmlns:a16="http://schemas.microsoft.com/office/drawing/2014/main" id="{A016B904-D7DB-6275-F164-03239CF5361E}"/>
              </a:ext>
            </a:extLst>
          </p:cNvPr>
          <p:cNvSpPr>
            <a:spLocks noGrp="1"/>
          </p:cNvSpPr>
          <p:nvPr>
            <p:ph type="ftr" sz="quarter" idx="11"/>
          </p:nvPr>
        </p:nvSpPr>
        <p:spPr/>
        <p:txBody>
          <a:bodyPr/>
          <a:lstStyle>
            <a:lvl1pPr>
              <a:defRPr>
                <a:solidFill>
                  <a:schemeClr val="bg1"/>
                </a:solidFill>
              </a:defRPr>
            </a:lvl1pPr>
          </a:lstStyle>
          <a:p>
            <a:endParaRPr lang="en-US"/>
          </a:p>
        </p:txBody>
      </p:sp>
      <p:sp>
        <p:nvSpPr>
          <p:cNvPr id="6" name="Slide Number Placeholder 5">
            <a:extLst>
              <a:ext uri="{FF2B5EF4-FFF2-40B4-BE49-F238E27FC236}">
                <a16:creationId xmlns:a16="http://schemas.microsoft.com/office/drawing/2014/main" id="{BCFB728E-7901-C507-CFF2-7EA33CDE9BA1}"/>
              </a:ext>
            </a:extLst>
          </p:cNvPr>
          <p:cNvSpPr>
            <a:spLocks noGrp="1"/>
          </p:cNvSpPr>
          <p:nvPr>
            <p:ph type="sldNum" sz="quarter" idx="12"/>
          </p:nvPr>
        </p:nvSpPr>
        <p:spPr/>
        <p:txBody>
          <a:bodyPr/>
          <a:lstStyle>
            <a:lvl1pPr>
              <a:defRPr>
                <a:solidFill>
                  <a:schemeClr val="bg1"/>
                </a:solidFill>
              </a:defRPr>
            </a:lvl1pPr>
          </a:lstStyle>
          <a:p>
            <a:fld id="{58EB555C-832B-9248-B063-F5BF6D871D9B}" type="slidenum">
              <a:rPr lang="en-US" smtClean="0"/>
              <a:pPr/>
              <a:t>‹#›</a:t>
            </a:fld>
            <a:endParaRPr lang="en-US"/>
          </a:p>
        </p:txBody>
      </p:sp>
      <p:sp>
        <p:nvSpPr>
          <p:cNvPr id="2" name="Spotlight Grad">
            <a:extLst>
              <a:ext uri="{FF2B5EF4-FFF2-40B4-BE49-F238E27FC236}">
                <a16:creationId xmlns:a16="http://schemas.microsoft.com/office/drawing/2014/main" id="{15FF3140-7801-97AC-9632-3CC10639D24C}"/>
              </a:ext>
            </a:extLst>
          </p:cNvPr>
          <p:cNvSpPr/>
          <p:nvPr userDrawn="1"/>
        </p:nvSpPr>
        <p:spPr>
          <a:xfrm>
            <a:off x="274321" y="955131"/>
            <a:ext cx="9301943" cy="5610696"/>
          </a:xfrm>
          <a:prstGeom prst="rect">
            <a:avLst/>
          </a:prstGeom>
          <a:gradFill>
            <a:gsLst>
              <a:gs pos="0">
                <a:schemeClr val="accent3"/>
              </a:gs>
              <a:gs pos="45000">
                <a:schemeClr val="accent3">
                  <a:alpha val="0"/>
                </a:schemeClr>
              </a:gs>
            </a:gsLst>
            <a:lin ang="33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algn="ctr"/>
            <a:endParaRPr lang="en-US" sz="1013" b="0" i="0" dirty="0">
              <a:solidFill>
                <a:schemeClr val="tx1"/>
              </a:solidFill>
              <a:latin typeface="Arial" panose="020B0604020202020204" pitchFamily="34" charset="0"/>
              <a:ea typeface="MdFago" charset="0"/>
              <a:cs typeface="Arial" panose="020B0604020202020204" pitchFamily="34" charset="0"/>
            </a:endParaRPr>
          </a:p>
        </p:txBody>
      </p:sp>
      <p:sp>
        <p:nvSpPr>
          <p:cNvPr id="3" name="Subtitle 2">
            <a:extLst>
              <a:ext uri="{FF2B5EF4-FFF2-40B4-BE49-F238E27FC236}">
                <a16:creationId xmlns:a16="http://schemas.microsoft.com/office/drawing/2014/main" id="{FED0946C-9344-F1C3-014C-974A1F7F52AC}"/>
              </a:ext>
            </a:extLst>
          </p:cNvPr>
          <p:cNvSpPr>
            <a:spLocks noGrp="1"/>
          </p:cNvSpPr>
          <p:nvPr>
            <p:ph type="subTitle" idx="1"/>
          </p:nvPr>
        </p:nvSpPr>
        <p:spPr>
          <a:xfrm>
            <a:off x="557785" y="2576493"/>
            <a:ext cx="10350732" cy="1213649"/>
          </a:xfrm>
        </p:spPr>
        <p:txBody>
          <a:bodyPr>
            <a:noAutofit/>
          </a:bodyPr>
          <a:lstStyle>
            <a:lvl1pPr marL="0" indent="0" algn="l">
              <a:lnSpc>
                <a:spcPct val="100000"/>
              </a:lnSpc>
              <a:spcBef>
                <a:spcPts val="600"/>
              </a:spcBef>
              <a:spcAft>
                <a:spcPts val="600"/>
              </a:spcAft>
              <a:buNone/>
              <a:defRPr sz="1600" b="1">
                <a:solidFill>
                  <a:schemeClr val="bg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Click to edit Master subtitle style</a:t>
            </a:r>
          </a:p>
        </p:txBody>
      </p:sp>
      <p:sp>
        <p:nvSpPr>
          <p:cNvPr id="31" name="Text Placeholder 30">
            <a:extLst>
              <a:ext uri="{FF2B5EF4-FFF2-40B4-BE49-F238E27FC236}">
                <a16:creationId xmlns:a16="http://schemas.microsoft.com/office/drawing/2014/main" id="{651AAB2C-8EBD-3C8F-B428-3FAA2720E75A}"/>
              </a:ext>
            </a:extLst>
          </p:cNvPr>
          <p:cNvSpPr>
            <a:spLocks noGrp="1"/>
          </p:cNvSpPr>
          <p:nvPr>
            <p:ph type="body" sz="quarter" idx="14"/>
          </p:nvPr>
        </p:nvSpPr>
        <p:spPr>
          <a:xfrm>
            <a:off x="557785" y="1118369"/>
            <a:ext cx="10350732" cy="1213649"/>
          </a:xfrm>
        </p:spPr>
        <p:txBody>
          <a:bodyPr anchor="b" anchorCtr="0"/>
          <a:lstStyle>
            <a:lvl1pPr marL="0" indent="0">
              <a:buNone/>
              <a:defRPr sz="3800" b="0">
                <a:solidFill>
                  <a:schemeClr val="bg1"/>
                </a:solidFill>
              </a:defRPr>
            </a:lvl1pPr>
            <a:lvl2pPr marL="457189" indent="0">
              <a:buNone/>
              <a:defRPr>
                <a:solidFill>
                  <a:schemeClr val="bg1"/>
                </a:solidFill>
              </a:defRPr>
            </a:lvl2pPr>
            <a:lvl3pPr marL="914377" indent="0">
              <a:buNone/>
              <a:defRPr>
                <a:solidFill>
                  <a:schemeClr val="bg1"/>
                </a:solidFill>
              </a:defRPr>
            </a:lvl3pPr>
            <a:lvl4pPr marL="1371566" indent="0">
              <a:buNone/>
              <a:defRPr>
                <a:solidFill>
                  <a:schemeClr val="bg1"/>
                </a:solidFill>
              </a:defRPr>
            </a:lvl4pPr>
            <a:lvl5pPr marL="1828754" indent="0">
              <a:buNone/>
              <a:defRPr>
                <a:solidFill>
                  <a:schemeClr val="bg1"/>
                </a:solidFill>
              </a:defRPr>
            </a:lvl5pPr>
          </a:lstStyle>
          <a:p>
            <a:pPr lvl="0"/>
            <a:r>
              <a:rPr lang="en-US" dirty="0"/>
              <a:t>Click to edit Master text styles</a:t>
            </a:r>
          </a:p>
        </p:txBody>
      </p:sp>
      <p:pic>
        <p:nvPicPr>
          <p:cNvPr id="8" name="Graphic 7">
            <a:extLst>
              <a:ext uri="{FF2B5EF4-FFF2-40B4-BE49-F238E27FC236}">
                <a16:creationId xmlns:a16="http://schemas.microsoft.com/office/drawing/2014/main" id="{ADB79137-6E16-FC31-D2FE-1425BE7C1D37}"/>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0236777" y="6431732"/>
            <a:ext cx="1375828" cy="224209"/>
          </a:xfrm>
          <a:prstGeom prst="rect">
            <a:avLst/>
          </a:prstGeom>
        </p:spPr>
      </p:pic>
      <p:pic>
        <p:nvPicPr>
          <p:cNvPr id="7" name="Graphic 6">
            <a:extLst>
              <a:ext uri="{FF2B5EF4-FFF2-40B4-BE49-F238E27FC236}">
                <a16:creationId xmlns:a16="http://schemas.microsoft.com/office/drawing/2014/main" id="{DCFEACEA-AA40-4938-CCE2-A0B8BA5A85CD}"/>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0224851" y="256033"/>
            <a:ext cx="1367060" cy="734236"/>
          </a:xfrm>
          <a:prstGeom prst="rect">
            <a:avLst/>
          </a:prstGeom>
        </p:spPr>
      </p:pic>
    </p:spTree>
    <p:extLst>
      <p:ext uri="{BB962C8B-B14F-4D97-AF65-F5344CB8AC3E}">
        <p14:creationId xmlns:p14="http://schemas.microsoft.com/office/powerpoint/2010/main" val="6320105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14.xml><?xml version="1.0" encoding="utf-8"?>
<p:sldLayout xmlns:a="http://schemas.openxmlformats.org/drawingml/2006/main" xmlns:r="http://schemas.openxmlformats.org/officeDocument/2006/relationships" xmlns:p="http://schemas.openxmlformats.org/presentationml/2006/main" showMasterSp="0" preserve="1" userDrawn="1">
  <p:cSld name="Callout 2">
    <p:bg>
      <p:bgPr>
        <a:solidFill>
          <a:schemeClr val="accent1"/>
        </a:solidFill>
        <a:effectLst/>
      </p:bgPr>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9844404C-D592-DA6F-2B42-8FEFD6D87547}"/>
              </a:ext>
            </a:extLst>
          </p:cNvPr>
          <p:cNvSpPr>
            <a:spLocks noGrp="1"/>
          </p:cNvSpPr>
          <p:nvPr>
            <p:ph type="dt" sz="half" idx="10"/>
          </p:nvPr>
        </p:nvSpPr>
        <p:spPr/>
        <p:txBody>
          <a:bodyPr/>
          <a:lstStyle>
            <a:lvl1pPr>
              <a:defRPr>
                <a:solidFill>
                  <a:schemeClr val="bg1"/>
                </a:solidFill>
              </a:defRPr>
            </a:lvl1pPr>
          </a:lstStyle>
          <a:p>
            <a:fld id="{A5CD99A4-8255-AD40-AC11-3A5076833560}" type="datetimeFigureOut">
              <a:rPr lang="en-US" smtClean="0"/>
              <a:pPr/>
              <a:t>07/18/2024</a:t>
            </a:fld>
            <a:endParaRPr lang="en-US" dirty="0"/>
          </a:p>
        </p:txBody>
      </p:sp>
      <p:sp>
        <p:nvSpPr>
          <p:cNvPr id="5" name="Footer Placeholder 4">
            <a:extLst>
              <a:ext uri="{FF2B5EF4-FFF2-40B4-BE49-F238E27FC236}">
                <a16:creationId xmlns:a16="http://schemas.microsoft.com/office/drawing/2014/main" id="{A016B904-D7DB-6275-F164-03239CF5361E}"/>
              </a:ext>
            </a:extLst>
          </p:cNvPr>
          <p:cNvSpPr>
            <a:spLocks noGrp="1"/>
          </p:cNvSpPr>
          <p:nvPr>
            <p:ph type="ftr" sz="quarter" idx="11"/>
          </p:nvPr>
        </p:nvSpPr>
        <p:spPr/>
        <p:txBody>
          <a:bodyPr/>
          <a:lstStyle>
            <a:lvl1pPr>
              <a:defRPr>
                <a:solidFill>
                  <a:schemeClr val="bg1"/>
                </a:solidFill>
              </a:defRPr>
            </a:lvl1pPr>
          </a:lstStyle>
          <a:p>
            <a:endParaRPr lang="en-US"/>
          </a:p>
        </p:txBody>
      </p:sp>
      <p:sp>
        <p:nvSpPr>
          <p:cNvPr id="6" name="Slide Number Placeholder 5">
            <a:extLst>
              <a:ext uri="{FF2B5EF4-FFF2-40B4-BE49-F238E27FC236}">
                <a16:creationId xmlns:a16="http://schemas.microsoft.com/office/drawing/2014/main" id="{BCFB728E-7901-C507-CFF2-7EA33CDE9BA1}"/>
              </a:ext>
            </a:extLst>
          </p:cNvPr>
          <p:cNvSpPr>
            <a:spLocks noGrp="1"/>
          </p:cNvSpPr>
          <p:nvPr>
            <p:ph type="sldNum" sz="quarter" idx="12"/>
          </p:nvPr>
        </p:nvSpPr>
        <p:spPr/>
        <p:txBody>
          <a:bodyPr/>
          <a:lstStyle>
            <a:lvl1pPr>
              <a:defRPr>
                <a:solidFill>
                  <a:schemeClr val="bg1"/>
                </a:solidFill>
              </a:defRPr>
            </a:lvl1pPr>
          </a:lstStyle>
          <a:p>
            <a:fld id="{58EB555C-832B-9248-B063-F5BF6D871D9B}" type="slidenum">
              <a:rPr lang="en-US" smtClean="0"/>
              <a:pPr/>
              <a:t>‹#›</a:t>
            </a:fld>
            <a:endParaRPr lang="en-US"/>
          </a:p>
        </p:txBody>
      </p:sp>
      <p:sp>
        <p:nvSpPr>
          <p:cNvPr id="2" name="Spotlight Grad">
            <a:extLst>
              <a:ext uri="{FF2B5EF4-FFF2-40B4-BE49-F238E27FC236}">
                <a16:creationId xmlns:a16="http://schemas.microsoft.com/office/drawing/2014/main" id="{15FF3140-7801-97AC-9632-3CC10639D24C}"/>
              </a:ext>
            </a:extLst>
          </p:cNvPr>
          <p:cNvSpPr/>
          <p:nvPr userDrawn="1"/>
        </p:nvSpPr>
        <p:spPr>
          <a:xfrm>
            <a:off x="274321" y="955131"/>
            <a:ext cx="9301943" cy="5610696"/>
          </a:xfrm>
          <a:prstGeom prst="rect">
            <a:avLst/>
          </a:prstGeom>
          <a:gradFill>
            <a:gsLst>
              <a:gs pos="0">
                <a:schemeClr val="accent2"/>
              </a:gs>
              <a:gs pos="45000">
                <a:schemeClr val="accent2">
                  <a:alpha val="0"/>
                </a:schemeClr>
              </a:gs>
            </a:gsLst>
            <a:lin ang="33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algn="ctr"/>
            <a:endParaRPr lang="en-US" sz="1013" b="0" i="0" dirty="0">
              <a:solidFill>
                <a:schemeClr val="tx1"/>
              </a:solidFill>
              <a:latin typeface="Arial" panose="020B0604020202020204" pitchFamily="34" charset="0"/>
              <a:ea typeface="MdFago" charset="0"/>
              <a:cs typeface="Arial" panose="020B0604020202020204" pitchFamily="34" charset="0"/>
            </a:endParaRPr>
          </a:p>
        </p:txBody>
      </p:sp>
      <p:sp>
        <p:nvSpPr>
          <p:cNvPr id="3" name="Subtitle 2">
            <a:extLst>
              <a:ext uri="{FF2B5EF4-FFF2-40B4-BE49-F238E27FC236}">
                <a16:creationId xmlns:a16="http://schemas.microsoft.com/office/drawing/2014/main" id="{FED0946C-9344-F1C3-014C-974A1F7F52AC}"/>
              </a:ext>
            </a:extLst>
          </p:cNvPr>
          <p:cNvSpPr>
            <a:spLocks noGrp="1"/>
          </p:cNvSpPr>
          <p:nvPr>
            <p:ph type="subTitle" idx="1"/>
          </p:nvPr>
        </p:nvSpPr>
        <p:spPr>
          <a:xfrm>
            <a:off x="557785" y="2576493"/>
            <a:ext cx="10350732" cy="1213649"/>
          </a:xfrm>
        </p:spPr>
        <p:txBody>
          <a:bodyPr>
            <a:noAutofit/>
          </a:bodyPr>
          <a:lstStyle>
            <a:lvl1pPr marL="0" indent="0" algn="l">
              <a:lnSpc>
                <a:spcPct val="100000"/>
              </a:lnSpc>
              <a:spcBef>
                <a:spcPts val="600"/>
              </a:spcBef>
              <a:spcAft>
                <a:spcPts val="600"/>
              </a:spcAft>
              <a:buNone/>
              <a:defRPr sz="1600" b="1">
                <a:solidFill>
                  <a:schemeClr val="bg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Click to edit Master subtitle style</a:t>
            </a:r>
          </a:p>
        </p:txBody>
      </p:sp>
      <p:sp>
        <p:nvSpPr>
          <p:cNvPr id="31" name="Text Placeholder 30">
            <a:extLst>
              <a:ext uri="{FF2B5EF4-FFF2-40B4-BE49-F238E27FC236}">
                <a16:creationId xmlns:a16="http://schemas.microsoft.com/office/drawing/2014/main" id="{651AAB2C-8EBD-3C8F-B428-3FAA2720E75A}"/>
              </a:ext>
            </a:extLst>
          </p:cNvPr>
          <p:cNvSpPr>
            <a:spLocks noGrp="1"/>
          </p:cNvSpPr>
          <p:nvPr>
            <p:ph type="body" sz="quarter" idx="14"/>
          </p:nvPr>
        </p:nvSpPr>
        <p:spPr>
          <a:xfrm>
            <a:off x="557785" y="1118369"/>
            <a:ext cx="10350732" cy="1213649"/>
          </a:xfrm>
        </p:spPr>
        <p:txBody>
          <a:bodyPr anchor="b" anchorCtr="0"/>
          <a:lstStyle>
            <a:lvl1pPr marL="0" indent="0">
              <a:buNone/>
              <a:defRPr sz="3800" b="0">
                <a:solidFill>
                  <a:schemeClr val="bg1"/>
                </a:solidFill>
              </a:defRPr>
            </a:lvl1pPr>
            <a:lvl2pPr marL="457189" indent="0">
              <a:buNone/>
              <a:defRPr>
                <a:solidFill>
                  <a:schemeClr val="bg1"/>
                </a:solidFill>
              </a:defRPr>
            </a:lvl2pPr>
            <a:lvl3pPr marL="914377" indent="0">
              <a:buNone/>
              <a:defRPr>
                <a:solidFill>
                  <a:schemeClr val="bg1"/>
                </a:solidFill>
              </a:defRPr>
            </a:lvl3pPr>
            <a:lvl4pPr marL="1371566" indent="0">
              <a:buNone/>
              <a:defRPr>
                <a:solidFill>
                  <a:schemeClr val="bg1"/>
                </a:solidFill>
              </a:defRPr>
            </a:lvl4pPr>
            <a:lvl5pPr marL="1828754" indent="0">
              <a:buNone/>
              <a:defRPr>
                <a:solidFill>
                  <a:schemeClr val="bg1"/>
                </a:solidFill>
              </a:defRPr>
            </a:lvl5pPr>
          </a:lstStyle>
          <a:p>
            <a:pPr lvl="0"/>
            <a:r>
              <a:rPr lang="en-US" dirty="0"/>
              <a:t>Click to edit Master text styles</a:t>
            </a:r>
          </a:p>
        </p:txBody>
      </p:sp>
      <p:pic>
        <p:nvPicPr>
          <p:cNvPr id="15" name="Graphic 14">
            <a:extLst>
              <a:ext uri="{FF2B5EF4-FFF2-40B4-BE49-F238E27FC236}">
                <a16:creationId xmlns:a16="http://schemas.microsoft.com/office/drawing/2014/main" id="{F0980B48-EF2D-3BDC-5FD8-F34D67C9ADE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0236777" y="6431732"/>
            <a:ext cx="1375828" cy="224209"/>
          </a:xfrm>
          <a:prstGeom prst="rect">
            <a:avLst/>
          </a:prstGeom>
        </p:spPr>
      </p:pic>
      <p:pic>
        <p:nvPicPr>
          <p:cNvPr id="7" name="Graphic 6">
            <a:extLst>
              <a:ext uri="{FF2B5EF4-FFF2-40B4-BE49-F238E27FC236}">
                <a16:creationId xmlns:a16="http://schemas.microsoft.com/office/drawing/2014/main" id="{90FA6DD0-F5E9-E908-F8F2-BAE6BDA823DE}"/>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0224851" y="256033"/>
            <a:ext cx="1367060" cy="734236"/>
          </a:xfrm>
          <a:prstGeom prst="rect">
            <a:avLst/>
          </a:prstGeom>
        </p:spPr>
      </p:pic>
    </p:spTree>
    <p:extLst>
      <p:ext uri="{BB962C8B-B14F-4D97-AF65-F5344CB8AC3E}">
        <p14:creationId xmlns:p14="http://schemas.microsoft.com/office/powerpoint/2010/main" val="887342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15.xml><?xml version="1.0" encoding="utf-8"?>
<p:sldLayout xmlns:a="http://schemas.openxmlformats.org/drawingml/2006/main" xmlns:r="http://schemas.openxmlformats.org/officeDocument/2006/relationships" xmlns:p="http://schemas.openxmlformats.org/presentationml/2006/main" showMasterSp="0" preserve="1" userDrawn="1">
  <p:cSld name="Section Divider 1">
    <p:spTree>
      <p:nvGrpSpPr>
        <p:cNvPr id="1" name=""/>
        <p:cNvGrpSpPr/>
        <p:nvPr/>
      </p:nvGrpSpPr>
      <p:grpSpPr>
        <a:xfrm>
          <a:off x="0" y="0"/>
          <a:ext cx="0" cy="0"/>
          <a:chOff x="0" y="0"/>
          <a:chExt cx="0" cy="0"/>
        </a:xfrm>
      </p:grpSpPr>
      <p:pic>
        <p:nvPicPr>
          <p:cNvPr id="17" name="Graphic 16">
            <a:extLst>
              <a:ext uri="{FF2B5EF4-FFF2-40B4-BE49-F238E27FC236}">
                <a16:creationId xmlns:a16="http://schemas.microsoft.com/office/drawing/2014/main" id="{34B56219-CFE1-0D6E-3133-A1368A3FC69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bwMode="white">
          <a:xfrm>
            <a:off x="0" y="0"/>
            <a:ext cx="12192000" cy="6858000"/>
          </a:xfrm>
          <a:prstGeom prst="rect">
            <a:avLst/>
          </a:prstGeom>
        </p:spPr>
      </p:pic>
      <p:sp>
        <p:nvSpPr>
          <p:cNvPr id="4" name="Date Placeholder 3">
            <a:extLst>
              <a:ext uri="{FF2B5EF4-FFF2-40B4-BE49-F238E27FC236}">
                <a16:creationId xmlns:a16="http://schemas.microsoft.com/office/drawing/2014/main" id="{9844404C-D592-DA6F-2B42-8FEFD6D87547}"/>
              </a:ext>
            </a:extLst>
          </p:cNvPr>
          <p:cNvSpPr>
            <a:spLocks noGrp="1"/>
          </p:cNvSpPr>
          <p:nvPr>
            <p:ph type="dt" sz="half" idx="10"/>
          </p:nvPr>
        </p:nvSpPr>
        <p:spPr/>
        <p:txBody>
          <a:bodyPr/>
          <a:lstStyle>
            <a:lvl1pPr>
              <a:defRPr>
                <a:solidFill>
                  <a:schemeClr val="bg1"/>
                </a:solidFill>
              </a:defRPr>
            </a:lvl1pPr>
          </a:lstStyle>
          <a:p>
            <a:fld id="{A5CD99A4-8255-AD40-AC11-3A5076833560}" type="datetimeFigureOut">
              <a:rPr lang="en-US" smtClean="0"/>
              <a:pPr/>
              <a:t>07/18/2024</a:t>
            </a:fld>
            <a:endParaRPr lang="en-US" dirty="0"/>
          </a:p>
        </p:txBody>
      </p:sp>
      <p:sp>
        <p:nvSpPr>
          <p:cNvPr id="5" name="Footer Placeholder 4">
            <a:extLst>
              <a:ext uri="{FF2B5EF4-FFF2-40B4-BE49-F238E27FC236}">
                <a16:creationId xmlns:a16="http://schemas.microsoft.com/office/drawing/2014/main" id="{A016B904-D7DB-6275-F164-03239CF5361E}"/>
              </a:ext>
            </a:extLst>
          </p:cNvPr>
          <p:cNvSpPr>
            <a:spLocks noGrp="1"/>
          </p:cNvSpPr>
          <p:nvPr>
            <p:ph type="ftr" sz="quarter" idx="11"/>
          </p:nvPr>
        </p:nvSpPr>
        <p:spPr/>
        <p:txBody>
          <a:bodyPr/>
          <a:lstStyle>
            <a:lvl1pPr>
              <a:defRPr>
                <a:solidFill>
                  <a:schemeClr val="bg1"/>
                </a:solidFill>
              </a:defRPr>
            </a:lvl1pPr>
          </a:lstStyle>
          <a:p>
            <a:endParaRPr lang="en-US"/>
          </a:p>
        </p:txBody>
      </p:sp>
      <p:sp>
        <p:nvSpPr>
          <p:cNvPr id="6" name="Slide Number Placeholder 5">
            <a:extLst>
              <a:ext uri="{FF2B5EF4-FFF2-40B4-BE49-F238E27FC236}">
                <a16:creationId xmlns:a16="http://schemas.microsoft.com/office/drawing/2014/main" id="{BCFB728E-7901-C507-CFF2-7EA33CDE9BA1}"/>
              </a:ext>
            </a:extLst>
          </p:cNvPr>
          <p:cNvSpPr>
            <a:spLocks noGrp="1"/>
          </p:cNvSpPr>
          <p:nvPr>
            <p:ph type="sldNum" sz="quarter" idx="12"/>
          </p:nvPr>
        </p:nvSpPr>
        <p:spPr/>
        <p:txBody>
          <a:bodyPr/>
          <a:lstStyle>
            <a:lvl1pPr>
              <a:defRPr>
                <a:solidFill>
                  <a:schemeClr val="bg1"/>
                </a:solidFill>
              </a:defRPr>
            </a:lvl1pPr>
          </a:lstStyle>
          <a:p>
            <a:fld id="{58EB555C-832B-9248-B063-F5BF6D871D9B}" type="slidenum">
              <a:rPr lang="en-US" smtClean="0"/>
              <a:pPr/>
              <a:t>‹#›</a:t>
            </a:fld>
            <a:endParaRPr lang="en-US"/>
          </a:p>
        </p:txBody>
      </p:sp>
      <p:sp>
        <p:nvSpPr>
          <p:cNvPr id="3" name="Subtitle 2">
            <a:extLst>
              <a:ext uri="{FF2B5EF4-FFF2-40B4-BE49-F238E27FC236}">
                <a16:creationId xmlns:a16="http://schemas.microsoft.com/office/drawing/2014/main" id="{FED0946C-9344-F1C3-014C-974A1F7F52AC}"/>
              </a:ext>
            </a:extLst>
          </p:cNvPr>
          <p:cNvSpPr>
            <a:spLocks noGrp="1"/>
          </p:cNvSpPr>
          <p:nvPr>
            <p:ph type="subTitle" idx="1"/>
          </p:nvPr>
        </p:nvSpPr>
        <p:spPr>
          <a:xfrm>
            <a:off x="557784" y="4407856"/>
            <a:ext cx="6951816" cy="1213649"/>
          </a:xfrm>
        </p:spPr>
        <p:txBody>
          <a:bodyPr>
            <a:noAutofit/>
          </a:bodyPr>
          <a:lstStyle>
            <a:lvl1pPr marL="0" indent="0" algn="l">
              <a:lnSpc>
                <a:spcPct val="100000"/>
              </a:lnSpc>
              <a:spcBef>
                <a:spcPts val="600"/>
              </a:spcBef>
              <a:spcAft>
                <a:spcPts val="600"/>
              </a:spcAft>
              <a:buNone/>
              <a:defRPr sz="1600" b="1">
                <a:solidFill>
                  <a:schemeClr val="bg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Click to edit Master subtitle style</a:t>
            </a:r>
          </a:p>
        </p:txBody>
      </p:sp>
      <p:sp>
        <p:nvSpPr>
          <p:cNvPr id="31" name="Text Placeholder 30">
            <a:extLst>
              <a:ext uri="{FF2B5EF4-FFF2-40B4-BE49-F238E27FC236}">
                <a16:creationId xmlns:a16="http://schemas.microsoft.com/office/drawing/2014/main" id="{651AAB2C-8EBD-3C8F-B428-3FAA2720E75A}"/>
              </a:ext>
            </a:extLst>
          </p:cNvPr>
          <p:cNvSpPr>
            <a:spLocks noGrp="1"/>
          </p:cNvSpPr>
          <p:nvPr>
            <p:ph type="body" sz="quarter" idx="14"/>
          </p:nvPr>
        </p:nvSpPr>
        <p:spPr>
          <a:xfrm>
            <a:off x="557784" y="2071385"/>
            <a:ext cx="6951816" cy="2091995"/>
          </a:xfrm>
        </p:spPr>
        <p:txBody>
          <a:bodyPr anchor="b" anchorCtr="0"/>
          <a:lstStyle>
            <a:lvl1pPr marL="0" indent="0">
              <a:buNone/>
              <a:defRPr sz="5000" b="0">
                <a:solidFill>
                  <a:schemeClr val="bg1"/>
                </a:solidFill>
              </a:defRPr>
            </a:lvl1pPr>
            <a:lvl2pPr marL="457189" indent="0">
              <a:buNone/>
              <a:defRPr>
                <a:solidFill>
                  <a:schemeClr val="bg1"/>
                </a:solidFill>
              </a:defRPr>
            </a:lvl2pPr>
            <a:lvl3pPr marL="914377" indent="0">
              <a:buNone/>
              <a:defRPr>
                <a:solidFill>
                  <a:schemeClr val="bg1"/>
                </a:solidFill>
              </a:defRPr>
            </a:lvl3pPr>
            <a:lvl4pPr marL="1371566" indent="0">
              <a:buNone/>
              <a:defRPr>
                <a:solidFill>
                  <a:schemeClr val="bg1"/>
                </a:solidFill>
              </a:defRPr>
            </a:lvl4pPr>
            <a:lvl5pPr marL="1828754" indent="0">
              <a:buNone/>
              <a:defRPr>
                <a:solidFill>
                  <a:schemeClr val="bg1"/>
                </a:solidFill>
              </a:defRPr>
            </a:lvl5pPr>
          </a:lstStyle>
          <a:p>
            <a:pPr lvl="0"/>
            <a:r>
              <a:rPr lang="en-US" dirty="0"/>
              <a:t>Click to edit Master text styles</a:t>
            </a:r>
          </a:p>
        </p:txBody>
      </p:sp>
      <p:pic>
        <p:nvPicPr>
          <p:cNvPr id="14" name="Graphic 13">
            <a:extLst>
              <a:ext uri="{FF2B5EF4-FFF2-40B4-BE49-F238E27FC236}">
                <a16:creationId xmlns:a16="http://schemas.microsoft.com/office/drawing/2014/main" id="{87392978-ADD3-4DBB-741E-FBED0FDD75AD}"/>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0236777" y="6431732"/>
            <a:ext cx="1375828" cy="224209"/>
          </a:xfrm>
          <a:prstGeom prst="rect">
            <a:avLst/>
          </a:prstGeom>
        </p:spPr>
      </p:pic>
      <p:pic>
        <p:nvPicPr>
          <p:cNvPr id="2" name="Graphic 1">
            <a:extLst>
              <a:ext uri="{FF2B5EF4-FFF2-40B4-BE49-F238E27FC236}">
                <a16:creationId xmlns:a16="http://schemas.microsoft.com/office/drawing/2014/main" id="{A588F41F-DF18-9F22-FD30-289106BB86A6}"/>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10224851" y="256033"/>
            <a:ext cx="1367060" cy="734236"/>
          </a:xfrm>
          <a:prstGeom prst="rect">
            <a:avLst/>
          </a:prstGeom>
        </p:spPr>
      </p:pic>
    </p:spTree>
    <p:extLst>
      <p:ext uri="{BB962C8B-B14F-4D97-AF65-F5344CB8AC3E}">
        <p14:creationId xmlns:p14="http://schemas.microsoft.com/office/powerpoint/2010/main" val="32575147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16.xml><?xml version="1.0" encoding="utf-8"?>
<p:sldLayout xmlns:a="http://schemas.openxmlformats.org/drawingml/2006/main" xmlns:r="http://schemas.openxmlformats.org/officeDocument/2006/relationships" xmlns:p="http://schemas.openxmlformats.org/presentationml/2006/main" showMasterSp="0" preserve="1" userDrawn="1">
  <p:cSld name="Section Divider 2">
    <p:spTree>
      <p:nvGrpSpPr>
        <p:cNvPr id="1" name=""/>
        <p:cNvGrpSpPr/>
        <p:nvPr/>
      </p:nvGrpSpPr>
      <p:grpSpPr>
        <a:xfrm>
          <a:off x="0" y="0"/>
          <a:ext cx="0" cy="0"/>
          <a:chOff x="0" y="0"/>
          <a:chExt cx="0" cy="0"/>
        </a:xfrm>
      </p:grpSpPr>
      <p:pic>
        <p:nvPicPr>
          <p:cNvPr id="19" name="Picture 18" descr="A blue and purple gradient&#10;&#10;Description automatically generated">
            <a:extLst>
              <a:ext uri="{FF2B5EF4-FFF2-40B4-BE49-F238E27FC236}">
                <a16:creationId xmlns:a16="http://schemas.microsoft.com/office/drawing/2014/main" id="{4A273B10-ECE5-AF62-BE5C-C9007947B8EC}"/>
              </a:ext>
            </a:extLst>
          </p:cNvPr>
          <p:cNvPicPr>
            <a:picLocks noChangeAspect="1"/>
          </p:cNvPicPr>
          <p:nvPr userDrawn="1"/>
        </p:nvPicPr>
        <p:blipFill rotWithShape="1">
          <a:blip r:embed="rId2">
            <a:alphaModFix/>
          </a:blip>
          <a:srcRect l="11920" t="8510" r="4539" b="4871"/>
          <a:stretch/>
        </p:blipFill>
        <p:spPr bwMode="white">
          <a:xfrm>
            <a:off x="0" y="1"/>
            <a:ext cx="12192000" cy="6858001"/>
          </a:xfrm>
          <a:prstGeom prst="rect">
            <a:avLst/>
          </a:prstGeom>
        </p:spPr>
      </p:pic>
      <p:sp>
        <p:nvSpPr>
          <p:cNvPr id="4" name="Date Placeholder 3">
            <a:extLst>
              <a:ext uri="{FF2B5EF4-FFF2-40B4-BE49-F238E27FC236}">
                <a16:creationId xmlns:a16="http://schemas.microsoft.com/office/drawing/2014/main" id="{9844404C-D592-DA6F-2B42-8FEFD6D87547}"/>
              </a:ext>
            </a:extLst>
          </p:cNvPr>
          <p:cNvSpPr>
            <a:spLocks noGrp="1"/>
          </p:cNvSpPr>
          <p:nvPr>
            <p:ph type="dt" sz="half" idx="10"/>
          </p:nvPr>
        </p:nvSpPr>
        <p:spPr/>
        <p:txBody>
          <a:bodyPr/>
          <a:lstStyle>
            <a:lvl1pPr>
              <a:defRPr>
                <a:solidFill>
                  <a:schemeClr val="bg1"/>
                </a:solidFill>
              </a:defRPr>
            </a:lvl1pPr>
          </a:lstStyle>
          <a:p>
            <a:fld id="{A5CD99A4-8255-AD40-AC11-3A5076833560}" type="datetimeFigureOut">
              <a:rPr lang="en-US" smtClean="0"/>
              <a:pPr/>
              <a:t>07/18/2024</a:t>
            </a:fld>
            <a:endParaRPr lang="en-US" dirty="0"/>
          </a:p>
        </p:txBody>
      </p:sp>
      <p:sp>
        <p:nvSpPr>
          <p:cNvPr id="5" name="Footer Placeholder 4">
            <a:extLst>
              <a:ext uri="{FF2B5EF4-FFF2-40B4-BE49-F238E27FC236}">
                <a16:creationId xmlns:a16="http://schemas.microsoft.com/office/drawing/2014/main" id="{A016B904-D7DB-6275-F164-03239CF5361E}"/>
              </a:ext>
            </a:extLst>
          </p:cNvPr>
          <p:cNvSpPr>
            <a:spLocks noGrp="1"/>
          </p:cNvSpPr>
          <p:nvPr>
            <p:ph type="ftr" sz="quarter" idx="11"/>
          </p:nvPr>
        </p:nvSpPr>
        <p:spPr/>
        <p:txBody>
          <a:bodyPr/>
          <a:lstStyle>
            <a:lvl1pPr>
              <a:defRPr>
                <a:solidFill>
                  <a:schemeClr val="bg1"/>
                </a:solidFill>
              </a:defRPr>
            </a:lvl1pPr>
          </a:lstStyle>
          <a:p>
            <a:endParaRPr lang="en-US"/>
          </a:p>
        </p:txBody>
      </p:sp>
      <p:sp>
        <p:nvSpPr>
          <p:cNvPr id="6" name="Slide Number Placeholder 5">
            <a:extLst>
              <a:ext uri="{FF2B5EF4-FFF2-40B4-BE49-F238E27FC236}">
                <a16:creationId xmlns:a16="http://schemas.microsoft.com/office/drawing/2014/main" id="{BCFB728E-7901-C507-CFF2-7EA33CDE9BA1}"/>
              </a:ext>
            </a:extLst>
          </p:cNvPr>
          <p:cNvSpPr>
            <a:spLocks noGrp="1"/>
          </p:cNvSpPr>
          <p:nvPr>
            <p:ph type="sldNum" sz="quarter" idx="12"/>
          </p:nvPr>
        </p:nvSpPr>
        <p:spPr/>
        <p:txBody>
          <a:bodyPr/>
          <a:lstStyle>
            <a:lvl1pPr>
              <a:defRPr>
                <a:solidFill>
                  <a:schemeClr val="bg1"/>
                </a:solidFill>
              </a:defRPr>
            </a:lvl1pPr>
          </a:lstStyle>
          <a:p>
            <a:fld id="{58EB555C-832B-9248-B063-F5BF6D871D9B}" type="slidenum">
              <a:rPr lang="en-US" smtClean="0"/>
              <a:pPr/>
              <a:t>‹#›</a:t>
            </a:fld>
            <a:endParaRPr lang="en-US"/>
          </a:p>
        </p:txBody>
      </p:sp>
      <p:sp>
        <p:nvSpPr>
          <p:cNvPr id="3" name="Subtitle 2">
            <a:extLst>
              <a:ext uri="{FF2B5EF4-FFF2-40B4-BE49-F238E27FC236}">
                <a16:creationId xmlns:a16="http://schemas.microsoft.com/office/drawing/2014/main" id="{FED0946C-9344-F1C3-014C-974A1F7F52AC}"/>
              </a:ext>
            </a:extLst>
          </p:cNvPr>
          <p:cNvSpPr>
            <a:spLocks noGrp="1"/>
          </p:cNvSpPr>
          <p:nvPr>
            <p:ph type="subTitle" idx="1"/>
          </p:nvPr>
        </p:nvSpPr>
        <p:spPr>
          <a:xfrm>
            <a:off x="557784" y="4407856"/>
            <a:ext cx="6951816" cy="1213649"/>
          </a:xfrm>
        </p:spPr>
        <p:txBody>
          <a:bodyPr>
            <a:noAutofit/>
          </a:bodyPr>
          <a:lstStyle>
            <a:lvl1pPr marL="0" indent="0" algn="l">
              <a:lnSpc>
                <a:spcPct val="100000"/>
              </a:lnSpc>
              <a:spcBef>
                <a:spcPts val="600"/>
              </a:spcBef>
              <a:spcAft>
                <a:spcPts val="600"/>
              </a:spcAft>
              <a:buNone/>
              <a:defRPr sz="1600" b="1">
                <a:solidFill>
                  <a:schemeClr val="bg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Click to edit Master subtitle style</a:t>
            </a:r>
          </a:p>
        </p:txBody>
      </p:sp>
      <p:sp>
        <p:nvSpPr>
          <p:cNvPr id="31" name="Text Placeholder 30">
            <a:extLst>
              <a:ext uri="{FF2B5EF4-FFF2-40B4-BE49-F238E27FC236}">
                <a16:creationId xmlns:a16="http://schemas.microsoft.com/office/drawing/2014/main" id="{651AAB2C-8EBD-3C8F-B428-3FAA2720E75A}"/>
              </a:ext>
            </a:extLst>
          </p:cNvPr>
          <p:cNvSpPr>
            <a:spLocks noGrp="1"/>
          </p:cNvSpPr>
          <p:nvPr>
            <p:ph type="body" sz="quarter" idx="14"/>
          </p:nvPr>
        </p:nvSpPr>
        <p:spPr>
          <a:xfrm>
            <a:off x="557784" y="2071385"/>
            <a:ext cx="6951816" cy="2091995"/>
          </a:xfrm>
        </p:spPr>
        <p:txBody>
          <a:bodyPr anchor="b" anchorCtr="0"/>
          <a:lstStyle>
            <a:lvl1pPr marL="0" indent="0">
              <a:buNone/>
              <a:defRPr sz="5000" b="0">
                <a:solidFill>
                  <a:schemeClr val="bg1"/>
                </a:solidFill>
              </a:defRPr>
            </a:lvl1pPr>
            <a:lvl2pPr marL="457189" indent="0">
              <a:buNone/>
              <a:defRPr>
                <a:solidFill>
                  <a:schemeClr val="bg1"/>
                </a:solidFill>
              </a:defRPr>
            </a:lvl2pPr>
            <a:lvl3pPr marL="914377" indent="0">
              <a:buNone/>
              <a:defRPr>
                <a:solidFill>
                  <a:schemeClr val="bg1"/>
                </a:solidFill>
              </a:defRPr>
            </a:lvl3pPr>
            <a:lvl4pPr marL="1371566" indent="0">
              <a:buNone/>
              <a:defRPr>
                <a:solidFill>
                  <a:schemeClr val="bg1"/>
                </a:solidFill>
              </a:defRPr>
            </a:lvl4pPr>
            <a:lvl5pPr marL="1828754" indent="0">
              <a:buNone/>
              <a:defRPr>
                <a:solidFill>
                  <a:schemeClr val="bg1"/>
                </a:solidFill>
              </a:defRPr>
            </a:lvl5pPr>
          </a:lstStyle>
          <a:p>
            <a:pPr lvl="0"/>
            <a:r>
              <a:rPr lang="en-US" dirty="0"/>
              <a:t>Click to edit Master text styles</a:t>
            </a:r>
          </a:p>
        </p:txBody>
      </p:sp>
      <p:pic>
        <p:nvPicPr>
          <p:cNvPr id="14" name="Graphic 13">
            <a:extLst>
              <a:ext uri="{FF2B5EF4-FFF2-40B4-BE49-F238E27FC236}">
                <a16:creationId xmlns:a16="http://schemas.microsoft.com/office/drawing/2014/main" id="{03B73CAC-DC45-14AF-78DE-54C44D8EE532}"/>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0236777" y="6431732"/>
            <a:ext cx="1375828" cy="224209"/>
          </a:xfrm>
          <a:prstGeom prst="rect">
            <a:avLst/>
          </a:prstGeom>
        </p:spPr>
      </p:pic>
      <p:pic>
        <p:nvPicPr>
          <p:cNvPr id="2" name="Graphic 1">
            <a:extLst>
              <a:ext uri="{FF2B5EF4-FFF2-40B4-BE49-F238E27FC236}">
                <a16:creationId xmlns:a16="http://schemas.microsoft.com/office/drawing/2014/main" id="{5137309E-E451-71B5-2964-409866E228E0}"/>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10224851" y="256033"/>
            <a:ext cx="1367060" cy="734236"/>
          </a:xfrm>
          <a:prstGeom prst="rect">
            <a:avLst/>
          </a:prstGeom>
        </p:spPr>
      </p:pic>
    </p:spTree>
    <p:extLst>
      <p:ext uri="{BB962C8B-B14F-4D97-AF65-F5344CB8AC3E}">
        <p14:creationId xmlns:p14="http://schemas.microsoft.com/office/powerpoint/2010/main" val="2188226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17.xml><?xml version="1.0" encoding="utf-8"?>
<p:sldLayout xmlns:a="http://schemas.openxmlformats.org/drawingml/2006/main" xmlns:r="http://schemas.openxmlformats.org/officeDocument/2006/relationships" xmlns:p="http://schemas.openxmlformats.org/presentationml/2006/main" showMasterSp="0" preserve="1" userDrawn="1">
  <p:cSld name="Informational Section Divider">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97783D7-CF81-2D72-26C8-873B18961C47}"/>
              </a:ext>
            </a:extLst>
          </p:cNvPr>
          <p:cNvSpPr/>
          <p:nvPr userDrawn="1"/>
        </p:nvSpPr>
        <p:spPr>
          <a:xfrm>
            <a:off x="0" y="0"/>
            <a:ext cx="12192000" cy="6858000"/>
          </a:xfrm>
          <a:prstGeom prst="rect">
            <a:avLst/>
          </a:prstGeom>
          <a:gradFill flip="none" rotWithShape="1">
            <a:gsLst>
              <a:gs pos="18000">
                <a:schemeClr val="accent1"/>
              </a:gs>
              <a:gs pos="100000">
                <a:schemeClr val="accent3"/>
              </a:gs>
            </a:gsLst>
            <a:lin ang="5400000" scaled="0"/>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5" name="Freeform 14">
            <a:extLst>
              <a:ext uri="{FF2B5EF4-FFF2-40B4-BE49-F238E27FC236}">
                <a16:creationId xmlns:a16="http://schemas.microsoft.com/office/drawing/2014/main" id="{171CEA64-2248-5F9C-D0E3-6C9B69C504D3}"/>
              </a:ext>
            </a:extLst>
          </p:cNvPr>
          <p:cNvSpPr/>
          <p:nvPr userDrawn="1"/>
        </p:nvSpPr>
        <p:spPr>
          <a:xfrm>
            <a:off x="0" y="-3"/>
            <a:ext cx="12203459" cy="6858003"/>
          </a:xfrm>
          <a:custGeom>
            <a:avLst/>
            <a:gdLst>
              <a:gd name="connsiteX0" fmla="*/ 0 w 12203459"/>
              <a:gd name="connsiteY0" fmla="*/ 2 h 6858002"/>
              <a:gd name="connsiteX1" fmla="*/ 9325410 w 12203459"/>
              <a:gd name="connsiteY1" fmla="*/ 2 h 6858002"/>
              <a:gd name="connsiteX2" fmla="*/ 7322078 w 12203459"/>
              <a:gd name="connsiteY2" fmla="*/ 6858001 h 6858002"/>
              <a:gd name="connsiteX3" fmla="*/ 12192002 w 12203459"/>
              <a:gd name="connsiteY3" fmla="*/ 6858001 h 6858002"/>
              <a:gd name="connsiteX4" fmla="*/ 12192002 w 12203459"/>
              <a:gd name="connsiteY4" fmla="*/ 2 h 6858002"/>
              <a:gd name="connsiteX5" fmla="*/ 12203459 w 12203459"/>
              <a:gd name="connsiteY5" fmla="*/ 2 h 6858002"/>
              <a:gd name="connsiteX6" fmla="*/ 12203459 w 12203459"/>
              <a:gd name="connsiteY6" fmla="*/ 6858002 h 6858002"/>
              <a:gd name="connsiteX7" fmla="*/ 0 w 12203459"/>
              <a:gd name="connsiteY7" fmla="*/ 6858002 h 6858002"/>
              <a:gd name="connsiteX8" fmla="*/ 9325411 w 12203459"/>
              <a:gd name="connsiteY8" fmla="*/ 0 h 6858002"/>
              <a:gd name="connsiteX9" fmla="*/ 12192002 w 12203459"/>
              <a:gd name="connsiteY9" fmla="*/ 1 h 6858002"/>
              <a:gd name="connsiteX10" fmla="*/ 12192002 w 12203459"/>
              <a:gd name="connsiteY10" fmla="*/ 2 h 6858002"/>
              <a:gd name="connsiteX11" fmla="*/ 9325410 w 12203459"/>
              <a:gd name="connsiteY11" fmla="*/ 2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203459" h="6858002">
                <a:moveTo>
                  <a:pt x="0" y="2"/>
                </a:moveTo>
                <a:lnTo>
                  <a:pt x="9325410" y="2"/>
                </a:lnTo>
                <a:lnTo>
                  <a:pt x="7322078" y="6858001"/>
                </a:lnTo>
                <a:lnTo>
                  <a:pt x="12192002" y="6858001"/>
                </a:lnTo>
                <a:lnTo>
                  <a:pt x="12192002" y="2"/>
                </a:lnTo>
                <a:lnTo>
                  <a:pt x="12203459" y="2"/>
                </a:lnTo>
                <a:lnTo>
                  <a:pt x="12203459" y="6858002"/>
                </a:lnTo>
                <a:lnTo>
                  <a:pt x="0" y="6858002"/>
                </a:lnTo>
                <a:close/>
                <a:moveTo>
                  <a:pt x="9325411" y="0"/>
                </a:moveTo>
                <a:lnTo>
                  <a:pt x="12192002" y="1"/>
                </a:lnTo>
                <a:lnTo>
                  <a:pt x="12192002" y="2"/>
                </a:lnTo>
                <a:lnTo>
                  <a:pt x="9325410" y="2"/>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1800"/>
          </a:p>
        </p:txBody>
      </p:sp>
      <p:sp>
        <p:nvSpPr>
          <p:cNvPr id="4" name="Date Placeholder 3">
            <a:extLst>
              <a:ext uri="{FF2B5EF4-FFF2-40B4-BE49-F238E27FC236}">
                <a16:creationId xmlns:a16="http://schemas.microsoft.com/office/drawing/2014/main" id="{9844404C-D592-DA6F-2B42-8FEFD6D87547}"/>
              </a:ext>
            </a:extLst>
          </p:cNvPr>
          <p:cNvSpPr>
            <a:spLocks noGrp="1"/>
          </p:cNvSpPr>
          <p:nvPr>
            <p:ph type="dt" sz="half" idx="10"/>
          </p:nvPr>
        </p:nvSpPr>
        <p:spPr>
          <a:xfrm>
            <a:off x="838200" y="8002271"/>
            <a:ext cx="2743200" cy="365125"/>
          </a:xfrm>
        </p:spPr>
        <p:txBody>
          <a:bodyPr/>
          <a:lstStyle>
            <a:lvl1pPr>
              <a:defRPr>
                <a:solidFill>
                  <a:schemeClr val="bg1"/>
                </a:solidFill>
              </a:defRPr>
            </a:lvl1pPr>
          </a:lstStyle>
          <a:p>
            <a:fld id="{A5CD99A4-8255-AD40-AC11-3A5076833560}" type="datetimeFigureOut">
              <a:rPr lang="en-US" smtClean="0"/>
              <a:pPr/>
              <a:t>07/18/2024</a:t>
            </a:fld>
            <a:endParaRPr lang="en-US" dirty="0"/>
          </a:p>
        </p:txBody>
      </p:sp>
      <p:sp>
        <p:nvSpPr>
          <p:cNvPr id="5" name="Footer Placeholder 4">
            <a:extLst>
              <a:ext uri="{FF2B5EF4-FFF2-40B4-BE49-F238E27FC236}">
                <a16:creationId xmlns:a16="http://schemas.microsoft.com/office/drawing/2014/main" id="{A016B904-D7DB-6275-F164-03239CF5361E}"/>
              </a:ext>
            </a:extLst>
          </p:cNvPr>
          <p:cNvSpPr>
            <a:spLocks noGrp="1"/>
          </p:cNvSpPr>
          <p:nvPr>
            <p:ph type="ftr" sz="quarter" idx="11"/>
          </p:nvPr>
        </p:nvSpPr>
        <p:spPr>
          <a:xfrm>
            <a:off x="4038600" y="8002271"/>
            <a:ext cx="4114800" cy="365125"/>
          </a:xfrm>
        </p:spPr>
        <p:txBody>
          <a:bodyPr/>
          <a:lstStyle>
            <a:lvl1pPr>
              <a:defRPr>
                <a:solidFill>
                  <a:schemeClr val="bg1"/>
                </a:solidFill>
              </a:defRPr>
            </a:lvl1pPr>
          </a:lstStyle>
          <a:p>
            <a:endParaRPr lang="en-US"/>
          </a:p>
        </p:txBody>
      </p:sp>
      <p:sp>
        <p:nvSpPr>
          <p:cNvPr id="6" name="Slide Number Placeholder 5">
            <a:extLst>
              <a:ext uri="{FF2B5EF4-FFF2-40B4-BE49-F238E27FC236}">
                <a16:creationId xmlns:a16="http://schemas.microsoft.com/office/drawing/2014/main" id="{BCFB728E-7901-C507-CFF2-7EA33CDE9BA1}"/>
              </a:ext>
            </a:extLst>
          </p:cNvPr>
          <p:cNvSpPr>
            <a:spLocks noGrp="1"/>
          </p:cNvSpPr>
          <p:nvPr>
            <p:ph type="sldNum" sz="quarter" idx="12"/>
          </p:nvPr>
        </p:nvSpPr>
        <p:spPr/>
        <p:txBody>
          <a:bodyPr/>
          <a:lstStyle>
            <a:lvl1pPr>
              <a:defRPr>
                <a:solidFill>
                  <a:schemeClr val="bg1"/>
                </a:solidFill>
              </a:defRPr>
            </a:lvl1pPr>
          </a:lstStyle>
          <a:p>
            <a:fld id="{58EB555C-832B-9248-B063-F5BF6D871D9B}" type="slidenum">
              <a:rPr lang="en-US" smtClean="0"/>
              <a:pPr/>
              <a:t>‹#›</a:t>
            </a:fld>
            <a:endParaRPr lang="en-US"/>
          </a:p>
        </p:txBody>
      </p:sp>
      <p:sp>
        <p:nvSpPr>
          <p:cNvPr id="3" name="Subtitle 2">
            <a:extLst>
              <a:ext uri="{FF2B5EF4-FFF2-40B4-BE49-F238E27FC236}">
                <a16:creationId xmlns:a16="http://schemas.microsoft.com/office/drawing/2014/main" id="{FED0946C-9344-F1C3-014C-974A1F7F52AC}"/>
              </a:ext>
            </a:extLst>
          </p:cNvPr>
          <p:cNvSpPr>
            <a:spLocks noGrp="1"/>
          </p:cNvSpPr>
          <p:nvPr>
            <p:ph type="subTitle" idx="1"/>
          </p:nvPr>
        </p:nvSpPr>
        <p:spPr>
          <a:xfrm>
            <a:off x="557785" y="3507742"/>
            <a:ext cx="6510252" cy="1213649"/>
          </a:xfrm>
        </p:spPr>
        <p:txBody>
          <a:bodyPr>
            <a:noAutofit/>
          </a:bodyPr>
          <a:lstStyle>
            <a:lvl1pPr marL="0" indent="0" algn="l">
              <a:lnSpc>
                <a:spcPct val="100000"/>
              </a:lnSpc>
              <a:spcBef>
                <a:spcPts val="600"/>
              </a:spcBef>
              <a:spcAft>
                <a:spcPts val="600"/>
              </a:spcAft>
              <a:buNone/>
              <a:defRPr sz="1600" b="1">
                <a:solidFill>
                  <a:schemeClr val="tx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Click to edit Master subtitle style</a:t>
            </a:r>
          </a:p>
        </p:txBody>
      </p:sp>
      <p:sp>
        <p:nvSpPr>
          <p:cNvPr id="31" name="Text Placeholder 30">
            <a:extLst>
              <a:ext uri="{FF2B5EF4-FFF2-40B4-BE49-F238E27FC236}">
                <a16:creationId xmlns:a16="http://schemas.microsoft.com/office/drawing/2014/main" id="{651AAB2C-8EBD-3C8F-B428-3FAA2720E75A}"/>
              </a:ext>
            </a:extLst>
          </p:cNvPr>
          <p:cNvSpPr>
            <a:spLocks noGrp="1"/>
          </p:cNvSpPr>
          <p:nvPr>
            <p:ph type="body" sz="quarter" idx="14"/>
          </p:nvPr>
        </p:nvSpPr>
        <p:spPr>
          <a:xfrm>
            <a:off x="557785" y="1171273"/>
            <a:ext cx="6510252" cy="2091995"/>
          </a:xfrm>
        </p:spPr>
        <p:txBody>
          <a:bodyPr anchor="b" anchorCtr="0"/>
          <a:lstStyle>
            <a:lvl1pPr marL="0" indent="0">
              <a:buNone/>
              <a:defRPr sz="3200" b="0">
                <a:solidFill>
                  <a:schemeClr val="accent3"/>
                </a:solidFill>
              </a:defRPr>
            </a:lvl1pPr>
            <a:lvl2pPr marL="457189" indent="0">
              <a:buNone/>
              <a:defRPr>
                <a:solidFill>
                  <a:schemeClr val="bg1"/>
                </a:solidFill>
              </a:defRPr>
            </a:lvl2pPr>
            <a:lvl3pPr marL="914377" indent="0">
              <a:buNone/>
              <a:defRPr>
                <a:solidFill>
                  <a:schemeClr val="bg1"/>
                </a:solidFill>
              </a:defRPr>
            </a:lvl3pPr>
            <a:lvl4pPr marL="1371566" indent="0">
              <a:buNone/>
              <a:defRPr>
                <a:solidFill>
                  <a:schemeClr val="bg1"/>
                </a:solidFill>
              </a:defRPr>
            </a:lvl4pPr>
            <a:lvl5pPr marL="1828754" indent="0">
              <a:buNone/>
              <a:defRPr>
                <a:solidFill>
                  <a:schemeClr val="bg1"/>
                </a:solidFill>
              </a:defRPr>
            </a:lvl5pPr>
          </a:lstStyle>
          <a:p>
            <a:pPr lvl="0"/>
            <a:r>
              <a:rPr lang="en-US" dirty="0"/>
              <a:t>Click to edit Master text styles</a:t>
            </a:r>
          </a:p>
        </p:txBody>
      </p:sp>
      <p:sp>
        <p:nvSpPr>
          <p:cNvPr id="19" name="Picture Placeholder 18">
            <a:extLst>
              <a:ext uri="{FF2B5EF4-FFF2-40B4-BE49-F238E27FC236}">
                <a16:creationId xmlns:a16="http://schemas.microsoft.com/office/drawing/2014/main" id="{AD3C514F-4FFC-B7F5-F81D-577803F07DBA}"/>
              </a:ext>
            </a:extLst>
          </p:cNvPr>
          <p:cNvSpPr>
            <a:spLocks noGrp="1"/>
          </p:cNvSpPr>
          <p:nvPr>
            <p:ph type="pic" sz="quarter" idx="15"/>
          </p:nvPr>
        </p:nvSpPr>
        <p:spPr>
          <a:xfrm>
            <a:off x="7554912" y="1670874"/>
            <a:ext cx="3798888" cy="3798887"/>
          </a:xfrm>
          <a:prstGeom prst="ellipse">
            <a:avLst/>
          </a:prstGeom>
          <a:solidFill>
            <a:schemeClr val="bg2"/>
          </a:solidFill>
        </p:spPr>
        <p:txBody>
          <a:bodyPr anchor="ctr" anchorCtr="0"/>
          <a:lstStyle>
            <a:lvl1pPr marL="0" indent="0" algn="ctr">
              <a:buNone/>
              <a:defRPr/>
            </a:lvl1pPr>
          </a:lstStyle>
          <a:p>
            <a:endParaRPr lang="en-US"/>
          </a:p>
        </p:txBody>
      </p:sp>
      <p:pic>
        <p:nvPicPr>
          <p:cNvPr id="11" name="Graphic 10">
            <a:extLst>
              <a:ext uri="{FF2B5EF4-FFF2-40B4-BE49-F238E27FC236}">
                <a16:creationId xmlns:a16="http://schemas.microsoft.com/office/drawing/2014/main" id="{CB36AAFA-710B-99A0-10F7-8EA632A4CD5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bwMode="white">
          <a:xfrm>
            <a:off x="644538" y="6431732"/>
            <a:ext cx="1375828" cy="224209"/>
          </a:xfrm>
          <a:prstGeom prst="rect">
            <a:avLst/>
          </a:prstGeom>
        </p:spPr>
      </p:pic>
      <p:pic>
        <p:nvPicPr>
          <p:cNvPr id="7" name="Graphic 6">
            <a:extLst>
              <a:ext uri="{FF2B5EF4-FFF2-40B4-BE49-F238E27FC236}">
                <a16:creationId xmlns:a16="http://schemas.microsoft.com/office/drawing/2014/main" id="{6809D006-4D82-600E-5A6A-82B2A6B98DE7}"/>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670963" y="256033"/>
            <a:ext cx="1367060" cy="734236"/>
          </a:xfrm>
          <a:prstGeom prst="rect">
            <a:avLst/>
          </a:prstGeom>
        </p:spPr>
      </p:pic>
    </p:spTree>
    <p:extLst>
      <p:ext uri="{BB962C8B-B14F-4D97-AF65-F5344CB8AC3E}">
        <p14:creationId xmlns:p14="http://schemas.microsoft.com/office/powerpoint/2010/main" val="28828812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18.xml><?xml version="1.0" encoding="utf-8"?>
<p:sldLayout xmlns:a="http://schemas.openxmlformats.org/drawingml/2006/main" xmlns:r="http://schemas.openxmlformats.org/officeDocument/2006/relationships" xmlns:p="http://schemas.openxmlformats.org/presentationml/2006/main" showMasterSp="0" preserve="1" userDrawn="1">
  <p:cSld name="Quote">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31D1CF10-4ED9-A7B2-D143-9EC78CF0F1FE}"/>
              </a:ext>
            </a:extLst>
          </p:cNvPr>
          <p:cNvSpPr/>
          <p:nvPr userDrawn="1"/>
        </p:nvSpPr>
        <p:spPr>
          <a:xfrm>
            <a:off x="0" y="0"/>
            <a:ext cx="12203459" cy="685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pic>
        <p:nvPicPr>
          <p:cNvPr id="17" name="Graphic 16">
            <a:extLst>
              <a:ext uri="{FF2B5EF4-FFF2-40B4-BE49-F238E27FC236}">
                <a16:creationId xmlns:a16="http://schemas.microsoft.com/office/drawing/2014/main" id="{32456527-5122-E48D-6689-1523DC17B1D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26681" y="-166256"/>
            <a:ext cx="3676711" cy="3676711"/>
          </a:xfrm>
          <a:prstGeom prst="rect">
            <a:avLst/>
          </a:prstGeom>
        </p:spPr>
      </p:pic>
      <p:sp>
        <p:nvSpPr>
          <p:cNvPr id="4" name="Date Placeholder 3">
            <a:extLst>
              <a:ext uri="{FF2B5EF4-FFF2-40B4-BE49-F238E27FC236}">
                <a16:creationId xmlns:a16="http://schemas.microsoft.com/office/drawing/2014/main" id="{9844404C-D592-DA6F-2B42-8FEFD6D87547}"/>
              </a:ext>
            </a:extLst>
          </p:cNvPr>
          <p:cNvSpPr>
            <a:spLocks noGrp="1"/>
          </p:cNvSpPr>
          <p:nvPr>
            <p:ph type="dt" sz="half" idx="10"/>
          </p:nvPr>
        </p:nvSpPr>
        <p:spPr>
          <a:xfrm>
            <a:off x="838200" y="8002271"/>
            <a:ext cx="2743200" cy="365125"/>
          </a:xfrm>
        </p:spPr>
        <p:txBody>
          <a:bodyPr/>
          <a:lstStyle>
            <a:lvl1pPr>
              <a:defRPr>
                <a:solidFill>
                  <a:schemeClr val="bg1"/>
                </a:solidFill>
              </a:defRPr>
            </a:lvl1pPr>
          </a:lstStyle>
          <a:p>
            <a:fld id="{A5CD99A4-8255-AD40-AC11-3A5076833560}" type="datetimeFigureOut">
              <a:rPr lang="en-US" smtClean="0"/>
              <a:pPr/>
              <a:t>07/18/2024</a:t>
            </a:fld>
            <a:endParaRPr lang="en-US" dirty="0"/>
          </a:p>
        </p:txBody>
      </p:sp>
      <p:sp>
        <p:nvSpPr>
          <p:cNvPr id="5" name="Footer Placeholder 4">
            <a:extLst>
              <a:ext uri="{FF2B5EF4-FFF2-40B4-BE49-F238E27FC236}">
                <a16:creationId xmlns:a16="http://schemas.microsoft.com/office/drawing/2014/main" id="{A016B904-D7DB-6275-F164-03239CF5361E}"/>
              </a:ext>
            </a:extLst>
          </p:cNvPr>
          <p:cNvSpPr>
            <a:spLocks noGrp="1"/>
          </p:cNvSpPr>
          <p:nvPr>
            <p:ph type="ftr" sz="quarter" idx="11"/>
          </p:nvPr>
        </p:nvSpPr>
        <p:spPr>
          <a:xfrm>
            <a:off x="4038600" y="8002271"/>
            <a:ext cx="4114800" cy="365125"/>
          </a:xfrm>
        </p:spPr>
        <p:txBody>
          <a:bodyPr/>
          <a:lstStyle>
            <a:lvl1pPr>
              <a:defRPr>
                <a:solidFill>
                  <a:schemeClr val="bg1"/>
                </a:solidFill>
              </a:defRPr>
            </a:lvl1pPr>
          </a:lstStyle>
          <a:p>
            <a:endParaRPr lang="en-US" dirty="0"/>
          </a:p>
        </p:txBody>
      </p:sp>
      <p:sp>
        <p:nvSpPr>
          <p:cNvPr id="6" name="Slide Number Placeholder 5">
            <a:extLst>
              <a:ext uri="{FF2B5EF4-FFF2-40B4-BE49-F238E27FC236}">
                <a16:creationId xmlns:a16="http://schemas.microsoft.com/office/drawing/2014/main" id="{BCFB728E-7901-C507-CFF2-7EA33CDE9BA1}"/>
              </a:ext>
            </a:extLst>
          </p:cNvPr>
          <p:cNvSpPr>
            <a:spLocks noGrp="1"/>
          </p:cNvSpPr>
          <p:nvPr>
            <p:ph type="sldNum" sz="quarter" idx="12"/>
          </p:nvPr>
        </p:nvSpPr>
        <p:spPr>
          <a:xfrm>
            <a:off x="8610600" y="8002271"/>
            <a:ext cx="2743200" cy="365125"/>
          </a:xfrm>
        </p:spPr>
        <p:txBody>
          <a:bodyPr/>
          <a:lstStyle>
            <a:lvl1pPr>
              <a:defRPr>
                <a:solidFill>
                  <a:schemeClr val="bg1"/>
                </a:solidFill>
              </a:defRPr>
            </a:lvl1pPr>
          </a:lstStyle>
          <a:p>
            <a:fld id="{58EB555C-832B-9248-B063-F5BF6D871D9B}" type="slidenum">
              <a:rPr lang="en-US" smtClean="0"/>
              <a:pPr/>
              <a:t>‹#›</a:t>
            </a:fld>
            <a:endParaRPr lang="en-US"/>
          </a:p>
        </p:txBody>
      </p:sp>
      <p:sp>
        <p:nvSpPr>
          <p:cNvPr id="2" name="Spotlight Grad">
            <a:extLst>
              <a:ext uri="{FF2B5EF4-FFF2-40B4-BE49-F238E27FC236}">
                <a16:creationId xmlns:a16="http://schemas.microsoft.com/office/drawing/2014/main" id="{15FF3140-7801-97AC-9632-3CC10639D24C}"/>
              </a:ext>
            </a:extLst>
          </p:cNvPr>
          <p:cNvSpPr/>
          <p:nvPr userDrawn="1"/>
        </p:nvSpPr>
        <p:spPr>
          <a:xfrm flipV="1">
            <a:off x="274321" y="434483"/>
            <a:ext cx="9301943" cy="5610696"/>
          </a:xfrm>
          <a:prstGeom prst="rect">
            <a:avLst/>
          </a:prstGeom>
          <a:gradFill>
            <a:gsLst>
              <a:gs pos="0">
                <a:schemeClr val="accent3"/>
              </a:gs>
              <a:gs pos="45000">
                <a:schemeClr val="accent3">
                  <a:alpha val="0"/>
                </a:schemeClr>
              </a:gs>
            </a:gsLst>
            <a:lin ang="33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algn="ctr"/>
            <a:endParaRPr lang="en-US" sz="1013" b="0" i="0" dirty="0">
              <a:solidFill>
                <a:schemeClr val="tx1"/>
              </a:solidFill>
              <a:latin typeface="Arial" panose="020B0604020202020204" pitchFamily="34" charset="0"/>
              <a:ea typeface="MdFago" charset="0"/>
              <a:cs typeface="Arial" panose="020B0604020202020204" pitchFamily="34" charset="0"/>
            </a:endParaRPr>
          </a:p>
        </p:txBody>
      </p:sp>
      <p:sp>
        <p:nvSpPr>
          <p:cNvPr id="3" name="Subtitle 2">
            <a:extLst>
              <a:ext uri="{FF2B5EF4-FFF2-40B4-BE49-F238E27FC236}">
                <a16:creationId xmlns:a16="http://schemas.microsoft.com/office/drawing/2014/main" id="{FED0946C-9344-F1C3-014C-974A1F7F52AC}"/>
              </a:ext>
            </a:extLst>
          </p:cNvPr>
          <p:cNvSpPr>
            <a:spLocks noGrp="1"/>
          </p:cNvSpPr>
          <p:nvPr>
            <p:ph type="subTitle" idx="1"/>
          </p:nvPr>
        </p:nvSpPr>
        <p:spPr>
          <a:xfrm>
            <a:off x="557785" y="5493441"/>
            <a:ext cx="10350732" cy="551739"/>
          </a:xfrm>
        </p:spPr>
        <p:txBody>
          <a:bodyPr>
            <a:noAutofit/>
          </a:bodyPr>
          <a:lstStyle>
            <a:lvl1pPr marL="0" indent="0" algn="l">
              <a:lnSpc>
                <a:spcPct val="100000"/>
              </a:lnSpc>
              <a:spcBef>
                <a:spcPts val="600"/>
              </a:spcBef>
              <a:spcAft>
                <a:spcPts val="600"/>
              </a:spcAft>
              <a:buNone/>
              <a:defRPr sz="1600" b="1">
                <a:solidFill>
                  <a:schemeClr val="bg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Click to edit Master subtitle style</a:t>
            </a:r>
          </a:p>
        </p:txBody>
      </p:sp>
      <p:sp>
        <p:nvSpPr>
          <p:cNvPr id="31" name="Text Placeholder 30">
            <a:extLst>
              <a:ext uri="{FF2B5EF4-FFF2-40B4-BE49-F238E27FC236}">
                <a16:creationId xmlns:a16="http://schemas.microsoft.com/office/drawing/2014/main" id="{651AAB2C-8EBD-3C8F-B428-3FAA2720E75A}"/>
              </a:ext>
            </a:extLst>
          </p:cNvPr>
          <p:cNvSpPr>
            <a:spLocks noGrp="1"/>
          </p:cNvSpPr>
          <p:nvPr>
            <p:ph type="body" sz="quarter" idx="14"/>
          </p:nvPr>
        </p:nvSpPr>
        <p:spPr>
          <a:xfrm>
            <a:off x="557785" y="2518889"/>
            <a:ext cx="10350732" cy="2730079"/>
          </a:xfrm>
        </p:spPr>
        <p:txBody>
          <a:bodyPr anchor="b" anchorCtr="0"/>
          <a:lstStyle>
            <a:lvl1pPr marL="0" indent="0">
              <a:buNone/>
              <a:defRPr sz="3200" b="0">
                <a:solidFill>
                  <a:schemeClr val="bg1"/>
                </a:solidFill>
              </a:defRPr>
            </a:lvl1pPr>
            <a:lvl2pPr marL="457189" indent="0">
              <a:buNone/>
              <a:defRPr>
                <a:solidFill>
                  <a:schemeClr val="bg1"/>
                </a:solidFill>
              </a:defRPr>
            </a:lvl2pPr>
            <a:lvl3pPr marL="914377" indent="0">
              <a:buNone/>
              <a:defRPr>
                <a:solidFill>
                  <a:schemeClr val="bg1"/>
                </a:solidFill>
              </a:defRPr>
            </a:lvl3pPr>
            <a:lvl4pPr marL="1371566" indent="0">
              <a:buNone/>
              <a:defRPr>
                <a:solidFill>
                  <a:schemeClr val="bg1"/>
                </a:solidFill>
              </a:defRPr>
            </a:lvl4pPr>
            <a:lvl5pPr marL="1828754" indent="0">
              <a:buNone/>
              <a:defRPr>
                <a:solidFill>
                  <a:schemeClr val="bg1"/>
                </a:solidFill>
              </a:defRPr>
            </a:lvl5pPr>
          </a:lstStyle>
          <a:p>
            <a:pPr lvl="0"/>
            <a:r>
              <a:rPr lang="en-US" dirty="0"/>
              <a:t>Click to edit Master text styles</a:t>
            </a:r>
          </a:p>
        </p:txBody>
      </p:sp>
      <p:pic>
        <p:nvPicPr>
          <p:cNvPr id="14" name="Graphic 13">
            <a:extLst>
              <a:ext uri="{FF2B5EF4-FFF2-40B4-BE49-F238E27FC236}">
                <a16:creationId xmlns:a16="http://schemas.microsoft.com/office/drawing/2014/main" id="{DE4D924B-F944-835F-919C-F9C64F02C4A4}"/>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0236777" y="6431732"/>
            <a:ext cx="1375828" cy="224209"/>
          </a:xfrm>
          <a:prstGeom prst="rect">
            <a:avLst/>
          </a:prstGeom>
        </p:spPr>
      </p:pic>
      <p:pic>
        <p:nvPicPr>
          <p:cNvPr id="7" name="Graphic 6">
            <a:extLst>
              <a:ext uri="{FF2B5EF4-FFF2-40B4-BE49-F238E27FC236}">
                <a16:creationId xmlns:a16="http://schemas.microsoft.com/office/drawing/2014/main" id="{25EAF0F2-75F7-C1F9-E031-516DD9D26BA6}"/>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10224851" y="256033"/>
            <a:ext cx="1367060" cy="734236"/>
          </a:xfrm>
          <a:prstGeom prst="rect">
            <a:avLst/>
          </a:prstGeom>
        </p:spPr>
      </p:pic>
    </p:spTree>
    <p:extLst>
      <p:ext uri="{BB962C8B-B14F-4D97-AF65-F5344CB8AC3E}">
        <p14:creationId xmlns:p14="http://schemas.microsoft.com/office/powerpoint/2010/main" val="21112642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85A615-0D52-96D0-3F6D-CB17304FDA3F}"/>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0F4EA390-0EEF-431F-7F16-11CB1ECCA6ED}"/>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C6C5D1F-DC28-1958-0F87-2E431C78324E}"/>
              </a:ext>
            </a:extLst>
          </p:cNvPr>
          <p:cNvSpPr>
            <a:spLocks noGrp="1"/>
          </p:cNvSpPr>
          <p:nvPr>
            <p:ph type="dt" sz="half" idx="10"/>
          </p:nvPr>
        </p:nvSpPr>
        <p:spPr/>
        <p:txBody>
          <a:bodyPr/>
          <a:lstStyle/>
          <a:p>
            <a:fld id="{A5CD99A4-8255-AD40-AC11-3A5076833560}" type="datetimeFigureOut">
              <a:rPr lang="en-US" smtClean="0"/>
              <a:t>07/18/2024</a:t>
            </a:fld>
            <a:endParaRPr lang="en-US"/>
          </a:p>
        </p:txBody>
      </p:sp>
      <p:sp>
        <p:nvSpPr>
          <p:cNvPr id="5" name="Footer Placeholder 4">
            <a:extLst>
              <a:ext uri="{FF2B5EF4-FFF2-40B4-BE49-F238E27FC236}">
                <a16:creationId xmlns:a16="http://schemas.microsoft.com/office/drawing/2014/main" id="{1709D3D4-81C7-2EF6-5CB6-346ED8FA2B6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636D7AB-6AD6-2AF2-77F7-F3432696A4AF}"/>
              </a:ext>
            </a:extLst>
          </p:cNvPr>
          <p:cNvSpPr>
            <a:spLocks noGrp="1"/>
          </p:cNvSpPr>
          <p:nvPr>
            <p:ph type="sldNum" sz="quarter" idx="12"/>
          </p:nvPr>
        </p:nvSpPr>
        <p:spPr/>
        <p:txBody>
          <a:bodyPr/>
          <a:lstStyle/>
          <a:p>
            <a:fld id="{58EB555C-832B-9248-B063-F5BF6D871D9B}" type="slidenum">
              <a:rPr lang="en-US" smtClean="0"/>
              <a:t>‹#›</a:t>
            </a:fld>
            <a:endParaRPr lang="en-US"/>
          </a:p>
        </p:txBody>
      </p:sp>
    </p:spTree>
    <p:extLst>
      <p:ext uri="{BB962C8B-B14F-4D97-AF65-F5344CB8AC3E}">
        <p14:creationId xmlns:p14="http://schemas.microsoft.com/office/powerpoint/2010/main" val="14429667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20.xml><?xml version="1.0" encoding="utf-8"?>
<p:sldLayout xmlns:a="http://schemas.openxmlformats.org/drawingml/2006/main" xmlns:r="http://schemas.openxmlformats.org/officeDocument/2006/relationships" xmlns:p="http://schemas.openxmlformats.org/presentationml/2006/main" preserve="1" userDrawn="1">
  <p:cSld name="Title, Subhead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85A615-0D52-96D0-3F6D-CB17304FDA3F}"/>
              </a:ext>
            </a:extLst>
          </p:cNvPr>
          <p:cNvSpPr>
            <a:spLocks noGrp="1"/>
          </p:cNvSpPr>
          <p:nvPr>
            <p:ph type="title"/>
          </p:nvPr>
        </p:nvSpPr>
        <p:spPr>
          <a:xfrm>
            <a:off x="557784" y="409462"/>
            <a:ext cx="11076432" cy="809745"/>
          </a:xfrm>
        </p:spPr>
        <p:txBody>
          <a:bodyPr anchor="b" anchorCtr="0"/>
          <a:lstStyle/>
          <a:p>
            <a:r>
              <a:rPr lang="en-US" dirty="0"/>
              <a:t>Click to edit Master title style</a:t>
            </a:r>
          </a:p>
        </p:txBody>
      </p:sp>
      <p:sp>
        <p:nvSpPr>
          <p:cNvPr id="3" name="Content Placeholder 2">
            <a:extLst>
              <a:ext uri="{FF2B5EF4-FFF2-40B4-BE49-F238E27FC236}">
                <a16:creationId xmlns:a16="http://schemas.microsoft.com/office/drawing/2014/main" id="{0F4EA390-0EEF-431F-7F16-11CB1ECCA6ED}"/>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C6C5D1F-DC28-1958-0F87-2E431C78324E}"/>
              </a:ext>
            </a:extLst>
          </p:cNvPr>
          <p:cNvSpPr>
            <a:spLocks noGrp="1"/>
          </p:cNvSpPr>
          <p:nvPr>
            <p:ph type="dt" sz="half" idx="10"/>
          </p:nvPr>
        </p:nvSpPr>
        <p:spPr/>
        <p:txBody>
          <a:bodyPr/>
          <a:lstStyle/>
          <a:p>
            <a:fld id="{A5CD99A4-8255-AD40-AC11-3A5076833560}" type="datetimeFigureOut">
              <a:rPr lang="en-US" smtClean="0"/>
              <a:t>07/18/2024</a:t>
            </a:fld>
            <a:endParaRPr lang="en-US"/>
          </a:p>
        </p:txBody>
      </p:sp>
      <p:sp>
        <p:nvSpPr>
          <p:cNvPr id="5" name="Footer Placeholder 4">
            <a:extLst>
              <a:ext uri="{FF2B5EF4-FFF2-40B4-BE49-F238E27FC236}">
                <a16:creationId xmlns:a16="http://schemas.microsoft.com/office/drawing/2014/main" id="{1709D3D4-81C7-2EF6-5CB6-346ED8FA2B6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636D7AB-6AD6-2AF2-77F7-F3432696A4AF}"/>
              </a:ext>
            </a:extLst>
          </p:cNvPr>
          <p:cNvSpPr>
            <a:spLocks noGrp="1"/>
          </p:cNvSpPr>
          <p:nvPr>
            <p:ph type="sldNum" sz="quarter" idx="12"/>
          </p:nvPr>
        </p:nvSpPr>
        <p:spPr/>
        <p:txBody>
          <a:bodyPr/>
          <a:lstStyle/>
          <a:p>
            <a:fld id="{58EB555C-832B-9248-B063-F5BF6D871D9B}" type="slidenum">
              <a:rPr lang="en-US" smtClean="0"/>
              <a:t>‹#›</a:t>
            </a:fld>
            <a:endParaRPr lang="en-US"/>
          </a:p>
        </p:txBody>
      </p:sp>
      <p:sp>
        <p:nvSpPr>
          <p:cNvPr id="16" name="Text Placeholder 7">
            <a:extLst>
              <a:ext uri="{FF2B5EF4-FFF2-40B4-BE49-F238E27FC236}">
                <a16:creationId xmlns:a16="http://schemas.microsoft.com/office/drawing/2014/main" id="{482307D5-0318-1BC8-5E31-5CCF8143A17D}"/>
              </a:ext>
            </a:extLst>
          </p:cNvPr>
          <p:cNvSpPr>
            <a:spLocks noGrp="1"/>
          </p:cNvSpPr>
          <p:nvPr>
            <p:ph type="body" sz="quarter" idx="13"/>
          </p:nvPr>
        </p:nvSpPr>
        <p:spPr>
          <a:xfrm>
            <a:off x="557784" y="1188050"/>
            <a:ext cx="11076432" cy="458189"/>
          </a:xfrm>
        </p:spPr>
        <p:txBody>
          <a:bodyPr/>
          <a:lstStyle>
            <a:lvl1pPr marL="0" indent="0">
              <a:buNone/>
              <a:defRPr sz="2200" b="1" i="0">
                <a:solidFill>
                  <a:schemeClr val="bg1"/>
                </a:solidFill>
                <a:latin typeface="+mj-lt"/>
                <a:cs typeface="Arial" panose="020B0604020202020204" pitchFamily="34" charset="0"/>
              </a:defRPr>
            </a:lvl1pPr>
            <a:lvl2pPr marL="296871" indent="0">
              <a:buNone/>
              <a:defRPr b="1" i="0">
                <a:solidFill>
                  <a:schemeClr val="accent1"/>
                </a:solidFill>
                <a:latin typeface="Space Grotesk Light" pitchFamily="2" charset="77"/>
                <a:cs typeface="Space Grotesk Light" pitchFamily="2" charset="77"/>
              </a:defRPr>
            </a:lvl2pPr>
            <a:lvl3pPr marL="582628" indent="0">
              <a:buNone/>
              <a:defRPr b="1" i="0">
                <a:solidFill>
                  <a:schemeClr val="accent1"/>
                </a:solidFill>
                <a:latin typeface="Space Grotesk Light" pitchFamily="2" charset="77"/>
                <a:cs typeface="Space Grotesk Light" pitchFamily="2" charset="77"/>
              </a:defRPr>
            </a:lvl3pPr>
            <a:lvl4pPr marL="750905" indent="0">
              <a:buNone/>
              <a:defRPr b="1" i="0">
                <a:solidFill>
                  <a:schemeClr val="accent1"/>
                </a:solidFill>
                <a:latin typeface="Space Grotesk Light" pitchFamily="2" charset="77"/>
                <a:cs typeface="Space Grotesk Light" pitchFamily="2" charset="77"/>
              </a:defRPr>
            </a:lvl4pPr>
            <a:lvl5pPr marL="971574" indent="0">
              <a:buNone/>
              <a:defRPr b="1" i="0">
                <a:solidFill>
                  <a:schemeClr val="accent1"/>
                </a:solidFill>
                <a:latin typeface="Space Grotesk Light" pitchFamily="2" charset="77"/>
                <a:cs typeface="Space Grotesk Light" pitchFamily="2" charset="77"/>
              </a:defRPr>
            </a:lvl5pPr>
          </a:lstStyle>
          <a:p>
            <a:pPr lvl="0"/>
            <a:r>
              <a:rPr lang="en-US" dirty="0"/>
              <a:t>Click to edit Master text styles</a:t>
            </a:r>
          </a:p>
        </p:txBody>
      </p:sp>
    </p:spTree>
    <p:extLst>
      <p:ext uri="{BB962C8B-B14F-4D97-AF65-F5344CB8AC3E}">
        <p14:creationId xmlns:p14="http://schemas.microsoft.com/office/powerpoint/2010/main" val="2623026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21.xml><?xml version="1.0" encoding="utf-8"?>
<p:sldLayout xmlns:a="http://schemas.openxmlformats.org/drawingml/2006/main" xmlns:r="http://schemas.openxmlformats.org/officeDocument/2006/relationships" xmlns:p="http://schemas.openxmlformats.org/presentationml/2006/main" preserve="1" userDrawn="1">
  <p:cSld name="Title, Subhead and Content Al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F4EA390-0EEF-431F-7F16-11CB1ECCA6ED}"/>
              </a:ext>
            </a:extLst>
          </p:cNvPr>
          <p:cNvSpPr>
            <a:spLocks noGrp="1"/>
          </p:cNvSpPr>
          <p:nvPr>
            <p:ph idx="1"/>
          </p:nvPr>
        </p:nvSpPr>
        <p:spPr>
          <a:xfrm>
            <a:off x="557784" y="2330531"/>
            <a:ext cx="11073384" cy="384643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C6C5D1F-DC28-1958-0F87-2E431C78324E}"/>
              </a:ext>
            </a:extLst>
          </p:cNvPr>
          <p:cNvSpPr>
            <a:spLocks noGrp="1"/>
          </p:cNvSpPr>
          <p:nvPr>
            <p:ph type="dt" sz="half" idx="10"/>
          </p:nvPr>
        </p:nvSpPr>
        <p:spPr/>
        <p:txBody>
          <a:bodyPr/>
          <a:lstStyle/>
          <a:p>
            <a:fld id="{A5CD99A4-8255-AD40-AC11-3A5076833560}" type="datetimeFigureOut">
              <a:rPr lang="en-US" smtClean="0"/>
              <a:t>07/18/2024</a:t>
            </a:fld>
            <a:endParaRPr lang="en-US"/>
          </a:p>
        </p:txBody>
      </p:sp>
      <p:sp>
        <p:nvSpPr>
          <p:cNvPr id="5" name="Footer Placeholder 4">
            <a:extLst>
              <a:ext uri="{FF2B5EF4-FFF2-40B4-BE49-F238E27FC236}">
                <a16:creationId xmlns:a16="http://schemas.microsoft.com/office/drawing/2014/main" id="{1709D3D4-81C7-2EF6-5CB6-346ED8FA2B6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636D7AB-6AD6-2AF2-77F7-F3432696A4AF}"/>
              </a:ext>
            </a:extLst>
          </p:cNvPr>
          <p:cNvSpPr>
            <a:spLocks noGrp="1"/>
          </p:cNvSpPr>
          <p:nvPr>
            <p:ph type="sldNum" sz="quarter" idx="12"/>
          </p:nvPr>
        </p:nvSpPr>
        <p:spPr/>
        <p:txBody>
          <a:bodyPr/>
          <a:lstStyle/>
          <a:p>
            <a:fld id="{58EB555C-832B-9248-B063-F5BF6D871D9B}" type="slidenum">
              <a:rPr lang="en-US" smtClean="0"/>
              <a:t>‹#›</a:t>
            </a:fld>
            <a:endParaRPr lang="en-US"/>
          </a:p>
        </p:txBody>
      </p:sp>
      <p:sp>
        <p:nvSpPr>
          <p:cNvPr id="16" name="Text Placeholder 7">
            <a:extLst>
              <a:ext uri="{FF2B5EF4-FFF2-40B4-BE49-F238E27FC236}">
                <a16:creationId xmlns:a16="http://schemas.microsoft.com/office/drawing/2014/main" id="{482307D5-0318-1BC8-5E31-5CCF8143A17D}"/>
              </a:ext>
            </a:extLst>
          </p:cNvPr>
          <p:cNvSpPr>
            <a:spLocks noGrp="1"/>
          </p:cNvSpPr>
          <p:nvPr>
            <p:ph type="body" sz="quarter" idx="13"/>
          </p:nvPr>
        </p:nvSpPr>
        <p:spPr>
          <a:xfrm>
            <a:off x="557784" y="1825625"/>
            <a:ext cx="11073384" cy="504907"/>
          </a:xfrm>
        </p:spPr>
        <p:txBody>
          <a:bodyPr/>
          <a:lstStyle>
            <a:lvl1pPr marL="0" indent="0">
              <a:buNone/>
              <a:defRPr sz="2200" b="1" i="0">
                <a:solidFill>
                  <a:schemeClr val="accent1"/>
                </a:solidFill>
                <a:latin typeface="+mj-lt"/>
                <a:cs typeface="Arial" panose="020B0604020202020204" pitchFamily="34" charset="0"/>
              </a:defRPr>
            </a:lvl1pPr>
            <a:lvl2pPr marL="296871" indent="0">
              <a:buNone/>
              <a:defRPr b="1" i="0">
                <a:solidFill>
                  <a:schemeClr val="accent1"/>
                </a:solidFill>
                <a:latin typeface="Space Grotesk Light" pitchFamily="2" charset="77"/>
                <a:cs typeface="Space Grotesk Light" pitchFamily="2" charset="77"/>
              </a:defRPr>
            </a:lvl2pPr>
            <a:lvl3pPr marL="582628" indent="0">
              <a:buNone/>
              <a:defRPr b="1" i="0">
                <a:solidFill>
                  <a:schemeClr val="accent1"/>
                </a:solidFill>
                <a:latin typeface="Space Grotesk Light" pitchFamily="2" charset="77"/>
                <a:cs typeface="Space Grotesk Light" pitchFamily="2" charset="77"/>
              </a:defRPr>
            </a:lvl3pPr>
            <a:lvl4pPr marL="750905" indent="0">
              <a:buNone/>
              <a:defRPr b="1" i="0">
                <a:solidFill>
                  <a:schemeClr val="accent1"/>
                </a:solidFill>
                <a:latin typeface="Space Grotesk Light" pitchFamily="2" charset="77"/>
                <a:cs typeface="Space Grotesk Light" pitchFamily="2" charset="77"/>
              </a:defRPr>
            </a:lvl4pPr>
            <a:lvl5pPr marL="971574" indent="0">
              <a:buNone/>
              <a:defRPr b="1" i="0">
                <a:solidFill>
                  <a:schemeClr val="accent1"/>
                </a:solidFill>
                <a:latin typeface="Space Grotesk Light" pitchFamily="2" charset="77"/>
                <a:cs typeface="Space Grotesk Light" pitchFamily="2" charset="77"/>
              </a:defRPr>
            </a:lvl5pPr>
          </a:lstStyle>
          <a:p>
            <a:pPr lvl="0"/>
            <a:r>
              <a:rPr lang="en-US" dirty="0"/>
              <a:t>Click to edit Master text styles</a:t>
            </a:r>
          </a:p>
        </p:txBody>
      </p:sp>
      <p:sp>
        <p:nvSpPr>
          <p:cNvPr id="7" name="Title 1">
            <a:extLst>
              <a:ext uri="{FF2B5EF4-FFF2-40B4-BE49-F238E27FC236}">
                <a16:creationId xmlns:a16="http://schemas.microsoft.com/office/drawing/2014/main" id="{D4360E43-BD73-1A85-DC0A-7CF275AC2364}"/>
              </a:ext>
            </a:extLst>
          </p:cNvPr>
          <p:cNvSpPr>
            <a:spLocks noGrp="1"/>
          </p:cNvSpPr>
          <p:nvPr>
            <p:ph type="title"/>
          </p:nvPr>
        </p:nvSpPr>
        <p:spPr>
          <a:xfrm>
            <a:off x="557784" y="215492"/>
            <a:ext cx="11073384" cy="1325563"/>
          </a:xfrm>
        </p:spPr>
        <p:txBody>
          <a:bodyPr/>
          <a:lstStyle/>
          <a:p>
            <a:r>
              <a:rPr lang="en-US" dirty="0"/>
              <a:t>Click to edit Master title style</a:t>
            </a:r>
          </a:p>
        </p:txBody>
      </p:sp>
    </p:spTree>
    <p:extLst>
      <p:ext uri="{BB962C8B-B14F-4D97-AF65-F5344CB8AC3E}">
        <p14:creationId xmlns:p14="http://schemas.microsoft.com/office/powerpoint/2010/main" val="39085860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22.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37D20E-72DE-EE46-B024-0661B32091E0}"/>
              </a:ext>
            </a:extLst>
          </p:cNvPr>
          <p:cNvSpPr>
            <a:spLocks noGrp="1"/>
          </p:cNvSpPr>
          <p:nvPr>
            <p:ph sz="half" idx="1"/>
          </p:nvPr>
        </p:nvSpPr>
        <p:spPr>
          <a:xfrm>
            <a:off x="557784" y="1825625"/>
            <a:ext cx="5181600" cy="435133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799ACD0-F983-085F-7404-1A04DDE31FFA}"/>
              </a:ext>
            </a:extLst>
          </p:cNvPr>
          <p:cNvSpPr>
            <a:spLocks noGrp="1"/>
          </p:cNvSpPr>
          <p:nvPr>
            <p:ph sz="half" idx="2"/>
          </p:nvPr>
        </p:nvSpPr>
        <p:spPr>
          <a:xfrm>
            <a:off x="6172200" y="1825625"/>
            <a:ext cx="5449824" cy="435133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0F44250B-B5E9-3B75-72A1-77738B7A53B3}"/>
              </a:ext>
            </a:extLst>
          </p:cNvPr>
          <p:cNvSpPr>
            <a:spLocks noGrp="1"/>
          </p:cNvSpPr>
          <p:nvPr>
            <p:ph type="dt" sz="half" idx="10"/>
          </p:nvPr>
        </p:nvSpPr>
        <p:spPr/>
        <p:txBody>
          <a:bodyPr/>
          <a:lstStyle/>
          <a:p>
            <a:fld id="{A5CD99A4-8255-AD40-AC11-3A5076833560}" type="datetimeFigureOut">
              <a:rPr lang="en-US" smtClean="0"/>
              <a:t>07/18/2024</a:t>
            </a:fld>
            <a:endParaRPr lang="en-US"/>
          </a:p>
        </p:txBody>
      </p:sp>
      <p:sp>
        <p:nvSpPr>
          <p:cNvPr id="6" name="Footer Placeholder 5">
            <a:extLst>
              <a:ext uri="{FF2B5EF4-FFF2-40B4-BE49-F238E27FC236}">
                <a16:creationId xmlns:a16="http://schemas.microsoft.com/office/drawing/2014/main" id="{00C02CBD-45A5-1415-BEEC-11756E06E4D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959DF6C-006D-B547-1EA3-561DF9EB2B5E}"/>
              </a:ext>
            </a:extLst>
          </p:cNvPr>
          <p:cNvSpPr>
            <a:spLocks noGrp="1"/>
          </p:cNvSpPr>
          <p:nvPr>
            <p:ph type="sldNum" sz="quarter" idx="12"/>
          </p:nvPr>
        </p:nvSpPr>
        <p:spPr/>
        <p:txBody>
          <a:bodyPr/>
          <a:lstStyle/>
          <a:p>
            <a:fld id="{58EB555C-832B-9248-B063-F5BF6D871D9B}" type="slidenum">
              <a:rPr lang="en-US" smtClean="0"/>
              <a:t>‹#›</a:t>
            </a:fld>
            <a:endParaRPr lang="en-US"/>
          </a:p>
        </p:txBody>
      </p:sp>
      <p:sp>
        <p:nvSpPr>
          <p:cNvPr id="8" name="Title 1">
            <a:extLst>
              <a:ext uri="{FF2B5EF4-FFF2-40B4-BE49-F238E27FC236}">
                <a16:creationId xmlns:a16="http://schemas.microsoft.com/office/drawing/2014/main" id="{E4B32900-0A43-69D5-6BA3-B4BC8AF6C6B2}"/>
              </a:ext>
            </a:extLst>
          </p:cNvPr>
          <p:cNvSpPr>
            <a:spLocks noGrp="1"/>
          </p:cNvSpPr>
          <p:nvPr>
            <p:ph type="title"/>
          </p:nvPr>
        </p:nvSpPr>
        <p:spPr>
          <a:xfrm>
            <a:off x="557784" y="215492"/>
            <a:ext cx="11064240" cy="1325563"/>
          </a:xfrm>
        </p:spPr>
        <p:txBody>
          <a:bodyPr/>
          <a:lstStyle/>
          <a:p>
            <a:r>
              <a:rPr lang="en-US" dirty="0"/>
              <a:t>Click to edit Master title style</a:t>
            </a:r>
          </a:p>
        </p:txBody>
      </p:sp>
    </p:spTree>
    <p:extLst>
      <p:ext uri="{BB962C8B-B14F-4D97-AF65-F5344CB8AC3E}">
        <p14:creationId xmlns:p14="http://schemas.microsoft.com/office/powerpoint/2010/main" val="41098875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23.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5855CCD6-E892-4D02-9597-E094F377F9F1}"/>
              </a:ext>
            </a:extLst>
          </p:cNvPr>
          <p:cNvSpPr>
            <a:spLocks noGrp="1"/>
          </p:cNvSpPr>
          <p:nvPr>
            <p:ph type="body" idx="1"/>
          </p:nvPr>
        </p:nvSpPr>
        <p:spPr>
          <a:xfrm>
            <a:off x="557785" y="1681163"/>
            <a:ext cx="5157787" cy="823912"/>
          </a:xfrm>
        </p:spPr>
        <p:txBody>
          <a:bodyPr anchor="b"/>
          <a:lstStyle>
            <a:lvl1pPr marL="0" indent="0">
              <a:buNone/>
              <a:defRPr sz="2400" b="1">
                <a:solidFill>
                  <a:schemeClr val="accent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1ABE0E89-F106-6357-ED16-6BCC509706D4}"/>
              </a:ext>
            </a:extLst>
          </p:cNvPr>
          <p:cNvSpPr>
            <a:spLocks noGrp="1"/>
          </p:cNvSpPr>
          <p:nvPr>
            <p:ph sz="half" idx="2"/>
          </p:nvPr>
        </p:nvSpPr>
        <p:spPr>
          <a:xfrm>
            <a:off x="557785" y="2505075"/>
            <a:ext cx="5157787"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93694FEA-6E31-92B1-11C8-C3E898AB2789}"/>
              </a:ext>
            </a:extLst>
          </p:cNvPr>
          <p:cNvSpPr>
            <a:spLocks noGrp="1"/>
          </p:cNvSpPr>
          <p:nvPr>
            <p:ph type="body" sz="quarter" idx="3"/>
          </p:nvPr>
        </p:nvSpPr>
        <p:spPr>
          <a:xfrm>
            <a:off x="6172200" y="1681163"/>
            <a:ext cx="5458968" cy="823912"/>
          </a:xfrm>
        </p:spPr>
        <p:txBody>
          <a:bodyPr anchor="b"/>
          <a:lstStyle>
            <a:lvl1pPr marL="0" indent="0">
              <a:buNone/>
              <a:defRPr sz="2400" b="1">
                <a:solidFill>
                  <a:schemeClr val="accent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DA041000-0595-86FD-6CDD-9F1E55316C07}"/>
              </a:ext>
            </a:extLst>
          </p:cNvPr>
          <p:cNvSpPr>
            <a:spLocks noGrp="1"/>
          </p:cNvSpPr>
          <p:nvPr>
            <p:ph sz="quarter" idx="4"/>
          </p:nvPr>
        </p:nvSpPr>
        <p:spPr>
          <a:xfrm>
            <a:off x="6172200" y="2505075"/>
            <a:ext cx="545896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73A4896-9BCB-7670-1E19-8EBAB73E530A}"/>
              </a:ext>
            </a:extLst>
          </p:cNvPr>
          <p:cNvSpPr>
            <a:spLocks noGrp="1"/>
          </p:cNvSpPr>
          <p:nvPr>
            <p:ph type="dt" sz="half" idx="10"/>
          </p:nvPr>
        </p:nvSpPr>
        <p:spPr/>
        <p:txBody>
          <a:bodyPr/>
          <a:lstStyle/>
          <a:p>
            <a:fld id="{A5CD99A4-8255-AD40-AC11-3A5076833560}" type="datetimeFigureOut">
              <a:rPr lang="en-US" smtClean="0"/>
              <a:t>07/18/2024</a:t>
            </a:fld>
            <a:endParaRPr lang="en-US"/>
          </a:p>
        </p:txBody>
      </p:sp>
      <p:sp>
        <p:nvSpPr>
          <p:cNvPr id="8" name="Footer Placeholder 7">
            <a:extLst>
              <a:ext uri="{FF2B5EF4-FFF2-40B4-BE49-F238E27FC236}">
                <a16:creationId xmlns:a16="http://schemas.microsoft.com/office/drawing/2014/main" id="{24A1744A-5223-6C33-7359-14C0C94E18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B7C6850-BE0D-6563-DF23-46D0CC24CB2C}"/>
              </a:ext>
            </a:extLst>
          </p:cNvPr>
          <p:cNvSpPr>
            <a:spLocks noGrp="1"/>
          </p:cNvSpPr>
          <p:nvPr>
            <p:ph type="sldNum" sz="quarter" idx="12"/>
          </p:nvPr>
        </p:nvSpPr>
        <p:spPr/>
        <p:txBody>
          <a:bodyPr/>
          <a:lstStyle/>
          <a:p>
            <a:fld id="{58EB555C-832B-9248-B063-F5BF6D871D9B}" type="slidenum">
              <a:rPr lang="en-US" smtClean="0"/>
              <a:t>‹#›</a:t>
            </a:fld>
            <a:endParaRPr lang="en-US"/>
          </a:p>
        </p:txBody>
      </p:sp>
      <p:sp>
        <p:nvSpPr>
          <p:cNvPr id="10" name="Title 1">
            <a:extLst>
              <a:ext uri="{FF2B5EF4-FFF2-40B4-BE49-F238E27FC236}">
                <a16:creationId xmlns:a16="http://schemas.microsoft.com/office/drawing/2014/main" id="{AE7B46A6-BA3A-F834-69B4-3E90304FCD2B}"/>
              </a:ext>
            </a:extLst>
          </p:cNvPr>
          <p:cNvSpPr>
            <a:spLocks noGrp="1"/>
          </p:cNvSpPr>
          <p:nvPr>
            <p:ph type="title"/>
          </p:nvPr>
        </p:nvSpPr>
        <p:spPr>
          <a:xfrm>
            <a:off x="557784" y="215492"/>
            <a:ext cx="11073384" cy="1325563"/>
          </a:xfrm>
        </p:spPr>
        <p:txBody>
          <a:bodyPr/>
          <a:lstStyle/>
          <a:p>
            <a:r>
              <a:rPr lang="en-US" dirty="0"/>
              <a:t>Click to edit Master title style</a:t>
            </a:r>
          </a:p>
        </p:txBody>
      </p:sp>
    </p:spTree>
    <p:extLst>
      <p:ext uri="{BB962C8B-B14F-4D97-AF65-F5344CB8AC3E}">
        <p14:creationId xmlns:p14="http://schemas.microsoft.com/office/powerpoint/2010/main" val="24626970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24.xml><?xml version="1.0" encoding="utf-8"?>
<p:sldLayout xmlns:a="http://schemas.openxmlformats.org/drawingml/2006/main" xmlns:r="http://schemas.openxmlformats.org/officeDocument/2006/relationships" xmlns:p="http://schemas.openxmlformats.org/presentationml/2006/main" preserve="1" userDrawn="1">
  <p:cSld name="Title and Content with Right Photo">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85A615-0D52-96D0-3F6D-CB17304FDA3F}"/>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0F4EA390-0EEF-431F-7F16-11CB1ECCA6ED}"/>
              </a:ext>
            </a:extLst>
          </p:cNvPr>
          <p:cNvSpPr>
            <a:spLocks noGrp="1"/>
          </p:cNvSpPr>
          <p:nvPr>
            <p:ph idx="1"/>
          </p:nvPr>
        </p:nvSpPr>
        <p:spPr>
          <a:xfrm>
            <a:off x="557784" y="1825625"/>
            <a:ext cx="5962651" cy="435133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C6C5D1F-DC28-1958-0F87-2E431C78324E}"/>
              </a:ext>
            </a:extLst>
          </p:cNvPr>
          <p:cNvSpPr>
            <a:spLocks noGrp="1"/>
          </p:cNvSpPr>
          <p:nvPr>
            <p:ph type="dt" sz="half" idx="10"/>
          </p:nvPr>
        </p:nvSpPr>
        <p:spPr/>
        <p:txBody>
          <a:bodyPr/>
          <a:lstStyle/>
          <a:p>
            <a:fld id="{A5CD99A4-8255-AD40-AC11-3A5076833560}" type="datetimeFigureOut">
              <a:rPr lang="en-US" smtClean="0"/>
              <a:t>07/18/2024</a:t>
            </a:fld>
            <a:endParaRPr lang="en-US"/>
          </a:p>
        </p:txBody>
      </p:sp>
      <p:sp>
        <p:nvSpPr>
          <p:cNvPr id="5" name="Footer Placeholder 4">
            <a:extLst>
              <a:ext uri="{FF2B5EF4-FFF2-40B4-BE49-F238E27FC236}">
                <a16:creationId xmlns:a16="http://schemas.microsoft.com/office/drawing/2014/main" id="{1709D3D4-81C7-2EF6-5CB6-346ED8FA2B6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636D7AB-6AD6-2AF2-77F7-F3432696A4AF}"/>
              </a:ext>
            </a:extLst>
          </p:cNvPr>
          <p:cNvSpPr>
            <a:spLocks noGrp="1"/>
          </p:cNvSpPr>
          <p:nvPr>
            <p:ph type="sldNum" sz="quarter" idx="12"/>
          </p:nvPr>
        </p:nvSpPr>
        <p:spPr/>
        <p:txBody>
          <a:bodyPr/>
          <a:lstStyle/>
          <a:p>
            <a:fld id="{58EB555C-832B-9248-B063-F5BF6D871D9B}" type="slidenum">
              <a:rPr lang="en-US" smtClean="0"/>
              <a:t>‹#›</a:t>
            </a:fld>
            <a:endParaRPr lang="en-US"/>
          </a:p>
        </p:txBody>
      </p:sp>
      <p:sp>
        <p:nvSpPr>
          <p:cNvPr id="7" name="Picture Placeholder 10">
            <a:extLst>
              <a:ext uri="{FF2B5EF4-FFF2-40B4-BE49-F238E27FC236}">
                <a16:creationId xmlns:a16="http://schemas.microsoft.com/office/drawing/2014/main" id="{E64555CE-C46B-B5C2-33F2-F94FBEF1EF2D}"/>
              </a:ext>
            </a:extLst>
          </p:cNvPr>
          <p:cNvSpPr>
            <a:spLocks noGrp="1"/>
          </p:cNvSpPr>
          <p:nvPr>
            <p:ph type="pic" sz="quarter" idx="13"/>
          </p:nvPr>
        </p:nvSpPr>
        <p:spPr>
          <a:xfrm>
            <a:off x="7029450" y="1825625"/>
            <a:ext cx="5162551" cy="4351339"/>
          </a:xfrm>
          <a:custGeom>
            <a:avLst/>
            <a:gdLst>
              <a:gd name="connsiteX0" fmla="*/ 0 w 3404782"/>
              <a:gd name="connsiteY0" fmla="*/ 0 h 5070663"/>
              <a:gd name="connsiteX1" fmla="*/ 3404782 w 3404782"/>
              <a:gd name="connsiteY1" fmla="*/ 0 h 5070663"/>
              <a:gd name="connsiteX2" fmla="*/ 3404782 w 3404782"/>
              <a:gd name="connsiteY2" fmla="*/ 5070663 h 5070663"/>
              <a:gd name="connsiteX3" fmla="*/ 0 w 3404782"/>
              <a:gd name="connsiteY3" fmla="*/ 5070663 h 5070663"/>
            </a:gdLst>
            <a:ahLst/>
            <a:cxnLst>
              <a:cxn ang="0">
                <a:pos x="connsiteX0" y="connsiteY0"/>
              </a:cxn>
              <a:cxn ang="0">
                <a:pos x="connsiteX1" y="connsiteY1"/>
              </a:cxn>
              <a:cxn ang="0">
                <a:pos x="connsiteX2" y="connsiteY2"/>
              </a:cxn>
              <a:cxn ang="0">
                <a:pos x="connsiteX3" y="connsiteY3"/>
              </a:cxn>
            </a:cxnLst>
            <a:rect l="l" t="t" r="r" b="b"/>
            <a:pathLst>
              <a:path w="3404782" h="5070663">
                <a:moveTo>
                  <a:pt x="0" y="0"/>
                </a:moveTo>
                <a:lnTo>
                  <a:pt x="3404782" y="0"/>
                </a:lnTo>
                <a:lnTo>
                  <a:pt x="3404782" y="5070663"/>
                </a:lnTo>
                <a:lnTo>
                  <a:pt x="0" y="5070663"/>
                </a:lnTo>
                <a:close/>
              </a:path>
            </a:pathLst>
          </a:custGeom>
          <a:solidFill>
            <a:schemeClr val="bg1">
              <a:lumMod val="95000"/>
            </a:schemeClr>
          </a:solidFill>
        </p:spPr>
        <p:txBody>
          <a:bodyPr wrap="square" anchor="ctr" anchorCtr="0">
            <a:noAutofit/>
          </a:bodyPr>
          <a:lstStyle>
            <a:lvl1pPr marL="0" indent="0" algn="ctr">
              <a:buNone/>
              <a:defRPr/>
            </a:lvl1pPr>
          </a:lstStyle>
          <a:p>
            <a:endParaRPr lang="en-US" dirty="0"/>
          </a:p>
        </p:txBody>
      </p:sp>
    </p:spTree>
    <p:extLst>
      <p:ext uri="{BB962C8B-B14F-4D97-AF65-F5344CB8AC3E}">
        <p14:creationId xmlns:p14="http://schemas.microsoft.com/office/powerpoint/2010/main" val="3125383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2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E5E293-9CF7-FF8C-1442-AD1EFABB1697}"/>
              </a:ext>
            </a:extLst>
          </p:cNvPr>
          <p:cNvSpPr>
            <a:spLocks noGrp="1"/>
          </p:cNvSpPr>
          <p:nvPr>
            <p:ph type="title"/>
          </p:nvPr>
        </p:nvSpPr>
        <p:spPr/>
        <p:txBody>
          <a:bodyPr/>
          <a:lstStyle/>
          <a:p>
            <a:r>
              <a:rPr lang="en-US" dirty="0"/>
              <a:t>Click to edit Master title style</a:t>
            </a:r>
          </a:p>
        </p:txBody>
      </p:sp>
      <p:sp>
        <p:nvSpPr>
          <p:cNvPr id="3" name="Date Placeholder 2">
            <a:extLst>
              <a:ext uri="{FF2B5EF4-FFF2-40B4-BE49-F238E27FC236}">
                <a16:creationId xmlns:a16="http://schemas.microsoft.com/office/drawing/2014/main" id="{7AA4C4C0-6FD2-C8F7-5B55-5A6A5FA5CD1C}"/>
              </a:ext>
            </a:extLst>
          </p:cNvPr>
          <p:cNvSpPr>
            <a:spLocks noGrp="1"/>
          </p:cNvSpPr>
          <p:nvPr>
            <p:ph type="dt" sz="half" idx="10"/>
          </p:nvPr>
        </p:nvSpPr>
        <p:spPr/>
        <p:txBody>
          <a:bodyPr/>
          <a:lstStyle/>
          <a:p>
            <a:fld id="{A5CD99A4-8255-AD40-AC11-3A5076833560}" type="datetimeFigureOut">
              <a:rPr lang="en-US" smtClean="0"/>
              <a:t>07/18/2024</a:t>
            </a:fld>
            <a:endParaRPr lang="en-US"/>
          </a:p>
        </p:txBody>
      </p:sp>
      <p:sp>
        <p:nvSpPr>
          <p:cNvPr id="4" name="Footer Placeholder 3">
            <a:extLst>
              <a:ext uri="{FF2B5EF4-FFF2-40B4-BE49-F238E27FC236}">
                <a16:creationId xmlns:a16="http://schemas.microsoft.com/office/drawing/2014/main" id="{224D546F-220D-6909-549C-5D5FDF8742D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D18EE65-E47A-7C96-C00B-C91B905C59B9}"/>
              </a:ext>
            </a:extLst>
          </p:cNvPr>
          <p:cNvSpPr>
            <a:spLocks noGrp="1"/>
          </p:cNvSpPr>
          <p:nvPr>
            <p:ph type="sldNum" sz="quarter" idx="12"/>
          </p:nvPr>
        </p:nvSpPr>
        <p:spPr/>
        <p:txBody>
          <a:bodyPr/>
          <a:lstStyle/>
          <a:p>
            <a:fld id="{58EB555C-832B-9248-B063-F5BF6D871D9B}" type="slidenum">
              <a:rPr lang="en-US" smtClean="0"/>
              <a:t>‹#›</a:t>
            </a:fld>
            <a:endParaRPr lang="en-US"/>
          </a:p>
        </p:txBody>
      </p:sp>
    </p:spTree>
    <p:extLst>
      <p:ext uri="{BB962C8B-B14F-4D97-AF65-F5344CB8AC3E}">
        <p14:creationId xmlns:p14="http://schemas.microsoft.com/office/powerpoint/2010/main" val="1220635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26.xml><?xml version="1.0" encoding="utf-8"?>
<p:sldLayout xmlns:a="http://schemas.openxmlformats.org/drawingml/2006/main" xmlns:r="http://schemas.openxmlformats.org/officeDocument/2006/relationships" xmlns:p="http://schemas.openxmlformats.org/presentationml/2006/main" preserve="1" userDrawn="1">
  <p:cSld name="Photo with Slide 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E5E293-9CF7-FF8C-1442-AD1EFABB1697}"/>
              </a:ext>
            </a:extLst>
          </p:cNvPr>
          <p:cNvSpPr>
            <a:spLocks noGrp="1"/>
          </p:cNvSpPr>
          <p:nvPr>
            <p:ph type="title"/>
          </p:nvPr>
        </p:nvSpPr>
        <p:spPr/>
        <p:txBody>
          <a:bodyPr/>
          <a:lstStyle/>
          <a:p>
            <a:r>
              <a:rPr lang="en-US" dirty="0"/>
              <a:t>Click to edit Master title style</a:t>
            </a:r>
          </a:p>
        </p:txBody>
      </p:sp>
      <p:sp>
        <p:nvSpPr>
          <p:cNvPr id="3" name="Date Placeholder 2">
            <a:extLst>
              <a:ext uri="{FF2B5EF4-FFF2-40B4-BE49-F238E27FC236}">
                <a16:creationId xmlns:a16="http://schemas.microsoft.com/office/drawing/2014/main" id="{7AA4C4C0-6FD2-C8F7-5B55-5A6A5FA5CD1C}"/>
              </a:ext>
            </a:extLst>
          </p:cNvPr>
          <p:cNvSpPr>
            <a:spLocks noGrp="1"/>
          </p:cNvSpPr>
          <p:nvPr>
            <p:ph type="dt" sz="half" idx="10"/>
          </p:nvPr>
        </p:nvSpPr>
        <p:spPr/>
        <p:txBody>
          <a:bodyPr/>
          <a:lstStyle/>
          <a:p>
            <a:fld id="{A5CD99A4-8255-AD40-AC11-3A5076833560}" type="datetimeFigureOut">
              <a:rPr lang="en-US" smtClean="0"/>
              <a:t>07/18/2024</a:t>
            </a:fld>
            <a:endParaRPr lang="en-US"/>
          </a:p>
        </p:txBody>
      </p:sp>
      <p:sp>
        <p:nvSpPr>
          <p:cNvPr id="4" name="Footer Placeholder 3">
            <a:extLst>
              <a:ext uri="{FF2B5EF4-FFF2-40B4-BE49-F238E27FC236}">
                <a16:creationId xmlns:a16="http://schemas.microsoft.com/office/drawing/2014/main" id="{224D546F-220D-6909-549C-5D5FDF8742D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D18EE65-E47A-7C96-C00B-C91B905C59B9}"/>
              </a:ext>
            </a:extLst>
          </p:cNvPr>
          <p:cNvSpPr>
            <a:spLocks noGrp="1"/>
          </p:cNvSpPr>
          <p:nvPr>
            <p:ph type="sldNum" sz="quarter" idx="12"/>
          </p:nvPr>
        </p:nvSpPr>
        <p:spPr/>
        <p:txBody>
          <a:bodyPr/>
          <a:lstStyle/>
          <a:p>
            <a:fld id="{58EB555C-832B-9248-B063-F5BF6D871D9B}" type="slidenum">
              <a:rPr lang="en-US" smtClean="0"/>
              <a:t>‹#›</a:t>
            </a:fld>
            <a:endParaRPr lang="en-US"/>
          </a:p>
        </p:txBody>
      </p:sp>
      <p:sp>
        <p:nvSpPr>
          <p:cNvPr id="6" name="Picture Placeholder 10">
            <a:extLst>
              <a:ext uri="{FF2B5EF4-FFF2-40B4-BE49-F238E27FC236}">
                <a16:creationId xmlns:a16="http://schemas.microsoft.com/office/drawing/2014/main" id="{1CC4945E-34DE-B920-518D-E437FD36169F}"/>
              </a:ext>
            </a:extLst>
          </p:cNvPr>
          <p:cNvSpPr>
            <a:spLocks noGrp="1"/>
          </p:cNvSpPr>
          <p:nvPr>
            <p:ph type="pic" sz="quarter" idx="13"/>
          </p:nvPr>
        </p:nvSpPr>
        <p:spPr>
          <a:xfrm>
            <a:off x="0" y="1644651"/>
            <a:ext cx="12192000" cy="5213349"/>
          </a:xfrm>
          <a:custGeom>
            <a:avLst/>
            <a:gdLst>
              <a:gd name="connsiteX0" fmla="*/ 0 w 3404782"/>
              <a:gd name="connsiteY0" fmla="*/ 0 h 5070663"/>
              <a:gd name="connsiteX1" fmla="*/ 3404782 w 3404782"/>
              <a:gd name="connsiteY1" fmla="*/ 0 h 5070663"/>
              <a:gd name="connsiteX2" fmla="*/ 3404782 w 3404782"/>
              <a:gd name="connsiteY2" fmla="*/ 5070663 h 5070663"/>
              <a:gd name="connsiteX3" fmla="*/ 0 w 3404782"/>
              <a:gd name="connsiteY3" fmla="*/ 5070663 h 5070663"/>
            </a:gdLst>
            <a:ahLst/>
            <a:cxnLst>
              <a:cxn ang="0">
                <a:pos x="connsiteX0" y="connsiteY0"/>
              </a:cxn>
              <a:cxn ang="0">
                <a:pos x="connsiteX1" y="connsiteY1"/>
              </a:cxn>
              <a:cxn ang="0">
                <a:pos x="connsiteX2" y="connsiteY2"/>
              </a:cxn>
              <a:cxn ang="0">
                <a:pos x="connsiteX3" y="connsiteY3"/>
              </a:cxn>
            </a:cxnLst>
            <a:rect l="l" t="t" r="r" b="b"/>
            <a:pathLst>
              <a:path w="3404782" h="5070663">
                <a:moveTo>
                  <a:pt x="0" y="0"/>
                </a:moveTo>
                <a:lnTo>
                  <a:pt x="3404782" y="0"/>
                </a:lnTo>
                <a:lnTo>
                  <a:pt x="3404782" y="5070663"/>
                </a:lnTo>
                <a:lnTo>
                  <a:pt x="0" y="5070663"/>
                </a:lnTo>
                <a:close/>
              </a:path>
            </a:pathLst>
          </a:custGeom>
          <a:solidFill>
            <a:schemeClr val="bg1">
              <a:lumMod val="95000"/>
            </a:schemeClr>
          </a:solidFill>
        </p:spPr>
        <p:txBody>
          <a:bodyPr wrap="square" anchor="ctr" anchorCtr="0">
            <a:noAutofit/>
          </a:bodyPr>
          <a:lstStyle>
            <a:lvl1pPr marL="0" indent="0" algn="ctr">
              <a:buNone/>
              <a:defRPr/>
            </a:lvl1pPr>
          </a:lstStyle>
          <a:p>
            <a:endParaRPr lang="en-US" dirty="0"/>
          </a:p>
        </p:txBody>
      </p:sp>
    </p:spTree>
    <p:extLst>
      <p:ext uri="{BB962C8B-B14F-4D97-AF65-F5344CB8AC3E}">
        <p14:creationId xmlns:p14="http://schemas.microsoft.com/office/powerpoint/2010/main" val="4476874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2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CAD1482-413E-5356-FBF0-106CBFFDFE73}"/>
              </a:ext>
            </a:extLst>
          </p:cNvPr>
          <p:cNvSpPr>
            <a:spLocks noGrp="1"/>
          </p:cNvSpPr>
          <p:nvPr>
            <p:ph type="dt" sz="half" idx="10"/>
          </p:nvPr>
        </p:nvSpPr>
        <p:spPr/>
        <p:txBody>
          <a:bodyPr/>
          <a:lstStyle/>
          <a:p>
            <a:fld id="{A5CD99A4-8255-AD40-AC11-3A5076833560}" type="datetimeFigureOut">
              <a:rPr lang="en-US" smtClean="0"/>
              <a:t>07/18/2024</a:t>
            </a:fld>
            <a:endParaRPr lang="en-US"/>
          </a:p>
        </p:txBody>
      </p:sp>
      <p:sp>
        <p:nvSpPr>
          <p:cNvPr id="3" name="Footer Placeholder 2">
            <a:extLst>
              <a:ext uri="{FF2B5EF4-FFF2-40B4-BE49-F238E27FC236}">
                <a16:creationId xmlns:a16="http://schemas.microsoft.com/office/drawing/2014/main" id="{34F19995-B8A8-1658-8DEE-08B9EF1CDF9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0264E5E-2D18-2E19-BDB2-E04A198D4564}"/>
              </a:ext>
            </a:extLst>
          </p:cNvPr>
          <p:cNvSpPr>
            <a:spLocks noGrp="1"/>
          </p:cNvSpPr>
          <p:nvPr>
            <p:ph type="sldNum" sz="quarter" idx="12"/>
          </p:nvPr>
        </p:nvSpPr>
        <p:spPr/>
        <p:txBody>
          <a:bodyPr/>
          <a:lstStyle/>
          <a:p>
            <a:fld id="{58EB555C-832B-9248-B063-F5BF6D871D9B}" type="slidenum">
              <a:rPr lang="en-US" smtClean="0"/>
              <a:t>‹#›</a:t>
            </a:fld>
            <a:endParaRPr lang="en-US"/>
          </a:p>
        </p:txBody>
      </p:sp>
    </p:spTree>
    <p:extLst>
      <p:ext uri="{BB962C8B-B14F-4D97-AF65-F5344CB8AC3E}">
        <p14:creationId xmlns:p14="http://schemas.microsoft.com/office/powerpoint/2010/main" val="12034592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28.xml><?xml version="1.0" encoding="utf-8"?>
<p:sldLayout xmlns:a="http://schemas.openxmlformats.org/drawingml/2006/main" xmlns:r="http://schemas.openxmlformats.org/officeDocument/2006/relationships" xmlns:p="http://schemas.openxmlformats.org/presentationml/2006/main" showMasterSp="0" type="obj" preserve="1">
  <p:cSld name="Title and Content Full Colo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B188A5C-BFEB-352C-9B59-BB8CF5049941}"/>
              </a:ext>
            </a:extLst>
          </p:cNvPr>
          <p:cNvSpPr/>
          <p:nvPr userDrawn="1"/>
        </p:nvSpPr>
        <p:spPr>
          <a:xfrm>
            <a:off x="0" y="0"/>
            <a:ext cx="12192000" cy="6858000"/>
          </a:xfrm>
          <a:prstGeom prst="rect">
            <a:avLst/>
          </a:prstGeom>
          <a:gradFill flip="none" rotWithShape="1">
            <a:gsLst>
              <a:gs pos="18000">
                <a:schemeClr val="accent1"/>
              </a:gs>
              <a:gs pos="100000">
                <a:schemeClr val="accent3"/>
              </a:gs>
            </a:gsLst>
            <a:lin ang="5400000" scaled="0"/>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a:extLst>
              <a:ext uri="{FF2B5EF4-FFF2-40B4-BE49-F238E27FC236}">
                <a16:creationId xmlns:a16="http://schemas.microsoft.com/office/drawing/2014/main" id="{5885A615-0D52-96D0-3F6D-CB17304FDA3F}"/>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0F4EA390-0EEF-431F-7F16-11CB1ECCA6ED}"/>
              </a:ext>
            </a:extLst>
          </p:cNvPr>
          <p:cNvSpPr>
            <a:spLocks noGrp="1"/>
          </p:cNvSpPr>
          <p:nvPr>
            <p:ph idx="1"/>
          </p:nvPr>
        </p:nvSpPr>
        <p:spPr/>
        <p:txBody>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C6C5D1F-DC28-1958-0F87-2E431C78324E}"/>
              </a:ext>
            </a:extLst>
          </p:cNvPr>
          <p:cNvSpPr>
            <a:spLocks noGrp="1"/>
          </p:cNvSpPr>
          <p:nvPr>
            <p:ph type="dt" sz="half" idx="10"/>
          </p:nvPr>
        </p:nvSpPr>
        <p:spPr/>
        <p:txBody>
          <a:bodyPr/>
          <a:lstStyle>
            <a:lvl1pPr>
              <a:defRPr>
                <a:solidFill>
                  <a:schemeClr val="bg1"/>
                </a:solidFill>
              </a:defRPr>
            </a:lvl1pPr>
          </a:lstStyle>
          <a:p>
            <a:fld id="{A5CD99A4-8255-AD40-AC11-3A5076833560}" type="datetimeFigureOut">
              <a:rPr lang="en-US" smtClean="0"/>
              <a:pPr/>
              <a:t>07/18/2024</a:t>
            </a:fld>
            <a:endParaRPr lang="en-US" dirty="0"/>
          </a:p>
        </p:txBody>
      </p:sp>
      <p:sp>
        <p:nvSpPr>
          <p:cNvPr id="5" name="Footer Placeholder 4">
            <a:extLst>
              <a:ext uri="{FF2B5EF4-FFF2-40B4-BE49-F238E27FC236}">
                <a16:creationId xmlns:a16="http://schemas.microsoft.com/office/drawing/2014/main" id="{1709D3D4-81C7-2EF6-5CB6-346ED8FA2B61}"/>
              </a:ext>
            </a:extLst>
          </p:cNvPr>
          <p:cNvSpPr>
            <a:spLocks noGrp="1"/>
          </p:cNvSpPr>
          <p:nvPr>
            <p:ph type="ftr" sz="quarter" idx="11"/>
          </p:nvPr>
        </p:nvSpPr>
        <p:spPr/>
        <p:txBody>
          <a:bodyPr/>
          <a:lstStyle>
            <a:lvl1pPr>
              <a:defRPr>
                <a:solidFill>
                  <a:schemeClr val="bg1"/>
                </a:solidFill>
              </a:defRPr>
            </a:lvl1pPr>
          </a:lstStyle>
          <a:p>
            <a:endParaRPr lang="en-US" dirty="0"/>
          </a:p>
        </p:txBody>
      </p:sp>
      <p:sp>
        <p:nvSpPr>
          <p:cNvPr id="6" name="Slide Number Placeholder 5">
            <a:extLst>
              <a:ext uri="{FF2B5EF4-FFF2-40B4-BE49-F238E27FC236}">
                <a16:creationId xmlns:a16="http://schemas.microsoft.com/office/drawing/2014/main" id="{9636D7AB-6AD6-2AF2-77F7-F3432696A4AF}"/>
              </a:ext>
            </a:extLst>
          </p:cNvPr>
          <p:cNvSpPr>
            <a:spLocks noGrp="1"/>
          </p:cNvSpPr>
          <p:nvPr>
            <p:ph type="sldNum" sz="quarter" idx="12"/>
          </p:nvPr>
        </p:nvSpPr>
        <p:spPr/>
        <p:txBody>
          <a:bodyPr/>
          <a:lstStyle>
            <a:lvl1pPr>
              <a:defRPr>
                <a:solidFill>
                  <a:schemeClr val="bg1"/>
                </a:solidFill>
              </a:defRPr>
            </a:lvl1pPr>
          </a:lstStyle>
          <a:p>
            <a:fld id="{58EB555C-832B-9248-B063-F5BF6D871D9B}" type="slidenum">
              <a:rPr lang="en-US" smtClean="0"/>
              <a:pPr/>
              <a:t>‹#›</a:t>
            </a:fld>
            <a:endParaRPr lang="en-US"/>
          </a:p>
        </p:txBody>
      </p:sp>
      <p:pic>
        <p:nvPicPr>
          <p:cNvPr id="8" name="Graphic 7">
            <a:extLst>
              <a:ext uri="{FF2B5EF4-FFF2-40B4-BE49-F238E27FC236}">
                <a16:creationId xmlns:a16="http://schemas.microsoft.com/office/drawing/2014/main" id="{BF5382A9-D9B8-A214-F960-B7BCBFEF8B9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0236777" y="6431732"/>
            <a:ext cx="1375828" cy="224209"/>
          </a:xfrm>
          <a:prstGeom prst="rect">
            <a:avLst/>
          </a:prstGeom>
        </p:spPr>
      </p:pic>
    </p:spTree>
    <p:extLst>
      <p:ext uri="{BB962C8B-B14F-4D97-AF65-F5344CB8AC3E}">
        <p14:creationId xmlns:p14="http://schemas.microsoft.com/office/powerpoint/2010/main" val="3826885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29.xml><?xml version="1.0" encoding="utf-8"?>
<p:sldLayout xmlns:a="http://schemas.openxmlformats.org/drawingml/2006/main" xmlns:r="http://schemas.openxmlformats.org/officeDocument/2006/relationships" xmlns:p="http://schemas.openxmlformats.org/presentationml/2006/main" showMasterSp="0" preserve="1" userDrawn="1">
  <p:cSld name="Agenda">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2BC5839-5763-FF22-6B73-C6CB48F60775}"/>
              </a:ext>
            </a:extLst>
          </p:cNvPr>
          <p:cNvSpPr/>
          <p:nvPr userDrawn="1"/>
        </p:nvSpPr>
        <p:spPr>
          <a:xfrm>
            <a:off x="0" y="0"/>
            <a:ext cx="12192000" cy="6858000"/>
          </a:xfrm>
          <a:prstGeom prst="rect">
            <a:avLst/>
          </a:prstGeom>
          <a:gradFill flip="none" rotWithShape="1">
            <a:gsLst>
              <a:gs pos="18000">
                <a:schemeClr val="accent1"/>
              </a:gs>
              <a:gs pos="100000">
                <a:schemeClr val="accent3"/>
              </a:gs>
            </a:gsLst>
            <a:lin ang="5400000" scaled="0"/>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8" name="Footer Placeholder 4">
            <a:extLst>
              <a:ext uri="{FF2B5EF4-FFF2-40B4-BE49-F238E27FC236}">
                <a16:creationId xmlns:a16="http://schemas.microsoft.com/office/drawing/2014/main" id="{065E1AF9-603A-40A2-C045-838A6DBCAF2D}"/>
              </a:ext>
            </a:extLst>
          </p:cNvPr>
          <p:cNvSpPr>
            <a:spLocks noGrp="1"/>
          </p:cNvSpPr>
          <p:nvPr>
            <p:ph type="ftr" sz="quarter" idx="11"/>
          </p:nvPr>
        </p:nvSpPr>
        <p:spPr>
          <a:xfrm>
            <a:off x="4038600" y="6356351"/>
            <a:ext cx="4114800" cy="365125"/>
          </a:xfrm>
        </p:spPr>
        <p:txBody>
          <a:bodyPr/>
          <a:lstStyle>
            <a:lvl1pPr>
              <a:defRPr>
                <a:solidFill>
                  <a:schemeClr val="bg1"/>
                </a:solidFill>
              </a:defRPr>
            </a:lvl1pPr>
          </a:lstStyle>
          <a:p>
            <a:endParaRPr lang="en-US"/>
          </a:p>
        </p:txBody>
      </p:sp>
      <p:sp>
        <p:nvSpPr>
          <p:cNvPr id="9" name="Slide Number Placeholder 5">
            <a:extLst>
              <a:ext uri="{FF2B5EF4-FFF2-40B4-BE49-F238E27FC236}">
                <a16:creationId xmlns:a16="http://schemas.microsoft.com/office/drawing/2014/main" id="{0D182898-DCAE-D9A3-B8A7-9289D7A11246}"/>
              </a:ext>
            </a:extLst>
          </p:cNvPr>
          <p:cNvSpPr>
            <a:spLocks noGrp="1"/>
          </p:cNvSpPr>
          <p:nvPr>
            <p:ph type="sldNum" sz="quarter" idx="12"/>
          </p:nvPr>
        </p:nvSpPr>
        <p:spPr>
          <a:xfrm>
            <a:off x="9448800" y="6356351"/>
            <a:ext cx="2743200" cy="365125"/>
          </a:xfrm>
        </p:spPr>
        <p:txBody>
          <a:bodyPr/>
          <a:lstStyle>
            <a:lvl1pPr>
              <a:defRPr>
                <a:solidFill>
                  <a:schemeClr val="bg1"/>
                </a:solidFill>
              </a:defRPr>
            </a:lvl1pPr>
          </a:lstStyle>
          <a:p>
            <a:fld id="{58EB555C-832B-9248-B063-F5BF6D871D9B}" type="slidenum">
              <a:rPr lang="en-US" smtClean="0"/>
              <a:pPr/>
              <a:t>‹#›</a:t>
            </a:fld>
            <a:endParaRPr lang="en-US"/>
          </a:p>
        </p:txBody>
      </p:sp>
      <p:sp>
        <p:nvSpPr>
          <p:cNvPr id="2" name="Title 1"/>
          <p:cNvSpPr>
            <a:spLocks noGrp="1"/>
          </p:cNvSpPr>
          <p:nvPr>
            <p:ph type="title"/>
          </p:nvPr>
        </p:nvSpPr>
        <p:spPr>
          <a:xfrm>
            <a:off x="557784" y="762000"/>
            <a:ext cx="3480816" cy="2188464"/>
          </a:xfrm>
        </p:spPr>
        <p:txBody>
          <a:bodyPr anchor="b"/>
          <a:lstStyle>
            <a:lvl1pPr>
              <a:defRPr sz="3200" b="0" i="0">
                <a:solidFill>
                  <a:schemeClr val="bg1"/>
                </a:solidFill>
                <a:latin typeface="+mj-lt"/>
                <a:cs typeface="Poppins" pitchFamily="2" charset="77"/>
              </a:defRPr>
            </a:lvl1pPr>
          </a:lstStyle>
          <a:p>
            <a:r>
              <a:rPr lang="en-US" dirty="0"/>
              <a:t>Click to edit Master title style</a:t>
            </a:r>
          </a:p>
        </p:txBody>
      </p:sp>
      <p:sp>
        <p:nvSpPr>
          <p:cNvPr id="4" name="Text Placeholder 3"/>
          <p:cNvSpPr>
            <a:spLocks noGrp="1"/>
          </p:cNvSpPr>
          <p:nvPr>
            <p:ph type="body" sz="half" idx="2"/>
          </p:nvPr>
        </p:nvSpPr>
        <p:spPr>
          <a:xfrm>
            <a:off x="557784" y="3157728"/>
            <a:ext cx="3480816" cy="2663952"/>
          </a:xfrm>
        </p:spPr>
        <p:txBody>
          <a:bodyPr/>
          <a:lstStyle>
            <a:lvl1pPr marL="0" indent="0">
              <a:buNone/>
              <a:defRPr sz="1600" b="1">
                <a:solidFill>
                  <a:schemeClr val="bg1"/>
                </a:solidFill>
                <a:latin typeface="+mj-lt"/>
              </a:defRPr>
            </a:lvl1pPr>
            <a:lvl2pPr marL="457211" indent="0">
              <a:buNone/>
              <a:defRPr sz="1400"/>
            </a:lvl2pPr>
            <a:lvl3pPr marL="914424" indent="0">
              <a:buNone/>
              <a:defRPr sz="1200"/>
            </a:lvl3pPr>
            <a:lvl4pPr marL="1371635" indent="0">
              <a:buNone/>
              <a:defRPr sz="1000"/>
            </a:lvl4pPr>
            <a:lvl5pPr marL="1828845" indent="0">
              <a:buNone/>
              <a:defRPr sz="1000"/>
            </a:lvl5pPr>
            <a:lvl6pPr marL="2286058" indent="0">
              <a:buNone/>
              <a:defRPr sz="1000"/>
            </a:lvl6pPr>
            <a:lvl7pPr marL="2743269" indent="0">
              <a:buNone/>
              <a:defRPr sz="1000"/>
            </a:lvl7pPr>
            <a:lvl8pPr marL="3200480" indent="0">
              <a:buNone/>
              <a:defRPr sz="1000"/>
            </a:lvl8pPr>
            <a:lvl9pPr marL="3657691"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solidFill>
                  <a:schemeClr val="bg1"/>
                </a:solidFill>
              </a:defRPr>
            </a:lvl1pPr>
          </a:lstStyle>
          <a:p>
            <a:fld id="{D5C00685-DA14-614C-8DCA-CAC75FCB6A70}" type="datetime1">
              <a:rPr lang="en-US" smtClean="0"/>
              <a:pPr/>
              <a:t>07/18/2024</a:t>
            </a:fld>
            <a:endParaRPr lang="en-US"/>
          </a:p>
        </p:txBody>
      </p:sp>
      <p:sp>
        <p:nvSpPr>
          <p:cNvPr id="12" name="Content Placeholder 2">
            <a:extLst>
              <a:ext uri="{FF2B5EF4-FFF2-40B4-BE49-F238E27FC236}">
                <a16:creationId xmlns:a16="http://schemas.microsoft.com/office/drawing/2014/main" id="{EC6373EF-85BF-0278-E57C-3C0EBE15F530}"/>
              </a:ext>
            </a:extLst>
          </p:cNvPr>
          <p:cNvSpPr>
            <a:spLocks noGrp="1"/>
          </p:cNvSpPr>
          <p:nvPr>
            <p:ph idx="1"/>
          </p:nvPr>
        </p:nvSpPr>
        <p:spPr>
          <a:xfrm>
            <a:off x="4547616" y="762000"/>
            <a:ext cx="7187184" cy="5059680"/>
          </a:xfrm>
        </p:spPr>
        <p:txBody>
          <a:bodyPr anchor="ctr"/>
          <a:lstStyle>
            <a:lvl1pPr marL="0" indent="0">
              <a:buClr>
                <a:schemeClr val="bg1"/>
              </a:buClr>
              <a:buNone/>
              <a:tabLst>
                <a:tab pos="1142971" algn="l"/>
              </a:tabLst>
              <a:defRPr sz="1600">
                <a:solidFill>
                  <a:schemeClr val="bg1"/>
                </a:solidFill>
              </a:defRPr>
            </a:lvl1pPr>
            <a:lvl2pPr marL="457189" indent="0">
              <a:buClr>
                <a:schemeClr val="bg1"/>
              </a:buClr>
              <a:buNone/>
              <a:defRPr>
                <a:solidFill>
                  <a:schemeClr val="bg1"/>
                </a:solidFill>
              </a:defRPr>
            </a:lvl2pPr>
            <a:lvl3pPr marL="914377" indent="0">
              <a:buClr>
                <a:schemeClr val="bg1"/>
              </a:buClr>
              <a:buNone/>
              <a:defRPr>
                <a:solidFill>
                  <a:schemeClr val="bg1"/>
                </a:solidFill>
              </a:defRPr>
            </a:lvl3pPr>
            <a:lvl4pPr marL="1371566" indent="0">
              <a:buClr>
                <a:schemeClr val="bg1"/>
              </a:buClr>
              <a:buNone/>
              <a:defRPr>
                <a:solidFill>
                  <a:schemeClr val="bg1"/>
                </a:solidFill>
              </a:defRPr>
            </a:lvl4pPr>
            <a:lvl5pPr marL="1828754" indent="0">
              <a:buClr>
                <a:schemeClr val="bg1"/>
              </a:buClr>
              <a:buNone/>
              <a:defRPr>
                <a:solidFill>
                  <a:schemeClr val="bg1"/>
                </a:solidFill>
              </a:defRPr>
            </a:lvl5pPr>
          </a:lstStyle>
          <a:p>
            <a:pPr lvl="0"/>
            <a:r>
              <a:rPr lang="en-US" dirty="0"/>
              <a:t>Click to edit Master text styles</a:t>
            </a:r>
          </a:p>
        </p:txBody>
      </p:sp>
      <p:pic>
        <p:nvPicPr>
          <p:cNvPr id="10" name="Graphic 9">
            <a:extLst>
              <a:ext uri="{FF2B5EF4-FFF2-40B4-BE49-F238E27FC236}">
                <a16:creationId xmlns:a16="http://schemas.microsoft.com/office/drawing/2014/main" id="{A7D35BB8-E315-80E9-A4BC-6E6F28548E54}"/>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0236777" y="6431732"/>
            <a:ext cx="1375828" cy="224209"/>
          </a:xfrm>
          <a:prstGeom prst="rect">
            <a:avLst/>
          </a:prstGeom>
        </p:spPr>
      </p:pic>
    </p:spTree>
    <p:extLst>
      <p:ext uri="{BB962C8B-B14F-4D97-AF65-F5344CB8AC3E}">
        <p14:creationId xmlns:p14="http://schemas.microsoft.com/office/powerpoint/2010/main" val="28761775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30.xml><?xml version="1.0" encoding="utf-8"?>
<p:sldLayout xmlns:a="http://schemas.openxmlformats.org/drawingml/2006/main" xmlns:r="http://schemas.openxmlformats.org/officeDocument/2006/relationships" xmlns:p="http://schemas.openxmlformats.org/presentationml/2006/main" showMasterSp="0" type="titleOnly" preserve="1">
  <p:cSld name="Icons Slide Ligh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617A91C-96C5-B40B-0D80-BBFD2849194B}"/>
              </a:ext>
            </a:extLst>
          </p:cNvPr>
          <p:cNvSpPr/>
          <p:nvPr userDrawn="1"/>
        </p:nvSpPr>
        <p:spPr>
          <a:xfrm>
            <a:off x="0" y="0"/>
            <a:ext cx="12192000" cy="972589"/>
          </a:xfrm>
          <a:prstGeom prst="rect">
            <a:avLst/>
          </a:prstGeom>
          <a:gradFill flip="none" rotWithShape="1">
            <a:gsLst>
              <a:gs pos="12000">
                <a:schemeClr val="accent1"/>
              </a:gs>
              <a:gs pos="100000">
                <a:schemeClr val="accent3"/>
              </a:gs>
            </a:gsLst>
            <a:lin ang="5400000" scaled="0"/>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a:extLst>
              <a:ext uri="{FF2B5EF4-FFF2-40B4-BE49-F238E27FC236}">
                <a16:creationId xmlns:a16="http://schemas.microsoft.com/office/drawing/2014/main" id="{92E5E293-9CF7-FF8C-1442-AD1EFABB1697}"/>
              </a:ext>
            </a:extLst>
          </p:cNvPr>
          <p:cNvSpPr>
            <a:spLocks noGrp="1"/>
          </p:cNvSpPr>
          <p:nvPr>
            <p:ph type="title"/>
          </p:nvPr>
        </p:nvSpPr>
        <p:spPr>
          <a:xfrm>
            <a:off x="557784" y="1"/>
            <a:ext cx="11073384" cy="972591"/>
          </a:xfrm>
        </p:spPr>
        <p:txBody>
          <a:bodyPr/>
          <a:lstStyle/>
          <a:p>
            <a:r>
              <a:rPr lang="en-US" dirty="0"/>
              <a:t>Click to edit Master title style</a:t>
            </a:r>
          </a:p>
        </p:txBody>
      </p:sp>
      <p:sp>
        <p:nvSpPr>
          <p:cNvPr id="3" name="Date Placeholder 2">
            <a:extLst>
              <a:ext uri="{FF2B5EF4-FFF2-40B4-BE49-F238E27FC236}">
                <a16:creationId xmlns:a16="http://schemas.microsoft.com/office/drawing/2014/main" id="{7AA4C4C0-6FD2-C8F7-5B55-5A6A5FA5CD1C}"/>
              </a:ext>
            </a:extLst>
          </p:cNvPr>
          <p:cNvSpPr>
            <a:spLocks noGrp="1"/>
          </p:cNvSpPr>
          <p:nvPr>
            <p:ph type="dt" sz="half" idx="10"/>
          </p:nvPr>
        </p:nvSpPr>
        <p:spPr/>
        <p:txBody>
          <a:bodyPr/>
          <a:lstStyle/>
          <a:p>
            <a:fld id="{A5CD99A4-8255-AD40-AC11-3A5076833560}" type="datetimeFigureOut">
              <a:rPr lang="en-US" smtClean="0"/>
              <a:t>07/18/2024</a:t>
            </a:fld>
            <a:endParaRPr lang="en-US"/>
          </a:p>
        </p:txBody>
      </p:sp>
      <p:sp>
        <p:nvSpPr>
          <p:cNvPr id="4" name="Footer Placeholder 3">
            <a:extLst>
              <a:ext uri="{FF2B5EF4-FFF2-40B4-BE49-F238E27FC236}">
                <a16:creationId xmlns:a16="http://schemas.microsoft.com/office/drawing/2014/main" id="{224D546F-220D-6909-549C-5D5FDF8742D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D18EE65-E47A-7C96-C00B-C91B905C59B9}"/>
              </a:ext>
            </a:extLst>
          </p:cNvPr>
          <p:cNvSpPr>
            <a:spLocks noGrp="1"/>
          </p:cNvSpPr>
          <p:nvPr>
            <p:ph type="sldNum" sz="quarter" idx="12"/>
          </p:nvPr>
        </p:nvSpPr>
        <p:spPr/>
        <p:txBody>
          <a:bodyPr/>
          <a:lstStyle/>
          <a:p>
            <a:fld id="{58EB555C-832B-9248-B063-F5BF6D871D9B}" type="slidenum">
              <a:rPr lang="en-US" smtClean="0"/>
              <a:t>‹#›</a:t>
            </a:fld>
            <a:endParaRPr lang="en-US"/>
          </a:p>
        </p:txBody>
      </p:sp>
    </p:spTree>
    <p:extLst>
      <p:ext uri="{BB962C8B-B14F-4D97-AF65-F5344CB8AC3E}">
        <p14:creationId xmlns:p14="http://schemas.microsoft.com/office/powerpoint/2010/main" val="20285304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31.xml><?xml version="1.0" encoding="utf-8"?>
<p:sldLayout xmlns:a="http://schemas.openxmlformats.org/drawingml/2006/main" xmlns:r="http://schemas.openxmlformats.org/officeDocument/2006/relationships" xmlns:p="http://schemas.openxmlformats.org/presentationml/2006/main" showMasterSp="0" type="titleOnly" preserve="1">
  <p:cSld name="Icons Slide Dark">
    <p:bg>
      <p:bgPr>
        <a:solidFill>
          <a:schemeClr val="accent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6349E26-D8F3-EA14-6A77-830721F3AEF6}"/>
              </a:ext>
            </a:extLst>
          </p:cNvPr>
          <p:cNvSpPr/>
          <p:nvPr userDrawn="1"/>
        </p:nvSpPr>
        <p:spPr>
          <a:xfrm>
            <a:off x="0" y="0"/>
            <a:ext cx="12192000" cy="972589"/>
          </a:xfrm>
          <a:prstGeom prst="rect">
            <a:avLst/>
          </a:prstGeom>
          <a:gradFill flip="none" rotWithShape="1">
            <a:gsLst>
              <a:gs pos="12000">
                <a:schemeClr val="accent1"/>
              </a:gs>
              <a:gs pos="100000">
                <a:schemeClr val="accent3"/>
              </a:gs>
            </a:gsLst>
            <a:lin ang="5400000" scaled="0"/>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a:extLst>
              <a:ext uri="{FF2B5EF4-FFF2-40B4-BE49-F238E27FC236}">
                <a16:creationId xmlns:a16="http://schemas.microsoft.com/office/drawing/2014/main" id="{92E5E293-9CF7-FF8C-1442-AD1EFABB1697}"/>
              </a:ext>
            </a:extLst>
          </p:cNvPr>
          <p:cNvSpPr>
            <a:spLocks noGrp="1"/>
          </p:cNvSpPr>
          <p:nvPr>
            <p:ph type="title"/>
          </p:nvPr>
        </p:nvSpPr>
        <p:spPr>
          <a:xfrm>
            <a:off x="557784" y="1"/>
            <a:ext cx="11073384" cy="972591"/>
          </a:xfrm>
        </p:spPr>
        <p:txBody>
          <a:bodyPr/>
          <a:lstStyle/>
          <a:p>
            <a:r>
              <a:rPr lang="en-US" dirty="0"/>
              <a:t>Click to edit Master title style</a:t>
            </a:r>
          </a:p>
        </p:txBody>
      </p:sp>
      <p:sp>
        <p:nvSpPr>
          <p:cNvPr id="3" name="Date Placeholder 2">
            <a:extLst>
              <a:ext uri="{FF2B5EF4-FFF2-40B4-BE49-F238E27FC236}">
                <a16:creationId xmlns:a16="http://schemas.microsoft.com/office/drawing/2014/main" id="{7AA4C4C0-6FD2-C8F7-5B55-5A6A5FA5CD1C}"/>
              </a:ext>
            </a:extLst>
          </p:cNvPr>
          <p:cNvSpPr>
            <a:spLocks noGrp="1"/>
          </p:cNvSpPr>
          <p:nvPr>
            <p:ph type="dt" sz="half" idx="10"/>
          </p:nvPr>
        </p:nvSpPr>
        <p:spPr/>
        <p:txBody>
          <a:bodyPr/>
          <a:lstStyle/>
          <a:p>
            <a:fld id="{A5CD99A4-8255-AD40-AC11-3A5076833560}" type="datetimeFigureOut">
              <a:rPr lang="en-US" smtClean="0"/>
              <a:t>07/18/2024</a:t>
            </a:fld>
            <a:endParaRPr lang="en-US"/>
          </a:p>
        </p:txBody>
      </p:sp>
      <p:sp>
        <p:nvSpPr>
          <p:cNvPr id="4" name="Footer Placeholder 3">
            <a:extLst>
              <a:ext uri="{FF2B5EF4-FFF2-40B4-BE49-F238E27FC236}">
                <a16:creationId xmlns:a16="http://schemas.microsoft.com/office/drawing/2014/main" id="{224D546F-220D-6909-549C-5D5FDF8742D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D18EE65-E47A-7C96-C00B-C91B905C59B9}"/>
              </a:ext>
            </a:extLst>
          </p:cNvPr>
          <p:cNvSpPr>
            <a:spLocks noGrp="1"/>
          </p:cNvSpPr>
          <p:nvPr>
            <p:ph type="sldNum" sz="quarter" idx="12"/>
          </p:nvPr>
        </p:nvSpPr>
        <p:spPr/>
        <p:txBody>
          <a:bodyPr/>
          <a:lstStyle/>
          <a:p>
            <a:fld id="{58EB555C-832B-9248-B063-F5BF6D871D9B}" type="slidenum">
              <a:rPr lang="en-US" smtClean="0"/>
              <a:t>‹#›</a:t>
            </a:fld>
            <a:endParaRPr lang="en-US"/>
          </a:p>
        </p:txBody>
      </p:sp>
    </p:spTree>
    <p:extLst>
      <p:ext uri="{BB962C8B-B14F-4D97-AF65-F5344CB8AC3E}">
        <p14:creationId xmlns:p14="http://schemas.microsoft.com/office/powerpoint/2010/main" val="33211253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32.xml><?xml version="1.0" encoding="utf-8"?>
<p:sldLayout xmlns:a="http://schemas.openxmlformats.org/drawingml/2006/main" xmlns:r="http://schemas.openxmlformats.org/officeDocument/2006/relationships" xmlns:p="http://schemas.openxmlformats.org/presentationml/2006/main" showMasterSp="0" preserve="1" userDrawn="1">
  <p:cSld name="Side Title and Conten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D3B55FA4-D4B4-4C06-BE42-839B9C1BE17B}"/>
              </a:ext>
            </a:extLst>
          </p:cNvPr>
          <p:cNvSpPr/>
          <p:nvPr userDrawn="1"/>
        </p:nvSpPr>
        <p:spPr>
          <a:xfrm>
            <a:off x="0" y="0"/>
            <a:ext cx="4225871" cy="6858000"/>
          </a:xfrm>
          <a:prstGeom prst="rect">
            <a:avLst/>
          </a:prstGeom>
          <a:gradFill flip="none" rotWithShape="1">
            <a:gsLst>
              <a:gs pos="18000">
                <a:schemeClr val="accent1"/>
              </a:gs>
              <a:gs pos="100000">
                <a:schemeClr val="accent2"/>
              </a:gs>
            </a:gsLst>
            <a:lin ang="5400000" scaled="0"/>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p:nvPr>
        </p:nvSpPr>
        <p:spPr>
          <a:xfrm>
            <a:off x="557784" y="762000"/>
            <a:ext cx="3229416" cy="2188464"/>
          </a:xfrm>
        </p:spPr>
        <p:txBody>
          <a:bodyPr anchor="b"/>
          <a:lstStyle>
            <a:lvl1pPr>
              <a:defRPr sz="3200" b="0" i="0">
                <a:solidFill>
                  <a:schemeClr val="bg1"/>
                </a:solidFill>
                <a:latin typeface="+mj-lt"/>
                <a:cs typeface="Poppins" pitchFamily="2" charset="77"/>
              </a:defRPr>
            </a:lvl1pPr>
          </a:lstStyle>
          <a:p>
            <a:r>
              <a:rPr lang="en-US" dirty="0"/>
              <a:t>Click to edit Master title style</a:t>
            </a:r>
          </a:p>
        </p:txBody>
      </p:sp>
      <p:sp>
        <p:nvSpPr>
          <p:cNvPr id="4" name="Text Placeholder 3"/>
          <p:cNvSpPr>
            <a:spLocks noGrp="1"/>
          </p:cNvSpPr>
          <p:nvPr>
            <p:ph type="body" sz="half" idx="2"/>
          </p:nvPr>
        </p:nvSpPr>
        <p:spPr>
          <a:xfrm>
            <a:off x="557784" y="3157728"/>
            <a:ext cx="3229416" cy="2560320"/>
          </a:xfrm>
        </p:spPr>
        <p:txBody>
          <a:bodyPr/>
          <a:lstStyle>
            <a:lvl1pPr marL="0" indent="0">
              <a:buNone/>
              <a:defRPr sz="1600" b="1">
                <a:solidFill>
                  <a:schemeClr val="bg1"/>
                </a:solidFill>
                <a:latin typeface="+mj-lt"/>
              </a:defRPr>
            </a:lvl1pPr>
            <a:lvl2pPr marL="457211" indent="0">
              <a:buNone/>
              <a:defRPr sz="1400"/>
            </a:lvl2pPr>
            <a:lvl3pPr marL="914424" indent="0">
              <a:buNone/>
              <a:defRPr sz="1200"/>
            </a:lvl3pPr>
            <a:lvl4pPr marL="1371635" indent="0">
              <a:buNone/>
              <a:defRPr sz="1000"/>
            </a:lvl4pPr>
            <a:lvl5pPr marL="1828845" indent="0">
              <a:buNone/>
              <a:defRPr sz="1000"/>
            </a:lvl5pPr>
            <a:lvl6pPr marL="2286058" indent="0">
              <a:buNone/>
              <a:defRPr sz="1000"/>
            </a:lvl6pPr>
            <a:lvl7pPr marL="2743269" indent="0">
              <a:buNone/>
              <a:defRPr sz="1000"/>
            </a:lvl7pPr>
            <a:lvl8pPr marL="3200480" indent="0">
              <a:buNone/>
              <a:defRPr sz="1000"/>
            </a:lvl8pPr>
            <a:lvl9pPr marL="3657691"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solidFill>
                  <a:schemeClr val="bg1"/>
                </a:solidFill>
              </a:defRPr>
            </a:lvl1pPr>
          </a:lstStyle>
          <a:p>
            <a:fld id="{D5C00685-DA14-614C-8DCA-CAC75FCB6A70}" type="datetime1">
              <a:rPr lang="en-US" smtClean="0"/>
              <a:pPr/>
              <a:t>07/18/2024</a:t>
            </a:fld>
            <a:endParaRPr lang="en-US"/>
          </a:p>
        </p:txBody>
      </p:sp>
      <p:sp>
        <p:nvSpPr>
          <p:cNvPr id="7" name="Slide Number Placeholder 6"/>
          <p:cNvSpPr>
            <a:spLocks noGrp="1"/>
          </p:cNvSpPr>
          <p:nvPr>
            <p:ph type="sldNum" sz="quarter" idx="12"/>
          </p:nvPr>
        </p:nvSpPr>
        <p:spPr/>
        <p:txBody>
          <a:bodyPr vert="horz" lIns="91440" tIns="45720" rIns="91440" bIns="45720" rtlCol="0" anchor="ctr"/>
          <a:lstStyle>
            <a:lvl1pPr>
              <a:defRPr lang="en-US" smtClean="0"/>
            </a:lvl1pPr>
          </a:lstStyle>
          <a:p>
            <a:fld id="{86672422-C096-4E4B-9BBF-CCB112CE5E10}" type="slidenum">
              <a:rPr lang="en-US" smtClean="0"/>
              <a:pPr/>
              <a:t>‹#›</a:t>
            </a:fld>
            <a:endParaRPr lang="en-US" dirty="0"/>
          </a:p>
        </p:txBody>
      </p:sp>
      <p:sp>
        <p:nvSpPr>
          <p:cNvPr id="12" name="Content Placeholder 2">
            <a:extLst>
              <a:ext uri="{FF2B5EF4-FFF2-40B4-BE49-F238E27FC236}">
                <a16:creationId xmlns:a16="http://schemas.microsoft.com/office/drawing/2014/main" id="{EC6373EF-85BF-0278-E57C-3C0EBE15F530}"/>
              </a:ext>
            </a:extLst>
          </p:cNvPr>
          <p:cNvSpPr>
            <a:spLocks noGrp="1"/>
          </p:cNvSpPr>
          <p:nvPr>
            <p:ph idx="1"/>
          </p:nvPr>
        </p:nvSpPr>
        <p:spPr>
          <a:xfrm>
            <a:off x="4547616" y="762000"/>
            <a:ext cx="7187184" cy="5059680"/>
          </a:xfrm>
        </p:spPr>
        <p:txBody>
          <a:bodyPr anchor="ctr"/>
          <a:lstStyle>
            <a:lvl1pPr>
              <a:buClr>
                <a:schemeClr val="accent3"/>
              </a:buClr>
              <a:defRPr>
                <a:solidFill>
                  <a:schemeClr val="tx1"/>
                </a:solidFill>
              </a:defRPr>
            </a:lvl1pPr>
            <a:lvl2pPr>
              <a:buClr>
                <a:schemeClr val="accent3"/>
              </a:buClr>
              <a:defRPr>
                <a:solidFill>
                  <a:schemeClr val="tx1"/>
                </a:solidFill>
              </a:defRPr>
            </a:lvl2pPr>
            <a:lvl3pPr>
              <a:buClr>
                <a:schemeClr val="accent3"/>
              </a:buClr>
              <a:defRPr>
                <a:solidFill>
                  <a:schemeClr val="tx1"/>
                </a:solidFill>
              </a:defRPr>
            </a:lvl3pPr>
            <a:lvl4pPr>
              <a:buClr>
                <a:schemeClr val="accent3"/>
              </a:buClr>
              <a:defRPr>
                <a:solidFill>
                  <a:schemeClr val="tx1"/>
                </a:solidFill>
              </a:defRPr>
            </a:lvl4pPr>
            <a:lvl5pPr>
              <a:buClr>
                <a:schemeClr val="accent3"/>
              </a:buCl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10" name="Graphic 9">
            <a:extLst>
              <a:ext uri="{FF2B5EF4-FFF2-40B4-BE49-F238E27FC236}">
                <a16:creationId xmlns:a16="http://schemas.microsoft.com/office/drawing/2014/main" id="{C4B0FA74-89F9-35DB-1FC0-94833B3CB13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0236777" y="6431732"/>
            <a:ext cx="1375828" cy="224209"/>
          </a:xfrm>
          <a:prstGeom prst="rect">
            <a:avLst/>
          </a:prstGeom>
        </p:spPr>
      </p:pic>
    </p:spTree>
    <p:extLst>
      <p:ext uri="{BB962C8B-B14F-4D97-AF65-F5344CB8AC3E}">
        <p14:creationId xmlns:p14="http://schemas.microsoft.com/office/powerpoint/2010/main" val="592051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33.xml><?xml version="1.0" encoding="utf-8"?>
<p:sldLayout xmlns:a="http://schemas.openxmlformats.org/drawingml/2006/main" xmlns:r="http://schemas.openxmlformats.org/officeDocument/2006/relationships" xmlns:p="http://schemas.openxmlformats.org/presentationml/2006/main" showMasterSp="0" preserve="1" userDrawn="1">
  <p:cSld name="RightPhoto with Title and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185BF3B-D0D4-05B5-105A-18301C29819D}"/>
              </a:ext>
            </a:extLst>
          </p:cNvPr>
          <p:cNvSpPr/>
          <p:nvPr userDrawn="1"/>
        </p:nvSpPr>
        <p:spPr>
          <a:xfrm>
            <a:off x="0" y="0"/>
            <a:ext cx="12192000" cy="6858000"/>
          </a:xfrm>
          <a:prstGeom prst="rect">
            <a:avLst/>
          </a:prstGeom>
          <a:gradFill flip="none" rotWithShape="1">
            <a:gsLst>
              <a:gs pos="18000">
                <a:schemeClr val="accent1"/>
              </a:gs>
              <a:gs pos="100000">
                <a:schemeClr val="accent3"/>
              </a:gs>
            </a:gsLst>
            <a:lin ang="5400000" scaled="0"/>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7" name="Picture Placeholder 14">
            <a:extLst>
              <a:ext uri="{FF2B5EF4-FFF2-40B4-BE49-F238E27FC236}">
                <a16:creationId xmlns:a16="http://schemas.microsoft.com/office/drawing/2014/main" id="{F2A7FA40-4957-1FF6-A03B-7274DA104CA9}"/>
              </a:ext>
            </a:extLst>
          </p:cNvPr>
          <p:cNvSpPr>
            <a:spLocks noGrp="1"/>
          </p:cNvSpPr>
          <p:nvPr>
            <p:ph type="pic" sz="quarter" idx="13"/>
          </p:nvPr>
        </p:nvSpPr>
        <p:spPr>
          <a:xfrm>
            <a:off x="7322078" y="-1"/>
            <a:ext cx="4869924" cy="6858001"/>
          </a:xfrm>
          <a:custGeom>
            <a:avLst/>
            <a:gdLst>
              <a:gd name="connsiteX0" fmla="*/ 0 w 4869924"/>
              <a:gd name="connsiteY0" fmla="*/ 0 h 6858000"/>
              <a:gd name="connsiteX1" fmla="*/ 4869924 w 4869924"/>
              <a:gd name="connsiteY1" fmla="*/ 0 h 6858000"/>
              <a:gd name="connsiteX2" fmla="*/ 4869924 w 4869924"/>
              <a:gd name="connsiteY2" fmla="*/ 6858000 h 6858000"/>
              <a:gd name="connsiteX3" fmla="*/ 0 w 4869924"/>
              <a:gd name="connsiteY3" fmla="*/ 6858000 h 6858000"/>
              <a:gd name="connsiteX4" fmla="*/ 0 w 4869924"/>
              <a:gd name="connsiteY4" fmla="*/ 0 h 6858000"/>
              <a:gd name="connsiteX0" fmla="*/ 2784936 w 4869924"/>
              <a:gd name="connsiteY0" fmla="*/ 201092 h 6858000"/>
              <a:gd name="connsiteX1" fmla="*/ 4869924 w 4869924"/>
              <a:gd name="connsiteY1" fmla="*/ 0 h 6858000"/>
              <a:gd name="connsiteX2" fmla="*/ 4869924 w 4869924"/>
              <a:gd name="connsiteY2" fmla="*/ 6858000 h 6858000"/>
              <a:gd name="connsiteX3" fmla="*/ 0 w 4869924"/>
              <a:gd name="connsiteY3" fmla="*/ 6858000 h 6858000"/>
              <a:gd name="connsiteX4" fmla="*/ 2784936 w 4869924"/>
              <a:gd name="connsiteY4" fmla="*/ 201092 h 6858000"/>
              <a:gd name="connsiteX0" fmla="*/ 2003333 w 4869924"/>
              <a:gd name="connsiteY0" fmla="*/ 0 h 6858001"/>
              <a:gd name="connsiteX1" fmla="*/ 4869924 w 4869924"/>
              <a:gd name="connsiteY1" fmla="*/ 1 h 6858001"/>
              <a:gd name="connsiteX2" fmla="*/ 4869924 w 4869924"/>
              <a:gd name="connsiteY2" fmla="*/ 6858001 h 6858001"/>
              <a:gd name="connsiteX3" fmla="*/ 0 w 4869924"/>
              <a:gd name="connsiteY3" fmla="*/ 6858001 h 6858001"/>
              <a:gd name="connsiteX4" fmla="*/ 2003333 w 4869924"/>
              <a:gd name="connsiteY4" fmla="*/ 0 h 6858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69924" h="6858001">
                <a:moveTo>
                  <a:pt x="2003333" y="0"/>
                </a:moveTo>
                <a:lnTo>
                  <a:pt x="4869924" y="1"/>
                </a:lnTo>
                <a:lnTo>
                  <a:pt x="4869924" y="6858001"/>
                </a:lnTo>
                <a:lnTo>
                  <a:pt x="0" y="6858001"/>
                </a:lnTo>
                <a:lnTo>
                  <a:pt x="2003333" y="0"/>
                </a:lnTo>
                <a:close/>
              </a:path>
            </a:pathLst>
          </a:custGeom>
          <a:solidFill>
            <a:schemeClr val="bg2"/>
          </a:solidFill>
        </p:spPr>
        <p:txBody>
          <a:bodyPr anchor="ctr" anchorCtr="0"/>
          <a:lstStyle>
            <a:lvl1pPr marL="0" indent="0" algn="ctr">
              <a:buNone/>
              <a:defRPr/>
            </a:lvl1pPr>
          </a:lstStyle>
          <a:p>
            <a:endParaRPr lang="en-US"/>
          </a:p>
        </p:txBody>
      </p:sp>
      <p:sp>
        <p:nvSpPr>
          <p:cNvPr id="2" name="Title 1">
            <a:extLst>
              <a:ext uri="{FF2B5EF4-FFF2-40B4-BE49-F238E27FC236}">
                <a16:creationId xmlns:a16="http://schemas.microsoft.com/office/drawing/2014/main" id="{5885A615-0D52-96D0-3F6D-CB17304FDA3F}"/>
              </a:ext>
            </a:extLst>
          </p:cNvPr>
          <p:cNvSpPr>
            <a:spLocks noGrp="1"/>
          </p:cNvSpPr>
          <p:nvPr>
            <p:ph type="title"/>
          </p:nvPr>
        </p:nvSpPr>
        <p:spPr>
          <a:xfrm>
            <a:off x="557784" y="215492"/>
            <a:ext cx="8245147" cy="1325563"/>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0F4EA390-0EEF-431F-7F16-11CB1ECCA6ED}"/>
              </a:ext>
            </a:extLst>
          </p:cNvPr>
          <p:cNvSpPr>
            <a:spLocks noGrp="1"/>
          </p:cNvSpPr>
          <p:nvPr>
            <p:ph idx="1"/>
          </p:nvPr>
        </p:nvSpPr>
        <p:spPr>
          <a:xfrm>
            <a:off x="557784" y="1825625"/>
            <a:ext cx="6836616" cy="4351339"/>
          </a:xfrm>
        </p:spPr>
        <p:txBody>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C6C5D1F-DC28-1958-0F87-2E431C78324E}"/>
              </a:ext>
            </a:extLst>
          </p:cNvPr>
          <p:cNvSpPr>
            <a:spLocks noGrp="1"/>
          </p:cNvSpPr>
          <p:nvPr>
            <p:ph type="dt" sz="half" idx="10"/>
          </p:nvPr>
        </p:nvSpPr>
        <p:spPr>
          <a:xfrm>
            <a:off x="838200" y="7270751"/>
            <a:ext cx="2743200" cy="365125"/>
          </a:xfrm>
        </p:spPr>
        <p:txBody>
          <a:bodyPr/>
          <a:lstStyle/>
          <a:p>
            <a:fld id="{A5CD99A4-8255-AD40-AC11-3A5076833560}" type="datetimeFigureOut">
              <a:rPr lang="en-US" smtClean="0"/>
              <a:t>07/18/2024</a:t>
            </a:fld>
            <a:endParaRPr lang="en-US"/>
          </a:p>
        </p:txBody>
      </p:sp>
      <p:sp>
        <p:nvSpPr>
          <p:cNvPr id="5" name="Footer Placeholder 4">
            <a:extLst>
              <a:ext uri="{FF2B5EF4-FFF2-40B4-BE49-F238E27FC236}">
                <a16:creationId xmlns:a16="http://schemas.microsoft.com/office/drawing/2014/main" id="{1709D3D4-81C7-2EF6-5CB6-346ED8FA2B61}"/>
              </a:ext>
            </a:extLst>
          </p:cNvPr>
          <p:cNvSpPr>
            <a:spLocks noGrp="1"/>
          </p:cNvSpPr>
          <p:nvPr>
            <p:ph type="ftr" sz="quarter" idx="11"/>
          </p:nvPr>
        </p:nvSpPr>
        <p:spPr/>
        <p:txBody>
          <a:bodyPr/>
          <a:lstStyle>
            <a:lvl1pPr>
              <a:defRPr>
                <a:solidFill>
                  <a:schemeClr val="bg1"/>
                </a:solidFill>
              </a:defRPr>
            </a:lvl1pPr>
          </a:lstStyle>
          <a:p>
            <a:endParaRPr lang="en-US" dirty="0"/>
          </a:p>
        </p:txBody>
      </p:sp>
      <p:sp>
        <p:nvSpPr>
          <p:cNvPr id="6" name="Slide Number Placeholder 5">
            <a:extLst>
              <a:ext uri="{FF2B5EF4-FFF2-40B4-BE49-F238E27FC236}">
                <a16:creationId xmlns:a16="http://schemas.microsoft.com/office/drawing/2014/main" id="{9636D7AB-6AD6-2AF2-77F7-F3432696A4AF}"/>
              </a:ext>
            </a:extLst>
          </p:cNvPr>
          <p:cNvSpPr>
            <a:spLocks noGrp="1"/>
          </p:cNvSpPr>
          <p:nvPr>
            <p:ph type="sldNum" sz="quarter" idx="12"/>
          </p:nvPr>
        </p:nvSpPr>
        <p:spPr/>
        <p:txBody>
          <a:bodyPr/>
          <a:lstStyle>
            <a:lvl1pPr>
              <a:defRPr>
                <a:solidFill>
                  <a:schemeClr val="bg1"/>
                </a:solidFill>
              </a:defRPr>
            </a:lvl1pPr>
          </a:lstStyle>
          <a:p>
            <a:fld id="{58EB555C-832B-9248-B063-F5BF6D871D9B}" type="slidenum">
              <a:rPr lang="en-US" smtClean="0"/>
              <a:pPr/>
              <a:t>‹#›</a:t>
            </a:fld>
            <a:endParaRPr lang="en-US"/>
          </a:p>
        </p:txBody>
      </p:sp>
      <p:pic>
        <p:nvPicPr>
          <p:cNvPr id="9" name="Graphic 8">
            <a:extLst>
              <a:ext uri="{FF2B5EF4-FFF2-40B4-BE49-F238E27FC236}">
                <a16:creationId xmlns:a16="http://schemas.microsoft.com/office/drawing/2014/main" id="{A06FC70A-1FC2-3E12-4E4E-DCF0CE96B1C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846138" y="6431732"/>
            <a:ext cx="1375828" cy="224209"/>
          </a:xfrm>
          <a:prstGeom prst="rect">
            <a:avLst/>
          </a:prstGeom>
        </p:spPr>
      </p:pic>
    </p:spTree>
    <p:extLst>
      <p:ext uri="{BB962C8B-B14F-4D97-AF65-F5344CB8AC3E}">
        <p14:creationId xmlns:p14="http://schemas.microsoft.com/office/powerpoint/2010/main" val="3580643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34.xml><?xml version="1.0" encoding="utf-8"?>
<p:sldLayout xmlns:a="http://schemas.openxmlformats.org/drawingml/2006/main" xmlns:r="http://schemas.openxmlformats.org/officeDocument/2006/relationships" xmlns:p="http://schemas.openxmlformats.org/presentationml/2006/main" showMasterSp="0" userDrawn="1">
  <p:cSld name="Left Photo with Title and Conten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D0ABAAB-75E1-611B-8941-21C76F4B0604}"/>
              </a:ext>
            </a:extLst>
          </p:cNvPr>
          <p:cNvSpPr/>
          <p:nvPr userDrawn="1"/>
        </p:nvSpPr>
        <p:spPr>
          <a:xfrm>
            <a:off x="0" y="0"/>
            <a:ext cx="12192000" cy="6858000"/>
          </a:xfrm>
          <a:prstGeom prst="rect">
            <a:avLst/>
          </a:prstGeom>
          <a:gradFill flip="none" rotWithShape="1">
            <a:gsLst>
              <a:gs pos="18000">
                <a:schemeClr val="accent1"/>
              </a:gs>
              <a:gs pos="100000">
                <a:schemeClr val="accent2"/>
              </a:gs>
            </a:gsLst>
            <a:lin ang="5400000" scaled="0"/>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6" name="Picture Placeholder 5">
            <a:extLst>
              <a:ext uri="{FF2B5EF4-FFF2-40B4-BE49-F238E27FC236}">
                <a16:creationId xmlns:a16="http://schemas.microsoft.com/office/drawing/2014/main" id="{09673B2D-11B5-4586-9BD3-8BD030D68B82}"/>
              </a:ext>
            </a:extLst>
          </p:cNvPr>
          <p:cNvSpPr>
            <a:spLocks noGrp="1"/>
          </p:cNvSpPr>
          <p:nvPr>
            <p:ph type="pic" sz="quarter" idx="10"/>
          </p:nvPr>
        </p:nvSpPr>
        <p:spPr>
          <a:xfrm>
            <a:off x="-264161" y="0"/>
            <a:ext cx="6360160" cy="6858000"/>
          </a:xfrm>
          <a:custGeom>
            <a:avLst/>
            <a:gdLst>
              <a:gd name="connsiteX0" fmla="*/ 1590040 w 6360160"/>
              <a:gd name="connsiteY0" fmla="*/ 0 h 6858000"/>
              <a:gd name="connsiteX1" fmla="*/ 6360160 w 6360160"/>
              <a:gd name="connsiteY1" fmla="*/ 0 h 6858000"/>
              <a:gd name="connsiteX2" fmla="*/ 4770120 w 6360160"/>
              <a:gd name="connsiteY2" fmla="*/ 6858000 h 6858000"/>
              <a:gd name="connsiteX3" fmla="*/ 0 w 636016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6360160" h="6858000">
                <a:moveTo>
                  <a:pt x="1590040" y="0"/>
                </a:moveTo>
                <a:lnTo>
                  <a:pt x="6360160" y="0"/>
                </a:lnTo>
                <a:lnTo>
                  <a:pt x="4770120" y="6858000"/>
                </a:lnTo>
                <a:lnTo>
                  <a:pt x="0" y="6858000"/>
                </a:lnTo>
                <a:close/>
              </a:path>
            </a:pathLst>
          </a:custGeom>
          <a:solidFill>
            <a:schemeClr val="bg1">
              <a:lumMod val="95000"/>
            </a:schemeClr>
          </a:solidFill>
        </p:spPr>
        <p:txBody>
          <a:bodyPr wrap="square" anchor="ctr" anchorCtr="0">
            <a:noAutofit/>
          </a:bodyPr>
          <a:lstStyle>
            <a:lvl1pPr marL="0" indent="0" algn="ctr">
              <a:buNone/>
              <a:defRPr/>
            </a:lvl1pPr>
          </a:lstStyle>
          <a:p>
            <a:endParaRPr lang="en-US" dirty="0"/>
          </a:p>
        </p:txBody>
      </p:sp>
      <p:sp>
        <p:nvSpPr>
          <p:cNvPr id="4" name="Title 1">
            <a:extLst>
              <a:ext uri="{FF2B5EF4-FFF2-40B4-BE49-F238E27FC236}">
                <a16:creationId xmlns:a16="http://schemas.microsoft.com/office/drawing/2014/main" id="{93A408A0-1B5E-DF0A-00A5-58BF9DD906DB}"/>
              </a:ext>
            </a:extLst>
          </p:cNvPr>
          <p:cNvSpPr>
            <a:spLocks noGrp="1"/>
          </p:cNvSpPr>
          <p:nvPr>
            <p:ph type="title"/>
          </p:nvPr>
        </p:nvSpPr>
        <p:spPr>
          <a:xfrm>
            <a:off x="6096000" y="365125"/>
            <a:ext cx="5516605" cy="1325563"/>
          </a:xfrm>
        </p:spPr>
        <p:txBody>
          <a:bodyPr/>
          <a:lstStyle>
            <a:lvl1pPr>
              <a:defRPr>
                <a:solidFill>
                  <a:schemeClr val="bg1"/>
                </a:solidFill>
              </a:defRPr>
            </a:lvl1pPr>
          </a:lstStyle>
          <a:p>
            <a:r>
              <a:rPr lang="en-US" dirty="0"/>
              <a:t>Click to edit Master title style</a:t>
            </a:r>
          </a:p>
        </p:txBody>
      </p:sp>
      <p:sp>
        <p:nvSpPr>
          <p:cNvPr id="5" name="Content Placeholder 2">
            <a:extLst>
              <a:ext uri="{FF2B5EF4-FFF2-40B4-BE49-F238E27FC236}">
                <a16:creationId xmlns:a16="http://schemas.microsoft.com/office/drawing/2014/main" id="{67014B10-B5F4-B459-CBC3-342017313EFA}"/>
              </a:ext>
            </a:extLst>
          </p:cNvPr>
          <p:cNvSpPr>
            <a:spLocks noGrp="1"/>
          </p:cNvSpPr>
          <p:nvPr>
            <p:ph idx="1"/>
          </p:nvPr>
        </p:nvSpPr>
        <p:spPr>
          <a:xfrm>
            <a:off x="6096000" y="1825625"/>
            <a:ext cx="5516605" cy="4351339"/>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Slide Number Placeholder 5">
            <a:extLst>
              <a:ext uri="{FF2B5EF4-FFF2-40B4-BE49-F238E27FC236}">
                <a16:creationId xmlns:a16="http://schemas.microsoft.com/office/drawing/2014/main" id="{618B81C7-D2D4-40D8-25F0-A4105BDE30C4}"/>
              </a:ext>
            </a:extLst>
          </p:cNvPr>
          <p:cNvSpPr>
            <a:spLocks noGrp="1"/>
          </p:cNvSpPr>
          <p:nvPr>
            <p:ph type="sldNum" sz="quarter" idx="12"/>
          </p:nvPr>
        </p:nvSpPr>
        <p:spPr>
          <a:xfrm>
            <a:off x="9448800" y="6356351"/>
            <a:ext cx="2743200" cy="365125"/>
          </a:xfrm>
        </p:spPr>
        <p:txBody>
          <a:bodyPr/>
          <a:lstStyle>
            <a:lvl1pPr>
              <a:defRPr>
                <a:solidFill>
                  <a:schemeClr val="bg1"/>
                </a:solidFill>
              </a:defRPr>
            </a:lvl1pPr>
          </a:lstStyle>
          <a:p>
            <a:fld id="{58EB555C-832B-9248-B063-F5BF6D871D9B}" type="slidenum">
              <a:rPr lang="en-US" smtClean="0"/>
              <a:pPr/>
              <a:t>‹#›</a:t>
            </a:fld>
            <a:endParaRPr lang="en-US"/>
          </a:p>
        </p:txBody>
      </p:sp>
      <p:pic>
        <p:nvPicPr>
          <p:cNvPr id="9" name="Graphic 8">
            <a:extLst>
              <a:ext uri="{FF2B5EF4-FFF2-40B4-BE49-F238E27FC236}">
                <a16:creationId xmlns:a16="http://schemas.microsoft.com/office/drawing/2014/main" id="{4B5EA0E5-D6C1-5D7A-796F-E9403378BAE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0236777" y="6431732"/>
            <a:ext cx="1375828" cy="224209"/>
          </a:xfrm>
          <a:prstGeom prst="rect">
            <a:avLst/>
          </a:prstGeom>
        </p:spPr>
      </p:pic>
    </p:spTree>
    <p:extLst>
      <p:ext uri="{BB962C8B-B14F-4D97-AF65-F5344CB8AC3E}">
        <p14:creationId xmlns:p14="http://schemas.microsoft.com/office/powerpoint/2010/main" val="16627945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35.xml><?xml version="1.0" encoding="utf-8"?>
<p:sldLayout xmlns:a="http://schemas.openxmlformats.org/drawingml/2006/main" xmlns:r="http://schemas.openxmlformats.org/officeDocument/2006/relationships" xmlns:p="http://schemas.openxmlformats.org/presentationml/2006/main" showMasterSp="0" preserve="1" userDrawn="1">
  <p:cSld name="Left Photo with Title and Content Al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1905258-A3E1-5A2C-A546-3DD7CCDDB1CB}"/>
              </a:ext>
            </a:extLst>
          </p:cNvPr>
          <p:cNvSpPr/>
          <p:nvPr userDrawn="1"/>
        </p:nvSpPr>
        <p:spPr>
          <a:xfrm>
            <a:off x="0" y="0"/>
            <a:ext cx="12192000" cy="6858000"/>
          </a:xfrm>
          <a:prstGeom prst="rect">
            <a:avLst/>
          </a:prstGeom>
          <a:gradFill flip="none" rotWithShape="1">
            <a:gsLst>
              <a:gs pos="18000">
                <a:schemeClr val="accent1"/>
              </a:gs>
              <a:gs pos="100000">
                <a:schemeClr val="accent2"/>
              </a:gs>
            </a:gsLst>
            <a:lin ang="5400000" scaled="0"/>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7" name="Picture Placeholder 10">
            <a:extLst>
              <a:ext uri="{FF2B5EF4-FFF2-40B4-BE49-F238E27FC236}">
                <a16:creationId xmlns:a16="http://schemas.microsoft.com/office/drawing/2014/main" id="{E0803E9E-2971-683E-15DE-EDEDD95298B3}"/>
              </a:ext>
            </a:extLst>
          </p:cNvPr>
          <p:cNvSpPr>
            <a:spLocks noGrp="1"/>
          </p:cNvSpPr>
          <p:nvPr>
            <p:ph type="pic" sz="quarter" idx="11"/>
          </p:nvPr>
        </p:nvSpPr>
        <p:spPr>
          <a:xfrm>
            <a:off x="1" y="0"/>
            <a:ext cx="5899267" cy="6858000"/>
          </a:xfrm>
          <a:custGeom>
            <a:avLst/>
            <a:gdLst>
              <a:gd name="connsiteX0" fmla="*/ 0 w 3404782"/>
              <a:gd name="connsiteY0" fmla="*/ 0 h 5070663"/>
              <a:gd name="connsiteX1" fmla="*/ 3404782 w 3404782"/>
              <a:gd name="connsiteY1" fmla="*/ 0 h 5070663"/>
              <a:gd name="connsiteX2" fmla="*/ 3404782 w 3404782"/>
              <a:gd name="connsiteY2" fmla="*/ 5070663 h 5070663"/>
              <a:gd name="connsiteX3" fmla="*/ 0 w 3404782"/>
              <a:gd name="connsiteY3" fmla="*/ 5070663 h 5070663"/>
            </a:gdLst>
            <a:ahLst/>
            <a:cxnLst>
              <a:cxn ang="0">
                <a:pos x="connsiteX0" y="connsiteY0"/>
              </a:cxn>
              <a:cxn ang="0">
                <a:pos x="connsiteX1" y="connsiteY1"/>
              </a:cxn>
              <a:cxn ang="0">
                <a:pos x="connsiteX2" y="connsiteY2"/>
              </a:cxn>
              <a:cxn ang="0">
                <a:pos x="connsiteX3" y="connsiteY3"/>
              </a:cxn>
            </a:cxnLst>
            <a:rect l="l" t="t" r="r" b="b"/>
            <a:pathLst>
              <a:path w="3404782" h="5070663">
                <a:moveTo>
                  <a:pt x="0" y="0"/>
                </a:moveTo>
                <a:lnTo>
                  <a:pt x="3404782" y="0"/>
                </a:lnTo>
                <a:lnTo>
                  <a:pt x="3404782" y="5070663"/>
                </a:lnTo>
                <a:lnTo>
                  <a:pt x="0" y="5070663"/>
                </a:lnTo>
                <a:close/>
              </a:path>
            </a:pathLst>
          </a:custGeom>
          <a:solidFill>
            <a:schemeClr val="bg1">
              <a:lumMod val="95000"/>
            </a:schemeClr>
          </a:solidFill>
        </p:spPr>
        <p:txBody>
          <a:bodyPr wrap="square" anchor="ctr" anchorCtr="0">
            <a:noAutofit/>
          </a:bodyPr>
          <a:lstStyle>
            <a:lvl1pPr marL="0" indent="0" algn="ctr">
              <a:buNone/>
              <a:defRPr/>
            </a:lvl1pPr>
          </a:lstStyle>
          <a:p>
            <a:endParaRPr lang="en-US" dirty="0"/>
          </a:p>
        </p:txBody>
      </p:sp>
      <p:sp>
        <p:nvSpPr>
          <p:cNvPr id="4" name="Title 1">
            <a:extLst>
              <a:ext uri="{FF2B5EF4-FFF2-40B4-BE49-F238E27FC236}">
                <a16:creationId xmlns:a16="http://schemas.microsoft.com/office/drawing/2014/main" id="{93A408A0-1B5E-DF0A-00A5-58BF9DD906DB}"/>
              </a:ext>
            </a:extLst>
          </p:cNvPr>
          <p:cNvSpPr>
            <a:spLocks noGrp="1"/>
          </p:cNvSpPr>
          <p:nvPr>
            <p:ph type="title"/>
          </p:nvPr>
        </p:nvSpPr>
        <p:spPr>
          <a:xfrm>
            <a:off x="6292736" y="365125"/>
            <a:ext cx="5061065" cy="1325563"/>
          </a:xfrm>
        </p:spPr>
        <p:txBody>
          <a:bodyPr/>
          <a:lstStyle>
            <a:lvl1pPr>
              <a:defRPr>
                <a:solidFill>
                  <a:schemeClr val="bg1"/>
                </a:solidFill>
              </a:defRPr>
            </a:lvl1pPr>
          </a:lstStyle>
          <a:p>
            <a:r>
              <a:rPr lang="en-US" dirty="0"/>
              <a:t>Click to edit Master title style</a:t>
            </a:r>
          </a:p>
        </p:txBody>
      </p:sp>
      <p:sp>
        <p:nvSpPr>
          <p:cNvPr id="5" name="Content Placeholder 2">
            <a:extLst>
              <a:ext uri="{FF2B5EF4-FFF2-40B4-BE49-F238E27FC236}">
                <a16:creationId xmlns:a16="http://schemas.microsoft.com/office/drawing/2014/main" id="{67014B10-B5F4-B459-CBC3-342017313EFA}"/>
              </a:ext>
            </a:extLst>
          </p:cNvPr>
          <p:cNvSpPr>
            <a:spLocks noGrp="1"/>
          </p:cNvSpPr>
          <p:nvPr>
            <p:ph idx="1"/>
          </p:nvPr>
        </p:nvSpPr>
        <p:spPr>
          <a:xfrm>
            <a:off x="6292736" y="1825625"/>
            <a:ext cx="5061065" cy="4351339"/>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E14CEBF6-1454-EB9E-2DE6-094633856812}"/>
              </a:ext>
            </a:extLst>
          </p:cNvPr>
          <p:cNvSpPr>
            <a:spLocks noGrp="1"/>
          </p:cNvSpPr>
          <p:nvPr>
            <p:ph type="sldNum" sz="quarter" idx="12"/>
          </p:nvPr>
        </p:nvSpPr>
        <p:spPr>
          <a:xfrm>
            <a:off x="9448800" y="6356351"/>
            <a:ext cx="2743200" cy="365125"/>
          </a:xfrm>
        </p:spPr>
        <p:txBody>
          <a:bodyPr/>
          <a:lstStyle>
            <a:lvl1pPr>
              <a:defRPr>
                <a:solidFill>
                  <a:schemeClr val="bg1"/>
                </a:solidFill>
              </a:defRPr>
            </a:lvl1pPr>
          </a:lstStyle>
          <a:p>
            <a:fld id="{58EB555C-832B-9248-B063-F5BF6D871D9B}" type="slidenum">
              <a:rPr lang="en-US" smtClean="0"/>
              <a:pPr/>
              <a:t>‹#›</a:t>
            </a:fld>
            <a:endParaRPr lang="en-US"/>
          </a:p>
        </p:txBody>
      </p:sp>
      <p:pic>
        <p:nvPicPr>
          <p:cNvPr id="9" name="Graphic 8">
            <a:extLst>
              <a:ext uri="{FF2B5EF4-FFF2-40B4-BE49-F238E27FC236}">
                <a16:creationId xmlns:a16="http://schemas.microsoft.com/office/drawing/2014/main" id="{8A16EACF-148D-ADD9-6AD8-0861A689300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0236777" y="6431732"/>
            <a:ext cx="1375828" cy="224209"/>
          </a:xfrm>
          <a:prstGeom prst="rect">
            <a:avLst/>
          </a:prstGeom>
        </p:spPr>
      </p:pic>
    </p:spTree>
    <p:extLst>
      <p:ext uri="{BB962C8B-B14F-4D97-AF65-F5344CB8AC3E}">
        <p14:creationId xmlns:p14="http://schemas.microsoft.com/office/powerpoint/2010/main" val="17638593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36.xml><?xml version="1.0" encoding="utf-8"?>
<p:sldLayout xmlns:a="http://schemas.openxmlformats.org/drawingml/2006/main" xmlns:r="http://schemas.openxmlformats.org/officeDocument/2006/relationships" xmlns:p="http://schemas.openxmlformats.org/presentationml/2006/main" showMasterSp="0" preserve="1" userDrawn="1">
  <p:cSld name="Photos 2-up">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86D89AF2-1FCE-F5C0-4AB9-445548B1ADCF}"/>
              </a:ext>
            </a:extLst>
          </p:cNvPr>
          <p:cNvSpPr/>
          <p:nvPr userDrawn="1"/>
        </p:nvSpPr>
        <p:spPr>
          <a:xfrm>
            <a:off x="0" y="0"/>
            <a:ext cx="12192000" cy="6858000"/>
          </a:xfrm>
          <a:prstGeom prst="rect">
            <a:avLst/>
          </a:prstGeom>
          <a:gradFill flip="none" rotWithShape="1">
            <a:gsLst>
              <a:gs pos="18000">
                <a:schemeClr val="accent1"/>
              </a:gs>
              <a:gs pos="100000">
                <a:schemeClr val="accent2"/>
              </a:gs>
            </a:gsLst>
            <a:lin ang="5400000" scaled="0"/>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1" name="Picture Placeholder 10">
            <a:extLst>
              <a:ext uri="{FF2B5EF4-FFF2-40B4-BE49-F238E27FC236}">
                <a16:creationId xmlns:a16="http://schemas.microsoft.com/office/drawing/2014/main" id="{2F6486FD-BA86-42E1-8382-9502345DE759}"/>
              </a:ext>
            </a:extLst>
          </p:cNvPr>
          <p:cNvSpPr>
            <a:spLocks noGrp="1"/>
          </p:cNvSpPr>
          <p:nvPr>
            <p:ph type="pic" sz="quarter" idx="10"/>
          </p:nvPr>
        </p:nvSpPr>
        <p:spPr>
          <a:xfrm>
            <a:off x="670465" y="852070"/>
            <a:ext cx="5295531" cy="5070663"/>
          </a:xfrm>
          <a:custGeom>
            <a:avLst/>
            <a:gdLst>
              <a:gd name="connsiteX0" fmla="*/ 0 w 3404782"/>
              <a:gd name="connsiteY0" fmla="*/ 0 h 5070663"/>
              <a:gd name="connsiteX1" fmla="*/ 3404782 w 3404782"/>
              <a:gd name="connsiteY1" fmla="*/ 0 h 5070663"/>
              <a:gd name="connsiteX2" fmla="*/ 3404782 w 3404782"/>
              <a:gd name="connsiteY2" fmla="*/ 5070663 h 5070663"/>
              <a:gd name="connsiteX3" fmla="*/ 0 w 3404782"/>
              <a:gd name="connsiteY3" fmla="*/ 5070663 h 5070663"/>
            </a:gdLst>
            <a:ahLst/>
            <a:cxnLst>
              <a:cxn ang="0">
                <a:pos x="connsiteX0" y="connsiteY0"/>
              </a:cxn>
              <a:cxn ang="0">
                <a:pos x="connsiteX1" y="connsiteY1"/>
              </a:cxn>
              <a:cxn ang="0">
                <a:pos x="connsiteX2" y="connsiteY2"/>
              </a:cxn>
              <a:cxn ang="0">
                <a:pos x="connsiteX3" y="connsiteY3"/>
              </a:cxn>
            </a:cxnLst>
            <a:rect l="l" t="t" r="r" b="b"/>
            <a:pathLst>
              <a:path w="3404782" h="5070663">
                <a:moveTo>
                  <a:pt x="0" y="0"/>
                </a:moveTo>
                <a:lnTo>
                  <a:pt x="3404782" y="0"/>
                </a:lnTo>
                <a:lnTo>
                  <a:pt x="3404782" y="5070663"/>
                </a:lnTo>
                <a:lnTo>
                  <a:pt x="0" y="5070663"/>
                </a:lnTo>
                <a:close/>
              </a:path>
            </a:pathLst>
          </a:custGeom>
          <a:solidFill>
            <a:schemeClr val="bg1">
              <a:lumMod val="95000"/>
            </a:schemeClr>
          </a:solidFill>
        </p:spPr>
        <p:txBody>
          <a:bodyPr wrap="square" anchor="ctr" anchorCtr="0">
            <a:noAutofit/>
          </a:bodyPr>
          <a:lstStyle>
            <a:lvl1pPr marL="0" indent="0" algn="ctr">
              <a:buNone/>
              <a:defRPr/>
            </a:lvl1pPr>
          </a:lstStyle>
          <a:p>
            <a:endParaRPr lang="en-US" dirty="0"/>
          </a:p>
        </p:txBody>
      </p:sp>
      <p:sp>
        <p:nvSpPr>
          <p:cNvPr id="13" name="Picture Placeholder 12">
            <a:extLst>
              <a:ext uri="{FF2B5EF4-FFF2-40B4-BE49-F238E27FC236}">
                <a16:creationId xmlns:a16="http://schemas.microsoft.com/office/drawing/2014/main" id="{1073D19D-7FFE-40AE-9640-874C80DC7759}"/>
              </a:ext>
            </a:extLst>
          </p:cNvPr>
          <p:cNvSpPr>
            <a:spLocks noGrp="1"/>
          </p:cNvSpPr>
          <p:nvPr>
            <p:ph type="pic" sz="quarter" idx="11"/>
          </p:nvPr>
        </p:nvSpPr>
        <p:spPr>
          <a:xfrm>
            <a:off x="6220577" y="852070"/>
            <a:ext cx="5295531" cy="5070663"/>
          </a:xfrm>
          <a:custGeom>
            <a:avLst/>
            <a:gdLst>
              <a:gd name="connsiteX0" fmla="*/ 0 w 3404782"/>
              <a:gd name="connsiteY0" fmla="*/ 0 h 5070663"/>
              <a:gd name="connsiteX1" fmla="*/ 3404782 w 3404782"/>
              <a:gd name="connsiteY1" fmla="*/ 0 h 5070663"/>
              <a:gd name="connsiteX2" fmla="*/ 3404782 w 3404782"/>
              <a:gd name="connsiteY2" fmla="*/ 5070663 h 5070663"/>
              <a:gd name="connsiteX3" fmla="*/ 0 w 3404782"/>
              <a:gd name="connsiteY3" fmla="*/ 5070663 h 5070663"/>
            </a:gdLst>
            <a:ahLst/>
            <a:cxnLst>
              <a:cxn ang="0">
                <a:pos x="connsiteX0" y="connsiteY0"/>
              </a:cxn>
              <a:cxn ang="0">
                <a:pos x="connsiteX1" y="connsiteY1"/>
              </a:cxn>
              <a:cxn ang="0">
                <a:pos x="connsiteX2" y="connsiteY2"/>
              </a:cxn>
              <a:cxn ang="0">
                <a:pos x="connsiteX3" y="connsiteY3"/>
              </a:cxn>
            </a:cxnLst>
            <a:rect l="l" t="t" r="r" b="b"/>
            <a:pathLst>
              <a:path w="3404782" h="5070663">
                <a:moveTo>
                  <a:pt x="0" y="0"/>
                </a:moveTo>
                <a:lnTo>
                  <a:pt x="3404782" y="0"/>
                </a:lnTo>
                <a:lnTo>
                  <a:pt x="3404782" y="5070663"/>
                </a:lnTo>
                <a:lnTo>
                  <a:pt x="0" y="5070663"/>
                </a:lnTo>
                <a:close/>
              </a:path>
            </a:pathLst>
          </a:custGeom>
          <a:solidFill>
            <a:schemeClr val="bg1">
              <a:lumMod val="95000"/>
            </a:schemeClr>
          </a:solidFill>
        </p:spPr>
        <p:txBody>
          <a:bodyPr wrap="square" anchor="ctr" anchorCtr="0">
            <a:noAutofit/>
          </a:bodyPr>
          <a:lstStyle>
            <a:lvl1pPr marL="0" indent="0" algn="ctr">
              <a:buNone/>
              <a:defRPr/>
            </a:lvl1pPr>
          </a:lstStyle>
          <a:p>
            <a:endParaRPr lang="en-US" dirty="0"/>
          </a:p>
        </p:txBody>
      </p:sp>
      <p:sp>
        <p:nvSpPr>
          <p:cNvPr id="2" name="Slide Number Placeholder 5">
            <a:extLst>
              <a:ext uri="{FF2B5EF4-FFF2-40B4-BE49-F238E27FC236}">
                <a16:creationId xmlns:a16="http://schemas.microsoft.com/office/drawing/2014/main" id="{56BC7AFC-84EB-84FE-5606-E812324C1095}"/>
              </a:ext>
            </a:extLst>
          </p:cNvPr>
          <p:cNvSpPr>
            <a:spLocks noGrp="1"/>
          </p:cNvSpPr>
          <p:nvPr>
            <p:ph type="sldNum" sz="quarter" idx="12"/>
          </p:nvPr>
        </p:nvSpPr>
        <p:spPr>
          <a:xfrm>
            <a:off x="9448800" y="6356351"/>
            <a:ext cx="2743200" cy="365125"/>
          </a:xfrm>
        </p:spPr>
        <p:txBody>
          <a:bodyPr/>
          <a:lstStyle>
            <a:lvl1pPr>
              <a:defRPr>
                <a:solidFill>
                  <a:schemeClr val="bg1"/>
                </a:solidFill>
              </a:defRPr>
            </a:lvl1pPr>
          </a:lstStyle>
          <a:p>
            <a:fld id="{58EB555C-832B-9248-B063-F5BF6D871D9B}" type="slidenum">
              <a:rPr lang="en-US" smtClean="0"/>
              <a:pPr/>
              <a:t>‹#›</a:t>
            </a:fld>
            <a:endParaRPr lang="en-US"/>
          </a:p>
        </p:txBody>
      </p:sp>
      <p:pic>
        <p:nvPicPr>
          <p:cNvPr id="6" name="Graphic 5">
            <a:extLst>
              <a:ext uri="{FF2B5EF4-FFF2-40B4-BE49-F238E27FC236}">
                <a16:creationId xmlns:a16="http://schemas.microsoft.com/office/drawing/2014/main" id="{2D4AB55E-E8B3-60E9-EA30-B1A46870D92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0236777" y="6431732"/>
            <a:ext cx="1375828" cy="224209"/>
          </a:xfrm>
          <a:prstGeom prst="rect">
            <a:avLst/>
          </a:prstGeom>
        </p:spPr>
      </p:pic>
    </p:spTree>
    <p:extLst>
      <p:ext uri="{BB962C8B-B14F-4D97-AF65-F5344CB8AC3E}">
        <p14:creationId xmlns:p14="http://schemas.microsoft.com/office/powerpoint/2010/main" val="1358538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37.xml><?xml version="1.0" encoding="utf-8"?>
<p:sldLayout xmlns:a="http://schemas.openxmlformats.org/drawingml/2006/main" xmlns:r="http://schemas.openxmlformats.org/officeDocument/2006/relationships" xmlns:p="http://schemas.openxmlformats.org/presentationml/2006/main" showMasterSp="0" preserve="1" userDrawn="1">
  <p:cSld name="Photo Full Fram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E4DD15C-5CDF-1C34-D27E-6FA3A2D5949B}"/>
              </a:ext>
            </a:extLst>
          </p:cNvPr>
          <p:cNvSpPr/>
          <p:nvPr userDrawn="1"/>
        </p:nvSpPr>
        <p:spPr>
          <a:xfrm>
            <a:off x="0" y="0"/>
            <a:ext cx="12192000" cy="6858000"/>
          </a:xfrm>
          <a:prstGeom prst="rect">
            <a:avLst/>
          </a:prstGeom>
          <a:gradFill flip="none" rotWithShape="1">
            <a:gsLst>
              <a:gs pos="87000">
                <a:schemeClr val="accent1"/>
              </a:gs>
              <a:gs pos="100000">
                <a:schemeClr val="accent2"/>
              </a:gs>
            </a:gsLst>
            <a:lin ang="5400000" scaled="0"/>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1" name="Picture Placeholder 10">
            <a:extLst>
              <a:ext uri="{FF2B5EF4-FFF2-40B4-BE49-F238E27FC236}">
                <a16:creationId xmlns:a16="http://schemas.microsoft.com/office/drawing/2014/main" id="{2F6486FD-BA86-42E1-8382-9502345DE759}"/>
              </a:ext>
            </a:extLst>
          </p:cNvPr>
          <p:cNvSpPr>
            <a:spLocks noGrp="1"/>
          </p:cNvSpPr>
          <p:nvPr>
            <p:ph type="pic" sz="quarter" idx="10"/>
          </p:nvPr>
        </p:nvSpPr>
        <p:spPr>
          <a:xfrm>
            <a:off x="0" y="2"/>
            <a:ext cx="12192000" cy="6193455"/>
          </a:xfrm>
          <a:custGeom>
            <a:avLst/>
            <a:gdLst>
              <a:gd name="connsiteX0" fmla="*/ 0 w 3404782"/>
              <a:gd name="connsiteY0" fmla="*/ 0 h 5070663"/>
              <a:gd name="connsiteX1" fmla="*/ 3404782 w 3404782"/>
              <a:gd name="connsiteY1" fmla="*/ 0 h 5070663"/>
              <a:gd name="connsiteX2" fmla="*/ 3404782 w 3404782"/>
              <a:gd name="connsiteY2" fmla="*/ 5070663 h 5070663"/>
              <a:gd name="connsiteX3" fmla="*/ 0 w 3404782"/>
              <a:gd name="connsiteY3" fmla="*/ 5070663 h 5070663"/>
            </a:gdLst>
            <a:ahLst/>
            <a:cxnLst>
              <a:cxn ang="0">
                <a:pos x="connsiteX0" y="connsiteY0"/>
              </a:cxn>
              <a:cxn ang="0">
                <a:pos x="connsiteX1" y="connsiteY1"/>
              </a:cxn>
              <a:cxn ang="0">
                <a:pos x="connsiteX2" y="connsiteY2"/>
              </a:cxn>
              <a:cxn ang="0">
                <a:pos x="connsiteX3" y="connsiteY3"/>
              </a:cxn>
            </a:cxnLst>
            <a:rect l="l" t="t" r="r" b="b"/>
            <a:pathLst>
              <a:path w="3404782" h="5070663">
                <a:moveTo>
                  <a:pt x="0" y="0"/>
                </a:moveTo>
                <a:lnTo>
                  <a:pt x="3404782" y="0"/>
                </a:lnTo>
                <a:lnTo>
                  <a:pt x="3404782" y="5070663"/>
                </a:lnTo>
                <a:lnTo>
                  <a:pt x="0" y="5070663"/>
                </a:lnTo>
                <a:close/>
              </a:path>
            </a:pathLst>
          </a:custGeom>
          <a:solidFill>
            <a:schemeClr val="bg1">
              <a:lumMod val="95000"/>
            </a:schemeClr>
          </a:solidFill>
        </p:spPr>
        <p:txBody>
          <a:bodyPr wrap="square" anchor="ctr" anchorCtr="0">
            <a:noAutofit/>
          </a:bodyPr>
          <a:lstStyle>
            <a:lvl1pPr marL="0" indent="0" algn="ctr">
              <a:buNone/>
              <a:defRPr/>
            </a:lvl1pPr>
          </a:lstStyle>
          <a:p>
            <a:endParaRPr lang="en-US" dirty="0"/>
          </a:p>
        </p:txBody>
      </p:sp>
      <p:sp>
        <p:nvSpPr>
          <p:cNvPr id="5" name="Slide Number Placeholder 5">
            <a:extLst>
              <a:ext uri="{FF2B5EF4-FFF2-40B4-BE49-F238E27FC236}">
                <a16:creationId xmlns:a16="http://schemas.microsoft.com/office/drawing/2014/main" id="{CAF0EF60-B256-A28A-7421-C977867FA023}"/>
              </a:ext>
            </a:extLst>
          </p:cNvPr>
          <p:cNvSpPr>
            <a:spLocks noGrp="1"/>
          </p:cNvSpPr>
          <p:nvPr>
            <p:ph type="sldNum" sz="quarter" idx="12"/>
          </p:nvPr>
        </p:nvSpPr>
        <p:spPr>
          <a:xfrm>
            <a:off x="9448800" y="6356351"/>
            <a:ext cx="2743200" cy="365125"/>
          </a:xfrm>
        </p:spPr>
        <p:txBody>
          <a:bodyPr/>
          <a:lstStyle>
            <a:lvl1pPr>
              <a:defRPr>
                <a:solidFill>
                  <a:schemeClr val="bg1"/>
                </a:solidFill>
              </a:defRPr>
            </a:lvl1pPr>
          </a:lstStyle>
          <a:p>
            <a:fld id="{58EB555C-832B-9248-B063-F5BF6D871D9B}" type="slidenum">
              <a:rPr lang="en-US" smtClean="0"/>
              <a:pPr/>
              <a:t>‹#›</a:t>
            </a:fld>
            <a:endParaRPr lang="en-US" dirty="0"/>
          </a:p>
        </p:txBody>
      </p:sp>
      <p:pic>
        <p:nvPicPr>
          <p:cNvPr id="6" name="Graphic 5">
            <a:extLst>
              <a:ext uri="{FF2B5EF4-FFF2-40B4-BE49-F238E27FC236}">
                <a16:creationId xmlns:a16="http://schemas.microsoft.com/office/drawing/2014/main" id="{991AAF9E-801F-5B4E-B16F-BC70CBC59A7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0236777" y="6431732"/>
            <a:ext cx="1375828" cy="224209"/>
          </a:xfrm>
          <a:prstGeom prst="rect">
            <a:avLst/>
          </a:prstGeom>
        </p:spPr>
      </p:pic>
    </p:spTree>
    <p:extLst>
      <p:ext uri="{BB962C8B-B14F-4D97-AF65-F5344CB8AC3E}">
        <p14:creationId xmlns:p14="http://schemas.microsoft.com/office/powerpoint/2010/main" val="23877031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38.xml><?xml version="1.0" encoding="utf-8"?>
<p:sldLayout xmlns:a="http://schemas.openxmlformats.org/drawingml/2006/main" xmlns:r="http://schemas.openxmlformats.org/officeDocument/2006/relationships" xmlns:p="http://schemas.openxmlformats.org/presentationml/2006/main" showMasterSp="0" preserve="1" userDrawn="1">
  <p:cSld name="Thank you">
    <p:bg>
      <p:bgPr>
        <a:solidFill>
          <a:schemeClr val="accent1"/>
        </a:solidFill>
        <a:effectLst/>
      </p:bgPr>
    </p:bg>
    <p:spTree>
      <p:nvGrpSpPr>
        <p:cNvPr id="1" name=""/>
        <p:cNvGrpSpPr/>
        <p:nvPr/>
      </p:nvGrpSpPr>
      <p:grpSpPr>
        <a:xfrm>
          <a:off x="0" y="0"/>
          <a:ext cx="0" cy="0"/>
          <a:chOff x="0" y="0"/>
          <a:chExt cx="0" cy="0"/>
        </a:xfrm>
      </p:grpSpPr>
      <p:grpSp>
        <p:nvGrpSpPr>
          <p:cNvPr id="15" name="Graphic 4">
            <a:extLst>
              <a:ext uri="{FF2B5EF4-FFF2-40B4-BE49-F238E27FC236}">
                <a16:creationId xmlns:a16="http://schemas.microsoft.com/office/drawing/2014/main" id="{0D1DD327-604E-DE50-41F6-95F8083C28B5}"/>
              </a:ext>
            </a:extLst>
          </p:cNvPr>
          <p:cNvGrpSpPr/>
          <p:nvPr userDrawn="1"/>
        </p:nvGrpSpPr>
        <p:grpSpPr>
          <a:xfrm>
            <a:off x="-1269388" y="-785378"/>
            <a:ext cx="13565229" cy="8671108"/>
            <a:chOff x="928687" y="242887"/>
            <a:chExt cx="7286625" cy="4657725"/>
          </a:xfrm>
          <a:solidFill>
            <a:schemeClr val="bg1"/>
          </a:solidFill>
        </p:grpSpPr>
        <p:sp>
          <p:nvSpPr>
            <p:cNvPr id="16" name="Freeform: Shape 5">
              <a:extLst>
                <a:ext uri="{FF2B5EF4-FFF2-40B4-BE49-F238E27FC236}">
                  <a16:creationId xmlns:a16="http://schemas.microsoft.com/office/drawing/2014/main" id="{5D90CA6A-6A95-4109-035A-5D665D243683}"/>
                </a:ext>
              </a:extLst>
            </p:cNvPr>
            <p:cNvSpPr/>
            <p:nvPr/>
          </p:nvSpPr>
          <p:spPr>
            <a:xfrm>
              <a:off x="928687" y="1505520"/>
              <a:ext cx="1367218" cy="1956625"/>
            </a:xfrm>
            <a:custGeom>
              <a:avLst/>
              <a:gdLst>
                <a:gd name="connsiteX0" fmla="*/ 1367218 w 1367218"/>
                <a:gd name="connsiteY0" fmla="*/ 327946 h 1956625"/>
                <a:gd name="connsiteX1" fmla="*/ 897731 w 1367218"/>
                <a:gd name="connsiteY1" fmla="*/ 453771 h 1956625"/>
                <a:gd name="connsiteX2" fmla="*/ 1275779 w 1367218"/>
                <a:gd name="connsiteY2" fmla="*/ 1864805 h 1956625"/>
                <a:gd name="connsiteX3" fmla="*/ 932974 w 1367218"/>
                <a:gd name="connsiteY3" fmla="*/ 1956626 h 1956625"/>
                <a:gd name="connsiteX4" fmla="*/ 554927 w 1367218"/>
                <a:gd name="connsiteY4" fmla="*/ 545592 h 1956625"/>
                <a:gd name="connsiteX5" fmla="*/ 87821 w 1367218"/>
                <a:gd name="connsiteY5" fmla="*/ 670751 h 1956625"/>
                <a:gd name="connsiteX6" fmla="*/ 0 w 1367218"/>
                <a:gd name="connsiteY6" fmla="*/ 342805 h 1956625"/>
                <a:gd name="connsiteX7" fmla="*/ 1279303 w 1367218"/>
                <a:gd name="connsiteY7" fmla="*/ 0 h 1956625"/>
                <a:gd name="connsiteX8" fmla="*/ 1367218 w 1367218"/>
                <a:gd name="connsiteY8" fmla="*/ 327946 h 1956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67218" h="1956625">
                  <a:moveTo>
                    <a:pt x="1367218" y="327946"/>
                  </a:moveTo>
                  <a:lnTo>
                    <a:pt x="897731" y="453771"/>
                  </a:lnTo>
                  <a:lnTo>
                    <a:pt x="1275779" y="1864805"/>
                  </a:lnTo>
                  <a:lnTo>
                    <a:pt x="932974" y="1956626"/>
                  </a:lnTo>
                  <a:lnTo>
                    <a:pt x="554927" y="545592"/>
                  </a:lnTo>
                  <a:lnTo>
                    <a:pt x="87821" y="670751"/>
                  </a:lnTo>
                  <a:lnTo>
                    <a:pt x="0" y="342805"/>
                  </a:lnTo>
                  <a:lnTo>
                    <a:pt x="1279303" y="0"/>
                  </a:lnTo>
                  <a:lnTo>
                    <a:pt x="1367218" y="327946"/>
                  </a:lnTo>
                  <a:close/>
                </a:path>
              </a:pathLst>
            </a:custGeom>
            <a:grpFill/>
            <a:ln w="9525" cap="flat">
              <a:noFill/>
              <a:prstDash val="solid"/>
              <a:miter/>
            </a:ln>
          </p:spPr>
          <p:txBody>
            <a:bodyPr rtlCol="0" anchor="ctr"/>
            <a:lstStyle/>
            <a:p>
              <a:endParaRPr lang="en-US" sz="3200"/>
            </a:p>
          </p:txBody>
        </p:sp>
        <p:sp>
          <p:nvSpPr>
            <p:cNvPr id="17" name="Freeform: Shape 6">
              <a:extLst>
                <a:ext uri="{FF2B5EF4-FFF2-40B4-BE49-F238E27FC236}">
                  <a16:creationId xmlns:a16="http://schemas.microsoft.com/office/drawing/2014/main" id="{FD26A49D-15D8-8B17-54F5-44328111904A}"/>
                </a:ext>
              </a:extLst>
            </p:cNvPr>
            <p:cNvSpPr/>
            <p:nvPr/>
          </p:nvSpPr>
          <p:spPr>
            <a:xfrm>
              <a:off x="2334672" y="1385791"/>
              <a:ext cx="1626012" cy="1824799"/>
            </a:xfrm>
            <a:custGeom>
              <a:avLst/>
              <a:gdLst>
                <a:gd name="connsiteX0" fmla="*/ 1421702 w 1626012"/>
                <a:gd name="connsiteY0" fmla="*/ 751237 h 1824799"/>
                <a:gd name="connsiteX1" fmla="*/ 1626013 w 1626012"/>
                <a:gd name="connsiteY1" fmla="*/ 1513904 h 1824799"/>
                <a:gd name="connsiteX2" fmla="*/ 1305592 w 1626012"/>
                <a:gd name="connsiteY2" fmla="*/ 1599724 h 1824799"/>
                <a:gd name="connsiteX3" fmla="*/ 1111853 w 1626012"/>
                <a:gd name="connsiteY3" fmla="*/ 876872 h 1824799"/>
                <a:gd name="connsiteX4" fmla="*/ 797338 w 1626012"/>
                <a:gd name="connsiteY4" fmla="*/ 686943 h 1824799"/>
                <a:gd name="connsiteX5" fmla="*/ 606647 w 1626012"/>
                <a:gd name="connsiteY5" fmla="*/ 1068229 h 1824799"/>
                <a:gd name="connsiteX6" fmla="*/ 786384 w 1626012"/>
                <a:gd name="connsiteY6" fmla="*/ 1738979 h 1824799"/>
                <a:gd name="connsiteX7" fmla="*/ 465963 w 1626012"/>
                <a:gd name="connsiteY7" fmla="*/ 1824800 h 1824799"/>
                <a:gd name="connsiteX8" fmla="*/ 0 w 1626012"/>
                <a:gd name="connsiteY8" fmla="*/ 85820 h 1824799"/>
                <a:gd name="connsiteX9" fmla="*/ 320421 w 1626012"/>
                <a:gd name="connsiteY9" fmla="*/ 0 h 1824799"/>
                <a:gd name="connsiteX10" fmla="*/ 490823 w 1626012"/>
                <a:gd name="connsiteY10" fmla="*/ 635984 h 1824799"/>
                <a:gd name="connsiteX11" fmla="*/ 814388 w 1626012"/>
                <a:gd name="connsiteY11" fmla="*/ 362903 h 1824799"/>
                <a:gd name="connsiteX12" fmla="*/ 1421702 w 1626012"/>
                <a:gd name="connsiteY12" fmla="*/ 751237 h 1824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26012" h="1824799">
                  <a:moveTo>
                    <a:pt x="1421702" y="751237"/>
                  </a:moveTo>
                  <a:lnTo>
                    <a:pt x="1626013" y="1513904"/>
                  </a:lnTo>
                  <a:lnTo>
                    <a:pt x="1305592" y="1599724"/>
                  </a:lnTo>
                  <a:lnTo>
                    <a:pt x="1111853" y="876872"/>
                  </a:lnTo>
                  <a:cubicBezTo>
                    <a:pt x="1066610" y="707993"/>
                    <a:pt x="941451" y="648272"/>
                    <a:pt x="797338" y="686943"/>
                  </a:cubicBezTo>
                  <a:cubicBezTo>
                    <a:pt x="640842" y="728853"/>
                    <a:pt x="548735" y="852107"/>
                    <a:pt x="606647" y="1068229"/>
                  </a:cubicBezTo>
                  <a:lnTo>
                    <a:pt x="786384" y="1738979"/>
                  </a:lnTo>
                  <a:lnTo>
                    <a:pt x="465963" y="1824800"/>
                  </a:lnTo>
                  <a:lnTo>
                    <a:pt x="0" y="85820"/>
                  </a:lnTo>
                  <a:lnTo>
                    <a:pt x="320421" y="0"/>
                  </a:lnTo>
                  <a:lnTo>
                    <a:pt x="490823" y="635984"/>
                  </a:lnTo>
                  <a:cubicBezTo>
                    <a:pt x="535400" y="504253"/>
                    <a:pt x="647986" y="407480"/>
                    <a:pt x="814388" y="362903"/>
                  </a:cubicBezTo>
                  <a:cubicBezTo>
                    <a:pt x="1077754" y="292227"/>
                    <a:pt x="1333214" y="420815"/>
                    <a:pt x="1421702" y="751237"/>
                  </a:cubicBezTo>
                  <a:close/>
                </a:path>
              </a:pathLst>
            </a:custGeom>
            <a:grpFill/>
            <a:ln w="9525" cap="flat">
              <a:noFill/>
              <a:prstDash val="solid"/>
              <a:miter/>
            </a:ln>
          </p:spPr>
          <p:txBody>
            <a:bodyPr rtlCol="0" anchor="ctr"/>
            <a:lstStyle/>
            <a:p>
              <a:endParaRPr lang="en-US" sz="3200"/>
            </a:p>
          </p:txBody>
        </p:sp>
        <p:sp>
          <p:nvSpPr>
            <p:cNvPr id="18" name="Freeform: Shape 10">
              <a:extLst>
                <a:ext uri="{FF2B5EF4-FFF2-40B4-BE49-F238E27FC236}">
                  <a16:creationId xmlns:a16="http://schemas.microsoft.com/office/drawing/2014/main" id="{6A59E064-0FB2-73DA-CA00-375F0F5A0E25}"/>
                </a:ext>
              </a:extLst>
            </p:cNvPr>
            <p:cNvSpPr/>
            <p:nvPr/>
          </p:nvSpPr>
          <p:spPr>
            <a:xfrm>
              <a:off x="3927605" y="1258918"/>
              <a:ext cx="1521075" cy="1491229"/>
            </a:xfrm>
            <a:custGeom>
              <a:avLst/>
              <a:gdLst>
                <a:gd name="connsiteX0" fmla="*/ 1188272 w 1521075"/>
                <a:gd name="connsiteY0" fmla="*/ 0 h 1491229"/>
                <a:gd name="connsiteX1" fmla="*/ 1521075 w 1521075"/>
                <a:gd name="connsiteY1" fmla="*/ 1242060 h 1491229"/>
                <a:gd name="connsiteX2" fmla="*/ 1200654 w 1521075"/>
                <a:gd name="connsiteY2" fmla="*/ 1327976 h 1491229"/>
                <a:gd name="connsiteX3" fmla="*/ 1161411 w 1521075"/>
                <a:gd name="connsiteY3" fmla="*/ 1181386 h 1491229"/>
                <a:gd name="connsiteX4" fmla="*/ 805081 w 1521075"/>
                <a:gd name="connsiteY4" fmla="*/ 1471232 h 1491229"/>
                <a:gd name="connsiteX5" fmla="*/ 25745 w 1521075"/>
                <a:gd name="connsiteY5" fmla="*/ 977170 h 1491229"/>
                <a:gd name="connsiteX6" fmla="*/ 453704 w 1521075"/>
                <a:gd name="connsiteY6" fmla="*/ 159639 h 1491229"/>
                <a:gd name="connsiteX7" fmla="*/ 907189 w 1521075"/>
                <a:gd name="connsiteY7" fmla="*/ 232505 h 1491229"/>
                <a:gd name="connsiteX8" fmla="*/ 867946 w 1521075"/>
                <a:gd name="connsiteY8" fmla="*/ 85916 h 1491229"/>
                <a:gd name="connsiteX9" fmla="*/ 1188272 w 1521075"/>
                <a:gd name="connsiteY9" fmla="*/ 0 h 1491229"/>
                <a:gd name="connsiteX10" fmla="*/ 1034252 w 1521075"/>
                <a:gd name="connsiteY10" fmla="*/ 706850 h 1491229"/>
                <a:gd name="connsiteX11" fmla="*/ 595055 w 1521075"/>
                <a:gd name="connsiteY11" fmla="*/ 449104 h 1491229"/>
                <a:gd name="connsiteX12" fmla="*/ 346071 w 1521075"/>
                <a:gd name="connsiteY12" fmla="*/ 891254 h 1491229"/>
                <a:gd name="connsiteX13" fmla="*/ 782697 w 1521075"/>
                <a:gd name="connsiteY13" fmla="*/ 1149668 h 1491229"/>
                <a:gd name="connsiteX14" fmla="*/ 1034252 w 1521075"/>
                <a:gd name="connsiteY14" fmla="*/ 706850 h 1491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521075" h="1491229">
                  <a:moveTo>
                    <a:pt x="1188272" y="0"/>
                  </a:moveTo>
                  <a:lnTo>
                    <a:pt x="1521075" y="1242060"/>
                  </a:lnTo>
                  <a:lnTo>
                    <a:pt x="1200654" y="1327976"/>
                  </a:lnTo>
                  <a:lnTo>
                    <a:pt x="1161411" y="1181386"/>
                  </a:lnTo>
                  <a:cubicBezTo>
                    <a:pt x="1101880" y="1317117"/>
                    <a:pt x="986437" y="1422654"/>
                    <a:pt x="805081" y="1471232"/>
                  </a:cubicBezTo>
                  <a:cubicBezTo>
                    <a:pt x="474659" y="1559719"/>
                    <a:pt x="124901" y="1347311"/>
                    <a:pt x="25745" y="977170"/>
                  </a:cubicBezTo>
                  <a:cubicBezTo>
                    <a:pt x="-73410" y="607028"/>
                    <a:pt x="123281" y="248126"/>
                    <a:pt x="453704" y="159639"/>
                  </a:cubicBezTo>
                  <a:cubicBezTo>
                    <a:pt x="635060" y="111062"/>
                    <a:pt x="787841" y="144685"/>
                    <a:pt x="907189" y="232505"/>
                  </a:cubicBezTo>
                  <a:lnTo>
                    <a:pt x="867946" y="85916"/>
                  </a:lnTo>
                  <a:lnTo>
                    <a:pt x="1188272" y="0"/>
                  </a:lnTo>
                  <a:close/>
                  <a:moveTo>
                    <a:pt x="1034252" y="706850"/>
                  </a:moveTo>
                  <a:cubicBezTo>
                    <a:pt x="978341" y="498158"/>
                    <a:pt x="793841" y="395859"/>
                    <a:pt x="595055" y="449104"/>
                  </a:cubicBezTo>
                  <a:cubicBezTo>
                    <a:pt x="398840" y="501682"/>
                    <a:pt x="290159" y="682562"/>
                    <a:pt x="346071" y="891254"/>
                  </a:cubicBezTo>
                  <a:cubicBezTo>
                    <a:pt x="401983" y="1099947"/>
                    <a:pt x="586482" y="1202246"/>
                    <a:pt x="782697" y="1149668"/>
                  </a:cubicBezTo>
                  <a:cubicBezTo>
                    <a:pt x="981484" y="1096423"/>
                    <a:pt x="1090164" y="915543"/>
                    <a:pt x="1034252" y="706850"/>
                  </a:cubicBezTo>
                  <a:close/>
                </a:path>
              </a:pathLst>
            </a:custGeom>
            <a:grpFill/>
            <a:ln w="9525" cap="flat">
              <a:noFill/>
              <a:prstDash val="solid"/>
              <a:miter/>
            </a:ln>
          </p:spPr>
          <p:txBody>
            <a:bodyPr rtlCol="0" anchor="ctr"/>
            <a:lstStyle/>
            <a:p>
              <a:endParaRPr lang="en-US" sz="3200"/>
            </a:p>
          </p:txBody>
        </p:sp>
        <p:sp>
          <p:nvSpPr>
            <p:cNvPr id="19" name="Freeform: Shape 11">
              <a:extLst>
                <a:ext uri="{FF2B5EF4-FFF2-40B4-BE49-F238E27FC236}">
                  <a16:creationId xmlns:a16="http://schemas.microsoft.com/office/drawing/2014/main" id="{72E9B952-010C-5047-E869-7F648D30276A}"/>
                </a:ext>
              </a:extLst>
            </p:cNvPr>
            <p:cNvSpPr/>
            <p:nvPr/>
          </p:nvSpPr>
          <p:spPr>
            <a:xfrm>
              <a:off x="5349429" y="957811"/>
              <a:ext cx="1492853" cy="1480683"/>
            </a:xfrm>
            <a:custGeom>
              <a:avLst/>
              <a:gdLst>
                <a:gd name="connsiteX0" fmla="*/ 1288542 w 1492853"/>
                <a:gd name="connsiteY0" fmla="*/ 407121 h 1480683"/>
                <a:gd name="connsiteX1" fmla="*/ 1492853 w 1492853"/>
                <a:gd name="connsiteY1" fmla="*/ 1169787 h 1480683"/>
                <a:gd name="connsiteX2" fmla="*/ 1172433 w 1492853"/>
                <a:gd name="connsiteY2" fmla="*/ 1255608 h 1480683"/>
                <a:gd name="connsiteX3" fmla="*/ 978694 w 1492853"/>
                <a:gd name="connsiteY3" fmla="*/ 532755 h 1480683"/>
                <a:gd name="connsiteX4" fmla="*/ 664178 w 1492853"/>
                <a:gd name="connsiteY4" fmla="*/ 342827 h 1480683"/>
                <a:gd name="connsiteX5" fmla="*/ 473488 w 1492853"/>
                <a:gd name="connsiteY5" fmla="*/ 724113 h 1480683"/>
                <a:gd name="connsiteX6" fmla="*/ 653225 w 1492853"/>
                <a:gd name="connsiteY6" fmla="*/ 1394863 h 1480683"/>
                <a:gd name="connsiteX7" fmla="*/ 332804 w 1492853"/>
                <a:gd name="connsiteY7" fmla="*/ 1480683 h 1480683"/>
                <a:gd name="connsiteX8" fmla="*/ 0 w 1492853"/>
                <a:gd name="connsiteY8" fmla="*/ 238623 h 1480683"/>
                <a:gd name="connsiteX9" fmla="*/ 320421 w 1492853"/>
                <a:gd name="connsiteY9" fmla="*/ 152803 h 1480683"/>
                <a:gd name="connsiteX10" fmla="*/ 357664 w 1492853"/>
                <a:gd name="connsiteY10" fmla="*/ 291868 h 1480683"/>
                <a:gd name="connsiteX11" fmla="*/ 681228 w 1492853"/>
                <a:gd name="connsiteY11" fmla="*/ 18786 h 1480683"/>
                <a:gd name="connsiteX12" fmla="*/ 1288542 w 1492853"/>
                <a:gd name="connsiteY12" fmla="*/ 407121 h 14806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92853" h="1480683">
                  <a:moveTo>
                    <a:pt x="1288542" y="407121"/>
                  </a:moveTo>
                  <a:lnTo>
                    <a:pt x="1492853" y="1169787"/>
                  </a:lnTo>
                  <a:lnTo>
                    <a:pt x="1172433" y="1255608"/>
                  </a:lnTo>
                  <a:lnTo>
                    <a:pt x="978694" y="532755"/>
                  </a:lnTo>
                  <a:cubicBezTo>
                    <a:pt x="933450" y="363877"/>
                    <a:pt x="808291" y="304155"/>
                    <a:pt x="664178" y="342827"/>
                  </a:cubicBezTo>
                  <a:cubicBezTo>
                    <a:pt x="507682" y="384737"/>
                    <a:pt x="415576" y="507990"/>
                    <a:pt x="473488" y="724113"/>
                  </a:cubicBezTo>
                  <a:lnTo>
                    <a:pt x="653225" y="1394863"/>
                  </a:lnTo>
                  <a:lnTo>
                    <a:pt x="332804" y="1480683"/>
                  </a:lnTo>
                  <a:lnTo>
                    <a:pt x="0" y="238623"/>
                  </a:lnTo>
                  <a:lnTo>
                    <a:pt x="320421" y="152803"/>
                  </a:lnTo>
                  <a:lnTo>
                    <a:pt x="357664" y="291868"/>
                  </a:lnTo>
                  <a:cubicBezTo>
                    <a:pt x="402241" y="160137"/>
                    <a:pt x="514826" y="63363"/>
                    <a:pt x="681228" y="18786"/>
                  </a:cubicBezTo>
                  <a:cubicBezTo>
                    <a:pt x="944499" y="-51889"/>
                    <a:pt x="1199959" y="76698"/>
                    <a:pt x="1288542" y="407121"/>
                  </a:cubicBezTo>
                  <a:close/>
                </a:path>
              </a:pathLst>
            </a:custGeom>
            <a:grpFill/>
            <a:ln w="9525" cap="flat">
              <a:noFill/>
              <a:prstDash val="solid"/>
              <a:miter/>
            </a:ln>
          </p:spPr>
          <p:txBody>
            <a:bodyPr rtlCol="0" anchor="ctr"/>
            <a:lstStyle/>
            <a:p>
              <a:endParaRPr lang="en-US" sz="3200"/>
            </a:p>
          </p:txBody>
        </p:sp>
        <p:sp>
          <p:nvSpPr>
            <p:cNvPr id="20" name="Freeform: Shape 12">
              <a:extLst>
                <a:ext uri="{FF2B5EF4-FFF2-40B4-BE49-F238E27FC236}">
                  <a16:creationId xmlns:a16="http://schemas.microsoft.com/office/drawing/2014/main" id="{B690E6EA-BF5B-6B0F-D01F-BCB449049E97}"/>
                </a:ext>
              </a:extLst>
            </p:cNvPr>
            <p:cNvSpPr/>
            <p:nvPr/>
          </p:nvSpPr>
          <p:spPr>
            <a:xfrm>
              <a:off x="6599872" y="242887"/>
              <a:ext cx="1611058" cy="1824704"/>
            </a:xfrm>
            <a:custGeom>
              <a:avLst/>
              <a:gdLst>
                <a:gd name="connsiteX0" fmla="*/ 1238536 w 1611058"/>
                <a:gd name="connsiteY0" fmla="*/ 1617726 h 1824704"/>
                <a:gd name="connsiteX1" fmla="*/ 635317 w 1611058"/>
                <a:gd name="connsiteY1" fmla="*/ 1175004 h 1824704"/>
                <a:gd name="connsiteX2" fmla="*/ 786384 w 1611058"/>
                <a:gd name="connsiteY2" fmla="*/ 1738884 h 1824704"/>
                <a:gd name="connsiteX3" fmla="*/ 465963 w 1611058"/>
                <a:gd name="connsiteY3" fmla="*/ 1824704 h 1824704"/>
                <a:gd name="connsiteX4" fmla="*/ 0 w 1611058"/>
                <a:gd name="connsiteY4" fmla="*/ 85820 h 1824704"/>
                <a:gd name="connsiteX5" fmla="*/ 320421 w 1611058"/>
                <a:gd name="connsiteY5" fmla="*/ 0 h 1824704"/>
                <a:gd name="connsiteX6" fmla="*/ 599980 w 1611058"/>
                <a:gd name="connsiteY6" fmla="*/ 1043369 h 1824704"/>
                <a:gd name="connsiteX7" fmla="*/ 880777 w 1611058"/>
                <a:gd name="connsiteY7" fmla="*/ 382334 h 1824704"/>
                <a:gd name="connsiteX8" fmla="*/ 1263301 w 1611058"/>
                <a:gd name="connsiteY8" fmla="*/ 279845 h 1824704"/>
                <a:gd name="connsiteX9" fmla="*/ 928402 w 1611058"/>
                <a:gd name="connsiteY9" fmla="*/ 1027176 h 1824704"/>
                <a:gd name="connsiteX10" fmla="*/ 1611058 w 1611058"/>
                <a:gd name="connsiteY10" fmla="*/ 1517904 h 1824704"/>
                <a:gd name="connsiteX11" fmla="*/ 1238536 w 1611058"/>
                <a:gd name="connsiteY11" fmla="*/ 1617726 h 1824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11058" h="1824704">
                  <a:moveTo>
                    <a:pt x="1238536" y="1617726"/>
                  </a:moveTo>
                  <a:lnTo>
                    <a:pt x="635317" y="1175004"/>
                  </a:lnTo>
                  <a:lnTo>
                    <a:pt x="786384" y="1738884"/>
                  </a:lnTo>
                  <a:lnTo>
                    <a:pt x="465963" y="1824704"/>
                  </a:lnTo>
                  <a:lnTo>
                    <a:pt x="0" y="85820"/>
                  </a:lnTo>
                  <a:lnTo>
                    <a:pt x="320421" y="0"/>
                  </a:lnTo>
                  <a:lnTo>
                    <a:pt x="599980" y="1043369"/>
                  </a:lnTo>
                  <a:lnTo>
                    <a:pt x="880777" y="382334"/>
                  </a:lnTo>
                  <a:lnTo>
                    <a:pt x="1263301" y="279845"/>
                  </a:lnTo>
                  <a:lnTo>
                    <a:pt x="928402" y="1027176"/>
                  </a:lnTo>
                  <a:lnTo>
                    <a:pt x="1611058" y="1517904"/>
                  </a:lnTo>
                  <a:lnTo>
                    <a:pt x="1238536" y="1617726"/>
                  </a:lnTo>
                  <a:close/>
                </a:path>
              </a:pathLst>
            </a:custGeom>
            <a:grpFill/>
            <a:ln w="9525" cap="flat">
              <a:noFill/>
              <a:prstDash val="solid"/>
              <a:miter/>
            </a:ln>
          </p:spPr>
          <p:txBody>
            <a:bodyPr rtlCol="0" anchor="ctr"/>
            <a:lstStyle/>
            <a:p>
              <a:endParaRPr lang="en-US" sz="3200"/>
            </a:p>
          </p:txBody>
        </p:sp>
        <p:sp>
          <p:nvSpPr>
            <p:cNvPr id="21" name="Freeform: Shape 13">
              <a:extLst>
                <a:ext uri="{FF2B5EF4-FFF2-40B4-BE49-F238E27FC236}">
                  <a16:creationId xmlns:a16="http://schemas.microsoft.com/office/drawing/2014/main" id="{A5C397BE-A24B-E7E0-15B1-3DB1B05A073F}"/>
                </a:ext>
              </a:extLst>
            </p:cNvPr>
            <p:cNvSpPr/>
            <p:nvPr/>
          </p:nvSpPr>
          <p:spPr>
            <a:xfrm>
              <a:off x="3734180" y="2860737"/>
              <a:ext cx="1291780" cy="2035778"/>
            </a:xfrm>
            <a:custGeom>
              <a:avLst/>
              <a:gdLst>
                <a:gd name="connsiteX0" fmla="*/ 1291781 w 1291780"/>
                <a:gd name="connsiteY0" fmla="*/ 0 h 2035778"/>
                <a:gd name="connsiteX1" fmla="*/ 1172528 w 1291780"/>
                <a:gd name="connsiteY1" fmla="*/ 1363218 h 2035778"/>
                <a:gd name="connsiteX2" fmla="*/ 649796 w 1291780"/>
                <a:gd name="connsiteY2" fmla="*/ 2035778 h 2035778"/>
                <a:gd name="connsiteX3" fmla="*/ 569881 w 1291780"/>
                <a:gd name="connsiteY3" fmla="*/ 1737646 h 2035778"/>
                <a:gd name="connsiteX4" fmla="*/ 831437 w 1291780"/>
                <a:gd name="connsiteY4" fmla="*/ 1411986 h 2035778"/>
                <a:gd name="connsiteX5" fmla="*/ 0 w 1291780"/>
                <a:gd name="connsiteY5" fmla="*/ 346138 h 2035778"/>
                <a:gd name="connsiteX6" fmla="*/ 350234 w 1291780"/>
                <a:gd name="connsiteY6" fmla="*/ 252317 h 2035778"/>
                <a:gd name="connsiteX7" fmla="*/ 896779 w 1291780"/>
                <a:gd name="connsiteY7" fmla="*/ 1000411 h 2035778"/>
                <a:gd name="connsiteX8" fmla="*/ 948880 w 1291780"/>
                <a:gd name="connsiteY8" fmla="*/ 91821 h 2035778"/>
                <a:gd name="connsiteX9" fmla="*/ 1291781 w 1291780"/>
                <a:gd name="connsiteY9" fmla="*/ 0 h 20357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91780" h="2035778">
                  <a:moveTo>
                    <a:pt x="1291781" y="0"/>
                  </a:moveTo>
                  <a:lnTo>
                    <a:pt x="1172528" y="1363218"/>
                  </a:lnTo>
                  <a:cubicBezTo>
                    <a:pt x="1139190" y="1755553"/>
                    <a:pt x="970026" y="1968627"/>
                    <a:pt x="649796" y="2035778"/>
                  </a:cubicBezTo>
                  <a:lnTo>
                    <a:pt x="569881" y="1737646"/>
                  </a:lnTo>
                  <a:cubicBezTo>
                    <a:pt x="746950" y="1692878"/>
                    <a:pt x="816388" y="1594390"/>
                    <a:pt x="831437" y="1411986"/>
                  </a:cubicBezTo>
                  <a:lnTo>
                    <a:pt x="0" y="346138"/>
                  </a:lnTo>
                  <a:lnTo>
                    <a:pt x="350234" y="252317"/>
                  </a:lnTo>
                  <a:lnTo>
                    <a:pt x="896779" y="1000411"/>
                  </a:lnTo>
                  <a:lnTo>
                    <a:pt x="948880" y="91821"/>
                  </a:lnTo>
                  <a:lnTo>
                    <a:pt x="1291781" y="0"/>
                  </a:lnTo>
                  <a:close/>
                </a:path>
              </a:pathLst>
            </a:custGeom>
            <a:grpFill/>
            <a:ln w="9525" cap="flat">
              <a:noFill/>
              <a:prstDash val="solid"/>
              <a:miter/>
            </a:ln>
          </p:spPr>
          <p:txBody>
            <a:bodyPr rtlCol="0" anchor="ctr"/>
            <a:lstStyle/>
            <a:p>
              <a:endParaRPr lang="en-US" sz="3200"/>
            </a:p>
          </p:txBody>
        </p:sp>
        <p:sp>
          <p:nvSpPr>
            <p:cNvPr id="22" name="Freeform: Shape 14">
              <a:extLst>
                <a:ext uri="{FF2B5EF4-FFF2-40B4-BE49-F238E27FC236}">
                  <a16:creationId xmlns:a16="http://schemas.microsoft.com/office/drawing/2014/main" id="{76D6EB75-697B-558C-CC91-1F3316FE6E83}"/>
                </a:ext>
              </a:extLst>
            </p:cNvPr>
            <p:cNvSpPr/>
            <p:nvPr/>
          </p:nvSpPr>
          <p:spPr>
            <a:xfrm>
              <a:off x="5205381" y="2616074"/>
              <a:ext cx="1362337" cy="1359895"/>
            </a:xfrm>
            <a:custGeom>
              <a:avLst/>
              <a:gdLst>
                <a:gd name="connsiteX0" fmla="*/ 24224 w 1362337"/>
                <a:gd name="connsiteY0" fmla="*/ 855692 h 1359895"/>
                <a:gd name="connsiteX1" fmla="*/ 504284 w 1362337"/>
                <a:gd name="connsiteY1" fmla="*/ 24160 h 1359895"/>
                <a:gd name="connsiteX2" fmla="*/ 1338293 w 1362337"/>
                <a:gd name="connsiteY2" fmla="*/ 503553 h 1359895"/>
                <a:gd name="connsiteX3" fmla="*/ 855757 w 1362337"/>
                <a:gd name="connsiteY3" fmla="*/ 1335752 h 1359895"/>
                <a:gd name="connsiteX4" fmla="*/ 24224 w 1362337"/>
                <a:gd name="connsiteY4" fmla="*/ 855692 h 1359895"/>
                <a:gd name="connsiteX5" fmla="*/ 1017872 w 1362337"/>
                <a:gd name="connsiteY5" fmla="*/ 589468 h 1359895"/>
                <a:gd name="connsiteX6" fmla="*/ 588199 w 1362337"/>
                <a:gd name="connsiteY6" fmla="*/ 337151 h 1359895"/>
                <a:gd name="connsiteX7" fmla="*/ 344645 w 1362337"/>
                <a:gd name="connsiteY7" fmla="*/ 769872 h 1359895"/>
                <a:gd name="connsiteX8" fmla="*/ 771842 w 1362337"/>
                <a:gd name="connsiteY8" fmla="*/ 1022856 h 1359895"/>
                <a:gd name="connsiteX9" fmla="*/ 1017872 w 1362337"/>
                <a:gd name="connsiteY9" fmla="*/ 589468 h 13598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62337" h="1359895">
                  <a:moveTo>
                    <a:pt x="24224" y="855692"/>
                  </a:moveTo>
                  <a:cubicBezTo>
                    <a:pt x="-74931" y="485551"/>
                    <a:pt x="139191" y="121981"/>
                    <a:pt x="504284" y="24160"/>
                  </a:cubicBezTo>
                  <a:cubicBezTo>
                    <a:pt x="869473" y="-73662"/>
                    <a:pt x="1239138" y="133411"/>
                    <a:pt x="1338293" y="503553"/>
                  </a:cubicBezTo>
                  <a:cubicBezTo>
                    <a:pt x="1437448" y="873694"/>
                    <a:pt x="1220850" y="1237930"/>
                    <a:pt x="855757" y="1335752"/>
                  </a:cubicBezTo>
                  <a:cubicBezTo>
                    <a:pt x="490568" y="1433669"/>
                    <a:pt x="123379" y="1225834"/>
                    <a:pt x="24224" y="855692"/>
                  </a:cubicBezTo>
                  <a:close/>
                  <a:moveTo>
                    <a:pt x="1017872" y="589468"/>
                  </a:moveTo>
                  <a:cubicBezTo>
                    <a:pt x="963961" y="388300"/>
                    <a:pt x="779462" y="285907"/>
                    <a:pt x="588199" y="337151"/>
                  </a:cubicBezTo>
                  <a:cubicBezTo>
                    <a:pt x="399414" y="387729"/>
                    <a:pt x="290733" y="568609"/>
                    <a:pt x="344645" y="769872"/>
                  </a:cubicBezTo>
                  <a:cubicBezTo>
                    <a:pt x="398557" y="971040"/>
                    <a:pt x="583056" y="1073434"/>
                    <a:pt x="771842" y="1022856"/>
                  </a:cubicBezTo>
                  <a:cubicBezTo>
                    <a:pt x="963199" y="971611"/>
                    <a:pt x="1071784" y="790732"/>
                    <a:pt x="1017872" y="589468"/>
                  </a:cubicBezTo>
                  <a:close/>
                </a:path>
              </a:pathLst>
            </a:custGeom>
            <a:grpFill/>
            <a:ln w="9525" cap="flat">
              <a:noFill/>
              <a:prstDash val="solid"/>
              <a:miter/>
            </a:ln>
          </p:spPr>
          <p:txBody>
            <a:bodyPr rtlCol="0" anchor="ctr"/>
            <a:lstStyle/>
            <a:p>
              <a:endParaRPr lang="en-US" sz="3200"/>
            </a:p>
          </p:txBody>
        </p:sp>
        <p:sp>
          <p:nvSpPr>
            <p:cNvPr id="23" name="Freeform: Shape 15">
              <a:extLst>
                <a:ext uri="{FF2B5EF4-FFF2-40B4-BE49-F238E27FC236}">
                  <a16:creationId xmlns:a16="http://schemas.microsoft.com/office/drawing/2014/main" id="{78821F02-50E4-22F4-8DFA-ACF32D22E9AF}"/>
                </a:ext>
              </a:extLst>
            </p:cNvPr>
            <p:cNvSpPr/>
            <p:nvPr/>
          </p:nvSpPr>
          <p:spPr>
            <a:xfrm>
              <a:off x="6583488" y="2132551"/>
              <a:ext cx="1492853" cy="1480641"/>
            </a:xfrm>
            <a:custGeom>
              <a:avLst/>
              <a:gdLst>
                <a:gd name="connsiteX0" fmla="*/ 1160050 w 1492853"/>
                <a:gd name="connsiteY0" fmla="*/ 0 h 1480641"/>
                <a:gd name="connsiteX1" fmla="*/ 1492853 w 1492853"/>
                <a:gd name="connsiteY1" fmla="*/ 1242060 h 1480641"/>
                <a:gd name="connsiteX2" fmla="*/ 1172433 w 1492853"/>
                <a:gd name="connsiteY2" fmla="*/ 1327976 h 1480641"/>
                <a:gd name="connsiteX3" fmla="*/ 1135189 w 1492853"/>
                <a:gd name="connsiteY3" fmla="*/ 1188815 h 1480641"/>
                <a:gd name="connsiteX4" fmla="*/ 811625 w 1492853"/>
                <a:gd name="connsiteY4" fmla="*/ 1461897 h 1480641"/>
                <a:gd name="connsiteX5" fmla="*/ 204311 w 1492853"/>
                <a:gd name="connsiteY5" fmla="*/ 1073468 h 1480641"/>
                <a:gd name="connsiteX6" fmla="*/ 0 w 1492853"/>
                <a:gd name="connsiteY6" fmla="*/ 310801 h 1480641"/>
                <a:gd name="connsiteX7" fmla="*/ 320421 w 1492853"/>
                <a:gd name="connsiteY7" fmla="*/ 224980 h 1480641"/>
                <a:gd name="connsiteX8" fmla="*/ 514159 w 1492853"/>
                <a:gd name="connsiteY8" fmla="*/ 947833 h 1480641"/>
                <a:gd name="connsiteX9" fmla="*/ 828675 w 1492853"/>
                <a:gd name="connsiteY9" fmla="*/ 1137761 h 1480641"/>
                <a:gd name="connsiteX10" fmla="*/ 1019366 w 1492853"/>
                <a:gd name="connsiteY10" fmla="*/ 756476 h 1480641"/>
                <a:gd name="connsiteX11" fmla="*/ 839629 w 1492853"/>
                <a:gd name="connsiteY11" fmla="*/ 85725 h 1480641"/>
                <a:gd name="connsiteX12" fmla="*/ 1160050 w 1492853"/>
                <a:gd name="connsiteY12" fmla="*/ 0 h 1480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92853" h="1480641">
                  <a:moveTo>
                    <a:pt x="1160050" y="0"/>
                  </a:moveTo>
                  <a:lnTo>
                    <a:pt x="1492853" y="1242060"/>
                  </a:lnTo>
                  <a:lnTo>
                    <a:pt x="1172433" y="1327976"/>
                  </a:lnTo>
                  <a:lnTo>
                    <a:pt x="1135189" y="1188815"/>
                  </a:lnTo>
                  <a:cubicBezTo>
                    <a:pt x="1090613" y="1320546"/>
                    <a:pt x="978122" y="1417320"/>
                    <a:pt x="811625" y="1461897"/>
                  </a:cubicBezTo>
                  <a:cubicBezTo>
                    <a:pt x="548354" y="1532477"/>
                    <a:pt x="292894" y="1403890"/>
                    <a:pt x="204311" y="1073468"/>
                  </a:cubicBezTo>
                  <a:lnTo>
                    <a:pt x="0" y="310801"/>
                  </a:lnTo>
                  <a:lnTo>
                    <a:pt x="320421" y="224980"/>
                  </a:lnTo>
                  <a:lnTo>
                    <a:pt x="514159" y="947833"/>
                  </a:lnTo>
                  <a:cubicBezTo>
                    <a:pt x="559403" y="1116711"/>
                    <a:pt x="684562" y="1176433"/>
                    <a:pt x="828675" y="1137761"/>
                  </a:cubicBezTo>
                  <a:cubicBezTo>
                    <a:pt x="985171" y="1095851"/>
                    <a:pt x="1077278" y="972598"/>
                    <a:pt x="1019366" y="756476"/>
                  </a:cubicBezTo>
                  <a:lnTo>
                    <a:pt x="839629" y="85725"/>
                  </a:lnTo>
                  <a:lnTo>
                    <a:pt x="1160050" y="0"/>
                  </a:lnTo>
                  <a:close/>
                </a:path>
              </a:pathLst>
            </a:custGeom>
            <a:grpFill/>
            <a:ln w="9525" cap="flat">
              <a:noFill/>
              <a:prstDash val="solid"/>
              <a:miter/>
            </a:ln>
          </p:spPr>
          <p:txBody>
            <a:bodyPr rtlCol="0" anchor="ctr"/>
            <a:lstStyle/>
            <a:p>
              <a:endParaRPr lang="en-US" sz="3200"/>
            </a:p>
          </p:txBody>
        </p:sp>
      </p:grpSp>
      <p:sp>
        <p:nvSpPr>
          <p:cNvPr id="24" name="Freihandform 5">
            <a:extLst>
              <a:ext uri="{FF2B5EF4-FFF2-40B4-BE49-F238E27FC236}">
                <a16:creationId xmlns:a16="http://schemas.microsoft.com/office/drawing/2014/main" id="{630ABB30-EF57-2D98-7D15-3ADE20292A6C}"/>
              </a:ext>
            </a:extLst>
          </p:cNvPr>
          <p:cNvSpPr/>
          <p:nvPr userDrawn="1"/>
        </p:nvSpPr>
        <p:spPr>
          <a:xfrm rot="4500000">
            <a:off x="-383003" y="3"/>
            <a:ext cx="8937519" cy="6858000"/>
          </a:xfrm>
          <a:custGeom>
            <a:avLst/>
            <a:gdLst>
              <a:gd name="connsiteX0" fmla="*/ 0 w 6703139"/>
              <a:gd name="connsiteY0" fmla="*/ 5143500 h 5143500"/>
              <a:gd name="connsiteX1" fmla="*/ 1378197 w 6703139"/>
              <a:gd name="connsiteY1" fmla="*/ 0 h 5143500"/>
              <a:gd name="connsiteX2" fmla="*/ 6703139 w 6703139"/>
              <a:gd name="connsiteY2" fmla="*/ 0 h 5143500"/>
              <a:gd name="connsiteX3" fmla="*/ 5324943 w 6703139"/>
              <a:gd name="connsiteY3" fmla="*/ 5143500 h 5143500"/>
            </a:gdLst>
            <a:ahLst/>
            <a:cxnLst>
              <a:cxn ang="0">
                <a:pos x="connsiteX0" y="connsiteY0"/>
              </a:cxn>
              <a:cxn ang="0">
                <a:pos x="connsiteX1" y="connsiteY1"/>
              </a:cxn>
              <a:cxn ang="0">
                <a:pos x="connsiteX2" y="connsiteY2"/>
              </a:cxn>
              <a:cxn ang="0">
                <a:pos x="connsiteX3" y="connsiteY3"/>
              </a:cxn>
            </a:cxnLst>
            <a:rect l="l" t="t" r="r" b="b"/>
            <a:pathLst>
              <a:path w="6703139" h="5143500">
                <a:moveTo>
                  <a:pt x="0" y="5143500"/>
                </a:moveTo>
                <a:lnTo>
                  <a:pt x="1378197" y="0"/>
                </a:lnTo>
                <a:lnTo>
                  <a:pt x="6703139" y="0"/>
                </a:lnTo>
                <a:lnTo>
                  <a:pt x="5324943" y="5143500"/>
                </a:lnTo>
                <a:close/>
              </a:path>
            </a:pathLst>
          </a:custGeom>
          <a:gradFill flip="none" rotWithShape="1">
            <a:gsLst>
              <a:gs pos="0">
                <a:schemeClr val="accent2"/>
              </a:gs>
              <a:gs pos="40000">
                <a:schemeClr val="accent2">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algn="ctr"/>
            <a:endParaRPr lang="en-US" sz="1351" b="0" i="0" dirty="0">
              <a:solidFill>
                <a:schemeClr val="tx1"/>
              </a:solidFill>
              <a:latin typeface="Arial" panose="020B0604020202020204" pitchFamily="34" charset="0"/>
              <a:ea typeface="MdFago" charset="0"/>
              <a:cs typeface="Arial" panose="020B0604020202020204" pitchFamily="34" charset="0"/>
            </a:endParaRPr>
          </a:p>
        </p:txBody>
      </p:sp>
    </p:spTree>
    <p:extLst>
      <p:ext uri="{BB962C8B-B14F-4D97-AF65-F5344CB8AC3E}">
        <p14:creationId xmlns:p14="http://schemas.microsoft.com/office/powerpoint/2010/main" val="9379772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39.xml><?xml version="1.0" encoding="utf-8"?>
<p:sldLayout xmlns:a="http://schemas.openxmlformats.org/drawingml/2006/main" xmlns:r="http://schemas.openxmlformats.org/officeDocument/2006/relationships" xmlns:p="http://schemas.openxmlformats.org/presentationml/2006/main" userDrawn="1">
  <p:cSld name="Title with dark picture">
    <p:spTree>
      <p:nvGrpSpPr>
        <p:cNvPr id="1" name=""/>
        <p:cNvGrpSpPr/>
        <p:nvPr/>
      </p:nvGrpSpPr>
      <p:grpSpPr>
        <a:xfrm>
          <a:off x="0" y="0"/>
          <a:ext cx="0" cy="0"/>
          <a:chOff x="0" y="0"/>
          <a:chExt cx="0" cy="0"/>
        </a:xfrm>
      </p:grpSpPr>
      <p:sp>
        <p:nvSpPr>
          <p:cNvPr id="15" name="Picture Placeholder 13">
            <a:extLst>
              <a:ext uri="{FF2B5EF4-FFF2-40B4-BE49-F238E27FC236}">
                <a16:creationId xmlns:a16="http://schemas.microsoft.com/office/drawing/2014/main" id="{4314583A-B0E7-49A5-AD11-8866E6BB8A3E}"/>
              </a:ext>
            </a:extLst>
          </p:cNvPr>
          <p:cNvSpPr>
            <a:spLocks noGrp="1"/>
          </p:cNvSpPr>
          <p:nvPr>
            <p:ph type="pic" sz="quarter" idx="13"/>
          </p:nvPr>
        </p:nvSpPr>
        <p:spPr>
          <a:xfrm>
            <a:off x="1" y="0"/>
            <a:ext cx="12192000" cy="6858000"/>
          </a:xfrm>
          <a:solidFill>
            <a:schemeClr val="bg1">
              <a:lumMod val="95000"/>
            </a:schemeClr>
          </a:solidFill>
        </p:spPr>
        <p:txBody>
          <a:bodyPr anchor="b" anchorCtr="1">
            <a:noAutofit/>
          </a:bodyPr>
          <a:lstStyle/>
          <a:p>
            <a:r>
              <a:rPr lang="en-US" noProof="0"/>
              <a:t>Click icon to add picture</a:t>
            </a:r>
          </a:p>
        </p:txBody>
      </p:sp>
      <p:sp>
        <p:nvSpPr>
          <p:cNvPr id="2" name="Title 1"/>
          <p:cNvSpPr>
            <a:spLocks noGrp="1"/>
          </p:cNvSpPr>
          <p:nvPr>
            <p:ph type="ctrTitle"/>
          </p:nvPr>
        </p:nvSpPr>
        <p:spPr>
          <a:xfrm>
            <a:off x="850902" y="1384301"/>
            <a:ext cx="5477932" cy="2218267"/>
          </a:xfrm>
          <a:prstGeom prst="rect">
            <a:avLst/>
          </a:prstGeom>
        </p:spPr>
        <p:txBody>
          <a:bodyPr anchor="t" anchorCtr="0"/>
          <a:lstStyle>
            <a:lvl1pPr algn="l">
              <a:lnSpc>
                <a:spcPct val="100000"/>
              </a:lnSpc>
              <a:defRPr sz="4800">
                <a:solidFill>
                  <a:schemeClr val="bg1"/>
                </a:solidFill>
              </a:defRPr>
            </a:lvl1pPr>
          </a:lstStyle>
          <a:p>
            <a:r>
              <a:rPr lang="en-US" noProof="0"/>
              <a:t>Click to edit Master title style</a:t>
            </a:r>
          </a:p>
        </p:txBody>
      </p:sp>
      <p:sp>
        <p:nvSpPr>
          <p:cNvPr id="3" name="Subtitle 2"/>
          <p:cNvSpPr>
            <a:spLocks noGrp="1"/>
          </p:cNvSpPr>
          <p:nvPr>
            <p:ph type="subTitle" idx="1"/>
          </p:nvPr>
        </p:nvSpPr>
        <p:spPr>
          <a:xfrm>
            <a:off x="850902" y="3602568"/>
            <a:ext cx="5477933" cy="1046771"/>
          </a:xfrm>
          <a:prstGeom prst="rect">
            <a:avLst/>
          </a:prstGeom>
        </p:spPr>
        <p:txBody>
          <a:bodyPr anchor="t" anchorCtr="0"/>
          <a:lstStyle>
            <a:lvl1pPr marL="0" indent="0" algn="l">
              <a:buNone/>
              <a:defRPr sz="1600" b="1">
                <a:solidFill>
                  <a:schemeClr val="bg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noProof="0"/>
              <a:t>Click to edit Master subtitle style</a:t>
            </a:r>
          </a:p>
        </p:txBody>
      </p:sp>
    </p:spTree>
    <p:extLst>
      <p:ext uri="{BB962C8B-B14F-4D97-AF65-F5344CB8AC3E}">
        <p14:creationId xmlns:p14="http://schemas.microsoft.com/office/powerpoint/2010/main" val="4091542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552">
          <p15:clr>
            <a:srgbClr val="FBAE40"/>
          </p15:clr>
        </p15:guide>
      </p15:sldGuideLst>
    </p:ext>
  </p:extLs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theme" Target="../theme/theme1.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s>
</file>

<file path=ppt/slideMasters/_rels/slideMaster2.xml.rels><?xml version="1.0" encoding="UTF-8" standalone="yes"?>
<Relationships xmlns="http://schemas.openxmlformats.org/package/2006/relationships"><Relationship Id="rId26" Type="http://schemas.openxmlformats.org/officeDocument/2006/relationships/slideLayout" Target="../slideLayouts/slideLayout67.xml"/><Relationship Id="rId21" Type="http://schemas.openxmlformats.org/officeDocument/2006/relationships/slideLayout" Target="../slideLayouts/slideLayout62.xml"/><Relationship Id="rId42" Type="http://schemas.openxmlformats.org/officeDocument/2006/relationships/slideLayout" Target="../slideLayouts/slideLayout83.xml"/><Relationship Id="rId47" Type="http://schemas.openxmlformats.org/officeDocument/2006/relationships/slideLayout" Target="../slideLayouts/slideLayout88.xml"/><Relationship Id="rId63" Type="http://schemas.openxmlformats.org/officeDocument/2006/relationships/slideLayout" Target="../slideLayouts/slideLayout104.xml"/><Relationship Id="rId68" Type="http://schemas.openxmlformats.org/officeDocument/2006/relationships/slideLayout" Target="../slideLayouts/slideLayout109.xml"/><Relationship Id="rId84" Type="http://schemas.openxmlformats.org/officeDocument/2006/relationships/slideLayout" Target="../slideLayouts/slideLayout125.xml"/><Relationship Id="rId89" Type="http://schemas.openxmlformats.org/officeDocument/2006/relationships/slideLayout" Target="../slideLayouts/slideLayout130.xml"/><Relationship Id="rId16" Type="http://schemas.openxmlformats.org/officeDocument/2006/relationships/slideLayout" Target="../slideLayouts/slideLayout57.xml"/><Relationship Id="rId11" Type="http://schemas.openxmlformats.org/officeDocument/2006/relationships/slideLayout" Target="../slideLayouts/slideLayout52.xml"/><Relationship Id="rId32" Type="http://schemas.openxmlformats.org/officeDocument/2006/relationships/slideLayout" Target="../slideLayouts/slideLayout73.xml"/><Relationship Id="rId37" Type="http://schemas.openxmlformats.org/officeDocument/2006/relationships/slideLayout" Target="../slideLayouts/slideLayout78.xml"/><Relationship Id="rId53" Type="http://schemas.openxmlformats.org/officeDocument/2006/relationships/slideLayout" Target="../slideLayouts/slideLayout94.xml"/><Relationship Id="rId58" Type="http://schemas.openxmlformats.org/officeDocument/2006/relationships/slideLayout" Target="../slideLayouts/slideLayout99.xml"/><Relationship Id="rId74" Type="http://schemas.openxmlformats.org/officeDocument/2006/relationships/slideLayout" Target="../slideLayouts/slideLayout115.xml"/><Relationship Id="rId79" Type="http://schemas.openxmlformats.org/officeDocument/2006/relationships/slideLayout" Target="../slideLayouts/slideLayout120.xml"/><Relationship Id="rId5" Type="http://schemas.openxmlformats.org/officeDocument/2006/relationships/slideLayout" Target="../slideLayouts/slideLayout46.xml"/><Relationship Id="rId90" Type="http://schemas.openxmlformats.org/officeDocument/2006/relationships/slideLayout" Target="../slideLayouts/slideLayout131.xml"/><Relationship Id="rId95" Type="http://schemas.openxmlformats.org/officeDocument/2006/relationships/slideLayout" Target="../slideLayouts/slideLayout136.xml"/><Relationship Id="rId22" Type="http://schemas.openxmlformats.org/officeDocument/2006/relationships/slideLayout" Target="../slideLayouts/slideLayout63.xml"/><Relationship Id="rId27" Type="http://schemas.openxmlformats.org/officeDocument/2006/relationships/slideLayout" Target="../slideLayouts/slideLayout68.xml"/><Relationship Id="rId43" Type="http://schemas.openxmlformats.org/officeDocument/2006/relationships/slideLayout" Target="../slideLayouts/slideLayout84.xml"/><Relationship Id="rId48" Type="http://schemas.openxmlformats.org/officeDocument/2006/relationships/slideLayout" Target="../slideLayouts/slideLayout89.xml"/><Relationship Id="rId64" Type="http://schemas.openxmlformats.org/officeDocument/2006/relationships/slideLayout" Target="../slideLayouts/slideLayout105.xml"/><Relationship Id="rId69" Type="http://schemas.openxmlformats.org/officeDocument/2006/relationships/slideLayout" Target="../slideLayouts/slideLayout110.xml"/><Relationship Id="rId80" Type="http://schemas.openxmlformats.org/officeDocument/2006/relationships/slideLayout" Target="../slideLayouts/slideLayout121.xml"/><Relationship Id="rId85" Type="http://schemas.openxmlformats.org/officeDocument/2006/relationships/slideLayout" Target="../slideLayouts/slideLayout126.xml"/><Relationship Id="rId12" Type="http://schemas.openxmlformats.org/officeDocument/2006/relationships/slideLayout" Target="../slideLayouts/slideLayout53.xml"/><Relationship Id="rId17" Type="http://schemas.openxmlformats.org/officeDocument/2006/relationships/slideLayout" Target="../slideLayouts/slideLayout58.xml"/><Relationship Id="rId25" Type="http://schemas.openxmlformats.org/officeDocument/2006/relationships/slideLayout" Target="../slideLayouts/slideLayout66.xml"/><Relationship Id="rId33" Type="http://schemas.openxmlformats.org/officeDocument/2006/relationships/slideLayout" Target="../slideLayouts/slideLayout74.xml"/><Relationship Id="rId38" Type="http://schemas.openxmlformats.org/officeDocument/2006/relationships/slideLayout" Target="../slideLayouts/slideLayout79.xml"/><Relationship Id="rId46" Type="http://schemas.openxmlformats.org/officeDocument/2006/relationships/slideLayout" Target="../slideLayouts/slideLayout87.xml"/><Relationship Id="rId59" Type="http://schemas.openxmlformats.org/officeDocument/2006/relationships/slideLayout" Target="../slideLayouts/slideLayout100.xml"/><Relationship Id="rId67" Type="http://schemas.openxmlformats.org/officeDocument/2006/relationships/slideLayout" Target="../slideLayouts/slideLayout108.xml"/><Relationship Id="rId20" Type="http://schemas.openxmlformats.org/officeDocument/2006/relationships/slideLayout" Target="../slideLayouts/slideLayout61.xml"/><Relationship Id="rId41" Type="http://schemas.openxmlformats.org/officeDocument/2006/relationships/slideLayout" Target="../slideLayouts/slideLayout82.xml"/><Relationship Id="rId54" Type="http://schemas.openxmlformats.org/officeDocument/2006/relationships/slideLayout" Target="../slideLayouts/slideLayout95.xml"/><Relationship Id="rId62" Type="http://schemas.openxmlformats.org/officeDocument/2006/relationships/slideLayout" Target="../slideLayouts/slideLayout103.xml"/><Relationship Id="rId70" Type="http://schemas.openxmlformats.org/officeDocument/2006/relationships/slideLayout" Target="../slideLayouts/slideLayout111.xml"/><Relationship Id="rId75" Type="http://schemas.openxmlformats.org/officeDocument/2006/relationships/slideLayout" Target="../slideLayouts/slideLayout116.xml"/><Relationship Id="rId83" Type="http://schemas.openxmlformats.org/officeDocument/2006/relationships/slideLayout" Target="../slideLayouts/slideLayout124.xml"/><Relationship Id="rId88" Type="http://schemas.openxmlformats.org/officeDocument/2006/relationships/slideLayout" Target="../slideLayouts/slideLayout129.xml"/><Relationship Id="rId91" Type="http://schemas.openxmlformats.org/officeDocument/2006/relationships/slideLayout" Target="../slideLayouts/slideLayout132.xml"/><Relationship Id="rId96" Type="http://schemas.openxmlformats.org/officeDocument/2006/relationships/slideLayout" Target="../slideLayouts/slideLayout137.xml"/><Relationship Id="rId1" Type="http://schemas.openxmlformats.org/officeDocument/2006/relationships/slideLayout" Target="../slideLayouts/slideLayout42.xml"/><Relationship Id="rId6" Type="http://schemas.openxmlformats.org/officeDocument/2006/relationships/slideLayout" Target="../slideLayouts/slideLayout47.xml"/><Relationship Id="rId15" Type="http://schemas.openxmlformats.org/officeDocument/2006/relationships/slideLayout" Target="../slideLayouts/slideLayout56.xml"/><Relationship Id="rId23" Type="http://schemas.openxmlformats.org/officeDocument/2006/relationships/slideLayout" Target="../slideLayouts/slideLayout64.xml"/><Relationship Id="rId28" Type="http://schemas.openxmlformats.org/officeDocument/2006/relationships/slideLayout" Target="../slideLayouts/slideLayout69.xml"/><Relationship Id="rId36" Type="http://schemas.openxmlformats.org/officeDocument/2006/relationships/slideLayout" Target="../slideLayouts/slideLayout77.xml"/><Relationship Id="rId49" Type="http://schemas.openxmlformats.org/officeDocument/2006/relationships/slideLayout" Target="../slideLayouts/slideLayout90.xml"/><Relationship Id="rId57" Type="http://schemas.openxmlformats.org/officeDocument/2006/relationships/slideLayout" Target="../slideLayouts/slideLayout98.xml"/><Relationship Id="rId10" Type="http://schemas.openxmlformats.org/officeDocument/2006/relationships/slideLayout" Target="../slideLayouts/slideLayout51.xml"/><Relationship Id="rId31" Type="http://schemas.openxmlformats.org/officeDocument/2006/relationships/slideLayout" Target="../slideLayouts/slideLayout72.xml"/><Relationship Id="rId44" Type="http://schemas.openxmlformats.org/officeDocument/2006/relationships/slideLayout" Target="../slideLayouts/slideLayout85.xml"/><Relationship Id="rId52" Type="http://schemas.openxmlformats.org/officeDocument/2006/relationships/slideLayout" Target="../slideLayouts/slideLayout93.xml"/><Relationship Id="rId60" Type="http://schemas.openxmlformats.org/officeDocument/2006/relationships/slideLayout" Target="../slideLayouts/slideLayout101.xml"/><Relationship Id="rId65" Type="http://schemas.openxmlformats.org/officeDocument/2006/relationships/slideLayout" Target="../slideLayouts/slideLayout106.xml"/><Relationship Id="rId73" Type="http://schemas.openxmlformats.org/officeDocument/2006/relationships/slideLayout" Target="../slideLayouts/slideLayout114.xml"/><Relationship Id="rId78" Type="http://schemas.openxmlformats.org/officeDocument/2006/relationships/slideLayout" Target="../slideLayouts/slideLayout119.xml"/><Relationship Id="rId81" Type="http://schemas.openxmlformats.org/officeDocument/2006/relationships/slideLayout" Target="../slideLayouts/slideLayout122.xml"/><Relationship Id="rId86" Type="http://schemas.openxmlformats.org/officeDocument/2006/relationships/slideLayout" Target="../slideLayouts/slideLayout127.xml"/><Relationship Id="rId94" Type="http://schemas.openxmlformats.org/officeDocument/2006/relationships/slideLayout" Target="../slideLayouts/slideLayout135.xml"/><Relationship Id="rId99" Type="http://schemas.openxmlformats.org/officeDocument/2006/relationships/slideLayout" Target="../slideLayouts/slideLayout140.xml"/><Relationship Id="rId101" Type="http://schemas.openxmlformats.org/officeDocument/2006/relationships/theme" Target="../theme/theme2.xml"/><Relationship Id="rId4" Type="http://schemas.openxmlformats.org/officeDocument/2006/relationships/slideLayout" Target="../slideLayouts/slideLayout45.xml"/><Relationship Id="rId9" Type="http://schemas.openxmlformats.org/officeDocument/2006/relationships/slideLayout" Target="../slideLayouts/slideLayout50.xml"/><Relationship Id="rId13" Type="http://schemas.openxmlformats.org/officeDocument/2006/relationships/slideLayout" Target="../slideLayouts/slideLayout54.xml"/><Relationship Id="rId18" Type="http://schemas.openxmlformats.org/officeDocument/2006/relationships/slideLayout" Target="../slideLayouts/slideLayout59.xml"/><Relationship Id="rId39" Type="http://schemas.openxmlformats.org/officeDocument/2006/relationships/slideLayout" Target="../slideLayouts/slideLayout80.xml"/><Relationship Id="rId34" Type="http://schemas.openxmlformats.org/officeDocument/2006/relationships/slideLayout" Target="../slideLayouts/slideLayout75.xml"/><Relationship Id="rId50" Type="http://schemas.openxmlformats.org/officeDocument/2006/relationships/slideLayout" Target="../slideLayouts/slideLayout91.xml"/><Relationship Id="rId55" Type="http://schemas.openxmlformats.org/officeDocument/2006/relationships/slideLayout" Target="../slideLayouts/slideLayout96.xml"/><Relationship Id="rId76" Type="http://schemas.openxmlformats.org/officeDocument/2006/relationships/slideLayout" Target="../slideLayouts/slideLayout117.xml"/><Relationship Id="rId97" Type="http://schemas.openxmlformats.org/officeDocument/2006/relationships/slideLayout" Target="../slideLayouts/slideLayout138.xml"/><Relationship Id="rId7" Type="http://schemas.openxmlformats.org/officeDocument/2006/relationships/slideLayout" Target="../slideLayouts/slideLayout48.xml"/><Relationship Id="rId71" Type="http://schemas.openxmlformats.org/officeDocument/2006/relationships/slideLayout" Target="../slideLayouts/slideLayout112.xml"/><Relationship Id="rId92" Type="http://schemas.openxmlformats.org/officeDocument/2006/relationships/slideLayout" Target="../slideLayouts/slideLayout133.xml"/><Relationship Id="rId2" Type="http://schemas.openxmlformats.org/officeDocument/2006/relationships/slideLayout" Target="../slideLayouts/slideLayout43.xml"/><Relationship Id="rId29" Type="http://schemas.openxmlformats.org/officeDocument/2006/relationships/slideLayout" Target="../slideLayouts/slideLayout70.xml"/><Relationship Id="rId24" Type="http://schemas.openxmlformats.org/officeDocument/2006/relationships/slideLayout" Target="../slideLayouts/slideLayout65.xml"/><Relationship Id="rId40" Type="http://schemas.openxmlformats.org/officeDocument/2006/relationships/slideLayout" Target="../slideLayouts/slideLayout81.xml"/><Relationship Id="rId45" Type="http://schemas.openxmlformats.org/officeDocument/2006/relationships/slideLayout" Target="../slideLayouts/slideLayout86.xml"/><Relationship Id="rId66" Type="http://schemas.openxmlformats.org/officeDocument/2006/relationships/slideLayout" Target="../slideLayouts/slideLayout107.xml"/><Relationship Id="rId87" Type="http://schemas.openxmlformats.org/officeDocument/2006/relationships/slideLayout" Target="../slideLayouts/slideLayout128.xml"/><Relationship Id="rId61" Type="http://schemas.openxmlformats.org/officeDocument/2006/relationships/slideLayout" Target="../slideLayouts/slideLayout102.xml"/><Relationship Id="rId82" Type="http://schemas.openxmlformats.org/officeDocument/2006/relationships/slideLayout" Target="../slideLayouts/slideLayout123.xml"/><Relationship Id="rId19" Type="http://schemas.openxmlformats.org/officeDocument/2006/relationships/slideLayout" Target="../slideLayouts/slideLayout60.xml"/><Relationship Id="rId14" Type="http://schemas.openxmlformats.org/officeDocument/2006/relationships/slideLayout" Target="../slideLayouts/slideLayout55.xml"/><Relationship Id="rId30" Type="http://schemas.openxmlformats.org/officeDocument/2006/relationships/slideLayout" Target="../slideLayouts/slideLayout71.xml"/><Relationship Id="rId35" Type="http://schemas.openxmlformats.org/officeDocument/2006/relationships/slideLayout" Target="../slideLayouts/slideLayout76.xml"/><Relationship Id="rId56" Type="http://schemas.openxmlformats.org/officeDocument/2006/relationships/slideLayout" Target="../slideLayouts/slideLayout97.xml"/><Relationship Id="rId77" Type="http://schemas.openxmlformats.org/officeDocument/2006/relationships/slideLayout" Target="../slideLayouts/slideLayout118.xml"/><Relationship Id="rId100" Type="http://schemas.openxmlformats.org/officeDocument/2006/relationships/slideLayout" Target="../slideLayouts/slideLayout141.xml"/><Relationship Id="rId8" Type="http://schemas.openxmlformats.org/officeDocument/2006/relationships/slideLayout" Target="../slideLayouts/slideLayout49.xml"/><Relationship Id="rId51" Type="http://schemas.openxmlformats.org/officeDocument/2006/relationships/slideLayout" Target="../slideLayouts/slideLayout92.xml"/><Relationship Id="rId72" Type="http://schemas.openxmlformats.org/officeDocument/2006/relationships/slideLayout" Target="../slideLayouts/slideLayout113.xml"/><Relationship Id="rId93" Type="http://schemas.openxmlformats.org/officeDocument/2006/relationships/slideLayout" Target="../slideLayouts/slideLayout134.xml"/><Relationship Id="rId98" Type="http://schemas.openxmlformats.org/officeDocument/2006/relationships/slideLayout" Target="../slideLayouts/slideLayout139.xml"/><Relationship Id="rId3" Type="http://schemas.openxmlformats.org/officeDocument/2006/relationships/slideLayout" Target="../slideLayouts/slideLayout44.xml"/></Relationships>
</file>

<file path=ppt/slideMasters/_rels/slideMaster3.xml.rels><?xml version="1.0" encoding="UTF-8" standalone="yes"?>
<Relationships xmlns="http://schemas.openxmlformats.org/package/2006/relationships"><Relationship Id="rId13" Type="http://schemas.openxmlformats.org/officeDocument/2006/relationships/slideLayout" Target="../slideLayouts/slideLayout154.xml"/><Relationship Id="rId18" Type="http://schemas.openxmlformats.org/officeDocument/2006/relationships/slideLayout" Target="../slideLayouts/slideLayout159.xml"/><Relationship Id="rId26" Type="http://schemas.openxmlformats.org/officeDocument/2006/relationships/slideLayout" Target="../slideLayouts/slideLayout167.xml"/><Relationship Id="rId39" Type="http://schemas.openxmlformats.org/officeDocument/2006/relationships/slideLayout" Target="../slideLayouts/slideLayout180.xml"/><Relationship Id="rId21" Type="http://schemas.openxmlformats.org/officeDocument/2006/relationships/slideLayout" Target="../slideLayouts/slideLayout162.xml"/><Relationship Id="rId34" Type="http://schemas.openxmlformats.org/officeDocument/2006/relationships/slideLayout" Target="../slideLayouts/slideLayout175.xml"/><Relationship Id="rId42" Type="http://schemas.openxmlformats.org/officeDocument/2006/relationships/slideLayout" Target="../slideLayouts/slideLayout183.xml"/><Relationship Id="rId47" Type="http://schemas.openxmlformats.org/officeDocument/2006/relationships/slideLayout" Target="../slideLayouts/slideLayout188.xml"/><Relationship Id="rId50" Type="http://schemas.openxmlformats.org/officeDocument/2006/relationships/slideLayout" Target="../slideLayouts/slideLayout191.xml"/><Relationship Id="rId7" Type="http://schemas.openxmlformats.org/officeDocument/2006/relationships/slideLayout" Target="../slideLayouts/slideLayout148.xml"/><Relationship Id="rId2" Type="http://schemas.openxmlformats.org/officeDocument/2006/relationships/slideLayout" Target="../slideLayouts/slideLayout143.xml"/><Relationship Id="rId16" Type="http://schemas.openxmlformats.org/officeDocument/2006/relationships/slideLayout" Target="../slideLayouts/slideLayout157.xml"/><Relationship Id="rId29" Type="http://schemas.openxmlformats.org/officeDocument/2006/relationships/slideLayout" Target="../slideLayouts/slideLayout170.xml"/><Relationship Id="rId11" Type="http://schemas.openxmlformats.org/officeDocument/2006/relationships/slideLayout" Target="../slideLayouts/slideLayout152.xml"/><Relationship Id="rId24" Type="http://schemas.openxmlformats.org/officeDocument/2006/relationships/slideLayout" Target="../slideLayouts/slideLayout165.xml"/><Relationship Id="rId32" Type="http://schemas.openxmlformats.org/officeDocument/2006/relationships/slideLayout" Target="../slideLayouts/slideLayout173.xml"/><Relationship Id="rId37" Type="http://schemas.openxmlformats.org/officeDocument/2006/relationships/slideLayout" Target="../slideLayouts/slideLayout178.xml"/><Relationship Id="rId40" Type="http://schemas.openxmlformats.org/officeDocument/2006/relationships/slideLayout" Target="../slideLayouts/slideLayout181.xml"/><Relationship Id="rId45" Type="http://schemas.openxmlformats.org/officeDocument/2006/relationships/slideLayout" Target="../slideLayouts/slideLayout186.xml"/><Relationship Id="rId53" Type="http://schemas.openxmlformats.org/officeDocument/2006/relationships/theme" Target="../theme/theme3.xml"/><Relationship Id="rId5" Type="http://schemas.openxmlformats.org/officeDocument/2006/relationships/slideLayout" Target="../slideLayouts/slideLayout146.xml"/><Relationship Id="rId10" Type="http://schemas.openxmlformats.org/officeDocument/2006/relationships/slideLayout" Target="../slideLayouts/slideLayout151.xml"/><Relationship Id="rId19" Type="http://schemas.openxmlformats.org/officeDocument/2006/relationships/slideLayout" Target="../slideLayouts/slideLayout160.xml"/><Relationship Id="rId31" Type="http://schemas.openxmlformats.org/officeDocument/2006/relationships/slideLayout" Target="../slideLayouts/slideLayout172.xml"/><Relationship Id="rId44" Type="http://schemas.openxmlformats.org/officeDocument/2006/relationships/slideLayout" Target="../slideLayouts/slideLayout185.xml"/><Relationship Id="rId52" Type="http://schemas.openxmlformats.org/officeDocument/2006/relationships/slideLayout" Target="../slideLayouts/slideLayout193.xml"/><Relationship Id="rId4" Type="http://schemas.openxmlformats.org/officeDocument/2006/relationships/slideLayout" Target="../slideLayouts/slideLayout145.xml"/><Relationship Id="rId9" Type="http://schemas.openxmlformats.org/officeDocument/2006/relationships/slideLayout" Target="../slideLayouts/slideLayout150.xml"/><Relationship Id="rId14" Type="http://schemas.openxmlformats.org/officeDocument/2006/relationships/slideLayout" Target="../slideLayouts/slideLayout155.xml"/><Relationship Id="rId22" Type="http://schemas.openxmlformats.org/officeDocument/2006/relationships/slideLayout" Target="../slideLayouts/slideLayout163.xml"/><Relationship Id="rId27" Type="http://schemas.openxmlformats.org/officeDocument/2006/relationships/slideLayout" Target="../slideLayouts/slideLayout168.xml"/><Relationship Id="rId30" Type="http://schemas.openxmlformats.org/officeDocument/2006/relationships/slideLayout" Target="../slideLayouts/slideLayout171.xml"/><Relationship Id="rId35" Type="http://schemas.openxmlformats.org/officeDocument/2006/relationships/slideLayout" Target="../slideLayouts/slideLayout176.xml"/><Relationship Id="rId43" Type="http://schemas.openxmlformats.org/officeDocument/2006/relationships/slideLayout" Target="../slideLayouts/slideLayout184.xml"/><Relationship Id="rId48" Type="http://schemas.openxmlformats.org/officeDocument/2006/relationships/slideLayout" Target="../slideLayouts/slideLayout189.xml"/><Relationship Id="rId8" Type="http://schemas.openxmlformats.org/officeDocument/2006/relationships/slideLayout" Target="../slideLayouts/slideLayout149.xml"/><Relationship Id="rId51" Type="http://schemas.openxmlformats.org/officeDocument/2006/relationships/slideLayout" Target="../slideLayouts/slideLayout192.xml"/><Relationship Id="rId3" Type="http://schemas.openxmlformats.org/officeDocument/2006/relationships/slideLayout" Target="../slideLayouts/slideLayout144.xml"/><Relationship Id="rId12" Type="http://schemas.openxmlformats.org/officeDocument/2006/relationships/slideLayout" Target="../slideLayouts/slideLayout153.xml"/><Relationship Id="rId17" Type="http://schemas.openxmlformats.org/officeDocument/2006/relationships/slideLayout" Target="../slideLayouts/slideLayout158.xml"/><Relationship Id="rId25" Type="http://schemas.openxmlformats.org/officeDocument/2006/relationships/slideLayout" Target="../slideLayouts/slideLayout166.xml"/><Relationship Id="rId33" Type="http://schemas.openxmlformats.org/officeDocument/2006/relationships/slideLayout" Target="../slideLayouts/slideLayout174.xml"/><Relationship Id="rId38" Type="http://schemas.openxmlformats.org/officeDocument/2006/relationships/slideLayout" Target="../slideLayouts/slideLayout179.xml"/><Relationship Id="rId46" Type="http://schemas.openxmlformats.org/officeDocument/2006/relationships/slideLayout" Target="../slideLayouts/slideLayout187.xml"/><Relationship Id="rId20" Type="http://schemas.openxmlformats.org/officeDocument/2006/relationships/slideLayout" Target="../slideLayouts/slideLayout161.xml"/><Relationship Id="rId41" Type="http://schemas.openxmlformats.org/officeDocument/2006/relationships/slideLayout" Target="../slideLayouts/slideLayout182.xml"/><Relationship Id="rId1" Type="http://schemas.openxmlformats.org/officeDocument/2006/relationships/slideLayout" Target="../slideLayouts/slideLayout142.xml"/><Relationship Id="rId6" Type="http://schemas.openxmlformats.org/officeDocument/2006/relationships/slideLayout" Target="../slideLayouts/slideLayout147.xml"/><Relationship Id="rId15" Type="http://schemas.openxmlformats.org/officeDocument/2006/relationships/slideLayout" Target="../slideLayouts/slideLayout156.xml"/><Relationship Id="rId23" Type="http://schemas.openxmlformats.org/officeDocument/2006/relationships/slideLayout" Target="../slideLayouts/slideLayout164.xml"/><Relationship Id="rId28" Type="http://schemas.openxmlformats.org/officeDocument/2006/relationships/slideLayout" Target="../slideLayouts/slideLayout169.xml"/><Relationship Id="rId36" Type="http://schemas.openxmlformats.org/officeDocument/2006/relationships/slideLayout" Target="../slideLayouts/slideLayout177.xml"/><Relationship Id="rId49" Type="http://schemas.openxmlformats.org/officeDocument/2006/relationships/slideLayout" Target="../slideLayouts/slideLayout190.xml"/></Relationships>
</file>

<file path=ppt/slideMasters/_rels/slideMaster4.xml.rels><?xml version="1.0" encoding="UTF-8" standalone="yes"?>
<Relationships xmlns="http://schemas.openxmlformats.org/package/2006/relationships"><Relationship Id="rId13" Type="http://schemas.openxmlformats.org/officeDocument/2006/relationships/slideLayout" Target="../slideLayouts/slideLayout206.xml"/><Relationship Id="rId18" Type="http://schemas.openxmlformats.org/officeDocument/2006/relationships/slideLayout" Target="../slideLayouts/slideLayout211.xml"/><Relationship Id="rId26" Type="http://schemas.openxmlformats.org/officeDocument/2006/relationships/slideLayout" Target="../slideLayouts/slideLayout219.xml"/><Relationship Id="rId39" Type="http://schemas.openxmlformats.org/officeDocument/2006/relationships/slideLayout" Target="../slideLayouts/slideLayout232.xml"/><Relationship Id="rId21" Type="http://schemas.openxmlformats.org/officeDocument/2006/relationships/slideLayout" Target="../slideLayouts/slideLayout214.xml"/><Relationship Id="rId34" Type="http://schemas.openxmlformats.org/officeDocument/2006/relationships/slideLayout" Target="../slideLayouts/slideLayout227.xml"/><Relationship Id="rId42" Type="http://schemas.openxmlformats.org/officeDocument/2006/relationships/slideLayout" Target="../slideLayouts/slideLayout235.xml"/><Relationship Id="rId7" Type="http://schemas.openxmlformats.org/officeDocument/2006/relationships/slideLayout" Target="../slideLayouts/slideLayout200.xml"/><Relationship Id="rId2" Type="http://schemas.openxmlformats.org/officeDocument/2006/relationships/slideLayout" Target="../slideLayouts/slideLayout195.xml"/><Relationship Id="rId16" Type="http://schemas.openxmlformats.org/officeDocument/2006/relationships/slideLayout" Target="../slideLayouts/slideLayout209.xml"/><Relationship Id="rId29" Type="http://schemas.openxmlformats.org/officeDocument/2006/relationships/slideLayout" Target="../slideLayouts/slideLayout222.xml"/><Relationship Id="rId1" Type="http://schemas.openxmlformats.org/officeDocument/2006/relationships/slideLayout" Target="../slideLayouts/slideLayout194.xml"/><Relationship Id="rId6" Type="http://schemas.openxmlformats.org/officeDocument/2006/relationships/slideLayout" Target="../slideLayouts/slideLayout199.xml"/><Relationship Id="rId11" Type="http://schemas.openxmlformats.org/officeDocument/2006/relationships/slideLayout" Target="../slideLayouts/slideLayout204.xml"/><Relationship Id="rId24" Type="http://schemas.openxmlformats.org/officeDocument/2006/relationships/slideLayout" Target="../slideLayouts/slideLayout217.xml"/><Relationship Id="rId32" Type="http://schemas.openxmlformats.org/officeDocument/2006/relationships/slideLayout" Target="../slideLayouts/slideLayout225.xml"/><Relationship Id="rId37" Type="http://schemas.openxmlformats.org/officeDocument/2006/relationships/slideLayout" Target="../slideLayouts/slideLayout230.xml"/><Relationship Id="rId40" Type="http://schemas.openxmlformats.org/officeDocument/2006/relationships/slideLayout" Target="../slideLayouts/slideLayout233.xml"/><Relationship Id="rId45" Type="http://schemas.openxmlformats.org/officeDocument/2006/relationships/slideLayout" Target="../slideLayouts/slideLayout238.xml"/><Relationship Id="rId5" Type="http://schemas.openxmlformats.org/officeDocument/2006/relationships/slideLayout" Target="../slideLayouts/slideLayout198.xml"/><Relationship Id="rId15" Type="http://schemas.openxmlformats.org/officeDocument/2006/relationships/slideLayout" Target="../slideLayouts/slideLayout208.xml"/><Relationship Id="rId23" Type="http://schemas.openxmlformats.org/officeDocument/2006/relationships/slideLayout" Target="../slideLayouts/slideLayout216.xml"/><Relationship Id="rId28" Type="http://schemas.openxmlformats.org/officeDocument/2006/relationships/slideLayout" Target="../slideLayouts/slideLayout221.xml"/><Relationship Id="rId36" Type="http://schemas.openxmlformats.org/officeDocument/2006/relationships/slideLayout" Target="../slideLayouts/slideLayout229.xml"/><Relationship Id="rId10" Type="http://schemas.openxmlformats.org/officeDocument/2006/relationships/slideLayout" Target="../slideLayouts/slideLayout203.xml"/><Relationship Id="rId19" Type="http://schemas.openxmlformats.org/officeDocument/2006/relationships/slideLayout" Target="../slideLayouts/slideLayout212.xml"/><Relationship Id="rId31" Type="http://schemas.openxmlformats.org/officeDocument/2006/relationships/slideLayout" Target="../slideLayouts/slideLayout224.xml"/><Relationship Id="rId44" Type="http://schemas.openxmlformats.org/officeDocument/2006/relationships/slideLayout" Target="../slideLayouts/slideLayout237.xml"/><Relationship Id="rId4" Type="http://schemas.openxmlformats.org/officeDocument/2006/relationships/slideLayout" Target="../slideLayouts/slideLayout197.xml"/><Relationship Id="rId9" Type="http://schemas.openxmlformats.org/officeDocument/2006/relationships/slideLayout" Target="../slideLayouts/slideLayout202.xml"/><Relationship Id="rId14" Type="http://schemas.openxmlformats.org/officeDocument/2006/relationships/slideLayout" Target="../slideLayouts/slideLayout207.xml"/><Relationship Id="rId22" Type="http://schemas.openxmlformats.org/officeDocument/2006/relationships/slideLayout" Target="../slideLayouts/slideLayout215.xml"/><Relationship Id="rId27" Type="http://schemas.openxmlformats.org/officeDocument/2006/relationships/slideLayout" Target="../slideLayouts/slideLayout220.xml"/><Relationship Id="rId30" Type="http://schemas.openxmlformats.org/officeDocument/2006/relationships/slideLayout" Target="../slideLayouts/slideLayout223.xml"/><Relationship Id="rId35" Type="http://schemas.openxmlformats.org/officeDocument/2006/relationships/slideLayout" Target="../slideLayouts/slideLayout228.xml"/><Relationship Id="rId43" Type="http://schemas.openxmlformats.org/officeDocument/2006/relationships/slideLayout" Target="../slideLayouts/slideLayout236.xml"/><Relationship Id="rId8" Type="http://schemas.openxmlformats.org/officeDocument/2006/relationships/slideLayout" Target="../slideLayouts/slideLayout201.xml"/><Relationship Id="rId3" Type="http://schemas.openxmlformats.org/officeDocument/2006/relationships/slideLayout" Target="../slideLayouts/slideLayout196.xml"/><Relationship Id="rId12" Type="http://schemas.openxmlformats.org/officeDocument/2006/relationships/slideLayout" Target="../slideLayouts/slideLayout205.xml"/><Relationship Id="rId17" Type="http://schemas.openxmlformats.org/officeDocument/2006/relationships/slideLayout" Target="../slideLayouts/slideLayout210.xml"/><Relationship Id="rId25" Type="http://schemas.openxmlformats.org/officeDocument/2006/relationships/slideLayout" Target="../slideLayouts/slideLayout218.xml"/><Relationship Id="rId33" Type="http://schemas.openxmlformats.org/officeDocument/2006/relationships/slideLayout" Target="../slideLayouts/slideLayout226.xml"/><Relationship Id="rId38" Type="http://schemas.openxmlformats.org/officeDocument/2006/relationships/slideLayout" Target="../slideLayouts/slideLayout231.xml"/><Relationship Id="rId46" Type="http://schemas.openxmlformats.org/officeDocument/2006/relationships/theme" Target="../theme/theme4.xml"/><Relationship Id="rId20" Type="http://schemas.openxmlformats.org/officeDocument/2006/relationships/slideLayout" Target="../slideLayouts/slideLayout213.xml"/><Relationship Id="rId41" Type="http://schemas.openxmlformats.org/officeDocument/2006/relationships/slideLayout" Target="../slideLayouts/slideLayout234.xml"/></Relationships>
</file>

<file path=ppt/slideMasters/_rels/slideMaster5.xml.rels><?xml version="1.0" encoding="UTF-8" standalone="yes"?>
<Relationships xmlns="http://schemas.openxmlformats.org/package/2006/relationships"><Relationship Id="rId13" Type="http://schemas.openxmlformats.org/officeDocument/2006/relationships/slideLayout" Target="../slideLayouts/slideLayout251.xml"/><Relationship Id="rId18" Type="http://schemas.openxmlformats.org/officeDocument/2006/relationships/slideLayout" Target="../slideLayouts/slideLayout256.xml"/><Relationship Id="rId26" Type="http://schemas.openxmlformats.org/officeDocument/2006/relationships/slideLayout" Target="../slideLayouts/slideLayout264.xml"/><Relationship Id="rId3" Type="http://schemas.openxmlformats.org/officeDocument/2006/relationships/slideLayout" Target="../slideLayouts/slideLayout241.xml"/><Relationship Id="rId21" Type="http://schemas.openxmlformats.org/officeDocument/2006/relationships/slideLayout" Target="../slideLayouts/slideLayout259.xml"/><Relationship Id="rId7" Type="http://schemas.openxmlformats.org/officeDocument/2006/relationships/slideLayout" Target="../slideLayouts/slideLayout245.xml"/><Relationship Id="rId12" Type="http://schemas.openxmlformats.org/officeDocument/2006/relationships/slideLayout" Target="../slideLayouts/slideLayout250.xml"/><Relationship Id="rId17" Type="http://schemas.openxmlformats.org/officeDocument/2006/relationships/slideLayout" Target="../slideLayouts/slideLayout255.xml"/><Relationship Id="rId25" Type="http://schemas.openxmlformats.org/officeDocument/2006/relationships/slideLayout" Target="../slideLayouts/slideLayout263.xml"/><Relationship Id="rId33" Type="http://schemas.openxmlformats.org/officeDocument/2006/relationships/theme" Target="../theme/theme5.xml"/><Relationship Id="rId2" Type="http://schemas.openxmlformats.org/officeDocument/2006/relationships/slideLayout" Target="../slideLayouts/slideLayout240.xml"/><Relationship Id="rId16" Type="http://schemas.openxmlformats.org/officeDocument/2006/relationships/slideLayout" Target="../slideLayouts/slideLayout254.xml"/><Relationship Id="rId20" Type="http://schemas.openxmlformats.org/officeDocument/2006/relationships/slideLayout" Target="../slideLayouts/slideLayout258.xml"/><Relationship Id="rId29" Type="http://schemas.openxmlformats.org/officeDocument/2006/relationships/slideLayout" Target="../slideLayouts/slideLayout267.xml"/><Relationship Id="rId1" Type="http://schemas.openxmlformats.org/officeDocument/2006/relationships/slideLayout" Target="../slideLayouts/slideLayout239.xml"/><Relationship Id="rId6" Type="http://schemas.openxmlformats.org/officeDocument/2006/relationships/slideLayout" Target="../slideLayouts/slideLayout244.xml"/><Relationship Id="rId11" Type="http://schemas.openxmlformats.org/officeDocument/2006/relationships/slideLayout" Target="../slideLayouts/slideLayout249.xml"/><Relationship Id="rId24" Type="http://schemas.openxmlformats.org/officeDocument/2006/relationships/slideLayout" Target="../slideLayouts/slideLayout262.xml"/><Relationship Id="rId32" Type="http://schemas.openxmlformats.org/officeDocument/2006/relationships/slideLayout" Target="../slideLayouts/slideLayout270.xml"/><Relationship Id="rId5" Type="http://schemas.openxmlformats.org/officeDocument/2006/relationships/slideLayout" Target="../slideLayouts/slideLayout243.xml"/><Relationship Id="rId15" Type="http://schemas.openxmlformats.org/officeDocument/2006/relationships/slideLayout" Target="../slideLayouts/slideLayout253.xml"/><Relationship Id="rId23" Type="http://schemas.openxmlformats.org/officeDocument/2006/relationships/slideLayout" Target="../slideLayouts/slideLayout261.xml"/><Relationship Id="rId28" Type="http://schemas.openxmlformats.org/officeDocument/2006/relationships/slideLayout" Target="../slideLayouts/slideLayout266.xml"/><Relationship Id="rId10" Type="http://schemas.openxmlformats.org/officeDocument/2006/relationships/slideLayout" Target="../slideLayouts/slideLayout248.xml"/><Relationship Id="rId19" Type="http://schemas.openxmlformats.org/officeDocument/2006/relationships/slideLayout" Target="../slideLayouts/slideLayout257.xml"/><Relationship Id="rId31" Type="http://schemas.openxmlformats.org/officeDocument/2006/relationships/slideLayout" Target="../slideLayouts/slideLayout269.xml"/><Relationship Id="rId4" Type="http://schemas.openxmlformats.org/officeDocument/2006/relationships/slideLayout" Target="../slideLayouts/slideLayout242.xml"/><Relationship Id="rId9" Type="http://schemas.openxmlformats.org/officeDocument/2006/relationships/slideLayout" Target="../slideLayouts/slideLayout247.xml"/><Relationship Id="rId14" Type="http://schemas.openxmlformats.org/officeDocument/2006/relationships/slideLayout" Target="../slideLayouts/slideLayout252.xml"/><Relationship Id="rId22" Type="http://schemas.openxmlformats.org/officeDocument/2006/relationships/slideLayout" Target="../slideLayouts/slideLayout260.xml"/><Relationship Id="rId27" Type="http://schemas.openxmlformats.org/officeDocument/2006/relationships/slideLayout" Target="../slideLayouts/slideLayout265.xml"/><Relationship Id="rId30" Type="http://schemas.openxmlformats.org/officeDocument/2006/relationships/slideLayout" Target="../slideLayouts/slideLayout268.xml"/><Relationship Id="rId8" Type="http://schemas.openxmlformats.org/officeDocument/2006/relationships/slideLayout" Target="../slideLayouts/slideLayout246.xml"/></Relationships>
</file>

<file path=ppt/slideMasters/_rels/slideMaster6.xml.rels><?xml version="1.0" encoding="UTF-8" standalone="yes"?>
<Relationships xmlns="http://schemas.openxmlformats.org/package/2006/relationships"><Relationship Id="rId26" Type="http://schemas.openxmlformats.org/officeDocument/2006/relationships/slideLayout" Target="../slideLayouts/slideLayout296.xml"/><Relationship Id="rId21" Type="http://schemas.openxmlformats.org/officeDocument/2006/relationships/slideLayout" Target="../slideLayouts/slideLayout291.xml"/><Relationship Id="rId42" Type="http://schemas.openxmlformats.org/officeDocument/2006/relationships/slideLayout" Target="../slideLayouts/slideLayout312.xml"/><Relationship Id="rId47" Type="http://schemas.openxmlformats.org/officeDocument/2006/relationships/slideLayout" Target="../slideLayouts/slideLayout317.xml"/><Relationship Id="rId63" Type="http://schemas.openxmlformats.org/officeDocument/2006/relationships/slideLayout" Target="../slideLayouts/slideLayout333.xml"/><Relationship Id="rId68" Type="http://schemas.openxmlformats.org/officeDocument/2006/relationships/slideLayout" Target="../slideLayouts/slideLayout338.xml"/><Relationship Id="rId84" Type="http://schemas.openxmlformats.org/officeDocument/2006/relationships/slideLayout" Target="../slideLayouts/slideLayout354.xml"/><Relationship Id="rId89" Type="http://schemas.openxmlformats.org/officeDocument/2006/relationships/slideLayout" Target="../slideLayouts/slideLayout359.xml"/><Relationship Id="rId16" Type="http://schemas.openxmlformats.org/officeDocument/2006/relationships/slideLayout" Target="../slideLayouts/slideLayout286.xml"/><Relationship Id="rId11" Type="http://schemas.openxmlformats.org/officeDocument/2006/relationships/slideLayout" Target="../slideLayouts/slideLayout281.xml"/><Relationship Id="rId32" Type="http://schemas.openxmlformats.org/officeDocument/2006/relationships/slideLayout" Target="../slideLayouts/slideLayout302.xml"/><Relationship Id="rId37" Type="http://schemas.openxmlformats.org/officeDocument/2006/relationships/slideLayout" Target="../slideLayouts/slideLayout307.xml"/><Relationship Id="rId53" Type="http://schemas.openxmlformats.org/officeDocument/2006/relationships/slideLayout" Target="../slideLayouts/slideLayout323.xml"/><Relationship Id="rId58" Type="http://schemas.openxmlformats.org/officeDocument/2006/relationships/slideLayout" Target="../slideLayouts/slideLayout328.xml"/><Relationship Id="rId74" Type="http://schemas.openxmlformats.org/officeDocument/2006/relationships/slideLayout" Target="../slideLayouts/slideLayout344.xml"/><Relationship Id="rId79" Type="http://schemas.openxmlformats.org/officeDocument/2006/relationships/slideLayout" Target="../slideLayouts/slideLayout349.xml"/><Relationship Id="rId5" Type="http://schemas.openxmlformats.org/officeDocument/2006/relationships/slideLayout" Target="../slideLayouts/slideLayout275.xml"/><Relationship Id="rId90" Type="http://schemas.openxmlformats.org/officeDocument/2006/relationships/slideLayout" Target="../slideLayouts/slideLayout360.xml"/><Relationship Id="rId95" Type="http://schemas.openxmlformats.org/officeDocument/2006/relationships/slideLayout" Target="../slideLayouts/slideLayout365.xml"/><Relationship Id="rId22" Type="http://schemas.openxmlformats.org/officeDocument/2006/relationships/slideLayout" Target="../slideLayouts/slideLayout292.xml"/><Relationship Id="rId27" Type="http://schemas.openxmlformats.org/officeDocument/2006/relationships/slideLayout" Target="../slideLayouts/slideLayout297.xml"/><Relationship Id="rId43" Type="http://schemas.openxmlformats.org/officeDocument/2006/relationships/slideLayout" Target="../slideLayouts/slideLayout313.xml"/><Relationship Id="rId48" Type="http://schemas.openxmlformats.org/officeDocument/2006/relationships/slideLayout" Target="../slideLayouts/slideLayout318.xml"/><Relationship Id="rId64" Type="http://schemas.openxmlformats.org/officeDocument/2006/relationships/slideLayout" Target="../slideLayouts/slideLayout334.xml"/><Relationship Id="rId69" Type="http://schemas.openxmlformats.org/officeDocument/2006/relationships/slideLayout" Target="../slideLayouts/slideLayout339.xml"/><Relationship Id="rId8" Type="http://schemas.openxmlformats.org/officeDocument/2006/relationships/slideLayout" Target="../slideLayouts/slideLayout278.xml"/><Relationship Id="rId51" Type="http://schemas.openxmlformats.org/officeDocument/2006/relationships/slideLayout" Target="../slideLayouts/slideLayout321.xml"/><Relationship Id="rId72" Type="http://schemas.openxmlformats.org/officeDocument/2006/relationships/slideLayout" Target="../slideLayouts/slideLayout342.xml"/><Relationship Id="rId80" Type="http://schemas.openxmlformats.org/officeDocument/2006/relationships/slideLayout" Target="../slideLayouts/slideLayout350.xml"/><Relationship Id="rId85" Type="http://schemas.openxmlformats.org/officeDocument/2006/relationships/slideLayout" Target="../slideLayouts/slideLayout355.xml"/><Relationship Id="rId93" Type="http://schemas.openxmlformats.org/officeDocument/2006/relationships/slideLayout" Target="../slideLayouts/slideLayout363.xml"/><Relationship Id="rId3" Type="http://schemas.openxmlformats.org/officeDocument/2006/relationships/slideLayout" Target="../slideLayouts/slideLayout273.xml"/><Relationship Id="rId12" Type="http://schemas.openxmlformats.org/officeDocument/2006/relationships/slideLayout" Target="../slideLayouts/slideLayout282.xml"/><Relationship Id="rId17" Type="http://schemas.openxmlformats.org/officeDocument/2006/relationships/slideLayout" Target="../slideLayouts/slideLayout287.xml"/><Relationship Id="rId25" Type="http://schemas.openxmlformats.org/officeDocument/2006/relationships/slideLayout" Target="../slideLayouts/slideLayout295.xml"/><Relationship Id="rId33" Type="http://schemas.openxmlformats.org/officeDocument/2006/relationships/slideLayout" Target="../slideLayouts/slideLayout303.xml"/><Relationship Id="rId38" Type="http://schemas.openxmlformats.org/officeDocument/2006/relationships/slideLayout" Target="../slideLayouts/slideLayout308.xml"/><Relationship Id="rId46" Type="http://schemas.openxmlformats.org/officeDocument/2006/relationships/slideLayout" Target="../slideLayouts/slideLayout316.xml"/><Relationship Id="rId59" Type="http://schemas.openxmlformats.org/officeDocument/2006/relationships/slideLayout" Target="../slideLayouts/slideLayout329.xml"/><Relationship Id="rId67" Type="http://schemas.openxmlformats.org/officeDocument/2006/relationships/slideLayout" Target="../slideLayouts/slideLayout337.xml"/><Relationship Id="rId20" Type="http://schemas.openxmlformats.org/officeDocument/2006/relationships/slideLayout" Target="../slideLayouts/slideLayout290.xml"/><Relationship Id="rId41" Type="http://schemas.openxmlformats.org/officeDocument/2006/relationships/slideLayout" Target="../slideLayouts/slideLayout311.xml"/><Relationship Id="rId54" Type="http://schemas.openxmlformats.org/officeDocument/2006/relationships/slideLayout" Target="../slideLayouts/slideLayout324.xml"/><Relationship Id="rId62" Type="http://schemas.openxmlformats.org/officeDocument/2006/relationships/slideLayout" Target="../slideLayouts/slideLayout332.xml"/><Relationship Id="rId70" Type="http://schemas.openxmlformats.org/officeDocument/2006/relationships/slideLayout" Target="../slideLayouts/slideLayout340.xml"/><Relationship Id="rId75" Type="http://schemas.openxmlformats.org/officeDocument/2006/relationships/slideLayout" Target="../slideLayouts/slideLayout345.xml"/><Relationship Id="rId83" Type="http://schemas.openxmlformats.org/officeDocument/2006/relationships/slideLayout" Target="../slideLayouts/slideLayout353.xml"/><Relationship Id="rId88" Type="http://schemas.openxmlformats.org/officeDocument/2006/relationships/slideLayout" Target="../slideLayouts/slideLayout358.xml"/><Relationship Id="rId91" Type="http://schemas.openxmlformats.org/officeDocument/2006/relationships/slideLayout" Target="../slideLayouts/slideLayout361.xml"/><Relationship Id="rId96" Type="http://schemas.openxmlformats.org/officeDocument/2006/relationships/theme" Target="../theme/theme6.xml"/><Relationship Id="rId1" Type="http://schemas.openxmlformats.org/officeDocument/2006/relationships/slideLayout" Target="../slideLayouts/slideLayout271.xml"/><Relationship Id="rId6" Type="http://schemas.openxmlformats.org/officeDocument/2006/relationships/slideLayout" Target="../slideLayouts/slideLayout276.xml"/><Relationship Id="rId15" Type="http://schemas.openxmlformats.org/officeDocument/2006/relationships/slideLayout" Target="../slideLayouts/slideLayout285.xml"/><Relationship Id="rId23" Type="http://schemas.openxmlformats.org/officeDocument/2006/relationships/slideLayout" Target="../slideLayouts/slideLayout293.xml"/><Relationship Id="rId28" Type="http://schemas.openxmlformats.org/officeDocument/2006/relationships/slideLayout" Target="../slideLayouts/slideLayout298.xml"/><Relationship Id="rId36" Type="http://schemas.openxmlformats.org/officeDocument/2006/relationships/slideLayout" Target="../slideLayouts/slideLayout306.xml"/><Relationship Id="rId49" Type="http://schemas.openxmlformats.org/officeDocument/2006/relationships/slideLayout" Target="../slideLayouts/slideLayout319.xml"/><Relationship Id="rId57" Type="http://schemas.openxmlformats.org/officeDocument/2006/relationships/slideLayout" Target="../slideLayouts/slideLayout327.xml"/><Relationship Id="rId10" Type="http://schemas.openxmlformats.org/officeDocument/2006/relationships/slideLayout" Target="../slideLayouts/slideLayout280.xml"/><Relationship Id="rId31" Type="http://schemas.openxmlformats.org/officeDocument/2006/relationships/slideLayout" Target="../slideLayouts/slideLayout301.xml"/><Relationship Id="rId44" Type="http://schemas.openxmlformats.org/officeDocument/2006/relationships/slideLayout" Target="../slideLayouts/slideLayout314.xml"/><Relationship Id="rId52" Type="http://schemas.openxmlformats.org/officeDocument/2006/relationships/slideLayout" Target="../slideLayouts/slideLayout322.xml"/><Relationship Id="rId60" Type="http://schemas.openxmlformats.org/officeDocument/2006/relationships/slideLayout" Target="../slideLayouts/slideLayout330.xml"/><Relationship Id="rId65" Type="http://schemas.openxmlformats.org/officeDocument/2006/relationships/slideLayout" Target="../slideLayouts/slideLayout335.xml"/><Relationship Id="rId73" Type="http://schemas.openxmlformats.org/officeDocument/2006/relationships/slideLayout" Target="../slideLayouts/slideLayout343.xml"/><Relationship Id="rId78" Type="http://schemas.openxmlformats.org/officeDocument/2006/relationships/slideLayout" Target="../slideLayouts/slideLayout348.xml"/><Relationship Id="rId81" Type="http://schemas.openxmlformats.org/officeDocument/2006/relationships/slideLayout" Target="../slideLayouts/slideLayout351.xml"/><Relationship Id="rId86" Type="http://schemas.openxmlformats.org/officeDocument/2006/relationships/slideLayout" Target="../slideLayouts/slideLayout356.xml"/><Relationship Id="rId94" Type="http://schemas.openxmlformats.org/officeDocument/2006/relationships/slideLayout" Target="../slideLayouts/slideLayout364.xml"/><Relationship Id="rId4" Type="http://schemas.openxmlformats.org/officeDocument/2006/relationships/slideLayout" Target="../slideLayouts/slideLayout274.xml"/><Relationship Id="rId9" Type="http://schemas.openxmlformats.org/officeDocument/2006/relationships/slideLayout" Target="../slideLayouts/slideLayout279.xml"/><Relationship Id="rId13" Type="http://schemas.openxmlformats.org/officeDocument/2006/relationships/slideLayout" Target="../slideLayouts/slideLayout283.xml"/><Relationship Id="rId18" Type="http://schemas.openxmlformats.org/officeDocument/2006/relationships/slideLayout" Target="../slideLayouts/slideLayout288.xml"/><Relationship Id="rId39" Type="http://schemas.openxmlformats.org/officeDocument/2006/relationships/slideLayout" Target="../slideLayouts/slideLayout309.xml"/><Relationship Id="rId34" Type="http://schemas.openxmlformats.org/officeDocument/2006/relationships/slideLayout" Target="../slideLayouts/slideLayout304.xml"/><Relationship Id="rId50" Type="http://schemas.openxmlformats.org/officeDocument/2006/relationships/slideLayout" Target="../slideLayouts/slideLayout320.xml"/><Relationship Id="rId55" Type="http://schemas.openxmlformats.org/officeDocument/2006/relationships/slideLayout" Target="../slideLayouts/slideLayout325.xml"/><Relationship Id="rId76" Type="http://schemas.openxmlformats.org/officeDocument/2006/relationships/slideLayout" Target="../slideLayouts/slideLayout346.xml"/><Relationship Id="rId7" Type="http://schemas.openxmlformats.org/officeDocument/2006/relationships/slideLayout" Target="../slideLayouts/slideLayout277.xml"/><Relationship Id="rId71" Type="http://schemas.openxmlformats.org/officeDocument/2006/relationships/slideLayout" Target="../slideLayouts/slideLayout341.xml"/><Relationship Id="rId92" Type="http://schemas.openxmlformats.org/officeDocument/2006/relationships/slideLayout" Target="../slideLayouts/slideLayout362.xml"/><Relationship Id="rId2" Type="http://schemas.openxmlformats.org/officeDocument/2006/relationships/slideLayout" Target="../slideLayouts/slideLayout272.xml"/><Relationship Id="rId29" Type="http://schemas.openxmlformats.org/officeDocument/2006/relationships/slideLayout" Target="../slideLayouts/slideLayout299.xml"/><Relationship Id="rId24" Type="http://schemas.openxmlformats.org/officeDocument/2006/relationships/slideLayout" Target="../slideLayouts/slideLayout294.xml"/><Relationship Id="rId40" Type="http://schemas.openxmlformats.org/officeDocument/2006/relationships/slideLayout" Target="../slideLayouts/slideLayout310.xml"/><Relationship Id="rId45" Type="http://schemas.openxmlformats.org/officeDocument/2006/relationships/slideLayout" Target="../slideLayouts/slideLayout315.xml"/><Relationship Id="rId66" Type="http://schemas.openxmlformats.org/officeDocument/2006/relationships/slideLayout" Target="../slideLayouts/slideLayout336.xml"/><Relationship Id="rId87" Type="http://schemas.openxmlformats.org/officeDocument/2006/relationships/slideLayout" Target="../slideLayouts/slideLayout357.xml"/><Relationship Id="rId61" Type="http://schemas.openxmlformats.org/officeDocument/2006/relationships/slideLayout" Target="../slideLayouts/slideLayout331.xml"/><Relationship Id="rId82" Type="http://schemas.openxmlformats.org/officeDocument/2006/relationships/slideLayout" Target="../slideLayouts/slideLayout352.xml"/><Relationship Id="rId19" Type="http://schemas.openxmlformats.org/officeDocument/2006/relationships/slideLayout" Target="../slideLayouts/slideLayout289.xml"/><Relationship Id="rId14" Type="http://schemas.openxmlformats.org/officeDocument/2006/relationships/slideLayout" Target="../slideLayouts/slideLayout284.xml"/><Relationship Id="rId30" Type="http://schemas.openxmlformats.org/officeDocument/2006/relationships/slideLayout" Target="../slideLayouts/slideLayout300.xml"/><Relationship Id="rId35" Type="http://schemas.openxmlformats.org/officeDocument/2006/relationships/slideLayout" Target="../slideLayouts/slideLayout305.xml"/><Relationship Id="rId56" Type="http://schemas.openxmlformats.org/officeDocument/2006/relationships/slideLayout" Target="../slideLayouts/slideLayout326.xml"/><Relationship Id="rId77" Type="http://schemas.openxmlformats.org/officeDocument/2006/relationships/slideLayout" Target="../slideLayouts/slideLayout347.xml"/></Relationships>
</file>

<file path=ppt/slideMasters/_rels/slideMaster7.xml.rels><?xml version="1.0" encoding="UTF-8" standalone="yes"?>
<Relationships xmlns="http://schemas.openxmlformats.org/package/2006/relationships"><Relationship Id="rId13" Type="http://schemas.openxmlformats.org/officeDocument/2006/relationships/slideLayout" Target="../slideLayouts/slideLayout378.xml"/><Relationship Id="rId18" Type="http://schemas.openxmlformats.org/officeDocument/2006/relationships/slideLayout" Target="../slideLayouts/slideLayout383.xml"/><Relationship Id="rId26" Type="http://schemas.openxmlformats.org/officeDocument/2006/relationships/slideLayout" Target="../slideLayouts/slideLayout391.xml"/><Relationship Id="rId39" Type="http://schemas.openxmlformats.org/officeDocument/2006/relationships/slideLayout" Target="../slideLayouts/slideLayout404.xml"/><Relationship Id="rId21" Type="http://schemas.openxmlformats.org/officeDocument/2006/relationships/slideLayout" Target="../slideLayouts/slideLayout386.xml"/><Relationship Id="rId34" Type="http://schemas.openxmlformats.org/officeDocument/2006/relationships/slideLayout" Target="../slideLayouts/slideLayout399.xml"/><Relationship Id="rId42" Type="http://schemas.openxmlformats.org/officeDocument/2006/relationships/slideLayout" Target="../slideLayouts/slideLayout407.xml"/><Relationship Id="rId7" Type="http://schemas.openxmlformats.org/officeDocument/2006/relationships/slideLayout" Target="../slideLayouts/slideLayout372.xml"/><Relationship Id="rId2" Type="http://schemas.openxmlformats.org/officeDocument/2006/relationships/slideLayout" Target="../slideLayouts/slideLayout367.xml"/><Relationship Id="rId16" Type="http://schemas.openxmlformats.org/officeDocument/2006/relationships/slideLayout" Target="../slideLayouts/slideLayout381.xml"/><Relationship Id="rId29" Type="http://schemas.openxmlformats.org/officeDocument/2006/relationships/slideLayout" Target="../slideLayouts/slideLayout394.xml"/><Relationship Id="rId1" Type="http://schemas.openxmlformats.org/officeDocument/2006/relationships/slideLayout" Target="../slideLayouts/slideLayout366.xml"/><Relationship Id="rId6" Type="http://schemas.openxmlformats.org/officeDocument/2006/relationships/slideLayout" Target="../slideLayouts/slideLayout371.xml"/><Relationship Id="rId11" Type="http://schemas.openxmlformats.org/officeDocument/2006/relationships/slideLayout" Target="../slideLayouts/slideLayout376.xml"/><Relationship Id="rId24" Type="http://schemas.openxmlformats.org/officeDocument/2006/relationships/slideLayout" Target="../slideLayouts/slideLayout389.xml"/><Relationship Id="rId32" Type="http://schemas.openxmlformats.org/officeDocument/2006/relationships/slideLayout" Target="../slideLayouts/slideLayout397.xml"/><Relationship Id="rId37" Type="http://schemas.openxmlformats.org/officeDocument/2006/relationships/slideLayout" Target="../slideLayouts/slideLayout402.xml"/><Relationship Id="rId40" Type="http://schemas.openxmlformats.org/officeDocument/2006/relationships/slideLayout" Target="../slideLayouts/slideLayout405.xml"/><Relationship Id="rId45" Type="http://schemas.openxmlformats.org/officeDocument/2006/relationships/slideLayout" Target="../slideLayouts/slideLayout410.xml"/><Relationship Id="rId5" Type="http://schemas.openxmlformats.org/officeDocument/2006/relationships/slideLayout" Target="../slideLayouts/slideLayout370.xml"/><Relationship Id="rId15" Type="http://schemas.openxmlformats.org/officeDocument/2006/relationships/slideLayout" Target="../slideLayouts/slideLayout380.xml"/><Relationship Id="rId23" Type="http://schemas.openxmlformats.org/officeDocument/2006/relationships/slideLayout" Target="../slideLayouts/slideLayout388.xml"/><Relationship Id="rId28" Type="http://schemas.openxmlformats.org/officeDocument/2006/relationships/slideLayout" Target="../slideLayouts/slideLayout393.xml"/><Relationship Id="rId36" Type="http://schemas.openxmlformats.org/officeDocument/2006/relationships/slideLayout" Target="../slideLayouts/slideLayout401.xml"/><Relationship Id="rId10" Type="http://schemas.openxmlformats.org/officeDocument/2006/relationships/slideLayout" Target="../slideLayouts/slideLayout375.xml"/><Relationship Id="rId19" Type="http://schemas.openxmlformats.org/officeDocument/2006/relationships/slideLayout" Target="../slideLayouts/slideLayout384.xml"/><Relationship Id="rId31" Type="http://schemas.openxmlformats.org/officeDocument/2006/relationships/slideLayout" Target="../slideLayouts/slideLayout396.xml"/><Relationship Id="rId44" Type="http://schemas.openxmlformats.org/officeDocument/2006/relationships/slideLayout" Target="../slideLayouts/slideLayout409.xml"/><Relationship Id="rId4" Type="http://schemas.openxmlformats.org/officeDocument/2006/relationships/slideLayout" Target="../slideLayouts/slideLayout369.xml"/><Relationship Id="rId9" Type="http://schemas.openxmlformats.org/officeDocument/2006/relationships/slideLayout" Target="../slideLayouts/slideLayout374.xml"/><Relationship Id="rId14" Type="http://schemas.openxmlformats.org/officeDocument/2006/relationships/slideLayout" Target="../slideLayouts/slideLayout379.xml"/><Relationship Id="rId22" Type="http://schemas.openxmlformats.org/officeDocument/2006/relationships/slideLayout" Target="../slideLayouts/slideLayout387.xml"/><Relationship Id="rId27" Type="http://schemas.openxmlformats.org/officeDocument/2006/relationships/slideLayout" Target="../slideLayouts/slideLayout392.xml"/><Relationship Id="rId30" Type="http://schemas.openxmlformats.org/officeDocument/2006/relationships/slideLayout" Target="../slideLayouts/slideLayout395.xml"/><Relationship Id="rId35" Type="http://schemas.openxmlformats.org/officeDocument/2006/relationships/slideLayout" Target="../slideLayouts/slideLayout400.xml"/><Relationship Id="rId43" Type="http://schemas.openxmlformats.org/officeDocument/2006/relationships/slideLayout" Target="../slideLayouts/slideLayout408.xml"/><Relationship Id="rId8" Type="http://schemas.openxmlformats.org/officeDocument/2006/relationships/slideLayout" Target="../slideLayouts/slideLayout373.xml"/><Relationship Id="rId3" Type="http://schemas.openxmlformats.org/officeDocument/2006/relationships/slideLayout" Target="../slideLayouts/slideLayout368.xml"/><Relationship Id="rId12" Type="http://schemas.openxmlformats.org/officeDocument/2006/relationships/slideLayout" Target="../slideLayouts/slideLayout377.xml"/><Relationship Id="rId17" Type="http://schemas.openxmlformats.org/officeDocument/2006/relationships/slideLayout" Target="../slideLayouts/slideLayout382.xml"/><Relationship Id="rId25" Type="http://schemas.openxmlformats.org/officeDocument/2006/relationships/slideLayout" Target="../slideLayouts/slideLayout390.xml"/><Relationship Id="rId33" Type="http://schemas.openxmlformats.org/officeDocument/2006/relationships/slideLayout" Target="../slideLayouts/slideLayout398.xml"/><Relationship Id="rId38" Type="http://schemas.openxmlformats.org/officeDocument/2006/relationships/slideLayout" Target="../slideLayouts/slideLayout403.xml"/><Relationship Id="rId46" Type="http://schemas.openxmlformats.org/officeDocument/2006/relationships/theme" Target="../theme/theme7.xml"/><Relationship Id="rId20" Type="http://schemas.openxmlformats.org/officeDocument/2006/relationships/slideLayout" Target="../slideLayouts/slideLayout385.xml"/><Relationship Id="rId41" Type="http://schemas.openxmlformats.org/officeDocument/2006/relationships/slideLayout" Target="../slideLayouts/slideLayout406.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418.xml"/><Relationship Id="rId13" Type="http://schemas.openxmlformats.org/officeDocument/2006/relationships/slideLayout" Target="../slideLayouts/slideLayout423.xml"/><Relationship Id="rId18" Type="http://schemas.openxmlformats.org/officeDocument/2006/relationships/slideLayout" Target="../slideLayouts/slideLayout428.xml"/><Relationship Id="rId26" Type="http://schemas.openxmlformats.org/officeDocument/2006/relationships/slideLayout" Target="../slideLayouts/slideLayout436.xml"/><Relationship Id="rId3" Type="http://schemas.openxmlformats.org/officeDocument/2006/relationships/slideLayout" Target="../slideLayouts/slideLayout413.xml"/><Relationship Id="rId21" Type="http://schemas.openxmlformats.org/officeDocument/2006/relationships/slideLayout" Target="../slideLayouts/slideLayout431.xml"/><Relationship Id="rId7" Type="http://schemas.openxmlformats.org/officeDocument/2006/relationships/slideLayout" Target="../slideLayouts/slideLayout417.xml"/><Relationship Id="rId12" Type="http://schemas.openxmlformats.org/officeDocument/2006/relationships/slideLayout" Target="../slideLayouts/slideLayout422.xml"/><Relationship Id="rId17" Type="http://schemas.openxmlformats.org/officeDocument/2006/relationships/slideLayout" Target="../slideLayouts/slideLayout427.xml"/><Relationship Id="rId25" Type="http://schemas.openxmlformats.org/officeDocument/2006/relationships/slideLayout" Target="../slideLayouts/slideLayout435.xml"/><Relationship Id="rId2" Type="http://schemas.openxmlformats.org/officeDocument/2006/relationships/slideLayout" Target="../slideLayouts/slideLayout412.xml"/><Relationship Id="rId16" Type="http://schemas.openxmlformats.org/officeDocument/2006/relationships/slideLayout" Target="../slideLayouts/slideLayout426.xml"/><Relationship Id="rId20" Type="http://schemas.openxmlformats.org/officeDocument/2006/relationships/slideLayout" Target="../slideLayouts/slideLayout430.xml"/><Relationship Id="rId29" Type="http://schemas.openxmlformats.org/officeDocument/2006/relationships/slideLayout" Target="../slideLayouts/slideLayout439.xml"/><Relationship Id="rId1" Type="http://schemas.openxmlformats.org/officeDocument/2006/relationships/slideLayout" Target="../slideLayouts/slideLayout411.xml"/><Relationship Id="rId6" Type="http://schemas.openxmlformats.org/officeDocument/2006/relationships/slideLayout" Target="../slideLayouts/slideLayout416.xml"/><Relationship Id="rId11" Type="http://schemas.openxmlformats.org/officeDocument/2006/relationships/slideLayout" Target="../slideLayouts/slideLayout421.xml"/><Relationship Id="rId24" Type="http://schemas.openxmlformats.org/officeDocument/2006/relationships/slideLayout" Target="../slideLayouts/slideLayout434.xml"/><Relationship Id="rId32" Type="http://schemas.openxmlformats.org/officeDocument/2006/relationships/image" Target="../media/image25.svg"/><Relationship Id="rId5" Type="http://schemas.openxmlformats.org/officeDocument/2006/relationships/slideLayout" Target="../slideLayouts/slideLayout415.xml"/><Relationship Id="rId15" Type="http://schemas.openxmlformats.org/officeDocument/2006/relationships/slideLayout" Target="../slideLayouts/slideLayout425.xml"/><Relationship Id="rId23" Type="http://schemas.openxmlformats.org/officeDocument/2006/relationships/slideLayout" Target="../slideLayouts/slideLayout433.xml"/><Relationship Id="rId28" Type="http://schemas.openxmlformats.org/officeDocument/2006/relationships/slideLayout" Target="../slideLayouts/slideLayout438.xml"/><Relationship Id="rId10" Type="http://schemas.openxmlformats.org/officeDocument/2006/relationships/slideLayout" Target="../slideLayouts/slideLayout420.xml"/><Relationship Id="rId19" Type="http://schemas.openxmlformats.org/officeDocument/2006/relationships/slideLayout" Target="../slideLayouts/slideLayout429.xml"/><Relationship Id="rId31" Type="http://schemas.openxmlformats.org/officeDocument/2006/relationships/image" Target="../media/image24.png"/><Relationship Id="rId4" Type="http://schemas.openxmlformats.org/officeDocument/2006/relationships/slideLayout" Target="../slideLayouts/slideLayout414.xml"/><Relationship Id="rId9" Type="http://schemas.openxmlformats.org/officeDocument/2006/relationships/slideLayout" Target="../slideLayouts/slideLayout419.xml"/><Relationship Id="rId14" Type="http://schemas.openxmlformats.org/officeDocument/2006/relationships/slideLayout" Target="../slideLayouts/slideLayout424.xml"/><Relationship Id="rId22" Type="http://schemas.openxmlformats.org/officeDocument/2006/relationships/slideLayout" Target="../slideLayouts/slideLayout432.xml"/><Relationship Id="rId27" Type="http://schemas.openxmlformats.org/officeDocument/2006/relationships/slideLayout" Target="../slideLayouts/slideLayout437.xml"/><Relationship Id="rId30" Type="http://schemas.openxmlformats.org/officeDocument/2006/relationships/theme" Target="../theme/theme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5200" y="384000"/>
            <a:ext cx="11001600" cy="960000"/>
          </a:xfrm>
          <a:prstGeom prst="rect">
            <a:avLst/>
          </a:prstGeom>
        </p:spPr>
        <p:txBody>
          <a:bodyPr vert="horz" lIns="0" tIns="0" rIns="0" bIns="0" rtlCol="0" anchor="t" anchorCtr="0">
            <a:noAutofit/>
          </a:bodyPr>
          <a:lstStyle/>
          <a:p>
            <a:r>
              <a:rPr lang="en-US" noProof="0"/>
              <a:t>Click to edit Master title style</a:t>
            </a:r>
            <a:endParaRPr lang="en-US" noProof="0" dirty="0"/>
          </a:p>
        </p:txBody>
      </p:sp>
      <p:sp>
        <p:nvSpPr>
          <p:cNvPr id="3" name="Text Placeholder 2"/>
          <p:cNvSpPr>
            <a:spLocks noGrp="1"/>
          </p:cNvSpPr>
          <p:nvPr>
            <p:ph type="body" idx="1"/>
          </p:nvPr>
        </p:nvSpPr>
        <p:spPr>
          <a:xfrm>
            <a:off x="835200" y="2197303"/>
            <a:ext cx="11001200" cy="4162656"/>
          </a:xfrm>
          <a:prstGeom prst="rect">
            <a:avLst/>
          </a:prstGeom>
        </p:spPr>
        <p:txBody>
          <a:bodyPr vert="horz" lIns="0" tIns="0" rIns="0" bIns="0" rtlCol="0" anchor="t" anchorCtr="0">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US" noProof="0" dirty="0"/>
          </a:p>
        </p:txBody>
      </p:sp>
      <p:sp>
        <p:nvSpPr>
          <p:cNvPr id="4" name="Date Placeholder 3"/>
          <p:cNvSpPr>
            <a:spLocks noGrp="1"/>
          </p:cNvSpPr>
          <p:nvPr>
            <p:ph type="dt" sz="half" idx="2"/>
          </p:nvPr>
        </p:nvSpPr>
        <p:spPr>
          <a:xfrm rot="-5400000">
            <a:off x="26499" y="5773573"/>
            <a:ext cx="576000" cy="144000"/>
          </a:xfrm>
          <a:prstGeom prst="rect">
            <a:avLst/>
          </a:prstGeom>
        </p:spPr>
        <p:txBody>
          <a:bodyPr vert="horz" lIns="0" tIns="0" rIns="0" bIns="0" rtlCol="0" anchor="t" anchorCtr="0">
            <a:noAutofit/>
          </a:bodyPr>
          <a:lstStyle>
            <a:lvl1pPr algn="l">
              <a:lnSpc>
                <a:spcPct val="100000"/>
              </a:lnSpc>
              <a:spcBef>
                <a:spcPts val="0"/>
              </a:spcBef>
              <a:defRPr sz="800" b="0">
                <a:solidFill>
                  <a:schemeClr val="tx1"/>
                </a:solidFill>
                <a:latin typeface="Arial" panose="020B0604020202020204" pitchFamily="34" charset="0"/>
                <a:cs typeface="Arial" panose="020B0604020202020204" pitchFamily="34" charset="0"/>
              </a:defRPr>
            </a:lvl1pPr>
          </a:lstStyle>
          <a:p>
            <a:fld id="{66029881-6A0F-6B4F-87C5-6CF4FD0536DE}" type="datetime1">
              <a:rPr lang="en-US" smtClean="0"/>
              <a:t>07/18/2024</a:t>
            </a:fld>
            <a:endParaRPr lang="en-US" dirty="0"/>
          </a:p>
        </p:txBody>
      </p:sp>
      <p:sp>
        <p:nvSpPr>
          <p:cNvPr id="5" name="Footer Placeholder 4"/>
          <p:cNvSpPr>
            <a:spLocks noGrp="1"/>
          </p:cNvSpPr>
          <p:nvPr>
            <p:ph type="ftr" sz="quarter" idx="3"/>
          </p:nvPr>
        </p:nvSpPr>
        <p:spPr>
          <a:xfrm rot="-5400000">
            <a:off x="-513115" y="4665097"/>
            <a:ext cx="1655228" cy="144000"/>
          </a:xfrm>
          <a:prstGeom prst="rect">
            <a:avLst/>
          </a:prstGeom>
        </p:spPr>
        <p:txBody>
          <a:bodyPr vert="horz" lIns="0" tIns="0" rIns="0" bIns="0" rtlCol="0" anchor="t" anchorCtr="0">
            <a:noAutofit/>
          </a:bodyPr>
          <a:lstStyle>
            <a:lvl1pPr algn="l">
              <a:lnSpc>
                <a:spcPct val="100000"/>
              </a:lnSpc>
              <a:spcBef>
                <a:spcPts val="0"/>
              </a:spcBef>
              <a:defRPr sz="800" b="0">
                <a:solidFill>
                  <a:schemeClr val="tx1"/>
                </a:solidFill>
                <a:latin typeface="Arial" panose="020B0604020202020204" pitchFamily="34" charset="0"/>
                <a:cs typeface="Arial" panose="020B0604020202020204" pitchFamily="34" charset="0"/>
              </a:defRPr>
            </a:lvl1pPr>
          </a:lstStyle>
          <a:p>
            <a:r>
              <a:rPr lang="en-US"/>
              <a:t>Confidential</a:t>
            </a:r>
            <a:endParaRPr lang="en-US" dirty="0"/>
          </a:p>
        </p:txBody>
      </p:sp>
      <p:sp>
        <p:nvSpPr>
          <p:cNvPr id="6" name="Slide Number Placeholder 5"/>
          <p:cNvSpPr>
            <a:spLocks noGrp="1"/>
          </p:cNvSpPr>
          <p:nvPr>
            <p:ph type="sldNum" sz="quarter" idx="4"/>
          </p:nvPr>
        </p:nvSpPr>
        <p:spPr>
          <a:xfrm rot="-5400000">
            <a:off x="194499" y="6190393"/>
            <a:ext cx="240000" cy="144000"/>
          </a:xfrm>
          <a:prstGeom prst="rect">
            <a:avLst/>
          </a:prstGeom>
        </p:spPr>
        <p:txBody>
          <a:bodyPr vert="horz" lIns="0" tIns="0" rIns="0" bIns="0" rtlCol="0" anchor="t" anchorCtr="0">
            <a:noAutofit/>
          </a:bodyPr>
          <a:lstStyle>
            <a:lvl1pPr algn="l">
              <a:lnSpc>
                <a:spcPct val="100000"/>
              </a:lnSpc>
              <a:spcBef>
                <a:spcPts val="0"/>
              </a:spcBef>
              <a:defRPr sz="800" b="1">
                <a:solidFill>
                  <a:schemeClr val="tx1"/>
                </a:solidFill>
                <a:latin typeface="Arial" panose="020B0604020202020204" pitchFamily="34" charset="0"/>
                <a:cs typeface="Arial" panose="020B0604020202020204" pitchFamily="34" charset="0"/>
              </a:defRPr>
            </a:lvl1pPr>
          </a:lstStyle>
          <a:p>
            <a:fld id="{7402B711-A71A-452E-950A-8AB93037233C}" type="slidenum">
              <a:rPr lang="en-US" smtClean="0"/>
              <a:pPr/>
              <a:t>‹#›</a:t>
            </a:fld>
            <a:endParaRPr lang="en-US" dirty="0"/>
          </a:p>
        </p:txBody>
      </p:sp>
      <p:grpSp>
        <p:nvGrpSpPr>
          <p:cNvPr id="7" name="Group 6">
            <a:extLst>
              <a:ext uri="{FF2B5EF4-FFF2-40B4-BE49-F238E27FC236}">
                <a16:creationId xmlns:a16="http://schemas.microsoft.com/office/drawing/2014/main" id="{3273E599-F341-E6FB-8FD8-3642C1C2C9F9}"/>
              </a:ext>
            </a:extLst>
          </p:cNvPr>
          <p:cNvGrpSpPr/>
          <p:nvPr userDrawn="1"/>
        </p:nvGrpSpPr>
        <p:grpSpPr>
          <a:xfrm>
            <a:off x="-297264" y="381000"/>
            <a:ext cx="180000" cy="5994400"/>
            <a:chOff x="-222948" y="285750"/>
            <a:chExt cx="135000" cy="4495800"/>
          </a:xfrm>
        </p:grpSpPr>
        <p:cxnSp>
          <p:nvCxnSpPr>
            <p:cNvPr id="8" name="Gerade Verbindung 26">
              <a:extLst>
                <a:ext uri="{FF2B5EF4-FFF2-40B4-BE49-F238E27FC236}">
                  <a16:creationId xmlns:a16="http://schemas.microsoft.com/office/drawing/2014/main" id="{F014380B-B247-3C19-55EC-29FE8AFA3398}"/>
                </a:ext>
              </a:extLst>
            </p:cNvPr>
            <p:cNvCxnSpPr/>
            <p:nvPr userDrawn="1"/>
          </p:nvCxnSpPr>
          <p:spPr>
            <a:xfrm rot="5400000">
              <a:off x="-155448" y="291275"/>
              <a:ext cx="0" cy="135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Gerade Verbindung 26">
              <a:extLst>
                <a:ext uri="{FF2B5EF4-FFF2-40B4-BE49-F238E27FC236}">
                  <a16:creationId xmlns:a16="http://schemas.microsoft.com/office/drawing/2014/main" id="{24E514B9-DF2A-C1C8-FDC3-9E9096DABE97}"/>
                </a:ext>
              </a:extLst>
            </p:cNvPr>
            <p:cNvCxnSpPr/>
            <p:nvPr userDrawn="1"/>
          </p:nvCxnSpPr>
          <p:spPr>
            <a:xfrm rot="5400000">
              <a:off x="-155448" y="218250"/>
              <a:ext cx="0" cy="135000"/>
            </a:xfrm>
            <a:prstGeom prst="line">
              <a:avLst/>
            </a:prstGeom>
            <a:ln w="12700">
              <a:solidFill>
                <a:srgbClr val="E22F00"/>
              </a:solidFill>
            </a:ln>
          </p:spPr>
          <p:style>
            <a:lnRef idx="1">
              <a:schemeClr val="accent1"/>
            </a:lnRef>
            <a:fillRef idx="0">
              <a:schemeClr val="accent1"/>
            </a:fillRef>
            <a:effectRef idx="0">
              <a:schemeClr val="accent1"/>
            </a:effectRef>
            <a:fontRef idx="minor">
              <a:schemeClr val="tx1"/>
            </a:fontRef>
          </p:style>
        </p:cxnSp>
        <p:cxnSp>
          <p:nvCxnSpPr>
            <p:cNvPr id="10" name="Gerade Verbindung 26">
              <a:extLst>
                <a:ext uri="{FF2B5EF4-FFF2-40B4-BE49-F238E27FC236}">
                  <a16:creationId xmlns:a16="http://schemas.microsoft.com/office/drawing/2014/main" id="{B51CEF24-ED73-F5F0-ABFC-270A3F0A0611}"/>
                </a:ext>
              </a:extLst>
            </p:cNvPr>
            <p:cNvCxnSpPr/>
            <p:nvPr userDrawn="1"/>
          </p:nvCxnSpPr>
          <p:spPr>
            <a:xfrm rot="5400000">
              <a:off x="-155448" y="1078742"/>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Gerade Verbindung 26">
              <a:extLst>
                <a:ext uri="{FF2B5EF4-FFF2-40B4-BE49-F238E27FC236}">
                  <a16:creationId xmlns:a16="http://schemas.microsoft.com/office/drawing/2014/main" id="{C74BFCDF-A0EC-6337-6BCA-2A3E2E433985}"/>
                </a:ext>
              </a:extLst>
            </p:cNvPr>
            <p:cNvCxnSpPr>
              <a:cxnSpLocks/>
            </p:cNvCxnSpPr>
            <p:nvPr userDrawn="1"/>
          </p:nvCxnSpPr>
          <p:spPr>
            <a:xfrm flipH="1">
              <a:off x="-222948" y="1647977"/>
              <a:ext cx="135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Gerade Verbindung 26">
              <a:extLst>
                <a:ext uri="{FF2B5EF4-FFF2-40B4-BE49-F238E27FC236}">
                  <a16:creationId xmlns:a16="http://schemas.microsoft.com/office/drawing/2014/main" id="{A2D5ED5D-B006-80EB-A2B3-BE728F5A395B}"/>
                </a:ext>
              </a:extLst>
            </p:cNvPr>
            <p:cNvCxnSpPr/>
            <p:nvPr userDrawn="1"/>
          </p:nvCxnSpPr>
          <p:spPr>
            <a:xfrm rot="5400000">
              <a:off x="-155448" y="4714050"/>
              <a:ext cx="0" cy="135000"/>
            </a:xfrm>
            <a:prstGeom prst="line">
              <a:avLst/>
            </a:prstGeom>
            <a:ln w="12700">
              <a:solidFill>
                <a:srgbClr val="E22F00"/>
              </a:solidFill>
            </a:ln>
          </p:spPr>
          <p:style>
            <a:lnRef idx="1">
              <a:schemeClr val="accent1"/>
            </a:lnRef>
            <a:fillRef idx="0">
              <a:schemeClr val="accent1"/>
            </a:fillRef>
            <a:effectRef idx="0">
              <a:schemeClr val="accent1"/>
            </a:effectRef>
            <a:fontRef idx="minor">
              <a:schemeClr val="tx1"/>
            </a:fontRef>
          </p:style>
        </p:cxnSp>
      </p:grpSp>
      <p:grpSp>
        <p:nvGrpSpPr>
          <p:cNvPr id="13" name="Group 12">
            <a:extLst>
              <a:ext uri="{FF2B5EF4-FFF2-40B4-BE49-F238E27FC236}">
                <a16:creationId xmlns:a16="http://schemas.microsoft.com/office/drawing/2014/main" id="{B3FF41AF-C805-8322-2C4B-B3FCB75C8872}"/>
              </a:ext>
            </a:extLst>
          </p:cNvPr>
          <p:cNvGrpSpPr/>
          <p:nvPr userDrawn="1"/>
        </p:nvGrpSpPr>
        <p:grpSpPr>
          <a:xfrm>
            <a:off x="563418" y="-286175"/>
            <a:ext cx="11272983" cy="180000"/>
            <a:chOff x="422563" y="-214631"/>
            <a:chExt cx="8454737" cy="135000"/>
          </a:xfrm>
        </p:grpSpPr>
        <p:cxnSp>
          <p:nvCxnSpPr>
            <p:cNvPr id="14" name="Gerade Verbindung 26">
              <a:extLst>
                <a:ext uri="{FF2B5EF4-FFF2-40B4-BE49-F238E27FC236}">
                  <a16:creationId xmlns:a16="http://schemas.microsoft.com/office/drawing/2014/main" id="{D37C5A85-B31D-318E-4C07-8048D1DA5CCB}"/>
                </a:ext>
              </a:extLst>
            </p:cNvPr>
            <p:cNvCxnSpPr>
              <a:cxnSpLocks/>
            </p:cNvCxnSpPr>
            <p:nvPr userDrawn="1"/>
          </p:nvCxnSpPr>
          <p:spPr>
            <a:xfrm rot="10800000">
              <a:off x="422563"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Gerade Verbindung 26">
              <a:extLst>
                <a:ext uri="{FF2B5EF4-FFF2-40B4-BE49-F238E27FC236}">
                  <a16:creationId xmlns:a16="http://schemas.microsoft.com/office/drawing/2014/main" id="{2BCCFB81-69B7-8346-864E-5366735F10A3}"/>
                </a:ext>
              </a:extLst>
            </p:cNvPr>
            <p:cNvCxnSpPr>
              <a:cxnSpLocks/>
            </p:cNvCxnSpPr>
            <p:nvPr userDrawn="1"/>
          </p:nvCxnSpPr>
          <p:spPr>
            <a:xfrm rot="10800000">
              <a:off x="1778000"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Gerade Verbindung 26">
              <a:extLst>
                <a:ext uri="{FF2B5EF4-FFF2-40B4-BE49-F238E27FC236}">
                  <a16:creationId xmlns:a16="http://schemas.microsoft.com/office/drawing/2014/main" id="{02DBC1B0-E232-F552-FCDA-7F688C780E89}"/>
                </a:ext>
              </a:extLst>
            </p:cNvPr>
            <p:cNvCxnSpPr>
              <a:cxnSpLocks/>
            </p:cNvCxnSpPr>
            <p:nvPr userDrawn="1"/>
          </p:nvCxnSpPr>
          <p:spPr>
            <a:xfrm rot="10800000">
              <a:off x="2046288"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Gerade Verbindung 26">
              <a:extLst>
                <a:ext uri="{FF2B5EF4-FFF2-40B4-BE49-F238E27FC236}">
                  <a16:creationId xmlns:a16="http://schemas.microsoft.com/office/drawing/2014/main" id="{70E1CC2D-ED14-D1BB-B1B7-C6531FBAA8E3}"/>
                </a:ext>
              </a:extLst>
            </p:cNvPr>
            <p:cNvCxnSpPr>
              <a:cxnSpLocks/>
            </p:cNvCxnSpPr>
            <p:nvPr userDrawn="1"/>
          </p:nvCxnSpPr>
          <p:spPr>
            <a:xfrm rot="10800000">
              <a:off x="3189288"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Gerade Verbindung 26">
              <a:extLst>
                <a:ext uri="{FF2B5EF4-FFF2-40B4-BE49-F238E27FC236}">
                  <a16:creationId xmlns:a16="http://schemas.microsoft.com/office/drawing/2014/main" id="{2E3DA46C-93D2-C6AA-777D-BC9A57D56244}"/>
                </a:ext>
              </a:extLst>
            </p:cNvPr>
            <p:cNvCxnSpPr>
              <a:cxnSpLocks/>
            </p:cNvCxnSpPr>
            <p:nvPr userDrawn="1"/>
          </p:nvCxnSpPr>
          <p:spPr>
            <a:xfrm rot="10800000">
              <a:off x="3463925"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Gerade Verbindung 26">
              <a:extLst>
                <a:ext uri="{FF2B5EF4-FFF2-40B4-BE49-F238E27FC236}">
                  <a16:creationId xmlns:a16="http://schemas.microsoft.com/office/drawing/2014/main" id="{6496A83B-264C-4A56-AF51-D67E8050388A}"/>
                </a:ext>
              </a:extLst>
            </p:cNvPr>
            <p:cNvCxnSpPr>
              <a:cxnSpLocks/>
            </p:cNvCxnSpPr>
            <p:nvPr userDrawn="1"/>
          </p:nvCxnSpPr>
          <p:spPr>
            <a:xfrm flipV="1">
              <a:off x="4613275"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Gerade Verbindung 26">
              <a:extLst>
                <a:ext uri="{FF2B5EF4-FFF2-40B4-BE49-F238E27FC236}">
                  <a16:creationId xmlns:a16="http://schemas.microsoft.com/office/drawing/2014/main" id="{BC3615BB-F686-22B4-8074-AFE8EEB50D15}"/>
                </a:ext>
              </a:extLst>
            </p:cNvPr>
            <p:cNvCxnSpPr>
              <a:cxnSpLocks/>
            </p:cNvCxnSpPr>
            <p:nvPr userDrawn="1"/>
          </p:nvCxnSpPr>
          <p:spPr>
            <a:xfrm flipV="1">
              <a:off x="4889905"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Gerade Verbindung 26">
              <a:extLst>
                <a:ext uri="{FF2B5EF4-FFF2-40B4-BE49-F238E27FC236}">
                  <a16:creationId xmlns:a16="http://schemas.microsoft.com/office/drawing/2014/main" id="{E565313F-550C-6BF2-C3D9-5870EA0E21A0}"/>
                </a:ext>
              </a:extLst>
            </p:cNvPr>
            <p:cNvCxnSpPr>
              <a:cxnSpLocks/>
            </p:cNvCxnSpPr>
            <p:nvPr userDrawn="1"/>
          </p:nvCxnSpPr>
          <p:spPr>
            <a:xfrm flipV="1">
              <a:off x="6034629"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Gerade Verbindung 26">
              <a:extLst>
                <a:ext uri="{FF2B5EF4-FFF2-40B4-BE49-F238E27FC236}">
                  <a16:creationId xmlns:a16="http://schemas.microsoft.com/office/drawing/2014/main" id="{3DE5CFCC-50F7-2656-5FFC-DB7D7BBA546B}"/>
                </a:ext>
              </a:extLst>
            </p:cNvPr>
            <p:cNvCxnSpPr>
              <a:cxnSpLocks/>
            </p:cNvCxnSpPr>
            <p:nvPr userDrawn="1"/>
          </p:nvCxnSpPr>
          <p:spPr>
            <a:xfrm flipV="1">
              <a:off x="6308725"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Gerade Verbindung 26">
              <a:extLst>
                <a:ext uri="{FF2B5EF4-FFF2-40B4-BE49-F238E27FC236}">
                  <a16:creationId xmlns:a16="http://schemas.microsoft.com/office/drawing/2014/main" id="{E6EE0F70-9A94-FD21-2E37-02966DD51DE3}"/>
                </a:ext>
              </a:extLst>
            </p:cNvPr>
            <p:cNvCxnSpPr>
              <a:cxnSpLocks/>
            </p:cNvCxnSpPr>
            <p:nvPr userDrawn="1"/>
          </p:nvCxnSpPr>
          <p:spPr>
            <a:xfrm flipV="1">
              <a:off x="7457918"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Gerade Verbindung 26">
              <a:extLst>
                <a:ext uri="{FF2B5EF4-FFF2-40B4-BE49-F238E27FC236}">
                  <a16:creationId xmlns:a16="http://schemas.microsoft.com/office/drawing/2014/main" id="{BE912B43-2A12-0DCA-B73E-183B29EB1C84}"/>
                </a:ext>
              </a:extLst>
            </p:cNvPr>
            <p:cNvCxnSpPr>
              <a:cxnSpLocks/>
            </p:cNvCxnSpPr>
            <p:nvPr userDrawn="1"/>
          </p:nvCxnSpPr>
          <p:spPr>
            <a:xfrm flipV="1">
              <a:off x="7727950"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Gerade Verbindung 26">
              <a:extLst>
                <a:ext uri="{FF2B5EF4-FFF2-40B4-BE49-F238E27FC236}">
                  <a16:creationId xmlns:a16="http://schemas.microsoft.com/office/drawing/2014/main" id="{0E706BDE-1724-7727-C6AD-4A2BD7A453CA}"/>
                </a:ext>
              </a:extLst>
            </p:cNvPr>
            <p:cNvCxnSpPr>
              <a:cxnSpLocks/>
            </p:cNvCxnSpPr>
            <p:nvPr userDrawn="1"/>
          </p:nvCxnSpPr>
          <p:spPr>
            <a:xfrm flipV="1">
              <a:off x="8877300" y="-214631"/>
              <a:ext cx="0" cy="135000"/>
            </a:xfrm>
            <a:prstGeom prst="line">
              <a:avLst/>
            </a:prstGeom>
            <a:ln w="12700">
              <a:solidFill>
                <a:srgbClr val="E22F00"/>
              </a:solidFill>
            </a:ln>
          </p:spPr>
          <p:style>
            <a:lnRef idx="1">
              <a:schemeClr val="accent1"/>
            </a:lnRef>
            <a:fillRef idx="0">
              <a:schemeClr val="accent1"/>
            </a:fillRef>
            <a:effectRef idx="0">
              <a:schemeClr val="accent1"/>
            </a:effectRef>
            <a:fontRef idx="minor">
              <a:schemeClr val="tx1"/>
            </a:fontRef>
          </p:style>
        </p:cxnSp>
        <p:cxnSp>
          <p:nvCxnSpPr>
            <p:cNvPr id="27" name="Gerade Verbindung 26">
              <a:extLst>
                <a:ext uri="{FF2B5EF4-FFF2-40B4-BE49-F238E27FC236}">
                  <a16:creationId xmlns:a16="http://schemas.microsoft.com/office/drawing/2014/main" id="{CA920068-3439-2042-AC33-0A6C3C13A815}"/>
                </a:ext>
              </a:extLst>
            </p:cNvPr>
            <p:cNvCxnSpPr>
              <a:cxnSpLocks/>
            </p:cNvCxnSpPr>
            <p:nvPr userDrawn="1"/>
          </p:nvCxnSpPr>
          <p:spPr>
            <a:xfrm rot="10800000">
              <a:off x="1338613"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Gerade Verbindung 26">
              <a:extLst>
                <a:ext uri="{FF2B5EF4-FFF2-40B4-BE49-F238E27FC236}">
                  <a16:creationId xmlns:a16="http://schemas.microsoft.com/office/drawing/2014/main" id="{32A354DE-EB23-DFB0-CAC3-B79DEC59A0D5}"/>
                </a:ext>
              </a:extLst>
            </p:cNvPr>
            <p:cNvCxnSpPr>
              <a:cxnSpLocks/>
            </p:cNvCxnSpPr>
            <p:nvPr userDrawn="1"/>
          </p:nvCxnSpPr>
          <p:spPr>
            <a:xfrm rot="10800000">
              <a:off x="1071419"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Gerade Verbindung 26">
              <a:extLst>
                <a:ext uri="{FF2B5EF4-FFF2-40B4-BE49-F238E27FC236}">
                  <a16:creationId xmlns:a16="http://schemas.microsoft.com/office/drawing/2014/main" id="{CA82FE88-E7BD-339F-BDE7-11775A9B5740}"/>
                </a:ext>
              </a:extLst>
            </p:cNvPr>
            <p:cNvCxnSpPr>
              <a:cxnSpLocks/>
            </p:cNvCxnSpPr>
            <p:nvPr userDrawn="1"/>
          </p:nvCxnSpPr>
          <p:spPr>
            <a:xfrm flipV="1">
              <a:off x="4179826"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Gerade Verbindung 26">
              <a:extLst>
                <a:ext uri="{FF2B5EF4-FFF2-40B4-BE49-F238E27FC236}">
                  <a16:creationId xmlns:a16="http://schemas.microsoft.com/office/drawing/2014/main" id="{B4FECB16-7243-EDDF-2826-64FAABD12948}"/>
                </a:ext>
              </a:extLst>
            </p:cNvPr>
            <p:cNvCxnSpPr>
              <a:cxnSpLocks/>
            </p:cNvCxnSpPr>
            <p:nvPr userDrawn="1"/>
          </p:nvCxnSpPr>
          <p:spPr>
            <a:xfrm flipV="1">
              <a:off x="3912631"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Gerade Verbindung 26">
              <a:extLst>
                <a:ext uri="{FF2B5EF4-FFF2-40B4-BE49-F238E27FC236}">
                  <a16:creationId xmlns:a16="http://schemas.microsoft.com/office/drawing/2014/main" id="{CAC5BE04-A659-E55A-42E5-6BB6F4B03043}"/>
                </a:ext>
              </a:extLst>
            </p:cNvPr>
            <p:cNvCxnSpPr>
              <a:cxnSpLocks/>
            </p:cNvCxnSpPr>
            <p:nvPr userDrawn="1"/>
          </p:nvCxnSpPr>
          <p:spPr>
            <a:xfrm flipV="1">
              <a:off x="2755900"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Gerade Verbindung 26">
              <a:extLst>
                <a:ext uri="{FF2B5EF4-FFF2-40B4-BE49-F238E27FC236}">
                  <a16:creationId xmlns:a16="http://schemas.microsoft.com/office/drawing/2014/main" id="{692773A5-9797-1BC9-F6AD-D876002A60B7}"/>
                </a:ext>
              </a:extLst>
            </p:cNvPr>
            <p:cNvCxnSpPr>
              <a:cxnSpLocks/>
            </p:cNvCxnSpPr>
            <p:nvPr userDrawn="1"/>
          </p:nvCxnSpPr>
          <p:spPr>
            <a:xfrm flipV="1">
              <a:off x="2484169"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Gerade Verbindung 26">
              <a:extLst>
                <a:ext uri="{FF2B5EF4-FFF2-40B4-BE49-F238E27FC236}">
                  <a16:creationId xmlns:a16="http://schemas.microsoft.com/office/drawing/2014/main" id="{54CD8802-F1C0-5E48-1CD9-C8DBBB84A954}"/>
                </a:ext>
              </a:extLst>
            </p:cNvPr>
            <p:cNvCxnSpPr>
              <a:cxnSpLocks/>
            </p:cNvCxnSpPr>
            <p:nvPr userDrawn="1"/>
          </p:nvCxnSpPr>
          <p:spPr>
            <a:xfrm flipV="1">
              <a:off x="5329292"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Gerade Verbindung 26">
              <a:extLst>
                <a:ext uri="{FF2B5EF4-FFF2-40B4-BE49-F238E27FC236}">
                  <a16:creationId xmlns:a16="http://schemas.microsoft.com/office/drawing/2014/main" id="{D830314D-3F6A-911E-3D98-3FAE0FBEF756}"/>
                </a:ext>
              </a:extLst>
            </p:cNvPr>
            <p:cNvCxnSpPr>
              <a:cxnSpLocks/>
            </p:cNvCxnSpPr>
            <p:nvPr userDrawn="1"/>
          </p:nvCxnSpPr>
          <p:spPr>
            <a:xfrm flipV="1">
              <a:off x="5594350"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Gerade Verbindung 26">
              <a:extLst>
                <a:ext uri="{FF2B5EF4-FFF2-40B4-BE49-F238E27FC236}">
                  <a16:creationId xmlns:a16="http://schemas.microsoft.com/office/drawing/2014/main" id="{2B343094-6903-DDB2-8A38-61CCCC353AE2}"/>
                </a:ext>
              </a:extLst>
            </p:cNvPr>
            <p:cNvCxnSpPr>
              <a:cxnSpLocks/>
            </p:cNvCxnSpPr>
            <p:nvPr userDrawn="1"/>
          </p:nvCxnSpPr>
          <p:spPr>
            <a:xfrm flipV="1">
              <a:off x="6748112"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Gerade Verbindung 26">
              <a:extLst>
                <a:ext uri="{FF2B5EF4-FFF2-40B4-BE49-F238E27FC236}">
                  <a16:creationId xmlns:a16="http://schemas.microsoft.com/office/drawing/2014/main" id="{E3072879-DD66-EFA7-DE91-B8480A7A7347}"/>
                </a:ext>
              </a:extLst>
            </p:cNvPr>
            <p:cNvCxnSpPr>
              <a:cxnSpLocks/>
            </p:cNvCxnSpPr>
            <p:nvPr userDrawn="1"/>
          </p:nvCxnSpPr>
          <p:spPr>
            <a:xfrm flipV="1">
              <a:off x="7021245"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Gerade Verbindung 26">
              <a:extLst>
                <a:ext uri="{FF2B5EF4-FFF2-40B4-BE49-F238E27FC236}">
                  <a16:creationId xmlns:a16="http://schemas.microsoft.com/office/drawing/2014/main" id="{18E72BE0-36F8-DE29-64CD-2DA8F6E198B0}"/>
                </a:ext>
              </a:extLst>
            </p:cNvPr>
            <p:cNvCxnSpPr>
              <a:cxnSpLocks/>
            </p:cNvCxnSpPr>
            <p:nvPr userDrawn="1"/>
          </p:nvCxnSpPr>
          <p:spPr>
            <a:xfrm flipV="1">
              <a:off x="8172793"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Gerade Verbindung 26">
              <a:extLst>
                <a:ext uri="{FF2B5EF4-FFF2-40B4-BE49-F238E27FC236}">
                  <a16:creationId xmlns:a16="http://schemas.microsoft.com/office/drawing/2014/main" id="{21528C26-4EF5-5468-0B3C-5EB341B98BBF}"/>
                </a:ext>
              </a:extLst>
            </p:cNvPr>
            <p:cNvCxnSpPr>
              <a:cxnSpLocks/>
            </p:cNvCxnSpPr>
            <p:nvPr userDrawn="1"/>
          </p:nvCxnSpPr>
          <p:spPr>
            <a:xfrm flipV="1">
              <a:off x="8437581"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3" name="Gerade Verbindung 26">
              <a:extLst>
                <a:ext uri="{FF2B5EF4-FFF2-40B4-BE49-F238E27FC236}">
                  <a16:creationId xmlns:a16="http://schemas.microsoft.com/office/drawing/2014/main" id="{6897DD67-8625-5463-9D0F-68B102E27470}"/>
                </a:ext>
              </a:extLst>
            </p:cNvPr>
            <p:cNvCxnSpPr>
              <a:cxnSpLocks/>
            </p:cNvCxnSpPr>
            <p:nvPr userDrawn="1"/>
          </p:nvCxnSpPr>
          <p:spPr>
            <a:xfrm rot="10800000">
              <a:off x="628650" y="-214631"/>
              <a:ext cx="0" cy="135000"/>
            </a:xfrm>
            <a:prstGeom prst="line">
              <a:avLst/>
            </a:prstGeom>
            <a:ln w="12700">
              <a:solidFill>
                <a:srgbClr val="E22F00"/>
              </a:solidFill>
            </a:ln>
          </p:spPr>
          <p:style>
            <a:lnRef idx="1">
              <a:schemeClr val="accent1"/>
            </a:lnRef>
            <a:fillRef idx="0">
              <a:schemeClr val="accent1"/>
            </a:fillRef>
            <a:effectRef idx="0">
              <a:schemeClr val="accent1"/>
            </a:effectRef>
            <a:fontRef idx="minor">
              <a:schemeClr val="tx1"/>
            </a:fontRef>
          </p:style>
        </p:cxnSp>
        <p:cxnSp>
          <p:nvCxnSpPr>
            <p:cNvPr id="70" name="Gerade Verbindung 26">
              <a:extLst>
                <a:ext uri="{FF2B5EF4-FFF2-40B4-BE49-F238E27FC236}">
                  <a16:creationId xmlns:a16="http://schemas.microsoft.com/office/drawing/2014/main" id="{88807430-15C5-C677-A7DF-CCE08D8FB9BB}"/>
                </a:ext>
              </a:extLst>
            </p:cNvPr>
            <p:cNvCxnSpPr>
              <a:cxnSpLocks/>
            </p:cNvCxnSpPr>
            <p:nvPr userDrawn="1"/>
          </p:nvCxnSpPr>
          <p:spPr>
            <a:xfrm flipV="1">
              <a:off x="4752975" y="-214631"/>
              <a:ext cx="0" cy="135000"/>
            </a:xfrm>
            <a:prstGeom prst="line">
              <a:avLst/>
            </a:prstGeom>
            <a:ln>
              <a:solidFill>
                <a:srgbClr val="E22F00"/>
              </a:solidFill>
            </a:ln>
          </p:spPr>
          <p:style>
            <a:lnRef idx="1">
              <a:schemeClr val="accent1"/>
            </a:lnRef>
            <a:fillRef idx="0">
              <a:schemeClr val="accent1"/>
            </a:fillRef>
            <a:effectRef idx="0">
              <a:schemeClr val="accent1"/>
            </a:effectRef>
            <a:fontRef idx="minor">
              <a:schemeClr val="tx1"/>
            </a:fontRef>
          </p:style>
        </p:cxnSp>
      </p:grpSp>
      <p:cxnSp>
        <p:nvCxnSpPr>
          <p:cNvPr id="15" name="Gerade Verbindung 26">
            <a:extLst>
              <a:ext uri="{FF2B5EF4-FFF2-40B4-BE49-F238E27FC236}">
                <a16:creationId xmlns:a16="http://schemas.microsoft.com/office/drawing/2014/main" id="{3C309FA3-9C14-0523-9777-A9FC9B6CD9A4}"/>
              </a:ext>
            </a:extLst>
          </p:cNvPr>
          <p:cNvCxnSpPr>
            <a:cxnSpLocks/>
          </p:cNvCxnSpPr>
          <p:nvPr userDrawn="1"/>
        </p:nvCxnSpPr>
        <p:spPr>
          <a:xfrm flipH="1">
            <a:off x="-297264" y="2840115"/>
            <a:ext cx="180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Gerade Verbindung 26">
            <a:extLst>
              <a:ext uri="{FF2B5EF4-FFF2-40B4-BE49-F238E27FC236}">
                <a16:creationId xmlns:a16="http://schemas.microsoft.com/office/drawing/2014/main" id="{CFD1FEE1-241E-2FDD-2388-54B7FB943391}"/>
              </a:ext>
            </a:extLst>
          </p:cNvPr>
          <p:cNvCxnSpPr>
            <a:cxnSpLocks/>
          </p:cNvCxnSpPr>
          <p:nvPr userDrawn="1"/>
        </p:nvCxnSpPr>
        <p:spPr>
          <a:xfrm flipH="1">
            <a:off x="-293241" y="3235779"/>
            <a:ext cx="180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0" name="Gerade Verbindung 26">
            <a:extLst>
              <a:ext uri="{FF2B5EF4-FFF2-40B4-BE49-F238E27FC236}">
                <a16:creationId xmlns:a16="http://schemas.microsoft.com/office/drawing/2014/main" id="{2F8A83F3-9470-A305-4C13-4319CB5A5D8A}"/>
              </a:ext>
            </a:extLst>
          </p:cNvPr>
          <p:cNvCxnSpPr>
            <a:cxnSpLocks/>
          </p:cNvCxnSpPr>
          <p:nvPr userDrawn="1"/>
        </p:nvCxnSpPr>
        <p:spPr>
          <a:xfrm flipH="1">
            <a:off x="-297264" y="3913112"/>
            <a:ext cx="180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 name="Gerade Verbindung 26">
            <a:extLst>
              <a:ext uri="{FF2B5EF4-FFF2-40B4-BE49-F238E27FC236}">
                <a16:creationId xmlns:a16="http://schemas.microsoft.com/office/drawing/2014/main" id="{3C85B89D-43D8-6607-7698-D77E43AE413D}"/>
              </a:ext>
            </a:extLst>
          </p:cNvPr>
          <p:cNvCxnSpPr/>
          <p:nvPr userDrawn="1"/>
        </p:nvCxnSpPr>
        <p:spPr>
          <a:xfrm rot="5400000">
            <a:off x="-207264" y="4490385"/>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2" name="Gerade Verbindung 26">
            <a:extLst>
              <a:ext uri="{FF2B5EF4-FFF2-40B4-BE49-F238E27FC236}">
                <a16:creationId xmlns:a16="http://schemas.microsoft.com/office/drawing/2014/main" id="{79A2B01F-B8BA-C6FA-7C0C-6A66F047A1EC}"/>
              </a:ext>
            </a:extLst>
          </p:cNvPr>
          <p:cNvCxnSpPr>
            <a:cxnSpLocks/>
          </p:cNvCxnSpPr>
          <p:nvPr userDrawn="1"/>
        </p:nvCxnSpPr>
        <p:spPr>
          <a:xfrm flipH="1">
            <a:off x="-297264" y="2561167"/>
            <a:ext cx="180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1" name="Gerade Verbindung 26">
            <a:extLst>
              <a:ext uri="{FF2B5EF4-FFF2-40B4-BE49-F238E27FC236}">
                <a16:creationId xmlns:a16="http://schemas.microsoft.com/office/drawing/2014/main" id="{74A7CD2C-DFD7-CADD-D9E8-A1378CD79141}"/>
              </a:ext>
            </a:extLst>
          </p:cNvPr>
          <p:cNvCxnSpPr>
            <a:cxnSpLocks/>
          </p:cNvCxnSpPr>
          <p:nvPr userDrawn="1"/>
        </p:nvCxnSpPr>
        <p:spPr>
          <a:xfrm flipH="1">
            <a:off x="-297264" y="4288367"/>
            <a:ext cx="180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2" name="Gerade Verbindung 26">
            <a:extLst>
              <a:ext uri="{FF2B5EF4-FFF2-40B4-BE49-F238E27FC236}">
                <a16:creationId xmlns:a16="http://schemas.microsoft.com/office/drawing/2014/main" id="{4F6A8E1D-C553-223E-FD75-6B9897D018BA}"/>
              </a:ext>
            </a:extLst>
          </p:cNvPr>
          <p:cNvCxnSpPr/>
          <p:nvPr userDrawn="1"/>
        </p:nvCxnSpPr>
        <p:spPr>
          <a:xfrm rot="5400000">
            <a:off x="-207264" y="1262852"/>
            <a:ext cx="0" cy="180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4" name="Gerade Verbindung 26">
            <a:extLst>
              <a:ext uri="{FF2B5EF4-FFF2-40B4-BE49-F238E27FC236}">
                <a16:creationId xmlns:a16="http://schemas.microsoft.com/office/drawing/2014/main" id="{86BC5DDB-3141-5D2A-E345-34F745D61A04}"/>
              </a:ext>
            </a:extLst>
          </p:cNvPr>
          <p:cNvCxnSpPr>
            <a:cxnSpLocks/>
          </p:cNvCxnSpPr>
          <p:nvPr userDrawn="1"/>
        </p:nvCxnSpPr>
        <p:spPr>
          <a:xfrm rot="5400000">
            <a:off x="-203241" y="5600572"/>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5" name="Gerade Verbindung 26">
            <a:extLst>
              <a:ext uri="{FF2B5EF4-FFF2-40B4-BE49-F238E27FC236}">
                <a16:creationId xmlns:a16="http://schemas.microsoft.com/office/drawing/2014/main" id="{16D806CC-EAEE-54D4-2790-1BE7A40A9FB6}"/>
              </a:ext>
            </a:extLst>
          </p:cNvPr>
          <p:cNvCxnSpPr>
            <a:cxnSpLocks/>
          </p:cNvCxnSpPr>
          <p:nvPr userDrawn="1"/>
        </p:nvCxnSpPr>
        <p:spPr>
          <a:xfrm rot="5400000">
            <a:off x="-203241" y="523973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Gerade Verbindung 26">
            <a:extLst>
              <a:ext uri="{FF2B5EF4-FFF2-40B4-BE49-F238E27FC236}">
                <a16:creationId xmlns:a16="http://schemas.microsoft.com/office/drawing/2014/main" id="{0ED6559F-11C0-4A54-B8F8-E61A2BA3351F}"/>
              </a:ext>
            </a:extLst>
          </p:cNvPr>
          <p:cNvCxnSpPr>
            <a:cxnSpLocks/>
          </p:cNvCxnSpPr>
          <p:nvPr userDrawn="1"/>
        </p:nvCxnSpPr>
        <p:spPr>
          <a:xfrm rot="5400000">
            <a:off x="-203241" y="3519416"/>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3991406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 id="2147483690" r:id="rId30"/>
    <p:sldLayoutId id="2147483691" r:id="rId31"/>
    <p:sldLayoutId id="2147483692" r:id="rId32"/>
    <p:sldLayoutId id="2147483693" r:id="rId33"/>
    <p:sldLayoutId id="2147483694" r:id="rId34"/>
    <p:sldLayoutId id="2147483695" r:id="rId35"/>
    <p:sldLayoutId id="2147483696" r:id="rId36"/>
    <p:sldLayoutId id="2147483697" r:id="rId37"/>
    <p:sldLayoutId id="2147483698" r:id="rId38"/>
    <p:sldLayoutId id="2147483699" r:id="rId39"/>
    <p:sldLayoutId id="2147483700" r:id="rId40"/>
    <p:sldLayoutId id="2147483701" r:id="rId41"/>
  </p:sldLayoutIdLst>
  <p:hf hdr="0"/>
  <p:txStyles>
    <p:titleStyle>
      <a:lvl1pPr marL="0" marR="0" indent="0" algn="l" defTabSz="914377" rtl="0" eaLnBrk="1" fontAlgn="auto" latinLnBrk="0" hangingPunct="1">
        <a:lnSpc>
          <a:spcPct val="100000"/>
        </a:lnSpc>
        <a:spcBef>
          <a:spcPts val="0"/>
        </a:spcBef>
        <a:spcAft>
          <a:spcPts val="0"/>
        </a:spcAft>
        <a:buClrTx/>
        <a:buSzTx/>
        <a:buFontTx/>
        <a:buNone/>
        <a:tabLst/>
        <a:defRPr sz="2933" kern="1200">
          <a:solidFill>
            <a:schemeClr val="tx1"/>
          </a:solidFill>
          <a:latin typeface="+mj-lt"/>
          <a:ea typeface="+mj-ea"/>
          <a:cs typeface="Arial" panose="020B0604020202020204" pitchFamily="34" charset="0"/>
        </a:defRPr>
      </a:lvl1pPr>
    </p:titleStyle>
    <p:bodyStyle>
      <a:lvl1pPr marL="0" indent="0" algn="l" defTabSz="231642" rtl="0" eaLnBrk="1" latinLnBrk="0" hangingPunct="1">
        <a:lnSpc>
          <a:spcPct val="100000"/>
        </a:lnSpc>
        <a:spcBef>
          <a:spcPts val="0"/>
        </a:spcBef>
        <a:spcAft>
          <a:spcPts val="800"/>
        </a:spcAft>
        <a:buFont typeface="Arial" panose="020B0604020202020204" pitchFamily="34" charset="0"/>
        <a:buNone/>
        <a:tabLst>
          <a:tab pos="231642" algn="l"/>
          <a:tab pos="463284" algn="l"/>
          <a:tab pos="694927" algn="l"/>
          <a:tab pos="926569" algn="l"/>
        </a:tabLst>
        <a:defRPr sz="1867" kern="1200">
          <a:solidFill>
            <a:schemeClr val="tx2"/>
          </a:solidFill>
          <a:latin typeface="+mn-lt"/>
          <a:ea typeface="+mn-ea"/>
          <a:cs typeface="Arial" panose="020B0604020202020204" pitchFamily="34" charset="0"/>
        </a:defRPr>
      </a:lvl1pPr>
      <a:lvl2pPr marL="230394" indent="-230394" algn="l" defTabSz="231642" rtl="0" eaLnBrk="1" latinLnBrk="0" hangingPunct="1">
        <a:lnSpc>
          <a:spcPct val="100000"/>
        </a:lnSpc>
        <a:spcBef>
          <a:spcPts val="0"/>
        </a:spcBef>
        <a:spcAft>
          <a:spcPts val="800"/>
        </a:spcAft>
        <a:buFont typeface="Arial" panose="020B0604020202020204" pitchFamily="34" charset="0"/>
        <a:buChar char="•"/>
        <a:tabLst>
          <a:tab pos="231642" algn="l"/>
          <a:tab pos="463284" algn="l"/>
          <a:tab pos="694927" algn="l"/>
          <a:tab pos="926569" algn="l"/>
        </a:tabLst>
        <a:defRPr sz="1867" kern="1200">
          <a:solidFill>
            <a:schemeClr val="tx2"/>
          </a:solidFill>
          <a:latin typeface="+mn-lt"/>
          <a:ea typeface="+mn-ea"/>
          <a:cs typeface="Arial" panose="020B0604020202020204" pitchFamily="34" charset="0"/>
        </a:defRPr>
      </a:lvl2pPr>
      <a:lvl3pPr marL="460788" indent="-230394" algn="l" defTabSz="231642" rtl="0" eaLnBrk="1" latinLnBrk="0" hangingPunct="1">
        <a:lnSpc>
          <a:spcPct val="100000"/>
        </a:lnSpc>
        <a:spcBef>
          <a:spcPts val="0"/>
        </a:spcBef>
        <a:spcAft>
          <a:spcPts val="800"/>
        </a:spcAft>
        <a:buFont typeface="Symbol" panose="05050102010706020507" pitchFamily="18" charset="2"/>
        <a:buChar char=""/>
        <a:tabLst>
          <a:tab pos="231642" algn="l"/>
          <a:tab pos="463284" algn="l"/>
          <a:tab pos="694927" algn="l"/>
          <a:tab pos="926569" algn="l"/>
        </a:tabLst>
        <a:defRPr sz="1867" kern="1200">
          <a:solidFill>
            <a:schemeClr val="tx2"/>
          </a:solidFill>
          <a:latin typeface="+mn-lt"/>
          <a:ea typeface="+mn-ea"/>
          <a:cs typeface="Arial" panose="020B0604020202020204" pitchFamily="34" charset="0"/>
        </a:defRPr>
      </a:lvl3pPr>
      <a:lvl4pPr marL="691183" indent="-230394" algn="l" defTabSz="231642" rtl="0" eaLnBrk="1" latinLnBrk="0" hangingPunct="1">
        <a:lnSpc>
          <a:spcPct val="100000"/>
        </a:lnSpc>
        <a:spcBef>
          <a:spcPts val="0"/>
        </a:spcBef>
        <a:spcAft>
          <a:spcPts val="800"/>
        </a:spcAft>
        <a:buFont typeface="Arial" panose="020B0604020202020204" pitchFamily="34" charset="0"/>
        <a:buChar char="•"/>
        <a:tabLst>
          <a:tab pos="231642" algn="l"/>
          <a:tab pos="463284" algn="l"/>
          <a:tab pos="694927" algn="l"/>
          <a:tab pos="926569" algn="l"/>
        </a:tabLst>
        <a:defRPr sz="1867" kern="1200">
          <a:solidFill>
            <a:schemeClr val="tx2"/>
          </a:solidFill>
          <a:latin typeface="+mn-lt"/>
          <a:ea typeface="+mn-ea"/>
          <a:cs typeface="Arial" panose="020B0604020202020204" pitchFamily="34" charset="0"/>
        </a:defRPr>
      </a:lvl4pPr>
      <a:lvl5pPr marL="921577" indent="-230394" algn="l" defTabSz="231642" rtl="0" eaLnBrk="1" latinLnBrk="0" hangingPunct="1">
        <a:lnSpc>
          <a:spcPct val="100000"/>
        </a:lnSpc>
        <a:spcBef>
          <a:spcPts val="0"/>
        </a:spcBef>
        <a:spcAft>
          <a:spcPts val="800"/>
        </a:spcAft>
        <a:buFont typeface="Symbol" panose="05050102010706020507" pitchFamily="18" charset="2"/>
        <a:buChar char=""/>
        <a:tabLst>
          <a:tab pos="231642" algn="l"/>
          <a:tab pos="463284" algn="l"/>
          <a:tab pos="694927" algn="l"/>
          <a:tab pos="926569" algn="l"/>
        </a:tabLst>
        <a:defRPr sz="1867" kern="1200">
          <a:solidFill>
            <a:schemeClr val="tx2"/>
          </a:solidFill>
          <a:latin typeface="+mn-lt"/>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012">
          <p15:clr>
            <a:srgbClr val="F26B43"/>
          </p15:clr>
        </p15:guide>
        <p15:guide id="2" pos="264">
          <p15:clr>
            <a:srgbClr val="A4A3A4"/>
          </p15:clr>
        </p15:guide>
        <p15:guide id="3" pos="396">
          <p15:clr>
            <a:srgbClr val="F26B43"/>
          </p15:clr>
        </p15:guide>
        <p15:guide id="4" pos="674">
          <p15:clr>
            <a:srgbClr val="547EBF"/>
          </p15:clr>
        </p15:guide>
        <p15:guide id="5" pos="842">
          <p15:clr>
            <a:srgbClr val="547EBF"/>
          </p15:clr>
        </p15:guide>
        <p15:guide id="6" pos="1120">
          <p15:clr>
            <a:srgbClr val="547EBF"/>
          </p15:clr>
        </p15:guide>
        <p15:guide id="7" pos="1288">
          <p15:clr>
            <a:srgbClr val="547EBF"/>
          </p15:clr>
        </p15:guide>
        <p15:guide id="8" pos="1564">
          <p15:clr>
            <a:srgbClr val="547EBF"/>
          </p15:clr>
        </p15:guide>
        <p15:guide id="9" pos="1736">
          <p15:clr>
            <a:srgbClr val="547EBF"/>
          </p15:clr>
        </p15:guide>
        <p15:guide id="10" pos="2008">
          <p15:clr>
            <a:srgbClr val="547EBF"/>
          </p15:clr>
        </p15:guide>
        <p15:guide id="11" pos="2182">
          <p15:clr>
            <a:srgbClr val="547EBF"/>
          </p15:clr>
        </p15:guide>
        <p15:guide id="12" orient="horz" pos="180">
          <p15:clr>
            <a:srgbClr val="F26B43"/>
          </p15:clr>
        </p15:guide>
        <p15:guide id="13" orient="horz" pos="226">
          <p15:clr>
            <a:srgbClr val="A4A3A4"/>
          </p15:clr>
        </p15:guide>
        <p15:guide id="14" orient="horz" pos="722">
          <p15:clr>
            <a:srgbClr val="A4A3A4"/>
          </p15:clr>
        </p15:guide>
        <p15:guide id="15" orient="horz" pos="1038">
          <p15:clr>
            <a:srgbClr val="A4A3A4"/>
          </p15:clr>
        </p15:guide>
        <p15:guide id="16" pos="2464">
          <p15:clr>
            <a:srgbClr val="547EBF"/>
          </p15:clr>
        </p15:guide>
        <p15:guide id="17" pos="2631">
          <p15:clr>
            <a:srgbClr val="547EBF"/>
          </p15:clr>
        </p15:guide>
        <p15:guide id="18" pos="2906">
          <p15:clr>
            <a:srgbClr val="547EBF"/>
          </p15:clr>
        </p15:guide>
        <p15:guide id="19" pos="3080">
          <p15:clr>
            <a:srgbClr val="547EBF"/>
          </p15:clr>
        </p15:guide>
        <p15:guide id="20" pos="3356">
          <p15:clr>
            <a:srgbClr val="547EBF"/>
          </p15:clr>
        </p15:guide>
        <p15:guide id="21" pos="3522">
          <p15:clr>
            <a:srgbClr val="547EBF"/>
          </p15:clr>
        </p15:guide>
        <p15:guide id="22" pos="3800">
          <p15:clr>
            <a:srgbClr val="547EBF"/>
          </p15:clr>
        </p15:guide>
        <p15:guide id="23" pos="3973">
          <p15:clr>
            <a:srgbClr val="547EBF"/>
          </p15:clr>
        </p15:guide>
        <p15:guide id="24" pos="5591">
          <p15:clr>
            <a:srgbClr val="F26B43"/>
          </p15:clr>
        </p15:guide>
        <p15:guide id="25" pos="4249">
          <p15:clr>
            <a:srgbClr val="547EBF"/>
          </p15:clr>
        </p15:guide>
        <p15:guide id="26" pos="4422">
          <p15:clr>
            <a:srgbClr val="547EBF"/>
          </p15:clr>
        </p15:guide>
        <p15:guide id="27" pos="4698">
          <p15:clr>
            <a:srgbClr val="547EBF"/>
          </p15:clr>
        </p15:guide>
        <p15:guide id="28" pos="4867">
          <p15:clr>
            <a:srgbClr val="547EBF"/>
          </p15:clr>
        </p15:guide>
        <p15:guide id="29" pos="5148">
          <p15:clr>
            <a:srgbClr val="547EBF"/>
          </p15:clr>
        </p15:guide>
        <p15:guide id="30" pos="5314">
          <p15:clr>
            <a:srgbClr val="547EBF"/>
          </p15:clr>
        </p15:guide>
        <p15:guide id="31" pos="2994">
          <p15:clr>
            <a:srgbClr val="A4A3A4"/>
          </p15:clr>
        </p15:guide>
        <p15:guide id="32" orient="horz" pos="1341">
          <p15:clr>
            <a:srgbClr val="A4A3A4"/>
          </p15:clr>
        </p15:guide>
        <p15:guide id="33" orient="horz" pos="1528">
          <p15:clr>
            <a:srgbClr val="A4A3A4"/>
          </p15:clr>
        </p15:guide>
        <p15:guide id="34" orient="horz" pos="1847">
          <p15:clr>
            <a:srgbClr val="A4A3A4"/>
          </p15:clr>
        </p15:guide>
        <p15:guide id="35" orient="horz" pos="2162">
          <p15:clr>
            <a:srgbClr val="A4A3A4"/>
          </p15:clr>
        </p15:guide>
        <p15:guide id="36" orient="horz" pos="1210">
          <p15:clr>
            <a:srgbClr val="A4A3A4"/>
          </p15:clr>
        </p15:guide>
        <p15:guide id="37" orient="horz" pos="2026">
          <p15:clr>
            <a:srgbClr val="A4A3A4"/>
          </p15:clr>
        </p15:guide>
        <p15:guide id="38" orient="horz" pos="636">
          <p15:clr>
            <a:srgbClr val="A4A3A4"/>
          </p15:clr>
        </p15:guide>
        <p15:guide id="39" orient="horz" pos="1701">
          <p15:clr>
            <a:srgbClr val="A4A3A4"/>
          </p15:clr>
        </p15:guide>
        <p15:guide id="40" orient="horz" pos="2518">
          <p15:clr>
            <a:srgbClr val="A4A3A4"/>
          </p15:clr>
        </p15:guide>
        <p15:guide id="41" orient="horz" pos="2689">
          <p15:clr>
            <a:srgbClr val="A4A3A4"/>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5200" y="384000"/>
            <a:ext cx="11001600" cy="960000"/>
          </a:xfrm>
          <a:prstGeom prst="rect">
            <a:avLst/>
          </a:prstGeom>
        </p:spPr>
        <p:txBody>
          <a:bodyPr vert="horz" lIns="0" tIns="0" rIns="0" bIns="0" rtlCol="0" anchor="t" anchorCtr="0">
            <a:noAutofit/>
          </a:bodyPr>
          <a:lstStyle/>
          <a:p>
            <a:r>
              <a:rPr lang="en-US" noProof="0"/>
              <a:t>Click to edit Master title style</a:t>
            </a:r>
            <a:endParaRPr lang="en-US" noProof="0" dirty="0"/>
          </a:p>
        </p:txBody>
      </p:sp>
      <p:sp>
        <p:nvSpPr>
          <p:cNvPr id="3" name="Text Placeholder 2"/>
          <p:cNvSpPr>
            <a:spLocks noGrp="1"/>
          </p:cNvSpPr>
          <p:nvPr>
            <p:ph type="body" idx="1"/>
          </p:nvPr>
        </p:nvSpPr>
        <p:spPr>
          <a:xfrm>
            <a:off x="835200" y="2197303"/>
            <a:ext cx="11001200" cy="4162656"/>
          </a:xfrm>
          <a:prstGeom prst="rect">
            <a:avLst/>
          </a:prstGeom>
        </p:spPr>
        <p:txBody>
          <a:bodyPr vert="horz" lIns="0" tIns="0" rIns="0" bIns="0" rtlCol="0" anchor="t" anchorCtr="0">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US" noProof="0" dirty="0"/>
          </a:p>
        </p:txBody>
      </p:sp>
      <p:sp>
        <p:nvSpPr>
          <p:cNvPr id="4" name="Date Placeholder 3"/>
          <p:cNvSpPr>
            <a:spLocks noGrp="1"/>
          </p:cNvSpPr>
          <p:nvPr>
            <p:ph type="dt" sz="half" idx="2"/>
          </p:nvPr>
        </p:nvSpPr>
        <p:spPr>
          <a:xfrm rot="-5400000">
            <a:off x="26499" y="5773573"/>
            <a:ext cx="576000" cy="144000"/>
          </a:xfrm>
          <a:prstGeom prst="rect">
            <a:avLst/>
          </a:prstGeom>
        </p:spPr>
        <p:txBody>
          <a:bodyPr vert="horz" lIns="0" tIns="0" rIns="0" bIns="0" rtlCol="0" anchor="t" anchorCtr="0">
            <a:noAutofit/>
          </a:bodyPr>
          <a:lstStyle>
            <a:lvl1pPr algn="l">
              <a:lnSpc>
                <a:spcPct val="100000"/>
              </a:lnSpc>
              <a:spcBef>
                <a:spcPts val="0"/>
              </a:spcBef>
              <a:defRPr sz="800" b="0">
                <a:solidFill>
                  <a:schemeClr val="tx1"/>
                </a:solidFill>
                <a:latin typeface="Arial" panose="020B0604020202020204" pitchFamily="34" charset="0"/>
                <a:cs typeface="Arial" panose="020B0604020202020204" pitchFamily="34" charset="0"/>
              </a:defRPr>
            </a:lvl1pPr>
          </a:lstStyle>
          <a:p>
            <a:fld id="{53417E14-6ED6-4AAB-9221-B482E53C8D3D}" type="datetime1">
              <a:rPr lang="en-US" noProof="0" smtClean="0"/>
              <a:t>07/18/2024</a:t>
            </a:fld>
            <a:endParaRPr lang="en-US" noProof="0"/>
          </a:p>
        </p:txBody>
      </p:sp>
      <p:sp>
        <p:nvSpPr>
          <p:cNvPr id="5" name="Footer Placeholder 4"/>
          <p:cNvSpPr>
            <a:spLocks noGrp="1"/>
          </p:cNvSpPr>
          <p:nvPr>
            <p:ph type="ftr" sz="quarter" idx="3"/>
          </p:nvPr>
        </p:nvSpPr>
        <p:spPr>
          <a:xfrm rot="-5400000">
            <a:off x="-513115" y="4665097"/>
            <a:ext cx="1655228" cy="144000"/>
          </a:xfrm>
          <a:prstGeom prst="rect">
            <a:avLst/>
          </a:prstGeom>
        </p:spPr>
        <p:txBody>
          <a:bodyPr vert="horz" lIns="0" tIns="0" rIns="0" bIns="0" rtlCol="0" anchor="t" anchorCtr="0">
            <a:noAutofit/>
          </a:bodyPr>
          <a:lstStyle>
            <a:lvl1pPr algn="l">
              <a:lnSpc>
                <a:spcPct val="100000"/>
              </a:lnSpc>
              <a:spcBef>
                <a:spcPts val="0"/>
              </a:spcBef>
              <a:defRPr sz="800" b="0">
                <a:solidFill>
                  <a:schemeClr val="tx1"/>
                </a:solidFill>
                <a:latin typeface="Arial" panose="020B0604020202020204" pitchFamily="34" charset="0"/>
                <a:cs typeface="Arial" panose="020B0604020202020204" pitchFamily="34" charset="0"/>
              </a:defRPr>
            </a:lvl1pPr>
          </a:lstStyle>
          <a:p>
            <a:endParaRPr lang="en-US" dirty="0"/>
          </a:p>
        </p:txBody>
      </p:sp>
      <p:sp>
        <p:nvSpPr>
          <p:cNvPr id="6" name="Slide Number Placeholder 5"/>
          <p:cNvSpPr>
            <a:spLocks noGrp="1"/>
          </p:cNvSpPr>
          <p:nvPr>
            <p:ph type="sldNum" sz="quarter" idx="4"/>
          </p:nvPr>
        </p:nvSpPr>
        <p:spPr>
          <a:xfrm rot="-5400000">
            <a:off x="194499" y="6190393"/>
            <a:ext cx="240000" cy="144000"/>
          </a:xfrm>
          <a:prstGeom prst="rect">
            <a:avLst/>
          </a:prstGeom>
        </p:spPr>
        <p:txBody>
          <a:bodyPr vert="horz" lIns="0" tIns="0" rIns="0" bIns="0" rtlCol="0" anchor="t" anchorCtr="0">
            <a:noAutofit/>
          </a:bodyPr>
          <a:lstStyle>
            <a:lvl1pPr algn="l">
              <a:lnSpc>
                <a:spcPct val="100000"/>
              </a:lnSpc>
              <a:spcBef>
                <a:spcPts val="0"/>
              </a:spcBef>
              <a:defRPr sz="800" b="1">
                <a:solidFill>
                  <a:schemeClr val="tx1"/>
                </a:solidFill>
                <a:latin typeface="Arial" panose="020B0604020202020204" pitchFamily="34" charset="0"/>
                <a:cs typeface="Arial" panose="020B0604020202020204" pitchFamily="34" charset="0"/>
              </a:defRPr>
            </a:lvl1pPr>
          </a:lstStyle>
          <a:p>
            <a:fld id="{F207DD7E-2893-4952-BB40-9A5B851D3DD5}" type="slidenum">
              <a:rPr lang="en-US" noProof="0" smtClean="0"/>
              <a:pPr/>
              <a:t>‹#›</a:t>
            </a:fld>
            <a:endParaRPr lang="en-US" noProof="0"/>
          </a:p>
        </p:txBody>
      </p:sp>
      <p:grpSp>
        <p:nvGrpSpPr>
          <p:cNvPr id="7" name="Group 6">
            <a:extLst>
              <a:ext uri="{FF2B5EF4-FFF2-40B4-BE49-F238E27FC236}">
                <a16:creationId xmlns:a16="http://schemas.microsoft.com/office/drawing/2014/main" id="{3273E599-F341-E6FB-8FD8-3642C1C2C9F9}"/>
              </a:ext>
            </a:extLst>
          </p:cNvPr>
          <p:cNvGrpSpPr/>
          <p:nvPr/>
        </p:nvGrpSpPr>
        <p:grpSpPr>
          <a:xfrm>
            <a:off x="-297264" y="381000"/>
            <a:ext cx="180000" cy="5994400"/>
            <a:chOff x="-222948" y="285750"/>
            <a:chExt cx="135000" cy="4495800"/>
          </a:xfrm>
        </p:grpSpPr>
        <p:cxnSp>
          <p:nvCxnSpPr>
            <p:cNvPr id="8" name="Gerade Verbindung 26">
              <a:extLst>
                <a:ext uri="{FF2B5EF4-FFF2-40B4-BE49-F238E27FC236}">
                  <a16:creationId xmlns:a16="http://schemas.microsoft.com/office/drawing/2014/main" id="{F014380B-B247-3C19-55EC-29FE8AFA3398}"/>
                </a:ext>
              </a:extLst>
            </p:cNvPr>
            <p:cNvCxnSpPr/>
            <p:nvPr userDrawn="1"/>
          </p:nvCxnSpPr>
          <p:spPr>
            <a:xfrm rot="5400000">
              <a:off x="-155448" y="291275"/>
              <a:ext cx="0" cy="135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Gerade Verbindung 26">
              <a:extLst>
                <a:ext uri="{FF2B5EF4-FFF2-40B4-BE49-F238E27FC236}">
                  <a16:creationId xmlns:a16="http://schemas.microsoft.com/office/drawing/2014/main" id="{24E514B9-DF2A-C1C8-FDC3-9E9096DABE97}"/>
                </a:ext>
              </a:extLst>
            </p:cNvPr>
            <p:cNvCxnSpPr/>
            <p:nvPr userDrawn="1"/>
          </p:nvCxnSpPr>
          <p:spPr>
            <a:xfrm rot="5400000">
              <a:off x="-155448" y="218250"/>
              <a:ext cx="0" cy="135000"/>
            </a:xfrm>
            <a:prstGeom prst="line">
              <a:avLst/>
            </a:prstGeom>
            <a:ln w="12700">
              <a:solidFill>
                <a:srgbClr val="E22F00"/>
              </a:solidFill>
            </a:ln>
          </p:spPr>
          <p:style>
            <a:lnRef idx="1">
              <a:schemeClr val="accent1"/>
            </a:lnRef>
            <a:fillRef idx="0">
              <a:schemeClr val="accent1"/>
            </a:fillRef>
            <a:effectRef idx="0">
              <a:schemeClr val="accent1"/>
            </a:effectRef>
            <a:fontRef idx="minor">
              <a:schemeClr val="tx1"/>
            </a:fontRef>
          </p:style>
        </p:cxnSp>
        <p:cxnSp>
          <p:nvCxnSpPr>
            <p:cNvPr id="10" name="Gerade Verbindung 26">
              <a:extLst>
                <a:ext uri="{FF2B5EF4-FFF2-40B4-BE49-F238E27FC236}">
                  <a16:creationId xmlns:a16="http://schemas.microsoft.com/office/drawing/2014/main" id="{B51CEF24-ED73-F5F0-ABFC-270A3F0A0611}"/>
                </a:ext>
              </a:extLst>
            </p:cNvPr>
            <p:cNvCxnSpPr/>
            <p:nvPr userDrawn="1"/>
          </p:nvCxnSpPr>
          <p:spPr>
            <a:xfrm rot="5400000">
              <a:off x="-155448" y="1078742"/>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Gerade Verbindung 26">
              <a:extLst>
                <a:ext uri="{FF2B5EF4-FFF2-40B4-BE49-F238E27FC236}">
                  <a16:creationId xmlns:a16="http://schemas.microsoft.com/office/drawing/2014/main" id="{C74BFCDF-A0EC-6337-6BCA-2A3E2E433985}"/>
                </a:ext>
              </a:extLst>
            </p:cNvPr>
            <p:cNvCxnSpPr>
              <a:cxnSpLocks/>
            </p:cNvCxnSpPr>
            <p:nvPr userDrawn="1"/>
          </p:nvCxnSpPr>
          <p:spPr>
            <a:xfrm flipH="1">
              <a:off x="-222948" y="1647977"/>
              <a:ext cx="135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Gerade Verbindung 26">
              <a:extLst>
                <a:ext uri="{FF2B5EF4-FFF2-40B4-BE49-F238E27FC236}">
                  <a16:creationId xmlns:a16="http://schemas.microsoft.com/office/drawing/2014/main" id="{A2D5ED5D-B006-80EB-A2B3-BE728F5A395B}"/>
                </a:ext>
              </a:extLst>
            </p:cNvPr>
            <p:cNvCxnSpPr/>
            <p:nvPr userDrawn="1"/>
          </p:nvCxnSpPr>
          <p:spPr>
            <a:xfrm rot="5400000">
              <a:off x="-155448" y="4714050"/>
              <a:ext cx="0" cy="135000"/>
            </a:xfrm>
            <a:prstGeom prst="line">
              <a:avLst/>
            </a:prstGeom>
            <a:ln w="12700">
              <a:solidFill>
                <a:srgbClr val="E22F00"/>
              </a:solidFill>
            </a:ln>
          </p:spPr>
          <p:style>
            <a:lnRef idx="1">
              <a:schemeClr val="accent1"/>
            </a:lnRef>
            <a:fillRef idx="0">
              <a:schemeClr val="accent1"/>
            </a:fillRef>
            <a:effectRef idx="0">
              <a:schemeClr val="accent1"/>
            </a:effectRef>
            <a:fontRef idx="minor">
              <a:schemeClr val="tx1"/>
            </a:fontRef>
          </p:style>
        </p:cxnSp>
      </p:grpSp>
      <p:grpSp>
        <p:nvGrpSpPr>
          <p:cNvPr id="13" name="Group 12">
            <a:extLst>
              <a:ext uri="{FF2B5EF4-FFF2-40B4-BE49-F238E27FC236}">
                <a16:creationId xmlns:a16="http://schemas.microsoft.com/office/drawing/2014/main" id="{B3FF41AF-C805-8322-2C4B-B3FCB75C8872}"/>
              </a:ext>
            </a:extLst>
          </p:cNvPr>
          <p:cNvGrpSpPr/>
          <p:nvPr/>
        </p:nvGrpSpPr>
        <p:grpSpPr>
          <a:xfrm>
            <a:off x="563418" y="-286175"/>
            <a:ext cx="11272983" cy="180000"/>
            <a:chOff x="422563" y="-214631"/>
            <a:chExt cx="8454737" cy="135000"/>
          </a:xfrm>
        </p:grpSpPr>
        <p:cxnSp>
          <p:nvCxnSpPr>
            <p:cNvPr id="14" name="Gerade Verbindung 26">
              <a:extLst>
                <a:ext uri="{FF2B5EF4-FFF2-40B4-BE49-F238E27FC236}">
                  <a16:creationId xmlns:a16="http://schemas.microsoft.com/office/drawing/2014/main" id="{D37C5A85-B31D-318E-4C07-8048D1DA5CCB}"/>
                </a:ext>
              </a:extLst>
            </p:cNvPr>
            <p:cNvCxnSpPr>
              <a:cxnSpLocks/>
            </p:cNvCxnSpPr>
            <p:nvPr userDrawn="1"/>
          </p:nvCxnSpPr>
          <p:spPr>
            <a:xfrm rot="10800000">
              <a:off x="422563"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Gerade Verbindung 26">
              <a:extLst>
                <a:ext uri="{FF2B5EF4-FFF2-40B4-BE49-F238E27FC236}">
                  <a16:creationId xmlns:a16="http://schemas.microsoft.com/office/drawing/2014/main" id="{2BCCFB81-69B7-8346-864E-5366735F10A3}"/>
                </a:ext>
              </a:extLst>
            </p:cNvPr>
            <p:cNvCxnSpPr>
              <a:cxnSpLocks/>
            </p:cNvCxnSpPr>
            <p:nvPr userDrawn="1"/>
          </p:nvCxnSpPr>
          <p:spPr>
            <a:xfrm rot="10800000">
              <a:off x="1778000"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Gerade Verbindung 26">
              <a:extLst>
                <a:ext uri="{FF2B5EF4-FFF2-40B4-BE49-F238E27FC236}">
                  <a16:creationId xmlns:a16="http://schemas.microsoft.com/office/drawing/2014/main" id="{02DBC1B0-E232-F552-FCDA-7F688C780E89}"/>
                </a:ext>
              </a:extLst>
            </p:cNvPr>
            <p:cNvCxnSpPr>
              <a:cxnSpLocks/>
            </p:cNvCxnSpPr>
            <p:nvPr userDrawn="1"/>
          </p:nvCxnSpPr>
          <p:spPr>
            <a:xfrm rot="10800000">
              <a:off x="2046288"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Gerade Verbindung 26">
              <a:extLst>
                <a:ext uri="{FF2B5EF4-FFF2-40B4-BE49-F238E27FC236}">
                  <a16:creationId xmlns:a16="http://schemas.microsoft.com/office/drawing/2014/main" id="{70E1CC2D-ED14-D1BB-B1B7-C6531FBAA8E3}"/>
                </a:ext>
              </a:extLst>
            </p:cNvPr>
            <p:cNvCxnSpPr>
              <a:cxnSpLocks/>
            </p:cNvCxnSpPr>
            <p:nvPr userDrawn="1"/>
          </p:nvCxnSpPr>
          <p:spPr>
            <a:xfrm rot="10800000">
              <a:off x="3189288"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Gerade Verbindung 26">
              <a:extLst>
                <a:ext uri="{FF2B5EF4-FFF2-40B4-BE49-F238E27FC236}">
                  <a16:creationId xmlns:a16="http://schemas.microsoft.com/office/drawing/2014/main" id="{2E3DA46C-93D2-C6AA-777D-BC9A57D56244}"/>
                </a:ext>
              </a:extLst>
            </p:cNvPr>
            <p:cNvCxnSpPr>
              <a:cxnSpLocks/>
            </p:cNvCxnSpPr>
            <p:nvPr userDrawn="1"/>
          </p:nvCxnSpPr>
          <p:spPr>
            <a:xfrm rot="10800000">
              <a:off x="3463925"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Gerade Verbindung 26">
              <a:extLst>
                <a:ext uri="{FF2B5EF4-FFF2-40B4-BE49-F238E27FC236}">
                  <a16:creationId xmlns:a16="http://schemas.microsoft.com/office/drawing/2014/main" id="{6496A83B-264C-4A56-AF51-D67E8050388A}"/>
                </a:ext>
              </a:extLst>
            </p:cNvPr>
            <p:cNvCxnSpPr>
              <a:cxnSpLocks/>
            </p:cNvCxnSpPr>
            <p:nvPr userDrawn="1"/>
          </p:nvCxnSpPr>
          <p:spPr>
            <a:xfrm flipV="1">
              <a:off x="4613275"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Gerade Verbindung 26">
              <a:extLst>
                <a:ext uri="{FF2B5EF4-FFF2-40B4-BE49-F238E27FC236}">
                  <a16:creationId xmlns:a16="http://schemas.microsoft.com/office/drawing/2014/main" id="{BC3615BB-F686-22B4-8074-AFE8EEB50D15}"/>
                </a:ext>
              </a:extLst>
            </p:cNvPr>
            <p:cNvCxnSpPr>
              <a:cxnSpLocks/>
            </p:cNvCxnSpPr>
            <p:nvPr userDrawn="1"/>
          </p:nvCxnSpPr>
          <p:spPr>
            <a:xfrm flipV="1">
              <a:off x="4889905"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Gerade Verbindung 26">
              <a:extLst>
                <a:ext uri="{FF2B5EF4-FFF2-40B4-BE49-F238E27FC236}">
                  <a16:creationId xmlns:a16="http://schemas.microsoft.com/office/drawing/2014/main" id="{E565313F-550C-6BF2-C3D9-5870EA0E21A0}"/>
                </a:ext>
              </a:extLst>
            </p:cNvPr>
            <p:cNvCxnSpPr>
              <a:cxnSpLocks/>
            </p:cNvCxnSpPr>
            <p:nvPr userDrawn="1"/>
          </p:nvCxnSpPr>
          <p:spPr>
            <a:xfrm flipV="1">
              <a:off x="6034629"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Gerade Verbindung 26">
              <a:extLst>
                <a:ext uri="{FF2B5EF4-FFF2-40B4-BE49-F238E27FC236}">
                  <a16:creationId xmlns:a16="http://schemas.microsoft.com/office/drawing/2014/main" id="{3DE5CFCC-50F7-2656-5FFC-DB7D7BBA546B}"/>
                </a:ext>
              </a:extLst>
            </p:cNvPr>
            <p:cNvCxnSpPr>
              <a:cxnSpLocks/>
            </p:cNvCxnSpPr>
            <p:nvPr userDrawn="1"/>
          </p:nvCxnSpPr>
          <p:spPr>
            <a:xfrm flipV="1">
              <a:off x="6308725"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Gerade Verbindung 26">
              <a:extLst>
                <a:ext uri="{FF2B5EF4-FFF2-40B4-BE49-F238E27FC236}">
                  <a16:creationId xmlns:a16="http://schemas.microsoft.com/office/drawing/2014/main" id="{E6EE0F70-9A94-FD21-2E37-02966DD51DE3}"/>
                </a:ext>
              </a:extLst>
            </p:cNvPr>
            <p:cNvCxnSpPr>
              <a:cxnSpLocks/>
            </p:cNvCxnSpPr>
            <p:nvPr userDrawn="1"/>
          </p:nvCxnSpPr>
          <p:spPr>
            <a:xfrm flipV="1">
              <a:off x="7457918"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Gerade Verbindung 26">
              <a:extLst>
                <a:ext uri="{FF2B5EF4-FFF2-40B4-BE49-F238E27FC236}">
                  <a16:creationId xmlns:a16="http://schemas.microsoft.com/office/drawing/2014/main" id="{BE912B43-2A12-0DCA-B73E-183B29EB1C84}"/>
                </a:ext>
              </a:extLst>
            </p:cNvPr>
            <p:cNvCxnSpPr>
              <a:cxnSpLocks/>
            </p:cNvCxnSpPr>
            <p:nvPr userDrawn="1"/>
          </p:nvCxnSpPr>
          <p:spPr>
            <a:xfrm flipV="1">
              <a:off x="7727950"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Gerade Verbindung 26">
              <a:extLst>
                <a:ext uri="{FF2B5EF4-FFF2-40B4-BE49-F238E27FC236}">
                  <a16:creationId xmlns:a16="http://schemas.microsoft.com/office/drawing/2014/main" id="{0E706BDE-1724-7727-C6AD-4A2BD7A453CA}"/>
                </a:ext>
              </a:extLst>
            </p:cNvPr>
            <p:cNvCxnSpPr>
              <a:cxnSpLocks/>
            </p:cNvCxnSpPr>
            <p:nvPr userDrawn="1"/>
          </p:nvCxnSpPr>
          <p:spPr>
            <a:xfrm flipV="1">
              <a:off x="8877300" y="-214631"/>
              <a:ext cx="0" cy="135000"/>
            </a:xfrm>
            <a:prstGeom prst="line">
              <a:avLst/>
            </a:prstGeom>
            <a:ln w="12700">
              <a:solidFill>
                <a:srgbClr val="E22F00"/>
              </a:solidFill>
            </a:ln>
          </p:spPr>
          <p:style>
            <a:lnRef idx="1">
              <a:schemeClr val="accent1"/>
            </a:lnRef>
            <a:fillRef idx="0">
              <a:schemeClr val="accent1"/>
            </a:fillRef>
            <a:effectRef idx="0">
              <a:schemeClr val="accent1"/>
            </a:effectRef>
            <a:fontRef idx="minor">
              <a:schemeClr val="tx1"/>
            </a:fontRef>
          </p:style>
        </p:cxnSp>
        <p:cxnSp>
          <p:nvCxnSpPr>
            <p:cNvPr id="27" name="Gerade Verbindung 26">
              <a:extLst>
                <a:ext uri="{FF2B5EF4-FFF2-40B4-BE49-F238E27FC236}">
                  <a16:creationId xmlns:a16="http://schemas.microsoft.com/office/drawing/2014/main" id="{CA920068-3439-2042-AC33-0A6C3C13A815}"/>
                </a:ext>
              </a:extLst>
            </p:cNvPr>
            <p:cNvCxnSpPr>
              <a:cxnSpLocks/>
            </p:cNvCxnSpPr>
            <p:nvPr userDrawn="1"/>
          </p:nvCxnSpPr>
          <p:spPr>
            <a:xfrm rot="10800000">
              <a:off x="1338613"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Gerade Verbindung 26">
              <a:extLst>
                <a:ext uri="{FF2B5EF4-FFF2-40B4-BE49-F238E27FC236}">
                  <a16:creationId xmlns:a16="http://schemas.microsoft.com/office/drawing/2014/main" id="{32A354DE-EB23-DFB0-CAC3-B79DEC59A0D5}"/>
                </a:ext>
              </a:extLst>
            </p:cNvPr>
            <p:cNvCxnSpPr>
              <a:cxnSpLocks/>
            </p:cNvCxnSpPr>
            <p:nvPr userDrawn="1"/>
          </p:nvCxnSpPr>
          <p:spPr>
            <a:xfrm rot="10800000">
              <a:off x="1071419"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Gerade Verbindung 26">
              <a:extLst>
                <a:ext uri="{FF2B5EF4-FFF2-40B4-BE49-F238E27FC236}">
                  <a16:creationId xmlns:a16="http://schemas.microsoft.com/office/drawing/2014/main" id="{CA82FE88-E7BD-339F-BDE7-11775A9B5740}"/>
                </a:ext>
              </a:extLst>
            </p:cNvPr>
            <p:cNvCxnSpPr>
              <a:cxnSpLocks/>
            </p:cNvCxnSpPr>
            <p:nvPr userDrawn="1"/>
          </p:nvCxnSpPr>
          <p:spPr>
            <a:xfrm flipV="1">
              <a:off x="4179826"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Gerade Verbindung 26">
              <a:extLst>
                <a:ext uri="{FF2B5EF4-FFF2-40B4-BE49-F238E27FC236}">
                  <a16:creationId xmlns:a16="http://schemas.microsoft.com/office/drawing/2014/main" id="{B4FECB16-7243-EDDF-2826-64FAABD12948}"/>
                </a:ext>
              </a:extLst>
            </p:cNvPr>
            <p:cNvCxnSpPr>
              <a:cxnSpLocks/>
            </p:cNvCxnSpPr>
            <p:nvPr userDrawn="1"/>
          </p:nvCxnSpPr>
          <p:spPr>
            <a:xfrm flipV="1">
              <a:off x="3912631"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Gerade Verbindung 26">
              <a:extLst>
                <a:ext uri="{FF2B5EF4-FFF2-40B4-BE49-F238E27FC236}">
                  <a16:creationId xmlns:a16="http://schemas.microsoft.com/office/drawing/2014/main" id="{CAC5BE04-A659-E55A-42E5-6BB6F4B03043}"/>
                </a:ext>
              </a:extLst>
            </p:cNvPr>
            <p:cNvCxnSpPr>
              <a:cxnSpLocks/>
            </p:cNvCxnSpPr>
            <p:nvPr userDrawn="1"/>
          </p:nvCxnSpPr>
          <p:spPr>
            <a:xfrm flipV="1">
              <a:off x="2755900"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Gerade Verbindung 26">
              <a:extLst>
                <a:ext uri="{FF2B5EF4-FFF2-40B4-BE49-F238E27FC236}">
                  <a16:creationId xmlns:a16="http://schemas.microsoft.com/office/drawing/2014/main" id="{692773A5-9797-1BC9-F6AD-D876002A60B7}"/>
                </a:ext>
              </a:extLst>
            </p:cNvPr>
            <p:cNvCxnSpPr>
              <a:cxnSpLocks/>
            </p:cNvCxnSpPr>
            <p:nvPr userDrawn="1"/>
          </p:nvCxnSpPr>
          <p:spPr>
            <a:xfrm flipV="1">
              <a:off x="2484169"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Gerade Verbindung 26">
              <a:extLst>
                <a:ext uri="{FF2B5EF4-FFF2-40B4-BE49-F238E27FC236}">
                  <a16:creationId xmlns:a16="http://schemas.microsoft.com/office/drawing/2014/main" id="{54CD8802-F1C0-5E48-1CD9-C8DBBB84A954}"/>
                </a:ext>
              </a:extLst>
            </p:cNvPr>
            <p:cNvCxnSpPr>
              <a:cxnSpLocks/>
            </p:cNvCxnSpPr>
            <p:nvPr userDrawn="1"/>
          </p:nvCxnSpPr>
          <p:spPr>
            <a:xfrm flipV="1">
              <a:off x="5329292"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Gerade Verbindung 26">
              <a:extLst>
                <a:ext uri="{FF2B5EF4-FFF2-40B4-BE49-F238E27FC236}">
                  <a16:creationId xmlns:a16="http://schemas.microsoft.com/office/drawing/2014/main" id="{D830314D-3F6A-911E-3D98-3FAE0FBEF756}"/>
                </a:ext>
              </a:extLst>
            </p:cNvPr>
            <p:cNvCxnSpPr>
              <a:cxnSpLocks/>
            </p:cNvCxnSpPr>
            <p:nvPr userDrawn="1"/>
          </p:nvCxnSpPr>
          <p:spPr>
            <a:xfrm flipV="1">
              <a:off x="5594350"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Gerade Verbindung 26">
              <a:extLst>
                <a:ext uri="{FF2B5EF4-FFF2-40B4-BE49-F238E27FC236}">
                  <a16:creationId xmlns:a16="http://schemas.microsoft.com/office/drawing/2014/main" id="{2B343094-6903-DDB2-8A38-61CCCC353AE2}"/>
                </a:ext>
              </a:extLst>
            </p:cNvPr>
            <p:cNvCxnSpPr>
              <a:cxnSpLocks/>
            </p:cNvCxnSpPr>
            <p:nvPr userDrawn="1"/>
          </p:nvCxnSpPr>
          <p:spPr>
            <a:xfrm flipV="1">
              <a:off x="6748112"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Gerade Verbindung 26">
              <a:extLst>
                <a:ext uri="{FF2B5EF4-FFF2-40B4-BE49-F238E27FC236}">
                  <a16:creationId xmlns:a16="http://schemas.microsoft.com/office/drawing/2014/main" id="{E3072879-DD66-EFA7-DE91-B8480A7A7347}"/>
                </a:ext>
              </a:extLst>
            </p:cNvPr>
            <p:cNvCxnSpPr>
              <a:cxnSpLocks/>
            </p:cNvCxnSpPr>
            <p:nvPr userDrawn="1"/>
          </p:nvCxnSpPr>
          <p:spPr>
            <a:xfrm flipV="1">
              <a:off x="7021245"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Gerade Verbindung 26">
              <a:extLst>
                <a:ext uri="{FF2B5EF4-FFF2-40B4-BE49-F238E27FC236}">
                  <a16:creationId xmlns:a16="http://schemas.microsoft.com/office/drawing/2014/main" id="{18E72BE0-36F8-DE29-64CD-2DA8F6E198B0}"/>
                </a:ext>
              </a:extLst>
            </p:cNvPr>
            <p:cNvCxnSpPr>
              <a:cxnSpLocks/>
            </p:cNvCxnSpPr>
            <p:nvPr userDrawn="1"/>
          </p:nvCxnSpPr>
          <p:spPr>
            <a:xfrm flipV="1">
              <a:off x="8172793"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Gerade Verbindung 26">
              <a:extLst>
                <a:ext uri="{FF2B5EF4-FFF2-40B4-BE49-F238E27FC236}">
                  <a16:creationId xmlns:a16="http://schemas.microsoft.com/office/drawing/2014/main" id="{21528C26-4EF5-5468-0B3C-5EB341B98BBF}"/>
                </a:ext>
              </a:extLst>
            </p:cNvPr>
            <p:cNvCxnSpPr>
              <a:cxnSpLocks/>
            </p:cNvCxnSpPr>
            <p:nvPr userDrawn="1"/>
          </p:nvCxnSpPr>
          <p:spPr>
            <a:xfrm flipV="1">
              <a:off x="8437581"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3" name="Gerade Verbindung 26">
              <a:extLst>
                <a:ext uri="{FF2B5EF4-FFF2-40B4-BE49-F238E27FC236}">
                  <a16:creationId xmlns:a16="http://schemas.microsoft.com/office/drawing/2014/main" id="{6897DD67-8625-5463-9D0F-68B102E27470}"/>
                </a:ext>
              </a:extLst>
            </p:cNvPr>
            <p:cNvCxnSpPr>
              <a:cxnSpLocks/>
            </p:cNvCxnSpPr>
            <p:nvPr userDrawn="1"/>
          </p:nvCxnSpPr>
          <p:spPr>
            <a:xfrm rot="10800000">
              <a:off x="628650" y="-214631"/>
              <a:ext cx="0" cy="135000"/>
            </a:xfrm>
            <a:prstGeom prst="line">
              <a:avLst/>
            </a:prstGeom>
            <a:ln w="12700">
              <a:solidFill>
                <a:srgbClr val="E22F00"/>
              </a:solidFill>
            </a:ln>
          </p:spPr>
          <p:style>
            <a:lnRef idx="1">
              <a:schemeClr val="accent1"/>
            </a:lnRef>
            <a:fillRef idx="0">
              <a:schemeClr val="accent1"/>
            </a:fillRef>
            <a:effectRef idx="0">
              <a:schemeClr val="accent1"/>
            </a:effectRef>
            <a:fontRef idx="minor">
              <a:schemeClr val="tx1"/>
            </a:fontRef>
          </p:style>
        </p:cxnSp>
        <p:cxnSp>
          <p:nvCxnSpPr>
            <p:cNvPr id="70" name="Gerade Verbindung 26">
              <a:extLst>
                <a:ext uri="{FF2B5EF4-FFF2-40B4-BE49-F238E27FC236}">
                  <a16:creationId xmlns:a16="http://schemas.microsoft.com/office/drawing/2014/main" id="{88807430-15C5-C677-A7DF-CCE08D8FB9BB}"/>
                </a:ext>
              </a:extLst>
            </p:cNvPr>
            <p:cNvCxnSpPr>
              <a:cxnSpLocks/>
            </p:cNvCxnSpPr>
            <p:nvPr userDrawn="1"/>
          </p:nvCxnSpPr>
          <p:spPr>
            <a:xfrm flipV="1">
              <a:off x="4752975" y="-214631"/>
              <a:ext cx="0" cy="135000"/>
            </a:xfrm>
            <a:prstGeom prst="line">
              <a:avLst/>
            </a:prstGeom>
            <a:ln>
              <a:solidFill>
                <a:srgbClr val="E22F00"/>
              </a:solidFill>
            </a:ln>
          </p:spPr>
          <p:style>
            <a:lnRef idx="1">
              <a:schemeClr val="accent1"/>
            </a:lnRef>
            <a:fillRef idx="0">
              <a:schemeClr val="accent1"/>
            </a:fillRef>
            <a:effectRef idx="0">
              <a:schemeClr val="accent1"/>
            </a:effectRef>
            <a:fontRef idx="minor">
              <a:schemeClr val="tx1"/>
            </a:fontRef>
          </p:style>
        </p:cxnSp>
      </p:grpSp>
      <p:cxnSp>
        <p:nvCxnSpPr>
          <p:cNvPr id="15" name="Gerade Verbindung 26">
            <a:extLst>
              <a:ext uri="{FF2B5EF4-FFF2-40B4-BE49-F238E27FC236}">
                <a16:creationId xmlns:a16="http://schemas.microsoft.com/office/drawing/2014/main" id="{3C309FA3-9C14-0523-9777-A9FC9B6CD9A4}"/>
              </a:ext>
            </a:extLst>
          </p:cNvPr>
          <p:cNvCxnSpPr>
            <a:cxnSpLocks/>
          </p:cNvCxnSpPr>
          <p:nvPr/>
        </p:nvCxnSpPr>
        <p:spPr>
          <a:xfrm flipH="1">
            <a:off x="-297264" y="2840115"/>
            <a:ext cx="180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Gerade Verbindung 26">
            <a:extLst>
              <a:ext uri="{FF2B5EF4-FFF2-40B4-BE49-F238E27FC236}">
                <a16:creationId xmlns:a16="http://schemas.microsoft.com/office/drawing/2014/main" id="{CFD1FEE1-241E-2FDD-2388-54B7FB943391}"/>
              </a:ext>
            </a:extLst>
          </p:cNvPr>
          <p:cNvCxnSpPr>
            <a:cxnSpLocks/>
          </p:cNvCxnSpPr>
          <p:nvPr/>
        </p:nvCxnSpPr>
        <p:spPr>
          <a:xfrm flipH="1">
            <a:off x="-293241" y="3235779"/>
            <a:ext cx="180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0" name="Gerade Verbindung 26">
            <a:extLst>
              <a:ext uri="{FF2B5EF4-FFF2-40B4-BE49-F238E27FC236}">
                <a16:creationId xmlns:a16="http://schemas.microsoft.com/office/drawing/2014/main" id="{2F8A83F3-9470-A305-4C13-4319CB5A5D8A}"/>
              </a:ext>
            </a:extLst>
          </p:cNvPr>
          <p:cNvCxnSpPr>
            <a:cxnSpLocks/>
          </p:cNvCxnSpPr>
          <p:nvPr/>
        </p:nvCxnSpPr>
        <p:spPr>
          <a:xfrm flipH="1">
            <a:off x="-297264" y="3913112"/>
            <a:ext cx="180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 name="Gerade Verbindung 26">
            <a:extLst>
              <a:ext uri="{FF2B5EF4-FFF2-40B4-BE49-F238E27FC236}">
                <a16:creationId xmlns:a16="http://schemas.microsoft.com/office/drawing/2014/main" id="{3C85B89D-43D8-6607-7698-D77E43AE413D}"/>
              </a:ext>
            </a:extLst>
          </p:cNvPr>
          <p:cNvCxnSpPr/>
          <p:nvPr/>
        </p:nvCxnSpPr>
        <p:spPr>
          <a:xfrm rot="5400000">
            <a:off x="-207264" y="4490385"/>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2" name="Gerade Verbindung 26">
            <a:extLst>
              <a:ext uri="{FF2B5EF4-FFF2-40B4-BE49-F238E27FC236}">
                <a16:creationId xmlns:a16="http://schemas.microsoft.com/office/drawing/2014/main" id="{79A2B01F-B8BA-C6FA-7C0C-6A66F047A1EC}"/>
              </a:ext>
            </a:extLst>
          </p:cNvPr>
          <p:cNvCxnSpPr>
            <a:cxnSpLocks/>
          </p:cNvCxnSpPr>
          <p:nvPr/>
        </p:nvCxnSpPr>
        <p:spPr>
          <a:xfrm flipH="1">
            <a:off x="-297264" y="2561167"/>
            <a:ext cx="180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1" name="Gerade Verbindung 26">
            <a:extLst>
              <a:ext uri="{FF2B5EF4-FFF2-40B4-BE49-F238E27FC236}">
                <a16:creationId xmlns:a16="http://schemas.microsoft.com/office/drawing/2014/main" id="{74A7CD2C-DFD7-CADD-D9E8-A1378CD79141}"/>
              </a:ext>
            </a:extLst>
          </p:cNvPr>
          <p:cNvCxnSpPr>
            <a:cxnSpLocks/>
          </p:cNvCxnSpPr>
          <p:nvPr/>
        </p:nvCxnSpPr>
        <p:spPr>
          <a:xfrm flipH="1">
            <a:off x="-297264" y="4288367"/>
            <a:ext cx="180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2" name="Gerade Verbindung 26">
            <a:extLst>
              <a:ext uri="{FF2B5EF4-FFF2-40B4-BE49-F238E27FC236}">
                <a16:creationId xmlns:a16="http://schemas.microsoft.com/office/drawing/2014/main" id="{4F6A8E1D-C553-223E-FD75-6B9897D018BA}"/>
              </a:ext>
            </a:extLst>
          </p:cNvPr>
          <p:cNvCxnSpPr/>
          <p:nvPr/>
        </p:nvCxnSpPr>
        <p:spPr>
          <a:xfrm rot="5400000">
            <a:off x="-207264" y="1262852"/>
            <a:ext cx="0" cy="180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4" name="Gerade Verbindung 26">
            <a:extLst>
              <a:ext uri="{FF2B5EF4-FFF2-40B4-BE49-F238E27FC236}">
                <a16:creationId xmlns:a16="http://schemas.microsoft.com/office/drawing/2014/main" id="{86BC5DDB-3141-5D2A-E345-34F745D61A04}"/>
              </a:ext>
            </a:extLst>
          </p:cNvPr>
          <p:cNvCxnSpPr>
            <a:cxnSpLocks/>
          </p:cNvCxnSpPr>
          <p:nvPr/>
        </p:nvCxnSpPr>
        <p:spPr>
          <a:xfrm rot="5400000">
            <a:off x="-203241" y="5600572"/>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5" name="Gerade Verbindung 26">
            <a:extLst>
              <a:ext uri="{FF2B5EF4-FFF2-40B4-BE49-F238E27FC236}">
                <a16:creationId xmlns:a16="http://schemas.microsoft.com/office/drawing/2014/main" id="{16D806CC-EAEE-54D4-2790-1BE7A40A9FB6}"/>
              </a:ext>
            </a:extLst>
          </p:cNvPr>
          <p:cNvCxnSpPr>
            <a:cxnSpLocks/>
          </p:cNvCxnSpPr>
          <p:nvPr/>
        </p:nvCxnSpPr>
        <p:spPr>
          <a:xfrm rot="5400000">
            <a:off x="-203241" y="523973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Gerade Verbindung 26">
            <a:extLst>
              <a:ext uri="{FF2B5EF4-FFF2-40B4-BE49-F238E27FC236}">
                <a16:creationId xmlns:a16="http://schemas.microsoft.com/office/drawing/2014/main" id="{0ED6559F-11C0-4A54-B8F8-E61A2BA3351F}"/>
              </a:ext>
            </a:extLst>
          </p:cNvPr>
          <p:cNvCxnSpPr>
            <a:cxnSpLocks/>
          </p:cNvCxnSpPr>
          <p:nvPr/>
        </p:nvCxnSpPr>
        <p:spPr>
          <a:xfrm rot="5400000">
            <a:off x="-203241" y="3519416"/>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nvGrpSpPr>
          <p:cNvPr id="47" name="Group 46">
            <a:extLst>
              <a:ext uri="{FF2B5EF4-FFF2-40B4-BE49-F238E27FC236}">
                <a16:creationId xmlns:a16="http://schemas.microsoft.com/office/drawing/2014/main" id="{23849931-9B1F-23D2-FE02-D827A2D4CF5E}"/>
              </a:ext>
            </a:extLst>
          </p:cNvPr>
          <p:cNvGrpSpPr/>
          <p:nvPr userDrawn="1"/>
        </p:nvGrpSpPr>
        <p:grpSpPr>
          <a:xfrm>
            <a:off x="-297264" y="381000"/>
            <a:ext cx="180000" cy="5994400"/>
            <a:chOff x="-222948" y="285750"/>
            <a:chExt cx="135000" cy="4495800"/>
          </a:xfrm>
        </p:grpSpPr>
        <p:cxnSp>
          <p:nvCxnSpPr>
            <p:cNvPr id="48" name="Gerade Verbindung 26">
              <a:extLst>
                <a:ext uri="{FF2B5EF4-FFF2-40B4-BE49-F238E27FC236}">
                  <a16:creationId xmlns:a16="http://schemas.microsoft.com/office/drawing/2014/main" id="{3D6E9C24-7502-135B-5672-ADC873FFF4C1}"/>
                </a:ext>
              </a:extLst>
            </p:cNvPr>
            <p:cNvCxnSpPr/>
            <p:nvPr userDrawn="1"/>
          </p:nvCxnSpPr>
          <p:spPr>
            <a:xfrm rot="5400000">
              <a:off x="-155448" y="291275"/>
              <a:ext cx="0" cy="135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Gerade Verbindung 26">
              <a:extLst>
                <a:ext uri="{FF2B5EF4-FFF2-40B4-BE49-F238E27FC236}">
                  <a16:creationId xmlns:a16="http://schemas.microsoft.com/office/drawing/2014/main" id="{69E088E7-07EE-054E-168D-E873CC0D4633}"/>
                </a:ext>
              </a:extLst>
            </p:cNvPr>
            <p:cNvCxnSpPr/>
            <p:nvPr userDrawn="1"/>
          </p:nvCxnSpPr>
          <p:spPr>
            <a:xfrm rot="5400000">
              <a:off x="-155448" y="218250"/>
              <a:ext cx="0" cy="135000"/>
            </a:xfrm>
            <a:prstGeom prst="line">
              <a:avLst/>
            </a:prstGeom>
            <a:ln w="12700">
              <a:solidFill>
                <a:srgbClr val="E22F00"/>
              </a:solidFill>
            </a:ln>
          </p:spPr>
          <p:style>
            <a:lnRef idx="1">
              <a:schemeClr val="accent1"/>
            </a:lnRef>
            <a:fillRef idx="0">
              <a:schemeClr val="accent1"/>
            </a:fillRef>
            <a:effectRef idx="0">
              <a:schemeClr val="accent1"/>
            </a:effectRef>
            <a:fontRef idx="minor">
              <a:schemeClr val="tx1"/>
            </a:fontRef>
          </p:style>
        </p:cxnSp>
        <p:cxnSp>
          <p:nvCxnSpPr>
            <p:cNvPr id="50" name="Gerade Verbindung 26">
              <a:extLst>
                <a:ext uri="{FF2B5EF4-FFF2-40B4-BE49-F238E27FC236}">
                  <a16:creationId xmlns:a16="http://schemas.microsoft.com/office/drawing/2014/main" id="{69CE9B3E-090C-EB16-E96D-11F87C045DAF}"/>
                </a:ext>
              </a:extLst>
            </p:cNvPr>
            <p:cNvCxnSpPr/>
            <p:nvPr userDrawn="1"/>
          </p:nvCxnSpPr>
          <p:spPr>
            <a:xfrm rot="5400000">
              <a:off x="-155448" y="1078742"/>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1" name="Gerade Verbindung 26">
              <a:extLst>
                <a:ext uri="{FF2B5EF4-FFF2-40B4-BE49-F238E27FC236}">
                  <a16:creationId xmlns:a16="http://schemas.microsoft.com/office/drawing/2014/main" id="{068E65BB-2E81-E8C9-3496-225CCEC7880F}"/>
                </a:ext>
              </a:extLst>
            </p:cNvPr>
            <p:cNvCxnSpPr>
              <a:cxnSpLocks/>
            </p:cNvCxnSpPr>
            <p:nvPr userDrawn="1"/>
          </p:nvCxnSpPr>
          <p:spPr>
            <a:xfrm flipH="1">
              <a:off x="-222948" y="1647977"/>
              <a:ext cx="135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2" name="Gerade Verbindung 26">
              <a:extLst>
                <a:ext uri="{FF2B5EF4-FFF2-40B4-BE49-F238E27FC236}">
                  <a16:creationId xmlns:a16="http://schemas.microsoft.com/office/drawing/2014/main" id="{88203E4A-CAF7-1708-C418-45E7FC6514AF}"/>
                </a:ext>
              </a:extLst>
            </p:cNvPr>
            <p:cNvCxnSpPr/>
            <p:nvPr userDrawn="1"/>
          </p:nvCxnSpPr>
          <p:spPr>
            <a:xfrm rot="5400000">
              <a:off x="-155448" y="4714050"/>
              <a:ext cx="0" cy="135000"/>
            </a:xfrm>
            <a:prstGeom prst="line">
              <a:avLst/>
            </a:prstGeom>
            <a:ln w="12700">
              <a:solidFill>
                <a:srgbClr val="E22F00"/>
              </a:solidFill>
            </a:ln>
          </p:spPr>
          <p:style>
            <a:lnRef idx="1">
              <a:schemeClr val="accent1"/>
            </a:lnRef>
            <a:fillRef idx="0">
              <a:schemeClr val="accent1"/>
            </a:fillRef>
            <a:effectRef idx="0">
              <a:schemeClr val="accent1"/>
            </a:effectRef>
            <a:fontRef idx="minor">
              <a:schemeClr val="tx1"/>
            </a:fontRef>
          </p:style>
        </p:cxnSp>
      </p:grpSp>
      <p:grpSp>
        <p:nvGrpSpPr>
          <p:cNvPr id="53" name="Group 52">
            <a:extLst>
              <a:ext uri="{FF2B5EF4-FFF2-40B4-BE49-F238E27FC236}">
                <a16:creationId xmlns:a16="http://schemas.microsoft.com/office/drawing/2014/main" id="{D8B50D3E-4A23-4EB5-CE0F-4BDDC1F13E62}"/>
              </a:ext>
            </a:extLst>
          </p:cNvPr>
          <p:cNvGrpSpPr/>
          <p:nvPr userDrawn="1"/>
        </p:nvGrpSpPr>
        <p:grpSpPr>
          <a:xfrm>
            <a:off x="563418" y="-286175"/>
            <a:ext cx="11272983" cy="180000"/>
            <a:chOff x="422563" y="-214631"/>
            <a:chExt cx="8454737" cy="135000"/>
          </a:xfrm>
        </p:grpSpPr>
        <p:cxnSp>
          <p:nvCxnSpPr>
            <p:cNvPr id="54" name="Gerade Verbindung 26">
              <a:extLst>
                <a:ext uri="{FF2B5EF4-FFF2-40B4-BE49-F238E27FC236}">
                  <a16:creationId xmlns:a16="http://schemas.microsoft.com/office/drawing/2014/main" id="{4529A469-5981-4556-5D99-E9F30CAE2791}"/>
                </a:ext>
              </a:extLst>
            </p:cNvPr>
            <p:cNvCxnSpPr>
              <a:cxnSpLocks/>
            </p:cNvCxnSpPr>
            <p:nvPr userDrawn="1"/>
          </p:nvCxnSpPr>
          <p:spPr>
            <a:xfrm rot="10800000">
              <a:off x="422563"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Gerade Verbindung 26">
              <a:extLst>
                <a:ext uri="{FF2B5EF4-FFF2-40B4-BE49-F238E27FC236}">
                  <a16:creationId xmlns:a16="http://schemas.microsoft.com/office/drawing/2014/main" id="{D4C86F8F-E242-EF24-E849-B5055A0EED1E}"/>
                </a:ext>
              </a:extLst>
            </p:cNvPr>
            <p:cNvCxnSpPr>
              <a:cxnSpLocks/>
            </p:cNvCxnSpPr>
            <p:nvPr userDrawn="1"/>
          </p:nvCxnSpPr>
          <p:spPr>
            <a:xfrm rot="10800000">
              <a:off x="1778000"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6" name="Gerade Verbindung 26">
              <a:extLst>
                <a:ext uri="{FF2B5EF4-FFF2-40B4-BE49-F238E27FC236}">
                  <a16:creationId xmlns:a16="http://schemas.microsoft.com/office/drawing/2014/main" id="{A5F7EA35-E5AE-69C7-FE1E-99DDCF9300B5}"/>
                </a:ext>
              </a:extLst>
            </p:cNvPr>
            <p:cNvCxnSpPr>
              <a:cxnSpLocks/>
            </p:cNvCxnSpPr>
            <p:nvPr userDrawn="1"/>
          </p:nvCxnSpPr>
          <p:spPr>
            <a:xfrm rot="10800000">
              <a:off x="2046288"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7" name="Gerade Verbindung 26">
              <a:extLst>
                <a:ext uri="{FF2B5EF4-FFF2-40B4-BE49-F238E27FC236}">
                  <a16:creationId xmlns:a16="http://schemas.microsoft.com/office/drawing/2014/main" id="{EB0BA611-B6BF-CE6C-9960-5DF108B168E1}"/>
                </a:ext>
              </a:extLst>
            </p:cNvPr>
            <p:cNvCxnSpPr>
              <a:cxnSpLocks/>
            </p:cNvCxnSpPr>
            <p:nvPr userDrawn="1"/>
          </p:nvCxnSpPr>
          <p:spPr>
            <a:xfrm rot="10800000">
              <a:off x="3189288"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8" name="Gerade Verbindung 26">
              <a:extLst>
                <a:ext uri="{FF2B5EF4-FFF2-40B4-BE49-F238E27FC236}">
                  <a16:creationId xmlns:a16="http://schemas.microsoft.com/office/drawing/2014/main" id="{70F856C0-18EC-8E58-6FA0-E44C8BA1C439}"/>
                </a:ext>
              </a:extLst>
            </p:cNvPr>
            <p:cNvCxnSpPr>
              <a:cxnSpLocks/>
            </p:cNvCxnSpPr>
            <p:nvPr userDrawn="1"/>
          </p:nvCxnSpPr>
          <p:spPr>
            <a:xfrm rot="10800000">
              <a:off x="3463925"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9" name="Gerade Verbindung 26">
              <a:extLst>
                <a:ext uri="{FF2B5EF4-FFF2-40B4-BE49-F238E27FC236}">
                  <a16:creationId xmlns:a16="http://schemas.microsoft.com/office/drawing/2014/main" id="{2DF5294F-B874-516F-BA62-AA1D189E5409}"/>
                </a:ext>
              </a:extLst>
            </p:cNvPr>
            <p:cNvCxnSpPr>
              <a:cxnSpLocks/>
            </p:cNvCxnSpPr>
            <p:nvPr userDrawn="1"/>
          </p:nvCxnSpPr>
          <p:spPr>
            <a:xfrm flipV="1">
              <a:off x="4613275"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0" name="Gerade Verbindung 26">
              <a:extLst>
                <a:ext uri="{FF2B5EF4-FFF2-40B4-BE49-F238E27FC236}">
                  <a16:creationId xmlns:a16="http://schemas.microsoft.com/office/drawing/2014/main" id="{920C4F2B-C33A-5CFB-65CC-43930CBA49F8}"/>
                </a:ext>
              </a:extLst>
            </p:cNvPr>
            <p:cNvCxnSpPr>
              <a:cxnSpLocks/>
            </p:cNvCxnSpPr>
            <p:nvPr userDrawn="1"/>
          </p:nvCxnSpPr>
          <p:spPr>
            <a:xfrm flipV="1">
              <a:off x="4889905"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1" name="Gerade Verbindung 26">
              <a:extLst>
                <a:ext uri="{FF2B5EF4-FFF2-40B4-BE49-F238E27FC236}">
                  <a16:creationId xmlns:a16="http://schemas.microsoft.com/office/drawing/2014/main" id="{714473A9-2D60-3AD2-1097-C6B5912898D2}"/>
                </a:ext>
              </a:extLst>
            </p:cNvPr>
            <p:cNvCxnSpPr>
              <a:cxnSpLocks/>
            </p:cNvCxnSpPr>
            <p:nvPr userDrawn="1"/>
          </p:nvCxnSpPr>
          <p:spPr>
            <a:xfrm flipV="1">
              <a:off x="6034629"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2" name="Gerade Verbindung 26">
              <a:extLst>
                <a:ext uri="{FF2B5EF4-FFF2-40B4-BE49-F238E27FC236}">
                  <a16:creationId xmlns:a16="http://schemas.microsoft.com/office/drawing/2014/main" id="{B0C6F649-5401-0576-B6FA-B78F4A87403E}"/>
                </a:ext>
              </a:extLst>
            </p:cNvPr>
            <p:cNvCxnSpPr>
              <a:cxnSpLocks/>
            </p:cNvCxnSpPr>
            <p:nvPr userDrawn="1"/>
          </p:nvCxnSpPr>
          <p:spPr>
            <a:xfrm flipV="1">
              <a:off x="6308725"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3" name="Gerade Verbindung 26">
              <a:extLst>
                <a:ext uri="{FF2B5EF4-FFF2-40B4-BE49-F238E27FC236}">
                  <a16:creationId xmlns:a16="http://schemas.microsoft.com/office/drawing/2014/main" id="{07C0FA24-E98F-A11B-CCC4-F76B1E0630A6}"/>
                </a:ext>
              </a:extLst>
            </p:cNvPr>
            <p:cNvCxnSpPr>
              <a:cxnSpLocks/>
            </p:cNvCxnSpPr>
            <p:nvPr userDrawn="1"/>
          </p:nvCxnSpPr>
          <p:spPr>
            <a:xfrm flipV="1">
              <a:off x="7457918"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4" name="Gerade Verbindung 26">
              <a:extLst>
                <a:ext uri="{FF2B5EF4-FFF2-40B4-BE49-F238E27FC236}">
                  <a16:creationId xmlns:a16="http://schemas.microsoft.com/office/drawing/2014/main" id="{8AEC3FFB-A879-C94C-1BD5-46EF77AE8332}"/>
                </a:ext>
              </a:extLst>
            </p:cNvPr>
            <p:cNvCxnSpPr>
              <a:cxnSpLocks/>
            </p:cNvCxnSpPr>
            <p:nvPr userDrawn="1"/>
          </p:nvCxnSpPr>
          <p:spPr>
            <a:xfrm flipV="1">
              <a:off x="7727950"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5" name="Gerade Verbindung 26">
              <a:extLst>
                <a:ext uri="{FF2B5EF4-FFF2-40B4-BE49-F238E27FC236}">
                  <a16:creationId xmlns:a16="http://schemas.microsoft.com/office/drawing/2014/main" id="{5F26CEA0-4948-8937-3691-FCD527B73787}"/>
                </a:ext>
              </a:extLst>
            </p:cNvPr>
            <p:cNvCxnSpPr>
              <a:cxnSpLocks/>
            </p:cNvCxnSpPr>
            <p:nvPr userDrawn="1"/>
          </p:nvCxnSpPr>
          <p:spPr>
            <a:xfrm flipV="1">
              <a:off x="8877300" y="-214631"/>
              <a:ext cx="0" cy="135000"/>
            </a:xfrm>
            <a:prstGeom prst="line">
              <a:avLst/>
            </a:prstGeom>
            <a:ln w="12700">
              <a:solidFill>
                <a:srgbClr val="E22F00"/>
              </a:solidFill>
            </a:ln>
          </p:spPr>
          <p:style>
            <a:lnRef idx="1">
              <a:schemeClr val="accent1"/>
            </a:lnRef>
            <a:fillRef idx="0">
              <a:schemeClr val="accent1"/>
            </a:fillRef>
            <a:effectRef idx="0">
              <a:schemeClr val="accent1"/>
            </a:effectRef>
            <a:fontRef idx="minor">
              <a:schemeClr val="tx1"/>
            </a:fontRef>
          </p:style>
        </p:cxnSp>
        <p:cxnSp>
          <p:nvCxnSpPr>
            <p:cNvPr id="66" name="Gerade Verbindung 26">
              <a:extLst>
                <a:ext uri="{FF2B5EF4-FFF2-40B4-BE49-F238E27FC236}">
                  <a16:creationId xmlns:a16="http://schemas.microsoft.com/office/drawing/2014/main" id="{BBF79DD6-9285-AA0E-1EC9-E6D3FF69910B}"/>
                </a:ext>
              </a:extLst>
            </p:cNvPr>
            <p:cNvCxnSpPr>
              <a:cxnSpLocks/>
            </p:cNvCxnSpPr>
            <p:nvPr userDrawn="1"/>
          </p:nvCxnSpPr>
          <p:spPr>
            <a:xfrm rot="10800000">
              <a:off x="1338613"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 name="Gerade Verbindung 26">
              <a:extLst>
                <a:ext uri="{FF2B5EF4-FFF2-40B4-BE49-F238E27FC236}">
                  <a16:creationId xmlns:a16="http://schemas.microsoft.com/office/drawing/2014/main" id="{DB0D39BE-4700-5AD7-DAAA-8998BEEF537C}"/>
                </a:ext>
              </a:extLst>
            </p:cNvPr>
            <p:cNvCxnSpPr>
              <a:cxnSpLocks/>
            </p:cNvCxnSpPr>
            <p:nvPr userDrawn="1"/>
          </p:nvCxnSpPr>
          <p:spPr>
            <a:xfrm rot="10800000">
              <a:off x="1071419"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8" name="Gerade Verbindung 26">
              <a:extLst>
                <a:ext uri="{FF2B5EF4-FFF2-40B4-BE49-F238E27FC236}">
                  <a16:creationId xmlns:a16="http://schemas.microsoft.com/office/drawing/2014/main" id="{7C09140D-7AED-90B8-60B0-0363A542BD58}"/>
                </a:ext>
              </a:extLst>
            </p:cNvPr>
            <p:cNvCxnSpPr>
              <a:cxnSpLocks/>
            </p:cNvCxnSpPr>
            <p:nvPr userDrawn="1"/>
          </p:nvCxnSpPr>
          <p:spPr>
            <a:xfrm flipV="1">
              <a:off x="4179826"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9" name="Gerade Verbindung 26">
              <a:extLst>
                <a:ext uri="{FF2B5EF4-FFF2-40B4-BE49-F238E27FC236}">
                  <a16:creationId xmlns:a16="http://schemas.microsoft.com/office/drawing/2014/main" id="{E6EAECE2-C1B2-AC46-5E0D-41622621C753}"/>
                </a:ext>
              </a:extLst>
            </p:cNvPr>
            <p:cNvCxnSpPr>
              <a:cxnSpLocks/>
            </p:cNvCxnSpPr>
            <p:nvPr userDrawn="1"/>
          </p:nvCxnSpPr>
          <p:spPr>
            <a:xfrm flipV="1">
              <a:off x="3912631"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Gerade Verbindung 26">
              <a:extLst>
                <a:ext uri="{FF2B5EF4-FFF2-40B4-BE49-F238E27FC236}">
                  <a16:creationId xmlns:a16="http://schemas.microsoft.com/office/drawing/2014/main" id="{78D8885F-7B7D-EF40-7951-E274E9A3BD1A}"/>
                </a:ext>
              </a:extLst>
            </p:cNvPr>
            <p:cNvCxnSpPr>
              <a:cxnSpLocks/>
            </p:cNvCxnSpPr>
            <p:nvPr userDrawn="1"/>
          </p:nvCxnSpPr>
          <p:spPr>
            <a:xfrm flipV="1">
              <a:off x="2755900"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4" name="Gerade Verbindung 26">
              <a:extLst>
                <a:ext uri="{FF2B5EF4-FFF2-40B4-BE49-F238E27FC236}">
                  <a16:creationId xmlns:a16="http://schemas.microsoft.com/office/drawing/2014/main" id="{128E40C7-B4F3-1C07-4764-3E18716BBE91}"/>
                </a:ext>
              </a:extLst>
            </p:cNvPr>
            <p:cNvCxnSpPr>
              <a:cxnSpLocks/>
            </p:cNvCxnSpPr>
            <p:nvPr userDrawn="1"/>
          </p:nvCxnSpPr>
          <p:spPr>
            <a:xfrm flipV="1">
              <a:off x="2484169"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5" name="Gerade Verbindung 26">
              <a:extLst>
                <a:ext uri="{FF2B5EF4-FFF2-40B4-BE49-F238E27FC236}">
                  <a16:creationId xmlns:a16="http://schemas.microsoft.com/office/drawing/2014/main" id="{331E1385-25AA-9099-8A60-6E884A2AA367}"/>
                </a:ext>
              </a:extLst>
            </p:cNvPr>
            <p:cNvCxnSpPr>
              <a:cxnSpLocks/>
            </p:cNvCxnSpPr>
            <p:nvPr userDrawn="1"/>
          </p:nvCxnSpPr>
          <p:spPr>
            <a:xfrm flipV="1">
              <a:off x="5329292"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6" name="Gerade Verbindung 26">
              <a:extLst>
                <a:ext uri="{FF2B5EF4-FFF2-40B4-BE49-F238E27FC236}">
                  <a16:creationId xmlns:a16="http://schemas.microsoft.com/office/drawing/2014/main" id="{C9487375-B3BB-072C-ABC8-A7F3EE27DF63}"/>
                </a:ext>
              </a:extLst>
            </p:cNvPr>
            <p:cNvCxnSpPr>
              <a:cxnSpLocks/>
            </p:cNvCxnSpPr>
            <p:nvPr userDrawn="1"/>
          </p:nvCxnSpPr>
          <p:spPr>
            <a:xfrm flipV="1">
              <a:off x="5594350"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7" name="Gerade Verbindung 26">
              <a:extLst>
                <a:ext uri="{FF2B5EF4-FFF2-40B4-BE49-F238E27FC236}">
                  <a16:creationId xmlns:a16="http://schemas.microsoft.com/office/drawing/2014/main" id="{987A8895-F811-D988-641F-3D96A5C9AC43}"/>
                </a:ext>
              </a:extLst>
            </p:cNvPr>
            <p:cNvCxnSpPr>
              <a:cxnSpLocks/>
            </p:cNvCxnSpPr>
            <p:nvPr userDrawn="1"/>
          </p:nvCxnSpPr>
          <p:spPr>
            <a:xfrm flipV="1">
              <a:off x="6748112"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8" name="Gerade Verbindung 26">
              <a:extLst>
                <a:ext uri="{FF2B5EF4-FFF2-40B4-BE49-F238E27FC236}">
                  <a16:creationId xmlns:a16="http://schemas.microsoft.com/office/drawing/2014/main" id="{3BEB902C-1E04-1884-9847-1DA3AFCDFBED}"/>
                </a:ext>
              </a:extLst>
            </p:cNvPr>
            <p:cNvCxnSpPr>
              <a:cxnSpLocks/>
            </p:cNvCxnSpPr>
            <p:nvPr userDrawn="1"/>
          </p:nvCxnSpPr>
          <p:spPr>
            <a:xfrm flipV="1">
              <a:off x="7021245"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9" name="Gerade Verbindung 26">
              <a:extLst>
                <a:ext uri="{FF2B5EF4-FFF2-40B4-BE49-F238E27FC236}">
                  <a16:creationId xmlns:a16="http://schemas.microsoft.com/office/drawing/2014/main" id="{DF92F29D-81FA-F05A-3701-28E33086A668}"/>
                </a:ext>
              </a:extLst>
            </p:cNvPr>
            <p:cNvCxnSpPr>
              <a:cxnSpLocks/>
            </p:cNvCxnSpPr>
            <p:nvPr userDrawn="1"/>
          </p:nvCxnSpPr>
          <p:spPr>
            <a:xfrm flipV="1">
              <a:off x="8172793"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0" name="Gerade Verbindung 26">
              <a:extLst>
                <a:ext uri="{FF2B5EF4-FFF2-40B4-BE49-F238E27FC236}">
                  <a16:creationId xmlns:a16="http://schemas.microsoft.com/office/drawing/2014/main" id="{41605729-CA2E-B8D5-782F-3302DC2904B7}"/>
                </a:ext>
              </a:extLst>
            </p:cNvPr>
            <p:cNvCxnSpPr>
              <a:cxnSpLocks/>
            </p:cNvCxnSpPr>
            <p:nvPr userDrawn="1"/>
          </p:nvCxnSpPr>
          <p:spPr>
            <a:xfrm flipV="1">
              <a:off x="8437581"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1" name="Gerade Verbindung 26">
              <a:extLst>
                <a:ext uri="{FF2B5EF4-FFF2-40B4-BE49-F238E27FC236}">
                  <a16:creationId xmlns:a16="http://schemas.microsoft.com/office/drawing/2014/main" id="{4C189378-B3D3-C257-4F28-E33DAEAB7F4B}"/>
                </a:ext>
              </a:extLst>
            </p:cNvPr>
            <p:cNvCxnSpPr>
              <a:cxnSpLocks/>
            </p:cNvCxnSpPr>
            <p:nvPr userDrawn="1"/>
          </p:nvCxnSpPr>
          <p:spPr>
            <a:xfrm rot="10800000">
              <a:off x="628650" y="-214631"/>
              <a:ext cx="0" cy="135000"/>
            </a:xfrm>
            <a:prstGeom prst="line">
              <a:avLst/>
            </a:prstGeom>
            <a:ln w="12700">
              <a:solidFill>
                <a:srgbClr val="E22F00"/>
              </a:solidFill>
            </a:ln>
          </p:spPr>
          <p:style>
            <a:lnRef idx="1">
              <a:schemeClr val="accent1"/>
            </a:lnRef>
            <a:fillRef idx="0">
              <a:schemeClr val="accent1"/>
            </a:fillRef>
            <a:effectRef idx="0">
              <a:schemeClr val="accent1"/>
            </a:effectRef>
            <a:fontRef idx="minor">
              <a:schemeClr val="tx1"/>
            </a:fontRef>
          </p:style>
        </p:cxnSp>
        <p:cxnSp>
          <p:nvCxnSpPr>
            <p:cNvPr id="82" name="Gerade Verbindung 26">
              <a:extLst>
                <a:ext uri="{FF2B5EF4-FFF2-40B4-BE49-F238E27FC236}">
                  <a16:creationId xmlns:a16="http://schemas.microsoft.com/office/drawing/2014/main" id="{6AAA779D-9446-AB89-634C-5ED7FF91B854}"/>
                </a:ext>
              </a:extLst>
            </p:cNvPr>
            <p:cNvCxnSpPr>
              <a:cxnSpLocks/>
            </p:cNvCxnSpPr>
            <p:nvPr userDrawn="1"/>
          </p:nvCxnSpPr>
          <p:spPr>
            <a:xfrm flipV="1">
              <a:off x="4752975" y="-214631"/>
              <a:ext cx="0" cy="135000"/>
            </a:xfrm>
            <a:prstGeom prst="line">
              <a:avLst/>
            </a:prstGeom>
            <a:ln>
              <a:solidFill>
                <a:srgbClr val="E22F00"/>
              </a:solidFill>
            </a:ln>
          </p:spPr>
          <p:style>
            <a:lnRef idx="1">
              <a:schemeClr val="accent1"/>
            </a:lnRef>
            <a:fillRef idx="0">
              <a:schemeClr val="accent1"/>
            </a:fillRef>
            <a:effectRef idx="0">
              <a:schemeClr val="accent1"/>
            </a:effectRef>
            <a:fontRef idx="minor">
              <a:schemeClr val="tx1"/>
            </a:fontRef>
          </p:style>
        </p:cxnSp>
      </p:grpSp>
      <p:cxnSp>
        <p:nvCxnSpPr>
          <p:cNvPr id="83" name="Gerade Verbindung 26">
            <a:extLst>
              <a:ext uri="{FF2B5EF4-FFF2-40B4-BE49-F238E27FC236}">
                <a16:creationId xmlns:a16="http://schemas.microsoft.com/office/drawing/2014/main" id="{1BA50496-53ED-25BA-FB4D-C45FF209D04A}"/>
              </a:ext>
            </a:extLst>
          </p:cNvPr>
          <p:cNvCxnSpPr>
            <a:cxnSpLocks/>
          </p:cNvCxnSpPr>
          <p:nvPr userDrawn="1"/>
        </p:nvCxnSpPr>
        <p:spPr>
          <a:xfrm flipH="1">
            <a:off x="-297264" y="2840115"/>
            <a:ext cx="180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4" name="Gerade Verbindung 26">
            <a:extLst>
              <a:ext uri="{FF2B5EF4-FFF2-40B4-BE49-F238E27FC236}">
                <a16:creationId xmlns:a16="http://schemas.microsoft.com/office/drawing/2014/main" id="{2406FEE6-992A-E3E0-142F-66170138155E}"/>
              </a:ext>
            </a:extLst>
          </p:cNvPr>
          <p:cNvCxnSpPr>
            <a:cxnSpLocks/>
          </p:cNvCxnSpPr>
          <p:nvPr userDrawn="1"/>
        </p:nvCxnSpPr>
        <p:spPr>
          <a:xfrm flipH="1">
            <a:off x="-293241" y="3235779"/>
            <a:ext cx="180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5" name="Gerade Verbindung 26">
            <a:extLst>
              <a:ext uri="{FF2B5EF4-FFF2-40B4-BE49-F238E27FC236}">
                <a16:creationId xmlns:a16="http://schemas.microsoft.com/office/drawing/2014/main" id="{EA35CD24-5FFC-80C6-0F1C-762675FF0BB7}"/>
              </a:ext>
            </a:extLst>
          </p:cNvPr>
          <p:cNvCxnSpPr>
            <a:cxnSpLocks/>
          </p:cNvCxnSpPr>
          <p:nvPr userDrawn="1"/>
        </p:nvCxnSpPr>
        <p:spPr>
          <a:xfrm flipH="1">
            <a:off x="-297264" y="3913112"/>
            <a:ext cx="180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6" name="Gerade Verbindung 26">
            <a:extLst>
              <a:ext uri="{FF2B5EF4-FFF2-40B4-BE49-F238E27FC236}">
                <a16:creationId xmlns:a16="http://schemas.microsoft.com/office/drawing/2014/main" id="{44811184-3BBE-60D6-1BC5-B6D59FD466F5}"/>
              </a:ext>
            </a:extLst>
          </p:cNvPr>
          <p:cNvCxnSpPr/>
          <p:nvPr userDrawn="1"/>
        </p:nvCxnSpPr>
        <p:spPr>
          <a:xfrm rot="5400000">
            <a:off x="-207264" y="4490385"/>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7" name="Gerade Verbindung 26">
            <a:extLst>
              <a:ext uri="{FF2B5EF4-FFF2-40B4-BE49-F238E27FC236}">
                <a16:creationId xmlns:a16="http://schemas.microsoft.com/office/drawing/2014/main" id="{4E16A750-AFDC-A391-1569-D7892A3CD0CB}"/>
              </a:ext>
            </a:extLst>
          </p:cNvPr>
          <p:cNvCxnSpPr>
            <a:cxnSpLocks/>
          </p:cNvCxnSpPr>
          <p:nvPr userDrawn="1"/>
        </p:nvCxnSpPr>
        <p:spPr>
          <a:xfrm flipH="1">
            <a:off x="-297264" y="2561167"/>
            <a:ext cx="180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8" name="Gerade Verbindung 26">
            <a:extLst>
              <a:ext uri="{FF2B5EF4-FFF2-40B4-BE49-F238E27FC236}">
                <a16:creationId xmlns:a16="http://schemas.microsoft.com/office/drawing/2014/main" id="{2E8148B3-3B0E-6F05-6D13-039CB0C540F2}"/>
              </a:ext>
            </a:extLst>
          </p:cNvPr>
          <p:cNvCxnSpPr>
            <a:cxnSpLocks/>
          </p:cNvCxnSpPr>
          <p:nvPr userDrawn="1"/>
        </p:nvCxnSpPr>
        <p:spPr>
          <a:xfrm flipH="1">
            <a:off x="-297264" y="4288367"/>
            <a:ext cx="180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9" name="Gerade Verbindung 26">
            <a:extLst>
              <a:ext uri="{FF2B5EF4-FFF2-40B4-BE49-F238E27FC236}">
                <a16:creationId xmlns:a16="http://schemas.microsoft.com/office/drawing/2014/main" id="{34695F88-9681-245E-DE4A-62210905E4CD}"/>
              </a:ext>
            </a:extLst>
          </p:cNvPr>
          <p:cNvCxnSpPr/>
          <p:nvPr userDrawn="1"/>
        </p:nvCxnSpPr>
        <p:spPr>
          <a:xfrm rot="5400000">
            <a:off x="-207264" y="1262852"/>
            <a:ext cx="0" cy="180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0" name="Gerade Verbindung 26">
            <a:extLst>
              <a:ext uri="{FF2B5EF4-FFF2-40B4-BE49-F238E27FC236}">
                <a16:creationId xmlns:a16="http://schemas.microsoft.com/office/drawing/2014/main" id="{0757B21D-0429-FD0D-C9DD-DA9629D0CE6C}"/>
              </a:ext>
            </a:extLst>
          </p:cNvPr>
          <p:cNvCxnSpPr>
            <a:cxnSpLocks/>
          </p:cNvCxnSpPr>
          <p:nvPr userDrawn="1"/>
        </p:nvCxnSpPr>
        <p:spPr>
          <a:xfrm rot="5400000">
            <a:off x="-203241" y="5600572"/>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1" name="Gerade Verbindung 26">
            <a:extLst>
              <a:ext uri="{FF2B5EF4-FFF2-40B4-BE49-F238E27FC236}">
                <a16:creationId xmlns:a16="http://schemas.microsoft.com/office/drawing/2014/main" id="{5A01402D-80BD-4238-EE1B-7DB4C29B7991}"/>
              </a:ext>
            </a:extLst>
          </p:cNvPr>
          <p:cNvCxnSpPr>
            <a:cxnSpLocks/>
          </p:cNvCxnSpPr>
          <p:nvPr userDrawn="1"/>
        </p:nvCxnSpPr>
        <p:spPr>
          <a:xfrm rot="5400000">
            <a:off x="-203241" y="523973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 name="Gerade Verbindung 26">
            <a:extLst>
              <a:ext uri="{FF2B5EF4-FFF2-40B4-BE49-F238E27FC236}">
                <a16:creationId xmlns:a16="http://schemas.microsoft.com/office/drawing/2014/main" id="{E91CCE85-C4AF-579C-DB1C-0F600CE48A21}"/>
              </a:ext>
            </a:extLst>
          </p:cNvPr>
          <p:cNvCxnSpPr>
            <a:cxnSpLocks/>
          </p:cNvCxnSpPr>
          <p:nvPr userDrawn="1"/>
        </p:nvCxnSpPr>
        <p:spPr>
          <a:xfrm rot="5400000">
            <a:off x="-203241" y="3519416"/>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4764875"/>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14" r:id="rId12"/>
    <p:sldLayoutId id="2147483715" r:id="rId13"/>
    <p:sldLayoutId id="2147483716" r:id="rId14"/>
    <p:sldLayoutId id="2147483717" r:id="rId15"/>
    <p:sldLayoutId id="2147483718" r:id="rId16"/>
    <p:sldLayoutId id="2147483719" r:id="rId17"/>
    <p:sldLayoutId id="2147483720" r:id="rId18"/>
    <p:sldLayoutId id="2147483721" r:id="rId19"/>
    <p:sldLayoutId id="2147483722" r:id="rId20"/>
    <p:sldLayoutId id="2147483723" r:id="rId21"/>
    <p:sldLayoutId id="2147483724" r:id="rId22"/>
    <p:sldLayoutId id="2147483725" r:id="rId23"/>
    <p:sldLayoutId id="2147483726" r:id="rId24"/>
    <p:sldLayoutId id="2147483727" r:id="rId25"/>
    <p:sldLayoutId id="2147483728" r:id="rId26"/>
    <p:sldLayoutId id="2147483729" r:id="rId27"/>
    <p:sldLayoutId id="2147483730" r:id="rId28"/>
    <p:sldLayoutId id="2147483731" r:id="rId29"/>
    <p:sldLayoutId id="2147483732" r:id="rId30"/>
    <p:sldLayoutId id="2147483733" r:id="rId31"/>
    <p:sldLayoutId id="2147483734" r:id="rId32"/>
    <p:sldLayoutId id="2147483735" r:id="rId33"/>
    <p:sldLayoutId id="2147483736" r:id="rId34"/>
    <p:sldLayoutId id="2147483737" r:id="rId35"/>
    <p:sldLayoutId id="2147483738" r:id="rId36"/>
    <p:sldLayoutId id="2147483739" r:id="rId37"/>
    <p:sldLayoutId id="2147483740" r:id="rId38"/>
    <p:sldLayoutId id="2147483741" r:id="rId39"/>
    <p:sldLayoutId id="2147483742" r:id="rId40"/>
    <p:sldLayoutId id="2147483743" r:id="rId41"/>
    <p:sldLayoutId id="2147483744" r:id="rId42"/>
    <p:sldLayoutId id="2147483745" r:id="rId43"/>
    <p:sldLayoutId id="2147483746" r:id="rId44"/>
    <p:sldLayoutId id="2147483747" r:id="rId45"/>
    <p:sldLayoutId id="2147483748" r:id="rId46"/>
    <p:sldLayoutId id="2147483749" r:id="rId47"/>
    <p:sldLayoutId id="2147483750" r:id="rId48"/>
    <p:sldLayoutId id="2147483751" r:id="rId49"/>
    <p:sldLayoutId id="2147483752" r:id="rId50"/>
    <p:sldLayoutId id="2147483753" r:id="rId51"/>
    <p:sldLayoutId id="2147483754" r:id="rId52"/>
    <p:sldLayoutId id="2147483755" r:id="rId53"/>
    <p:sldLayoutId id="2147483756" r:id="rId54"/>
    <p:sldLayoutId id="2147483757" r:id="rId55"/>
    <p:sldLayoutId id="2147483758" r:id="rId56"/>
    <p:sldLayoutId id="2147483759" r:id="rId57"/>
    <p:sldLayoutId id="2147483760" r:id="rId58"/>
    <p:sldLayoutId id="2147483761" r:id="rId59"/>
    <p:sldLayoutId id="2147483762" r:id="rId60"/>
    <p:sldLayoutId id="2147483763" r:id="rId61"/>
    <p:sldLayoutId id="2147483764" r:id="rId62"/>
    <p:sldLayoutId id="2147483765" r:id="rId63"/>
    <p:sldLayoutId id="2147483766" r:id="rId64"/>
    <p:sldLayoutId id="2147483767" r:id="rId65"/>
    <p:sldLayoutId id="2147483768" r:id="rId66"/>
    <p:sldLayoutId id="2147483769" r:id="rId67"/>
    <p:sldLayoutId id="2147483770" r:id="rId68"/>
    <p:sldLayoutId id="2147483771" r:id="rId69"/>
    <p:sldLayoutId id="2147483772" r:id="rId70"/>
    <p:sldLayoutId id="2147483773" r:id="rId71"/>
    <p:sldLayoutId id="2147483774" r:id="rId72"/>
    <p:sldLayoutId id="2147483775" r:id="rId73"/>
    <p:sldLayoutId id="2147483776" r:id="rId74"/>
    <p:sldLayoutId id="2147483777" r:id="rId75"/>
    <p:sldLayoutId id="2147483778" r:id="rId76"/>
    <p:sldLayoutId id="2147483779" r:id="rId77"/>
    <p:sldLayoutId id="2147483780" r:id="rId78"/>
    <p:sldLayoutId id="2147483781" r:id="rId79"/>
    <p:sldLayoutId id="2147483782" r:id="rId80"/>
    <p:sldLayoutId id="2147483783" r:id="rId81"/>
    <p:sldLayoutId id="2147483784" r:id="rId82"/>
    <p:sldLayoutId id="2147483785" r:id="rId83"/>
    <p:sldLayoutId id="2147483786" r:id="rId84"/>
    <p:sldLayoutId id="2147483787" r:id="rId85"/>
    <p:sldLayoutId id="2147483788" r:id="rId86"/>
    <p:sldLayoutId id="2147483789" r:id="rId87"/>
    <p:sldLayoutId id="2147483790" r:id="rId88"/>
    <p:sldLayoutId id="2147483791" r:id="rId89"/>
    <p:sldLayoutId id="2147483792" r:id="rId90"/>
    <p:sldLayoutId id="2147483793" r:id="rId91"/>
    <p:sldLayoutId id="2147483794" r:id="rId92"/>
    <p:sldLayoutId id="2147483795" r:id="rId93"/>
    <p:sldLayoutId id="2147483796" r:id="rId94"/>
    <p:sldLayoutId id="2147483797" r:id="rId95"/>
    <p:sldLayoutId id="2147483798" r:id="rId96"/>
    <p:sldLayoutId id="2147483799" r:id="rId97"/>
    <p:sldLayoutId id="2147483800" r:id="rId98"/>
    <p:sldLayoutId id="2147483801" r:id="rId99"/>
    <p:sldLayoutId id="2147483802" r:id="rId100"/>
  </p:sldLayoutIdLst>
  <p:hf hdr="0" ftr="0"/>
  <p:txStyles>
    <p:titleStyle>
      <a:lvl1pPr marL="0" marR="0" indent="0" algn="l" defTabSz="914377" rtl="0" eaLnBrk="1" fontAlgn="auto" latinLnBrk="0" hangingPunct="1">
        <a:lnSpc>
          <a:spcPct val="100000"/>
        </a:lnSpc>
        <a:spcBef>
          <a:spcPts val="0"/>
        </a:spcBef>
        <a:spcAft>
          <a:spcPts val="0"/>
        </a:spcAft>
        <a:buClrTx/>
        <a:buSzTx/>
        <a:buFontTx/>
        <a:buNone/>
        <a:tabLst/>
        <a:defRPr sz="2933" kern="1200">
          <a:solidFill>
            <a:schemeClr val="tx1"/>
          </a:solidFill>
          <a:latin typeface="+mj-lt"/>
          <a:ea typeface="+mj-ea"/>
          <a:cs typeface="Arial" panose="020B0604020202020204" pitchFamily="34" charset="0"/>
        </a:defRPr>
      </a:lvl1pPr>
    </p:titleStyle>
    <p:bodyStyle>
      <a:lvl1pPr marL="0" indent="0" algn="l" defTabSz="231642" rtl="0" eaLnBrk="1" latinLnBrk="0" hangingPunct="1">
        <a:lnSpc>
          <a:spcPct val="100000"/>
        </a:lnSpc>
        <a:spcBef>
          <a:spcPts val="0"/>
        </a:spcBef>
        <a:spcAft>
          <a:spcPts val="800"/>
        </a:spcAft>
        <a:buFont typeface="Arial" panose="020B0604020202020204" pitchFamily="34" charset="0"/>
        <a:buNone/>
        <a:tabLst>
          <a:tab pos="231642" algn="l"/>
          <a:tab pos="463284" algn="l"/>
          <a:tab pos="694927" algn="l"/>
          <a:tab pos="926569" algn="l"/>
        </a:tabLst>
        <a:defRPr sz="1867" kern="1200">
          <a:solidFill>
            <a:schemeClr val="tx2"/>
          </a:solidFill>
          <a:latin typeface="+mn-lt"/>
          <a:ea typeface="+mn-ea"/>
          <a:cs typeface="Arial" panose="020B0604020202020204" pitchFamily="34" charset="0"/>
        </a:defRPr>
      </a:lvl1pPr>
      <a:lvl2pPr marL="230394" indent="-230394" algn="l" defTabSz="231642" rtl="0" eaLnBrk="1" latinLnBrk="0" hangingPunct="1">
        <a:lnSpc>
          <a:spcPct val="100000"/>
        </a:lnSpc>
        <a:spcBef>
          <a:spcPts val="0"/>
        </a:spcBef>
        <a:spcAft>
          <a:spcPts val="800"/>
        </a:spcAft>
        <a:buFont typeface="Arial" panose="020B0604020202020204" pitchFamily="34" charset="0"/>
        <a:buChar char="•"/>
        <a:tabLst>
          <a:tab pos="231642" algn="l"/>
          <a:tab pos="463284" algn="l"/>
          <a:tab pos="694927" algn="l"/>
          <a:tab pos="926569" algn="l"/>
        </a:tabLst>
        <a:defRPr sz="1867" kern="1200">
          <a:solidFill>
            <a:schemeClr val="tx2"/>
          </a:solidFill>
          <a:latin typeface="+mn-lt"/>
          <a:ea typeface="+mn-ea"/>
          <a:cs typeface="Arial" panose="020B0604020202020204" pitchFamily="34" charset="0"/>
        </a:defRPr>
      </a:lvl2pPr>
      <a:lvl3pPr marL="460788" indent="-230394" algn="l" defTabSz="231642" rtl="0" eaLnBrk="1" latinLnBrk="0" hangingPunct="1">
        <a:lnSpc>
          <a:spcPct val="100000"/>
        </a:lnSpc>
        <a:spcBef>
          <a:spcPts val="0"/>
        </a:spcBef>
        <a:spcAft>
          <a:spcPts val="800"/>
        </a:spcAft>
        <a:buFont typeface="Symbol" panose="05050102010706020507" pitchFamily="18" charset="2"/>
        <a:buChar char=""/>
        <a:tabLst>
          <a:tab pos="231642" algn="l"/>
          <a:tab pos="463284" algn="l"/>
          <a:tab pos="694927" algn="l"/>
          <a:tab pos="926569" algn="l"/>
        </a:tabLst>
        <a:defRPr sz="1867" kern="1200">
          <a:solidFill>
            <a:schemeClr val="tx2"/>
          </a:solidFill>
          <a:latin typeface="+mn-lt"/>
          <a:ea typeface="+mn-ea"/>
          <a:cs typeface="Arial" panose="020B0604020202020204" pitchFamily="34" charset="0"/>
        </a:defRPr>
      </a:lvl3pPr>
      <a:lvl4pPr marL="691183" indent="-230394" algn="l" defTabSz="231642" rtl="0" eaLnBrk="1" latinLnBrk="0" hangingPunct="1">
        <a:lnSpc>
          <a:spcPct val="100000"/>
        </a:lnSpc>
        <a:spcBef>
          <a:spcPts val="0"/>
        </a:spcBef>
        <a:spcAft>
          <a:spcPts val="800"/>
        </a:spcAft>
        <a:buFont typeface="Arial" panose="020B0604020202020204" pitchFamily="34" charset="0"/>
        <a:buChar char="•"/>
        <a:tabLst>
          <a:tab pos="231642" algn="l"/>
          <a:tab pos="463284" algn="l"/>
          <a:tab pos="694927" algn="l"/>
          <a:tab pos="926569" algn="l"/>
        </a:tabLst>
        <a:defRPr sz="1867" kern="1200">
          <a:solidFill>
            <a:schemeClr val="tx2"/>
          </a:solidFill>
          <a:latin typeface="+mn-lt"/>
          <a:ea typeface="+mn-ea"/>
          <a:cs typeface="Arial" panose="020B0604020202020204" pitchFamily="34" charset="0"/>
        </a:defRPr>
      </a:lvl4pPr>
      <a:lvl5pPr marL="921577" indent="-230394" algn="l" defTabSz="231642" rtl="0" eaLnBrk="1" latinLnBrk="0" hangingPunct="1">
        <a:lnSpc>
          <a:spcPct val="100000"/>
        </a:lnSpc>
        <a:spcBef>
          <a:spcPts val="0"/>
        </a:spcBef>
        <a:spcAft>
          <a:spcPts val="800"/>
        </a:spcAft>
        <a:buFont typeface="Symbol" panose="05050102010706020507" pitchFamily="18" charset="2"/>
        <a:buChar char=""/>
        <a:tabLst>
          <a:tab pos="231642" algn="l"/>
          <a:tab pos="463284" algn="l"/>
          <a:tab pos="694927" algn="l"/>
          <a:tab pos="926569" algn="l"/>
        </a:tabLst>
        <a:defRPr sz="1867" kern="1200">
          <a:solidFill>
            <a:schemeClr val="tx2"/>
          </a:solidFill>
          <a:latin typeface="+mn-lt"/>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012">
          <p15:clr>
            <a:srgbClr val="F26B43"/>
          </p15:clr>
        </p15:guide>
        <p15:guide id="2" pos="264">
          <p15:clr>
            <a:srgbClr val="A4A3A4"/>
          </p15:clr>
        </p15:guide>
        <p15:guide id="3" pos="396">
          <p15:clr>
            <a:srgbClr val="F26B43"/>
          </p15:clr>
        </p15:guide>
        <p15:guide id="4" pos="674">
          <p15:clr>
            <a:srgbClr val="547EBF"/>
          </p15:clr>
        </p15:guide>
        <p15:guide id="5" pos="842">
          <p15:clr>
            <a:srgbClr val="547EBF"/>
          </p15:clr>
        </p15:guide>
        <p15:guide id="6" pos="1120">
          <p15:clr>
            <a:srgbClr val="547EBF"/>
          </p15:clr>
        </p15:guide>
        <p15:guide id="7" pos="1288">
          <p15:clr>
            <a:srgbClr val="547EBF"/>
          </p15:clr>
        </p15:guide>
        <p15:guide id="8" pos="1564">
          <p15:clr>
            <a:srgbClr val="547EBF"/>
          </p15:clr>
        </p15:guide>
        <p15:guide id="9" pos="1736">
          <p15:clr>
            <a:srgbClr val="547EBF"/>
          </p15:clr>
        </p15:guide>
        <p15:guide id="10" pos="2008">
          <p15:clr>
            <a:srgbClr val="547EBF"/>
          </p15:clr>
        </p15:guide>
        <p15:guide id="11" pos="2182">
          <p15:clr>
            <a:srgbClr val="547EBF"/>
          </p15:clr>
        </p15:guide>
        <p15:guide id="12" orient="horz" pos="180">
          <p15:clr>
            <a:srgbClr val="F26B43"/>
          </p15:clr>
        </p15:guide>
        <p15:guide id="13" orient="horz" pos="226">
          <p15:clr>
            <a:srgbClr val="A4A3A4"/>
          </p15:clr>
        </p15:guide>
        <p15:guide id="14" orient="horz" pos="722">
          <p15:clr>
            <a:srgbClr val="A4A3A4"/>
          </p15:clr>
        </p15:guide>
        <p15:guide id="15" orient="horz" pos="1038">
          <p15:clr>
            <a:srgbClr val="A4A3A4"/>
          </p15:clr>
        </p15:guide>
        <p15:guide id="16" pos="2464">
          <p15:clr>
            <a:srgbClr val="547EBF"/>
          </p15:clr>
        </p15:guide>
        <p15:guide id="17" pos="2631">
          <p15:clr>
            <a:srgbClr val="547EBF"/>
          </p15:clr>
        </p15:guide>
        <p15:guide id="18" pos="2906">
          <p15:clr>
            <a:srgbClr val="547EBF"/>
          </p15:clr>
        </p15:guide>
        <p15:guide id="19" pos="3080">
          <p15:clr>
            <a:srgbClr val="547EBF"/>
          </p15:clr>
        </p15:guide>
        <p15:guide id="20" pos="3356">
          <p15:clr>
            <a:srgbClr val="547EBF"/>
          </p15:clr>
        </p15:guide>
        <p15:guide id="21" pos="3522">
          <p15:clr>
            <a:srgbClr val="547EBF"/>
          </p15:clr>
        </p15:guide>
        <p15:guide id="22" pos="3800">
          <p15:clr>
            <a:srgbClr val="547EBF"/>
          </p15:clr>
        </p15:guide>
        <p15:guide id="23" pos="3973">
          <p15:clr>
            <a:srgbClr val="547EBF"/>
          </p15:clr>
        </p15:guide>
        <p15:guide id="24" pos="5591">
          <p15:clr>
            <a:srgbClr val="F26B43"/>
          </p15:clr>
        </p15:guide>
        <p15:guide id="25" pos="4249">
          <p15:clr>
            <a:srgbClr val="547EBF"/>
          </p15:clr>
        </p15:guide>
        <p15:guide id="26" pos="4422">
          <p15:clr>
            <a:srgbClr val="547EBF"/>
          </p15:clr>
        </p15:guide>
        <p15:guide id="27" pos="4698">
          <p15:clr>
            <a:srgbClr val="547EBF"/>
          </p15:clr>
        </p15:guide>
        <p15:guide id="28" pos="4867">
          <p15:clr>
            <a:srgbClr val="547EBF"/>
          </p15:clr>
        </p15:guide>
        <p15:guide id="29" pos="5148">
          <p15:clr>
            <a:srgbClr val="547EBF"/>
          </p15:clr>
        </p15:guide>
        <p15:guide id="30" pos="5314">
          <p15:clr>
            <a:srgbClr val="547EBF"/>
          </p15:clr>
        </p15:guide>
        <p15:guide id="31" pos="2994">
          <p15:clr>
            <a:srgbClr val="A4A3A4"/>
          </p15:clr>
        </p15:guide>
        <p15:guide id="32" orient="horz" pos="1341">
          <p15:clr>
            <a:srgbClr val="A4A3A4"/>
          </p15:clr>
        </p15:guide>
        <p15:guide id="33" orient="horz" pos="1528">
          <p15:clr>
            <a:srgbClr val="A4A3A4"/>
          </p15:clr>
        </p15:guide>
        <p15:guide id="34" orient="horz" pos="1847">
          <p15:clr>
            <a:srgbClr val="A4A3A4"/>
          </p15:clr>
        </p15:guide>
        <p15:guide id="35" orient="horz" pos="2162">
          <p15:clr>
            <a:srgbClr val="A4A3A4"/>
          </p15:clr>
        </p15:guide>
        <p15:guide id="36" orient="horz" pos="1210">
          <p15:clr>
            <a:srgbClr val="A4A3A4"/>
          </p15:clr>
        </p15:guide>
        <p15:guide id="37" orient="horz" pos="2026">
          <p15:clr>
            <a:srgbClr val="A4A3A4"/>
          </p15:clr>
        </p15:guide>
        <p15:guide id="38" orient="horz" pos="636">
          <p15:clr>
            <a:srgbClr val="A4A3A4"/>
          </p15:clr>
        </p15:guide>
        <p15:guide id="39" orient="horz" pos="1701">
          <p15:clr>
            <a:srgbClr val="A4A3A4"/>
          </p15:clr>
        </p15:guide>
        <p15:guide id="40" orient="horz" pos="2518">
          <p15:clr>
            <a:srgbClr val="A4A3A4"/>
          </p15:clr>
        </p15:guide>
        <p15:guide id="41" orient="horz" pos="2689">
          <p15:clr>
            <a:srgbClr val="A4A3A4"/>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cxnSp>
        <p:nvCxnSpPr>
          <p:cNvPr id="21" name="Gerade Verbindung 46">
            <a:extLst>
              <a:ext uri="{FF2B5EF4-FFF2-40B4-BE49-F238E27FC236}">
                <a16:creationId xmlns:a16="http://schemas.microsoft.com/office/drawing/2014/main" id="{AC8E447A-7028-408F-B0D9-BBD0EDD9BB2C}"/>
              </a:ext>
            </a:extLst>
          </p:cNvPr>
          <p:cNvCxnSpPr/>
          <p:nvPr userDrawn="1"/>
        </p:nvCxnSpPr>
        <p:spPr>
          <a:xfrm rot="5400000">
            <a:off x="12399264" y="628032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Gerade Verbindung 26">
            <a:extLst>
              <a:ext uri="{FF2B5EF4-FFF2-40B4-BE49-F238E27FC236}">
                <a16:creationId xmlns:a16="http://schemas.microsoft.com/office/drawing/2014/main" id="{8DAA8C91-DBAE-4BD8-960D-9FBE8D1E40CF}"/>
              </a:ext>
            </a:extLst>
          </p:cNvPr>
          <p:cNvCxnSpPr/>
          <p:nvPr userDrawn="1"/>
        </p:nvCxnSpPr>
        <p:spPr>
          <a:xfrm rot="5400000">
            <a:off x="-207264" y="628032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5" name="Title Placeholder 34">
            <a:extLst>
              <a:ext uri="{FF2B5EF4-FFF2-40B4-BE49-F238E27FC236}">
                <a16:creationId xmlns:a16="http://schemas.microsoft.com/office/drawing/2014/main" id="{CE310480-7690-4AB0-A3F2-690CD6714564}"/>
              </a:ext>
            </a:extLst>
          </p:cNvPr>
          <p:cNvSpPr>
            <a:spLocks noGrp="1"/>
          </p:cNvSpPr>
          <p:nvPr userDrawn="1">
            <p:ph type="title"/>
          </p:nvPr>
        </p:nvSpPr>
        <p:spPr>
          <a:xfrm>
            <a:off x="1219200" y="410182"/>
            <a:ext cx="10615669" cy="1089044"/>
          </a:xfrm>
          <a:prstGeom prst="rect">
            <a:avLst/>
          </a:prstGeom>
        </p:spPr>
        <p:txBody>
          <a:bodyPr vert="horz" lIns="0" tIns="0" rIns="0" bIns="0" rtlCol="0" anchor="t" anchorCtr="0">
            <a:noAutofit/>
          </a:bodyPr>
          <a:lstStyle/>
          <a:p>
            <a:r>
              <a:rPr lang="en-US" noProof="0"/>
              <a:t>Click to edit </a:t>
            </a:r>
            <a:br>
              <a:rPr lang="en-US" noProof="0"/>
            </a:br>
            <a:r>
              <a:rPr lang="en-US" noProof="0"/>
              <a:t>Master title style</a:t>
            </a:r>
          </a:p>
        </p:txBody>
      </p:sp>
      <p:sp>
        <p:nvSpPr>
          <p:cNvPr id="36" name="Text Placeholder 35">
            <a:extLst>
              <a:ext uri="{FF2B5EF4-FFF2-40B4-BE49-F238E27FC236}">
                <a16:creationId xmlns:a16="http://schemas.microsoft.com/office/drawing/2014/main" id="{6805D3C0-3CBB-43F7-AB00-F2E6841CD63B}"/>
              </a:ext>
            </a:extLst>
          </p:cNvPr>
          <p:cNvSpPr>
            <a:spLocks noGrp="1"/>
          </p:cNvSpPr>
          <p:nvPr userDrawn="1">
            <p:ph type="body" idx="1"/>
          </p:nvPr>
        </p:nvSpPr>
        <p:spPr>
          <a:xfrm>
            <a:off x="1219201" y="1528235"/>
            <a:ext cx="10617200" cy="4842933"/>
          </a:xfrm>
          <a:prstGeom prst="rect">
            <a:avLst/>
          </a:prstGeom>
        </p:spPr>
        <p:txBody>
          <a:bodyPr vert="horz" lIns="0" tIns="0" rIns="0" bIns="0" rtlCol="0">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2" name="Date Placeholder 36">
            <a:extLst>
              <a:ext uri="{FF2B5EF4-FFF2-40B4-BE49-F238E27FC236}">
                <a16:creationId xmlns:a16="http://schemas.microsoft.com/office/drawing/2014/main" id="{EB016F60-46A2-42CA-8E09-47F01877BD46}"/>
              </a:ext>
            </a:extLst>
          </p:cNvPr>
          <p:cNvSpPr>
            <a:spLocks noGrp="1"/>
          </p:cNvSpPr>
          <p:nvPr>
            <p:ph type="dt" sz="half" idx="2"/>
          </p:nvPr>
        </p:nvSpPr>
        <p:spPr>
          <a:xfrm rot="16200000">
            <a:off x="36009" y="5777155"/>
            <a:ext cx="556364" cy="146304"/>
          </a:xfrm>
          <a:prstGeom prst="rect">
            <a:avLst/>
          </a:prstGeom>
        </p:spPr>
        <p:txBody>
          <a:bodyPr vert="horz" lIns="0" tIns="0" rIns="0" bIns="0" rtlCol="0" anchor="t" anchorCtr="0"/>
          <a:lstStyle>
            <a:lvl1pPr marL="0" algn="l" defTabSz="609585" rtl="0" eaLnBrk="1" latinLnBrk="0" hangingPunct="1">
              <a:defRPr lang="en-US" sz="800" kern="1200" smtClean="0">
                <a:solidFill>
                  <a:schemeClr val="tx1"/>
                </a:solidFill>
                <a:latin typeface="+mn-lt"/>
                <a:ea typeface="+mn-ea"/>
                <a:cs typeface="+mn-cs"/>
              </a:defRPr>
            </a:lvl1pPr>
          </a:lstStyle>
          <a:p>
            <a:fld id="{776B9793-31AE-45B5-A8B8-3091C6BD2025}" type="datetime1">
              <a:rPr lang="en-US" noProof="0" smtClean="0"/>
              <a:t>07/18/2024</a:t>
            </a:fld>
            <a:endParaRPr lang="en-US" noProof="0"/>
          </a:p>
        </p:txBody>
      </p:sp>
      <p:sp>
        <p:nvSpPr>
          <p:cNvPr id="43" name="Slide Number Placeholder 38">
            <a:extLst>
              <a:ext uri="{FF2B5EF4-FFF2-40B4-BE49-F238E27FC236}">
                <a16:creationId xmlns:a16="http://schemas.microsoft.com/office/drawing/2014/main" id="{A0E591DF-6750-4D16-BE3B-35C6784144B3}"/>
              </a:ext>
            </a:extLst>
          </p:cNvPr>
          <p:cNvSpPr>
            <a:spLocks noGrp="1"/>
          </p:cNvSpPr>
          <p:nvPr userDrawn="1">
            <p:ph type="sldNum" sz="quarter" idx="4"/>
          </p:nvPr>
        </p:nvSpPr>
        <p:spPr>
          <a:xfrm rot="16200000">
            <a:off x="182297" y="6178308"/>
            <a:ext cx="240000" cy="146304"/>
          </a:xfrm>
          <a:prstGeom prst="rect">
            <a:avLst/>
          </a:prstGeom>
        </p:spPr>
        <p:txBody>
          <a:bodyPr vert="horz" lIns="0" tIns="0" rIns="0" bIns="0" rtlCol="0" anchor="ctr" anchorCtr="0"/>
          <a:lstStyle>
            <a:lvl1pPr algn="l">
              <a:defRPr lang="en-US" sz="800" b="1" kern="1200" smtClean="0">
                <a:solidFill>
                  <a:schemeClr val="tx1"/>
                </a:solidFill>
                <a:latin typeface="+mn-lt"/>
                <a:ea typeface="+mn-ea"/>
                <a:cs typeface="+mn-cs"/>
              </a:defRPr>
            </a:lvl1pPr>
          </a:lstStyle>
          <a:p>
            <a:fld id="{F207DD7E-2893-4952-BB40-9A5B851D3DD5}" type="slidenum">
              <a:rPr lang="en-US" noProof="0" smtClean="0"/>
              <a:pPr/>
              <a:t>‹#›</a:t>
            </a:fld>
            <a:endParaRPr lang="en-US" noProof="0"/>
          </a:p>
        </p:txBody>
      </p:sp>
      <p:cxnSp>
        <p:nvCxnSpPr>
          <p:cNvPr id="14" name="Gerade Verbindung 34">
            <a:extLst>
              <a:ext uri="{FF2B5EF4-FFF2-40B4-BE49-F238E27FC236}">
                <a16:creationId xmlns:a16="http://schemas.microsoft.com/office/drawing/2014/main" id="{8A0B504B-9A4B-4C8F-8C6A-ECB6C8FDA254}"/>
              </a:ext>
            </a:extLst>
          </p:cNvPr>
          <p:cNvCxnSpPr/>
          <p:nvPr userDrawn="1"/>
        </p:nvCxnSpPr>
        <p:spPr>
          <a:xfrm>
            <a:off x="6527036" y="-30480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Gerade Verbindung 35">
            <a:extLst>
              <a:ext uri="{FF2B5EF4-FFF2-40B4-BE49-F238E27FC236}">
                <a16:creationId xmlns:a16="http://schemas.microsoft.com/office/drawing/2014/main" id="{1DC4E948-2D95-404B-8CF8-3C8861D415D2}"/>
              </a:ext>
            </a:extLst>
          </p:cNvPr>
          <p:cNvCxnSpPr/>
          <p:nvPr userDrawn="1"/>
        </p:nvCxnSpPr>
        <p:spPr>
          <a:xfrm>
            <a:off x="11834869" y="-30480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Gerade Verbindung 33">
            <a:extLst>
              <a:ext uri="{FF2B5EF4-FFF2-40B4-BE49-F238E27FC236}">
                <a16:creationId xmlns:a16="http://schemas.microsoft.com/office/drawing/2014/main" id="{21A2A8A1-7DD7-410C-8D8D-45BA90780BC4}"/>
              </a:ext>
            </a:extLst>
          </p:cNvPr>
          <p:cNvCxnSpPr/>
          <p:nvPr userDrawn="1"/>
        </p:nvCxnSpPr>
        <p:spPr>
          <a:xfrm>
            <a:off x="1219200" y="-30480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Gerade Verbindung 33">
            <a:extLst>
              <a:ext uri="{FF2B5EF4-FFF2-40B4-BE49-F238E27FC236}">
                <a16:creationId xmlns:a16="http://schemas.microsoft.com/office/drawing/2014/main" id="{65BA5FAE-F231-4CBC-BE19-54331A6CB27F}"/>
              </a:ext>
            </a:extLst>
          </p:cNvPr>
          <p:cNvCxnSpPr/>
          <p:nvPr userDrawn="1"/>
        </p:nvCxnSpPr>
        <p:spPr>
          <a:xfrm>
            <a:off x="853440" y="-309033"/>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4" name="Gerade Verbindung 33">
            <a:extLst>
              <a:ext uri="{FF2B5EF4-FFF2-40B4-BE49-F238E27FC236}">
                <a16:creationId xmlns:a16="http://schemas.microsoft.com/office/drawing/2014/main" id="{9FA20993-40C6-4FCF-B104-7897FAE74F4B}"/>
              </a:ext>
            </a:extLst>
          </p:cNvPr>
          <p:cNvCxnSpPr/>
          <p:nvPr userDrawn="1"/>
        </p:nvCxnSpPr>
        <p:spPr>
          <a:xfrm>
            <a:off x="4879677" y="-30480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5" name="Gerade Verbindung 33">
            <a:extLst>
              <a:ext uri="{FF2B5EF4-FFF2-40B4-BE49-F238E27FC236}">
                <a16:creationId xmlns:a16="http://schemas.microsoft.com/office/drawing/2014/main" id="{5CBA38B1-D39F-421B-9EB4-8BC773C17B16}"/>
              </a:ext>
            </a:extLst>
          </p:cNvPr>
          <p:cNvCxnSpPr/>
          <p:nvPr userDrawn="1"/>
        </p:nvCxnSpPr>
        <p:spPr>
          <a:xfrm>
            <a:off x="4513917" y="-309033"/>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7" name="Gerade Verbindung 33">
            <a:extLst>
              <a:ext uri="{FF2B5EF4-FFF2-40B4-BE49-F238E27FC236}">
                <a16:creationId xmlns:a16="http://schemas.microsoft.com/office/drawing/2014/main" id="{F7DABDAA-A932-491B-8182-4B917B9F2694}"/>
              </a:ext>
            </a:extLst>
          </p:cNvPr>
          <p:cNvCxnSpPr/>
          <p:nvPr userDrawn="1"/>
        </p:nvCxnSpPr>
        <p:spPr>
          <a:xfrm>
            <a:off x="3049439" y="-278541"/>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8" name="Gerade Verbindung 33">
            <a:extLst>
              <a:ext uri="{FF2B5EF4-FFF2-40B4-BE49-F238E27FC236}">
                <a16:creationId xmlns:a16="http://schemas.microsoft.com/office/drawing/2014/main" id="{D4942C0C-376E-47EC-84D3-9D44B7B0A91B}"/>
              </a:ext>
            </a:extLst>
          </p:cNvPr>
          <p:cNvCxnSpPr/>
          <p:nvPr userDrawn="1"/>
        </p:nvCxnSpPr>
        <p:spPr>
          <a:xfrm>
            <a:off x="2683679" y="-282775"/>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9" name="Gerade Verbindung 33">
            <a:extLst>
              <a:ext uri="{FF2B5EF4-FFF2-40B4-BE49-F238E27FC236}">
                <a16:creationId xmlns:a16="http://schemas.microsoft.com/office/drawing/2014/main" id="{28919121-7ED4-47AE-A027-4E6324DDC025}"/>
              </a:ext>
            </a:extLst>
          </p:cNvPr>
          <p:cNvCxnSpPr/>
          <p:nvPr userDrawn="1"/>
        </p:nvCxnSpPr>
        <p:spPr>
          <a:xfrm>
            <a:off x="6709916" y="-30480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0" name="Gerade Verbindung 33">
            <a:extLst>
              <a:ext uri="{FF2B5EF4-FFF2-40B4-BE49-F238E27FC236}">
                <a16:creationId xmlns:a16="http://schemas.microsoft.com/office/drawing/2014/main" id="{AB1C9631-B2F2-493F-B8E4-25B08103C335}"/>
              </a:ext>
            </a:extLst>
          </p:cNvPr>
          <p:cNvCxnSpPr/>
          <p:nvPr userDrawn="1"/>
        </p:nvCxnSpPr>
        <p:spPr>
          <a:xfrm>
            <a:off x="6344156" y="-309033"/>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1" name="Gerade Verbindung 33">
            <a:extLst>
              <a:ext uri="{FF2B5EF4-FFF2-40B4-BE49-F238E27FC236}">
                <a16:creationId xmlns:a16="http://schemas.microsoft.com/office/drawing/2014/main" id="{ECD201EC-F1BB-4284-A027-EEC1D640E435}"/>
              </a:ext>
            </a:extLst>
          </p:cNvPr>
          <p:cNvCxnSpPr/>
          <p:nvPr userDrawn="1"/>
        </p:nvCxnSpPr>
        <p:spPr>
          <a:xfrm>
            <a:off x="8540155" y="-30480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Gerade Verbindung 33">
            <a:extLst>
              <a:ext uri="{FF2B5EF4-FFF2-40B4-BE49-F238E27FC236}">
                <a16:creationId xmlns:a16="http://schemas.microsoft.com/office/drawing/2014/main" id="{901999BD-15AC-42AE-9CDC-C4726810E487}"/>
              </a:ext>
            </a:extLst>
          </p:cNvPr>
          <p:cNvCxnSpPr/>
          <p:nvPr userDrawn="1"/>
        </p:nvCxnSpPr>
        <p:spPr>
          <a:xfrm>
            <a:off x="8174395" y="-309033"/>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Gerade Verbindung 35">
            <a:extLst>
              <a:ext uri="{FF2B5EF4-FFF2-40B4-BE49-F238E27FC236}">
                <a16:creationId xmlns:a16="http://schemas.microsoft.com/office/drawing/2014/main" id="{1DEF33FC-E6A4-4C1E-A0B4-2512CFDCD3D9}"/>
              </a:ext>
            </a:extLst>
          </p:cNvPr>
          <p:cNvCxnSpPr/>
          <p:nvPr userDrawn="1"/>
        </p:nvCxnSpPr>
        <p:spPr>
          <a:xfrm>
            <a:off x="10004633" y="-30480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4" name="Gerade Verbindung 35">
            <a:extLst>
              <a:ext uri="{FF2B5EF4-FFF2-40B4-BE49-F238E27FC236}">
                <a16:creationId xmlns:a16="http://schemas.microsoft.com/office/drawing/2014/main" id="{69DBA4B5-5884-449F-B185-203A4B65A20D}"/>
              </a:ext>
            </a:extLst>
          </p:cNvPr>
          <p:cNvCxnSpPr/>
          <p:nvPr userDrawn="1"/>
        </p:nvCxnSpPr>
        <p:spPr>
          <a:xfrm>
            <a:off x="10370393" y="-30480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 name="Gerade Verbindung 34">
            <a:extLst>
              <a:ext uri="{FF2B5EF4-FFF2-40B4-BE49-F238E27FC236}">
                <a16:creationId xmlns:a16="http://schemas.microsoft.com/office/drawing/2014/main" id="{6E375CF0-5084-4837-81AB-2D6D45BE1E2B}"/>
              </a:ext>
            </a:extLst>
          </p:cNvPr>
          <p:cNvCxnSpPr/>
          <p:nvPr userDrawn="1"/>
        </p:nvCxnSpPr>
        <p:spPr>
          <a:xfrm>
            <a:off x="6527036" y="697805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3" name="Gerade Verbindung 35">
            <a:extLst>
              <a:ext uri="{FF2B5EF4-FFF2-40B4-BE49-F238E27FC236}">
                <a16:creationId xmlns:a16="http://schemas.microsoft.com/office/drawing/2014/main" id="{F24CF0B9-2CBF-4FB6-AAAD-46C598EF3F29}"/>
              </a:ext>
            </a:extLst>
          </p:cNvPr>
          <p:cNvCxnSpPr/>
          <p:nvPr userDrawn="1"/>
        </p:nvCxnSpPr>
        <p:spPr>
          <a:xfrm>
            <a:off x="11834869" y="697805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5" name="Gerade Verbindung 33">
            <a:extLst>
              <a:ext uri="{FF2B5EF4-FFF2-40B4-BE49-F238E27FC236}">
                <a16:creationId xmlns:a16="http://schemas.microsoft.com/office/drawing/2014/main" id="{690D9EEA-78FB-4BA1-A9BB-B644F1227D81}"/>
              </a:ext>
            </a:extLst>
          </p:cNvPr>
          <p:cNvCxnSpPr/>
          <p:nvPr userDrawn="1"/>
        </p:nvCxnSpPr>
        <p:spPr>
          <a:xfrm>
            <a:off x="1219200" y="697805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6" name="Gerade Verbindung 33">
            <a:extLst>
              <a:ext uri="{FF2B5EF4-FFF2-40B4-BE49-F238E27FC236}">
                <a16:creationId xmlns:a16="http://schemas.microsoft.com/office/drawing/2014/main" id="{2CA4AFBA-291E-46FD-8A6A-65E443DE84AD}"/>
              </a:ext>
            </a:extLst>
          </p:cNvPr>
          <p:cNvCxnSpPr/>
          <p:nvPr userDrawn="1"/>
        </p:nvCxnSpPr>
        <p:spPr>
          <a:xfrm>
            <a:off x="853440" y="6973824"/>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5" name="Gerade Verbindung 33">
            <a:extLst>
              <a:ext uri="{FF2B5EF4-FFF2-40B4-BE49-F238E27FC236}">
                <a16:creationId xmlns:a16="http://schemas.microsoft.com/office/drawing/2014/main" id="{A0B61DFE-53A5-48F6-88D8-721E3B58EEF4}"/>
              </a:ext>
            </a:extLst>
          </p:cNvPr>
          <p:cNvCxnSpPr/>
          <p:nvPr userDrawn="1"/>
        </p:nvCxnSpPr>
        <p:spPr>
          <a:xfrm>
            <a:off x="4879677" y="697805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6" name="Gerade Verbindung 33">
            <a:extLst>
              <a:ext uri="{FF2B5EF4-FFF2-40B4-BE49-F238E27FC236}">
                <a16:creationId xmlns:a16="http://schemas.microsoft.com/office/drawing/2014/main" id="{F398E6B9-8E15-42D4-80B5-FE9B4E4A4AF9}"/>
              </a:ext>
            </a:extLst>
          </p:cNvPr>
          <p:cNvCxnSpPr/>
          <p:nvPr userDrawn="1"/>
        </p:nvCxnSpPr>
        <p:spPr>
          <a:xfrm>
            <a:off x="4513917" y="6973824"/>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7" name="Gerade Verbindung 33">
            <a:extLst>
              <a:ext uri="{FF2B5EF4-FFF2-40B4-BE49-F238E27FC236}">
                <a16:creationId xmlns:a16="http://schemas.microsoft.com/office/drawing/2014/main" id="{4F65A1C9-43D3-40AA-9AD5-B51A2AFEBCCF}"/>
              </a:ext>
            </a:extLst>
          </p:cNvPr>
          <p:cNvCxnSpPr/>
          <p:nvPr userDrawn="1"/>
        </p:nvCxnSpPr>
        <p:spPr>
          <a:xfrm>
            <a:off x="3049439" y="7004316"/>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8" name="Gerade Verbindung 33">
            <a:extLst>
              <a:ext uri="{FF2B5EF4-FFF2-40B4-BE49-F238E27FC236}">
                <a16:creationId xmlns:a16="http://schemas.microsoft.com/office/drawing/2014/main" id="{8488031E-7BA2-48FA-949F-1F51475D7034}"/>
              </a:ext>
            </a:extLst>
          </p:cNvPr>
          <p:cNvCxnSpPr/>
          <p:nvPr userDrawn="1"/>
        </p:nvCxnSpPr>
        <p:spPr>
          <a:xfrm>
            <a:off x="2683679" y="7000083"/>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 name="Gerade Verbindung 33">
            <a:extLst>
              <a:ext uri="{FF2B5EF4-FFF2-40B4-BE49-F238E27FC236}">
                <a16:creationId xmlns:a16="http://schemas.microsoft.com/office/drawing/2014/main" id="{60C9EC0E-36C9-4FE1-A188-C32C245BE45E}"/>
              </a:ext>
            </a:extLst>
          </p:cNvPr>
          <p:cNvCxnSpPr/>
          <p:nvPr userDrawn="1"/>
        </p:nvCxnSpPr>
        <p:spPr>
          <a:xfrm>
            <a:off x="6709916" y="697805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0" name="Gerade Verbindung 33">
            <a:extLst>
              <a:ext uri="{FF2B5EF4-FFF2-40B4-BE49-F238E27FC236}">
                <a16:creationId xmlns:a16="http://schemas.microsoft.com/office/drawing/2014/main" id="{CA438011-286C-45B5-AD11-4074F9EAB5DB}"/>
              </a:ext>
            </a:extLst>
          </p:cNvPr>
          <p:cNvCxnSpPr/>
          <p:nvPr userDrawn="1"/>
        </p:nvCxnSpPr>
        <p:spPr>
          <a:xfrm>
            <a:off x="6344156" y="6973824"/>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1" name="Gerade Verbindung 33">
            <a:extLst>
              <a:ext uri="{FF2B5EF4-FFF2-40B4-BE49-F238E27FC236}">
                <a16:creationId xmlns:a16="http://schemas.microsoft.com/office/drawing/2014/main" id="{C3488E8F-72F1-4FB1-968F-2DC565478217}"/>
              </a:ext>
            </a:extLst>
          </p:cNvPr>
          <p:cNvCxnSpPr/>
          <p:nvPr userDrawn="1"/>
        </p:nvCxnSpPr>
        <p:spPr>
          <a:xfrm>
            <a:off x="8540155" y="697805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2" name="Gerade Verbindung 33">
            <a:extLst>
              <a:ext uri="{FF2B5EF4-FFF2-40B4-BE49-F238E27FC236}">
                <a16:creationId xmlns:a16="http://schemas.microsoft.com/office/drawing/2014/main" id="{9526D2B4-7D07-41D8-BFED-979B694FB01D}"/>
              </a:ext>
            </a:extLst>
          </p:cNvPr>
          <p:cNvCxnSpPr/>
          <p:nvPr userDrawn="1"/>
        </p:nvCxnSpPr>
        <p:spPr>
          <a:xfrm>
            <a:off x="8174395" y="6973824"/>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 name="Gerade Verbindung 35">
            <a:extLst>
              <a:ext uri="{FF2B5EF4-FFF2-40B4-BE49-F238E27FC236}">
                <a16:creationId xmlns:a16="http://schemas.microsoft.com/office/drawing/2014/main" id="{6D5A67CA-6135-4E0E-B1A3-19329271C5BF}"/>
              </a:ext>
            </a:extLst>
          </p:cNvPr>
          <p:cNvCxnSpPr/>
          <p:nvPr userDrawn="1"/>
        </p:nvCxnSpPr>
        <p:spPr>
          <a:xfrm>
            <a:off x="10004633" y="697805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 name="Gerade Verbindung 35">
            <a:extLst>
              <a:ext uri="{FF2B5EF4-FFF2-40B4-BE49-F238E27FC236}">
                <a16:creationId xmlns:a16="http://schemas.microsoft.com/office/drawing/2014/main" id="{6863FC30-ADD3-4E7E-8A3E-04BEC5660709}"/>
              </a:ext>
            </a:extLst>
          </p:cNvPr>
          <p:cNvCxnSpPr/>
          <p:nvPr userDrawn="1"/>
        </p:nvCxnSpPr>
        <p:spPr>
          <a:xfrm>
            <a:off x="10370393" y="697805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4" name="Gerade Verbindung 26">
            <a:extLst>
              <a:ext uri="{FF2B5EF4-FFF2-40B4-BE49-F238E27FC236}">
                <a16:creationId xmlns:a16="http://schemas.microsoft.com/office/drawing/2014/main" id="{53B1E2C6-ADA7-4300-A0DD-7037D7C36124}"/>
              </a:ext>
            </a:extLst>
          </p:cNvPr>
          <p:cNvCxnSpPr/>
          <p:nvPr userDrawn="1"/>
        </p:nvCxnSpPr>
        <p:spPr>
          <a:xfrm rot="5400000">
            <a:off x="-207264" y="5600572"/>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Gerade Verbindung 26">
            <a:extLst>
              <a:ext uri="{FF2B5EF4-FFF2-40B4-BE49-F238E27FC236}">
                <a16:creationId xmlns:a16="http://schemas.microsoft.com/office/drawing/2014/main" id="{1A728DE6-A232-425C-ACA5-65C150D24663}"/>
              </a:ext>
            </a:extLst>
          </p:cNvPr>
          <p:cNvCxnSpPr/>
          <p:nvPr userDrawn="1"/>
        </p:nvCxnSpPr>
        <p:spPr>
          <a:xfrm rot="5400000">
            <a:off x="-207264" y="3519416"/>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6" name="Gerade Verbindung 26">
            <a:extLst>
              <a:ext uri="{FF2B5EF4-FFF2-40B4-BE49-F238E27FC236}">
                <a16:creationId xmlns:a16="http://schemas.microsoft.com/office/drawing/2014/main" id="{273260DA-CC56-4BF2-8298-0C08E31D6932}"/>
              </a:ext>
            </a:extLst>
          </p:cNvPr>
          <p:cNvCxnSpPr/>
          <p:nvPr userDrawn="1"/>
        </p:nvCxnSpPr>
        <p:spPr>
          <a:xfrm rot="5400000">
            <a:off x="-207264" y="315858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4" name="Gerade Verbindung 26">
            <a:extLst>
              <a:ext uri="{FF2B5EF4-FFF2-40B4-BE49-F238E27FC236}">
                <a16:creationId xmlns:a16="http://schemas.microsoft.com/office/drawing/2014/main" id="{0D9DDB72-5782-47F5-997B-E226D71C2D2D}"/>
              </a:ext>
            </a:extLst>
          </p:cNvPr>
          <p:cNvCxnSpPr/>
          <p:nvPr userDrawn="1"/>
        </p:nvCxnSpPr>
        <p:spPr>
          <a:xfrm rot="5400000">
            <a:off x="-207264" y="247883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Gerade Verbindung 26">
            <a:extLst>
              <a:ext uri="{FF2B5EF4-FFF2-40B4-BE49-F238E27FC236}">
                <a16:creationId xmlns:a16="http://schemas.microsoft.com/office/drawing/2014/main" id="{11D33EC4-7358-4CEA-95F8-AE5154D4B582}"/>
              </a:ext>
            </a:extLst>
          </p:cNvPr>
          <p:cNvCxnSpPr/>
          <p:nvPr userDrawn="1"/>
        </p:nvCxnSpPr>
        <p:spPr>
          <a:xfrm rot="5400000">
            <a:off x="-207264" y="2118001"/>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6" name="Gerade Verbindung 26">
            <a:extLst>
              <a:ext uri="{FF2B5EF4-FFF2-40B4-BE49-F238E27FC236}">
                <a16:creationId xmlns:a16="http://schemas.microsoft.com/office/drawing/2014/main" id="{16AF1720-D25C-48D0-A8ED-FD234EACFEBA}"/>
              </a:ext>
            </a:extLst>
          </p:cNvPr>
          <p:cNvCxnSpPr/>
          <p:nvPr userDrawn="1"/>
        </p:nvCxnSpPr>
        <p:spPr>
          <a:xfrm rot="5400000">
            <a:off x="-207264" y="1438259"/>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5" name="Gerade Verbindung 26">
            <a:extLst>
              <a:ext uri="{FF2B5EF4-FFF2-40B4-BE49-F238E27FC236}">
                <a16:creationId xmlns:a16="http://schemas.microsoft.com/office/drawing/2014/main" id="{B84EA409-415E-4215-9259-4987C133DEB1}"/>
              </a:ext>
            </a:extLst>
          </p:cNvPr>
          <p:cNvCxnSpPr/>
          <p:nvPr userDrawn="1"/>
        </p:nvCxnSpPr>
        <p:spPr>
          <a:xfrm rot="5400000">
            <a:off x="-207264" y="1077423"/>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6" name="Gerade Verbindung 26">
            <a:extLst>
              <a:ext uri="{FF2B5EF4-FFF2-40B4-BE49-F238E27FC236}">
                <a16:creationId xmlns:a16="http://schemas.microsoft.com/office/drawing/2014/main" id="{9F36F39F-CCA0-4348-B527-9FFF8C80C02B}"/>
              </a:ext>
            </a:extLst>
          </p:cNvPr>
          <p:cNvCxnSpPr/>
          <p:nvPr userDrawn="1"/>
        </p:nvCxnSpPr>
        <p:spPr>
          <a:xfrm rot="5400000">
            <a:off x="-207264" y="39768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7" name="Gerade Verbindung 26">
            <a:extLst>
              <a:ext uri="{FF2B5EF4-FFF2-40B4-BE49-F238E27FC236}">
                <a16:creationId xmlns:a16="http://schemas.microsoft.com/office/drawing/2014/main" id="{CBD5609B-CAFC-4582-B5E7-FD466A5715B4}"/>
              </a:ext>
            </a:extLst>
          </p:cNvPr>
          <p:cNvCxnSpPr/>
          <p:nvPr userDrawn="1"/>
        </p:nvCxnSpPr>
        <p:spPr>
          <a:xfrm rot="5400000">
            <a:off x="-207264" y="4199159"/>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8" name="Gerade Verbindung 26">
            <a:extLst>
              <a:ext uri="{FF2B5EF4-FFF2-40B4-BE49-F238E27FC236}">
                <a16:creationId xmlns:a16="http://schemas.microsoft.com/office/drawing/2014/main" id="{A888101D-F2AB-46C8-AC07-D9CAE7D94BAF}"/>
              </a:ext>
            </a:extLst>
          </p:cNvPr>
          <p:cNvCxnSpPr/>
          <p:nvPr userDrawn="1"/>
        </p:nvCxnSpPr>
        <p:spPr>
          <a:xfrm rot="5400000">
            <a:off x="-207264" y="4559995"/>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9" name="Gerade Verbindung 26">
            <a:extLst>
              <a:ext uri="{FF2B5EF4-FFF2-40B4-BE49-F238E27FC236}">
                <a16:creationId xmlns:a16="http://schemas.microsoft.com/office/drawing/2014/main" id="{B4BFC9AE-421D-498A-ACDB-49F78CDBE682}"/>
              </a:ext>
            </a:extLst>
          </p:cNvPr>
          <p:cNvCxnSpPr/>
          <p:nvPr userDrawn="1"/>
        </p:nvCxnSpPr>
        <p:spPr>
          <a:xfrm rot="5400000">
            <a:off x="-207264" y="523973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0" name="Gerade Verbindung 26">
            <a:extLst>
              <a:ext uri="{FF2B5EF4-FFF2-40B4-BE49-F238E27FC236}">
                <a16:creationId xmlns:a16="http://schemas.microsoft.com/office/drawing/2014/main" id="{750C035D-5700-473D-BA05-1A43A4EB95C0}"/>
              </a:ext>
            </a:extLst>
          </p:cNvPr>
          <p:cNvCxnSpPr/>
          <p:nvPr userDrawn="1"/>
        </p:nvCxnSpPr>
        <p:spPr>
          <a:xfrm rot="5400000">
            <a:off x="12399264" y="5600572"/>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1" name="Gerade Verbindung 26">
            <a:extLst>
              <a:ext uri="{FF2B5EF4-FFF2-40B4-BE49-F238E27FC236}">
                <a16:creationId xmlns:a16="http://schemas.microsoft.com/office/drawing/2014/main" id="{B37E8C31-C457-49F9-82F8-6E6E4AD516B1}"/>
              </a:ext>
            </a:extLst>
          </p:cNvPr>
          <p:cNvCxnSpPr/>
          <p:nvPr userDrawn="1"/>
        </p:nvCxnSpPr>
        <p:spPr>
          <a:xfrm rot="5400000">
            <a:off x="12399264" y="3519416"/>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 name="Gerade Verbindung 26">
            <a:extLst>
              <a:ext uri="{FF2B5EF4-FFF2-40B4-BE49-F238E27FC236}">
                <a16:creationId xmlns:a16="http://schemas.microsoft.com/office/drawing/2014/main" id="{2F50D03E-058C-4B19-AC5A-5182C82358B6}"/>
              </a:ext>
            </a:extLst>
          </p:cNvPr>
          <p:cNvCxnSpPr/>
          <p:nvPr userDrawn="1"/>
        </p:nvCxnSpPr>
        <p:spPr>
          <a:xfrm rot="5400000">
            <a:off x="12399264" y="315858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Gerade Verbindung 26">
            <a:extLst>
              <a:ext uri="{FF2B5EF4-FFF2-40B4-BE49-F238E27FC236}">
                <a16:creationId xmlns:a16="http://schemas.microsoft.com/office/drawing/2014/main" id="{8778A465-244B-4B22-8F5F-305B1C7EC92D}"/>
              </a:ext>
            </a:extLst>
          </p:cNvPr>
          <p:cNvCxnSpPr/>
          <p:nvPr userDrawn="1"/>
        </p:nvCxnSpPr>
        <p:spPr>
          <a:xfrm rot="5400000">
            <a:off x="12399264" y="247883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8" name="Gerade Verbindung 26">
            <a:extLst>
              <a:ext uri="{FF2B5EF4-FFF2-40B4-BE49-F238E27FC236}">
                <a16:creationId xmlns:a16="http://schemas.microsoft.com/office/drawing/2014/main" id="{15013B41-C897-40ED-A86F-8B01315E9BCB}"/>
              </a:ext>
            </a:extLst>
          </p:cNvPr>
          <p:cNvCxnSpPr/>
          <p:nvPr userDrawn="1"/>
        </p:nvCxnSpPr>
        <p:spPr>
          <a:xfrm rot="5400000">
            <a:off x="12399264" y="2118001"/>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9" name="Gerade Verbindung 26">
            <a:extLst>
              <a:ext uri="{FF2B5EF4-FFF2-40B4-BE49-F238E27FC236}">
                <a16:creationId xmlns:a16="http://schemas.microsoft.com/office/drawing/2014/main" id="{E8FE047E-B97F-4F02-AD50-104DC6B315FE}"/>
              </a:ext>
            </a:extLst>
          </p:cNvPr>
          <p:cNvCxnSpPr/>
          <p:nvPr userDrawn="1"/>
        </p:nvCxnSpPr>
        <p:spPr>
          <a:xfrm rot="5400000">
            <a:off x="12399264" y="1438259"/>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0" name="Gerade Verbindung 26">
            <a:extLst>
              <a:ext uri="{FF2B5EF4-FFF2-40B4-BE49-F238E27FC236}">
                <a16:creationId xmlns:a16="http://schemas.microsoft.com/office/drawing/2014/main" id="{BC6669ED-B1F1-4DDA-8EA7-D4B1357D4EA6}"/>
              </a:ext>
            </a:extLst>
          </p:cNvPr>
          <p:cNvCxnSpPr/>
          <p:nvPr userDrawn="1"/>
        </p:nvCxnSpPr>
        <p:spPr>
          <a:xfrm rot="5400000">
            <a:off x="12399264" y="1077423"/>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1" name="Gerade Verbindung 26">
            <a:extLst>
              <a:ext uri="{FF2B5EF4-FFF2-40B4-BE49-F238E27FC236}">
                <a16:creationId xmlns:a16="http://schemas.microsoft.com/office/drawing/2014/main" id="{16DCA8BE-27F9-46C2-B4F1-ECD59D8D3FB9}"/>
              </a:ext>
            </a:extLst>
          </p:cNvPr>
          <p:cNvCxnSpPr/>
          <p:nvPr userDrawn="1"/>
        </p:nvCxnSpPr>
        <p:spPr>
          <a:xfrm rot="5400000">
            <a:off x="12399264" y="39768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2" name="Gerade Verbindung 26">
            <a:extLst>
              <a:ext uri="{FF2B5EF4-FFF2-40B4-BE49-F238E27FC236}">
                <a16:creationId xmlns:a16="http://schemas.microsoft.com/office/drawing/2014/main" id="{BDAB1003-C375-4F84-BB0B-42A4C10D4E4D}"/>
              </a:ext>
            </a:extLst>
          </p:cNvPr>
          <p:cNvCxnSpPr/>
          <p:nvPr userDrawn="1"/>
        </p:nvCxnSpPr>
        <p:spPr>
          <a:xfrm rot="5400000">
            <a:off x="12399264" y="4199159"/>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3" name="Gerade Verbindung 26">
            <a:extLst>
              <a:ext uri="{FF2B5EF4-FFF2-40B4-BE49-F238E27FC236}">
                <a16:creationId xmlns:a16="http://schemas.microsoft.com/office/drawing/2014/main" id="{088D6805-BC04-485B-938B-5536C96E8DA6}"/>
              </a:ext>
            </a:extLst>
          </p:cNvPr>
          <p:cNvCxnSpPr/>
          <p:nvPr userDrawn="1"/>
        </p:nvCxnSpPr>
        <p:spPr>
          <a:xfrm rot="5400000">
            <a:off x="12399264" y="4559995"/>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4" name="Gerade Verbindung 26">
            <a:extLst>
              <a:ext uri="{FF2B5EF4-FFF2-40B4-BE49-F238E27FC236}">
                <a16:creationId xmlns:a16="http://schemas.microsoft.com/office/drawing/2014/main" id="{A4458811-3440-4840-B7FE-B24DA0C225CA}"/>
              </a:ext>
            </a:extLst>
          </p:cNvPr>
          <p:cNvCxnSpPr/>
          <p:nvPr userDrawn="1"/>
        </p:nvCxnSpPr>
        <p:spPr>
          <a:xfrm rot="5400000">
            <a:off x="12399264" y="523973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4" name="Gerade Verbindung 33">
            <a:extLst>
              <a:ext uri="{FF2B5EF4-FFF2-40B4-BE49-F238E27FC236}">
                <a16:creationId xmlns:a16="http://schemas.microsoft.com/office/drawing/2014/main" id="{770DE3F2-9F81-4BB4-B6D3-E78392A0D58D}"/>
              </a:ext>
            </a:extLst>
          </p:cNvPr>
          <p:cNvCxnSpPr/>
          <p:nvPr userDrawn="1"/>
        </p:nvCxnSpPr>
        <p:spPr>
          <a:xfrm>
            <a:off x="557408" y="-309033"/>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5" name="Gerade Verbindung 33">
            <a:extLst>
              <a:ext uri="{FF2B5EF4-FFF2-40B4-BE49-F238E27FC236}">
                <a16:creationId xmlns:a16="http://schemas.microsoft.com/office/drawing/2014/main" id="{C88FA586-DD69-4C50-BE9D-2D35939E868C}"/>
              </a:ext>
            </a:extLst>
          </p:cNvPr>
          <p:cNvCxnSpPr/>
          <p:nvPr userDrawn="1"/>
        </p:nvCxnSpPr>
        <p:spPr>
          <a:xfrm>
            <a:off x="557408" y="6973824"/>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62" name="Footer Placeholder 37">
            <a:extLst>
              <a:ext uri="{FF2B5EF4-FFF2-40B4-BE49-F238E27FC236}">
                <a16:creationId xmlns:a16="http://schemas.microsoft.com/office/drawing/2014/main" id="{959077E1-A8DD-432A-9291-A6D3F71558D3}"/>
              </a:ext>
            </a:extLst>
          </p:cNvPr>
          <p:cNvSpPr>
            <a:spLocks noGrp="1"/>
          </p:cNvSpPr>
          <p:nvPr>
            <p:ph type="ftr" sz="quarter" idx="3"/>
          </p:nvPr>
        </p:nvSpPr>
        <p:spPr>
          <a:xfrm rot="16200000">
            <a:off x="-41823" y="5132163"/>
            <a:ext cx="712032" cy="146303"/>
          </a:xfrm>
          <a:prstGeom prst="rect">
            <a:avLst/>
          </a:prstGeom>
        </p:spPr>
        <p:txBody>
          <a:bodyPr vert="horz" lIns="0" tIns="0" rIns="0" bIns="0" rtlCol="0" anchor="t" anchorCtr="0"/>
          <a:lstStyle>
            <a:lvl1pPr algn="l">
              <a:defRPr lang="en-US" sz="800" kern="1200">
                <a:solidFill>
                  <a:schemeClr val="tx1"/>
                </a:solidFill>
                <a:latin typeface="+mn-lt"/>
                <a:ea typeface="+mn-ea"/>
                <a:cs typeface="+mn-cs"/>
              </a:defRPr>
            </a:lvl1pPr>
          </a:lstStyle>
          <a:p>
            <a:r>
              <a:rPr lang="en-US" dirty="0"/>
              <a:t>Confidential</a:t>
            </a:r>
          </a:p>
        </p:txBody>
      </p:sp>
      <p:sp>
        <p:nvSpPr>
          <p:cNvPr id="61" name="Footer Placeholder 37">
            <a:extLst>
              <a:ext uri="{FF2B5EF4-FFF2-40B4-BE49-F238E27FC236}">
                <a16:creationId xmlns:a16="http://schemas.microsoft.com/office/drawing/2014/main" id="{1A31823C-596F-3C4E-8818-A5873414CCE7}"/>
              </a:ext>
            </a:extLst>
          </p:cNvPr>
          <p:cNvSpPr txBox="1">
            <a:spLocks/>
          </p:cNvSpPr>
          <p:nvPr userDrawn="1"/>
        </p:nvSpPr>
        <p:spPr>
          <a:xfrm rot="16200000">
            <a:off x="-422929" y="4028230"/>
            <a:ext cx="1474245" cy="146303"/>
          </a:xfrm>
          <a:prstGeom prst="rect">
            <a:avLst/>
          </a:prstGeom>
        </p:spPr>
        <p:txBody>
          <a:bodyPr vert="horz" lIns="0" tIns="0" rIns="0" bIns="0" rtlCol="0" anchor="t" anchorCtr="0"/>
          <a:lstStyle>
            <a:defPPr>
              <a:defRPr lang="en-US"/>
            </a:defPPr>
            <a:lvl1pPr marL="0" algn="l" defTabSz="457200" rtl="0" eaLnBrk="1" latinLnBrk="0" hangingPunct="1">
              <a:defRPr lang="en-US" sz="6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800" dirty="0"/>
              <a:t>Specialty GPOs</a:t>
            </a:r>
          </a:p>
        </p:txBody>
      </p:sp>
    </p:spTree>
    <p:extLst>
      <p:ext uri="{BB962C8B-B14F-4D97-AF65-F5344CB8AC3E}">
        <p14:creationId xmlns:p14="http://schemas.microsoft.com/office/powerpoint/2010/main" val="3746164061"/>
      </p:ext>
    </p:extLst>
  </p:cSld>
  <p:clrMap bg1="lt1" tx1="dk1" bg2="lt2" tx2="dk2" accent1="accent1" accent2="accent2" accent3="accent3" accent4="accent4" accent5="accent5" accent6="accent6" hlink="hlink" folHlink="folHlink"/>
  <p:sldLayoutIdLst>
    <p:sldLayoutId id="2147483804" r:id="rId1"/>
    <p:sldLayoutId id="2147483805" r:id="rId2"/>
    <p:sldLayoutId id="2147483806" r:id="rId3"/>
    <p:sldLayoutId id="2147483807" r:id="rId4"/>
    <p:sldLayoutId id="2147483808" r:id="rId5"/>
    <p:sldLayoutId id="2147483809" r:id="rId6"/>
    <p:sldLayoutId id="2147483810" r:id="rId7"/>
    <p:sldLayoutId id="2147483811" r:id="rId8"/>
    <p:sldLayoutId id="2147483812" r:id="rId9"/>
    <p:sldLayoutId id="2147483813" r:id="rId10"/>
    <p:sldLayoutId id="2147483814" r:id="rId11"/>
    <p:sldLayoutId id="2147483815" r:id="rId12"/>
    <p:sldLayoutId id="2147483816" r:id="rId13"/>
    <p:sldLayoutId id="2147483817" r:id="rId14"/>
    <p:sldLayoutId id="2147483818" r:id="rId15"/>
    <p:sldLayoutId id="2147483819" r:id="rId16"/>
    <p:sldLayoutId id="2147483820" r:id="rId17"/>
    <p:sldLayoutId id="2147483821" r:id="rId18"/>
    <p:sldLayoutId id="2147483822" r:id="rId19"/>
    <p:sldLayoutId id="2147483823" r:id="rId20"/>
    <p:sldLayoutId id="2147483824" r:id="rId21"/>
    <p:sldLayoutId id="2147483825" r:id="rId22"/>
    <p:sldLayoutId id="2147483826" r:id="rId23"/>
    <p:sldLayoutId id="2147483827" r:id="rId24"/>
    <p:sldLayoutId id="2147483828" r:id="rId25"/>
    <p:sldLayoutId id="2147483829" r:id="rId26"/>
    <p:sldLayoutId id="2147483830" r:id="rId27"/>
    <p:sldLayoutId id="2147483831" r:id="rId28"/>
    <p:sldLayoutId id="2147483832" r:id="rId29"/>
    <p:sldLayoutId id="2147483833" r:id="rId30"/>
    <p:sldLayoutId id="2147483834" r:id="rId31"/>
    <p:sldLayoutId id="2147483835" r:id="rId32"/>
    <p:sldLayoutId id="2147483836" r:id="rId33"/>
    <p:sldLayoutId id="2147483837" r:id="rId34"/>
    <p:sldLayoutId id="2147483838" r:id="rId35"/>
    <p:sldLayoutId id="2147483839" r:id="rId36"/>
    <p:sldLayoutId id="2147483840" r:id="rId37"/>
    <p:sldLayoutId id="2147483841" r:id="rId38"/>
    <p:sldLayoutId id="2147483842" r:id="rId39"/>
    <p:sldLayoutId id="2147483843" r:id="rId40"/>
    <p:sldLayoutId id="2147483844" r:id="rId41"/>
    <p:sldLayoutId id="2147483845" r:id="rId42"/>
    <p:sldLayoutId id="2147483846" r:id="rId43"/>
    <p:sldLayoutId id="2147483847" r:id="rId44"/>
    <p:sldLayoutId id="2147483848" r:id="rId45"/>
    <p:sldLayoutId id="2147483849" r:id="rId46"/>
    <p:sldLayoutId id="2147483850" r:id="rId47"/>
    <p:sldLayoutId id="2147483851" r:id="rId48"/>
    <p:sldLayoutId id="2147483852" r:id="rId49"/>
    <p:sldLayoutId id="2147483853" r:id="rId50"/>
    <p:sldLayoutId id="2147483854" r:id="rId51"/>
    <p:sldLayoutId id="2147483855" r:id="rId52"/>
  </p:sldLayoutIdLst>
  <p:hf hdr="0"/>
  <p:txStyles>
    <p:titleStyle>
      <a:lvl1pPr algn="l" defTabSz="914377" rtl="0" eaLnBrk="1" latinLnBrk="0" hangingPunct="1">
        <a:lnSpc>
          <a:spcPct val="100000"/>
        </a:lnSpc>
        <a:spcBef>
          <a:spcPct val="0"/>
        </a:spcBef>
        <a:buNone/>
        <a:defRPr sz="2933" kern="1200">
          <a:solidFill>
            <a:schemeClr val="tx1"/>
          </a:solidFill>
          <a:latin typeface="+mj-lt"/>
          <a:ea typeface="+mj-ea"/>
          <a:cs typeface="+mj-cs"/>
        </a:defRPr>
      </a:lvl1pPr>
    </p:titleStyle>
    <p:bodyStyle>
      <a:lvl1pPr marL="0" indent="0" algn="l" defTabSz="914377" rtl="0" eaLnBrk="1" latinLnBrk="0" hangingPunct="1">
        <a:lnSpc>
          <a:spcPct val="100000"/>
        </a:lnSpc>
        <a:spcBef>
          <a:spcPts val="0"/>
        </a:spcBef>
        <a:spcAft>
          <a:spcPts val="800"/>
        </a:spcAft>
        <a:buFont typeface="Arial" panose="020B0604020202020204" pitchFamily="34" charset="0"/>
        <a:buNone/>
        <a:defRPr sz="1467" kern="1200">
          <a:solidFill>
            <a:schemeClr val="tx2"/>
          </a:solidFill>
          <a:latin typeface="+mn-lt"/>
          <a:ea typeface="+mn-ea"/>
          <a:cs typeface="+mn-cs"/>
        </a:defRPr>
      </a:lvl1pPr>
      <a:lvl2pPr marL="154513" indent="-154513" algn="l" defTabSz="914377" rtl="0" eaLnBrk="1" latinLnBrk="0" hangingPunct="1">
        <a:lnSpc>
          <a:spcPct val="100000"/>
        </a:lnSpc>
        <a:spcBef>
          <a:spcPts val="0"/>
        </a:spcBef>
        <a:spcAft>
          <a:spcPts val="800"/>
        </a:spcAft>
        <a:buFont typeface="Arial" panose="020B0604020202020204" pitchFamily="34" charset="0"/>
        <a:buChar char="•"/>
        <a:defRPr sz="1467" kern="1200">
          <a:solidFill>
            <a:schemeClr val="tx2"/>
          </a:solidFill>
          <a:latin typeface="+mn-lt"/>
          <a:ea typeface="+mn-ea"/>
          <a:cs typeface="+mn-cs"/>
        </a:defRPr>
      </a:lvl2pPr>
      <a:lvl3pPr marL="309026" indent="-154513" algn="l" defTabSz="914377" rtl="0" eaLnBrk="1" latinLnBrk="0" hangingPunct="1">
        <a:lnSpc>
          <a:spcPct val="100000"/>
        </a:lnSpc>
        <a:spcBef>
          <a:spcPts val="0"/>
        </a:spcBef>
        <a:spcAft>
          <a:spcPts val="800"/>
        </a:spcAft>
        <a:buFont typeface="Symbol" pitchFamily="2" charset="2"/>
        <a:buChar char="-"/>
        <a:defRPr sz="1467" kern="1200">
          <a:solidFill>
            <a:schemeClr val="tx2"/>
          </a:solidFill>
          <a:latin typeface="+mn-lt"/>
          <a:ea typeface="+mn-ea"/>
          <a:cs typeface="+mn-cs"/>
        </a:defRPr>
      </a:lvl3pPr>
      <a:lvl4pPr marL="455073" indent="-146047" algn="l" defTabSz="914377" rtl="0" eaLnBrk="1" latinLnBrk="0" hangingPunct="1">
        <a:lnSpc>
          <a:spcPct val="100000"/>
        </a:lnSpc>
        <a:spcBef>
          <a:spcPts val="0"/>
        </a:spcBef>
        <a:spcAft>
          <a:spcPts val="800"/>
        </a:spcAft>
        <a:buFont typeface="Arial" panose="020B0604020202020204" pitchFamily="34" charset="0"/>
        <a:buChar char="•"/>
        <a:defRPr sz="1467" kern="1200">
          <a:solidFill>
            <a:schemeClr val="tx2"/>
          </a:solidFill>
          <a:latin typeface="+mn-lt"/>
          <a:ea typeface="+mn-ea"/>
          <a:cs typeface="+mn-cs"/>
        </a:defRPr>
      </a:lvl4pPr>
      <a:lvl5pPr marL="609585" indent="-154513" algn="l" defTabSz="914377" rtl="0" eaLnBrk="1" latinLnBrk="0" hangingPunct="1">
        <a:lnSpc>
          <a:spcPct val="100000"/>
        </a:lnSpc>
        <a:spcBef>
          <a:spcPts val="0"/>
        </a:spcBef>
        <a:spcAft>
          <a:spcPts val="800"/>
        </a:spcAft>
        <a:buFont typeface="Symbol" pitchFamily="2" charset="2"/>
        <a:buChar char="-"/>
        <a:tabLst/>
        <a:defRPr sz="1467" kern="1200">
          <a:solidFill>
            <a:schemeClr val="tx2"/>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2" pos="3084">
          <p15:clr>
            <a:srgbClr val="F26B43"/>
          </p15:clr>
        </p15:guide>
        <p15:guide id="3" pos="576">
          <p15:clr>
            <a:srgbClr val="F26B43"/>
          </p15:clr>
        </p15:guide>
        <p15:guide id="4" pos="5592">
          <p15:clr>
            <a:srgbClr val="F26B43"/>
          </p15:clr>
        </p15:guide>
        <p15:guide id="5" pos="3170">
          <p15:clr>
            <a:srgbClr val="F26B43"/>
          </p15:clr>
        </p15:guide>
        <p15:guide id="6" pos="1268">
          <p15:clr>
            <a:srgbClr val="F26B43"/>
          </p15:clr>
        </p15:guide>
        <p15:guide id="7" pos="1440">
          <p15:clr>
            <a:srgbClr val="F26B43"/>
          </p15:clr>
        </p15:guide>
        <p15:guide id="8" pos="2306">
          <p15:clr>
            <a:srgbClr val="F26B43"/>
          </p15:clr>
        </p15:guide>
        <p15:guide id="9" pos="2133">
          <p15:clr>
            <a:srgbClr val="F26B43"/>
          </p15:clr>
        </p15:guide>
        <p15:guide id="10" pos="2996">
          <p15:clr>
            <a:srgbClr val="F26B43"/>
          </p15:clr>
        </p15:guide>
        <p15:guide id="11" pos="3864">
          <p15:clr>
            <a:srgbClr val="F26B43"/>
          </p15:clr>
        </p15:guide>
        <p15:guide id="12" pos="4035">
          <p15:clr>
            <a:srgbClr val="F26B43"/>
          </p15:clr>
        </p15:guide>
        <p15:guide id="13" pos="4728">
          <p15:clr>
            <a:srgbClr val="F26B43"/>
          </p15:clr>
        </p15:guide>
        <p15:guide id="14" pos="4899">
          <p15:clr>
            <a:srgbClr val="F26B43"/>
          </p15:clr>
        </p15:guide>
        <p15:guide id="15" pos="402">
          <p15:clr>
            <a:srgbClr val="F26B43"/>
          </p15:clr>
        </p15:guide>
        <p15:guide id="16" orient="horz" pos="3010">
          <p15:clr>
            <a:srgbClr val="F26B43"/>
          </p15:clr>
        </p15:guide>
        <p15:guide id="17" orient="horz" pos="187">
          <p15:clr>
            <a:srgbClr val="F26B43"/>
          </p15:clr>
        </p15:guide>
        <p15:guide id="18" orient="horz" pos="722">
          <p15:clr>
            <a:srgbClr val="F26B43"/>
          </p15:clr>
        </p15:guide>
        <p15:guide id="19" pos="264">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cxnSp>
        <p:nvCxnSpPr>
          <p:cNvPr id="21" name="Gerade Verbindung 46">
            <a:extLst>
              <a:ext uri="{FF2B5EF4-FFF2-40B4-BE49-F238E27FC236}">
                <a16:creationId xmlns:a16="http://schemas.microsoft.com/office/drawing/2014/main" id="{AC8E447A-7028-408F-B0D9-BBD0EDD9BB2C}"/>
              </a:ext>
            </a:extLst>
          </p:cNvPr>
          <p:cNvCxnSpPr/>
          <p:nvPr userDrawn="1"/>
        </p:nvCxnSpPr>
        <p:spPr>
          <a:xfrm rot="5400000">
            <a:off x="12399264" y="628032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Gerade Verbindung 26">
            <a:extLst>
              <a:ext uri="{FF2B5EF4-FFF2-40B4-BE49-F238E27FC236}">
                <a16:creationId xmlns:a16="http://schemas.microsoft.com/office/drawing/2014/main" id="{8DAA8C91-DBAE-4BD8-960D-9FBE8D1E40CF}"/>
              </a:ext>
            </a:extLst>
          </p:cNvPr>
          <p:cNvCxnSpPr/>
          <p:nvPr userDrawn="1"/>
        </p:nvCxnSpPr>
        <p:spPr>
          <a:xfrm rot="5400000">
            <a:off x="-207264" y="628032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5" name="Title Placeholder 34">
            <a:extLst>
              <a:ext uri="{FF2B5EF4-FFF2-40B4-BE49-F238E27FC236}">
                <a16:creationId xmlns:a16="http://schemas.microsoft.com/office/drawing/2014/main" id="{CE310480-7690-4AB0-A3F2-690CD6714564}"/>
              </a:ext>
            </a:extLst>
          </p:cNvPr>
          <p:cNvSpPr>
            <a:spLocks noGrp="1"/>
          </p:cNvSpPr>
          <p:nvPr userDrawn="1">
            <p:ph type="title"/>
          </p:nvPr>
        </p:nvSpPr>
        <p:spPr>
          <a:xfrm>
            <a:off x="1219200" y="410182"/>
            <a:ext cx="10615669" cy="1089044"/>
          </a:xfrm>
          <a:prstGeom prst="rect">
            <a:avLst/>
          </a:prstGeom>
        </p:spPr>
        <p:txBody>
          <a:bodyPr vert="horz" lIns="0" tIns="0" rIns="0" bIns="0" rtlCol="0" anchor="t" anchorCtr="0">
            <a:noAutofit/>
          </a:bodyPr>
          <a:lstStyle/>
          <a:p>
            <a:r>
              <a:rPr lang="en-US" noProof="0"/>
              <a:t>Click to edit </a:t>
            </a:r>
            <a:br>
              <a:rPr lang="en-US" noProof="0"/>
            </a:br>
            <a:r>
              <a:rPr lang="en-US" noProof="0"/>
              <a:t>Master title style</a:t>
            </a:r>
          </a:p>
        </p:txBody>
      </p:sp>
      <p:sp>
        <p:nvSpPr>
          <p:cNvPr id="36" name="Text Placeholder 35">
            <a:extLst>
              <a:ext uri="{FF2B5EF4-FFF2-40B4-BE49-F238E27FC236}">
                <a16:creationId xmlns:a16="http://schemas.microsoft.com/office/drawing/2014/main" id="{6805D3C0-3CBB-43F7-AB00-F2E6841CD63B}"/>
              </a:ext>
            </a:extLst>
          </p:cNvPr>
          <p:cNvSpPr>
            <a:spLocks noGrp="1"/>
          </p:cNvSpPr>
          <p:nvPr userDrawn="1">
            <p:ph type="body" idx="1"/>
          </p:nvPr>
        </p:nvSpPr>
        <p:spPr>
          <a:xfrm>
            <a:off x="1219201" y="1528235"/>
            <a:ext cx="10617200" cy="4842933"/>
          </a:xfrm>
          <a:prstGeom prst="rect">
            <a:avLst/>
          </a:prstGeom>
        </p:spPr>
        <p:txBody>
          <a:bodyPr vert="horz" lIns="0" tIns="0" rIns="0" bIns="0" rtlCol="0">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2" name="Date Placeholder 36">
            <a:extLst>
              <a:ext uri="{FF2B5EF4-FFF2-40B4-BE49-F238E27FC236}">
                <a16:creationId xmlns:a16="http://schemas.microsoft.com/office/drawing/2014/main" id="{EB016F60-46A2-42CA-8E09-47F01877BD46}"/>
              </a:ext>
            </a:extLst>
          </p:cNvPr>
          <p:cNvSpPr>
            <a:spLocks noGrp="1"/>
          </p:cNvSpPr>
          <p:nvPr>
            <p:ph type="dt" sz="half" idx="2"/>
          </p:nvPr>
        </p:nvSpPr>
        <p:spPr>
          <a:xfrm rot="16200000">
            <a:off x="36009" y="5777155"/>
            <a:ext cx="556364" cy="146304"/>
          </a:xfrm>
          <a:prstGeom prst="rect">
            <a:avLst/>
          </a:prstGeom>
        </p:spPr>
        <p:txBody>
          <a:bodyPr vert="horz" lIns="0" tIns="0" rIns="0" bIns="0" rtlCol="0" anchor="t" anchorCtr="0"/>
          <a:lstStyle>
            <a:lvl1pPr marL="0" algn="l" defTabSz="609585" rtl="0" eaLnBrk="1" latinLnBrk="0" hangingPunct="1">
              <a:defRPr lang="en-US" sz="800" kern="1200" smtClean="0">
                <a:solidFill>
                  <a:schemeClr val="tx1"/>
                </a:solidFill>
                <a:latin typeface="+mn-lt"/>
                <a:ea typeface="+mn-ea"/>
                <a:cs typeface="+mn-cs"/>
              </a:defRPr>
            </a:lvl1pPr>
          </a:lstStyle>
          <a:p>
            <a:fld id="{63F0831E-C3D7-944D-84B0-7402E93E6C23}" type="datetime1">
              <a:rPr lang="en-US" noProof="0" smtClean="0"/>
              <a:t>07/18/2024</a:t>
            </a:fld>
            <a:endParaRPr lang="en-US" noProof="0"/>
          </a:p>
        </p:txBody>
      </p:sp>
      <p:sp>
        <p:nvSpPr>
          <p:cNvPr id="43" name="Slide Number Placeholder 38">
            <a:extLst>
              <a:ext uri="{FF2B5EF4-FFF2-40B4-BE49-F238E27FC236}">
                <a16:creationId xmlns:a16="http://schemas.microsoft.com/office/drawing/2014/main" id="{A0E591DF-6750-4D16-BE3B-35C6784144B3}"/>
              </a:ext>
            </a:extLst>
          </p:cNvPr>
          <p:cNvSpPr>
            <a:spLocks noGrp="1"/>
          </p:cNvSpPr>
          <p:nvPr userDrawn="1">
            <p:ph type="sldNum" sz="quarter" idx="4"/>
          </p:nvPr>
        </p:nvSpPr>
        <p:spPr>
          <a:xfrm rot="16200000">
            <a:off x="182297" y="6178308"/>
            <a:ext cx="240000" cy="146304"/>
          </a:xfrm>
          <a:prstGeom prst="rect">
            <a:avLst/>
          </a:prstGeom>
        </p:spPr>
        <p:txBody>
          <a:bodyPr vert="horz" lIns="0" tIns="0" rIns="0" bIns="0" rtlCol="0" anchor="ctr" anchorCtr="0"/>
          <a:lstStyle>
            <a:lvl1pPr algn="l">
              <a:defRPr lang="en-US" sz="800" b="1" kern="1200" smtClean="0">
                <a:solidFill>
                  <a:schemeClr val="tx1"/>
                </a:solidFill>
                <a:latin typeface="+mn-lt"/>
                <a:ea typeface="+mn-ea"/>
                <a:cs typeface="+mn-cs"/>
              </a:defRPr>
            </a:lvl1pPr>
          </a:lstStyle>
          <a:p>
            <a:fld id="{F207DD7E-2893-4952-BB40-9A5B851D3DD5}" type="slidenum">
              <a:rPr lang="en-US" noProof="0" smtClean="0"/>
              <a:pPr/>
              <a:t>‹#›</a:t>
            </a:fld>
            <a:endParaRPr lang="en-US" noProof="0"/>
          </a:p>
        </p:txBody>
      </p:sp>
      <p:cxnSp>
        <p:nvCxnSpPr>
          <p:cNvPr id="14" name="Gerade Verbindung 34">
            <a:extLst>
              <a:ext uri="{FF2B5EF4-FFF2-40B4-BE49-F238E27FC236}">
                <a16:creationId xmlns:a16="http://schemas.microsoft.com/office/drawing/2014/main" id="{8A0B504B-9A4B-4C8F-8C6A-ECB6C8FDA254}"/>
              </a:ext>
            </a:extLst>
          </p:cNvPr>
          <p:cNvCxnSpPr/>
          <p:nvPr userDrawn="1"/>
        </p:nvCxnSpPr>
        <p:spPr>
          <a:xfrm>
            <a:off x="6527036" y="-30480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Gerade Verbindung 35">
            <a:extLst>
              <a:ext uri="{FF2B5EF4-FFF2-40B4-BE49-F238E27FC236}">
                <a16:creationId xmlns:a16="http://schemas.microsoft.com/office/drawing/2014/main" id="{1DC4E948-2D95-404B-8CF8-3C8861D415D2}"/>
              </a:ext>
            </a:extLst>
          </p:cNvPr>
          <p:cNvCxnSpPr/>
          <p:nvPr userDrawn="1"/>
        </p:nvCxnSpPr>
        <p:spPr>
          <a:xfrm>
            <a:off x="11834869" y="-30480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Gerade Verbindung 33">
            <a:extLst>
              <a:ext uri="{FF2B5EF4-FFF2-40B4-BE49-F238E27FC236}">
                <a16:creationId xmlns:a16="http://schemas.microsoft.com/office/drawing/2014/main" id="{21A2A8A1-7DD7-410C-8D8D-45BA90780BC4}"/>
              </a:ext>
            </a:extLst>
          </p:cNvPr>
          <p:cNvCxnSpPr/>
          <p:nvPr userDrawn="1"/>
        </p:nvCxnSpPr>
        <p:spPr>
          <a:xfrm>
            <a:off x="1219200" y="-30480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Gerade Verbindung 33">
            <a:extLst>
              <a:ext uri="{FF2B5EF4-FFF2-40B4-BE49-F238E27FC236}">
                <a16:creationId xmlns:a16="http://schemas.microsoft.com/office/drawing/2014/main" id="{65BA5FAE-F231-4CBC-BE19-54331A6CB27F}"/>
              </a:ext>
            </a:extLst>
          </p:cNvPr>
          <p:cNvCxnSpPr/>
          <p:nvPr userDrawn="1"/>
        </p:nvCxnSpPr>
        <p:spPr>
          <a:xfrm>
            <a:off x="853440" y="-309033"/>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4" name="Gerade Verbindung 33">
            <a:extLst>
              <a:ext uri="{FF2B5EF4-FFF2-40B4-BE49-F238E27FC236}">
                <a16:creationId xmlns:a16="http://schemas.microsoft.com/office/drawing/2014/main" id="{9FA20993-40C6-4FCF-B104-7897FAE74F4B}"/>
              </a:ext>
            </a:extLst>
          </p:cNvPr>
          <p:cNvCxnSpPr/>
          <p:nvPr userDrawn="1"/>
        </p:nvCxnSpPr>
        <p:spPr>
          <a:xfrm>
            <a:off x="4879677" y="-30480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5" name="Gerade Verbindung 33">
            <a:extLst>
              <a:ext uri="{FF2B5EF4-FFF2-40B4-BE49-F238E27FC236}">
                <a16:creationId xmlns:a16="http://schemas.microsoft.com/office/drawing/2014/main" id="{5CBA38B1-D39F-421B-9EB4-8BC773C17B16}"/>
              </a:ext>
            </a:extLst>
          </p:cNvPr>
          <p:cNvCxnSpPr/>
          <p:nvPr userDrawn="1"/>
        </p:nvCxnSpPr>
        <p:spPr>
          <a:xfrm>
            <a:off x="4513917" y="-309033"/>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7" name="Gerade Verbindung 33">
            <a:extLst>
              <a:ext uri="{FF2B5EF4-FFF2-40B4-BE49-F238E27FC236}">
                <a16:creationId xmlns:a16="http://schemas.microsoft.com/office/drawing/2014/main" id="{F7DABDAA-A932-491B-8182-4B917B9F2694}"/>
              </a:ext>
            </a:extLst>
          </p:cNvPr>
          <p:cNvCxnSpPr/>
          <p:nvPr userDrawn="1"/>
        </p:nvCxnSpPr>
        <p:spPr>
          <a:xfrm>
            <a:off x="3049439" y="-278541"/>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8" name="Gerade Verbindung 33">
            <a:extLst>
              <a:ext uri="{FF2B5EF4-FFF2-40B4-BE49-F238E27FC236}">
                <a16:creationId xmlns:a16="http://schemas.microsoft.com/office/drawing/2014/main" id="{D4942C0C-376E-47EC-84D3-9D44B7B0A91B}"/>
              </a:ext>
            </a:extLst>
          </p:cNvPr>
          <p:cNvCxnSpPr/>
          <p:nvPr userDrawn="1"/>
        </p:nvCxnSpPr>
        <p:spPr>
          <a:xfrm>
            <a:off x="2683679" y="-282775"/>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9" name="Gerade Verbindung 33">
            <a:extLst>
              <a:ext uri="{FF2B5EF4-FFF2-40B4-BE49-F238E27FC236}">
                <a16:creationId xmlns:a16="http://schemas.microsoft.com/office/drawing/2014/main" id="{28919121-7ED4-47AE-A027-4E6324DDC025}"/>
              </a:ext>
            </a:extLst>
          </p:cNvPr>
          <p:cNvCxnSpPr/>
          <p:nvPr userDrawn="1"/>
        </p:nvCxnSpPr>
        <p:spPr>
          <a:xfrm>
            <a:off x="6709916" y="-30480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0" name="Gerade Verbindung 33">
            <a:extLst>
              <a:ext uri="{FF2B5EF4-FFF2-40B4-BE49-F238E27FC236}">
                <a16:creationId xmlns:a16="http://schemas.microsoft.com/office/drawing/2014/main" id="{AB1C9631-B2F2-493F-B8E4-25B08103C335}"/>
              </a:ext>
            </a:extLst>
          </p:cNvPr>
          <p:cNvCxnSpPr/>
          <p:nvPr userDrawn="1"/>
        </p:nvCxnSpPr>
        <p:spPr>
          <a:xfrm>
            <a:off x="6344156" y="-309033"/>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1" name="Gerade Verbindung 33">
            <a:extLst>
              <a:ext uri="{FF2B5EF4-FFF2-40B4-BE49-F238E27FC236}">
                <a16:creationId xmlns:a16="http://schemas.microsoft.com/office/drawing/2014/main" id="{ECD201EC-F1BB-4284-A027-EEC1D640E435}"/>
              </a:ext>
            </a:extLst>
          </p:cNvPr>
          <p:cNvCxnSpPr/>
          <p:nvPr userDrawn="1"/>
        </p:nvCxnSpPr>
        <p:spPr>
          <a:xfrm>
            <a:off x="8540155" y="-30480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2" name="Gerade Verbindung 33">
            <a:extLst>
              <a:ext uri="{FF2B5EF4-FFF2-40B4-BE49-F238E27FC236}">
                <a16:creationId xmlns:a16="http://schemas.microsoft.com/office/drawing/2014/main" id="{901999BD-15AC-42AE-9CDC-C4726810E487}"/>
              </a:ext>
            </a:extLst>
          </p:cNvPr>
          <p:cNvCxnSpPr/>
          <p:nvPr userDrawn="1"/>
        </p:nvCxnSpPr>
        <p:spPr>
          <a:xfrm>
            <a:off x="8174395" y="-309033"/>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3" name="Gerade Verbindung 35">
            <a:extLst>
              <a:ext uri="{FF2B5EF4-FFF2-40B4-BE49-F238E27FC236}">
                <a16:creationId xmlns:a16="http://schemas.microsoft.com/office/drawing/2014/main" id="{1DEF33FC-E6A4-4C1E-A0B4-2512CFDCD3D9}"/>
              </a:ext>
            </a:extLst>
          </p:cNvPr>
          <p:cNvCxnSpPr/>
          <p:nvPr userDrawn="1"/>
        </p:nvCxnSpPr>
        <p:spPr>
          <a:xfrm>
            <a:off x="10004633" y="-30480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4" name="Gerade Verbindung 35">
            <a:extLst>
              <a:ext uri="{FF2B5EF4-FFF2-40B4-BE49-F238E27FC236}">
                <a16:creationId xmlns:a16="http://schemas.microsoft.com/office/drawing/2014/main" id="{69DBA4B5-5884-449F-B185-203A4B65A20D}"/>
              </a:ext>
            </a:extLst>
          </p:cNvPr>
          <p:cNvCxnSpPr/>
          <p:nvPr userDrawn="1"/>
        </p:nvCxnSpPr>
        <p:spPr>
          <a:xfrm>
            <a:off x="10370393" y="-30480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 name="Gerade Verbindung 34">
            <a:extLst>
              <a:ext uri="{FF2B5EF4-FFF2-40B4-BE49-F238E27FC236}">
                <a16:creationId xmlns:a16="http://schemas.microsoft.com/office/drawing/2014/main" id="{6E375CF0-5084-4837-81AB-2D6D45BE1E2B}"/>
              </a:ext>
            </a:extLst>
          </p:cNvPr>
          <p:cNvCxnSpPr/>
          <p:nvPr userDrawn="1"/>
        </p:nvCxnSpPr>
        <p:spPr>
          <a:xfrm>
            <a:off x="6527036" y="697805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3" name="Gerade Verbindung 35">
            <a:extLst>
              <a:ext uri="{FF2B5EF4-FFF2-40B4-BE49-F238E27FC236}">
                <a16:creationId xmlns:a16="http://schemas.microsoft.com/office/drawing/2014/main" id="{F24CF0B9-2CBF-4FB6-AAAD-46C598EF3F29}"/>
              </a:ext>
            </a:extLst>
          </p:cNvPr>
          <p:cNvCxnSpPr/>
          <p:nvPr userDrawn="1"/>
        </p:nvCxnSpPr>
        <p:spPr>
          <a:xfrm>
            <a:off x="11834869" y="697805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5" name="Gerade Verbindung 33">
            <a:extLst>
              <a:ext uri="{FF2B5EF4-FFF2-40B4-BE49-F238E27FC236}">
                <a16:creationId xmlns:a16="http://schemas.microsoft.com/office/drawing/2014/main" id="{690D9EEA-78FB-4BA1-A9BB-B644F1227D81}"/>
              </a:ext>
            </a:extLst>
          </p:cNvPr>
          <p:cNvCxnSpPr/>
          <p:nvPr userDrawn="1"/>
        </p:nvCxnSpPr>
        <p:spPr>
          <a:xfrm>
            <a:off x="1219200" y="697805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6" name="Gerade Verbindung 33">
            <a:extLst>
              <a:ext uri="{FF2B5EF4-FFF2-40B4-BE49-F238E27FC236}">
                <a16:creationId xmlns:a16="http://schemas.microsoft.com/office/drawing/2014/main" id="{2CA4AFBA-291E-46FD-8A6A-65E443DE84AD}"/>
              </a:ext>
            </a:extLst>
          </p:cNvPr>
          <p:cNvCxnSpPr/>
          <p:nvPr userDrawn="1"/>
        </p:nvCxnSpPr>
        <p:spPr>
          <a:xfrm>
            <a:off x="853440" y="6973824"/>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5" name="Gerade Verbindung 33">
            <a:extLst>
              <a:ext uri="{FF2B5EF4-FFF2-40B4-BE49-F238E27FC236}">
                <a16:creationId xmlns:a16="http://schemas.microsoft.com/office/drawing/2014/main" id="{A0B61DFE-53A5-48F6-88D8-721E3B58EEF4}"/>
              </a:ext>
            </a:extLst>
          </p:cNvPr>
          <p:cNvCxnSpPr/>
          <p:nvPr userDrawn="1"/>
        </p:nvCxnSpPr>
        <p:spPr>
          <a:xfrm>
            <a:off x="4879677" y="697805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6" name="Gerade Verbindung 33">
            <a:extLst>
              <a:ext uri="{FF2B5EF4-FFF2-40B4-BE49-F238E27FC236}">
                <a16:creationId xmlns:a16="http://schemas.microsoft.com/office/drawing/2014/main" id="{F398E6B9-8E15-42D4-80B5-FE9B4E4A4AF9}"/>
              </a:ext>
            </a:extLst>
          </p:cNvPr>
          <p:cNvCxnSpPr/>
          <p:nvPr userDrawn="1"/>
        </p:nvCxnSpPr>
        <p:spPr>
          <a:xfrm>
            <a:off x="4513917" y="6973824"/>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7" name="Gerade Verbindung 33">
            <a:extLst>
              <a:ext uri="{FF2B5EF4-FFF2-40B4-BE49-F238E27FC236}">
                <a16:creationId xmlns:a16="http://schemas.microsoft.com/office/drawing/2014/main" id="{4F65A1C9-43D3-40AA-9AD5-B51A2AFEBCCF}"/>
              </a:ext>
            </a:extLst>
          </p:cNvPr>
          <p:cNvCxnSpPr/>
          <p:nvPr userDrawn="1"/>
        </p:nvCxnSpPr>
        <p:spPr>
          <a:xfrm>
            <a:off x="3049439" y="7004316"/>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8" name="Gerade Verbindung 33">
            <a:extLst>
              <a:ext uri="{FF2B5EF4-FFF2-40B4-BE49-F238E27FC236}">
                <a16:creationId xmlns:a16="http://schemas.microsoft.com/office/drawing/2014/main" id="{8488031E-7BA2-48FA-949F-1F51475D7034}"/>
              </a:ext>
            </a:extLst>
          </p:cNvPr>
          <p:cNvCxnSpPr/>
          <p:nvPr userDrawn="1"/>
        </p:nvCxnSpPr>
        <p:spPr>
          <a:xfrm>
            <a:off x="2683679" y="7000083"/>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 name="Gerade Verbindung 33">
            <a:extLst>
              <a:ext uri="{FF2B5EF4-FFF2-40B4-BE49-F238E27FC236}">
                <a16:creationId xmlns:a16="http://schemas.microsoft.com/office/drawing/2014/main" id="{60C9EC0E-36C9-4FE1-A188-C32C245BE45E}"/>
              </a:ext>
            </a:extLst>
          </p:cNvPr>
          <p:cNvCxnSpPr/>
          <p:nvPr userDrawn="1"/>
        </p:nvCxnSpPr>
        <p:spPr>
          <a:xfrm>
            <a:off x="6709916" y="697805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0" name="Gerade Verbindung 33">
            <a:extLst>
              <a:ext uri="{FF2B5EF4-FFF2-40B4-BE49-F238E27FC236}">
                <a16:creationId xmlns:a16="http://schemas.microsoft.com/office/drawing/2014/main" id="{CA438011-286C-45B5-AD11-4074F9EAB5DB}"/>
              </a:ext>
            </a:extLst>
          </p:cNvPr>
          <p:cNvCxnSpPr/>
          <p:nvPr userDrawn="1"/>
        </p:nvCxnSpPr>
        <p:spPr>
          <a:xfrm>
            <a:off x="6344156" y="6973824"/>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1" name="Gerade Verbindung 33">
            <a:extLst>
              <a:ext uri="{FF2B5EF4-FFF2-40B4-BE49-F238E27FC236}">
                <a16:creationId xmlns:a16="http://schemas.microsoft.com/office/drawing/2014/main" id="{C3488E8F-72F1-4FB1-968F-2DC565478217}"/>
              </a:ext>
            </a:extLst>
          </p:cNvPr>
          <p:cNvCxnSpPr/>
          <p:nvPr userDrawn="1"/>
        </p:nvCxnSpPr>
        <p:spPr>
          <a:xfrm>
            <a:off x="8540155" y="697805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2" name="Gerade Verbindung 33">
            <a:extLst>
              <a:ext uri="{FF2B5EF4-FFF2-40B4-BE49-F238E27FC236}">
                <a16:creationId xmlns:a16="http://schemas.microsoft.com/office/drawing/2014/main" id="{9526D2B4-7D07-41D8-BFED-979B694FB01D}"/>
              </a:ext>
            </a:extLst>
          </p:cNvPr>
          <p:cNvCxnSpPr/>
          <p:nvPr userDrawn="1"/>
        </p:nvCxnSpPr>
        <p:spPr>
          <a:xfrm>
            <a:off x="8174395" y="6973824"/>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3" name="Gerade Verbindung 35">
            <a:extLst>
              <a:ext uri="{FF2B5EF4-FFF2-40B4-BE49-F238E27FC236}">
                <a16:creationId xmlns:a16="http://schemas.microsoft.com/office/drawing/2014/main" id="{6D5A67CA-6135-4E0E-B1A3-19329271C5BF}"/>
              </a:ext>
            </a:extLst>
          </p:cNvPr>
          <p:cNvCxnSpPr/>
          <p:nvPr userDrawn="1"/>
        </p:nvCxnSpPr>
        <p:spPr>
          <a:xfrm>
            <a:off x="10004633" y="697805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 name="Gerade Verbindung 35">
            <a:extLst>
              <a:ext uri="{FF2B5EF4-FFF2-40B4-BE49-F238E27FC236}">
                <a16:creationId xmlns:a16="http://schemas.microsoft.com/office/drawing/2014/main" id="{6863FC30-ADD3-4E7E-8A3E-04BEC5660709}"/>
              </a:ext>
            </a:extLst>
          </p:cNvPr>
          <p:cNvCxnSpPr/>
          <p:nvPr userDrawn="1"/>
        </p:nvCxnSpPr>
        <p:spPr>
          <a:xfrm>
            <a:off x="10370393" y="697805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4" name="Gerade Verbindung 26">
            <a:extLst>
              <a:ext uri="{FF2B5EF4-FFF2-40B4-BE49-F238E27FC236}">
                <a16:creationId xmlns:a16="http://schemas.microsoft.com/office/drawing/2014/main" id="{53B1E2C6-ADA7-4300-A0DD-7037D7C36124}"/>
              </a:ext>
            </a:extLst>
          </p:cNvPr>
          <p:cNvCxnSpPr/>
          <p:nvPr userDrawn="1"/>
        </p:nvCxnSpPr>
        <p:spPr>
          <a:xfrm rot="5400000">
            <a:off x="-207264" y="5600572"/>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Gerade Verbindung 26">
            <a:extLst>
              <a:ext uri="{FF2B5EF4-FFF2-40B4-BE49-F238E27FC236}">
                <a16:creationId xmlns:a16="http://schemas.microsoft.com/office/drawing/2014/main" id="{1A728DE6-A232-425C-ACA5-65C150D24663}"/>
              </a:ext>
            </a:extLst>
          </p:cNvPr>
          <p:cNvCxnSpPr/>
          <p:nvPr userDrawn="1"/>
        </p:nvCxnSpPr>
        <p:spPr>
          <a:xfrm rot="5400000">
            <a:off x="-207264" y="3519416"/>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6" name="Gerade Verbindung 26">
            <a:extLst>
              <a:ext uri="{FF2B5EF4-FFF2-40B4-BE49-F238E27FC236}">
                <a16:creationId xmlns:a16="http://schemas.microsoft.com/office/drawing/2014/main" id="{273260DA-CC56-4BF2-8298-0C08E31D6932}"/>
              </a:ext>
            </a:extLst>
          </p:cNvPr>
          <p:cNvCxnSpPr/>
          <p:nvPr userDrawn="1"/>
        </p:nvCxnSpPr>
        <p:spPr>
          <a:xfrm rot="5400000">
            <a:off x="-207264" y="315858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4" name="Gerade Verbindung 26">
            <a:extLst>
              <a:ext uri="{FF2B5EF4-FFF2-40B4-BE49-F238E27FC236}">
                <a16:creationId xmlns:a16="http://schemas.microsoft.com/office/drawing/2014/main" id="{0D9DDB72-5782-47F5-997B-E226D71C2D2D}"/>
              </a:ext>
            </a:extLst>
          </p:cNvPr>
          <p:cNvCxnSpPr/>
          <p:nvPr userDrawn="1"/>
        </p:nvCxnSpPr>
        <p:spPr>
          <a:xfrm rot="5400000">
            <a:off x="-207264" y="247883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Gerade Verbindung 26">
            <a:extLst>
              <a:ext uri="{FF2B5EF4-FFF2-40B4-BE49-F238E27FC236}">
                <a16:creationId xmlns:a16="http://schemas.microsoft.com/office/drawing/2014/main" id="{11D33EC4-7358-4CEA-95F8-AE5154D4B582}"/>
              </a:ext>
            </a:extLst>
          </p:cNvPr>
          <p:cNvCxnSpPr/>
          <p:nvPr userDrawn="1"/>
        </p:nvCxnSpPr>
        <p:spPr>
          <a:xfrm rot="5400000">
            <a:off x="-207264" y="2118001"/>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6" name="Gerade Verbindung 26">
            <a:extLst>
              <a:ext uri="{FF2B5EF4-FFF2-40B4-BE49-F238E27FC236}">
                <a16:creationId xmlns:a16="http://schemas.microsoft.com/office/drawing/2014/main" id="{16AF1720-D25C-48D0-A8ED-FD234EACFEBA}"/>
              </a:ext>
            </a:extLst>
          </p:cNvPr>
          <p:cNvCxnSpPr/>
          <p:nvPr userDrawn="1"/>
        </p:nvCxnSpPr>
        <p:spPr>
          <a:xfrm rot="5400000">
            <a:off x="-207264" y="1438259"/>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5" name="Gerade Verbindung 26">
            <a:extLst>
              <a:ext uri="{FF2B5EF4-FFF2-40B4-BE49-F238E27FC236}">
                <a16:creationId xmlns:a16="http://schemas.microsoft.com/office/drawing/2014/main" id="{B84EA409-415E-4215-9259-4987C133DEB1}"/>
              </a:ext>
            </a:extLst>
          </p:cNvPr>
          <p:cNvCxnSpPr/>
          <p:nvPr userDrawn="1"/>
        </p:nvCxnSpPr>
        <p:spPr>
          <a:xfrm rot="5400000">
            <a:off x="-207264" y="1077423"/>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6" name="Gerade Verbindung 26">
            <a:extLst>
              <a:ext uri="{FF2B5EF4-FFF2-40B4-BE49-F238E27FC236}">
                <a16:creationId xmlns:a16="http://schemas.microsoft.com/office/drawing/2014/main" id="{9F36F39F-CCA0-4348-B527-9FFF8C80C02B}"/>
              </a:ext>
            </a:extLst>
          </p:cNvPr>
          <p:cNvCxnSpPr/>
          <p:nvPr userDrawn="1"/>
        </p:nvCxnSpPr>
        <p:spPr>
          <a:xfrm rot="5400000">
            <a:off x="-207264" y="39768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7" name="Gerade Verbindung 26">
            <a:extLst>
              <a:ext uri="{FF2B5EF4-FFF2-40B4-BE49-F238E27FC236}">
                <a16:creationId xmlns:a16="http://schemas.microsoft.com/office/drawing/2014/main" id="{CBD5609B-CAFC-4582-B5E7-FD466A5715B4}"/>
              </a:ext>
            </a:extLst>
          </p:cNvPr>
          <p:cNvCxnSpPr/>
          <p:nvPr userDrawn="1"/>
        </p:nvCxnSpPr>
        <p:spPr>
          <a:xfrm rot="5400000">
            <a:off x="-207264" y="4199159"/>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8" name="Gerade Verbindung 26">
            <a:extLst>
              <a:ext uri="{FF2B5EF4-FFF2-40B4-BE49-F238E27FC236}">
                <a16:creationId xmlns:a16="http://schemas.microsoft.com/office/drawing/2014/main" id="{A888101D-F2AB-46C8-AC07-D9CAE7D94BAF}"/>
              </a:ext>
            </a:extLst>
          </p:cNvPr>
          <p:cNvCxnSpPr/>
          <p:nvPr userDrawn="1"/>
        </p:nvCxnSpPr>
        <p:spPr>
          <a:xfrm rot="5400000">
            <a:off x="-207264" y="4559995"/>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9" name="Gerade Verbindung 26">
            <a:extLst>
              <a:ext uri="{FF2B5EF4-FFF2-40B4-BE49-F238E27FC236}">
                <a16:creationId xmlns:a16="http://schemas.microsoft.com/office/drawing/2014/main" id="{B4BFC9AE-421D-498A-ACDB-49F78CDBE682}"/>
              </a:ext>
            </a:extLst>
          </p:cNvPr>
          <p:cNvCxnSpPr/>
          <p:nvPr userDrawn="1"/>
        </p:nvCxnSpPr>
        <p:spPr>
          <a:xfrm rot="5400000">
            <a:off x="-207264" y="523973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0" name="Gerade Verbindung 26">
            <a:extLst>
              <a:ext uri="{FF2B5EF4-FFF2-40B4-BE49-F238E27FC236}">
                <a16:creationId xmlns:a16="http://schemas.microsoft.com/office/drawing/2014/main" id="{750C035D-5700-473D-BA05-1A43A4EB95C0}"/>
              </a:ext>
            </a:extLst>
          </p:cNvPr>
          <p:cNvCxnSpPr/>
          <p:nvPr userDrawn="1"/>
        </p:nvCxnSpPr>
        <p:spPr>
          <a:xfrm rot="5400000">
            <a:off x="12399264" y="5600572"/>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1" name="Gerade Verbindung 26">
            <a:extLst>
              <a:ext uri="{FF2B5EF4-FFF2-40B4-BE49-F238E27FC236}">
                <a16:creationId xmlns:a16="http://schemas.microsoft.com/office/drawing/2014/main" id="{B37E8C31-C457-49F9-82F8-6E6E4AD516B1}"/>
              </a:ext>
            </a:extLst>
          </p:cNvPr>
          <p:cNvCxnSpPr/>
          <p:nvPr userDrawn="1"/>
        </p:nvCxnSpPr>
        <p:spPr>
          <a:xfrm rot="5400000">
            <a:off x="12399264" y="3519416"/>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4" name="Gerade Verbindung 26">
            <a:extLst>
              <a:ext uri="{FF2B5EF4-FFF2-40B4-BE49-F238E27FC236}">
                <a16:creationId xmlns:a16="http://schemas.microsoft.com/office/drawing/2014/main" id="{2F50D03E-058C-4B19-AC5A-5182C82358B6}"/>
              </a:ext>
            </a:extLst>
          </p:cNvPr>
          <p:cNvCxnSpPr/>
          <p:nvPr userDrawn="1"/>
        </p:nvCxnSpPr>
        <p:spPr>
          <a:xfrm rot="5400000">
            <a:off x="12399264" y="315858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7" name="Gerade Verbindung 26">
            <a:extLst>
              <a:ext uri="{FF2B5EF4-FFF2-40B4-BE49-F238E27FC236}">
                <a16:creationId xmlns:a16="http://schemas.microsoft.com/office/drawing/2014/main" id="{8778A465-244B-4B22-8F5F-305B1C7EC92D}"/>
              </a:ext>
            </a:extLst>
          </p:cNvPr>
          <p:cNvCxnSpPr/>
          <p:nvPr userDrawn="1"/>
        </p:nvCxnSpPr>
        <p:spPr>
          <a:xfrm rot="5400000">
            <a:off x="12399264" y="247883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8" name="Gerade Verbindung 26">
            <a:extLst>
              <a:ext uri="{FF2B5EF4-FFF2-40B4-BE49-F238E27FC236}">
                <a16:creationId xmlns:a16="http://schemas.microsoft.com/office/drawing/2014/main" id="{15013B41-C897-40ED-A86F-8B01315E9BCB}"/>
              </a:ext>
            </a:extLst>
          </p:cNvPr>
          <p:cNvCxnSpPr/>
          <p:nvPr userDrawn="1"/>
        </p:nvCxnSpPr>
        <p:spPr>
          <a:xfrm rot="5400000">
            <a:off x="12399264" y="2118001"/>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9" name="Gerade Verbindung 26">
            <a:extLst>
              <a:ext uri="{FF2B5EF4-FFF2-40B4-BE49-F238E27FC236}">
                <a16:creationId xmlns:a16="http://schemas.microsoft.com/office/drawing/2014/main" id="{E8FE047E-B97F-4F02-AD50-104DC6B315FE}"/>
              </a:ext>
            </a:extLst>
          </p:cNvPr>
          <p:cNvCxnSpPr/>
          <p:nvPr userDrawn="1"/>
        </p:nvCxnSpPr>
        <p:spPr>
          <a:xfrm rot="5400000">
            <a:off x="12399264" y="1438259"/>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0" name="Gerade Verbindung 26">
            <a:extLst>
              <a:ext uri="{FF2B5EF4-FFF2-40B4-BE49-F238E27FC236}">
                <a16:creationId xmlns:a16="http://schemas.microsoft.com/office/drawing/2014/main" id="{BC6669ED-B1F1-4DDA-8EA7-D4B1357D4EA6}"/>
              </a:ext>
            </a:extLst>
          </p:cNvPr>
          <p:cNvCxnSpPr/>
          <p:nvPr userDrawn="1"/>
        </p:nvCxnSpPr>
        <p:spPr>
          <a:xfrm rot="5400000">
            <a:off x="12399264" y="1077423"/>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1" name="Gerade Verbindung 26">
            <a:extLst>
              <a:ext uri="{FF2B5EF4-FFF2-40B4-BE49-F238E27FC236}">
                <a16:creationId xmlns:a16="http://schemas.microsoft.com/office/drawing/2014/main" id="{16DCA8BE-27F9-46C2-B4F1-ECD59D8D3FB9}"/>
              </a:ext>
            </a:extLst>
          </p:cNvPr>
          <p:cNvCxnSpPr/>
          <p:nvPr userDrawn="1"/>
        </p:nvCxnSpPr>
        <p:spPr>
          <a:xfrm rot="5400000">
            <a:off x="12399264" y="397680"/>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2" name="Gerade Verbindung 26">
            <a:extLst>
              <a:ext uri="{FF2B5EF4-FFF2-40B4-BE49-F238E27FC236}">
                <a16:creationId xmlns:a16="http://schemas.microsoft.com/office/drawing/2014/main" id="{BDAB1003-C375-4F84-BB0B-42A4C10D4E4D}"/>
              </a:ext>
            </a:extLst>
          </p:cNvPr>
          <p:cNvCxnSpPr/>
          <p:nvPr userDrawn="1"/>
        </p:nvCxnSpPr>
        <p:spPr>
          <a:xfrm rot="5400000">
            <a:off x="12399264" y="4199159"/>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3" name="Gerade Verbindung 26">
            <a:extLst>
              <a:ext uri="{FF2B5EF4-FFF2-40B4-BE49-F238E27FC236}">
                <a16:creationId xmlns:a16="http://schemas.microsoft.com/office/drawing/2014/main" id="{088D6805-BC04-485B-938B-5536C96E8DA6}"/>
              </a:ext>
            </a:extLst>
          </p:cNvPr>
          <p:cNvCxnSpPr/>
          <p:nvPr userDrawn="1"/>
        </p:nvCxnSpPr>
        <p:spPr>
          <a:xfrm rot="5400000">
            <a:off x="12399264" y="4559995"/>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4" name="Gerade Verbindung 26">
            <a:extLst>
              <a:ext uri="{FF2B5EF4-FFF2-40B4-BE49-F238E27FC236}">
                <a16:creationId xmlns:a16="http://schemas.microsoft.com/office/drawing/2014/main" id="{A4458811-3440-4840-B7FE-B24DA0C225CA}"/>
              </a:ext>
            </a:extLst>
          </p:cNvPr>
          <p:cNvCxnSpPr/>
          <p:nvPr userDrawn="1"/>
        </p:nvCxnSpPr>
        <p:spPr>
          <a:xfrm rot="5400000">
            <a:off x="12399264" y="523973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4" name="Gerade Verbindung 33">
            <a:extLst>
              <a:ext uri="{FF2B5EF4-FFF2-40B4-BE49-F238E27FC236}">
                <a16:creationId xmlns:a16="http://schemas.microsoft.com/office/drawing/2014/main" id="{770DE3F2-9F81-4BB4-B6D3-E78392A0D58D}"/>
              </a:ext>
            </a:extLst>
          </p:cNvPr>
          <p:cNvCxnSpPr/>
          <p:nvPr userDrawn="1"/>
        </p:nvCxnSpPr>
        <p:spPr>
          <a:xfrm>
            <a:off x="557408" y="-309033"/>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5" name="Gerade Verbindung 33">
            <a:extLst>
              <a:ext uri="{FF2B5EF4-FFF2-40B4-BE49-F238E27FC236}">
                <a16:creationId xmlns:a16="http://schemas.microsoft.com/office/drawing/2014/main" id="{C88FA586-DD69-4C50-BE9D-2D35939E868C}"/>
              </a:ext>
            </a:extLst>
          </p:cNvPr>
          <p:cNvCxnSpPr/>
          <p:nvPr userDrawn="1"/>
        </p:nvCxnSpPr>
        <p:spPr>
          <a:xfrm>
            <a:off x="557408" y="6973824"/>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62" name="Footer Placeholder 37">
            <a:extLst>
              <a:ext uri="{FF2B5EF4-FFF2-40B4-BE49-F238E27FC236}">
                <a16:creationId xmlns:a16="http://schemas.microsoft.com/office/drawing/2014/main" id="{959077E1-A8DD-432A-9291-A6D3F71558D3}"/>
              </a:ext>
            </a:extLst>
          </p:cNvPr>
          <p:cNvSpPr>
            <a:spLocks noGrp="1"/>
          </p:cNvSpPr>
          <p:nvPr>
            <p:ph type="ftr" sz="quarter" idx="3"/>
          </p:nvPr>
        </p:nvSpPr>
        <p:spPr>
          <a:xfrm rot="16200000">
            <a:off x="-1177291" y="3996696"/>
            <a:ext cx="2982965" cy="146304"/>
          </a:xfrm>
          <a:prstGeom prst="rect">
            <a:avLst/>
          </a:prstGeom>
        </p:spPr>
        <p:txBody>
          <a:bodyPr vert="horz" lIns="0" tIns="0" rIns="0" bIns="0" rtlCol="0" anchor="t" anchorCtr="0"/>
          <a:lstStyle>
            <a:lvl1pPr algn="l">
              <a:defRPr lang="en-US" sz="800" kern="1200">
                <a:solidFill>
                  <a:schemeClr val="tx1"/>
                </a:solidFill>
                <a:latin typeface="+mn-lt"/>
                <a:ea typeface="+mn-ea"/>
                <a:cs typeface="+mn-cs"/>
              </a:defRPr>
            </a:lvl1pPr>
          </a:lstStyle>
          <a:p>
            <a:r>
              <a:rPr lang="en-US"/>
              <a:t>Confidential</a:t>
            </a:r>
          </a:p>
        </p:txBody>
      </p:sp>
    </p:spTree>
    <p:extLst>
      <p:ext uri="{BB962C8B-B14F-4D97-AF65-F5344CB8AC3E}">
        <p14:creationId xmlns:p14="http://schemas.microsoft.com/office/powerpoint/2010/main" val="191879318"/>
      </p:ext>
    </p:extLst>
  </p:cSld>
  <p:clrMap bg1="lt1" tx1="dk1" bg2="lt2" tx2="dk2" accent1="accent1" accent2="accent2" accent3="accent3" accent4="accent4" accent5="accent5" accent6="accent6" hlink="hlink" folHlink="folHlink"/>
  <p:sldLayoutIdLst>
    <p:sldLayoutId id="2147483858" r:id="rId1"/>
    <p:sldLayoutId id="2147483859" r:id="rId2"/>
    <p:sldLayoutId id="2147483860" r:id="rId3"/>
    <p:sldLayoutId id="2147483861" r:id="rId4"/>
    <p:sldLayoutId id="2147483862" r:id="rId5"/>
    <p:sldLayoutId id="2147483863" r:id="rId6"/>
    <p:sldLayoutId id="2147483864" r:id="rId7"/>
    <p:sldLayoutId id="2147483865" r:id="rId8"/>
    <p:sldLayoutId id="2147483866" r:id="rId9"/>
    <p:sldLayoutId id="2147483867" r:id="rId10"/>
    <p:sldLayoutId id="2147483868" r:id="rId11"/>
    <p:sldLayoutId id="2147483869" r:id="rId12"/>
    <p:sldLayoutId id="2147483870" r:id="rId13"/>
    <p:sldLayoutId id="2147483871" r:id="rId14"/>
    <p:sldLayoutId id="2147483872" r:id="rId15"/>
    <p:sldLayoutId id="2147483873" r:id="rId16"/>
    <p:sldLayoutId id="2147483874" r:id="rId17"/>
    <p:sldLayoutId id="2147483875" r:id="rId18"/>
    <p:sldLayoutId id="2147483876" r:id="rId19"/>
    <p:sldLayoutId id="2147483877" r:id="rId20"/>
    <p:sldLayoutId id="2147483878" r:id="rId21"/>
    <p:sldLayoutId id="2147483879" r:id="rId22"/>
    <p:sldLayoutId id="2147483880" r:id="rId23"/>
    <p:sldLayoutId id="2147483881" r:id="rId24"/>
    <p:sldLayoutId id="2147483882" r:id="rId25"/>
    <p:sldLayoutId id="2147483883" r:id="rId26"/>
    <p:sldLayoutId id="2147483884" r:id="rId27"/>
    <p:sldLayoutId id="2147483885" r:id="rId28"/>
    <p:sldLayoutId id="2147483886" r:id="rId29"/>
    <p:sldLayoutId id="2147483887" r:id="rId30"/>
    <p:sldLayoutId id="2147483888" r:id="rId31"/>
    <p:sldLayoutId id="2147483889" r:id="rId32"/>
    <p:sldLayoutId id="2147483890" r:id="rId33"/>
    <p:sldLayoutId id="2147483891" r:id="rId34"/>
    <p:sldLayoutId id="2147483892" r:id="rId35"/>
    <p:sldLayoutId id="2147483893" r:id="rId36"/>
    <p:sldLayoutId id="2147483894" r:id="rId37"/>
    <p:sldLayoutId id="2147483895" r:id="rId38"/>
    <p:sldLayoutId id="2147483896" r:id="rId39"/>
    <p:sldLayoutId id="2147483897" r:id="rId40"/>
    <p:sldLayoutId id="2147483898" r:id="rId41"/>
    <p:sldLayoutId id="2147483899" r:id="rId42"/>
    <p:sldLayoutId id="2147483900" r:id="rId43"/>
    <p:sldLayoutId id="2147483901" r:id="rId44"/>
    <p:sldLayoutId id="2147483902" r:id="rId45"/>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p:txStyles>
    <p:titleStyle>
      <a:lvl1pPr algn="l" defTabSz="914377" rtl="0" eaLnBrk="1" latinLnBrk="0" hangingPunct="1">
        <a:lnSpc>
          <a:spcPct val="100000"/>
        </a:lnSpc>
        <a:spcBef>
          <a:spcPct val="0"/>
        </a:spcBef>
        <a:buNone/>
        <a:defRPr sz="2933" kern="1200">
          <a:solidFill>
            <a:schemeClr val="tx1"/>
          </a:solidFill>
          <a:latin typeface="+mj-lt"/>
          <a:ea typeface="+mj-ea"/>
          <a:cs typeface="+mj-cs"/>
        </a:defRPr>
      </a:lvl1pPr>
    </p:titleStyle>
    <p:bodyStyle>
      <a:lvl1pPr marL="0" indent="0" algn="l" defTabSz="914377" rtl="0" eaLnBrk="1" latinLnBrk="0" hangingPunct="1">
        <a:lnSpc>
          <a:spcPct val="100000"/>
        </a:lnSpc>
        <a:spcBef>
          <a:spcPts val="0"/>
        </a:spcBef>
        <a:spcAft>
          <a:spcPts val="800"/>
        </a:spcAft>
        <a:buFont typeface="Arial" panose="020B0604020202020204" pitchFamily="34" charset="0"/>
        <a:buNone/>
        <a:defRPr sz="1467" kern="1200">
          <a:solidFill>
            <a:schemeClr val="tx2"/>
          </a:solidFill>
          <a:latin typeface="+mn-lt"/>
          <a:ea typeface="+mn-ea"/>
          <a:cs typeface="+mn-cs"/>
        </a:defRPr>
      </a:lvl1pPr>
      <a:lvl2pPr marL="154513" indent="-154513" algn="l" defTabSz="914377" rtl="0" eaLnBrk="1" latinLnBrk="0" hangingPunct="1">
        <a:lnSpc>
          <a:spcPct val="100000"/>
        </a:lnSpc>
        <a:spcBef>
          <a:spcPts val="0"/>
        </a:spcBef>
        <a:spcAft>
          <a:spcPts val="800"/>
        </a:spcAft>
        <a:buFont typeface="Arial" panose="020B0604020202020204" pitchFamily="34" charset="0"/>
        <a:buChar char="•"/>
        <a:defRPr sz="1467" kern="1200">
          <a:solidFill>
            <a:schemeClr val="tx2"/>
          </a:solidFill>
          <a:latin typeface="+mn-lt"/>
          <a:ea typeface="+mn-ea"/>
          <a:cs typeface="+mn-cs"/>
        </a:defRPr>
      </a:lvl2pPr>
      <a:lvl3pPr marL="309026" indent="-154513" algn="l" defTabSz="914377" rtl="0" eaLnBrk="1" latinLnBrk="0" hangingPunct="1">
        <a:lnSpc>
          <a:spcPct val="100000"/>
        </a:lnSpc>
        <a:spcBef>
          <a:spcPts val="0"/>
        </a:spcBef>
        <a:spcAft>
          <a:spcPts val="800"/>
        </a:spcAft>
        <a:buFont typeface="Symbol" pitchFamily="2" charset="2"/>
        <a:buChar char="-"/>
        <a:defRPr sz="1467" kern="1200">
          <a:solidFill>
            <a:schemeClr val="tx2"/>
          </a:solidFill>
          <a:latin typeface="+mn-lt"/>
          <a:ea typeface="+mn-ea"/>
          <a:cs typeface="+mn-cs"/>
        </a:defRPr>
      </a:lvl3pPr>
      <a:lvl4pPr marL="455073" indent="-146047" algn="l" defTabSz="914377" rtl="0" eaLnBrk="1" latinLnBrk="0" hangingPunct="1">
        <a:lnSpc>
          <a:spcPct val="100000"/>
        </a:lnSpc>
        <a:spcBef>
          <a:spcPts val="0"/>
        </a:spcBef>
        <a:spcAft>
          <a:spcPts val="800"/>
        </a:spcAft>
        <a:buFont typeface="Arial" panose="020B0604020202020204" pitchFamily="34" charset="0"/>
        <a:buChar char="•"/>
        <a:defRPr sz="1467" kern="1200">
          <a:solidFill>
            <a:schemeClr val="tx2"/>
          </a:solidFill>
          <a:latin typeface="+mn-lt"/>
          <a:ea typeface="+mn-ea"/>
          <a:cs typeface="+mn-cs"/>
        </a:defRPr>
      </a:lvl4pPr>
      <a:lvl5pPr marL="609585" indent="-154513" algn="l" defTabSz="914377" rtl="0" eaLnBrk="1" latinLnBrk="0" hangingPunct="1">
        <a:lnSpc>
          <a:spcPct val="100000"/>
        </a:lnSpc>
        <a:spcBef>
          <a:spcPts val="0"/>
        </a:spcBef>
        <a:spcAft>
          <a:spcPts val="800"/>
        </a:spcAft>
        <a:buFont typeface="Symbol" pitchFamily="2" charset="2"/>
        <a:buChar char="-"/>
        <a:tabLst/>
        <a:defRPr sz="1467" kern="1200">
          <a:solidFill>
            <a:schemeClr val="tx2"/>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2" pos="3084">
          <p15:clr>
            <a:srgbClr val="F26B43"/>
          </p15:clr>
        </p15:guide>
        <p15:guide id="3" pos="576">
          <p15:clr>
            <a:srgbClr val="F26B43"/>
          </p15:clr>
        </p15:guide>
        <p15:guide id="4" pos="5592">
          <p15:clr>
            <a:srgbClr val="F26B43"/>
          </p15:clr>
        </p15:guide>
        <p15:guide id="5" pos="3170">
          <p15:clr>
            <a:srgbClr val="F26B43"/>
          </p15:clr>
        </p15:guide>
        <p15:guide id="6" pos="1268">
          <p15:clr>
            <a:srgbClr val="F26B43"/>
          </p15:clr>
        </p15:guide>
        <p15:guide id="7" pos="1440">
          <p15:clr>
            <a:srgbClr val="F26B43"/>
          </p15:clr>
        </p15:guide>
        <p15:guide id="8" pos="2306">
          <p15:clr>
            <a:srgbClr val="F26B43"/>
          </p15:clr>
        </p15:guide>
        <p15:guide id="9" pos="2133">
          <p15:clr>
            <a:srgbClr val="F26B43"/>
          </p15:clr>
        </p15:guide>
        <p15:guide id="10" pos="2996">
          <p15:clr>
            <a:srgbClr val="F26B43"/>
          </p15:clr>
        </p15:guide>
        <p15:guide id="11" pos="3864">
          <p15:clr>
            <a:srgbClr val="F26B43"/>
          </p15:clr>
        </p15:guide>
        <p15:guide id="12" pos="4035">
          <p15:clr>
            <a:srgbClr val="F26B43"/>
          </p15:clr>
        </p15:guide>
        <p15:guide id="13" pos="4728">
          <p15:clr>
            <a:srgbClr val="F26B43"/>
          </p15:clr>
        </p15:guide>
        <p15:guide id="14" pos="4899">
          <p15:clr>
            <a:srgbClr val="F26B43"/>
          </p15:clr>
        </p15:guide>
        <p15:guide id="15" pos="402">
          <p15:clr>
            <a:srgbClr val="F26B43"/>
          </p15:clr>
        </p15:guide>
        <p15:guide id="16" orient="horz" pos="3010">
          <p15:clr>
            <a:srgbClr val="F26B43"/>
          </p15:clr>
        </p15:guide>
        <p15:guide id="17" orient="horz" pos="187">
          <p15:clr>
            <a:srgbClr val="F26B43"/>
          </p15:clr>
        </p15:guide>
        <p15:guide id="18" orient="horz" pos="722">
          <p15:clr>
            <a:srgbClr val="F26B43"/>
          </p15:clr>
        </p15:guide>
        <p15:guide id="19" pos="264">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5200" y="384000"/>
            <a:ext cx="11001600" cy="960000"/>
          </a:xfrm>
          <a:prstGeom prst="rect">
            <a:avLst/>
          </a:prstGeom>
        </p:spPr>
        <p:txBody>
          <a:bodyPr vert="horz" lIns="0" tIns="0" rIns="0" bIns="0" rtlCol="0" anchor="t" anchorCtr="0">
            <a:noAutofit/>
          </a:bodyPr>
          <a:lstStyle/>
          <a:p>
            <a:r>
              <a:rPr lang="en-US" noProof="0"/>
              <a:t>Click to edit Master title style</a:t>
            </a:r>
          </a:p>
        </p:txBody>
      </p:sp>
      <p:sp>
        <p:nvSpPr>
          <p:cNvPr id="3" name="Text Placeholder 2"/>
          <p:cNvSpPr>
            <a:spLocks noGrp="1"/>
          </p:cNvSpPr>
          <p:nvPr>
            <p:ph type="body" idx="1"/>
          </p:nvPr>
        </p:nvSpPr>
        <p:spPr>
          <a:xfrm>
            <a:off x="835200" y="2197303"/>
            <a:ext cx="11007067" cy="4162656"/>
          </a:xfrm>
          <a:prstGeom prst="rect">
            <a:avLst/>
          </a:prstGeom>
        </p:spPr>
        <p:txBody>
          <a:bodyPr vert="horz" lIns="0" tIns="0" rIns="0" bIns="0" rtlCol="0" anchor="t" anchorCtr="0">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2"/>
          </p:nvPr>
        </p:nvSpPr>
        <p:spPr>
          <a:xfrm rot="-5400000">
            <a:off x="26499" y="5773573"/>
            <a:ext cx="576000" cy="144000"/>
          </a:xfrm>
          <a:prstGeom prst="rect">
            <a:avLst/>
          </a:prstGeom>
        </p:spPr>
        <p:txBody>
          <a:bodyPr vert="horz" lIns="0" tIns="0" rIns="0" bIns="0" rtlCol="0" anchor="t" anchorCtr="0">
            <a:noAutofit/>
          </a:bodyPr>
          <a:lstStyle>
            <a:lvl1pPr algn="l">
              <a:lnSpc>
                <a:spcPct val="100000"/>
              </a:lnSpc>
              <a:spcBef>
                <a:spcPts val="0"/>
              </a:spcBef>
              <a:defRPr sz="800" b="0">
                <a:solidFill>
                  <a:schemeClr val="tx1"/>
                </a:solidFill>
                <a:latin typeface="Arial" panose="020B0604020202020204" pitchFamily="34" charset="0"/>
                <a:cs typeface="Arial" panose="020B0604020202020204" pitchFamily="34" charset="0"/>
              </a:defRPr>
            </a:lvl1pPr>
          </a:lstStyle>
          <a:p>
            <a:fld id="{B5B14400-0655-48F5-BCD3-F38409B160E0}" type="datetime1">
              <a:rPr lang="en-US" smtClean="0"/>
              <a:t>07/18/2024</a:t>
            </a:fld>
            <a:endParaRPr lang="en-US" dirty="0"/>
          </a:p>
        </p:txBody>
      </p:sp>
      <p:sp>
        <p:nvSpPr>
          <p:cNvPr id="5" name="Footer Placeholder 4"/>
          <p:cNvSpPr>
            <a:spLocks noGrp="1"/>
          </p:cNvSpPr>
          <p:nvPr>
            <p:ph type="ftr" sz="quarter" idx="3"/>
          </p:nvPr>
        </p:nvSpPr>
        <p:spPr>
          <a:xfrm rot="-5400000">
            <a:off x="-850724" y="4327489"/>
            <a:ext cx="2330445" cy="144000"/>
          </a:xfrm>
          <a:prstGeom prst="rect">
            <a:avLst/>
          </a:prstGeom>
        </p:spPr>
        <p:txBody>
          <a:bodyPr vert="horz" lIns="0" tIns="0" rIns="0" bIns="0" rtlCol="0" anchor="t" anchorCtr="0">
            <a:noAutofit/>
          </a:bodyPr>
          <a:lstStyle>
            <a:lvl1pPr algn="l">
              <a:lnSpc>
                <a:spcPct val="100000"/>
              </a:lnSpc>
              <a:spcBef>
                <a:spcPts val="0"/>
              </a:spcBef>
              <a:defRPr sz="800" b="0">
                <a:solidFill>
                  <a:schemeClr val="tx1"/>
                </a:solidFill>
                <a:latin typeface="Arial" panose="020B0604020202020204" pitchFamily="34" charset="0"/>
                <a:cs typeface="Arial" panose="020B0604020202020204" pitchFamily="34" charset="0"/>
              </a:defRPr>
            </a:lvl1pPr>
          </a:lstStyle>
          <a:p>
            <a:r>
              <a:rPr lang="en-US" dirty="0"/>
              <a:t>Besse Medical  |  Confidential</a:t>
            </a:r>
          </a:p>
        </p:txBody>
      </p:sp>
      <p:sp>
        <p:nvSpPr>
          <p:cNvPr id="6" name="Slide Number Placeholder 5"/>
          <p:cNvSpPr>
            <a:spLocks noGrp="1"/>
          </p:cNvSpPr>
          <p:nvPr>
            <p:ph type="sldNum" sz="quarter" idx="4"/>
          </p:nvPr>
        </p:nvSpPr>
        <p:spPr>
          <a:xfrm rot="-5400000">
            <a:off x="194499" y="6190393"/>
            <a:ext cx="240000" cy="144000"/>
          </a:xfrm>
          <a:prstGeom prst="rect">
            <a:avLst/>
          </a:prstGeom>
        </p:spPr>
        <p:txBody>
          <a:bodyPr vert="horz" lIns="0" tIns="0" rIns="0" bIns="0" rtlCol="0" anchor="t" anchorCtr="0">
            <a:noAutofit/>
          </a:bodyPr>
          <a:lstStyle>
            <a:lvl1pPr algn="l">
              <a:lnSpc>
                <a:spcPct val="100000"/>
              </a:lnSpc>
              <a:spcBef>
                <a:spcPts val="0"/>
              </a:spcBef>
              <a:defRPr sz="800" b="1">
                <a:solidFill>
                  <a:schemeClr val="tx1"/>
                </a:solidFill>
                <a:latin typeface="Arial" panose="020B0604020202020204" pitchFamily="34" charset="0"/>
                <a:cs typeface="Arial" panose="020B0604020202020204" pitchFamily="34" charset="0"/>
              </a:defRPr>
            </a:lvl1pPr>
          </a:lstStyle>
          <a:p>
            <a:fld id="{7402B711-A71A-452E-950A-8AB93037233C}" type="slidenum">
              <a:rPr lang="en-US" smtClean="0"/>
              <a:pPr/>
              <a:t>‹#›</a:t>
            </a:fld>
            <a:endParaRPr lang="en-US" dirty="0"/>
          </a:p>
        </p:txBody>
      </p:sp>
      <p:grpSp>
        <p:nvGrpSpPr>
          <p:cNvPr id="7" name="Group 6">
            <a:extLst>
              <a:ext uri="{FF2B5EF4-FFF2-40B4-BE49-F238E27FC236}">
                <a16:creationId xmlns:a16="http://schemas.microsoft.com/office/drawing/2014/main" id="{3273E599-F341-E6FB-8FD8-3642C1C2C9F9}"/>
              </a:ext>
            </a:extLst>
          </p:cNvPr>
          <p:cNvGrpSpPr/>
          <p:nvPr userDrawn="1"/>
        </p:nvGrpSpPr>
        <p:grpSpPr>
          <a:xfrm>
            <a:off x="-297264" y="381000"/>
            <a:ext cx="180000" cy="5994400"/>
            <a:chOff x="-222948" y="285750"/>
            <a:chExt cx="135000" cy="4495800"/>
          </a:xfrm>
        </p:grpSpPr>
        <p:cxnSp>
          <p:nvCxnSpPr>
            <p:cNvPr id="8" name="Gerade Verbindung 26">
              <a:extLst>
                <a:ext uri="{FF2B5EF4-FFF2-40B4-BE49-F238E27FC236}">
                  <a16:creationId xmlns:a16="http://schemas.microsoft.com/office/drawing/2014/main" id="{F014380B-B247-3C19-55EC-29FE8AFA3398}"/>
                </a:ext>
              </a:extLst>
            </p:cNvPr>
            <p:cNvCxnSpPr/>
            <p:nvPr userDrawn="1"/>
          </p:nvCxnSpPr>
          <p:spPr>
            <a:xfrm rot="5400000">
              <a:off x="-155448" y="291275"/>
              <a:ext cx="0" cy="135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Gerade Verbindung 26">
              <a:extLst>
                <a:ext uri="{FF2B5EF4-FFF2-40B4-BE49-F238E27FC236}">
                  <a16:creationId xmlns:a16="http://schemas.microsoft.com/office/drawing/2014/main" id="{24E514B9-DF2A-C1C8-FDC3-9E9096DABE97}"/>
                </a:ext>
              </a:extLst>
            </p:cNvPr>
            <p:cNvCxnSpPr/>
            <p:nvPr userDrawn="1"/>
          </p:nvCxnSpPr>
          <p:spPr>
            <a:xfrm rot="5400000">
              <a:off x="-155448" y="218250"/>
              <a:ext cx="0" cy="135000"/>
            </a:xfrm>
            <a:prstGeom prst="line">
              <a:avLst/>
            </a:prstGeom>
            <a:ln w="12700">
              <a:solidFill>
                <a:srgbClr val="E22F00"/>
              </a:solidFill>
            </a:ln>
          </p:spPr>
          <p:style>
            <a:lnRef idx="1">
              <a:schemeClr val="accent1"/>
            </a:lnRef>
            <a:fillRef idx="0">
              <a:schemeClr val="accent1"/>
            </a:fillRef>
            <a:effectRef idx="0">
              <a:schemeClr val="accent1"/>
            </a:effectRef>
            <a:fontRef idx="minor">
              <a:schemeClr val="tx1"/>
            </a:fontRef>
          </p:style>
        </p:cxnSp>
        <p:cxnSp>
          <p:nvCxnSpPr>
            <p:cNvPr id="10" name="Gerade Verbindung 26">
              <a:extLst>
                <a:ext uri="{FF2B5EF4-FFF2-40B4-BE49-F238E27FC236}">
                  <a16:creationId xmlns:a16="http://schemas.microsoft.com/office/drawing/2014/main" id="{B51CEF24-ED73-F5F0-ABFC-270A3F0A0611}"/>
                </a:ext>
              </a:extLst>
            </p:cNvPr>
            <p:cNvCxnSpPr/>
            <p:nvPr userDrawn="1"/>
          </p:nvCxnSpPr>
          <p:spPr>
            <a:xfrm rot="5400000">
              <a:off x="-155448" y="1078742"/>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Gerade Verbindung 26">
              <a:extLst>
                <a:ext uri="{FF2B5EF4-FFF2-40B4-BE49-F238E27FC236}">
                  <a16:creationId xmlns:a16="http://schemas.microsoft.com/office/drawing/2014/main" id="{C74BFCDF-A0EC-6337-6BCA-2A3E2E433985}"/>
                </a:ext>
              </a:extLst>
            </p:cNvPr>
            <p:cNvCxnSpPr>
              <a:cxnSpLocks/>
            </p:cNvCxnSpPr>
            <p:nvPr userDrawn="1"/>
          </p:nvCxnSpPr>
          <p:spPr>
            <a:xfrm flipH="1">
              <a:off x="-222948" y="1647977"/>
              <a:ext cx="135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Gerade Verbindung 26">
              <a:extLst>
                <a:ext uri="{FF2B5EF4-FFF2-40B4-BE49-F238E27FC236}">
                  <a16:creationId xmlns:a16="http://schemas.microsoft.com/office/drawing/2014/main" id="{A2D5ED5D-B006-80EB-A2B3-BE728F5A395B}"/>
                </a:ext>
              </a:extLst>
            </p:cNvPr>
            <p:cNvCxnSpPr/>
            <p:nvPr userDrawn="1"/>
          </p:nvCxnSpPr>
          <p:spPr>
            <a:xfrm rot="5400000">
              <a:off x="-155448" y="4714050"/>
              <a:ext cx="0" cy="135000"/>
            </a:xfrm>
            <a:prstGeom prst="line">
              <a:avLst/>
            </a:prstGeom>
            <a:ln w="12700">
              <a:solidFill>
                <a:srgbClr val="E22F00"/>
              </a:solidFill>
            </a:ln>
          </p:spPr>
          <p:style>
            <a:lnRef idx="1">
              <a:schemeClr val="accent1"/>
            </a:lnRef>
            <a:fillRef idx="0">
              <a:schemeClr val="accent1"/>
            </a:fillRef>
            <a:effectRef idx="0">
              <a:schemeClr val="accent1"/>
            </a:effectRef>
            <a:fontRef idx="minor">
              <a:schemeClr val="tx1"/>
            </a:fontRef>
          </p:style>
        </p:cxnSp>
      </p:grpSp>
      <p:grpSp>
        <p:nvGrpSpPr>
          <p:cNvPr id="13" name="Group 12">
            <a:extLst>
              <a:ext uri="{FF2B5EF4-FFF2-40B4-BE49-F238E27FC236}">
                <a16:creationId xmlns:a16="http://schemas.microsoft.com/office/drawing/2014/main" id="{B3FF41AF-C805-8322-2C4B-B3FCB75C8872}"/>
              </a:ext>
            </a:extLst>
          </p:cNvPr>
          <p:cNvGrpSpPr/>
          <p:nvPr userDrawn="1"/>
        </p:nvGrpSpPr>
        <p:grpSpPr>
          <a:xfrm>
            <a:off x="563418" y="-286175"/>
            <a:ext cx="11272983" cy="180000"/>
            <a:chOff x="422563" y="-214631"/>
            <a:chExt cx="8454737" cy="135000"/>
          </a:xfrm>
        </p:grpSpPr>
        <p:cxnSp>
          <p:nvCxnSpPr>
            <p:cNvPr id="14" name="Gerade Verbindung 26">
              <a:extLst>
                <a:ext uri="{FF2B5EF4-FFF2-40B4-BE49-F238E27FC236}">
                  <a16:creationId xmlns:a16="http://schemas.microsoft.com/office/drawing/2014/main" id="{D37C5A85-B31D-318E-4C07-8048D1DA5CCB}"/>
                </a:ext>
              </a:extLst>
            </p:cNvPr>
            <p:cNvCxnSpPr>
              <a:cxnSpLocks/>
            </p:cNvCxnSpPr>
            <p:nvPr userDrawn="1"/>
          </p:nvCxnSpPr>
          <p:spPr>
            <a:xfrm rot="10800000">
              <a:off x="422563"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Gerade Verbindung 26">
              <a:extLst>
                <a:ext uri="{FF2B5EF4-FFF2-40B4-BE49-F238E27FC236}">
                  <a16:creationId xmlns:a16="http://schemas.microsoft.com/office/drawing/2014/main" id="{2BCCFB81-69B7-8346-864E-5366735F10A3}"/>
                </a:ext>
              </a:extLst>
            </p:cNvPr>
            <p:cNvCxnSpPr>
              <a:cxnSpLocks/>
            </p:cNvCxnSpPr>
            <p:nvPr userDrawn="1"/>
          </p:nvCxnSpPr>
          <p:spPr>
            <a:xfrm rot="10800000">
              <a:off x="1778000"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Gerade Verbindung 26">
              <a:extLst>
                <a:ext uri="{FF2B5EF4-FFF2-40B4-BE49-F238E27FC236}">
                  <a16:creationId xmlns:a16="http://schemas.microsoft.com/office/drawing/2014/main" id="{02DBC1B0-E232-F552-FCDA-7F688C780E89}"/>
                </a:ext>
              </a:extLst>
            </p:cNvPr>
            <p:cNvCxnSpPr>
              <a:cxnSpLocks/>
            </p:cNvCxnSpPr>
            <p:nvPr userDrawn="1"/>
          </p:nvCxnSpPr>
          <p:spPr>
            <a:xfrm rot="10800000">
              <a:off x="2046288"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Gerade Verbindung 26">
              <a:extLst>
                <a:ext uri="{FF2B5EF4-FFF2-40B4-BE49-F238E27FC236}">
                  <a16:creationId xmlns:a16="http://schemas.microsoft.com/office/drawing/2014/main" id="{70E1CC2D-ED14-D1BB-B1B7-C6531FBAA8E3}"/>
                </a:ext>
              </a:extLst>
            </p:cNvPr>
            <p:cNvCxnSpPr>
              <a:cxnSpLocks/>
            </p:cNvCxnSpPr>
            <p:nvPr userDrawn="1"/>
          </p:nvCxnSpPr>
          <p:spPr>
            <a:xfrm rot="10800000">
              <a:off x="3189288"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Gerade Verbindung 26">
              <a:extLst>
                <a:ext uri="{FF2B5EF4-FFF2-40B4-BE49-F238E27FC236}">
                  <a16:creationId xmlns:a16="http://schemas.microsoft.com/office/drawing/2014/main" id="{2E3DA46C-93D2-C6AA-777D-BC9A57D56244}"/>
                </a:ext>
              </a:extLst>
            </p:cNvPr>
            <p:cNvCxnSpPr>
              <a:cxnSpLocks/>
            </p:cNvCxnSpPr>
            <p:nvPr userDrawn="1"/>
          </p:nvCxnSpPr>
          <p:spPr>
            <a:xfrm rot="10800000">
              <a:off x="3463925"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Gerade Verbindung 26">
              <a:extLst>
                <a:ext uri="{FF2B5EF4-FFF2-40B4-BE49-F238E27FC236}">
                  <a16:creationId xmlns:a16="http://schemas.microsoft.com/office/drawing/2014/main" id="{6496A83B-264C-4A56-AF51-D67E8050388A}"/>
                </a:ext>
              </a:extLst>
            </p:cNvPr>
            <p:cNvCxnSpPr>
              <a:cxnSpLocks/>
            </p:cNvCxnSpPr>
            <p:nvPr userDrawn="1"/>
          </p:nvCxnSpPr>
          <p:spPr>
            <a:xfrm flipV="1">
              <a:off x="4613275"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Gerade Verbindung 26">
              <a:extLst>
                <a:ext uri="{FF2B5EF4-FFF2-40B4-BE49-F238E27FC236}">
                  <a16:creationId xmlns:a16="http://schemas.microsoft.com/office/drawing/2014/main" id="{BC3615BB-F686-22B4-8074-AFE8EEB50D15}"/>
                </a:ext>
              </a:extLst>
            </p:cNvPr>
            <p:cNvCxnSpPr>
              <a:cxnSpLocks/>
            </p:cNvCxnSpPr>
            <p:nvPr userDrawn="1"/>
          </p:nvCxnSpPr>
          <p:spPr>
            <a:xfrm flipV="1">
              <a:off x="4889905"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Gerade Verbindung 26">
              <a:extLst>
                <a:ext uri="{FF2B5EF4-FFF2-40B4-BE49-F238E27FC236}">
                  <a16:creationId xmlns:a16="http://schemas.microsoft.com/office/drawing/2014/main" id="{E565313F-550C-6BF2-C3D9-5870EA0E21A0}"/>
                </a:ext>
              </a:extLst>
            </p:cNvPr>
            <p:cNvCxnSpPr>
              <a:cxnSpLocks/>
            </p:cNvCxnSpPr>
            <p:nvPr userDrawn="1"/>
          </p:nvCxnSpPr>
          <p:spPr>
            <a:xfrm flipV="1">
              <a:off x="6034629"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Gerade Verbindung 26">
              <a:extLst>
                <a:ext uri="{FF2B5EF4-FFF2-40B4-BE49-F238E27FC236}">
                  <a16:creationId xmlns:a16="http://schemas.microsoft.com/office/drawing/2014/main" id="{3DE5CFCC-50F7-2656-5FFC-DB7D7BBA546B}"/>
                </a:ext>
              </a:extLst>
            </p:cNvPr>
            <p:cNvCxnSpPr>
              <a:cxnSpLocks/>
            </p:cNvCxnSpPr>
            <p:nvPr userDrawn="1"/>
          </p:nvCxnSpPr>
          <p:spPr>
            <a:xfrm flipV="1">
              <a:off x="6308725"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Gerade Verbindung 26">
              <a:extLst>
                <a:ext uri="{FF2B5EF4-FFF2-40B4-BE49-F238E27FC236}">
                  <a16:creationId xmlns:a16="http://schemas.microsoft.com/office/drawing/2014/main" id="{E6EE0F70-9A94-FD21-2E37-02966DD51DE3}"/>
                </a:ext>
              </a:extLst>
            </p:cNvPr>
            <p:cNvCxnSpPr>
              <a:cxnSpLocks/>
            </p:cNvCxnSpPr>
            <p:nvPr userDrawn="1"/>
          </p:nvCxnSpPr>
          <p:spPr>
            <a:xfrm flipV="1">
              <a:off x="7457918"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Gerade Verbindung 26">
              <a:extLst>
                <a:ext uri="{FF2B5EF4-FFF2-40B4-BE49-F238E27FC236}">
                  <a16:creationId xmlns:a16="http://schemas.microsoft.com/office/drawing/2014/main" id="{BE912B43-2A12-0DCA-B73E-183B29EB1C84}"/>
                </a:ext>
              </a:extLst>
            </p:cNvPr>
            <p:cNvCxnSpPr>
              <a:cxnSpLocks/>
            </p:cNvCxnSpPr>
            <p:nvPr userDrawn="1"/>
          </p:nvCxnSpPr>
          <p:spPr>
            <a:xfrm flipV="1">
              <a:off x="7727950"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Gerade Verbindung 26">
              <a:extLst>
                <a:ext uri="{FF2B5EF4-FFF2-40B4-BE49-F238E27FC236}">
                  <a16:creationId xmlns:a16="http://schemas.microsoft.com/office/drawing/2014/main" id="{0E706BDE-1724-7727-C6AD-4A2BD7A453CA}"/>
                </a:ext>
              </a:extLst>
            </p:cNvPr>
            <p:cNvCxnSpPr>
              <a:cxnSpLocks/>
            </p:cNvCxnSpPr>
            <p:nvPr userDrawn="1"/>
          </p:nvCxnSpPr>
          <p:spPr>
            <a:xfrm flipV="1">
              <a:off x="8877300" y="-214631"/>
              <a:ext cx="0" cy="135000"/>
            </a:xfrm>
            <a:prstGeom prst="line">
              <a:avLst/>
            </a:prstGeom>
            <a:ln w="12700">
              <a:solidFill>
                <a:srgbClr val="E22F00"/>
              </a:solidFill>
            </a:ln>
          </p:spPr>
          <p:style>
            <a:lnRef idx="1">
              <a:schemeClr val="accent1"/>
            </a:lnRef>
            <a:fillRef idx="0">
              <a:schemeClr val="accent1"/>
            </a:fillRef>
            <a:effectRef idx="0">
              <a:schemeClr val="accent1"/>
            </a:effectRef>
            <a:fontRef idx="minor">
              <a:schemeClr val="tx1"/>
            </a:fontRef>
          </p:style>
        </p:cxnSp>
        <p:cxnSp>
          <p:nvCxnSpPr>
            <p:cNvPr id="27" name="Gerade Verbindung 26">
              <a:extLst>
                <a:ext uri="{FF2B5EF4-FFF2-40B4-BE49-F238E27FC236}">
                  <a16:creationId xmlns:a16="http://schemas.microsoft.com/office/drawing/2014/main" id="{CA920068-3439-2042-AC33-0A6C3C13A815}"/>
                </a:ext>
              </a:extLst>
            </p:cNvPr>
            <p:cNvCxnSpPr>
              <a:cxnSpLocks/>
            </p:cNvCxnSpPr>
            <p:nvPr userDrawn="1"/>
          </p:nvCxnSpPr>
          <p:spPr>
            <a:xfrm rot="10800000">
              <a:off x="1338613"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Gerade Verbindung 26">
              <a:extLst>
                <a:ext uri="{FF2B5EF4-FFF2-40B4-BE49-F238E27FC236}">
                  <a16:creationId xmlns:a16="http://schemas.microsoft.com/office/drawing/2014/main" id="{32A354DE-EB23-DFB0-CAC3-B79DEC59A0D5}"/>
                </a:ext>
              </a:extLst>
            </p:cNvPr>
            <p:cNvCxnSpPr>
              <a:cxnSpLocks/>
            </p:cNvCxnSpPr>
            <p:nvPr userDrawn="1"/>
          </p:nvCxnSpPr>
          <p:spPr>
            <a:xfrm rot="10800000">
              <a:off x="1071419"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Gerade Verbindung 26">
              <a:extLst>
                <a:ext uri="{FF2B5EF4-FFF2-40B4-BE49-F238E27FC236}">
                  <a16:creationId xmlns:a16="http://schemas.microsoft.com/office/drawing/2014/main" id="{CA82FE88-E7BD-339F-BDE7-11775A9B5740}"/>
                </a:ext>
              </a:extLst>
            </p:cNvPr>
            <p:cNvCxnSpPr>
              <a:cxnSpLocks/>
            </p:cNvCxnSpPr>
            <p:nvPr userDrawn="1"/>
          </p:nvCxnSpPr>
          <p:spPr>
            <a:xfrm flipV="1">
              <a:off x="4179826"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Gerade Verbindung 26">
              <a:extLst>
                <a:ext uri="{FF2B5EF4-FFF2-40B4-BE49-F238E27FC236}">
                  <a16:creationId xmlns:a16="http://schemas.microsoft.com/office/drawing/2014/main" id="{B4FECB16-7243-EDDF-2826-64FAABD12948}"/>
                </a:ext>
              </a:extLst>
            </p:cNvPr>
            <p:cNvCxnSpPr>
              <a:cxnSpLocks/>
            </p:cNvCxnSpPr>
            <p:nvPr userDrawn="1"/>
          </p:nvCxnSpPr>
          <p:spPr>
            <a:xfrm flipV="1">
              <a:off x="3912631"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Gerade Verbindung 26">
              <a:extLst>
                <a:ext uri="{FF2B5EF4-FFF2-40B4-BE49-F238E27FC236}">
                  <a16:creationId xmlns:a16="http://schemas.microsoft.com/office/drawing/2014/main" id="{CAC5BE04-A659-E55A-42E5-6BB6F4B03043}"/>
                </a:ext>
              </a:extLst>
            </p:cNvPr>
            <p:cNvCxnSpPr>
              <a:cxnSpLocks/>
            </p:cNvCxnSpPr>
            <p:nvPr userDrawn="1"/>
          </p:nvCxnSpPr>
          <p:spPr>
            <a:xfrm flipV="1">
              <a:off x="2755900"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Gerade Verbindung 26">
              <a:extLst>
                <a:ext uri="{FF2B5EF4-FFF2-40B4-BE49-F238E27FC236}">
                  <a16:creationId xmlns:a16="http://schemas.microsoft.com/office/drawing/2014/main" id="{692773A5-9797-1BC9-F6AD-D876002A60B7}"/>
                </a:ext>
              </a:extLst>
            </p:cNvPr>
            <p:cNvCxnSpPr>
              <a:cxnSpLocks/>
            </p:cNvCxnSpPr>
            <p:nvPr userDrawn="1"/>
          </p:nvCxnSpPr>
          <p:spPr>
            <a:xfrm flipV="1">
              <a:off x="2484169"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Gerade Verbindung 26">
              <a:extLst>
                <a:ext uri="{FF2B5EF4-FFF2-40B4-BE49-F238E27FC236}">
                  <a16:creationId xmlns:a16="http://schemas.microsoft.com/office/drawing/2014/main" id="{54CD8802-F1C0-5E48-1CD9-C8DBBB84A954}"/>
                </a:ext>
              </a:extLst>
            </p:cNvPr>
            <p:cNvCxnSpPr>
              <a:cxnSpLocks/>
            </p:cNvCxnSpPr>
            <p:nvPr userDrawn="1"/>
          </p:nvCxnSpPr>
          <p:spPr>
            <a:xfrm flipV="1">
              <a:off x="5329292"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Gerade Verbindung 26">
              <a:extLst>
                <a:ext uri="{FF2B5EF4-FFF2-40B4-BE49-F238E27FC236}">
                  <a16:creationId xmlns:a16="http://schemas.microsoft.com/office/drawing/2014/main" id="{D830314D-3F6A-911E-3D98-3FAE0FBEF756}"/>
                </a:ext>
              </a:extLst>
            </p:cNvPr>
            <p:cNvCxnSpPr>
              <a:cxnSpLocks/>
            </p:cNvCxnSpPr>
            <p:nvPr userDrawn="1"/>
          </p:nvCxnSpPr>
          <p:spPr>
            <a:xfrm flipV="1">
              <a:off x="5594350"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Gerade Verbindung 26">
              <a:extLst>
                <a:ext uri="{FF2B5EF4-FFF2-40B4-BE49-F238E27FC236}">
                  <a16:creationId xmlns:a16="http://schemas.microsoft.com/office/drawing/2014/main" id="{2B343094-6903-DDB2-8A38-61CCCC353AE2}"/>
                </a:ext>
              </a:extLst>
            </p:cNvPr>
            <p:cNvCxnSpPr>
              <a:cxnSpLocks/>
            </p:cNvCxnSpPr>
            <p:nvPr userDrawn="1"/>
          </p:nvCxnSpPr>
          <p:spPr>
            <a:xfrm flipV="1">
              <a:off x="6748112"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Gerade Verbindung 26">
              <a:extLst>
                <a:ext uri="{FF2B5EF4-FFF2-40B4-BE49-F238E27FC236}">
                  <a16:creationId xmlns:a16="http://schemas.microsoft.com/office/drawing/2014/main" id="{E3072879-DD66-EFA7-DE91-B8480A7A7347}"/>
                </a:ext>
              </a:extLst>
            </p:cNvPr>
            <p:cNvCxnSpPr>
              <a:cxnSpLocks/>
            </p:cNvCxnSpPr>
            <p:nvPr userDrawn="1"/>
          </p:nvCxnSpPr>
          <p:spPr>
            <a:xfrm flipV="1">
              <a:off x="7021245"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Gerade Verbindung 26">
              <a:extLst>
                <a:ext uri="{FF2B5EF4-FFF2-40B4-BE49-F238E27FC236}">
                  <a16:creationId xmlns:a16="http://schemas.microsoft.com/office/drawing/2014/main" id="{18E72BE0-36F8-DE29-64CD-2DA8F6E198B0}"/>
                </a:ext>
              </a:extLst>
            </p:cNvPr>
            <p:cNvCxnSpPr>
              <a:cxnSpLocks/>
            </p:cNvCxnSpPr>
            <p:nvPr userDrawn="1"/>
          </p:nvCxnSpPr>
          <p:spPr>
            <a:xfrm flipV="1">
              <a:off x="8172793"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Gerade Verbindung 26">
              <a:extLst>
                <a:ext uri="{FF2B5EF4-FFF2-40B4-BE49-F238E27FC236}">
                  <a16:creationId xmlns:a16="http://schemas.microsoft.com/office/drawing/2014/main" id="{21528C26-4EF5-5468-0B3C-5EB341B98BBF}"/>
                </a:ext>
              </a:extLst>
            </p:cNvPr>
            <p:cNvCxnSpPr>
              <a:cxnSpLocks/>
            </p:cNvCxnSpPr>
            <p:nvPr userDrawn="1"/>
          </p:nvCxnSpPr>
          <p:spPr>
            <a:xfrm flipV="1">
              <a:off x="8437581"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3" name="Gerade Verbindung 26">
              <a:extLst>
                <a:ext uri="{FF2B5EF4-FFF2-40B4-BE49-F238E27FC236}">
                  <a16:creationId xmlns:a16="http://schemas.microsoft.com/office/drawing/2014/main" id="{6897DD67-8625-5463-9D0F-68B102E27470}"/>
                </a:ext>
              </a:extLst>
            </p:cNvPr>
            <p:cNvCxnSpPr>
              <a:cxnSpLocks/>
            </p:cNvCxnSpPr>
            <p:nvPr userDrawn="1"/>
          </p:nvCxnSpPr>
          <p:spPr>
            <a:xfrm rot="10800000">
              <a:off x="628650" y="-214631"/>
              <a:ext cx="0" cy="135000"/>
            </a:xfrm>
            <a:prstGeom prst="line">
              <a:avLst/>
            </a:prstGeom>
            <a:ln w="12700">
              <a:solidFill>
                <a:srgbClr val="E22F00"/>
              </a:solidFill>
            </a:ln>
          </p:spPr>
          <p:style>
            <a:lnRef idx="1">
              <a:schemeClr val="accent1"/>
            </a:lnRef>
            <a:fillRef idx="0">
              <a:schemeClr val="accent1"/>
            </a:fillRef>
            <a:effectRef idx="0">
              <a:schemeClr val="accent1"/>
            </a:effectRef>
            <a:fontRef idx="minor">
              <a:schemeClr val="tx1"/>
            </a:fontRef>
          </p:style>
        </p:cxnSp>
        <p:cxnSp>
          <p:nvCxnSpPr>
            <p:cNvPr id="70" name="Gerade Verbindung 26">
              <a:extLst>
                <a:ext uri="{FF2B5EF4-FFF2-40B4-BE49-F238E27FC236}">
                  <a16:creationId xmlns:a16="http://schemas.microsoft.com/office/drawing/2014/main" id="{88807430-15C5-C677-A7DF-CCE08D8FB9BB}"/>
                </a:ext>
              </a:extLst>
            </p:cNvPr>
            <p:cNvCxnSpPr>
              <a:cxnSpLocks/>
            </p:cNvCxnSpPr>
            <p:nvPr userDrawn="1"/>
          </p:nvCxnSpPr>
          <p:spPr>
            <a:xfrm flipV="1">
              <a:off x="4752975" y="-214631"/>
              <a:ext cx="0" cy="135000"/>
            </a:xfrm>
            <a:prstGeom prst="line">
              <a:avLst/>
            </a:prstGeom>
            <a:ln>
              <a:solidFill>
                <a:srgbClr val="E22F00"/>
              </a:solidFill>
            </a:ln>
          </p:spPr>
          <p:style>
            <a:lnRef idx="1">
              <a:schemeClr val="accent1"/>
            </a:lnRef>
            <a:fillRef idx="0">
              <a:schemeClr val="accent1"/>
            </a:fillRef>
            <a:effectRef idx="0">
              <a:schemeClr val="accent1"/>
            </a:effectRef>
            <a:fontRef idx="minor">
              <a:schemeClr val="tx1"/>
            </a:fontRef>
          </p:style>
        </p:cxnSp>
      </p:grpSp>
      <p:cxnSp>
        <p:nvCxnSpPr>
          <p:cNvPr id="15" name="Gerade Verbindung 26">
            <a:extLst>
              <a:ext uri="{FF2B5EF4-FFF2-40B4-BE49-F238E27FC236}">
                <a16:creationId xmlns:a16="http://schemas.microsoft.com/office/drawing/2014/main" id="{3C309FA3-9C14-0523-9777-A9FC9B6CD9A4}"/>
              </a:ext>
            </a:extLst>
          </p:cNvPr>
          <p:cNvCxnSpPr>
            <a:cxnSpLocks/>
          </p:cNvCxnSpPr>
          <p:nvPr userDrawn="1"/>
        </p:nvCxnSpPr>
        <p:spPr>
          <a:xfrm flipH="1">
            <a:off x="-297264" y="2840115"/>
            <a:ext cx="180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Gerade Verbindung 26">
            <a:extLst>
              <a:ext uri="{FF2B5EF4-FFF2-40B4-BE49-F238E27FC236}">
                <a16:creationId xmlns:a16="http://schemas.microsoft.com/office/drawing/2014/main" id="{CFD1FEE1-241E-2FDD-2388-54B7FB943391}"/>
              </a:ext>
            </a:extLst>
          </p:cNvPr>
          <p:cNvCxnSpPr>
            <a:cxnSpLocks/>
          </p:cNvCxnSpPr>
          <p:nvPr userDrawn="1"/>
        </p:nvCxnSpPr>
        <p:spPr>
          <a:xfrm flipH="1">
            <a:off x="-293241" y="3235779"/>
            <a:ext cx="180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0" name="Gerade Verbindung 26">
            <a:extLst>
              <a:ext uri="{FF2B5EF4-FFF2-40B4-BE49-F238E27FC236}">
                <a16:creationId xmlns:a16="http://schemas.microsoft.com/office/drawing/2014/main" id="{2F8A83F3-9470-A305-4C13-4319CB5A5D8A}"/>
              </a:ext>
            </a:extLst>
          </p:cNvPr>
          <p:cNvCxnSpPr>
            <a:cxnSpLocks/>
          </p:cNvCxnSpPr>
          <p:nvPr userDrawn="1"/>
        </p:nvCxnSpPr>
        <p:spPr>
          <a:xfrm flipH="1">
            <a:off x="-297264" y="3913112"/>
            <a:ext cx="180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 name="Gerade Verbindung 26">
            <a:extLst>
              <a:ext uri="{FF2B5EF4-FFF2-40B4-BE49-F238E27FC236}">
                <a16:creationId xmlns:a16="http://schemas.microsoft.com/office/drawing/2014/main" id="{3C85B89D-43D8-6607-7698-D77E43AE413D}"/>
              </a:ext>
            </a:extLst>
          </p:cNvPr>
          <p:cNvCxnSpPr/>
          <p:nvPr userDrawn="1"/>
        </p:nvCxnSpPr>
        <p:spPr>
          <a:xfrm rot="5400000">
            <a:off x="-207264" y="4490385"/>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2" name="Gerade Verbindung 26">
            <a:extLst>
              <a:ext uri="{FF2B5EF4-FFF2-40B4-BE49-F238E27FC236}">
                <a16:creationId xmlns:a16="http://schemas.microsoft.com/office/drawing/2014/main" id="{79A2B01F-B8BA-C6FA-7C0C-6A66F047A1EC}"/>
              </a:ext>
            </a:extLst>
          </p:cNvPr>
          <p:cNvCxnSpPr>
            <a:cxnSpLocks/>
          </p:cNvCxnSpPr>
          <p:nvPr userDrawn="1"/>
        </p:nvCxnSpPr>
        <p:spPr>
          <a:xfrm flipH="1">
            <a:off x="-297264" y="2561167"/>
            <a:ext cx="180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1" name="Gerade Verbindung 26">
            <a:extLst>
              <a:ext uri="{FF2B5EF4-FFF2-40B4-BE49-F238E27FC236}">
                <a16:creationId xmlns:a16="http://schemas.microsoft.com/office/drawing/2014/main" id="{74A7CD2C-DFD7-CADD-D9E8-A1378CD79141}"/>
              </a:ext>
            </a:extLst>
          </p:cNvPr>
          <p:cNvCxnSpPr>
            <a:cxnSpLocks/>
          </p:cNvCxnSpPr>
          <p:nvPr userDrawn="1"/>
        </p:nvCxnSpPr>
        <p:spPr>
          <a:xfrm flipH="1">
            <a:off x="-297264" y="4288367"/>
            <a:ext cx="180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2" name="Gerade Verbindung 26">
            <a:extLst>
              <a:ext uri="{FF2B5EF4-FFF2-40B4-BE49-F238E27FC236}">
                <a16:creationId xmlns:a16="http://schemas.microsoft.com/office/drawing/2014/main" id="{4F6A8E1D-C553-223E-FD75-6B9897D018BA}"/>
              </a:ext>
            </a:extLst>
          </p:cNvPr>
          <p:cNvCxnSpPr/>
          <p:nvPr userDrawn="1"/>
        </p:nvCxnSpPr>
        <p:spPr>
          <a:xfrm rot="5400000">
            <a:off x="-207264" y="1262852"/>
            <a:ext cx="0" cy="180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4" name="Gerade Verbindung 26">
            <a:extLst>
              <a:ext uri="{FF2B5EF4-FFF2-40B4-BE49-F238E27FC236}">
                <a16:creationId xmlns:a16="http://schemas.microsoft.com/office/drawing/2014/main" id="{86BC5DDB-3141-5D2A-E345-34F745D61A04}"/>
              </a:ext>
            </a:extLst>
          </p:cNvPr>
          <p:cNvCxnSpPr>
            <a:cxnSpLocks/>
          </p:cNvCxnSpPr>
          <p:nvPr userDrawn="1"/>
        </p:nvCxnSpPr>
        <p:spPr>
          <a:xfrm rot="5400000">
            <a:off x="-203241" y="5600572"/>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5" name="Gerade Verbindung 26">
            <a:extLst>
              <a:ext uri="{FF2B5EF4-FFF2-40B4-BE49-F238E27FC236}">
                <a16:creationId xmlns:a16="http://schemas.microsoft.com/office/drawing/2014/main" id="{16D806CC-EAEE-54D4-2790-1BE7A40A9FB6}"/>
              </a:ext>
            </a:extLst>
          </p:cNvPr>
          <p:cNvCxnSpPr>
            <a:cxnSpLocks/>
          </p:cNvCxnSpPr>
          <p:nvPr userDrawn="1"/>
        </p:nvCxnSpPr>
        <p:spPr>
          <a:xfrm rot="5400000">
            <a:off x="-203241" y="523973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Gerade Verbindung 26">
            <a:extLst>
              <a:ext uri="{FF2B5EF4-FFF2-40B4-BE49-F238E27FC236}">
                <a16:creationId xmlns:a16="http://schemas.microsoft.com/office/drawing/2014/main" id="{0ED6559F-11C0-4A54-B8F8-E61A2BA3351F}"/>
              </a:ext>
            </a:extLst>
          </p:cNvPr>
          <p:cNvCxnSpPr>
            <a:cxnSpLocks/>
          </p:cNvCxnSpPr>
          <p:nvPr userDrawn="1"/>
        </p:nvCxnSpPr>
        <p:spPr>
          <a:xfrm rot="5400000">
            <a:off x="-203241" y="3519416"/>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26043228"/>
      </p:ext>
    </p:extLst>
  </p:cSld>
  <p:clrMap bg1="lt1" tx1="dk1" bg2="lt2" tx2="dk2" accent1="accent1" accent2="accent2" accent3="accent3" accent4="accent4" accent5="accent5" accent6="accent6" hlink="hlink" folHlink="folHlink"/>
  <p:sldLayoutIdLst>
    <p:sldLayoutId id="2147483904" r:id="rId1"/>
    <p:sldLayoutId id="2147483905" r:id="rId2"/>
    <p:sldLayoutId id="2147483906" r:id="rId3"/>
    <p:sldLayoutId id="2147483907" r:id="rId4"/>
    <p:sldLayoutId id="2147483908" r:id="rId5"/>
    <p:sldLayoutId id="2147483909" r:id="rId6"/>
    <p:sldLayoutId id="2147483910" r:id="rId7"/>
    <p:sldLayoutId id="2147483911" r:id="rId8"/>
    <p:sldLayoutId id="2147483912" r:id="rId9"/>
    <p:sldLayoutId id="2147483913" r:id="rId10"/>
    <p:sldLayoutId id="2147483914" r:id="rId11"/>
    <p:sldLayoutId id="2147483915" r:id="rId12"/>
    <p:sldLayoutId id="2147483916" r:id="rId13"/>
    <p:sldLayoutId id="2147483917" r:id="rId14"/>
    <p:sldLayoutId id="2147483918" r:id="rId15"/>
    <p:sldLayoutId id="2147483919" r:id="rId16"/>
    <p:sldLayoutId id="2147483920" r:id="rId17"/>
    <p:sldLayoutId id="2147483921" r:id="rId18"/>
    <p:sldLayoutId id="2147483922" r:id="rId19"/>
    <p:sldLayoutId id="2147483923" r:id="rId20"/>
    <p:sldLayoutId id="2147483924" r:id="rId21"/>
    <p:sldLayoutId id="2147483925" r:id="rId22"/>
    <p:sldLayoutId id="2147483926" r:id="rId23"/>
    <p:sldLayoutId id="2147483927" r:id="rId24"/>
    <p:sldLayoutId id="2147483928" r:id="rId25"/>
    <p:sldLayoutId id="2147483929" r:id="rId26"/>
    <p:sldLayoutId id="2147483930" r:id="rId27"/>
    <p:sldLayoutId id="2147483931" r:id="rId28"/>
    <p:sldLayoutId id="2147483932" r:id="rId29"/>
    <p:sldLayoutId id="2147483933" r:id="rId30"/>
    <p:sldLayoutId id="2147483934" r:id="rId31"/>
    <p:sldLayoutId id="2147483935" r:id="rId32"/>
  </p:sldLayoutIdLst>
  <p:hf hdr="0"/>
  <p:txStyles>
    <p:titleStyle>
      <a:lvl1pPr marL="0" marR="0" indent="0" algn="l" defTabSz="914377" rtl="0" eaLnBrk="1" fontAlgn="auto" latinLnBrk="0" hangingPunct="1">
        <a:lnSpc>
          <a:spcPct val="100000"/>
        </a:lnSpc>
        <a:spcBef>
          <a:spcPts val="0"/>
        </a:spcBef>
        <a:spcAft>
          <a:spcPts val="0"/>
        </a:spcAft>
        <a:buClrTx/>
        <a:buSzTx/>
        <a:buFontTx/>
        <a:buNone/>
        <a:tabLst/>
        <a:defRPr sz="2933" kern="1200">
          <a:solidFill>
            <a:schemeClr val="tx1"/>
          </a:solidFill>
          <a:latin typeface="+mj-lt"/>
          <a:ea typeface="+mj-ea"/>
          <a:cs typeface="Arial" panose="020B0604020202020204" pitchFamily="34" charset="0"/>
        </a:defRPr>
      </a:lvl1pPr>
    </p:titleStyle>
    <p:bodyStyle>
      <a:lvl1pPr marL="0" indent="0" algn="l" defTabSz="231642" rtl="0" eaLnBrk="1" latinLnBrk="0" hangingPunct="1">
        <a:lnSpc>
          <a:spcPct val="100000"/>
        </a:lnSpc>
        <a:spcBef>
          <a:spcPts val="0"/>
        </a:spcBef>
        <a:spcAft>
          <a:spcPts val="800"/>
        </a:spcAft>
        <a:buFont typeface="Arial" panose="020B0604020202020204" pitchFamily="34" charset="0"/>
        <a:buNone/>
        <a:tabLst>
          <a:tab pos="231642" algn="l"/>
          <a:tab pos="463284" algn="l"/>
          <a:tab pos="694927" algn="l"/>
          <a:tab pos="926569" algn="l"/>
        </a:tabLst>
        <a:defRPr sz="1867" kern="1200">
          <a:solidFill>
            <a:schemeClr val="tx2"/>
          </a:solidFill>
          <a:latin typeface="+mn-lt"/>
          <a:ea typeface="+mn-ea"/>
          <a:cs typeface="Arial" panose="020B0604020202020204" pitchFamily="34" charset="0"/>
        </a:defRPr>
      </a:lvl1pPr>
      <a:lvl2pPr marL="230394" indent="-230394" algn="l" defTabSz="231642" rtl="0" eaLnBrk="1" latinLnBrk="0" hangingPunct="1">
        <a:lnSpc>
          <a:spcPct val="100000"/>
        </a:lnSpc>
        <a:spcBef>
          <a:spcPts val="0"/>
        </a:spcBef>
        <a:spcAft>
          <a:spcPts val="800"/>
        </a:spcAft>
        <a:buFont typeface="Arial" panose="020B0604020202020204" pitchFamily="34" charset="0"/>
        <a:buChar char="•"/>
        <a:tabLst>
          <a:tab pos="231642" algn="l"/>
          <a:tab pos="463284" algn="l"/>
          <a:tab pos="694927" algn="l"/>
          <a:tab pos="926569" algn="l"/>
        </a:tabLst>
        <a:defRPr sz="1867" kern="1200">
          <a:solidFill>
            <a:schemeClr val="tx2"/>
          </a:solidFill>
          <a:latin typeface="+mn-lt"/>
          <a:ea typeface="+mn-ea"/>
          <a:cs typeface="Arial" panose="020B0604020202020204" pitchFamily="34" charset="0"/>
        </a:defRPr>
      </a:lvl2pPr>
      <a:lvl3pPr marL="460788" indent="-230394" algn="l" defTabSz="231642" rtl="0" eaLnBrk="1" latinLnBrk="0" hangingPunct="1">
        <a:lnSpc>
          <a:spcPct val="100000"/>
        </a:lnSpc>
        <a:spcBef>
          <a:spcPts val="0"/>
        </a:spcBef>
        <a:spcAft>
          <a:spcPts val="800"/>
        </a:spcAft>
        <a:buFont typeface="Symbol" panose="05050102010706020507" pitchFamily="18" charset="2"/>
        <a:buChar char=""/>
        <a:tabLst>
          <a:tab pos="231642" algn="l"/>
          <a:tab pos="463284" algn="l"/>
          <a:tab pos="694927" algn="l"/>
          <a:tab pos="926569" algn="l"/>
        </a:tabLst>
        <a:defRPr sz="1867" kern="1200">
          <a:solidFill>
            <a:schemeClr val="tx2"/>
          </a:solidFill>
          <a:latin typeface="+mn-lt"/>
          <a:ea typeface="+mn-ea"/>
          <a:cs typeface="Arial" panose="020B0604020202020204" pitchFamily="34" charset="0"/>
        </a:defRPr>
      </a:lvl3pPr>
      <a:lvl4pPr marL="691183" indent="-230394" algn="l" defTabSz="231642" rtl="0" eaLnBrk="1" latinLnBrk="0" hangingPunct="1">
        <a:lnSpc>
          <a:spcPct val="100000"/>
        </a:lnSpc>
        <a:spcBef>
          <a:spcPts val="0"/>
        </a:spcBef>
        <a:spcAft>
          <a:spcPts val="800"/>
        </a:spcAft>
        <a:buFont typeface="Arial" panose="020B0604020202020204" pitchFamily="34" charset="0"/>
        <a:buChar char="•"/>
        <a:tabLst>
          <a:tab pos="231642" algn="l"/>
          <a:tab pos="463284" algn="l"/>
          <a:tab pos="694927" algn="l"/>
          <a:tab pos="926569" algn="l"/>
        </a:tabLst>
        <a:defRPr sz="1867" kern="1200">
          <a:solidFill>
            <a:schemeClr val="tx2"/>
          </a:solidFill>
          <a:latin typeface="+mn-lt"/>
          <a:ea typeface="+mn-ea"/>
          <a:cs typeface="Arial" panose="020B0604020202020204" pitchFamily="34" charset="0"/>
        </a:defRPr>
      </a:lvl4pPr>
      <a:lvl5pPr marL="921577" indent="-230394" algn="l" defTabSz="231642" rtl="0" eaLnBrk="1" latinLnBrk="0" hangingPunct="1">
        <a:lnSpc>
          <a:spcPct val="100000"/>
        </a:lnSpc>
        <a:spcBef>
          <a:spcPts val="0"/>
        </a:spcBef>
        <a:spcAft>
          <a:spcPts val="800"/>
        </a:spcAft>
        <a:buFont typeface="Symbol" panose="05050102010706020507" pitchFamily="18" charset="2"/>
        <a:buChar char=""/>
        <a:tabLst>
          <a:tab pos="231642" algn="l"/>
          <a:tab pos="463284" algn="l"/>
          <a:tab pos="694927" algn="l"/>
          <a:tab pos="926569" algn="l"/>
        </a:tabLst>
        <a:defRPr sz="1867" kern="1200">
          <a:solidFill>
            <a:schemeClr val="tx2"/>
          </a:solidFill>
          <a:latin typeface="+mn-lt"/>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012">
          <p15:clr>
            <a:srgbClr val="F26B43"/>
          </p15:clr>
        </p15:guide>
        <p15:guide id="2" pos="264">
          <p15:clr>
            <a:srgbClr val="A4A3A4"/>
          </p15:clr>
        </p15:guide>
        <p15:guide id="3" pos="396">
          <p15:clr>
            <a:srgbClr val="F26B43"/>
          </p15:clr>
        </p15:guide>
        <p15:guide id="4" pos="674">
          <p15:clr>
            <a:srgbClr val="547EBF"/>
          </p15:clr>
        </p15:guide>
        <p15:guide id="5" pos="842">
          <p15:clr>
            <a:srgbClr val="547EBF"/>
          </p15:clr>
        </p15:guide>
        <p15:guide id="6" pos="1120">
          <p15:clr>
            <a:srgbClr val="547EBF"/>
          </p15:clr>
        </p15:guide>
        <p15:guide id="7" pos="1288">
          <p15:clr>
            <a:srgbClr val="547EBF"/>
          </p15:clr>
        </p15:guide>
        <p15:guide id="8" pos="1564">
          <p15:clr>
            <a:srgbClr val="547EBF"/>
          </p15:clr>
        </p15:guide>
        <p15:guide id="9" pos="1736">
          <p15:clr>
            <a:srgbClr val="547EBF"/>
          </p15:clr>
        </p15:guide>
        <p15:guide id="10" pos="2008">
          <p15:clr>
            <a:srgbClr val="547EBF"/>
          </p15:clr>
        </p15:guide>
        <p15:guide id="11" pos="2182">
          <p15:clr>
            <a:srgbClr val="547EBF"/>
          </p15:clr>
        </p15:guide>
        <p15:guide id="12" orient="horz" pos="180">
          <p15:clr>
            <a:srgbClr val="F26B43"/>
          </p15:clr>
        </p15:guide>
        <p15:guide id="13" orient="horz" pos="226">
          <p15:clr>
            <a:srgbClr val="A4A3A4"/>
          </p15:clr>
        </p15:guide>
        <p15:guide id="14" orient="horz" pos="722">
          <p15:clr>
            <a:srgbClr val="A4A3A4"/>
          </p15:clr>
        </p15:guide>
        <p15:guide id="15" orient="horz" pos="1038">
          <p15:clr>
            <a:srgbClr val="A4A3A4"/>
          </p15:clr>
        </p15:guide>
        <p15:guide id="16" pos="2464">
          <p15:clr>
            <a:srgbClr val="547EBF"/>
          </p15:clr>
        </p15:guide>
        <p15:guide id="17" pos="2631">
          <p15:clr>
            <a:srgbClr val="547EBF"/>
          </p15:clr>
        </p15:guide>
        <p15:guide id="18" pos="2906">
          <p15:clr>
            <a:srgbClr val="547EBF"/>
          </p15:clr>
        </p15:guide>
        <p15:guide id="19" pos="3080">
          <p15:clr>
            <a:srgbClr val="547EBF"/>
          </p15:clr>
        </p15:guide>
        <p15:guide id="20" pos="3356">
          <p15:clr>
            <a:srgbClr val="547EBF"/>
          </p15:clr>
        </p15:guide>
        <p15:guide id="21" pos="3522">
          <p15:clr>
            <a:srgbClr val="547EBF"/>
          </p15:clr>
        </p15:guide>
        <p15:guide id="22" pos="3800">
          <p15:clr>
            <a:srgbClr val="547EBF"/>
          </p15:clr>
        </p15:guide>
        <p15:guide id="23" pos="3973">
          <p15:clr>
            <a:srgbClr val="547EBF"/>
          </p15:clr>
        </p15:guide>
        <p15:guide id="24" pos="5591">
          <p15:clr>
            <a:srgbClr val="F26B43"/>
          </p15:clr>
        </p15:guide>
        <p15:guide id="25" pos="4249">
          <p15:clr>
            <a:srgbClr val="547EBF"/>
          </p15:clr>
        </p15:guide>
        <p15:guide id="26" pos="4422">
          <p15:clr>
            <a:srgbClr val="547EBF"/>
          </p15:clr>
        </p15:guide>
        <p15:guide id="27" pos="4698">
          <p15:clr>
            <a:srgbClr val="547EBF"/>
          </p15:clr>
        </p15:guide>
        <p15:guide id="28" pos="4867">
          <p15:clr>
            <a:srgbClr val="547EBF"/>
          </p15:clr>
        </p15:guide>
        <p15:guide id="29" pos="5148">
          <p15:clr>
            <a:srgbClr val="547EBF"/>
          </p15:clr>
        </p15:guide>
        <p15:guide id="30" pos="5314">
          <p15:clr>
            <a:srgbClr val="547EBF"/>
          </p15:clr>
        </p15:guide>
        <p15:guide id="31" pos="2994">
          <p15:clr>
            <a:srgbClr val="A4A3A4"/>
          </p15:clr>
        </p15:guide>
        <p15:guide id="32" orient="horz" pos="1341">
          <p15:clr>
            <a:srgbClr val="A4A3A4"/>
          </p15:clr>
        </p15:guide>
        <p15:guide id="33" orient="horz" pos="1528">
          <p15:clr>
            <a:srgbClr val="A4A3A4"/>
          </p15:clr>
        </p15:guide>
        <p15:guide id="34" orient="horz" pos="1847">
          <p15:clr>
            <a:srgbClr val="A4A3A4"/>
          </p15:clr>
        </p15:guide>
        <p15:guide id="35" orient="horz" pos="2162">
          <p15:clr>
            <a:srgbClr val="A4A3A4"/>
          </p15:clr>
        </p15:guide>
        <p15:guide id="36" orient="horz" pos="1210">
          <p15:clr>
            <a:srgbClr val="A4A3A4"/>
          </p15:clr>
        </p15:guide>
        <p15:guide id="37" orient="horz" pos="2026">
          <p15:clr>
            <a:srgbClr val="A4A3A4"/>
          </p15:clr>
        </p15:guide>
        <p15:guide id="38" orient="horz" pos="636">
          <p15:clr>
            <a:srgbClr val="A4A3A4"/>
          </p15:clr>
        </p15:guide>
        <p15:guide id="39" orient="horz" pos="1701">
          <p15:clr>
            <a:srgbClr val="A4A3A4"/>
          </p15:clr>
        </p15:guide>
        <p15:guide id="40" orient="horz" pos="2518">
          <p15:clr>
            <a:srgbClr val="A4A3A4"/>
          </p15:clr>
        </p15:guide>
        <p15:guide id="41" orient="horz" pos="2689">
          <p15:clr>
            <a:srgbClr val="A4A3A4"/>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5200" y="384000"/>
            <a:ext cx="11001600" cy="960000"/>
          </a:xfrm>
          <a:prstGeom prst="rect">
            <a:avLst/>
          </a:prstGeom>
        </p:spPr>
        <p:txBody>
          <a:bodyPr vert="horz" lIns="0" tIns="0" rIns="0" bIns="0" rtlCol="0" anchor="t" anchorCtr="0">
            <a:noAutofit/>
          </a:bodyPr>
          <a:lstStyle/>
          <a:p>
            <a:r>
              <a:rPr lang="en-US" noProof="0"/>
              <a:t>Click to edit Master title style</a:t>
            </a:r>
          </a:p>
        </p:txBody>
      </p:sp>
      <p:sp>
        <p:nvSpPr>
          <p:cNvPr id="3" name="Text Placeholder 2"/>
          <p:cNvSpPr>
            <a:spLocks noGrp="1"/>
          </p:cNvSpPr>
          <p:nvPr>
            <p:ph type="body" idx="1"/>
          </p:nvPr>
        </p:nvSpPr>
        <p:spPr>
          <a:xfrm>
            <a:off x="835200" y="2197303"/>
            <a:ext cx="11007067" cy="4162656"/>
          </a:xfrm>
          <a:prstGeom prst="rect">
            <a:avLst/>
          </a:prstGeom>
        </p:spPr>
        <p:txBody>
          <a:bodyPr vert="horz" lIns="0" tIns="0" rIns="0" bIns="0" rtlCol="0" anchor="t" anchorCtr="0">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2"/>
          </p:nvPr>
        </p:nvSpPr>
        <p:spPr>
          <a:xfrm rot="-5400000">
            <a:off x="26499" y="5773573"/>
            <a:ext cx="576000" cy="144000"/>
          </a:xfrm>
          <a:prstGeom prst="rect">
            <a:avLst/>
          </a:prstGeom>
        </p:spPr>
        <p:txBody>
          <a:bodyPr vert="horz" lIns="0" tIns="0" rIns="0" bIns="0" rtlCol="0" anchor="t" anchorCtr="0">
            <a:noAutofit/>
          </a:bodyPr>
          <a:lstStyle>
            <a:lvl1pPr algn="l">
              <a:lnSpc>
                <a:spcPct val="100000"/>
              </a:lnSpc>
              <a:spcBef>
                <a:spcPts val="0"/>
              </a:spcBef>
              <a:defRPr sz="800" b="0">
                <a:solidFill>
                  <a:schemeClr val="tx1"/>
                </a:solidFill>
                <a:latin typeface="Arial" panose="020B0604020202020204" pitchFamily="34" charset="0"/>
                <a:cs typeface="Arial" panose="020B0604020202020204" pitchFamily="34" charset="0"/>
              </a:defRPr>
            </a:lvl1pPr>
          </a:lstStyle>
          <a:p>
            <a:fld id="{FFFBA309-FEBD-422A-9368-9256AF9ED856}" type="datetime1">
              <a:rPr lang="en-US" smtClean="0"/>
              <a:t>07/18/2024</a:t>
            </a:fld>
            <a:endParaRPr lang="en-US" dirty="0"/>
          </a:p>
        </p:txBody>
      </p:sp>
      <p:sp>
        <p:nvSpPr>
          <p:cNvPr id="5" name="Footer Placeholder 4"/>
          <p:cNvSpPr>
            <a:spLocks noGrp="1"/>
          </p:cNvSpPr>
          <p:nvPr>
            <p:ph type="ftr" sz="quarter" idx="3"/>
          </p:nvPr>
        </p:nvSpPr>
        <p:spPr>
          <a:xfrm rot="-5400000">
            <a:off x="-850724" y="4327489"/>
            <a:ext cx="2330445" cy="144000"/>
          </a:xfrm>
          <a:prstGeom prst="rect">
            <a:avLst/>
          </a:prstGeom>
        </p:spPr>
        <p:txBody>
          <a:bodyPr vert="horz" lIns="0" tIns="0" rIns="0" bIns="0" rtlCol="0" anchor="t" anchorCtr="0">
            <a:noAutofit/>
          </a:bodyPr>
          <a:lstStyle>
            <a:lvl1pPr algn="l">
              <a:lnSpc>
                <a:spcPct val="100000"/>
              </a:lnSpc>
              <a:spcBef>
                <a:spcPts val="0"/>
              </a:spcBef>
              <a:defRPr sz="800" b="0">
                <a:solidFill>
                  <a:schemeClr val="tx1"/>
                </a:solidFill>
                <a:latin typeface="Arial" panose="020B0604020202020204" pitchFamily="34" charset="0"/>
                <a:cs typeface="Arial" panose="020B0604020202020204" pitchFamily="34" charset="0"/>
              </a:defRPr>
            </a:lvl1pPr>
          </a:lstStyle>
          <a:p>
            <a:r>
              <a:rPr lang="en-US" dirty="0"/>
              <a:t>Besse Medical  |  Confidential</a:t>
            </a:r>
          </a:p>
        </p:txBody>
      </p:sp>
      <p:sp>
        <p:nvSpPr>
          <p:cNvPr id="6" name="Slide Number Placeholder 5"/>
          <p:cNvSpPr>
            <a:spLocks noGrp="1"/>
          </p:cNvSpPr>
          <p:nvPr>
            <p:ph type="sldNum" sz="quarter" idx="4"/>
          </p:nvPr>
        </p:nvSpPr>
        <p:spPr>
          <a:xfrm rot="-5400000">
            <a:off x="194499" y="6190393"/>
            <a:ext cx="240000" cy="144000"/>
          </a:xfrm>
          <a:prstGeom prst="rect">
            <a:avLst/>
          </a:prstGeom>
        </p:spPr>
        <p:txBody>
          <a:bodyPr vert="horz" lIns="0" tIns="0" rIns="0" bIns="0" rtlCol="0" anchor="t" anchorCtr="0">
            <a:noAutofit/>
          </a:bodyPr>
          <a:lstStyle>
            <a:lvl1pPr algn="l">
              <a:lnSpc>
                <a:spcPct val="100000"/>
              </a:lnSpc>
              <a:spcBef>
                <a:spcPts val="0"/>
              </a:spcBef>
              <a:defRPr sz="800" b="1">
                <a:solidFill>
                  <a:schemeClr val="tx1"/>
                </a:solidFill>
                <a:latin typeface="Arial" panose="020B0604020202020204" pitchFamily="34" charset="0"/>
                <a:cs typeface="Arial" panose="020B0604020202020204" pitchFamily="34" charset="0"/>
              </a:defRPr>
            </a:lvl1pPr>
          </a:lstStyle>
          <a:p>
            <a:fld id="{7402B711-A71A-452E-950A-8AB93037233C}" type="slidenum">
              <a:rPr lang="en-US" smtClean="0"/>
              <a:pPr/>
              <a:t>‹#›</a:t>
            </a:fld>
            <a:endParaRPr lang="en-US" dirty="0"/>
          </a:p>
        </p:txBody>
      </p:sp>
      <p:grpSp>
        <p:nvGrpSpPr>
          <p:cNvPr id="7" name="Group 6">
            <a:extLst>
              <a:ext uri="{FF2B5EF4-FFF2-40B4-BE49-F238E27FC236}">
                <a16:creationId xmlns:a16="http://schemas.microsoft.com/office/drawing/2014/main" id="{3273E599-F341-E6FB-8FD8-3642C1C2C9F9}"/>
              </a:ext>
            </a:extLst>
          </p:cNvPr>
          <p:cNvGrpSpPr/>
          <p:nvPr/>
        </p:nvGrpSpPr>
        <p:grpSpPr>
          <a:xfrm>
            <a:off x="-297264" y="381000"/>
            <a:ext cx="180000" cy="5994400"/>
            <a:chOff x="-222948" y="285750"/>
            <a:chExt cx="135000" cy="4495800"/>
          </a:xfrm>
        </p:grpSpPr>
        <p:cxnSp>
          <p:nvCxnSpPr>
            <p:cNvPr id="8" name="Gerade Verbindung 26">
              <a:extLst>
                <a:ext uri="{FF2B5EF4-FFF2-40B4-BE49-F238E27FC236}">
                  <a16:creationId xmlns:a16="http://schemas.microsoft.com/office/drawing/2014/main" id="{F014380B-B247-3C19-55EC-29FE8AFA3398}"/>
                </a:ext>
              </a:extLst>
            </p:cNvPr>
            <p:cNvCxnSpPr/>
            <p:nvPr userDrawn="1"/>
          </p:nvCxnSpPr>
          <p:spPr>
            <a:xfrm rot="5400000">
              <a:off x="-155448" y="291275"/>
              <a:ext cx="0" cy="135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Gerade Verbindung 26">
              <a:extLst>
                <a:ext uri="{FF2B5EF4-FFF2-40B4-BE49-F238E27FC236}">
                  <a16:creationId xmlns:a16="http://schemas.microsoft.com/office/drawing/2014/main" id="{24E514B9-DF2A-C1C8-FDC3-9E9096DABE97}"/>
                </a:ext>
              </a:extLst>
            </p:cNvPr>
            <p:cNvCxnSpPr/>
            <p:nvPr userDrawn="1"/>
          </p:nvCxnSpPr>
          <p:spPr>
            <a:xfrm rot="5400000">
              <a:off x="-155448" y="218250"/>
              <a:ext cx="0" cy="135000"/>
            </a:xfrm>
            <a:prstGeom prst="line">
              <a:avLst/>
            </a:prstGeom>
            <a:ln w="12700">
              <a:solidFill>
                <a:srgbClr val="E22F00"/>
              </a:solidFill>
            </a:ln>
          </p:spPr>
          <p:style>
            <a:lnRef idx="1">
              <a:schemeClr val="accent1"/>
            </a:lnRef>
            <a:fillRef idx="0">
              <a:schemeClr val="accent1"/>
            </a:fillRef>
            <a:effectRef idx="0">
              <a:schemeClr val="accent1"/>
            </a:effectRef>
            <a:fontRef idx="minor">
              <a:schemeClr val="tx1"/>
            </a:fontRef>
          </p:style>
        </p:cxnSp>
        <p:cxnSp>
          <p:nvCxnSpPr>
            <p:cNvPr id="10" name="Gerade Verbindung 26">
              <a:extLst>
                <a:ext uri="{FF2B5EF4-FFF2-40B4-BE49-F238E27FC236}">
                  <a16:creationId xmlns:a16="http://schemas.microsoft.com/office/drawing/2014/main" id="{B51CEF24-ED73-F5F0-ABFC-270A3F0A0611}"/>
                </a:ext>
              </a:extLst>
            </p:cNvPr>
            <p:cNvCxnSpPr/>
            <p:nvPr userDrawn="1"/>
          </p:nvCxnSpPr>
          <p:spPr>
            <a:xfrm rot="5400000">
              <a:off x="-155448" y="1078742"/>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Gerade Verbindung 26">
              <a:extLst>
                <a:ext uri="{FF2B5EF4-FFF2-40B4-BE49-F238E27FC236}">
                  <a16:creationId xmlns:a16="http://schemas.microsoft.com/office/drawing/2014/main" id="{C74BFCDF-A0EC-6337-6BCA-2A3E2E433985}"/>
                </a:ext>
              </a:extLst>
            </p:cNvPr>
            <p:cNvCxnSpPr>
              <a:cxnSpLocks/>
            </p:cNvCxnSpPr>
            <p:nvPr userDrawn="1"/>
          </p:nvCxnSpPr>
          <p:spPr>
            <a:xfrm flipH="1">
              <a:off x="-222948" y="1647977"/>
              <a:ext cx="135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Gerade Verbindung 26">
              <a:extLst>
                <a:ext uri="{FF2B5EF4-FFF2-40B4-BE49-F238E27FC236}">
                  <a16:creationId xmlns:a16="http://schemas.microsoft.com/office/drawing/2014/main" id="{A2D5ED5D-B006-80EB-A2B3-BE728F5A395B}"/>
                </a:ext>
              </a:extLst>
            </p:cNvPr>
            <p:cNvCxnSpPr/>
            <p:nvPr userDrawn="1"/>
          </p:nvCxnSpPr>
          <p:spPr>
            <a:xfrm rot="5400000">
              <a:off x="-155448" y="4714050"/>
              <a:ext cx="0" cy="135000"/>
            </a:xfrm>
            <a:prstGeom prst="line">
              <a:avLst/>
            </a:prstGeom>
            <a:ln w="12700">
              <a:solidFill>
                <a:srgbClr val="E22F00"/>
              </a:solidFill>
            </a:ln>
          </p:spPr>
          <p:style>
            <a:lnRef idx="1">
              <a:schemeClr val="accent1"/>
            </a:lnRef>
            <a:fillRef idx="0">
              <a:schemeClr val="accent1"/>
            </a:fillRef>
            <a:effectRef idx="0">
              <a:schemeClr val="accent1"/>
            </a:effectRef>
            <a:fontRef idx="minor">
              <a:schemeClr val="tx1"/>
            </a:fontRef>
          </p:style>
        </p:cxnSp>
      </p:grpSp>
      <p:grpSp>
        <p:nvGrpSpPr>
          <p:cNvPr id="13" name="Group 12">
            <a:extLst>
              <a:ext uri="{FF2B5EF4-FFF2-40B4-BE49-F238E27FC236}">
                <a16:creationId xmlns:a16="http://schemas.microsoft.com/office/drawing/2014/main" id="{B3FF41AF-C805-8322-2C4B-B3FCB75C8872}"/>
              </a:ext>
            </a:extLst>
          </p:cNvPr>
          <p:cNvGrpSpPr/>
          <p:nvPr/>
        </p:nvGrpSpPr>
        <p:grpSpPr>
          <a:xfrm>
            <a:off x="563418" y="-286175"/>
            <a:ext cx="11272983" cy="180000"/>
            <a:chOff x="422563" y="-214631"/>
            <a:chExt cx="8454737" cy="135000"/>
          </a:xfrm>
        </p:grpSpPr>
        <p:cxnSp>
          <p:nvCxnSpPr>
            <p:cNvPr id="14" name="Gerade Verbindung 26">
              <a:extLst>
                <a:ext uri="{FF2B5EF4-FFF2-40B4-BE49-F238E27FC236}">
                  <a16:creationId xmlns:a16="http://schemas.microsoft.com/office/drawing/2014/main" id="{D37C5A85-B31D-318E-4C07-8048D1DA5CCB}"/>
                </a:ext>
              </a:extLst>
            </p:cNvPr>
            <p:cNvCxnSpPr>
              <a:cxnSpLocks/>
            </p:cNvCxnSpPr>
            <p:nvPr userDrawn="1"/>
          </p:nvCxnSpPr>
          <p:spPr>
            <a:xfrm rot="10800000">
              <a:off x="422563"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Gerade Verbindung 26">
              <a:extLst>
                <a:ext uri="{FF2B5EF4-FFF2-40B4-BE49-F238E27FC236}">
                  <a16:creationId xmlns:a16="http://schemas.microsoft.com/office/drawing/2014/main" id="{2BCCFB81-69B7-8346-864E-5366735F10A3}"/>
                </a:ext>
              </a:extLst>
            </p:cNvPr>
            <p:cNvCxnSpPr>
              <a:cxnSpLocks/>
            </p:cNvCxnSpPr>
            <p:nvPr userDrawn="1"/>
          </p:nvCxnSpPr>
          <p:spPr>
            <a:xfrm rot="10800000">
              <a:off x="1778000"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Gerade Verbindung 26">
              <a:extLst>
                <a:ext uri="{FF2B5EF4-FFF2-40B4-BE49-F238E27FC236}">
                  <a16:creationId xmlns:a16="http://schemas.microsoft.com/office/drawing/2014/main" id="{02DBC1B0-E232-F552-FCDA-7F688C780E89}"/>
                </a:ext>
              </a:extLst>
            </p:cNvPr>
            <p:cNvCxnSpPr>
              <a:cxnSpLocks/>
            </p:cNvCxnSpPr>
            <p:nvPr userDrawn="1"/>
          </p:nvCxnSpPr>
          <p:spPr>
            <a:xfrm rot="10800000">
              <a:off x="2046288"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Gerade Verbindung 26">
              <a:extLst>
                <a:ext uri="{FF2B5EF4-FFF2-40B4-BE49-F238E27FC236}">
                  <a16:creationId xmlns:a16="http://schemas.microsoft.com/office/drawing/2014/main" id="{70E1CC2D-ED14-D1BB-B1B7-C6531FBAA8E3}"/>
                </a:ext>
              </a:extLst>
            </p:cNvPr>
            <p:cNvCxnSpPr>
              <a:cxnSpLocks/>
            </p:cNvCxnSpPr>
            <p:nvPr userDrawn="1"/>
          </p:nvCxnSpPr>
          <p:spPr>
            <a:xfrm rot="10800000">
              <a:off x="3189288"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Gerade Verbindung 26">
              <a:extLst>
                <a:ext uri="{FF2B5EF4-FFF2-40B4-BE49-F238E27FC236}">
                  <a16:creationId xmlns:a16="http://schemas.microsoft.com/office/drawing/2014/main" id="{2E3DA46C-93D2-C6AA-777D-BC9A57D56244}"/>
                </a:ext>
              </a:extLst>
            </p:cNvPr>
            <p:cNvCxnSpPr>
              <a:cxnSpLocks/>
            </p:cNvCxnSpPr>
            <p:nvPr userDrawn="1"/>
          </p:nvCxnSpPr>
          <p:spPr>
            <a:xfrm rot="10800000">
              <a:off x="3463925"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Gerade Verbindung 26">
              <a:extLst>
                <a:ext uri="{FF2B5EF4-FFF2-40B4-BE49-F238E27FC236}">
                  <a16:creationId xmlns:a16="http://schemas.microsoft.com/office/drawing/2014/main" id="{6496A83B-264C-4A56-AF51-D67E8050388A}"/>
                </a:ext>
              </a:extLst>
            </p:cNvPr>
            <p:cNvCxnSpPr>
              <a:cxnSpLocks/>
            </p:cNvCxnSpPr>
            <p:nvPr userDrawn="1"/>
          </p:nvCxnSpPr>
          <p:spPr>
            <a:xfrm flipV="1">
              <a:off x="4613275"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Gerade Verbindung 26">
              <a:extLst>
                <a:ext uri="{FF2B5EF4-FFF2-40B4-BE49-F238E27FC236}">
                  <a16:creationId xmlns:a16="http://schemas.microsoft.com/office/drawing/2014/main" id="{BC3615BB-F686-22B4-8074-AFE8EEB50D15}"/>
                </a:ext>
              </a:extLst>
            </p:cNvPr>
            <p:cNvCxnSpPr>
              <a:cxnSpLocks/>
            </p:cNvCxnSpPr>
            <p:nvPr userDrawn="1"/>
          </p:nvCxnSpPr>
          <p:spPr>
            <a:xfrm flipV="1">
              <a:off x="4889905"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Gerade Verbindung 26">
              <a:extLst>
                <a:ext uri="{FF2B5EF4-FFF2-40B4-BE49-F238E27FC236}">
                  <a16:creationId xmlns:a16="http://schemas.microsoft.com/office/drawing/2014/main" id="{E565313F-550C-6BF2-C3D9-5870EA0E21A0}"/>
                </a:ext>
              </a:extLst>
            </p:cNvPr>
            <p:cNvCxnSpPr>
              <a:cxnSpLocks/>
            </p:cNvCxnSpPr>
            <p:nvPr userDrawn="1"/>
          </p:nvCxnSpPr>
          <p:spPr>
            <a:xfrm flipV="1">
              <a:off x="6034629"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Gerade Verbindung 26">
              <a:extLst>
                <a:ext uri="{FF2B5EF4-FFF2-40B4-BE49-F238E27FC236}">
                  <a16:creationId xmlns:a16="http://schemas.microsoft.com/office/drawing/2014/main" id="{3DE5CFCC-50F7-2656-5FFC-DB7D7BBA546B}"/>
                </a:ext>
              </a:extLst>
            </p:cNvPr>
            <p:cNvCxnSpPr>
              <a:cxnSpLocks/>
            </p:cNvCxnSpPr>
            <p:nvPr userDrawn="1"/>
          </p:nvCxnSpPr>
          <p:spPr>
            <a:xfrm flipV="1">
              <a:off x="6308725"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Gerade Verbindung 26">
              <a:extLst>
                <a:ext uri="{FF2B5EF4-FFF2-40B4-BE49-F238E27FC236}">
                  <a16:creationId xmlns:a16="http://schemas.microsoft.com/office/drawing/2014/main" id="{E6EE0F70-9A94-FD21-2E37-02966DD51DE3}"/>
                </a:ext>
              </a:extLst>
            </p:cNvPr>
            <p:cNvCxnSpPr>
              <a:cxnSpLocks/>
            </p:cNvCxnSpPr>
            <p:nvPr userDrawn="1"/>
          </p:nvCxnSpPr>
          <p:spPr>
            <a:xfrm flipV="1">
              <a:off x="7457918"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Gerade Verbindung 26">
              <a:extLst>
                <a:ext uri="{FF2B5EF4-FFF2-40B4-BE49-F238E27FC236}">
                  <a16:creationId xmlns:a16="http://schemas.microsoft.com/office/drawing/2014/main" id="{BE912B43-2A12-0DCA-B73E-183B29EB1C84}"/>
                </a:ext>
              </a:extLst>
            </p:cNvPr>
            <p:cNvCxnSpPr>
              <a:cxnSpLocks/>
            </p:cNvCxnSpPr>
            <p:nvPr userDrawn="1"/>
          </p:nvCxnSpPr>
          <p:spPr>
            <a:xfrm flipV="1">
              <a:off x="7727950"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Gerade Verbindung 26">
              <a:extLst>
                <a:ext uri="{FF2B5EF4-FFF2-40B4-BE49-F238E27FC236}">
                  <a16:creationId xmlns:a16="http://schemas.microsoft.com/office/drawing/2014/main" id="{0E706BDE-1724-7727-C6AD-4A2BD7A453CA}"/>
                </a:ext>
              </a:extLst>
            </p:cNvPr>
            <p:cNvCxnSpPr>
              <a:cxnSpLocks/>
            </p:cNvCxnSpPr>
            <p:nvPr userDrawn="1"/>
          </p:nvCxnSpPr>
          <p:spPr>
            <a:xfrm flipV="1">
              <a:off x="8877300" y="-214631"/>
              <a:ext cx="0" cy="135000"/>
            </a:xfrm>
            <a:prstGeom prst="line">
              <a:avLst/>
            </a:prstGeom>
            <a:ln w="12700">
              <a:solidFill>
                <a:srgbClr val="E22F00"/>
              </a:solidFill>
            </a:ln>
          </p:spPr>
          <p:style>
            <a:lnRef idx="1">
              <a:schemeClr val="accent1"/>
            </a:lnRef>
            <a:fillRef idx="0">
              <a:schemeClr val="accent1"/>
            </a:fillRef>
            <a:effectRef idx="0">
              <a:schemeClr val="accent1"/>
            </a:effectRef>
            <a:fontRef idx="minor">
              <a:schemeClr val="tx1"/>
            </a:fontRef>
          </p:style>
        </p:cxnSp>
        <p:cxnSp>
          <p:nvCxnSpPr>
            <p:cNvPr id="27" name="Gerade Verbindung 26">
              <a:extLst>
                <a:ext uri="{FF2B5EF4-FFF2-40B4-BE49-F238E27FC236}">
                  <a16:creationId xmlns:a16="http://schemas.microsoft.com/office/drawing/2014/main" id="{CA920068-3439-2042-AC33-0A6C3C13A815}"/>
                </a:ext>
              </a:extLst>
            </p:cNvPr>
            <p:cNvCxnSpPr>
              <a:cxnSpLocks/>
            </p:cNvCxnSpPr>
            <p:nvPr userDrawn="1"/>
          </p:nvCxnSpPr>
          <p:spPr>
            <a:xfrm rot="10800000">
              <a:off x="1338613"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Gerade Verbindung 26">
              <a:extLst>
                <a:ext uri="{FF2B5EF4-FFF2-40B4-BE49-F238E27FC236}">
                  <a16:creationId xmlns:a16="http://schemas.microsoft.com/office/drawing/2014/main" id="{32A354DE-EB23-DFB0-CAC3-B79DEC59A0D5}"/>
                </a:ext>
              </a:extLst>
            </p:cNvPr>
            <p:cNvCxnSpPr>
              <a:cxnSpLocks/>
            </p:cNvCxnSpPr>
            <p:nvPr userDrawn="1"/>
          </p:nvCxnSpPr>
          <p:spPr>
            <a:xfrm rot="10800000">
              <a:off x="1071419"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Gerade Verbindung 26">
              <a:extLst>
                <a:ext uri="{FF2B5EF4-FFF2-40B4-BE49-F238E27FC236}">
                  <a16:creationId xmlns:a16="http://schemas.microsoft.com/office/drawing/2014/main" id="{CA82FE88-E7BD-339F-BDE7-11775A9B5740}"/>
                </a:ext>
              </a:extLst>
            </p:cNvPr>
            <p:cNvCxnSpPr>
              <a:cxnSpLocks/>
            </p:cNvCxnSpPr>
            <p:nvPr userDrawn="1"/>
          </p:nvCxnSpPr>
          <p:spPr>
            <a:xfrm flipV="1">
              <a:off x="4179826"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Gerade Verbindung 26">
              <a:extLst>
                <a:ext uri="{FF2B5EF4-FFF2-40B4-BE49-F238E27FC236}">
                  <a16:creationId xmlns:a16="http://schemas.microsoft.com/office/drawing/2014/main" id="{B4FECB16-7243-EDDF-2826-64FAABD12948}"/>
                </a:ext>
              </a:extLst>
            </p:cNvPr>
            <p:cNvCxnSpPr>
              <a:cxnSpLocks/>
            </p:cNvCxnSpPr>
            <p:nvPr userDrawn="1"/>
          </p:nvCxnSpPr>
          <p:spPr>
            <a:xfrm flipV="1">
              <a:off x="3912631"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Gerade Verbindung 26">
              <a:extLst>
                <a:ext uri="{FF2B5EF4-FFF2-40B4-BE49-F238E27FC236}">
                  <a16:creationId xmlns:a16="http://schemas.microsoft.com/office/drawing/2014/main" id="{CAC5BE04-A659-E55A-42E5-6BB6F4B03043}"/>
                </a:ext>
              </a:extLst>
            </p:cNvPr>
            <p:cNvCxnSpPr>
              <a:cxnSpLocks/>
            </p:cNvCxnSpPr>
            <p:nvPr userDrawn="1"/>
          </p:nvCxnSpPr>
          <p:spPr>
            <a:xfrm flipV="1">
              <a:off x="2755900"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Gerade Verbindung 26">
              <a:extLst>
                <a:ext uri="{FF2B5EF4-FFF2-40B4-BE49-F238E27FC236}">
                  <a16:creationId xmlns:a16="http://schemas.microsoft.com/office/drawing/2014/main" id="{692773A5-9797-1BC9-F6AD-D876002A60B7}"/>
                </a:ext>
              </a:extLst>
            </p:cNvPr>
            <p:cNvCxnSpPr>
              <a:cxnSpLocks/>
            </p:cNvCxnSpPr>
            <p:nvPr userDrawn="1"/>
          </p:nvCxnSpPr>
          <p:spPr>
            <a:xfrm flipV="1">
              <a:off x="2484169"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Gerade Verbindung 26">
              <a:extLst>
                <a:ext uri="{FF2B5EF4-FFF2-40B4-BE49-F238E27FC236}">
                  <a16:creationId xmlns:a16="http://schemas.microsoft.com/office/drawing/2014/main" id="{54CD8802-F1C0-5E48-1CD9-C8DBBB84A954}"/>
                </a:ext>
              </a:extLst>
            </p:cNvPr>
            <p:cNvCxnSpPr>
              <a:cxnSpLocks/>
            </p:cNvCxnSpPr>
            <p:nvPr userDrawn="1"/>
          </p:nvCxnSpPr>
          <p:spPr>
            <a:xfrm flipV="1">
              <a:off x="5329292"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Gerade Verbindung 26">
              <a:extLst>
                <a:ext uri="{FF2B5EF4-FFF2-40B4-BE49-F238E27FC236}">
                  <a16:creationId xmlns:a16="http://schemas.microsoft.com/office/drawing/2014/main" id="{D830314D-3F6A-911E-3D98-3FAE0FBEF756}"/>
                </a:ext>
              </a:extLst>
            </p:cNvPr>
            <p:cNvCxnSpPr>
              <a:cxnSpLocks/>
            </p:cNvCxnSpPr>
            <p:nvPr userDrawn="1"/>
          </p:nvCxnSpPr>
          <p:spPr>
            <a:xfrm flipV="1">
              <a:off x="5594350"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Gerade Verbindung 26">
              <a:extLst>
                <a:ext uri="{FF2B5EF4-FFF2-40B4-BE49-F238E27FC236}">
                  <a16:creationId xmlns:a16="http://schemas.microsoft.com/office/drawing/2014/main" id="{2B343094-6903-DDB2-8A38-61CCCC353AE2}"/>
                </a:ext>
              </a:extLst>
            </p:cNvPr>
            <p:cNvCxnSpPr>
              <a:cxnSpLocks/>
            </p:cNvCxnSpPr>
            <p:nvPr userDrawn="1"/>
          </p:nvCxnSpPr>
          <p:spPr>
            <a:xfrm flipV="1">
              <a:off x="6748112"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Gerade Verbindung 26">
              <a:extLst>
                <a:ext uri="{FF2B5EF4-FFF2-40B4-BE49-F238E27FC236}">
                  <a16:creationId xmlns:a16="http://schemas.microsoft.com/office/drawing/2014/main" id="{E3072879-DD66-EFA7-DE91-B8480A7A7347}"/>
                </a:ext>
              </a:extLst>
            </p:cNvPr>
            <p:cNvCxnSpPr>
              <a:cxnSpLocks/>
            </p:cNvCxnSpPr>
            <p:nvPr userDrawn="1"/>
          </p:nvCxnSpPr>
          <p:spPr>
            <a:xfrm flipV="1">
              <a:off x="7021245"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Gerade Verbindung 26">
              <a:extLst>
                <a:ext uri="{FF2B5EF4-FFF2-40B4-BE49-F238E27FC236}">
                  <a16:creationId xmlns:a16="http://schemas.microsoft.com/office/drawing/2014/main" id="{18E72BE0-36F8-DE29-64CD-2DA8F6E198B0}"/>
                </a:ext>
              </a:extLst>
            </p:cNvPr>
            <p:cNvCxnSpPr>
              <a:cxnSpLocks/>
            </p:cNvCxnSpPr>
            <p:nvPr userDrawn="1"/>
          </p:nvCxnSpPr>
          <p:spPr>
            <a:xfrm flipV="1">
              <a:off x="8172793"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Gerade Verbindung 26">
              <a:extLst>
                <a:ext uri="{FF2B5EF4-FFF2-40B4-BE49-F238E27FC236}">
                  <a16:creationId xmlns:a16="http://schemas.microsoft.com/office/drawing/2014/main" id="{21528C26-4EF5-5468-0B3C-5EB341B98BBF}"/>
                </a:ext>
              </a:extLst>
            </p:cNvPr>
            <p:cNvCxnSpPr>
              <a:cxnSpLocks/>
            </p:cNvCxnSpPr>
            <p:nvPr userDrawn="1"/>
          </p:nvCxnSpPr>
          <p:spPr>
            <a:xfrm flipV="1">
              <a:off x="8437581"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3" name="Gerade Verbindung 26">
              <a:extLst>
                <a:ext uri="{FF2B5EF4-FFF2-40B4-BE49-F238E27FC236}">
                  <a16:creationId xmlns:a16="http://schemas.microsoft.com/office/drawing/2014/main" id="{6897DD67-8625-5463-9D0F-68B102E27470}"/>
                </a:ext>
              </a:extLst>
            </p:cNvPr>
            <p:cNvCxnSpPr>
              <a:cxnSpLocks/>
            </p:cNvCxnSpPr>
            <p:nvPr userDrawn="1"/>
          </p:nvCxnSpPr>
          <p:spPr>
            <a:xfrm rot="10800000">
              <a:off x="628650" y="-214631"/>
              <a:ext cx="0" cy="135000"/>
            </a:xfrm>
            <a:prstGeom prst="line">
              <a:avLst/>
            </a:prstGeom>
            <a:ln w="12700">
              <a:solidFill>
                <a:srgbClr val="E22F00"/>
              </a:solidFill>
            </a:ln>
          </p:spPr>
          <p:style>
            <a:lnRef idx="1">
              <a:schemeClr val="accent1"/>
            </a:lnRef>
            <a:fillRef idx="0">
              <a:schemeClr val="accent1"/>
            </a:fillRef>
            <a:effectRef idx="0">
              <a:schemeClr val="accent1"/>
            </a:effectRef>
            <a:fontRef idx="minor">
              <a:schemeClr val="tx1"/>
            </a:fontRef>
          </p:style>
        </p:cxnSp>
        <p:cxnSp>
          <p:nvCxnSpPr>
            <p:cNvPr id="70" name="Gerade Verbindung 26">
              <a:extLst>
                <a:ext uri="{FF2B5EF4-FFF2-40B4-BE49-F238E27FC236}">
                  <a16:creationId xmlns:a16="http://schemas.microsoft.com/office/drawing/2014/main" id="{88807430-15C5-C677-A7DF-CCE08D8FB9BB}"/>
                </a:ext>
              </a:extLst>
            </p:cNvPr>
            <p:cNvCxnSpPr>
              <a:cxnSpLocks/>
            </p:cNvCxnSpPr>
            <p:nvPr userDrawn="1"/>
          </p:nvCxnSpPr>
          <p:spPr>
            <a:xfrm flipV="1">
              <a:off x="4752975" y="-214631"/>
              <a:ext cx="0" cy="135000"/>
            </a:xfrm>
            <a:prstGeom prst="line">
              <a:avLst/>
            </a:prstGeom>
            <a:ln>
              <a:solidFill>
                <a:srgbClr val="E22F00"/>
              </a:solidFill>
            </a:ln>
          </p:spPr>
          <p:style>
            <a:lnRef idx="1">
              <a:schemeClr val="accent1"/>
            </a:lnRef>
            <a:fillRef idx="0">
              <a:schemeClr val="accent1"/>
            </a:fillRef>
            <a:effectRef idx="0">
              <a:schemeClr val="accent1"/>
            </a:effectRef>
            <a:fontRef idx="minor">
              <a:schemeClr val="tx1"/>
            </a:fontRef>
          </p:style>
        </p:cxnSp>
      </p:grpSp>
      <p:cxnSp>
        <p:nvCxnSpPr>
          <p:cNvPr id="15" name="Gerade Verbindung 26">
            <a:extLst>
              <a:ext uri="{FF2B5EF4-FFF2-40B4-BE49-F238E27FC236}">
                <a16:creationId xmlns:a16="http://schemas.microsoft.com/office/drawing/2014/main" id="{3C309FA3-9C14-0523-9777-A9FC9B6CD9A4}"/>
              </a:ext>
            </a:extLst>
          </p:cNvPr>
          <p:cNvCxnSpPr>
            <a:cxnSpLocks/>
          </p:cNvCxnSpPr>
          <p:nvPr/>
        </p:nvCxnSpPr>
        <p:spPr>
          <a:xfrm flipH="1">
            <a:off x="-297264" y="2840115"/>
            <a:ext cx="180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Gerade Verbindung 26">
            <a:extLst>
              <a:ext uri="{FF2B5EF4-FFF2-40B4-BE49-F238E27FC236}">
                <a16:creationId xmlns:a16="http://schemas.microsoft.com/office/drawing/2014/main" id="{CFD1FEE1-241E-2FDD-2388-54B7FB943391}"/>
              </a:ext>
            </a:extLst>
          </p:cNvPr>
          <p:cNvCxnSpPr>
            <a:cxnSpLocks/>
          </p:cNvCxnSpPr>
          <p:nvPr/>
        </p:nvCxnSpPr>
        <p:spPr>
          <a:xfrm flipH="1">
            <a:off x="-293241" y="3235779"/>
            <a:ext cx="180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0" name="Gerade Verbindung 26">
            <a:extLst>
              <a:ext uri="{FF2B5EF4-FFF2-40B4-BE49-F238E27FC236}">
                <a16:creationId xmlns:a16="http://schemas.microsoft.com/office/drawing/2014/main" id="{2F8A83F3-9470-A305-4C13-4319CB5A5D8A}"/>
              </a:ext>
            </a:extLst>
          </p:cNvPr>
          <p:cNvCxnSpPr>
            <a:cxnSpLocks/>
          </p:cNvCxnSpPr>
          <p:nvPr/>
        </p:nvCxnSpPr>
        <p:spPr>
          <a:xfrm flipH="1">
            <a:off x="-297264" y="3913112"/>
            <a:ext cx="180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 name="Gerade Verbindung 26">
            <a:extLst>
              <a:ext uri="{FF2B5EF4-FFF2-40B4-BE49-F238E27FC236}">
                <a16:creationId xmlns:a16="http://schemas.microsoft.com/office/drawing/2014/main" id="{3C85B89D-43D8-6607-7698-D77E43AE413D}"/>
              </a:ext>
            </a:extLst>
          </p:cNvPr>
          <p:cNvCxnSpPr/>
          <p:nvPr/>
        </p:nvCxnSpPr>
        <p:spPr>
          <a:xfrm rot="5400000">
            <a:off x="-207264" y="4490385"/>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2" name="Gerade Verbindung 26">
            <a:extLst>
              <a:ext uri="{FF2B5EF4-FFF2-40B4-BE49-F238E27FC236}">
                <a16:creationId xmlns:a16="http://schemas.microsoft.com/office/drawing/2014/main" id="{79A2B01F-B8BA-C6FA-7C0C-6A66F047A1EC}"/>
              </a:ext>
            </a:extLst>
          </p:cNvPr>
          <p:cNvCxnSpPr>
            <a:cxnSpLocks/>
          </p:cNvCxnSpPr>
          <p:nvPr/>
        </p:nvCxnSpPr>
        <p:spPr>
          <a:xfrm flipH="1">
            <a:off x="-297264" y="2561167"/>
            <a:ext cx="180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1" name="Gerade Verbindung 26">
            <a:extLst>
              <a:ext uri="{FF2B5EF4-FFF2-40B4-BE49-F238E27FC236}">
                <a16:creationId xmlns:a16="http://schemas.microsoft.com/office/drawing/2014/main" id="{74A7CD2C-DFD7-CADD-D9E8-A1378CD79141}"/>
              </a:ext>
            </a:extLst>
          </p:cNvPr>
          <p:cNvCxnSpPr>
            <a:cxnSpLocks/>
          </p:cNvCxnSpPr>
          <p:nvPr/>
        </p:nvCxnSpPr>
        <p:spPr>
          <a:xfrm flipH="1">
            <a:off x="-297264" y="4288367"/>
            <a:ext cx="180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2" name="Gerade Verbindung 26">
            <a:extLst>
              <a:ext uri="{FF2B5EF4-FFF2-40B4-BE49-F238E27FC236}">
                <a16:creationId xmlns:a16="http://schemas.microsoft.com/office/drawing/2014/main" id="{4F6A8E1D-C553-223E-FD75-6B9897D018BA}"/>
              </a:ext>
            </a:extLst>
          </p:cNvPr>
          <p:cNvCxnSpPr/>
          <p:nvPr/>
        </p:nvCxnSpPr>
        <p:spPr>
          <a:xfrm rot="5400000">
            <a:off x="-207264" y="1262852"/>
            <a:ext cx="0" cy="180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4" name="Gerade Verbindung 26">
            <a:extLst>
              <a:ext uri="{FF2B5EF4-FFF2-40B4-BE49-F238E27FC236}">
                <a16:creationId xmlns:a16="http://schemas.microsoft.com/office/drawing/2014/main" id="{86BC5DDB-3141-5D2A-E345-34F745D61A04}"/>
              </a:ext>
            </a:extLst>
          </p:cNvPr>
          <p:cNvCxnSpPr>
            <a:cxnSpLocks/>
          </p:cNvCxnSpPr>
          <p:nvPr/>
        </p:nvCxnSpPr>
        <p:spPr>
          <a:xfrm rot="5400000">
            <a:off x="-203241" y="5600572"/>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5" name="Gerade Verbindung 26">
            <a:extLst>
              <a:ext uri="{FF2B5EF4-FFF2-40B4-BE49-F238E27FC236}">
                <a16:creationId xmlns:a16="http://schemas.microsoft.com/office/drawing/2014/main" id="{16D806CC-EAEE-54D4-2790-1BE7A40A9FB6}"/>
              </a:ext>
            </a:extLst>
          </p:cNvPr>
          <p:cNvCxnSpPr>
            <a:cxnSpLocks/>
          </p:cNvCxnSpPr>
          <p:nvPr/>
        </p:nvCxnSpPr>
        <p:spPr>
          <a:xfrm rot="5400000">
            <a:off x="-203241" y="523973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Gerade Verbindung 26">
            <a:extLst>
              <a:ext uri="{FF2B5EF4-FFF2-40B4-BE49-F238E27FC236}">
                <a16:creationId xmlns:a16="http://schemas.microsoft.com/office/drawing/2014/main" id="{0ED6559F-11C0-4A54-B8F8-E61A2BA3351F}"/>
              </a:ext>
            </a:extLst>
          </p:cNvPr>
          <p:cNvCxnSpPr>
            <a:cxnSpLocks/>
          </p:cNvCxnSpPr>
          <p:nvPr/>
        </p:nvCxnSpPr>
        <p:spPr>
          <a:xfrm rot="5400000">
            <a:off x="-203241" y="3519416"/>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nvGrpSpPr>
          <p:cNvPr id="47" name="Group 46">
            <a:extLst>
              <a:ext uri="{FF2B5EF4-FFF2-40B4-BE49-F238E27FC236}">
                <a16:creationId xmlns:a16="http://schemas.microsoft.com/office/drawing/2014/main" id="{79CCDFF5-4B26-B85E-0BC5-4CF12E9E240E}"/>
              </a:ext>
            </a:extLst>
          </p:cNvPr>
          <p:cNvGrpSpPr/>
          <p:nvPr userDrawn="1"/>
        </p:nvGrpSpPr>
        <p:grpSpPr>
          <a:xfrm>
            <a:off x="-297264" y="381000"/>
            <a:ext cx="180000" cy="5994400"/>
            <a:chOff x="-222948" y="285750"/>
            <a:chExt cx="135000" cy="4495800"/>
          </a:xfrm>
        </p:grpSpPr>
        <p:cxnSp>
          <p:nvCxnSpPr>
            <p:cNvPr id="48" name="Gerade Verbindung 26">
              <a:extLst>
                <a:ext uri="{FF2B5EF4-FFF2-40B4-BE49-F238E27FC236}">
                  <a16:creationId xmlns:a16="http://schemas.microsoft.com/office/drawing/2014/main" id="{08FCE19A-2090-BE12-CB73-C2033D3747AD}"/>
                </a:ext>
              </a:extLst>
            </p:cNvPr>
            <p:cNvCxnSpPr/>
            <p:nvPr userDrawn="1"/>
          </p:nvCxnSpPr>
          <p:spPr>
            <a:xfrm rot="5400000">
              <a:off x="-155448" y="291275"/>
              <a:ext cx="0" cy="135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Gerade Verbindung 26">
              <a:extLst>
                <a:ext uri="{FF2B5EF4-FFF2-40B4-BE49-F238E27FC236}">
                  <a16:creationId xmlns:a16="http://schemas.microsoft.com/office/drawing/2014/main" id="{9565AC5A-15A7-24AA-8F80-82E81BD5B5C4}"/>
                </a:ext>
              </a:extLst>
            </p:cNvPr>
            <p:cNvCxnSpPr/>
            <p:nvPr userDrawn="1"/>
          </p:nvCxnSpPr>
          <p:spPr>
            <a:xfrm rot="5400000">
              <a:off x="-155448" y="218250"/>
              <a:ext cx="0" cy="135000"/>
            </a:xfrm>
            <a:prstGeom prst="line">
              <a:avLst/>
            </a:prstGeom>
            <a:ln w="12700">
              <a:solidFill>
                <a:srgbClr val="E22F00"/>
              </a:solidFill>
            </a:ln>
          </p:spPr>
          <p:style>
            <a:lnRef idx="1">
              <a:schemeClr val="accent1"/>
            </a:lnRef>
            <a:fillRef idx="0">
              <a:schemeClr val="accent1"/>
            </a:fillRef>
            <a:effectRef idx="0">
              <a:schemeClr val="accent1"/>
            </a:effectRef>
            <a:fontRef idx="minor">
              <a:schemeClr val="tx1"/>
            </a:fontRef>
          </p:style>
        </p:cxnSp>
        <p:cxnSp>
          <p:nvCxnSpPr>
            <p:cNvPr id="50" name="Gerade Verbindung 26">
              <a:extLst>
                <a:ext uri="{FF2B5EF4-FFF2-40B4-BE49-F238E27FC236}">
                  <a16:creationId xmlns:a16="http://schemas.microsoft.com/office/drawing/2014/main" id="{68E4457E-1DC2-1ECA-E797-4957E3289055}"/>
                </a:ext>
              </a:extLst>
            </p:cNvPr>
            <p:cNvCxnSpPr/>
            <p:nvPr userDrawn="1"/>
          </p:nvCxnSpPr>
          <p:spPr>
            <a:xfrm rot="5400000">
              <a:off x="-155448" y="1078742"/>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1" name="Gerade Verbindung 26">
              <a:extLst>
                <a:ext uri="{FF2B5EF4-FFF2-40B4-BE49-F238E27FC236}">
                  <a16:creationId xmlns:a16="http://schemas.microsoft.com/office/drawing/2014/main" id="{3602C08F-F314-FF0F-F005-DF4F3755BE9D}"/>
                </a:ext>
              </a:extLst>
            </p:cNvPr>
            <p:cNvCxnSpPr>
              <a:cxnSpLocks/>
            </p:cNvCxnSpPr>
            <p:nvPr userDrawn="1"/>
          </p:nvCxnSpPr>
          <p:spPr>
            <a:xfrm flipH="1">
              <a:off x="-222948" y="1647977"/>
              <a:ext cx="135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2" name="Gerade Verbindung 26">
              <a:extLst>
                <a:ext uri="{FF2B5EF4-FFF2-40B4-BE49-F238E27FC236}">
                  <a16:creationId xmlns:a16="http://schemas.microsoft.com/office/drawing/2014/main" id="{239E986D-9AD2-8E1F-1443-43D78F19B233}"/>
                </a:ext>
              </a:extLst>
            </p:cNvPr>
            <p:cNvCxnSpPr/>
            <p:nvPr userDrawn="1"/>
          </p:nvCxnSpPr>
          <p:spPr>
            <a:xfrm rot="5400000">
              <a:off x="-155448" y="4714050"/>
              <a:ext cx="0" cy="135000"/>
            </a:xfrm>
            <a:prstGeom prst="line">
              <a:avLst/>
            </a:prstGeom>
            <a:ln w="12700">
              <a:solidFill>
                <a:srgbClr val="E22F00"/>
              </a:solidFill>
            </a:ln>
          </p:spPr>
          <p:style>
            <a:lnRef idx="1">
              <a:schemeClr val="accent1"/>
            </a:lnRef>
            <a:fillRef idx="0">
              <a:schemeClr val="accent1"/>
            </a:fillRef>
            <a:effectRef idx="0">
              <a:schemeClr val="accent1"/>
            </a:effectRef>
            <a:fontRef idx="minor">
              <a:schemeClr val="tx1"/>
            </a:fontRef>
          </p:style>
        </p:cxnSp>
      </p:grpSp>
      <p:grpSp>
        <p:nvGrpSpPr>
          <p:cNvPr id="53" name="Group 52">
            <a:extLst>
              <a:ext uri="{FF2B5EF4-FFF2-40B4-BE49-F238E27FC236}">
                <a16:creationId xmlns:a16="http://schemas.microsoft.com/office/drawing/2014/main" id="{E8CE268B-89A1-2745-B3E8-ED595C6441F6}"/>
              </a:ext>
            </a:extLst>
          </p:cNvPr>
          <p:cNvGrpSpPr/>
          <p:nvPr userDrawn="1"/>
        </p:nvGrpSpPr>
        <p:grpSpPr>
          <a:xfrm>
            <a:off x="563419" y="-286175"/>
            <a:ext cx="11272983" cy="180000"/>
            <a:chOff x="422563" y="-214631"/>
            <a:chExt cx="8454737" cy="135000"/>
          </a:xfrm>
        </p:grpSpPr>
        <p:cxnSp>
          <p:nvCxnSpPr>
            <p:cNvPr id="54" name="Gerade Verbindung 26">
              <a:extLst>
                <a:ext uri="{FF2B5EF4-FFF2-40B4-BE49-F238E27FC236}">
                  <a16:creationId xmlns:a16="http://schemas.microsoft.com/office/drawing/2014/main" id="{8827E354-9DED-A782-6D4C-DB1462B7691F}"/>
                </a:ext>
              </a:extLst>
            </p:cNvPr>
            <p:cNvCxnSpPr>
              <a:cxnSpLocks/>
            </p:cNvCxnSpPr>
            <p:nvPr userDrawn="1"/>
          </p:nvCxnSpPr>
          <p:spPr>
            <a:xfrm rot="10800000">
              <a:off x="422563"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Gerade Verbindung 26">
              <a:extLst>
                <a:ext uri="{FF2B5EF4-FFF2-40B4-BE49-F238E27FC236}">
                  <a16:creationId xmlns:a16="http://schemas.microsoft.com/office/drawing/2014/main" id="{A507C321-F56F-9447-E31E-888A7100B125}"/>
                </a:ext>
              </a:extLst>
            </p:cNvPr>
            <p:cNvCxnSpPr>
              <a:cxnSpLocks/>
            </p:cNvCxnSpPr>
            <p:nvPr userDrawn="1"/>
          </p:nvCxnSpPr>
          <p:spPr>
            <a:xfrm rot="10800000">
              <a:off x="1778000"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6" name="Gerade Verbindung 26">
              <a:extLst>
                <a:ext uri="{FF2B5EF4-FFF2-40B4-BE49-F238E27FC236}">
                  <a16:creationId xmlns:a16="http://schemas.microsoft.com/office/drawing/2014/main" id="{69DF7BC7-A165-A3B1-0991-734DCBA2816E}"/>
                </a:ext>
              </a:extLst>
            </p:cNvPr>
            <p:cNvCxnSpPr>
              <a:cxnSpLocks/>
            </p:cNvCxnSpPr>
            <p:nvPr userDrawn="1"/>
          </p:nvCxnSpPr>
          <p:spPr>
            <a:xfrm rot="10800000">
              <a:off x="2046288"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7" name="Gerade Verbindung 26">
              <a:extLst>
                <a:ext uri="{FF2B5EF4-FFF2-40B4-BE49-F238E27FC236}">
                  <a16:creationId xmlns:a16="http://schemas.microsoft.com/office/drawing/2014/main" id="{8D1F37D3-2253-CACC-CAAC-E5FBD1956D47}"/>
                </a:ext>
              </a:extLst>
            </p:cNvPr>
            <p:cNvCxnSpPr>
              <a:cxnSpLocks/>
            </p:cNvCxnSpPr>
            <p:nvPr userDrawn="1"/>
          </p:nvCxnSpPr>
          <p:spPr>
            <a:xfrm rot="10800000">
              <a:off x="3189288"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8" name="Gerade Verbindung 26">
              <a:extLst>
                <a:ext uri="{FF2B5EF4-FFF2-40B4-BE49-F238E27FC236}">
                  <a16:creationId xmlns:a16="http://schemas.microsoft.com/office/drawing/2014/main" id="{B986F8DF-3783-DDE8-BDE5-024E0F0CDF09}"/>
                </a:ext>
              </a:extLst>
            </p:cNvPr>
            <p:cNvCxnSpPr>
              <a:cxnSpLocks/>
            </p:cNvCxnSpPr>
            <p:nvPr userDrawn="1"/>
          </p:nvCxnSpPr>
          <p:spPr>
            <a:xfrm rot="10800000">
              <a:off x="3463925"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9" name="Gerade Verbindung 26">
              <a:extLst>
                <a:ext uri="{FF2B5EF4-FFF2-40B4-BE49-F238E27FC236}">
                  <a16:creationId xmlns:a16="http://schemas.microsoft.com/office/drawing/2014/main" id="{F18E5967-476C-CA4E-7F2B-CB1DCD7866DD}"/>
                </a:ext>
              </a:extLst>
            </p:cNvPr>
            <p:cNvCxnSpPr>
              <a:cxnSpLocks/>
            </p:cNvCxnSpPr>
            <p:nvPr userDrawn="1"/>
          </p:nvCxnSpPr>
          <p:spPr>
            <a:xfrm flipV="1">
              <a:off x="4613275"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0" name="Gerade Verbindung 26">
              <a:extLst>
                <a:ext uri="{FF2B5EF4-FFF2-40B4-BE49-F238E27FC236}">
                  <a16:creationId xmlns:a16="http://schemas.microsoft.com/office/drawing/2014/main" id="{7EFB9BAD-7652-7023-4323-F763791DB790}"/>
                </a:ext>
              </a:extLst>
            </p:cNvPr>
            <p:cNvCxnSpPr>
              <a:cxnSpLocks/>
            </p:cNvCxnSpPr>
            <p:nvPr userDrawn="1"/>
          </p:nvCxnSpPr>
          <p:spPr>
            <a:xfrm flipV="1">
              <a:off x="4889905"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1" name="Gerade Verbindung 26">
              <a:extLst>
                <a:ext uri="{FF2B5EF4-FFF2-40B4-BE49-F238E27FC236}">
                  <a16:creationId xmlns:a16="http://schemas.microsoft.com/office/drawing/2014/main" id="{475C88E3-3EFD-AA30-0BA6-96BEC1830199}"/>
                </a:ext>
              </a:extLst>
            </p:cNvPr>
            <p:cNvCxnSpPr>
              <a:cxnSpLocks/>
            </p:cNvCxnSpPr>
            <p:nvPr userDrawn="1"/>
          </p:nvCxnSpPr>
          <p:spPr>
            <a:xfrm flipV="1">
              <a:off x="6034629"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2" name="Gerade Verbindung 26">
              <a:extLst>
                <a:ext uri="{FF2B5EF4-FFF2-40B4-BE49-F238E27FC236}">
                  <a16:creationId xmlns:a16="http://schemas.microsoft.com/office/drawing/2014/main" id="{FF621E01-90D4-161B-47BA-E3BDE2841D1D}"/>
                </a:ext>
              </a:extLst>
            </p:cNvPr>
            <p:cNvCxnSpPr>
              <a:cxnSpLocks/>
            </p:cNvCxnSpPr>
            <p:nvPr userDrawn="1"/>
          </p:nvCxnSpPr>
          <p:spPr>
            <a:xfrm flipV="1">
              <a:off x="6308725"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3" name="Gerade Verbindung 26">
              <a:extLst>
                <a:ext uri="{FF2B5EF4-FFF2-40B4-BE49-F238E27FC236}">
                  <a16:creationId xmlns:a16="http://schemas.microsoft.com/office/drawing/2014/main" id="{6B9739CF-586F-F298-C907-4CC10EAD4C88}"/>
                </a:ext>
              </a:extLst>
            </p:cNvPr>
            <p:cNvCxnSpPr>
              <a:cxnSpLocks/>
            </p:cNvCxnSpPr>
            <p:nvPr userDrawn="1"/>
          </p:nvCxnSpPr>
          <p:spPr>
            <a:xfrm flipV="1">
              <a:off x="7457918"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4" name="Gerade Verbindung 26">
              <a:extLst>
                <a:ext uri="{FF2B5EF4-FFF2-40B4-BE49-F238E27FC236}">
                  <a16:creationId xmlns:a16="http://schemas.microsoft.com/office/drawing/2014/main" id="{F13AA9A5-C2E2-B331-07AE-7D894DB86120}"/>
                </a:ext>
              </a:extLst>
            </p:cNvPr>
            <p:cNvCxnSpPr>
              <a:cxnSpLocks/>
            </p:cNvCxnSpPr>
            <p:nvPr userDrawn="1"/>
          </p:nvCxnSpPr>
          <p:spPr>
            <a:xfrm flipV="1">
              <a:off x="7727950"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5" name="Gerade Verbindung 26">
              <a:extLst>
                <a:ext uri="{FF2B5EF4-FFF2-40B4-BE49-F238E27FC236}">
                  <a16:creationId xmlns:a16="http://schemas.microsoft.com/office/drawing/2014/main" id="{2B8CBF0C-F7BD-C2BE-D7F2-ECA51A47DDFC}"/>
                </a:ext>
              </a:extLst>
            </p:cNvPr>
            <p:cNvCxnSpPr>
              <a:cxnSpLocks/>
            </p:cNvCxnSpPr>
            <p:nvPr userDrawn="1"/>
          </p:nvCxnSpPr>
          <p:spPr>
            <a:xfrm flipV="1">
              <a:off x="8877300" y="-214631"/>
              <a:ext cx="0" cy="135000"/>
            </a:xfrm>
            <a:prstGeom prst="line">
              <a:avLst/>
            </a:prstGeom>
            <a:ln w="12700">
              <a:solidFill>
                <a:srgbClr val="E22F00"/>
              </a:solidFill>
            </a:ln>
          </p:spPr>
          <p:style>
            <a:lnRef idx="1">
              <a:schemeClr val="accent1"/>
            </a:lnRef>
            <a:fillRef idx="0">
              <a:schemeClr val="accent1"/>
            </a:fillRef>
            <a:effectRef idx="0">
              <a:schemeClr val="accent1"/>
            </a:effectRef>
            <a:fontRef idx="minor">
              <a:schemeClr val="tx1"/>
            </a:fontRef>
          </p:style>
        </p:cxnSp>
        <p:cxnSp>
          <p:nvCxnSpPr>
            <p:cNvPr id="66" name="Gerade Verbindung 26">
              <a:extLst>
                <a:ext uri="{FF2B5EF4-FFF2-40B4-BE49-F238E27FC236}">
                  <a16:creationId xmlns:a16="http://schemas.microsoft.com/office/drawing/2014/main" id="{02988B3E-B906-E92E-399F-8675A0092253}"/>
                </a:ext>
              </a:extLst>
            </p:cNvPr>
            <p:cNvCxnSpPr>
              <a:cxnSpLocks/>
            </p:cNvCxnSpPr>
            <p:nvPr userDrawn="1"/>
          </p:nvCxnSpPr>
          <p:spPr>
            <a:xfrm rot="10800000">
              <a:off x="1338613"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 name="Gerade Verbindung 26">
              <a:extLst>
                <a:ext uri="{FF2B5EF4-FFF2-40B4-BE49-F238E27FC236}">
                  <a16:creationId xmlns:a16="http://schemas.microsoft.com/office/drawing/2014/main" id="{FF648A8D-9B58-6224-8F10-9D5285C05461}"/>
                </a:ext>
              </a:extLst>
            </p:cNvPr>
            <p:cNvCxnSpPr>
              <a:cxnSpLocks/>
            </p:cNvCxnSpPr>
            <p:nvPr userDrawn="1"/>
          </p:nvCxnSpPr>
          <p:spPr>
            <a:xfrm rot="10800000">
              <a:off x="1071419"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8" name="Gerade Verbindung 26">
              <a:extLst>
                <a:ext uri="{FF2B5EF4-FFF2-40B4-BE49-F238E27FC236}">
                  <a16:creationId xmlns:a16="http://schemas.microsoft.com/office/drawing/2014/main" id="{DB657931-7EBF-55B0-036E-4789E126BB34}"/>
                </a:ext>
              </a:extLst>
            </p:cNvPr>
            <p:cNvCxnSpPr>
              <a:cxnSpLocks/>
            </p:cNvCxnSpPr>
            <p:nvPr userDrawn="1"/>
          </p:nvCxnSpPr>
          <p:spPr>
            <a:xfrm flipV="1">
              <a:off x="4179826"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9" name="Gerade Verbindung 26">
              <a:extLst>
                <a:ext uri="{FF2B5EF4-FFF2-40B4-BE49-F238E27FC236}">
                  <a16:creationId xmlns:a16="http://schemas.microsoft.com/office/drawing/2014/main" id="{85DB30FE-5E4B-B580-267D-4E5CD2CDD564}"/>
                </a:ext>
              </a:extLst>
            </p:cNvPr>
            <p:cNvCxnSpPr>
              <a:cxnSpLocks/>
            </p:cNvCxnSpPr>
            <p:nvPr userDrawn="1"/>
          </p:nvCxnSpPr>
          <p:spPr>
            <a:xfrm flipV="1">
              <a:off x="3912631"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Gerade Verbindung 26">
              <a:extLst>
                <a:ext uri="{FF2B5EF4-FFF2-40B4-BE49-F238E27FC236}">
                  <a16:creationId xmlns:a16="http://schemas.microsoft.com/office/drawing/2014/main" id="{4FDAEAE8-8690-6960-A23D-5B6DBABE0521}"/>
                </a:ext>
              </a:extLst>
            </p:cNvPr>
            <p:cNvCxnSpPr>
              <a:cxnSpLocks/>
            </p:cNvCxnSpPr>
            <p:nvPr userDrawn="1"/>
          </p:nvCxnSpPr>
          <p:spPr>
            <a:xfrm flipV="1">
              <a:off x="2755900"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4" name="Gerade Verbindung 26">
              <a:extLst>
                <a:ext uri="{FF2B5EF4-FFF2-40B4-BE49-F238E27FC236}">
                  <a16:creationId xmlns:a16="http://schemas.microsoft.com/office/drawing/2014/main" id="{BBA1357D-B314-F254-134B-50A175D600FA}"/>
                </a:ext>
              </a:extLst>
            </p:cNvPr>
            <p:cNvCxnSpPr>
              <a:cxnSpLocks/>
            </p:cNvCxnSpPr>
            <p:nvPr userDrawn="1"/>
          </p:nvCxnSpPr>
          <p:spPr>
            <a:xfrm flipV="1">
              <a:off x="2484169"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5" name="Gerade Verbindung 26">
              <a:extLst>
                <a:ext uri="{FF2B5EF4-FFF2-40B4-BE49-F238E27FC236}">
                  <a16:creationId xmlns:a16="http://schemas.microsoft.com/office/drawing/2014/main" id="{FCBB369F-E27E-B61F-3566-86FE5BE5C752}"/>
                </a:ext>
              </a:extLst>
            </p:cNvPr>
            <p:cNvCxnSpPr>
              <a:cxnSpLocks/>
            </p:cNvCxnSpPr>
            <p:nvPr userDrawn="1"/>
          </p:nvCxnSpPr>
          <p:spPr>
            <a:xfrm flipV="1">
              <a:off x="5329292"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6" name="Gerade Verbindung 26">
              <a:extLst>
                <a:ext uri="{FF2B5EF4-FFF2-40B4-BE49-F238E27FC236}">
                  <a16:creationId xmlns:a16="http://schemas.microsoft.com/office/drawing/2014/main" id="{D9F3299B-AE2B-5FA2-2A25-D52DB05B9960}"/>
                </a:ext>
              </a:extLst>
            </p:cNvPr>
            <p:cNvCxnSpPr>
              <a:cxnSpLocks/>
            </p:cNvCxnSpPr>
            <p:nvPr userDrawn="1"/>
          </p:nvCxnSpPr>
          <p:spPr>
            <a:xfrm flipV="1">
              <a:off x="5594350"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7" name="Gerade Verbindung 26">
              <a:extLst>
                <a:ext uri="{FF2B5EF4-FFF2-40B4-BE49-F238E27FC236}">
                  <a16:creationId xmlns:a16="http://schemas.microsoft.com/office/drawing/2014/main" id="{B23496EF-7B87-8C6C-B5A7-2285E1E12EBA}"/>
                </a:ext>
              </a:extLst>
            </p:cNvPr>
            <p:cNvCxnSpPr>
              <a:cxnSpLocks/>
            </p:cNvCxnSpPr>
            <p:nvPr userDrawn="1"/>
          </p:nvCxnSpPr>
          <p:spPr>
            <a:xfrm flipV="1">
              <a:off x="6748112"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8" name="Gerade Verbindung 26">
              <a:extLst>
                <a:ext uri="{FF2B5EF4-FFF2-40B4-BE49-F238E27FC236}">
                  <a16:creationId xmlns:a16="http://schemas.microsoft.com/office/drawing/2014/main" id="{AFB0C784-2816-4A7E-0EFC-062C166418E7}"/>
                </a:ext>
              </a:extLst>
            </p:cNvPr>
            <p:cNvCxnSpPr>
              <a:cxnSpLocks/>
            </p:cNvCxnSpPr>
            <p:nvPr userDrawn="1"/>
          </p:nvCxnSpPr>
          <p:spPr>
            <a:xfrm flipV="1">
              <a:off x="7021245"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9" name="Gerade Verbindung 26">
              <a:extLst>
                <a:ext uri="{FF2B5EF4-FFF2-40B4-BE49-F238E27FC236}">
                  <a16:creationId xmlns:a16="http://schemas.microsoft.com/office/drawing/2014/main" id="{35B72C98-E6A7-6E4C-9B63-91BC1B7AE4B6}"/>
                </a:ext>
              </a:extLst>
            </p:cNvPr>
            <p:cNvCxnSpPr>
              <a:cxnSpLocks/>
            </p:cNvCxnSpPr>
            <p:nvPr userDrawn="1"/>
          </p:nvCxnSpPr>
          <p:spPr>
            <a:xfrm flipV="1">
              <a:off x="8172793"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0" name="Gerade Verbindung 26">
              <a:extLst>
                <a:ext uri="{FF2B5EF4-FFF2-40B4-BE49-F238E27FC236}">
                  <a16:creationId xmlns:a16="http://schemas.microsoft.com/office/drawing/2014/main" id="{417D8B58-AF16-55E9-3489-B3DCE8D0721A}"/>
                </a:ext>
              </a:extLst>
            </p:cNvPr>
            <p:cNvCxnSpPr>
              <a:cxnSpLocks/>
            </p:cNvCxnSpPr>
            <p:nvPr userDrawn="1"/>
          </p:nvCxnSpPr>
          <p:spPr>
            <a:xfrm flipV="1">
              <a:off x="8437581"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1" name="Gerade Verbindung 26">
              <a:extLst>
                <a:ext uri="{FF2B5EF4-FFF2-40B4-BE49-F238E27FC236}">
                  <a16:creationId xmlns:a16="http://schemas.microsoft.com/office/drawing/2014/main" id="{39029798-9892-A45B-B160-E0E6EE353DF2}"/>
                </a:ext>
              </a:extLst>
            </p:cNvPr>
            <p:cNvCxnSpPr>
              <a:cxnSpLocks/>
            </p:cNvCxnSpPr>
            <p:nvPr userDrawn="1"/>
          </p:nvCxnSpPr>
          <p:spPr>
            <a:xfrm rot="10800000">
              <a:off x="628650" y="-214631"/>
              <a:ext cx="0" cy="135000"/>
            </a:xfrm>
            <a:prstGeom prst="line">
              <a:avLst/>
            </a:prstGeom>
            <a:ln w="12700">
              <a:solidFill>
                <a:srgbClr val="E22F00"/>
              </a:solidFill>
            </a:ln>
          </p:spPr>
          <p:style>
            <a:lnRef idx="1">
              <a:schemeClr val="accent1"/>
            </a:lnRef>
            <a:fillRef idx="0">
              <a:schemeClr val="accent1"/>
            </a:fillRef>
            <a:effectRef idx="0">
              <a:schemeClr val="accent1"/>
            </a:effectRef>
            <a:fontRef idx="minor">
              <a:schemeClr val="tx1"/>
            </a:fontRef>
          </p:style>
        </p:cxnSp>
        <p:cxnSp>
          <p:nvCxnSpPr>
            <p:cNvPr id="82" name="Gerade Verbindung 26">
              <a:extLst>
                <a:ext uri="{FF2B5EF4-FFF2-40B4-BE49-F238E27FC236}">
                  <a16:creationId xmlns:a16="http://schemas.microsoft.com/office/drawing/2014/main" id="{6659A475-B741-C11A-87E8-C79ACFAC95AD}"/>
                </a:ext>
              </a:extLst>
            </p:cNvPr>
            <p:cNvCxnSpPr>
              <a:cxnSpLocks/>
            </p:cNvCxnSpPr>
            <p:nvPr userDrawn="1"/>
          </p:nvCxnSpPr>
          <p:spPr>
            <a:xfrm flipV="1">
              <a:off x="4752975" y="-214631"/>
              <a:ext cx="0" cy="135000"/>
            </a:xfrm>
            <a:prstGeom prst="line">
              <a:avLst/>
            </a:prstGeom>
            <a:ln>
              <a:solidFill>
                <a:srgbClr val="E22F00"/>
              </a:solidFill>
            </a:ln>
          </p:spPr>
          <p:style>
            <a:lnRef idx="1">
              <a:schemeClr val="accent1"/>
            </a:lnRef>
            <a:fillRef idx="0">
              <a:schemeClr val="accent1"/>
            </a:fillRef>
            <a:effectRef idx="0">
              <a:schemeClr val="accent1"/>
            </a:effectRef>
            <a:fontRef idx="minor">
              <a:schemeClr val="tx1"/>
            </a:fontRef>
          </p:style>
        </p:cxnSp>
      </p:grpSp>
      <p:cxnSp>
        <p:nvCxnSpPr>
          <p:cNvPr id="83" name="Gerade Verbindung 26">
            <a:extLst>
              <a:ext uri="{FF2B5EF4-FFF2-40B4-BE49-F238E27FC236}">
                <a16:creationId xmlns:a16="http://schemas.microsoft.com/office/drawing/2014/main" id="{4D874419-9433-F213-5F81-32D6D1E64D4D}"/>
              </a:ext>
            </a:extLst>
          </p:cNvPr>
          <p:cNvCxnSpPr>
            <a:cxnSpLocks/>
          </p:cNvCxnSpPr>
          <p:nvPr userDrawn="1"/>
        </p:nvCxnSpPr>
        <p:spPr>
          <a:xfrm flipH="1">
            <a:off x="-297264" y="2840115"/>
            <a:ext cx="180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4" name="Gerade Verbindung 26">
            <a:extLst>
              <a:ext uri="{FF2B5EF4-FFF2-40B4-BE49-F238E27FC236}">
                <a16:creationId xmlns:a16="http://schemas.microsoft.com/office/drawing/2014/main" id="{BA26F759-1162-FA40-DC2D-1761EEDA5D70}"/>
              </a:ext>
            </a:extLst>
          </p:cNvPr>
          <p:cNvCxnSpPr>
            <a:cxnSpLocks/>
          </p:cNvCxnSpPr>
          <p:nvPr userDrawn="1"/>
        </p:nvCxnSpPr>
        <p:spPr>
          <a:xfrm flipH="1">
            <a:off x="-293241" y="3235779"/>
            <a:ext cx="180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5" name="Gerade Verbindung 26">
            <a:extLst>
              <a:ext uri="{FF2B5EF4-FFF2-40B4-BE49-F238E27FC236}">
                <a16:creationId xmlns:a16="http://schemas.microsoft.com/office/drawing/2014/main" id="{BC0C73E5-9189-4F21-4174-A6665959C8E0}"/>
              </a:ext>
            </a:extLst>
          </p:cNvPr>
          <p:cNvCxnSpPr>
            <a:cxnSpLocks/>
          </p:cNvCxnSpPr>
          <p:nvPr userDrawn="1"/>
        </p:nvCxnSpPr>
        <p:spPr>
          <a:xfrm flipH="1">
            <a:off x="-297264" y="3913112"/>
            <a:ext cx="180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6" name="Gerade Verbindung 26">
            <a:extLst>
              <a:ext uri="{FF2B5EF4-FFF2-40B4-BE49-F238E27FC236}">
                <a16:creationId xmlns:a16="http://schemas.microsoft.com/office/drawing/2014/main" id="{8FD6F3A6-326F-A49C-BE4F-8319D9E134D7}"/>
              </a:ext>
            </a:extLst>
          </p:cNvPr>
          <p:cNvCxnSpPr/>
          <p:nvPr userDrawn="1"/>
        </p:nvCxnSpPr>
        <p:spPr>
          <a:xfrm rot="5400000">
            <a:off x="-207264" y="4490385"/>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7" name="Gerade Verbindung 26">
            <a:extLst>
              <a:ext uri="{FF2B5EF4-FFF2-40B4-BE49-F238E27FC236}">
                <a16:creationId xmlns:a16="http://schemas.microsoft.com/office/drawing/2014/main" id="{0C2E7071-B26C-2906-9E1B-BAA7B47421C9}"/>
              </a:ext>
            </a:extLst>
          </p:cNvPr>
          <p:cNvCxnSpPr>
            <a:cxnSpLocks/>
          </p:cNvCxnSpPr>
          <p:nvPr userDrawn="1"/>
        </p:nvCxnSpPr>
        <p:spPr>
          <a:xfrm flipH="1">
            <a:off x="-297264" y="2561167"/>
            <a:ext cx="180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8" name="Gerade Verbindung 26">
            <a:extLst>
              <a:ext uri="{FF2B5EF4-FFF2-40B4-BE49-F238E27FC236}">
                <a16:creationId xmlns:a16="http://schemas.microsoft.com/office/drawing/2014/main" id="{91FD8D85-0970-DE06-5A45-F63F45B6E052}"/>
              </a:ext>
            </a:extLst>
          </p:cNvPr>
          <p:cNvCxnSpPr>
            <a:cxnSpLocks/>
          </p:cNvCxnSpPr>
          <p:nvPr userDrawn="1"/>
        </p:nvCxnSpPr>
        <p:spPr>
          <a:xfrm flipH="1">
            <a:off x="-297264" y="4288367"/>
            <a:ext cx="180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9" name="Gerade Verbindung 26">
            <a:extLst>
              <a:ext uri="{FF2B5EF4-FFF2-40B4-BE49-F238E27FC236}">
                <a16:creationId xmlns:a16="http://schemas.microsoft.com/office/drawing/2014/main" id="{D1223D44-DE68-BEEC-445F-BC24D22A8E87}"/>
              </a:ext>
            </a:extLst>
          </p:cNvPr>
          <p:cNvCxnSpPr/>
          <p:nvPr userDrawn="1"/>
        </p:nvCxnSpPr>
        <p:spPr>
          <a:xfrm rot="5400000">
            <a:off x="-207264" y="1262852"/>
            <a:ext cx="0" cy="180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0" name="Gerade Verbindung 26">
            <a:extLst>
              <a:ext uri="{FF2B5EF4-FFF2-40B4-BE49-F238E27FC236}">
                <a16:creationId xmlns:a16="http://schemas.microsoft.com/office/drawing/2014/main" id="{EB2246D7-D51C-4600-BEC7-CA6A239AC777}"/>
              </a:ext>
            </a:extLst>
          </p:cNvPr>
          <p:cNvCxnSpPr>
            <a:cxnSpLocks/>
          </p:cNvCxnSpPr>
          <p:nvPr userDrawn="1"/>
        </p:nvCxnSpPr>
        <p:spPr>
          <a:xfrm rot="5400000">
            <a:off x="-203241" y="5600572"/>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1" name="Gerade Verbindung 26">
            <a:extLst>
              <a:ext uri="{FF2B5EF4-FFF2-40B4-BE49-F238E27FC236}">
                <a16:creationId xmlns:a16="http://schemas.microsoft.com/office/drawing/2014/main" id="{E8F75F81-2BDE-90A5-253E-34B0D142574C}"/>
              </a:ext>
            </a:extLst>
          </p:cNvPr>
          <p:cNvCxnSpPr>
            <a:cxnSpLocks/>
          </p:cNvCxnSpPr>
          <p:nvPr userDrawn="1"/>
        </p:nvCxnSpPr>
        <p:spPr>
          <a:xfrm rot="5400000">
            <a:off x="-203241" y="523973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2" name="Gerade Verbindung 26">
            <a:extLst>
              <a:ext uri="{FF2B5EF4-FFF2-40B4-BE49-F238E27FC236}">
                <a16:creationId xmlns:a16="http://schemas.microsoft.com/office/drawing/2014/main" id="{5489BD74-8064-083C-685A-68BE8091476F}"/>
              </a:ext>
            </a:extLst>
          </p:cNvPr>
          <p:cNvCxnSpPr>
            <a:cxnSpLocks/>
          </p:cNvCxnSpPr>
          <p:nvPr userDrawn="1"/>
        </p:nvCxnSpPr>
        <p:spPr>
          <a:xfrm rot="5400000">
            <a:off x="-203241" y="3519416"/>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66729026"/>
      </p:ext>
    </p:extLst>
  </p:cSld>
  <p:clrMap bg1="lt1" tx1="dk1" bg2="lt2" tx2="dk2" accent1="accent1" accent2="accent2" accent3="accent3" accent4="accent4" accent5="accent5" accent6="accent6" hlink="hlink" folHlink="folHlink"/>
  <p:sldLayoutIdLst>
    <p:sldLayoutId id="2147483937" r:id="rId1"/>
    <p:sldLayoutId id="2147483938" r:id="rId2"/>
    <p:sldLayoutId id="2147483939" r:id="rId3"/>
    <p:sldLayoutId id="2147483940" r:id="rId4"/>
    <p:sldLayoutId id="2147483941" r:id="rId5"/>
    <p:sldLayoutId id="2147483942" r:id="rId6"/>
    <p:sldLayoutId id="2147483943" r:id="rId7"/>
    <p:sldLayoutId id="2147483944" r:id="rId8"/>
    <p:sldLayoutId id="2147483945" r:id="rId9"/>
    <p:sldLayoutId id="2147483946" r:id="rId10"/>
    <p:sldLayoutId id="2147483947" r:id="rId11"/>
    <p:sldLayoutId id="2147483948" r:id="rId12"/>
    <p:sldLayoutId id="2147483949" r:id="rId13"/>
    <p:sldLayoutId id="2147483950" r:id="rId14"/>
    <p:sldLayoutId id="2147483951" r:id="rId15"/>
    <p:sldLayoutId id="2147483952" r:id="rId16"/>
    <p:sldLayoutId id="2147483953" r:id="rId17"/>
    <p:sldLayoutId id="2147483954" r:id="rId18"/>
    <p:sldLayoutId id="2147483955" r:id="rId19"/>
    <p:sldLayoutId id="2147483956" r:id="rId20"/>
    <p:sldLayoutId id="2147483957" r:id="rId21"/>
    <p:sldLayoutId id="2147483958" r:id="rId22"/>
    <p:sldLayoutId id="2147483959" r:id="rId23"/>
    <p:sldLayoutId id="2147483960" r:id="rId24"/>
    <p:sldLayoutId id="2147483961" r:id="rId25"/>
    <p:sldLayoutId id="2147483962" r:id="rId26"/>
    <p:sldLayoutId id="2147483963" r:id="rId27"/>
    <p:sldLayoutId id="2147483964" r:id="rId28"/>
    <p:sldLayoutId id="2147483965" r:id="rId29"/>
    <p:sldLayoutId id="2147483966" r:id="rId30"/>
    <p:sldLayoutId id="2147483967" r:id="rId31"/>
    <p:sldLayoutId id="2147483968" r:id="rId32"/>
    <p:sldLayoutId id="2147483969" r:id="rId33"/>
    <p:sldLayoutId id="2147483970" r:id="rId34"/>
    <p:sldLayoutId id="2147483971" r:id="rId35"/>
    <p:sldLayoutId id="2147483972" r:id="rId36"/>
    <p:sldLayoutId id="2147483973" r:id="rId37"/>
    <p:sldLayoutId id="2147483974" r:id="rId38"/>
    <p:sldLayoutId id="2147483975" r:id="rId39"/>
    <p:sldLayoutId id="2147483976" r:id="rId40"/>
    <p:sldLayoutId id="2147483977" r:id="rId41"/>
    <p:sldLayoutId id="2147483978" r:id="rId42"/>
    <p:sldLayoutId id="2147483979" r:id="rId43"/>
    <p:sldLayoutId id="2147483980" r:id="rId44"/>
    <p:sldLayoutId id="2147483981" r:id="rId45"/>
    <p:sldLayoutId id="2147483982" r:id="rId46"/>
    <p:sldLayoutId id="2147483983" r:id="rId47"/>
    <p:sldLayoutId id="2147483984" r:id="rId48"/>
    <p:sldLayoutId id="2147483985" r:id="rId49"/>
    <p:sldLayoutId id="2147483986" r:id="rId50"/>
    <p:sldLayoutId id="2147483987" r:id="rId51"/>
    <p:sldLayoutId id="2147483988" r:id="rId52"/>
    <p:sldLayoutId id="2147483989" r:id="rId53"/>
    <p:sldLayoutId id="2147483990" r:id="rId54"/>
    <p:sldLayoutId id="2147483991" r:id="rId55"/>
    <p:sldLayoutId id="2147483992" r:id="rId56"/>
    <p:sldLayoutId id="2147483993" r:id="rId57"/>
    <p:sldLayoutId id="2147483994" r:id="rId58"/>
    <p:sldLayoutId id="2147483995" r:id="rId59"/>
    <p:sldLayoutId id="2147483996" r:id="rId60"/>
    <p:sldLayoutId id="2147483997" r:id="rId61"/>
    <p:sldLayoutId id="2147483998" r:id="rId62"/>
    <p:sldLayoutId id="2147483999" r:id="rId63"/>
    <p:sldLayoutId id="2147484000" r:id="rId64"/>
    <p:sldLayoutId id="2147484001" r:id="rId65"/>
    <p:sldLayoutId id="2147484002" r:id="rId66"/>
    <p:sldLayoutId id="2147484003" r:id="rId67"/>
    <p:sldLayoutId id="2147484004" r:id="rId68"/>
    <p:sldLayoutId id="2147484005" r:id="rId69"/>
    <p:sldLayoutId id="2147484006" r:id="rId70"/>
    <p:sldLayoutId id="2147484007" r:id="rId71"/>
    <p:sldLayoutId id="2147484008" r:id="rId72"/>
    <p:sldLayoutId id="2147484009" r:id="rId73"/>
    <p:sldLayoutId id="2147484010" r:id="rId74"/>
    <p:sldLayoutId id="2147484011" r:id="rId75"/>
    <p:sldLayoutId id="2147484012" r:id="rId76"/>
    <p:sldLayoutId id="2147484013" r:id="rId77"/>
    <p:sldLayoutId id="2147484014" r:id="rId78"/>
    <p:sldLayoutId id="2147484015" r:id="rId79"/>
    <p:sldLayoutId id="2147484016" r:id="rId80"/>
    <p:sldLayoutId id="2147484017" r:id="rId81"/>
    <p:sldLayoutId id="2147484018" r:id="rId82"/>
    <p:sldLayoutId id="2147484019" r:id="rId83"/>
    <p:sldLayoutId id="2147484020" r:id="rId84"/>
    <p:sldLayoutId id="2147484021" r:id="rId85"/>
    <p:sldLayoutId id="2147484022" r:id="rId86"/>
    <p:sldLayoutId id="2147484023" r:id="rId87"/>
    <p:sldLayoutId id="2147484024" r:id="rId88"/>
    <p:sldLayoutId id="2147484025" r:id="rId89"/>
    <p:sldLayoutId id="2147484026" r:id="rId90"/>
    <p:sldLayoutId id="2147484027" r:id="rId91"/>
    <p:sldLayoutId id="2147484028" r:id="rId92"/>
    <p:sldLayoutId id="2147484029" r:id="rId93"/>
    <p:sldLayoutId id="2147484030" r:id="rId94"/>
    <p:sldLayoutId id="2147484031" r:id="rId95"/>
  </p:sldLayoutIdLst>
  <p:hf hdr="0"/>
  <p:txStyles>
    <p:titleStyle>
      <a:lvl1pPr marL="0" marR="0" indent="0" algn="l" defTabSz="914377" rtl="0" eaLnBrk="1" fontAlgn="auto" latinLnBrk="0" hangingPunct="1">
        <a:lnSpc>
          <a:spcPct val="100000"/>
        </a:lnSpc>
        <a:spcBef>
          <a:spcPts val="0"/>
        </a:spcBef>
        <a:spcAft>
          <a:spcPts val="0"/>
        </a:spcAft>
        <a:buClrTx/>
        <a:buSzTx/>
        <a:buFontTx/>
        <a:buNone/>
        <a:tabLst/>
        <a:defRPr sz="2933" kern="1200">
          <a:solidFill>
            <a:schemeClr val="tx1"/>
          </a:solidFill>
          <a:latin typeface="+mj-lt"/>
          <a:ea typeface="+mj-ea"/>
          <a:cs typeface="Arial" panose="020B0604020202020204" pitchFamily="34" charset="0"/>
        </a:defRPr>
      </a:lvl1pPr>
    </p:titleStyle>
    <p:bodyStyle>
      <a:lvl1pPr marL="0" indent="0" algn="l" defTabSz="231642" rtl="0" eaLnBrk="1" latinLnBrk="0" hangingPunct="1">
        <a:lnSpc>
          <a:spcPct val="100000"/>
        </a:lnSpc>
        <a:spcBef>
          <a:spcPts val="0"/>
        </a:spcBef>
        <a:spcAft>
          <a:spcPts val="800"/>
        </a:spcAft>
        <a:buFont typeface="Arial" panose="020B0604020202020204" pitchFamily="34" charset="0"/>
        <a:buNone/>
        <a:tabLst>
          <a:tab pos="231642" algn="l"/>
          <a:tab pos="463284" algn="l"/>
          <a:tab pos="694927" algn="l"/>
          <a:tab pos="926569" algn="l"/>
        </a:tabLst>
        <a:defRPr sz="1867" kern="1200">
          <a:solidFill>
            <a:schemeClr val="tx2"/>
          </a:solidFill>
          <a:latin typeface="+mn-lt"/>
          <a:ea typeface="+mn-ea"/>
          <a:cs typeface="Arial" panose="020B0604020202020204" pitchFamily="34" charset="0"/>
        </a:defRPr>
      </a:lvl1pPr>
      <a:lvl2pPr marL="230394" indent="-230394" algn="l" defTabSz="231642" rtl="0" eaLnBrk="1" latinLnBrk="0" hangingPunct="1">
        <a:lnSpc>
          <a:spcPct val="100000"/>
        </a:lnSpc>
        <a:spcBef>
          <a:spcPts val="0"/>
        </a:spcBef>
        <a:spcAft>
          <a:spcPts val="800"/>
        </a:spcAft>
        <a:buFont typeface="Arial" panose="020B0604020202020204" pitchFamily="34" charset="0"/>
        <a:buChar char="•"/>
        <a:tabLst>
          <a:tab pos="231642" algn="l"/>
          <a:tab pos="463284" algn="l"/>
          <a:tab pos="694927" algn="l"/>
          <a:tab pos="926569" algn="l"/>
        </a:tabLst>
        <a:defRPr sz="1867" kern="1200">
          <a:solidFill>
            <a:schemeClr val="tx2"/>
          </a:solidFill>
          <a:latin typeface="+mn-lt"/>
          <a:ea typeface="+mn-ea"/>
          <a:cs typeface="Arial" panose="020B0604020202020204" pitchFamily="34" charset="0"/>
        </a:defRPr>
      </a:lvl2pPr>
      <a:lvl3pPr marL="460788" indent="-230394" algn="l" defTabSz="231642" rtl="0" eaLnBrk="1" latinLnBrk="0" hangingPunct="1">
        <a:lnSpc>
          <a:spcPct val="100000"/>
        </a:lnSpc>
        <a:spcBef>
          <a:spcPts val="0"/>
        </a:spcBef>
        <a:spcAft>
          <a:spcPts val="800"/>
        </a:spcAft>
        <a:buFont typeface="Symbol" panose="05050102010706020507" pitchFamily="18" charset="2"/>
        <a:buChar char=""/>
        <a:tabLst>
          <a:tab pos="231642" algn="l"/>
          <a:tab pos="463284" algn="l"/>
          <a:tab pos="694927" algn="l"/>
          <a:tab pos="926569" algn="l"/>
        </a:tabLst>
        <a:defRPr sz="1867" kern="1200">
          <a:solidFill>
            <a:schemeClr val="tx2"/>
          </a:solidFill>
          <a:latin typeface="+mn-lt"/>
          <a:ea typeface="+mn-ea"/>
          <a:cs typeface="Arial" panose="020B0604020202020204" pitchFamily="34" charset="0"/>
        </a:defRPr>
      </a:lvl3pPr>
      <a:lvl4pPr marL="691183" indent="-230394" algn="l" defTabSz="231642" rtl="0" eaLnBrk="1" latinLnBrk="0" hangingPunct="1">
        <a:lnSpc>
          <a:spcPct val="100000"/>
        </a:lnSpc>
        <a:spcBef>
          <a:spcPts val="0"/>
        </a:spcBef>
        <a:spcAft>
          <a:spcPts val="800"/>
        </a:spcAft>
        <a:buFont typeface="Arial" panose="020B0604020202020204" pitchFamily="34" charset="0"/>
        <a:buChar char="•"/>
        <a:tabLst>
          <a:tab pos="231642" algn="l"/>
          <a:tab pos="463284" algn="l"/>
          <a:tab pos="694927" algn="l"/>
          <a:tab pos="926569" algn="l"/>
        </a:tabLst>
        <a:defRPr sz="1867" kern="1200">
          <a:solidFill>
            <a:schemeClr val="tx2"/>
          </a:solidFill>
          <a:latin typeface="+mn-lt"/>
          <a:ea typeface="+mn-ea"/>
          <a:cs typeface="Arial" panose="020B0604020202020204" pitchFamily="34" charset="0"/>
        </a:defRPr>
      </a:lvl4pPr>
      <a:lvl5pPr marL="921577" indent="-230394" algn="l" defTabSz="231642" rtl="0" eaLnBrk="1" latinLnBrk="0" hangingPunct="1">
        <a:lnSpc>
          <a:spcPct val="100000"/>
        </a:lnSpc>
        <a:spcBef>
          <a:spcPts val="0"/>
        </a:spcBef>
        <a:spcAft>
          <a:spcPts val="800"/>
        </a:spcAft>
        <a:buFont typeface="Symbol" panose="05050102010706020507" pitchFamily="18" charset="2"/>
        <a:buChar char=""/>
        <a:tabLst>
          <a:tab pos="231642" algn="l"/>
          <a:tab pos="463284" algn="l"/>
          <a:tab pos="694927" algn="l"/>
          <a:tab pos="926569" algn="l"/>
        </a:tabLst>
        <a:defRPr sz="1867" kern="1200">
          <a:solidFill>
            <a:schemeClr val="tx2"/>
          </a:solidFill>
          <a:latin typeface="+mn-lt"/>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012">
          <p15:clr>
            <a:srgbClr val="F26B43"/>
          </p15:clr>
        </p15:guide>
        <p15:guide id="2" pos="264">
          <p15:clr>
            <a:srgbClr val="A4A3A4"/>
          </p15:clr>
        </p15:guide>
        <p15:guide id="3" pos="396">
          <p15:clr>
            <a:srgbClr val="F26B43"/>
          </p15:clr>
        </p15:guide>
        <p15:guide id="4" pos="674">
          <p15:clr>
            <a:srgbClr val="547EBF"/>
          </p15:clr>
        </p15:guide>
        <p15:guide id="5" pos="842">
          <p15:clr>
            <a:srgbClr val="547EBF"/>
          </p15:clr>
        </p15:guide>
        <p15:guide id="6" pos="1120">
          <p15:clr>
            <a:srgbClr val="547EBF"/>
          </p15:clr>
        </p15:guide>
        <p15:guide id="7" pos="1288">
          <p15:clr>
            <a:srgbClr val="547EBF"/>
          </p15:clr>
        </p15:guide>
        <p15:guide id="8" pos="1564">
          <p15:clr>
            <a:srgbClr val="547EBF"/>
          </p15:clr>
        </p15:guide>
        <p15:guide id="9" pos="1736">
          <p15:clr>
            <a:srgbClr val="547EBF"/>
          </p15:clr>
        </p15:guide>
        <p15:guide id="10" pos="2008">
          <p15:clr>
            <a:srgbClr val="547EBF"/>
          </p15:clr>
        </p15:guide>
        <p15:guide id="11" pos="2182">
          <p15:clr>
            <a:srgbClr val="547EBF"/>
          </p15:clr>
        </p15:guide>
        <p15:guide id="12" orient="horz" pos="180">
          <p15:clr>
            <a:srgbClr val="F26B43"/>
          </p15:clr>
        </p15:guide>
        <p15:guide id="13" orient="horz" pos="226">
          <p15:clr>
            <a:srgbClr val="A4A3A4"/>
          </p15:clr>
        </p15:guide>
        <p15:guide id="14" orient="horz" pos="722">
          <p15:clr>
            <a:srgbClr val="A4A3A4"/>
          </p15:clr>
        </p15:guide>
        <p15:guide id="15" orient="horz" pos="1038">
          <p15:clr>
            <a:srgbClr val="A4A3A4"/>
          </p15:clr>
        </p15:guide>
        <p15:guide id="16" pos="2464">
          <p15:clr>
            <a:srgbClr val="547EBF"/>
          </p15:clr>
        </p15:guide>
        <p15:guide id="17" pos="2631">
          <p15:clr>
            <a:srgbClr val="547EBF"/>
          </p15:clr>
        </p15:guide>
        <p15:guide id="18" pos="2906">
          <p15:clr>
            <a:srgbClr val="547EBF"/>
          </p15:clr>
        </p15:guide>
        <p15:guide id="19" pos="3080">
          <p15:clr>
            <a:srgbClr val="547EBF"/>
          </p15:clr>
        </p15:guide>
        <p15:guide id="20" pos="3356">
          <p15:clr>
            <a:srgbClr val="547EBF"/>
          </p15:clr>
        </p15:guide>
        <p15:guide id="21" pos="3522">
          <p15:clr>
            <a:srgbClr val="547EBF"/>
          </p15:clr>
        </p15:guide>
        <p15:guide id="22" pos="3800">
          <p15:clr>
            <a:srgbClr val="547EBF"/>
          </p15:clr>
        </p15:guide>
        <p15:guide id="23" pos="3973">
          <p15:clr>
            <a:srgbClr val="547EBF"/>
          </p15:clr>
        </p15:guide>
        <p15:guide id="24" pos="5591">
          <p15:clr>
            <a:srgbClr val="F26B43"/>
          </p15:clr>
        </p15:guide>
        <p15:guide id="25" pos="4249">
          <p15:clr>
            <a:srgbClr val="547EBF"/>
          </p15:clr>
        </p15:guide>
        <p15:guide id="26" pos="4422">
          <p15:clr>
            <a:srgbClr val="547EBF"/>
          </p15:clr>
        </p15:guide>
        <p15:guide id="27" pos="4698">
          <p15:clr>
            <a:srgbClr val="547EBF"/>
          </p15:clr>
        </p15:guide>
        <p15:guide id="28" pos="4867">
          <p15:clr>
            <a:srgbClr val="547EBF"/>
          </p15:clr>
        </p15:guide>
        <p15:guide id="29" pos="5148">
          <p15:clr>
            <a:srgbClr val="547EBF"/>
          </p15:clr>
        </p15:guide>
        <p15:guide id="30" pos="5314">
          <p15:clr>
            <a:srgbClr val="547EBF"/>
          </p15:clr>
        </p15:guide>
        <p15:guide id="31" pos="2994">
          <p15:clr>
            <a:srgbClr val="A4A3A4"/>
          </p15:clr>
        </p15:guide>
        <p15:guide id="32" orient="horz" pos="1341">
          <p15:clr>
            <a:srgbClr val="A4A3A4"/>
          </p15:clr>
        </p15:guide>
        <p15:guide id="33" orient="horz" pos="1528">
          <p15:clr>
            <a:srgbClr val="A4A3A4"/>
          </p15:clr>
        </p15:guide>
        <p15:guide id="34" orient="horz" pos="1847">
          <p15:clr>
            <a:srgbClr val="A4A3A4"/>
          </p15:clr>
        </p15:guide>
        <p15:guide id="35" orient="horz" pos="2162">
          <p15:clr>
            <a:srgbClr val="A4A3A4"/>
          </p15:clr>
        </p15:guide>
        <p15:guide id="36" orient="horz" pos="1210">
          <p15:clr>
            <a:srgbClr val="A4A3A4"/>
          </p15:clr>
        </p15:guide>
        <p15:guide id="37" orient="horz" pos="2026">
          <p15:clr>
            <a:srgbClr val="A4A3A4"/>
          </p15:clr>
        </p15:guide>
        <p15:guide id="38" orient="horz" pos="636">
          <p15:clr>
            <a:srgbClr val="A4A3A4"/>
          </p15:clr>
        </p15:guide>
        <p15:guide id="39" orient="horz" pos="1701">
          <p15:clr>
            <a:srgbClr val="A4A3A4"/>
          </p15:clr>
        </p15:guide>
        <p15:guide id="40" orient="horz" pos="2518">
          <p15:clr>
            <a:srgbClr val="A4A3A4"/>
          </p15:clr>
        </p15:guide>
        <p15:guide id="41" orient="horz" pos="2689">
          <p15:clr>
            <a:srgbClr val="A4A3A4"/>
          </p15:clr>
        </p15:guide>
      </p15:sldGuideLst>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5200" y="384000"/>
            <a:ext cx="11001600" cy="960000"/>
          </a:xfrm>
          <a:prstGeom prst="rect">
            <a:avLst/>
          </a:prstGeom>
        </p:spPr>
        <p:txBody>
          <a:bodyPr vert="horz" lIns="0" tIns="0" rIns="0" bIns="0" rtlCol="0" anchor="t" anchorCtr="0">
            <a:noAutofit/>
          </a:bodyPr>
          <a:lstStyle/>
          <a:p>
            <a:r>
              <a:rPr lang="en-US" noProof="0"/>
              <a:t>Click to edit Master title style</a:t>
            </a:r>
          </a:p>
        </p:txBody>
      </p:sp>
      <p:sp>
        <p:nvSpPr>
          <p:cNvPr id="3" name="Text Placeholder 2"/>
          <p:cNvSpPr>
            <a:spLocks noGrp="1"/>
          </p:cNvSpPr>
          <p:nvPr>
            <p:ph type="body" idx="1"/>
          </p:nvPr>
        </p:nvSpPr>
        <p:spPr>
          <a:xfrm>
            <a:off x="835200" y="2197303"/>
            <a:ext cx="11001200" cy="4162656"/>
          </a:xfrm>
          <a:prstGeom prst="rect">
            <a:avLst/>
          </a:prstGeom>
        </p:spPr>
        <p:txBody>
          <a:bodyPr vert="horz" lIns="0" tIns="0" rIns="0" bIns="0" rtlCol="0" anchor="t" anchorCtr="0">
            <a:no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p:cNvSpPr>
            <a:spLocks noGrp="1"/>
          </p:cNvSpPr>
          <p:nvPr>
            <p:ph type="dt" sz="half" idx="2"/>
          </p:nvPr>
        </p:nvSpPr>
        <p:spPr>
          <a:xfrm rot="-5400000">
            <a:off x="26499" y="5773573"/>
            <a:ext cx="576000" cy="144000"/>
          </a:xfrm>
          <a:prstGeom prst="rect">
            <a:avLst/>
          </a:prstGeom>
        </p:spPr>
        <p:txBody>
          <a:bodyPr vert="horz" lIns="0" tIns="0" rIns="0" bIns="0" rtlCol="0" anchor="t" anchorCtr="0">
            <a:noAutofit/>
          </a:bodyPr>
          <a:lstStyle>
            <a:lvl1pPr algn="l">
              <a:lnSpc>
                <a:spcPct val="100000"/>
              </a:lnSpc>
              <a:spcBef>
                <a:spcPts val="0"/>
              </a:spcBef>
              <a:defRPr sz="800" b="0">
                <a:solidFill>
                  <a:schemeClr val="tx1"/>
                </a:solidFill>
                <a:latin typeface="Arial" panose="020B0604020202020204" pitchFamily="34" charset="0"/>
                <a:cs typeface="Arial" panose="020B0604020202020204" pitchFamily="34" charset="0"/>
              </a:defRPr>
            </a:lvl1pPr>
          </a:lstStyle>
          <a:p>
            <a:fld id="{1876A956-DDA9-4EF0-9403-5513670D61CC}" type="datetime1">
              <a:rPr lang="en-US" smtClean="0"/>
              <a:t>07/18/2024</a:t>
            </a:fld>
            <a:endParaRPr lang="en-US" dirty="0"/>
          </a:p>
        </p:txBody>
      </p:sp>
      <p:sp>
        <p:nvSpPr>
          <p:cNvPr id="5" name="Footer Placeholder 4"/>
          <p:cNvSpPr>
            <a:spLocks noGrp="1"/>
          </p:cNvSpPr>
          <p:nvPr>
            <p:ph type="ftr" sz="quarter" idx="3"/>
          </p:nvPr>
        </p:nvSpPr>
        <p:spPr>
          <a:xfrm rot="-5400000">
            <a:off x="-513115" y="4665097"/>
            <a:ext cx="1655228" cy="144000"/>
          </a:xfrm>
          <a:prstGeom prst="rect">
            <a:avLst/>
          </a:prstGeom>
        </p:spPr>
        <p:txBody>
          <a:bodyPr vert="horz" lIns="0" tIns="0" rIns="0" bIns="0" rtlCol="0" anchor="t" anchorCtr="0">
            <a:noAutofit/>
          </a:bodyPr>
          <a:lstStyle>
            <a:lvl1pPr algn="l">
              <a:lnSpc>
                <a:spcPct val="100000"/>
              </a:lnSpc>
              <a:spcBef>
                <a:spcPts val="0"/>
              </a:spcBef>
              <a:defRPr sz="800" b="0">
                <a:solidFill>
                  <a:schemeClr val="tx1"/>
                </a:solidFill>
                <a:latin typeface="Arial" panose="020B0604020202020204" pitchFamily="34" charset="0"/>
                <a:cs typeface="Arial" panose="020B0604020202020204" pitchFamily="34" charset="0"/>
              </a:defRPr>
            </a:lvl1pPr>
          </a:lstStyle>
          <a:p>
            <a:r>
              <a:rPr lang="en-US" dirty="0"/>
              <a:t>Besse Medical  |  Confidential</a:t>
            </a:r>
          </a:p>
        </p:txBody>
      </p:sp>
      <p:sp>
        <p:nvSpPr>
          <p:cNvPr id="6" name="Slide Number Placeholder 5"/>
          <p:cNvSpPr>
            <a:spLocks noGrp="1"/>
          </p:cNvSpPr>
          <p:nvPr>
            <p:ph type="sldNum" sz="quarter" idx="4"/>
          </p:nvPr>
        </p:nvSpPr>
        <p:spPr>
          <a:xfrm rot="-5400000">
            <a:off x="194499" y="6190393"/>
            <a:ext cx="240000" cy="144000"/>
          </a:xfrm>
          <a:prstGeom prst="rect">
            <a:avLst/>
          </a:prstGeom>
        </p:spPr>
        <p:txBody>
          <a:bodyPr vert="horz" lIns="0" tIns="0" rIns="0" bIns="0" rtlCol="0" anchor="t" anchorCtr="0">
            <a:noAutofit/>
          </a:bodyPr>
          <a:lstStyle>
            <a:lvl1pPr algn="l">
              <a:lnSpc>
                <a:spcPct val="100000"/>
              </a:lnSpc>
              <a:spcBef>
                <a:spcPts val="0"/>
              </a:spcBef>
              <a:defRPr sz="800" b="1">
                <a:solidFill>
                  <a:schemeClr val="tx1"/>
                </a:solidFill>
                <a:latin typeface="Arial" panose="020B0604020202020204" pitchFamily="34" charset="0"/>
                <a:cs typeface="Arial" panose="020B0604020202020204" pitchFamily="34" charset="0"/>
              </a:defRPr>
            </a:lvl1pPr>
          </a:lstStyle>
          <a:p>
            <a:fld id="{7402B711-A71A-452E-950A-8AB93037233C}" type="slidenum">
              <a:rPr lang="en-US" smtClean="0"/>
              <a:pPr/>
              <a:t>‹#›</a:t>
            </a:fld>
            <a:endParaRPr lang="en-US" dirty="0"/>
          </a:p>
        </p:txBody>
      </p:sp>
      <p:grpSp>
        <p:nvGrpSpPr>
          <p:cNvPr id="7" name="Group 6">
            <a:extLst>
              <a:ext uri="{FF2B5EF4-FFF2-40B4-BE49-F238E27FC236}">
                <a16:creationId xmlns:a16="http://schemas.microsoft.com/office/drawing/2014/main" id="{3273E599-F341-E6FB-8FD8-3642C1C2C9F9}"/>
              </a:ext>
            </a:extLst>
          </p:cNvPr>
          <p:cNvGrpSpPr/>
          <p:nvPr userDrawn="1"/>
        </p:nvGrpSpPr>
        <p:grpSpPr>
          <a:xfrm>
            <a:off x="-297264" y="381000"/>
            <a:ext cx="180000" cy="5994400"/>
            <a:chOff x="-222948" y="285750"/>
            <a:chExt cx="135000" cy="4495800"/>
          </a:xfrm>
        </p:grpSpPr>
        <p:cxnSp>
          <p:nvCxnSpPr>
            <p:cNvPr id="8" name="Gerade Verbindung 26">
              <a:extLst>
                <a:ext uri="{FF2B5EF4-FFF2-40B4-BE49-F238E27FC236}">
                  <a16:creationId xmlns:a16="http://schemas.microsoft.com/office/drawing/2014/main" id="{F014380B-B247-3C19-55EC-29FE8AFA3398}"/>
                </a:ext>
              </a:extLst>
            </p:cNvPr>
            <p:cNvCxnSpPr/>
            <p:nvPr userDrawn="1"/>
          </p:nvCxnSpPr>
          <p:spPr>
            <a:xfrm rot="5400000">
              <a:off x="-155448" y="291275"/>
              <a:ext cx="0" cy="135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Gerade Verbindung 26">
              <a:extLst>
                <a:ext uri="{FF2B5EF4-FFF2-40B4-BE49-F238E27FC236}">
                  <a16:creationId xmlns:a16="http://schemas.microsoft.com/office/drawing/2014/main" id="{24E514B9-DF2A-C1C8-FDC3-9E9096DABE97}"/>
                </a:ext>
              </a:extLst>
            </p:cNvPr>
            <p:cNvCxnSpPr/>
            <p:nvPr userDrawn="1"/>
          </p:nvCxnSpPr>
          <p:spPr>
            <a:xfrm rot="5400000">
              <a:off x="-155448" y="218250"/>
              <a:ext cx="0" cy="135000"/>
            </a:xfrm>
            <a:prstGeom prst="line">
              <a:avLst/>
            </a:prstGeom>
            <a:ln w="12700">
              <a:solidFill>
                <a:srgbClr val="E22F00"/>
              </a:solidFill>
            </a:ln>
          </p:spPr>
          <p:style>
            <a:lnRef idx="1">
              <a:schemeClr val="accent1"/>
            </a:lnRef>
            <a:fillRef idx="0">
              <a:schemeClr val="accent1"/>
            </a:fillRef>
            <a:effectRef idx="0">
              <a:schemeClr val="accent1"/>
            </a:effectRef>
            <a:fontRef idx="minor">
              <a:schemeClr val="tx1"/>
            </a:fontRef>
          </p:style>
        </p:cxnSp>
        <p:cxnSp>
          <p:nvCxnSpPr>
            <p:cNvPr id="10" name="Gerade Verbindung 26">
              <a:extLst>
                <a:ext uri="{FF2B5EF4-FFF2-40B4-BE49-F238E27FC236}">
                  <a16:creationId xmlns:a16="http://schemas.microsoft.com/office/drawing/2014/main" id="{B51CEF24-ED73-F5F0-ABFC-270A3F0A0611}"/>
                </a:ext>
              </a:extLst>
            </p:cNvPr>
            <p:cNvCxnSpPr/>
            <p:nvPr userDrawn="1"/>
          </p:nvCxnSpPr>
          <p:spPr>
            <a:xfrm rot="5400000">
              <a:off x="-155448" y="1078742"/>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Gerade Verbindung 26">
              <a:extLst>
                <a:ext uri="{FF2B5EF4-FFF2-40B4-BE49-F238E27FC236}">
                  <a16:creationId xmlns:a16="http://schemas.microsoft.com/office/drawing/2014/main" id="{C74BFCDF-A0EC-6337-6BCA-2A3E2E433985}"/>
                </a:ext>
              </a:extLst>
            </p:cNvPr>
            <p:cNvCxnSpPr>
              <a:cxnSpLocks/>
            </p:cNvCxnSpPr>
            <p:nvPr userDrawn="1"/>
          </p:nvCxnSpPr>
          <p:spPr>
            <a:xfrm flipH="1">
              <a:off x="-222948" y="1647977"/>
              <a:ext cx="135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Gerade Verbindung 26">
              <a:extLst>
                <a:ext uri="{FF2B5EF4-FFF2-40B4-BE49-F238E27FC236}">
                  <a16:creationId xmlns:a16="http://schemas.microsoft.com/office/drawing/2014/main" id="{A2D5ED5D-B006-80EB-A2B3-BE728F5A395B}"/>
                </a:ext>
              </a:extLst>
            </p:cNvPr>
            <p:cNvCxnSpPr/>
            <p:nvPr userDrawn="1"/>
          </p:nvCxnSpPr>
          <p:spPr>
            <a:xfrm rot="5400000">
              <a:off x="-155448" y="4714050"/>
              <a:ext cx="0" cy="135000"/>
            </a:xfrm>
            <a:prstGeom prst="line">
              <a:avLst/>
            </a:prstGeom>
            <a:ln w="12700">
              <a:solidFill>
                <a:srgbClr val="E22F00"/>
              </a:solidFill>
            </a:ln>
          </p:spPr>
          <p:style>
            <a:lnRef idx="1">
              <a:schemeClr val="accent1"/>
            </a:lnRef>
            <a:fillRef idx="0">
              <a:schemeClr val="accent1"/>
            </a:fillRef>
            <a:effectRef idx="0">
              <a:schemeClr val="accent1"/>
            </a:effectRef>
            <a:fontRef idx="minor">
              <a:schemeClr val="tx1"/>
            </a:fontRef>
          </p:style>
        </p:cxnSp>
      </p:grpSp>
      <p:grpSp>
        <p:nvGrpSpPr>
          <p:cNvPr id="13" name="Group 12">
            <a:extLst>
              <a:ext uri="{FF2B5EF4-FFF2-40B4-BE49-F238E27FC236}">
                <a16:creationId xmlns:a16="http://schemas.microsoft.com/office/drawing/2014/main" id="{B3FF41AF-C805-8322-2C4B-B3FCB75C8872}"/>
              </a:ext>
            </a:extLst>
          </p:cNvPr>
          <p:cNvGrpSpPr/>
          <p:nvPr userDrawn="1"/>
        </p:nvGrpSpPr>
        <p:grpSpPr>
          <a:xfrm>
            <a:off x="563418" y="-286175"/>
            <a:ext cx="11272983" cy="180000"/>
            <a:chOff x="422563" y="-214631"/>
            <a:chExt cx="8454737" cy="135000"/>
          </a:xfrm>
        </p:grpSpPr>
        <p:cxnSp>
          <p:nvCxnSpPr>
            <p:cNvPr id="14" name="Gerade Verbindung 26">
              <a:extLst>
                <a:ext uri="{FF2B5EF4-FFF2-40B4-BE49-F238E27FC236}">
                  <a16:creationId xmlns:a16="http://schemas.microsoft.com/office/drawing/2014/main" id="{D37C5A85-B31D-318E-4C07-8048D1DA5CCB}"/>
                </a:ext>
              </a:extLst>
            </p:cNvPr>
            <p:cNvCxnSpPr>
              <a:cxnSpLocks/>
            </p:cNvCxnSpPr>
            <p:nvPr userDrawn="1"/>
          </p:nvCxnSpPr>
          <p:spPr>
            <a:xfrm rot="10800000">
              <a:off x="422563"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Gerade Verbindung 26">
              <a:extLst>
                <a:ext uri="{FF2B5EF4-FFF2-40B4-BE49-F238E27FC236}">
                  <a16:creationId xmlns:a16="http://schemas.microsoft.com/office/drawing/2014/main" id="{2BCCFB81-69B7-8346-864E-5366735F10A3}"/>
                </a:ext>
              </a:extLst>
            </p:cNvPr>
            <p:cNvCxnSpPr>
              <a:cxnSpLocks/>
            </p:cNvCxnSpPr>
            <p:nvPr userDrawn="1"/>
          </p:nvCxnSpPr>
          <p:spPr>
            <a:xfrm rot="10800000">
              <a:off x="1778000"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Gerade Verbindung 26">
              <a:extLst>
                <a:ext uri="{FF2B5EF4-FFF2-40B4-BE49-F238E27FC236}">
                  <a16:creationId xmlns:a16="http://schemas.microsoft.com/office/drawing/2014/main" id="{02DBC1B0-E232-F552-FCDA-7F688C780E89}"/>
                </a:ext>
              </a:extLst>
            </p:cNvPr>
            <p:cNvCxnSpPr>
              <a:cxnSpLocks/>
            </p:cNvCxnSpPr>
            <p:nvPr userDrawn="1"/>
          </p:nvCxnSpPr>
          <p:spPr>
            <a:xfrm rot="10800000">
              <a:off x="2046288"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Gerade Verbindung 26">
              <a:extLst>
                <a:ext uri="{FF2B5EF4-FFF2-40B4-BE49-F238E27FC236}">
                  <a16:creationId xmlns:a16="http://schemas.microsoft.com/office/drawing/2014/main" id="{70E1CC2D-ED14-D1BB-B1B7-C6531FBAA8E3}"/>
                </a:ext>
              </a:extLst>
            </p:cNvPr>
            <p:cNvCxnSpPr>
              <a:cxnSpLocks/>
            </p:cNvCxnSpPr>
            <p:nvPr userDrawn="1"/>
          </p:nvCxnSpPr>
          <p:spPr>
            <a:xfrm rot="10800000">
              <a:off x="3189288"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Gerade Verbindung 26">
              <a:extLst>
                <a:ext uri="{FF2B5EF4-FFF2-40B4-BE49-F238E27FC236}">
                  <a16:creationId xmlns:a16="http://schemas.microsoft.com/office/drawing/2014/main" id="{2E3DA46C-93D2-C6AA-777D-BC9A57D56244}"/>
                </a:ext>
              </a:extLst>
            </p:cNvPr>
            <p:cNvCxnSpPr>
              <a:cxnSpLocks/>
            </p:cNvCxnSpPr>
            <p:nvPr userDrawn="1"/>
          </p:nvCxnSpPr>
          <p:spPr>
            <a:xfrm rot="10800000">
              <a:off x="3463925"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Gerade Verbindung 26">
              <a:extLst>
                <a:ext uri="{FF2B5EF4-FFF2-40B4-BE49-F238E27FC236}">
                  <a16:creationId xmlns:a16="http://schemas.microsoft.com/office/drawing/2014/main" id="{6496A83B-264C-4A56-AF51-D67E8050388A}"/>
                </a:ext>
              </a:extLst>
            </p:cNvPr>
            <p:cNvCxnSpPr>
              <a:cxnSpLocks/>
            </p:cNvCxnSpPr>
            <p:nvPr userDrawn="1"/>
          </p:nvCxnSpPr>
          <p:spPr>
            <a:xfrm flipV="1">
              <a:off x="4613275"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Gerade Verbindung 26">
              <a:extLst>
                <a:ext uri="{FF2B5EF4-FFF2-40B4-BE49-F238E27FC236}">
                  <a16:creationId xmlns:a16="http://schemas.microsoft.com/office/drawing/2014/main" id="{BC3615BB-F686-22B4-8074-AFE8EEB50D15}"/>
                </a:ext>
              </a:extLst>
            </p:cNvPr>
            <p:cNvCxnSpPr>
              <a:cxnSpLocks/>
            </p:cNvCxnSpPr>
            <p:nvPr userDrawn="1"/>
          </p:nvCxnSpPr>
          <p:spPr>
            <a:xfrm flipV="1">
              <a:off x="4889905"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Gerade Verbindung 26">
              <a:extLst>
                <a:ext uri="{FF2B5EF4-FFF2-40B4-BE49-F238E27FC236}">
                  <a16:creationId xmlns:a16="http://schemas.microsoft.com/office/drawing/2014/main" id="{E565313F-550C-6BF2-C3D9-5870EA0E21A0}"/>
                </a:ext>
              </a:extLst>
            </p:cNvPr>
            <p:cNvCxnSpPr>
              <a:cxnSpLocks/>
            </p:cNvCxnSpPr>
            <p:nvPr userDrawn="1"/>
          </p:nvCxnSpPr>
          <p:spPr>
            <a:xfrm flipV="1">
              <a:off x="6034629"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Gerade Verbindung 26">
              <a:extLst>
                <a:ext uri="{FF2B5EF4-FFF2-40B4-BE49-F238E27FC236}">
                  <a16:creationId xmlns:a16="http://schemas.microsoft.com/office/drawing/2014/main" id="{3DE5CFCC-50F7-2656-5FFC-DB7D7BBA546B}"/>
                </a:ext>
              </a:extLst>
            </p:cNvPr>
            <p:cNvCxnSpPr>
              <a:cxnSpLocks/>
            </p:cNvCxnSpPr>
            <p:nvPr userDrawn="1"/>
          </p:nvCxnSpPr>
          <p:spPr>
            <a:xfrm flipV="1">
              <a:off x="6308725"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Gerade Verbindung 26">
              <a:extLst>
                <a:ext uri="{FF2B5EF4-FFF2-40B4-BE49-F238E27FC236}">
                  <a16:creationId xmlns:a16="http://schemas.microsoft.com/office/drawing/2014/main" id="{E6EE0F70-9A94-FD21-2E37-02966DD51DE3}"/>
                </a:ext>
              </a:extLst>
            </p:cNvPr>
            <p:cNvCxnSpPr>
              <a:cxnSpLocks/>
            </p:cNvCxnSpPr>
            <p:nvPr userDrawn="1"/>
          </p:nvCxnSpPr>
          <p:spPr>
            <a:xfrm flipV="1">
              <a:off x="7457918"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5" name="Gerade Verbindung 26">
              <a:extLst>
                <a:ext uri="{FF2B5EF4-FFF2-40B4-BE49-F238E27FC236}">
                  <a16:creationId xmlns:a16="http://schemas.microsoft.com/office/drawing/2014/main" id="{BE912B43-2A12-0DCA-B73E-183B29EB1C84}"/>
                </a:ext>
              </a:extLst>
            </p:cNvPr>
            <p:cNvCxnSpPr>
              <a:cxnSpLocks/>
            </p:cNvCxnSpPr>
            <p:nvPr userDrawn="1"/>
          </p:nvCxnSpPr>
          <p:spPr>
            <a:xfrm flipV="1">
              <a:off x="7727950"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6" name="Gerade Verbindung 26">
              <a:extLst>
                <a:ext uri="{FF2B5EF4-FFF2-40B4-BE49-F238E27FC236}">
                  <a16:creationId xmlns:a16="http://schemas.microsoft.com/office/drawing/2014/main" id="{0E706BDE-1724-7727-C6AD-4A2BD7A453CA}"/>
                </a:ext>
              </a:extLst>
            </p:cNvPr>
            <p:cNvCxnSpPr>
              <a:cxnSpLocks/>
            </p:cNvCxnSpPr>
            <p:nvPr userDrawn="1"/>
          </p:nvCxnSpPr>
          <p:spPr>
            <a:xfrm flipV="1">
              <a:off x="8877300" y="-214631"/>
              <a:ext cx="0" cy="135000"/>
            </a:xfrm>
            <a:prstGeom prst="line">
              <a:avLst/>
            </a:prstGeom>
            <a:ln w="12700">
              <a:solidFill>
                <a:srgbClr val="E22F00"/>
              </a:solidFill>
            </a:ln>
          </p:spPr>
          <p:style>
            <a:lnRef idx="1">
              <a:schemeClr val="accent1"/>
            </a:lnRef>
            <a:fillRef idx="0">
              <a:schemeClr val="accent1"/>
            </a:fillRef>
            <a:effectRef idx="0">
              <a:schemeClr val="accent1"/>
            </a:effectRef>
            <a:fontRef idx="minor">
              <a:schemeClr val="tx1"/>
            </a:fontRef>
          </p:style>
        </p:cxnSp>
        <p:cxnSp>
          <p:nvCxnSpPr>
            <p:cNvPr id="27" name="Gerade Verbindung 26">
              <a:extLst>
                <a:ext uri="{FF2B5EF4-FFF2-40B4-BE49-F238E27FC236}">
                  <a16:creationId xmlns:a16="http://schemas.microsoft.com/office/drawing/2014/main" id="{CA920068-3439-2042-AC33-0A6C3C13A815}"/>
                </a:ext>
              </a:extLst>
            </p:cNvPr>
            <p:cNvCxnSpPr>
              <a:cxnSpLocks/>
            </p:cNvCxnSpPr>
            <p:nvPr userDrawn="1"/>
          </p:nvCxnSpPr>
          <p:spPr>
            <a:xfrm rot="10800000">
              <a:off x="1338613"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Gerade Verbindung 26">
              <a:extLst>
                <a:ext uri="{FF2B5EF4-FFF2-40B4-BE49-F238E27FC236}">
                  <a16:creationId xmlns:a16="http://schemas.microsoft.com/office/drawing/2014/main" id="{32A354DE-EB23-DFB0-CAC3-B79DEC59A0D5}"/>
                </a:ext>
              </a:extLst>
            </p:cNvPr>
            <p:cNvCxnSpPr>
              <a:cxnSpLocks/>
            </p:cNvCxnSpPr>
            <p:nvPr userDrawn="1"/>
          </p:nvCxnSpPr>
          <p:spPr>
            <a:xfrm rot="10800000">
              <a:off x="1071419"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Gerade Verbindung 26">
              <a:extLst>
                <a:ext uri="{FF2B5EF4-FFF2-40B4-BE49-F238E27FC236}">
                  <a16:creationId xmlns:a16="http://schemas.microsoft.com/office/drawing/2014/main" id="{CA82FE88-E7BD-339F-BDE7-11775A9B5740}"/>
                </a:ext>
              </a:extLst>
            </p:cNvPr>
            <p:cNvCxnSpPr>
              <a:cxnSpLocks/>
            </p:cNvCxnSpPr>
            <p:nvPr userDrawn="1"/>
          </p:nvCxnSpPr>
          <p:spPr>
            <a:xfrm flipV="1">
              <a:off x="4179826"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Gerade Verbindung 26">
              <a:extLst>
                <a:ext uri="{FF2B5EF4-FFF2-40B4-BE49-F238E27FC236}">
                  <a16:creationId xmlns:a16="http://schemas.microsoft.com/office/drawing/2014/main" id="{B4FECB16-7243-EDDF-2826-64FAABD12948}"/>
                </a:ext>
              </a:extLst>
            </p:cNvPr>
            <p:cNvCxnSpPr>
              <a:cxnSpLocks/>
            </p:cNvCxnSpPr>
            <p:nvPr userDrawn="1"/>
          </p:nvCxnSpPr>
          <p:spPr>
            <a:xfrm flipV="1">
              <a:off x="3912631"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Gerade Verbindung 26">
              <a:extLst>
                <a:ext uri="{FF2B5EF4-FFF2-40B4-BE49-F238E27FC236}">
                  <a16:creationId xmlns:a16="http://schemas.microsoft.com/office/drawing/2014/main" id="{CAC5BE04-A659-E55A-42E5-6BB6F4B03043}"/>
                </a:ext>
              </a:extLst>
            </p:cNvPr>
            <p:cNvCxnSpPr>
              <a:cxnSpLocks/>
            </p:cNvCxnSpPr>
            <p:nvPr userDrawn="1"/>
          </p:nvCxnSpPr>
          <p:spPr>
            <a:xfrm flipV="1">
              <a:off x="2755900"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Gerade Verbindung 26">
              <a:extLst>
                <a:ext uri="{FF2B5EF4-FFF2-40B4-BE49-F238E27FC236}">
                  <a16:creationId xmlns:a16="http://schemas.microsoft.com/office/drawing/2014/main" id="{692773A5-9797-1BC9-F6AD-D876002A60B7}"/>
                </a:ext>
              </a:extLst>
            </p:cNvPr>
            <p:cNvCxnSpPr>
              <a:cxnSpLocks/>
            </p:cNvCxnSpPr>
            <p:nvPr userDrawn="1"/>
          </p:nvCxnSpPr>
          <p:spPr>
            <a:xfrm flipV="1">
              <a:off x="2484169"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Gerade Verbindung 26">
              <a:extLst>
                <a:ext uri="{FF2B5EF4-FFF2-40B4-BE49-F238E27FC236}">
                  <a16:creationId xmlns:a16="http://schemas.microsoft.com/office/drawing/2014/main" id="{54CD8802-F1C0-5E48-1CD9-C8DBBB84A954}"/>
                </a:ext>
              </a:extLst>
            </p:cNvPr>
            <p:cNvCxnSpPr>
              <a:cxnSpLocks/>
            </p:cNvCxnSpPr>
            <p:nvPr userDrawn="1"/>
          </p:nvCxnSpPr>
          <p:spPr>
            <a:xfrm flipV="1">
              <a:off x="5329292"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Gerade Verbindung 26">
              <a:extLst>
                <a:ext uri="{FF2B5EF4-FFF2-40B4-BE49-F238E27FC236}">
                  <a16:creationId xmlns:a16="http://schemas.microsoft.com/office/drawing/2014/main" id="{D830314D-3F6A-911E-3D98-3FAE0FBEF756}"/>
                </a:ext>
              </a:extLst>
            </p:cNvPr>
            <p:cNvCxnSpPr>
              <a:cxnSpLocks/>
            </p:cNvCxnSpPr>
            <p:nvPr userDrawn="1"/>
          </p:nvCxnSpPr>
          <p:spPr>
            <a:xfrm flipV="1">
              <a:off x="5594350"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Gerade Verbindung 26">
              <a:extLst>
                <a:ext uri="{FF2B5EF4-FFF2-40B4-BE49-F238E27FC236}">
                  <a16:creationId xmlns:a16="http://schemas.microsoft.com/office/drawing/2014/main" id="{2B343094-6903-DDB2-8A38-61CCCC353AE2}"/>
                </a:ext>
              </a:extLst>
            </p:cNvPr>
            <p:cNvCxnSpPr>
              <a:cxnSpLocks/>
            </p:cNvCxnSpPr>
            <p:nvPr userDrawn="1"/>
          </p:nvCxnSpPr>
          <p:spPr>
            <a:xfrm flipV="1">
              <a:off x="6748112"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Gerade Verbindung 26">
              <a:extLst>
                <a:ext uri="{FF2B5EF4-FFF2-40B4-BE49-F238E27FC236}">
                  <a16:creationId xmlns:a16="http://schemas.microsoft.com/office/drawing/2014/main" id="{E3072879-DD66-EFA7-DE91-B8480A7A7347}"/>
                </a:ext>
              </a:extLst>
            </p:cNvPr>
            <p:cNvCxnSpPr>
              <a:cxnSpLocks/>
            </p:cNvCxnSpPr>
            <p:nvPr userDrawn="1"/>
          </p:nvCxnSpPr>
          <p:spPr>
            <a:xfrm flipV="1">
              <a:off x="7021245"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Gerade Verbindung 26">
              <a:extLst>
                <a:ext uri="{FF2B5EF4-FFF2-40B4-BE49-F238E27FC236}">
                  <a16:creationId xmlns:a16="http://schemas.microsoft.com/office/drawing/2014/main" id="{18E72BE0-36F8-DE29-64CD-2DA8F6E198B0}"/>
                </a:ext>
              </a:extLst>
            </p:cNvPr>
            <p:cNvCxnSpPr>
              <a:cxnSpLocks/>
            </p:cNvCxnSpPr>
            <p:nvPr userDrawn="1"/>
          </p:nvCxnSpPr>
          <p:spPr>
            <a:xfrm flipV="1">
              <a:off x="8172793"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Gerade Verbindung 26">
              <a:extLst>
                <a:ext uri="{FF2B5EF4-FFF2-40B4-BE49-F238E27FC236}">
                  <a16:creationId xmlns:a16="http://schemas.microsoft.com/office/drawing/2014/main" id="{21528C26-4EF5-5468-0B3C-5EB341B98BBF}"/>
                </a:ext>
              </a:extLst>
            </p:cNvPr>
            <p:cNvCxnSpPr>
              <a:cxnSpLocks/>
            </p:cNvCxnSpPr>
            <p:nvPr userDrawn="1"/>
          </p:nvCxnSpPr>
          <p:spPr>
            <a:xfrm flipV="1">
              <a:off x="8437581" y="-214631"/>
              <a:ext cx="0" cy="135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3" name="Gerade Verbindung 26">
              <a:extLst>
                <a:ext uri="{FF2B5EF4-FFF2-40B4-BE49-F238E27FC236}">
                  <a16:creationId xmlns:a16="http://schemas.microsoft.com/office/drawing/2014/main" id="{6897DD67-8625-5463-9D0F-68B102E27470}"/>
                </a:ext>
              </a:extLst>
            </p:cNvPr>
            <p:cNvCxnSpPr>
              <a:cxnSpLocks/>
            </p:cNvCxnSpPr>
            <p:nvPr userDrawn="1"/>
          </p:nvCxnSpPr>
          <p:spPr>
            <a:xfrm rot="10800000">
              <a:off x="628650" y="-214631"/>
              <a:ext cx="0" cy="135000"/>
            </a:xfrm>
            <a:prstGeom prst="line">
              <a:avLst/>
            </a:prstGeom>
            <a:ln w="12700">
              <a:solidFill>
                <a:srgbClr val="E22F00"/>
              </a:solidFill>
            </a:ln>
          </p:spPr>
          <p:style>
            <a:lnRef idx="1">
              <a:schemeClr val="accent1"/>
            </a:lnRef>
            <a:fillRef idx="0">
              <a:schemeClr val="accent1"/>
            </a:fillRef>
            <a:effectRef idx="0">
              <a:schemeClr val="accent1"/>
            </a:effectRef>
            <a:fontRef idx="minor">
              <a:schemeClr val="tx1"/>
            </a:fontRef>
          </p:style>
        </p:cxnSp>
        <p:cxnSp>
          <p:nvCxnSpPr>
            <p:cNvPr id="70" name="Gerade Verbindung 26">
              <a:extLst>
                <a:ext uri="{FF2B5EF4-FFF2-40B4-BE49-F238E27FC236}">
                  <a16:creationId xmlns:a16="http://schemas.microsoft.com/office/drawing/2014/main" id="{88807430-15C5-C677-A7DF-CCE08D8FB9BB}"/>
                </a:ext>
              </a:extLst>
            </p:cNvPr>
            <p:cNvCxnSpPr>
              <a:cxnSpLocks/>
            </p:cNvCxnSpPr>
            <p:nvPr userDrawn="1"/>
          </p:nvCxnSpPr>
          <p:spPr>
            <a:xfrm flipV="1">
              <a:off x="4752975" y="-214631"/>
              <a:ext cx="0" cy="135000"/>
            </a:xfrm>
            <a:prstGeom prst="line">
              <a:avLst/>
            </a:prstGeom>
            <a:ln>
              <a:solidFill>
                <a:srgbClr val="E22F00"/>
              </a:solidFill>
            </a:ln>
          </p:spPr>
          <p:style>
            <a:lnRef idx="1">
              <a:schemeClr val="accent1"/>
            </a:lnRef>
            <a:fillRef idx="0">
              <a:schemeClr val="accent1"/>
            </a:fillRef>
            <a:effectRef idx="0">
              <a:schemeClr val="accent1"/>
            </a:effectRef>
            <a:fontRef idx="minor">
              <a:schemeClr val="tx1"/>
            </a:fontRef>
          </p:style>
        </p:cxnSp>
      </p:grpSp>
      <p:cxnSp>
        <p:nvCxnSpPr>
          <p:cNvPr id="15" name="Gerade Verbindung 26">
            <a:extLst>
              <a:ext uri="{FF2B5EF4-FFF2-40B4-BE49-F238E27FC236}">
                <a16:creationId xmlns:a16="http://schemas.microsoft.com/office/drawing/2014/main" id="{3C309FA3-9C14-0523-9777-A9FC9B6CD9A4}"/>
              </a:ext>
            </a:extLst>
          </p:cNvPr>
          <p:cNvCxnSpPr>
            <a:cxnSpLocks/>
          </p:cNvCxnSpPr>
          <p:nvPr userDrawn="1"/>
        </p:nvCxnSpPr>
        <p:spPr>
          <a:xfrm flipH="1">
            <a:off x="-297264" y="2840115"/>
            <a:ext cx="180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Gerade Verbindung 26">
            <a:extLst>
              <a:ext uri="{FF2B5EF4-FFF2-40B4-BE49-F238E27FC236}">
                <a16:creationId xmlns:a16="http://schemas.microsoft.com/office/drawing/2014/main" id="{CFD1FEE1-241E-2FDD-2388-54B7FB943391}"/>
              </a:ext>
            </a:extLst>
          </p:cNvPr>
          <p:cNvCxnSpPr>
            <a:cxnSpLocks/>
          </p:cNvCxnSpPr>
          <p:nvPr userDrawn="1"/>
        </p:nvCxnSpPr>
        <p:spPr>
          <a:xfrm flipH="1">
            <a:off x="-293241" y="3235779"/>
            <a:ext cx="180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0" name="Gerade Verbindung 26">
            <a:extLst>
              <a:ext uri="{FF2B5EF4-FFF2-40B4-BE49-F238E27FC236}">
                <a16:creationId xmlns:a16="http://schemas.microsoft.com/office/drawing/2014/main" id="{2F8A83F3-9470-A305-4C13-4319CB5A5D8A}"/>
              </a:ext>
            </a:extLst>
          </p:cNvPr>
          <p:cNvCxnSpPr>
            <a:cxnSpLocks/>
          </p:cNvCxnSpPr>
          <p:nvPr userDrawn="1"/>
        </p:nvCxnSpPr>
        <p:spPr>
          <a:xfrm flipH="1">
            <a:off x="-297264" y="3913112"/>
            <a:ext cx="180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 name="Gerade Verbindung 26">
            <a:extLst>
              <a:ext uri="{FF2B5EF4-FFF2-40B4-BE49-F238E27FC236}">
                <a16:creationId xmlns:a16="http://schemas.microsoft.com/office/drawing/2014/main" id="{3C85B89D-43D8-6607-7698-D77E43AE413D}"/>
              </a:ext>
            </a:extLst>
          </p:cNvPr>
          <p:cNvCxnSpPr/>
          <p:nvPr userDrawn="1"/>
        </p:nvCxnSpPr>
        <p:spPr>
          <a:xfrm rot="5400000">
            <a:off x="-207264" y="4490385"/>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2" name="Gerade Verbindung 26">
            <a:extLst>
              <a:ext uri="{FF2B5EF4-FFF2-40B4-BE49-F238E27FC236}">
                <a16:creationId xmlns:a16="http://schemas.microsoft.com/office/drawing/2014/main" id="{79A2B01F-B8BA-C6FA-7C0C-6A66F047A1EC}"/>
              </a:ext>
            </a:extLst>
          </p:cNvPr>
          <p:cNvCxnSpPr>
            <a:cxnSpLocks/>
          </p:cNvCxnSpPr>
          <p:nvPr userDrawn="1"/>
        </p:nvCxnSpPr>
        <p:spPr>
          <a:xfrm flipH="1">
            <a:off x="-297264" y="2561167"/>
            <a:ext cx="180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1" name="Gerade Verbindung 26">
            <a:extLst>
              <a:ext uri="{FF2B5EF4-FFF2-40B4-BE49-F238E27FC236}">
                <a16:creationId xmlns:a16="http://schemas.microsoft.com/office/drawing/2014/main" id="{74A7CD2C-DFD7-CADD-D9E8-A1378CD79141}"/>
              </a:ext>
            </a:extLst>
          </p:cNvPr>
          <p:cNvCxnSpPr>
            <a:cxnSpLocks/>
          </p:cNvCxnSpPr>
          <p:nvPr userDrawn="1"/>
        </p:nvCxnSpPr>
        <p:spPr>
          <a:xfrm flipH="1">
            <a:off x="-297264" y="4288367"/>
            <a:ext cx="180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2" name="Gerade Verbindung 26">
            <a:extLst>
              <a:ext uri="{FF2B5EF4-FFF2-40B4-BE49-F238E27FC236}">
                <a16:creationId xmlns:a16="http://schemas.microsoft.com/office/drawing/2014/main" id="{4F6A8E1D-C553-223E-FD75-6B9897D018BA}"/>
              </a:ext>
            </a:extLst>
          </p:cNvPr>
          <p:cNvCxnSpPr/>
          <p:nvPr userDrawn="1"/>
        </p:nvCxnSpPr>
        <p:spPr>
          <a:xfrm rot="5400000">
            <a:off x="-207264" y="1262852"/>
            <a:ext cx="0" cy="18000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4" name="Gerade Verbindung 26">
            <a:extLst>
              <a:ext uri="{FF2B5EF4-FFF2-40B4-BE49-F238E27FC236}">
                <a16:creationId xmlns:a16="http://schemas.microsoft.com/office/drawing/2014/main" id="{86BC5DDB-3141-5D2A-E345-34F745D61A04}"/>
              </a:ext>
            </a:extLst>
          </p:cNvPr>
          <p:cNvCxnSpPr>
            <a:cxnSpLocks/>
          </p:cNvCxnSpPr>
          <p:nvPr userDrawn="1"/>
        </p:nvCxnSpPr>
        <p:spPr>
          <a:xfrm rot="5400000">
            <a:off x="-203241" y="5600572"/>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5" name="Gerade Verbindung 26">
            <a:extLst>
              <a:ext uri="{FF2B5EF4-FFF2-40B4-BE49-F238E27FC236}">
                <a16:creationId xmlns:a16="http://schemas.microsoft.com/office/drawing/2014/main" id="{16D806CC-EAEE-54D4-2790-1BE7A40A9FB6}"/>
              </a:ext>
            </a:extLst>
          </p:cNvPr>
          <p:cNvCxnSpPr>
            <a:cxnSpLocks/>
          </p:cNvCxnSpPr>
          <p:nvPr userDrawn="1"/>
        </p:nvCxnSpPr>
        <p:spPr>
          <a:xfrm rot="5400000">
            <a:off x="-203241" y="5239737"/>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Gerade Verbindung 26">
            <a:extLst>
              <a:ext uri="{FF2B5EF4-FFF2-40B4-BE49-F238E27FC236}">
                <a16:creationId xmlns:a16="http://schemas.microsoft.com/office/drawing/2014/main" id="{0ED6559F-11C0-4A54-B8F8-E61A2BA3351F}"/>
              </a:ext>
            </a:extLst>
          </p:cNvPr>
          <p:cNvCxnSpPr>
            <a:cxnSpLocks/>
          </p:cNvCxnSpPr>
          <p:nvPr userDrawn="1"/>
        </p:nvCxnSpPr>
        <p:spPr>
          <a:xfrm rot="5400000">
            <a:off x="-203241" y="3519416"/>
            <a:ext cx="0" cy="180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67546967"/>
      </p:ext>
    </p:extLst>
  </p:cSld>
  <p:clrMap bg1="lt1" tx1="dk1" bg2="lt2" tx2="dk2" accent1="accent1" accent2="accent2" accent3="accent3" accent4="accent4" accent5="accent5" accent6="accent6" hlink="hlink" folHlink="folHlink"/>
  <p:sldLayoutIdLst>
    <p:sldLayoutId id="2147484033" r:id="rId1"/>
    <p:sldLayoutId id="2147484034" r:id="rId2"/>
    <p:sldLayoutId id="2147484035" r:id="rId3"/>
    <p:sldLayoutId id="2147484036" r:id="rId4"/>
    <p:sldLayoutId id="2147484037" r:id="rId5"/>
    <p:sldLayoutId id="2147484038" r:id="rId6"/>
    <p:sldLayoutId id="2147484039" r:id="rId7"/>
    <p:sldLayoutId id="2147484040" r:id="rId8"/>
    <p:sldLayoutId id="2147484041" r:id="rId9"/>
    <p:sldLayoutId id="2147484042" r:id="rId10"/>
    <p:sldLayoutId id="2147484043" r:id="rId11"/>
    <p:sldLayoutId id="2147484044" r:id="rId12"/>
    <p:sldLayoutId id="2147484045" r:id="rId13"/>
    <p:sldLayoutId id="2147484046" r:id="rId14"/>
    <p:sldLayoutId id="2147484047" r:id="rId15"/>
    <p:sldLayoutId id="2147484048" r:id="rId16"/>
    <p:sldLayoutId id="2147484049" r:id="rId17"/>
    <p:sldLayoutId id="2147484050" r:id="rId18"/>
    <p:sldLayoutId id="2147484051" r:id="rId19"/>
    <p:sldLayoutId id="2147484052" r:id="rId20"/>
    <p:sldLayoutId id="2147484053" r:id="rId21"/>
    <p:sldLayoutId id="2147484054" r:id="rId22"/>
    <p:sldLayoutId id="2147484055" r:id="rId23"/>
    <p:sldLayoutId id="2147484056" r:id="rId24"/>
    <p:sldLayoutId id="2147484057" r:id="rId25"/>
    <p:sldLayoutId id="2147484058" r:id="rId26"/>
    <p:sldLayoutId id="2147484059" r:id="rId27"/>
    <p:sldLayoutId id="2147484060" r:id="rId28"/>
    <p:sldLayoutId id="2147484061" r:id="rId29"/>
    <p:sldLayoutId id="2147484062" r:id="rId30"/>
    <p:sldLayoutId id="2147484063" r:id="rId31"/>
    <p:sldLayoutId id="2147484064" r:id="rId32"/>
    <p:sldLayoutId id="2147484065" r:id="rId33"/>
    <p:sldLayoutId id="2147484066" r:id="rId34"/>
    <p:sldLayoutId id="2147484067" r:id="rId35"/>
    <p:sldLayoutId id="2147484068" r:id="rId36"/>
    <p:sldLayoutId id="2147484069" r:id="rId37"/>
    <p:sldLayoutId id="2147484070" r:id="rId38"/>
    <p:sldLayoutId id="2147484071" r:id="rId39"/>
    <p:sldLayoutId id="2147484072" r:id="rId40"/>
    <p:sldLayoutId id="2147484073" r:id="rId41"/>
    <p:sldLayoutId id="2147484074" r:id="rId42"/>
    <p:sldLayoutId id="2147484076" r:id="rId43"/>
    <p:sldLayoutId id="2147484077" r:id="rId44"/>
    <p:sldLayoutId id="2147484108" r:id="rId45"/>
  </p:sldLayoutIdLst>
  <p:hf hdr="0"/>
  <p:txStyles>
    <p:titleStyle>
      <a:lvl1pPr marL="0" marR="0" indent="0" algn="l" defTabSz="914377" rtl="0" eaLnBrk="1" fontAlgn="auto" latinLnBrk="0" hangingPunct="1">
        <a:lnSpc>
          <a:spcPct val="100000"/>
        </a:lnSpc>
        <a:spcBef>
          <a:spcPts val="0"/>
        </a:spcBef>
        <a:spcAft>
          <a:spcPts val="0"/>
        </a:spcAft>
        <a:buClrTx/>
        <a:buSzTx/>
        <a:buFontTx/>
        <a:buNone/>
        <a:tabLst/>
        <a:defRPr sz="2933" kern="1200">
          <a:solidFill>
            <a:schemeClr val="tx1"/>
          </a:solidFill>
          <a:latin typeface="+mj-lt"/>
          <a:ea typeface="+mj-ea"/>
          <a:cs typeface="Arial" panose="020B0604020202020204" pitchFamily="34" charset="0"/>
        </a:defRPr>
      </a:lvl1pPr>
    </p:titleStyle>
    <p:bodyStyle>
      <a:lvl1pPr marL="0" indent="0" algn="l" defTabSz="231642" rtl="0" eaLnBrk="1" latinLnBrk="0" hangingPunct="1">
        <a:lnSpc>
          <a:spcPct val="100000"/>
        </a:lnSpc>
        <a:spcBef>
          <a:spcPts val="0"/>
        </a:spcBef>
        <a:spcAft>
          <a:spcPts val="800"/>
        </a:spcAft>
        <a:buFont typeface="Arial" panose="020B0604020202020204" pitchFamily="34" charset="0"/>
        <a:buNone/>
        <a:tabLst>
          <a:tab pos="231642" algn="l"/>
          <a:tab pos="463284" algn="l"/>
          <a:tab pos="694927" algn="l"/>
          <a:tab pos="926569" algn="l"/>
        </a:tabLst>
        <a:defRPr sz="1867" kern="1200">
          <a:solidFill>
            <a:schemeClr val="tx2"/>
          </a:solidFill>
          <a:latin typeface="+mn-lt"/>
          <a:ea typeface="+mn-ea"/>
          <a:cs typeface="Arial" panose="020B0604020202020204" pitchFamily="34" charset="0"/>
        </a:defRPr>
      </a:lvl1pPr>
      <a:lvl2pPr marL="230394" indent="-230394" algn="l" defTabSz="231642" rtl="0" eaLnBrk="1" latinLnBrk="0" hangingPunct="1">
        <a:lnSpc>
          <a:spcPct val="100000"/>
        </a:lnSpc>
        <a:spcBef>
          <a:spcPts val="0"/>
        </a:spcBef>
        <a:spcAft>
          <a:spcPts val="800"/>
        </a:spcAft>
        <a:buFont typeface="Arial" panose="020B0604020202020204" pitchFamily="34" charset="0"/>
        <a:buChar char="•"/>
        <a:tabLst>
          <a:tab pos="231642" algn="l"/>
          <a:tab pos="463284" algn="l"/>
          <a:tab pos="694927" algn="l"/>
          <a:tab pos="926569" algn="l"/>
        </a:tabLst>
        <a:defRPr sz="1867" kern="1200">
          <a:solidFill>
            <a:schemeClr val="tx2"/>
          </a:solidFill>
          <a:latin typeface="+mn-lt"/>
          <a:ea typeface="+mn-ea"/>
          <a:cs typeface="Arial" panose="020B0604020202020204" pitchFamily="34" charset="0"/>
        </a:defRPr>
      </a:lvl2pPr>
      <a:lvl3pPr marL="460788" indent="-230394" algn="l" defTabSz="231642" rtl="0" eaLnBrk="1" latinLnBrk="0" hangingPunct="1">
        <a:lnSpc>
          <a:spcPct val="100000"/>
        </a:lnSpc>
        <a:spcBef>
          <a:spcPts val="0"/>
        </a:spcBef>
        <a:spcAft>
          <a:spcPts val="800"/>
        </a:spcAft>
        <a:buFont typeface="Symbol" panose="05050102010706020507" pitchFamily="18" charset="2"/>
        <a:buChar char=""/>
        <a:tabLst>
          <a:tab pos="231642" algn="l"/>
          <a:tab pos="463284" algn="l"/>
          <a:tab pos="694927" algn="l"/>
          <a:tab pos="926569" algn="l"/>
        </a:tabLst>
        <a:defRPr sz="1867" kern="1200">
          <a:solidFill>
            <a:schemeClr val="tx2"/>
          </a:solidFill>
          <a:latin typeface="+mn-lt"/>
          <a:ea typeface="+mn-ea"/>
          <a:cs typeface="Arial" panose="020B0604020202020204" pitchFamily="34" charset="0"/>
        </a:defRPr>
      </a:lvl3pPr>
      <a:lvl4pPr marL="691183" indent="-230394" algn="l" defTabSz="231642" rtl="0" eaLnBrk="1" latinLnBrk="0" hangingPunct="1">
        <a:lnSpc>
          <a:spcPct val="100000"/>
        </a:lnSpc>
        <a:spcBef>
          <a:spcPts val="0"/>
        </a:spcBef>
        <a:spcAft>
          <a:spcPts val="800"/>
        </a:spcAft>
        <a:buFont typeface="Arial" panose="020B0604020202020204" pitchFamily="34" charset="0"/>
        <a:buChar char="•"/>
        <a:tabLst>
          <a:tab pos="231642" algn="l"/>
          <a:tab pos="463284" algn="l"/>
          <a:tab pos="694927" algn="l"/>
          <a:tab pos="926569" algn="l"/>
        </a:tabLst>
        <a:defRPr sz="1867" kern="1200">
          <a:solidFill>
            <a:schemeClr val="tx2"/>
          </a:solidFill>
          <a:latin typeface="+mn-lt"/>
          <a:ea typeface="+mn-ea"/>
          <a:cs typeface="Arial" panose="020B0604020202020204" pitchFamily="34" charset="0"/>
        </a:defRPr>
      </a:lvl4pPr>
      <a:lvl5pPr marL="921577" indent="-230394" algn="l" defTabSz="231642" rtl="0" eaLnBrk="1" latinLnBrk="0" hangingPunct="1">
        <a:lnSpc>
          <a:spcPct val="100000"/>
        </a:lnSpc>
        <a:spcBef>
          <a:spcPts val="0"/>
        </a:spcBef>
        <a:spcAft>
          <a:spcPts val="800"/>
        </a:spcAft>
        <a:buFont typeface="Symbol" panose="05050102010706020507" pitchFamily="18" charset="2"/>
        <a:buChar char=""/>
        <a:tabLst>
          <a:tab pos="231642" algn="l"/>
          <a:tab pos="463284" algn="l"/>
          <a:tab pos="694927" algn="l"/>
          <a:tab pos="926569" algn="l"/>
        </a:tabLst>
        <a:defRPr sz="1867" kern="1200">
          <a:solidFill>
            <a:schemeClr val="tx2"/>
          </a:solidFill>
          <a:latin typeface="+mn-lt"/>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012">
          <p15:clr>
            <a:srgbClr val="F26B43"/>
          </p15:clr>
        </p15:guide>
        <p15:guide id="2" pos="264">
          <p15:clr>
            <a:srgbClr val="A4A3A4"/>
          </p15:clr>
        </p15:guide>
        <p15:guide id="3" pos="396">
          <p15:clr>
            <a:srgbClr val="F26B43"/>
          </p15:clr>
        </p15:guide>
        <p15:guide id="4" pos="674">
          <p15:clr>
            <a:srgbClr val="547EBF"/>
          </p15:clr>
        </p15:guide>
        <p15:guide id="5" pos="842">
          <p15:clr>
            <a:srgbClr val="547EBF"/>
          </p15:clr>
        </p15:guide>
        <p15:guide id="6" pos="1120">
          <p15:clr>
            <a:srgbClr val="547EBF"/>
          </p15:clr>
        </p15:guide>
        <p15:guide id="7" pos="1288">
          <p15:clr>
            <a:srgbClr val="547EBF"/>
          </p15:clr>
        </p15:guide>
        <p15:guide id="8" pos="1564">
          <p15:clr>
            <a:srgbClr val="547EBF"/>
          </p15:clr>
        </p15:guide>
        <p15:guide id="9" pos="1736">
          <p15:clr>
            <a:srgbClr val="547EBF"/>
          </p15:clr>
        </p15:guide>
        <p15:guide id="10" pos="2008">
          <p15:clr>
            <a:srgbClr val="547EBF"/>
          </p15:clr>
        </p15:guide>
        <p15:guide id="11" pos="2182">
          <p15:clr>
            <a:srgbClr val="547EBF"/>
          </p15:clr>
        </p15:guide>
        <p15:guide id="12" orient="horz" pos="180">
          <p15:clr>
            <a:srgbClr val="F26B43"/>
          </p15:clr>
        </p15:guide>
        <p15:guide id="13" orient="horz" pos="226">
          <p15:clr>
            <a:srgbClr val="A4A3A4"/>
          </p15:clr>
        </p15:guide>
        <p15:guide id="14" orient="horz" pos="722">
          <p15:clr>
            <a:srgbClr val="A4A3A4"/>
          </p15:clr>
        </p15:guide>
        <p15:guide id="15" orient="horz" pos="1038">
          <p15:clr>
            <a:srgbClr val="A4A3A4"/>
          </p15:clr>
        </p15:guide>
        <p15:guide id="16" pos="2464">
          <p15:clr>
            <a:srgbClr val="547EBF"/>
          </p15:clr>
        </p15:guide>
        <p15:guide id="17" pos="2631">
          <p15:clr>
            <a:srgbClr val="547EBF"/>
          </p15:clr>
        </p15:guide>
        <p15:guide id="18" pos="2906">
          <p15:clr>
            <a:srgbClr val="547EBF"/>
          </p15:clr>
        </p15:guide>
        <p15:guide id="19" pos="3080">
          <p15:clr>
            <a:srgbClr val="547EBF"/>
          </p15:clr>
        </p15:guide>
        <p15:guide id="20" pos="3356">
          <p15:clr>
            <a:srgbClr val="547EBF"/>
          </p15:clr>
        </p15:guide>
        <p15:guide id="21" pos="3522">
          <p15:clr>
            <a:srgbClr val="547EBF"/>
          </p15:clr>
        </p15:guide>
        <p15:guide id="22" pos="3800">
          <p15:clr>
            <a:srgbClr val="547EBF"/>
          </p15:clr>
        </p15:guide>
        <p15:guide id="23" pos="3973">
          <p15:clr>
            <a:srgbClr val="547EBF"/>
          </p15:clr>
        </p15:guide>
        <p15:guide id="24" pos="5591">
          <p15:clr>
            <a:srgbClr val="F26B43"/>
          </p15:clr>
        </p15:guide>
        <p15:guide id="25" pos="4249">
          <p15:clr>
            <a:srgbClr val="547EBF"/>
          </p15:clr>
        </p15:guide>
        <p15:guide id="26" pos="4422">
          <p15:clr>
            <a:srgbClr val="547EBF"/>
          </p15:clr>
        </p15:guide>
        <p15:guide id="27" pos="4698">
          <p15:clr>
            <a:srgbClr val="547EBF"/>
          </p15:clr>
        </p15:guide>
        <p15:guide id="28" pos="4867">
          <p15:clr>
            <a:srgbClr val="547EBF"/>
          </p15:clr>
        </p15:guide>
        <p15:guide id="29" pos="5148">
          <p15:clr>
            <a:srgbClr val="547EBF"/>
          </p15:clr>
        </p15:guide>
        <p15:guide id="30" pos="5314">
          <p15:clr>
            <a:srgbClr val="547EBF"/>
          </p15:clr>
        </p15:guide>
        <p15:guide id="31" pos="2994">
          <p15:clr>
            <a:srgbClr val="A4A3A4"/>
          </p15:clr>
        </p15:guide>
        <p15:guide id="32" orient="horz" pos="1341">
          <p15:clr>
            <a:srgbClr val="A4A3A4"/>
          </p15:clr>
        </p15:guide>
        <p15:guide id="33" orient="horz" pos="1528">
          <p15:clr>
            <a:srgbClr val="A4A3A4"/>
          </p15:clr>
        </p15:guide>
        <p15:guide id="34" orient="horz" pos="1847">
          <p15:clr>
            <a:srgbClr val="A4A3A4"/>
          </p15:clr>
        </p15:guide>
        <p15:guide id="35" orient="horz" pos="2162">
          <p15:clr>
            <a:srgbClr val="A4A3A4"/>
          </p15:clr>
        </p15:guide>
        <p15:guide id="36" orient="horz" pos="1210">
          <p15:clr>
            <a:srgbClr val="A4A3A4"/>
          </p15:clr>
        </p15:guide>
        <p15:guide id="37" orient="horz" pos="2026">
          <p15:clr>
            <a:srgbClr val="A4A3A4"/>
          </p15:clr>
        </p15:guide>
        <p15:guide id="38" orient="horz" pos="636">
          <p15:clr>
            <a:srgbClr val="A4A3A4"/>
          </p15:clr>
        </p15:guide>
        <p15:guide id="39" orient="horz" pos="1701">
          <p15:clr>
            <a:srgbClr val="A4A3A4"/>
          </p15:clr>
        </p15:guide>
        <p15:guide id="40" orient="horz" pos="2518">
          <p15:clr>
            <a:srgbClr val="A4A3A4"/>
          </p15:clr>
        </p15:guide>
        <p15:guide id="41" orient="horz" pos="2689">
          <p15:clr>
            <a:srgbClr val="A4A3A4"/>
          </p15:clr>
        </p15:guide>
      </p15:sldGuideLst>
    </p:ext>
  </p:extLst>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DADD1F9-EE1A-C7E6-A1BE-CEB1C2C81EAF}"/>
              </a:ext>
            </a:extLst>
          </p:cNvPr>
          <p:cNvSpPr/>
          <p:nvPr userDrawn="1"/>
        </p:nvSpPr>
        <p:spPr>
          <a:xfrm>
            <a:off x="0" y="0"/>
            <a:ext cx="12192000" cy="1646239"/>
          </a:xfrm>
          <a:prstGeom prst="rect">
            <a:avLst/>
          </a:prstGeom>
          <a:gradFill flip="none" rotWithShape="1">
            <a:gsLst>
              <a:gs pos="12000">
                <a:schemeClr val="accent1"/>
              </a:gs>
              <a:gs pos="100000">
                <a:schemeClr val="accent3"/>
              </a:gs>
            </a:gsLst>
            <a:lin ang="5400000" scaled="0"/>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Placeholder 1">
            <a:extLst>
              <a:ext uri="{FF2B5EF4-FFF2-40B4-BE49-F238E27FC236}">
                <a16:creationId xmlns:a16="http://schemas.microsoft.com/office/drawing/2014/main" id="{77B72A9C-38F5-8E92-CCEF-6818DC76A46F}"/>
              </a:ext>
            </a:extLst>
          </p:cNvPr>
          <p:cNvSpPr>
            <a:spLocks noGrp="1"/>
          </p:cNvSpPr>
          <p:nvPr>
            <p:ph type="title"/>
          </p:nvPr>
        </p:nvSpPr>
        <p:spPr>
          <a:xfrm>
            <a:off x="557401" y="215492"/>
            <a:ext cx="11055204" cy="1325563"/>
          </a:xfrm>
          <a:prstGeom prst="rect">
            <a:avLst/>
          </a:prstGeom>
        </p:spPr>
        <p:txBody>
          <a:bodyPr vert="horz" lIns="91440" tIns="45720" rIns="91440" bIns="45720" rtlCol="0" anchor="ctr" anchorCtr="0">
            <a:noAutofit/>
          </a:bodyPr>
          <a:lstStyle/>
          <a:p>
            <a:r>
              <a:rPr lang="en-US" dirty="0"/>
              <a:t>Click to edit Master title style</a:t>
            </a:r>
          </a:p>
        </p:txBody>
      </p:sp>
      <p:sp>
        <p:nvSpPr>
          <p:cNvPr id="3" name="Text Placeholder 2">
            <a:extLst>
              <a:ext uri="{FF2B5EF4-FFF2-40B4-BE49-F238E27FC236}">
                <a16:creationId xmlns:a16="http://schemas.microsoft.com/office/drawing/2014/main" id="{4F9B7BAA-A0A2-CF8E-4805-D5EFAF138F76}"/>
              </a:ext>
            </a:extLst>
          </p:cNvPr>
          <p:cNvSpPr>
            <a:spLocks noGrp="1"/>
          </p:cNvSpPr>
          <p:nvPr>
            <p:ph type="body" idx="1"/>
          </p:nvPr>
        </p:nvSpPr>
        <p:spPr>
          <a:xfrm>
            <a:off x="557401" y="1825625"/>
            <a:ext cx="11055204" cy="4351339"/>
          </a:xfrm>
          <a:prstGeom prst="rect">
            <a:avLst/>
          </a:prstGeom>
        </p:spPr>
        <p:txBody>
          <a:bodyPr vert="horz" lIns="91440" tIns="45720" rIns="91440" bIns="4572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F62FF979-9BC3-7A90-5A7C-4EEAE8EED728}"/>
              </a:ext>
            </a:extLst>
          </p:cNvPr>
          <p:cNvSpPr>
            <a:spLocks noGrp="1"/>
          </p:cNvSpPr>
          <p:nvPr>
            <p:ph type="dt" sz="half" idx="2"/>
          </p:nvPr>
        </p:nvSpPr>
        <p:spPr>
          <a:xfrm>
            <a:off x="5574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5CD99A4-8255-AD40-AC11-3A5076833560}" type="datetimeFigureOut">
              <a:rPr lang="en-US" smtClean="0"/>
              <a:t>07/18/2024</a:t>
            </a:fld>
            <a:endParaRPr lang="en-US" dirty="0"/>
          </a:p>
        </p:txBody>
      </p:sp>
      <p:sp>
        <p:nvSpPr>
          <p:cNvPr id="5" name="Footer Placeholder 4">
            <a:extLst>
              <a:ext uri="{FF2B5EF4-FFF2-40B4-BE49-F238E27FC236}">
                <a16:creationId xmlns:a16="http://schemas.microsoft.com/office/drawing/2014/main" id="{6053DCB7-F8E2-50A4-CA16-F50E3D28F607}"/>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E367DDB-0E5B-32E3-7620-D2DA01BDFE5D}"/>
              </a:ext>
            </a:extLst>
          </p:cNvPr>
          <p:cNvSpPr>
            <a:spLocks noGrp="1"/>
          </p:cNvSpPr>
          <p:nvPr>
            <p:ph type="sldNum" sz="quarter" idx="4"/>
          </p:nvPr>
        </p:nvSpPr>
        <p:spPr>
          <a:xfrm>
            <a:off x="94488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8EB555C-832B-9248-B063-F5BF6D871D9B}" type="slidenum">
              <a:rPr lang="en-US" smtClean="0"/>
              <a:t>‹#›</a:t>
            </a:fld>
            <a:endParaRPr lang="en-US"/>
          </a:p>
        </p:txBody>
      </p:sp>
      <p:pic>
        <p:nvPicPr>
          <p:cNvPr id="11" name="Graphic 10">
            <a:extLst>
              <a:ext uri="{FF2B5EF4-FFF2-40B4-BE49-F238E27FC236}">
                <a16:creationId xmlns:a16="http://schemas.microsoft.com/office/drawing/2014/main" id="{3F5EE3EF-82F4-7CC8-3FAF-F9DDF9706855}"/>
              </a:ext>
            </a:extLst>
          </p:cNvPr>
          <p:cNvPicPr>
            <a:picLocks noChangeAspect="1"/>
          </p:cNvPicPr>
          <p:nvPr userDrawn="1"/>
        </p:nvPicPr>
        <p:blipFill>
          <a:blip r:embed="rId31">
            <a:extLst>
              <a:ext uri="{96DAC541-7B7A-43D3-8B79-37D633B846F1}">
                <asvg:svgBlip xmlns:asvg="http://schemas.microsoft.com/office/drawing/2016/SVG/main" r:embed="rId32"/>
              </a:ext>
            </a:extLst>
          </a:blip>
          <a:stretch>
            <a:fillRect/>
          </a:stretch>
        </p:blipFill>
        <p:spPr bwMode="white">
          <a:xfrm>
            <a:off x="10236777" y="6431732"/>
            <a:ext cx="1375828" cy="224209"/>
          </a:xfrm>
          <a:prstGeom prst="rect">
            <a:avLst/>
          </a:prstGeom>
        </p:spPr>
      </p:pic>
    </p:spTree>
    <p:extLst>
      <p:ext uri="{BB962C8B-B14F-4D97-AF65-F5344CB8AC3E}">
        <p14:creationId xmlns:p14="http://schemas.microsoft.com/office/powerpoint/2010/main" val="219471700"/>
      </p:ext>
    </p:extLst>
  </p:cSld>
  <p:clrMap bg1="lt1" tx1="dk1" bg2="lt2" tx2="dk2" accent1="accent1" accent2="accent2" accent3="accent3" accent4="accent4" accent5="accent5" accent6="accent6" hlink="hlink" folHlink="folHlink"/>
  <p:sldLayoutIdLst>
    <p:sldLayoutId id="2147484079" r:id="rId1"/>
    <p:sldLayoutId id="2147484080" r:id="rId2"/>
    <p:sldLayoutId id="2147484081" r:id="rId3"/>
    <p:sldLayoutId id="2147484082" r:id="rId4"/>
    <p:sldLayoutId id="2147484083" r:id="rId5"/>
    <p:sldLayoutId id="2147484084" r:id="rId6"/>
    <p:sldLayoutId id="2147484085" r:id="rId7"/>
    <p:sldLayoutId id="2147484086" r:id="rId8"/>
    <p:sldLayoutId id="2147484087" r:id="rId9"/>
    <p:sldLayoutId id="2147484088" r:id="rId10"/>
    <p:sldLayoutId id="2147484089" r:id="rId11"/>
    <p:sldLayoutId id="2147484090" r:id="rId12"/>
    <p:sldLayoutId id="2147484091" r:id="rId13"/>
    <p:sldLayoutId id="2147484092" r:id="rId14"/>
    <p:sldLayoutId id="2147484093" r:id="rId15"/>
    <p:sldLayoutId id="2147484094" r:id="rId16"/>
    <p:sldLayoutId id="2147484095" r:id="rId17"/>
    <p:sldLayoutId id="2147484096" r:id="rId18"/>
    <p:sldLayoutId id="2147484097" r:id="rId19"/>
    <p:sldLayoutId id="2147484098" r:id="rId20"/>
    <p:sldLayoutId id="2147484099" r:id="rId21"/>
    <p:sldLayoutId id="2147484100" r:id="rId22"/>
    <p:sldLayoutId id="2147484101" r:id="rId23"/>
    <p:sldLayoutId id="2147484102" r:id="rId24"/>
    <p:sldLayoutId id="2147484103" r:id="rId25"/>
    <p:sldLayoutId id="2147484104" r:id="rId26"/>
    <p:sldLayoutId id="2147484105" r:id="rId27"/>
    <p:sldLayoutId id="2147484106" r:id="rId28"/>
    <p:sldLayoutId id="2147484107" r:id="rId29"/>
  </p:sldLayoutIdLst>
  <p:txStyles>
    <p:titleStyle>
      <a:lvl1pPr algn="l" defTabSz="914377" rtl="0" eaLnBrk="1" latinLnBrk="0" hangingPunct="1">
        <a:lnSpc>
          <a:spcPct val="90000"/>
        </a:lnSpc>
        <a:spcBef>
          <a:spcPct val="0"/>
        </a:spcBef>
        <a:buNone/>
        <a:defRPr sz="3200" b="0" kern="1200">
          <a:solidFill>
            <a:schemeClr val="bg1"/>
          </a:solidFill>
          <a:latin typeface="+mj-lt"/>
          <a:ea typeface="+mj-ea"/>
          <a:cs typeface="+mj-cs"/>
        </a:defRPr>
      </a:lvl1pPr>
    </p:titleStyle>
    <p:bodyStyle>
      <a:lvl1pPr marL="228594" indent="-228594" algn="l" defTabSz="914377" rtl="0" eaLnBrk="1" latinLnBrk="0" hangingPunct="1">
        <a:lnSpc>
          <a:spcPct val="90000"/>
        </a:lnSpc>
        <a:spcBef>
          <a:spcPts val="1000"/>
        </a:spcBef>
        <a:buClr>
          <a:schemeClr val="accent3"/>
        </a:buClr>
        <a:buFont typeface="Arial" panose="020B0604020202020204" pitchFamily="34" charset="0"/>
        <a:buChar char="•"/>
        <a:defRPr sz="2400" kern="1200">
          <a:solidFill>
            <a:schemeClr val="tx1"/>
          </a:solidFill>
          <a:latin typeface="+mn-lt"/>
          <a:ea typeface="+mn-ea"/>
          <a:cs typeface="+mn-cs"/>
        </a:defRPr>
      </a:lvl1pPr>
      <a:lvl2pPr marL="515926" indent="-230182" algn="l" defTabSz="914377" rtl="0" eaLnBrk="1" latinLnBrk="0" hangingPunct="1">
        <a:lnSpc>
          <a:spcPct val="90000"/>
        </a:lnSpc>
        <a:spcBef>
          <a:spcPts val="500"/>
        </a:spcBef>
        <a:buClr>
          <a:schemeClr val="accent3"/>
        </a:buClr>
        <a:buFont typeface="System Font Regular"/>
        <a:buChar char="–"/>
        <a:tabLst/>
        <a:defRPr sz="2000" kern="1200">
          <a:solidFill>
            <a:schemeClr val="tx1"/>
          </a:solidFill>
          <a:latin typeface="+mn-lt"/>
          <a:ea typeface="+mn-ea"/>
          <a:cs typeface="+mn-cs"/>
        </a:defRPr>
      </a:lvl2pPr>
      <a:lvl3pPr marL="685783" indent="-169858" algn="l" defTabSz="914377" rtl="0" eaLnBrk="1" latinLnBrk="0" hangingPunct="1">
        <a:lnSpc>
          <a:spcPct val="90000"/>
        </a:lnSpc>
        <a:spcBef>
          <a:spcPts val="500"/>
        </a:spcBef>
        <a:buClr>
          <a:schemeClr val="accent3"/>
        </a:buClr>
        <a:buFont typeface="Arial" panose="020B0604020202020204" pitchFamily="34" charset="0"/>
        <a:buChar char="•"/>
        <a:tabLst/>
        <a:defRPr sz="1600" kern="1200">
          <a:solidFill>
            <a:schemeClr val="tx1"/>
          </a:solidFill>
          <a:latin typeface="+mn-lt"/>
          <a:ea typeface="+mn-ea"/>
          <a:cs typeface="+mn-cs"/>
        </a:defRPr>
      </a:lvl3pPr>
      <a:lvl4pPr marL="865166" indent="-179384" algn="l" defTabSz="914377" rtl="0" eaLnBrk="1" latinLnBrk="0" hangingPunct="1">
        <a:lnSpc>
          <a:spcPct val="90000"/>
        </a:lnSpc>
        <a:spcBef>
          <a:spcPts val="500"/>
        </a:spcBef>
        <a:buClr>
          <a:schemeClr val="accent3"/>
        </a:buClr>
        <a:buFont typeface="Arial" panose="020B0604020202020204" pitchFamily="34" charset="0"/>
        <a:buChar char="•"/>
        <a:tabLst/>
        <a:defRPr sz="1600" kern="1200">
          <a:solidFill>
            <a:schemeClr val="tx1"/>
          </a:solidFill>
          <a:latin typeface="+mn-lt"/>
          <a:ea typeface="+mn-ea"/>
          <a:cs typeface="+mn-cs"/>
        </a:defRPr>
      </a:lvl4pPr>
      <a:lvl5pPr marL="1033437" indent="-168270" algn="l" defTabSz="914377" rtl="0" eaLnBrk="1" latinLnBrk="0" hangingPunct="1">
        <a:lnSpc>
          <a:spcPct val="90000"/>
        </a:lnSpc>
        <a:spcBef>
          <a:spcPts val="500"/>
        </a:spcBef>
        <a:buClr>
          <a:schemeClr val="accent3"/>
        </a:buClr>
        <a:buFont typeface="Arial" panose="020B0604020202020204" pitchFamily="34" charset="0"/>
        <a:buChar char="•"/>
        <a:tabLst/>
        <a:defRPr sz="16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xml"/><Relationship Id="rId1" Type="http://schemas.openxmlformats.org/officeDocument/2006/relationships/slideLayout" Target="../slideLayouts/slideLayout439.xml"/><Relationship Id="rId6" Type="http://schemas.openxmlformats.org/officeDocument/2006/relationships/image" Target="../media/image42.png"/><Relationship Id="rId5" Type="http://schemas.openxmlformats.org/officeDocument/2006/relationships/image" Target="../media/image2.sv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xml"/><Relationship Id="rId1" Type="http://schemas.openxmlformats.org/officeDocument/2006/relationships/slideLayout" Target="../slideLayouts/slideLayout196.xml"/><Relationship Id="rId5" Type="http://schemas.openxmlformats.org/officeDocument/2006/relationships/image" Target="../media/image43.svg"/><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microsoft.com/office/2018/10/relationships/comments" Target="../comments/modernComment_7FFFF02F_2213B42C.xml"/><Relationship Id="rId2" Type="http://schemas.openxmlformats.org/officeDocument/2006/relationships/notesSlide" Target="../notesSlides/notesSlide3.xml"/><Relationship Id="rId1" Type="http://schemas.openxmlformats.org/officeDocument/2006/relationships/slideLayout" Target="../slideLayouts/slideLayout75.xml"/><Relationship Id="rId4" Type="http://schemas.openxmlformats.org/officeDocument/2006/relationships/image" Target="../media/image44.jpeg"/></Relationships>
</file>

<file path=ppt/slides/_rels/slide4.xml.rels><?xml version="1.0" encoding="UTF-8" standalone="yes"?>
<Relationships xmlns="http://schemas.openxmlformats.org/package/2006/relationships"><Relationship Id="rId8" Type="http://schemas.openxmlformats.org/officeDocument/2006/relationships/image" Target="../media/image50.svg"/><Relationship Id="rId3" Type="http://schemas.openxmlformats.org/officeDocument/2006/relationships/image" Target="../media/image45.png"/><Relationship Id="rId7" Type="http://schemas.openxmlformats.org/officeDocument/2006/relationships/image" Target="../media/image49.png"/><Relationship Id="rId2" Type="http://schemas.openxmlformats.org/officeDocument/2006/relationships/notesSlide" Target="../notesSlides/notesSlide4.xml"/><Relationship Id="rId1" Type="http://schemas.openxmlformats.org/officeDocument/2006/relationships/slideLayout" Target="../slideLayouts/slideLayout193.xml"/><Relationship Id="rId6" Type="http://schemas.openxmlformats.org/officeDocument/2006/relationships/image" Target="../media/image48.svg"/><Relationship Id="rId5" Type="http://schemas.openxmlformats.org/officeDocument/2006/relationships/image" Target="../media/image47.png"/><Relationship Id="rId4" Type="http://schemas.openxmlformats.org/officeDocument/2006/relationships/image" Target="../media/image46.svg"/></Relationships>
</file>

<file path=ppt/slides/_rels/slide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160.xml"/><Relationship Id="rId5" Type="http://schemas.openxmlformats.org/officeDocument/2006/relationships/image" Target="../media/image54.png"/><Relationship Id="rId4" Type="http://schemas.openxmlformats.org/officeDocument/2006/relationships/image" Target="../media/image53.png"/></Relationships>
</file>

<file path=ppt/slides/_rels/slide6.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152.xml"/><Relationship Id="rId5" Type="http://schemas.microsoft.com/office/2007/relationships/hdphoto" Target="../media/hdphoto1.wdp"/><Relationship Id="rId4" Type="http://schemas.openxmlformats.org/officeDocument/2006/relationships/image" Target="../media/image57.png"/></Relationships>
</file>

<file path=ppt/slides/_rels/slide7.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8.png"/><Relationship Id="rId1" Type="http://schemas.openxmlformats.org/officeDocument/2006/relationships/slideLayout" Target="../slideLayouts/slideLayout152.xml"/><Relationship Id="rId5" Type="http://schemas.microsoft.com/office/2007/relationships/hdphoto" Target="../media/hdphoto1.wdp"/><Relationship Id="rId4" Type="http://schemas.openxmlformats.org/officeDocument/2006/relationships/image" Target="../media/image57.png"/></Relationships>
</file>

<file path=ppt/slides/_rels/slide8.xml.rels><?xml version="1.0" encoding="UTF-8" standalone="yes"?>
<Relationships xmlns="http://schemas.openxmlformats.org/package/2006/relationships"><Relationship Id="rId8" Type="http://schemas.openxmlformats.org/officeDocument/2006/relationships/image" Target="../media/image64.svg"/><Relationship Id="rId3" Type="http://schemas.openxmlformats.org/officeDocument/2006/relationships/image" Target="../media/image59.png"/><Relationship Id="rId7" Type="http://schemas.openxmlformats.org/officeDocument/2006/relationships/image" Target="../media/image63.png"/><Relationship Id="rId2" Type="http://schemas.openxmlformats.org/officeDocument/2006/relationships/notesSlide" Target="../notesSlides/notesSlide5.xml"/><Relationship Id="rId1" Type="http://schemas.openxmlformats.org/officeDocument/2006/relationships/slideLayout" Target="../slideLayouts/slideLayout155.xml"/><Relationship Id="rId6" Type="http://schemas.openxmlformats.org/officeDocument/2006/relationships/image" Target="../media/image62.svg"/><Relationship Id="rId5" Type="http://schemas.openxmlformats.org/officeDocument/2006/relationships/image" Target="../media/image61.png"/><Relationship Id="rId4" Type="http://schemas.openxmlformats.org/officeDocument/2006/relationships/image" Target="../media/image60.svg"/></Relationships>
</file>

<file path=ppt/slides/_rels/slide9.xml.rels><?xml version="1.0" encoding="UTF-8" standalone="yes"?>
<Relationships xmlns="http://schemas.openxmlformats.org/package/2006/relationships"><Relationship Id="rId8" Type="http://schemas.openxmlformats.org/officeDocument/2006/relationships/image" Target="../media/image68.svg"/><Relationship Id="rId13" Type="http://schemas.openxmlformats.org/officeDocument/2006/relationships/image" Target="../media/image73.png"/><Relationship Id="rId3" Type="http://schemas.openxmlformats.org/officeDocument/2006/relationships/notesSlide" Target="../notesSlides/notesSlide6.xml"/><Relationship Id="rId7" Type="http://schemas.openxmlformats.org/officeDocument/2006/relationships/image" Target="../media/image67.png"/><Relationship Id="rId12" Type="http://schemas.openxmlformats.org/officeDocument/2006/relationships/image" Target="../media/image72.svg"/><Relationship Id="rId2" Type="http://schemas.openxmlformats.org/officeDocument/2006/relationships/slideLayout" Target="../slideLayouts/slideLayout164.xml"/><Relationship Id="rId1" Type="http://schemas.openxmlformats.org/officeDocument/2006/relationships/tags" Target="../tags/tag2.xml"/><Relationship Id="rId6" Type="http://schemas.openxmlformats.org/officeDocument/2006/relationships/image" Target="../media/image66.svg"/><Relationship Id="rId11" Type="http://schemas.openxmlformats.org/officeDocument/2006/relationships/image" Target="../media/image71.png"/><Relationship Id="rId5" Type="http://schemas.openxmlformats.org/officeDocument/2006/relationships/image" Target="../media/image65.png"/><Relationship Id="rId10" Type="http://schemas.openxmlformats.org/officeDocument/2006/relationships/image" Target="../media/image70.svg"/><Relationship Id="rId4" Type="http://schemas.openxmlformats.org/officeDocument/2006/relationships/chart" Target="../charts/chart1.xml"/><Relationship Id="rId9" Type="http://schemas.openxmlformats.org/officeDocument/2006/relationships/image" Target="../media/image69.png"/><Relationship Id="rId14" Type="http://schemas.openxmlformats.org/officeDocument/2006/relationships/image" Target="../media/image74.svg"/></Relationships>
</file>

<file path=ppt/slides/_rels/slide10.xml.rels><?xml version="1.0" encoding="UTF-8" standalone="yes"?>
<Relationships xmlns="http://schemas.openxmlformats.org/package/2006/relationships"><Relationship Id="rId3" Type="http://schemas.openxmlformats.org/officeDocument/2006/relationships/image" Target="../media/image76.svg"/><Relationship Id="rId2" Type="http://schemas.openxmlformats.org/officeDocument/2006/relationships/image" Target="../media/image75.png"/><Relationship Id="rId1" Type="http://schemas.openxmlformats.org/officeDocument/2006/relationships/slideLayout" Target="../slideLayouts/slideLayout4.xml"/><Relationship Id="rId5" Type="http://schemas.openxmlformats.org/officeDocument/2006/relationships/image" Target="../media/image78.svg"/><Relationship Id="rId4" Type="http://schemas.openxmlformats.org/officeDocument/2006/relationships/image" Target="../media/image77.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4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93.xml"/></Relationships>
</file>

<file path=ppt/slides/_rels/slide13.xml.rels><?xml version="1.0" encoding="UTF-8" standalone="yes"?>
<Relationships xmlns="http://schemas.openxmlformats.org/package/2006/relationships"><Relationship Id="rId3" Type="http://schemas.openxmlformats.org/officeDocument/2006/relationships/image" Target="../media/image79.jpg"/><Relationship Id="rId2" Type="http://schemas.openxmlformats.org/officeDocument/2006/relationships/notesSlide" Target="../notesSlides/notesSlide9.xml"/><Relationship Id="rId1" Type="http://schemas.openxmlformats.org/officeDocument/2006/relationships/slideLayout" Target="../slideLayouts/slideLayout188.xml"/><Relationship Id="rId5" Type="http://schemas.openxmlformats.org/officeDocument/2006/relationships/image" Target="../media/image81.png"/><Relationship Id="rId4" Type="http://schemas.openxmlformats.org/officeDocument/2006/relationships/image" Target="../media/image80.png"/></Relationships>
</file>

<file path=ppt/slides/_rels/slide14.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193.xml"/></Relationships>
</file>

<file path=ppt/slides/_rels/slide15.xml.rels><?xml version="1.0" encoding="UTF-8" standalone="yes"?>
<Relationships xmlns="http://schemas.openxmlformats.org/package/2006/relationships"><Relationship Id="rId8" Type="http://schemas.openxmlformats.org/officeDocument/2006/relationships/image" Target="../media/image87.png"/><Relationship Id="rId3" Type="http://schemas.openxmlformats.org/officeDocument/2006/relationships/image" Target="../media/image83.png"/><Relationship Id="rId7" Type="http://schemas.microsoft.com/office/2007/relationships/hdphoto" Target="../media/hdphoto2.wdp"/><Relationship Id="rId2" Type="http://schemas.openxmlformats.org/officeDocument/2006/relationships/notesSlide" Target="../notesSlides/notesSlide10.xml"/><Relationship Id="rId1" Type="http://schemas.openxmlformats.org/officeDocument/2006/relationships/slideLayout" Target="../slideLayouts/slideLayout193.xml"/><Relationship Id="rId6" Type="http://schemas.openxmlformats.org/officeDocument/2006/relationships/image" Target="../media/image86.png"/><Relationship Id="rId5" Type="http://schemas.openxmlformats.org/officeDocument/2006/relationships/image" Target="../media/image85.png"/><Relationship Id="rId10" Type="http://schemas.openxmlformats.org/officeDocument/2006/relationships/image" Target="../media/image89.png"/><Relationship Id="rId4" Type="http://schemas.openxmlformats.org/officeDocument/2006/relationships/image" Target="../media/image84.png"/><Relationship Id="rId9" Type="http://schemas.openxmlformats.org/officeDocument/2006/relationships/image" Target="../media/image88.png"/></Relationships>
</file>

<file path=ppt/slides/_rels/slide16.xml.rels><?xml version="1.0" encoding="UTF-8" standalone="yes"?>
<Relationships xmlns="http://schemas.openxmlformats.org/package/2006/relationships"><Relationship Id="rId8" Type="http://schemas.openxmlformats.org/officeDocument/2006/relationships/image" Target="../media/image95.svg"/><Relationship Id="rId3" Type="http://schemas.openxmlformats.org/officeDocument/2006/relationships/image" Target="../media/image90.png"/><Relationship Id="rId7" Type="http://schemas.openxmlformats.org/officeDocument/2006/relationships/image" Target="../media/image94.png"/><Relationship Id="rId2" Type="http://schemas.openxmlformats.org/officeDocument/2006/relationships/notesSlide" Target="../notesSlides/notesSlide11.xml"/><Relationship Id="rId1" Type="http://schemas.openxmlformats.org/officeDocument/2006/relationships/slideLayout" Target="../slideLayouts/slideLayout4.xml"/><Relationship Id="rId6" Type="http://schemas.openxmlformats.org/officeDocument/2006/relationships/image" Target="../media/image93.svg"/><Relationship Id="rId5" Type="http://schemas.openxmlformats.org/officeDocument/2006/relationships/image" Target="../media/image92.png"/><Relationship Id="rId10" Type="http://schemas.openxmlformats.org/officeDocument/2006/relationships/image" Target="../media/image97.svg"/><Relationship Id="rId4" Type="http://schemas.openxmlformats.org/officeDocument/2006/relationships/image" Target="../media/image91.svg"/><Relationship Id="rId9" Type="http://schemas.openxmlformats.org/officeDocument/2006/relationships/image" Target="../media/image96.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93.xml"/></Relationships>
</file>

<file path=ppt/slides/_rels/slide18.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13.xml"/><Relationship Id="rId1" Type="http://schemas.openxmlformats.org/officeDocument/2006/relationships/slideLayout" Target="../slideLayouts/slideLayout412.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99.jpeg"/><Relationship Id="rId1" Type="http://schemas.openxmlformats.org/officeDocument/2006/relationships/slideLayout" Target="../slideLayouts/slideLayout270.xml"/><Relationship Id="rId4" Type="http://schemas.openxmlformats.org/officeDocument/2006/relationships/image" Target="../media/image22.sv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0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0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7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7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08.xml"/></Relationships>
</file>

<file path=ppt/slides/_rels/slide25.xml.rels><?xml version="1.0" encoding="UTF-8" standalone="yes"?>
<Relationships xmlns="http://schemas.openxmlformats.org/package/2006/relationships"><Relationship Id="rId8" Type="http://schemas.openxmlformats.org/officeDocument/2006/relationships/image" Target="../media/image103.png"/><Relationship Id="rId3" Type="http://schemas.openxmlformats.org/officeDocument/2006/relationships/image" Target="../media/image100.jpg"/><Relationship Id="rId7" Type="http://schemas.openxmlformats.org/officeDocument/2006/relationships/image" Target="../media/image102.svg"/><Relationship Id="rId2" Type="http://schemas.openxmlformats.org/officeDocument/2006/relationships/notesSlide" Target="../notesSlides/notesSlide17.xml"/><Relationship Id="rId1" Type="http://schemas.openxmlformats.org/officeDocument/2006/relationships/slideLayout" Target="../slideLayouts/slideLayout409.xml"/><Relationship Id="rId6" Type="http://schemas.openxmlformats.org/officeDocument/2006/relationships/image" Target="../media/image101.png"/><Relationship Id="rId5" Type="http://schemas.openxmlformats.org/officeDocument/2006/relationships/image" Target="../media/image2.svg"/><Relationship Id="rId4" Type="http://schemas.openxmlformats.org/officeDocument/2006/relationships/image" Target="../media/image1.png"/><Relationship Id="rId9" Type="http://schemas.openxmlformats.org/officeDocument/2006/relationships/image" Target="../media/image104.svg"/></Relationships>
</file>

<file path=ppt/slides/_rels/slide26.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notesSlide" Target="../notesSlides/notesSlide18.xml"/><Relationship Id="rId1" Type="http://schemas.openxmlformats.org/officeDocument/2006/relationships/slideLayout" Target="../slideLayouts/slideLayout36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07.xml"/></Relationships>
</file>

<file path=ppt/slides/_rels/slide28.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9.xml"/><Relationship Id="rId1" Type="http://schemas.openxmlformats.org/officeDocument/2006/relationships/slideLayout" Target="../slideLayouts/slideLayout410.xml"/><Relationship Id="rId6" Type="http://schemas.openxmlformats.org/officeDocument/2006/relationships/image" Target="../media/image42.png"/><Relationship Id="rId5" Type="http://schemas.openxmlformats.org/officeDocument/2006/relationships/image" Target="../media/image43.sv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descr="A picture containing light, colorfulness, neon, magenta&#10;&#10;Description automatically generated">
            <a:extLst>
              <a:ext uri="{FF2B5EF4-FFF2-40B4-BE49-F238E27FC236}">
                <a16:creationId xmlns:a16="http://schemas.microsoft.com/office/drawing/2014/main" id="{15048189-5FE0-248F-C6BB-684885E2BDB2}"/>
              </a:ext>
            </a:extLst>
          </p:cNvPr>
          <p:cNvPicPr>
            <a:picLocks noGrp="1" noChangeAspect="1"/>
          </p:cNvPicPr>
          <p:nvPr>
            <p:ph type="pic" sz="quarter" idx="13"/>
          </p:nvPr>
        </p:nvPicPr>
        <p:blipFill rotWithShape="1">
          <a:blip r:embed="rId3">
            <a:extLst>
              <a:ext uri="{28A0092B-C50C-407E-A947-70E740481C1C}">
                <a14:useLocalDpi xmlns:a14="http://schemas.microsoft.com/office/drawing/2010/main" val="0"/>
              </a:ext>
            </a:extLst>
          </a:blip>
          <a:srcRect l="12160" t="12683" r="42676" b="11103"/>
          <a:stretch/>
        </p:blipFill>
        <p:spPr>
          <a:xfrm>
            <a:off x="1" y="0"/>
            <a:ext cx="12192000" cy="6858000"/>
          </a:xfrm>
        </p:spPr>
      </p:pic>
      <p:sp>
        <p:nvSpPr>
          <p:cNvPr id="7" name="Rectangle 6">
            <a:extLst>
              <a:ext uri="{FF2B5EF4-FFF2-40B4-BE49-F238E27FC236}">
                <a16:creationId xmlns:a16="http://schemas.microsoft.com/office/drawing/2014/main" id="{7CB00C02-B6DD-4C54-8841-6A558539CDEB}"/>
              </a:ext>
            </a:extLst>
          </p:cNvPr>
          <p:cNvSpPr/>
          <p:nvPr/>
        </p:nvSpPr>
        <p:spPr>
          <a:xfrm>
            <a:off x="558800" y="1151467"/>
            <a:ext cx="7384473" cy="4671584"/>
          </a:xfrm>
          <a:prstGeom prst="rect">
            <a:avLst/>
          </a:prstGeom>
          <a:gradFill>
            <a:gsLst>
              <a:gs pos="0">
                <a:schemeClr val="accent3"/>
              </a:gs>
              <a:gs pos="45000">
                <a:schemeClr val="accent2">
                  <a:alpha val="0"/>
                </a:schemeClr>
              </a:gs>
            </a:gsLst>
            <a:lin ang="33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algn="ctr" defTabSz="609585">
              <a:defRPr/>
            </a:pPr>
            <a:endParaRPr lang="en-US" sz="1351">
              <a:solidFill>
                <a:srgbClr val="3C289B"/>
              </a:solidFill>
              <a:latin typeface="MdFago" charset="0"/>
              <a:ea typeface="MdFago" charset="0"/>
              <a:cs typeface="MdFago" charset="0"/>
            </a:endParaRPr>
          </a:p>
        </p:txBody>
      </p:sp>
      <p:sp>
        <p:nvSpPr>
          <p:cNvPr id="10" name="Title 9">
            <a:extLst>
              <a:ext uri="{FF2B5EF4-FFF2-40B4-BE49-F238E27FC236}">
                <a16:creationId xmlns:a16="http://schemas.microsoft.com/office/drawing/2014/main" id="{A1F474C3-20C3-89AE-57DA-CF108FFB9A19}"/>
              </a:ext>
            </a:extLst>
          </p:cNvPr>
          <p:cNvSpPr>
            <a:spLocks noGrp="1"/>
          </p:cNvSpPr>
          <p:nvPr>
            <p:ph type="ctrTitle"/>
          </p:nvPr>
        </p:nvSpPr>
        <p:spPr>
          <a:xfrm>
            <a:off x="850902" y="1384301"/>
            <a:ext cx="5826124" cy="2218267"/>
          </a:xfrm>
        </p:spPr>
        <p:txBody>
          <a:bodyPr/>
          <a:lstStyle/>
          <a:p>
            <a:r>
              <a:rPr lang="en-US" dirty="0"/>
              <a:t>2024 SPN Vision </a:t>
            </a:r>
            <a:br>
              <a:rPr lang="en-US" dirty="0"/>
            </a:br>
            <a:r>
              <a:rPr lang="en-US" dirty="0"/>
              <a:t>Exchange </a:t>
            </a:r>
          </a:p>
        </p:txBody>
      </p:sp>
      <p:pic>
        <p:nvPicPr>
          <p:cNvPr id="2" name="Graphic 1">
            <a:extLst>
              <a:ext uri="{FF2B5EF4-FFF2-40B4-BE49-F238E27FC236}">
                <a16:creationId xmlns:a16="http://schemas.microsoft.com/office/drawing/2014/main" id="{D3991ED8-2CF0-0AA1-3E01-41A946A3270D}"/>
              </a:ext>
            </a:extLst>
          </p:cNvPr>
          <p:cNvPicPr>
            <a:picLocks noChangeAspect="1"/>
          </p:cNvPicPr>
          <p:nvPr/>
        </p:nvPicPr>
        <p:blipFill>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838958" y="403167"/>
            <a:ext cx="1521127" cy="216000"/>
          </a:xfrm>
          <a:prstGeom prst="rect">
            <a:avLst/>
          </a:prstGeom>
        </p:spPr>
      </p:pic>
      <p:pic>
        <p:nvPicPr>
          <p:cNvPr id="4" name="Picture 3" descr="A blue and pink background with white text&#10;&#10;Description automatically generated">
            <a:extLst>
              <a:ext uri="{FF2B5EF4-FFF2-40B4-BE49-F238E27FC236}">
                <a16:creationId xmlns:a16="http://schemas.microsoft.com/office/drawing/2014/main" id="{2506F604-B7AD-08A6-97FF-E9832A0A08B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0684005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descr="A picture containing light, colorfulness, neon, magenta&#10;&#10;Description automatically generated">
            <a:extLst>
              <a:ext uri="{FF2B5EF4-FFF2-40B4-BE49-F238E27FC236}">
                <a16:creationId xmlns:a16="http://schemas.microsoft.com/office/drawing/2014/main" id="{15048189-5FE0-248F-C6BB-684885E2BDB2}"/>
              </a:ext>
            </a:extLst>
          </p:cNvPr>
          <p:cNvPicPr>
            <a:picLocks noGrp="1" noChangeAspect="1"/>
          </p:cNvPicPr>
          <p:nvPr>
            <p:ph type="pic" sz="quarter" idx="13"/>
          </p:nvPr>
        </p:nvPicPr>
        <p:blipFill rotWithShape="1">
          <a:blip r:embed="rId3">
            <a:extLst>
              <a:ext uri="{28A0092B-C50C-407E-A947-70E740481C1C}">
                <a14:useLocalDpi xmlns:a14="http://schemas.microsoft.com/office/drawing/2010/main" val="0"/>
              </a:ext>
            </a:extLst>
          </a:blip>
          <a:srcRect l="12160" t="12683" r="42676" b="11103"/>
          <a:stretch/>
        </p:blipFill>
        <p:spPr>
          <a:xfrm>
            <a:off x="1" y="0"/>
            <a:ext cx="12192000" cy="6858000"/>
          </a:xfrm>
        </p:spPr>
      </p:pic>
      <p:sp>
        <p:nvSpPr>
          <p:cNvPr id="7" name="Rectangle 6">
            <a:extLst>
              <a:ext uri="{FF2B5EF4-FFF2-40B4-BE49-F238E27FC236}">
                <a16:creationId xmlns:a16="http://schemas.microsoft.com/office/drawing/2014/main" id="{7CB00C02-B6DD-4C54-8841-6A558539CDEB}"/>
              </a:ext>
            </a:extLst>
          </p:cNvPr>
          <p:cNvSpPr/>
          <p:nvPr/>
        </p:nvSpPr>
        <p:spPr>
          <a:xfrm>
            <a:off x="558800" y="1151467"/>
            <a:ext cx="7384473" cy="4671584"/>
          </a:xfrm>
          <a:prstGeom prst="rect">
            <a:avLst/>
          </a:prstGeom>
          <a:gradFill>
            <a:gsLst>
              <a:gs pos="0">
                <a:schemeClr val="accent3"/>
              </a:gs>
              <a:gs pos="45000">
                <a:schemeClr val="accent2">
                  <a:alpha val="0"/>
                </a:schemeClr>
              </a:gs>
            </a:gsLst>
            <a:lin ang="33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algn="ctr" defTabSz="609585">
              <a:defRPr/>
            </a:pPr>
            <a:endParaRPr lang="en-US" sz="1351">
              <a:solidFill>
                <a:srgbClr val="3C289B"/>
              </a:solidFill>
              <a:latin typeface="MdFago" charset="0"/>
              <a:ea typeface="MdFago" charset="0"/>
              <a:cs typeface="MdFago" charset="0"/>
            </a:endParaRPr>
          </a:p>
        </p:txBody>
      </p:sp>
      <p:sp>
        <p:nvSpPr>
          <p:cNvPr id="10" name="Title 9">
            <a:extLst>
              <a:ext uri="{FF2B5EF4-FFF2-40B4-BE49-F238E27FC236}">
                <a16:creationId xmlns:a16="http://schemas.microsoft.com/office/drawing/2014/main" id="{A1F474C3-20C3-89AE-57DA-CF108FFB9A19}"/>
              </a:ext>
            </a:extLst>
          </p:cNvPr>
          <p:cNvSpPr>
            <a:spLocks noGrp="1"/>
          </p:cNvSpPr>
          <p:nvPr>
            <p:ph type="ctrTitle"/>
          </p:nvPr>
        </p:nvSpPr>
        <p:spPr>
          <a:xfrm>
            <a:off x="850902" y="1384301"/>
            <a:ext cx="5826124" cy="2218267"/>
          </a:xfrm>
        </p:spPr>
        <p:txBody>
          <a:bodyPr/>
          <a:lstStyle/>
          <a:p>
            <a:r>
              <a:rPr lang="en-US" dirty="0"/>
              <a:t>GPO updates, offerings, and provider solutions </a:t>
            </a:r>
          </a:p>
        </p:txBody>
      </p:sp>
      <p:pic>
        <p:nvPicPr>
          <p:cNvPr id="2" name="Graphic 1">
            <a:extLst>
              <a:ext uri="{FF2B5EF4-FFF2-40B4-BE49-F238E27FC236}">
                <a16:creationId xmlns:a16="http://schemas.microsoft.com/office/drawing/2014/main" id="{D3991ED8-2CF0-0AA1-3E01-41A946A3270D}"/>
              </a:ext>
            </a:extLst>
          </p:cNvPr>
          <p:cNvPicPr>
            <a:picLocks noChangeAspect="1"/>
          </p:cNvPicPr>
          <p:nvPr/>
        </p:nvPicPr>
        <p:blipFill>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838958" y="403167"/>
            <a:ext cx="1521127" cy="216000"/>
          </a:xfrm>
          <a:prstGeom prst="rect">
            <a:avLst/>
          </a:prstGeom>
        </p:spPr>
      </p:pic>
    </p:spTree>
    <p:extLst>
      <p:ext uri="{BB962C8B-B14F-4D97-AF65-F5344CB8AC3E}">
        <p14:creationId xmlns:p14="http://schemas.microsoft.com/office/powerpoint/2010/main" val="34172846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0E2025C2-6747-4BD4-9879-AA77010E3253}"/>
              </a:ext>
            </a:extLst>
          </p:cNvPr>
          <p:cNvGrpSpPr/>
          <p:nvPr/>
        </p:nvGrpSpPr>
        <p:grpSpPr>
          <a:xfrm>
            <a:off x="760792" y="1780595"/>
            <a:ext cx="8178800" cy="3128258"/>
            <a:chOff x="2487995" y="2394075"/>
            <a:chExt cx="12111471" cy="3128259"/>
          </a:xfrm>
        </p:grpSpPr>
        <p:sp>
          <p:nvSpPr>
            <p:cNvPr id="9" name="TextBox 8">
              <a:extLst>
                <a:ext uri="{FF2B5EF4-FFF2-40B4-BE49-F238E27FC236}">
                  <a16:creationId xmlns:a16="http://schemas.microsoft.com/office/drawing/2014/main" id="{D210A483-681C-416C-BD2A-70E3968FE5BA}"/>
                </a:ext>
              </a:extLst>
            </p:cNvPr>
            <p:cNvSpPr txBox="1">
              <a:spLocks/>
            </p:cNvSpPr>
            <p:nvPr/>
          </p:nvSpPr>
          <p:spPr>
            <a:xfrm>
              <a:off x="2487995" y="4117078"/>
              <a:ext cx="12111471" cy="1405256"/>
            </a:xfrm>
            <a:prstGeom prst="rect">
              <a:avLst/>
            </a:prstGeom>
            <a:noFill/>
            <a:effectLst/>
          </p:spPr>
          <p:txBody>
            <a:bodyPr wrap="square" rtlCol="0">
              <a:spAutoFit/>
            </a:bodyPr>
            <a:lstStyle/>
            <a:p>
              <a:pPr marL="0" marR="0" lvl="0" indent="0" algn="l" defTabSz="914354" rtl="0" eaLnBrk="1" fontAlgn="auto" latinLnBrk="0" hangingPunct="1">
                <a:lnSpc>
                  <a:spcPct val="100000"/>
                </a:lnSpc>
                <a:spcBef>
                  <a:spcPts val="0"/>
                </a:spcBef>
                <a:spcAft>
                  <a:spcPts val="0"/>
                </a:spcAft>
                <a:buClrTx/>
                <a:buSzTx/>
                <a:buFontTx/>
                <a:buNone/>
                <a:tabLst/>
                <a:defRPr/>
              </a:pPr>
              <a:r>
                <a:rPr kumimoji="0" lang="en-US" sz="2133" b="0" i="0" u="none" strike="noStrike" kern="1200" cap="none" spc="0" normalizeH="0" baseline="0" noProof="0" dirty="0">
                  <a:ln>
                    <a:noFill/>
                  </a:ln>
                  <a:solidFill>
                    <a:srgbClr val="FFFFFF"/>
                  </a:solidFill>
                  <a:effectLst/>
                  <a:uLnTx/>
                  <a:uFillTx/>
                  <a:latin typeface="Arial"/>
                  <a:ea typeface="Open Sans" panose="020B0606030504020204" pitchFamily="34" charset="0"/>
                  <a:cs typeface="Open Sans" panose="020B0606030504020204" pitchFamily="34" charset="0"/>
                </a:rPr>
                <a:t>We have come together to deliver a seamless, curated GPO experience that provides unmatched access driven by advanced insights, industry-leading expertise &amp; customer-centered innovation.</a:t>
              </a:r>
            </a:p>
          </p:txBody>
        </p:sp>
        <p:sp>
          <p:nvSpPr>
            <p:cNvPr id="10" name="TextBox 9">
              <a:extLst>
                <a:ext uri="{FF2B5EF4-FFF2-40B4-BE49-F238E27FC236}">
                  <a16:creationId xmlns:a16="http://schemas.microsoft.com/office/drawing/2014/main" id="{093578DA-D45D-4E32-AC18-2099905EF048}"/>
                </a:ext>
              </a:extLst>
            </p:cNvPr>
            <p:cNvSpPr txBox="1"/>
            <p:nvPr/>
          </p:nvSpPr>
          <p:spPr>
            <a:xfrm>
              <a:off x="2487995" y="2394075"/>
              <a:ext cx="11970476" cy="1815691"/>
            </a:xfrm>
            <a:prstGeom prst="rect">
              <a:avLst/>
            </a:prstGeom>
            <a:noFill/>
          </p:spPr>
          <p:txBody>
            <a:bodyPr wrap="square">
              <a:spAutoFit/>
            </a:bodyPr>
            <a:lstStyle/>
            <a:p>
              <a:pPr marL="0" marR="0" lvl="0" indent="0" algn="l" defTabSz="914354"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3E6"/>
                  </a:solidFill>
                  <a:effectLst/>
                  <a:uLnTx/>
                  <a:uFillTx/>
                  <a:latin typeface="Arial"/>
                  <a:ea typeface="Calibri" panose="020F0502020204030204" pitchFamily="34" charset="0"/>
                  <a:cs typeface="Arial" panose="020B0604020202020204" pitchFamily="34" charset="0"/>
                </a:rPr>
                <a:t>Vision Practice Network</a:t>
              </a:r>
            </a:p>
            <a:p>
              <a:pPr marL="0" marR="0" lvl="0" indent="0" algn="l" defTabSz="914354"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FFFFFF"/>
                </a:solidFill>
                <a:effectLst/>
                <a:uLnTx/>
                <a:uFillTx/>
                <a:latin typeface="Arial"/>
                <a:ea typeface="Calibri" panose="020F0502020204030204" pitchFamily="34" charset="0"/>
                <a:cs typeface="Arial" panose="020B0604020202020204" pitchFamily="34" charset="0"/>
              </a:endParaRPr>
            </a:p>
            <a:p>
              <a:pPr defTabSz="914354">
                <a:defRPr/>
              </a:pPr>
              <a:r>
                <a:rPr lang="en-US" sz="2133" b="1" dirty="0">
                  <a:solidFill>
                    <a:srgbClr val="FFFFFF"/>
                  </a:solidFill>
                  <a:latin typeface="Arial"/>
                  <a:ea typeface="Calibri" panose="020F0502020204030204" pitchFamily="34" charset="0"/>
                  <a:cs typeface="Arial" panose="020B0604020202020204" pitchFamily="34" charset="0"/>
                </a:rPr>
                <a:t>Supporting provider and patient access</a:t>
              </a:r>
              <a:r>
                <a:rPr kumimoji="0" lang="en-US" sz="2133" b="1" i="0" u="none" strike="noStrike" kern="1200" cap="none" spc="0" normalizeH="0" baseline="0" noProof="0" dirty="0">
                  <a:ln>
                    <a:noFill/>
                  </a:ln>
                  <a:solidFill>
                    <a:srgbClr val="FFFFFF"/>
                  </a:solidFill>
                  <a:effectLst/>
                  <a:uLnTx/>
                  <a:uFillTx/>
                  <a:latin typeface="Arial"/>
                  <a:ea typeface="Calibri" panose="020F0502020204030204" pitchFamily="34" charset="0"/>
                  <a:cs typeface="Arial" panose="020B0604020202020204" pitchFamily="34" charset="0"/>
                </a:rPr>
                <a:t> to critical vision specialty therapies has never been more important.</a:t>
              </a:r>
              <a:endParaRPr kumimoji="0" lang="en-US" sz="2133" b="0" i="0" u="none" strike="noStrike" kern="1200" cap="none" spc="0" normalizeH="0" baseline="0" noProof="0" dirty="0">
                <a:ln>
                  <a:noFill/>
                </a:ln>
                <a:solidFill>
                  <a:srgbClr val="FFFFFF"/>
                </a:solidFill>
                <a:effectLst/>
                <a:uLnTx/>
                <a:uFillTx/>
                <a:latin typeface="Arial"/>
                <a:ea typeface="+mn-ea"/>
                <a:cs typeface="+mn-cs"/>
              </a:endParaRPr>
            </a:p>
            <a:p>
              <a:pPr marL="0" marR="0" lvl="0" indent="0" algn="l" defTabSz="914354" rtl="0" eaLnBrk="1" fontAlgn="auto" latinLnBrk="0" hangingPunct="1">
                <a:lnSpc>
                  <a:spcPct val="100000"/>
                </a:lnSpc>
                <a:spcBef>
                  <a:spcPts val="0"/>
                </a:spcBef>
                <a:spcAft>
                  <a:spcPts val="0"/>
                </a:spcAft>
                <a:buClrTx/>
                <a:buSzTx/>
                <a:buFontTx/>
                <a:buNone/>
                <a:tabLst/>
                <a:defRPr/>
              </a:pPr>
              <a:endParaRPr kumimoji="0" lang="en-US" sz="2133" b="0" i="0" u="none" strike="noStrike" kern="1200" cap="none" spc="0" normalizeH="0" baseline="0" noProof="0" dirty="0">
                <a:ln>
                  <a:noFill/>
                </a:ln>
                <a:solidFill>
                  <a:srgbClr val="FFFFFF"/>
                </a:solidFill>
                <a:effectLst/>
                <a:uLnTx/>
                <a:uFillTx/>
                <a:latin typeface="Arial"/>
                <a:ea typeface="+mn-ea"/>
                <a:cs typeface="+mn-cs"/>
              </a:endParaRPr>
            </a:p>
          </p:txBody>
        </p:sp>
      </p:grpSp>
      <p:pic>
        <p:nvPicPr>
          <p:cNvPr id="13" name="Picture Placeholder 11" descr="A picture containing dark&#10;&#10;Description automatically generated">
            <a:extLst>
              <a:ext uri="{FF2B5EF4-FFF2-40B4-BE49-F238E27FC236}">
                <a16:creationId xmlns:a16="http://schemas.microsoft.com/office/drawing/2014/main" id="{0FB2E7F0-C5B2-0743-8FB7-7BD4032BE147}"/>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flipH="1">
            <a:off x="0" y="0"/>
            <a:ext cx="16256000" cy="9144000"/>
          </a:xfrm>
          <a:solidFill>
            <a:schemeClr val="bg1">
              <a:lumMod val="95000"/>
            </a:schemeClr>
          </a:solidFill>
        </p:spPr>
      </p:pic>
      <p:cxnSp>
        <p:nvCxnSpPr>
          <p:cNvPr id="3" name="Straight Connector 2">
            <a:extLst>
              <a:ext uri="{FF2B5EF4-FFF2-40B4-BE49-F238E27FC236}">
                <a16:creationId xmlns:a16="http://schemas.microsoft.com/office/drawing/2014/main" id="{4A75B88D-6192-1CDE-EED8-B3D1462C1895}"/>
              </a:ext>
            </a:extLst>
          </p:cNvPr>
          <p:cNvCxnSpPr>
            <a:cxnSpLocks/>
          </p:cNvCxnSpPr>
          <p:nvPr/>
        </p:nvCxnSpPr>
        <p:spPr>
          <a:xfrm>
            <a:off x="9308896" y="1"/>
            <a:ext cx="0" cy="4319080"/>
          </a:xfrm>
          <a:prstGeom prst="line">
            <a:avLst/>
          </a:prstGeom>
          <a:noFill/>
          <a:ln w="6350" cap="flat" cmpd="sng" algn="ctr">
            <a:solidFill>
              <a:srgbClr val="00B4E6"/>
            </a:solidFill>
            <a:prstDash val="solid"/>
            <a:miter lim="800000"/>
          </a:ln>
          <a:effectLst/>
        </p:spPr>
      </p:cxnSp>
      <p:sp>
        <p:nvSpPr>
          <p:cNvPr id="4" name="Content Placeholder 3">
            <a:extLst>
              <a:ext uri="{FF2B5EF4-FFF2-40B4-BE49-F238E27FC236}">
                <a16:creationId xmlns:a16="http://schemas.microsoft.com/office/drawing/2014/main" id="{67037BA2-AB10-7D65-BC87-2CAF75BBC34F}"/>
              </a:ext>
            </a:extLst>
          </p:cNvPr>
          <p:cNvSpPr txBox="1">
            <a:spLocks/>
          </p:cNvSpPr>
          <p:nvPr/>
        </p:nvSpPr>
        <p:spPr>
          <a:xfrm>
            <a:off x="9543307" y="2510320"/>
            <a:ext cx="1876501" cy="1438013"/>
          </a:xfrm>
          <a:prstGeom prst="rect">
            <a:avLst/>
          </a:prstGeom>
        </p:spPr>
        <p:txBody>
          <a:bodyPr vert="horz" lIns="0" tIns="0" rIns="0" bIns="0" rtlCol="0">
            <a:noAutofit/>
          </a:bodyPr>
          <a:lstStyle>
            <a:lvl1pPr marL="0" indent="0" algn="l" defTabSz="685800" rtl="0" eaLnBrk="1" latinLnBrk="0" hangingPunct="1">
              <a:lnSpc>
                <a:spcPct val="100000"/>
              </a:lnSpc>
              <a:spcBef>
                <a:spcPts val="0"/>
              </a:spcBef>
              <a:spcAft>
                <a:spcPts val="600"/>
              </a:spcAft>
              <a:buFont typeface="Arial" panose="020B0604020202020204" pitchFamily="34" charset="0"/>
              <a:buNone/>
              <a:defRPr sz="1100" kern="1200">
                <a:solidFill>
                  <a:schemeClr val="tx2"/>
                </a:solidFill>
                <a:latin typeface="+mn-lt"/>
                <a:ea typeface="+mn-ea"/>
                <a:cs typeface="+mn-cs"/>
              </a:defRPr>
            </a:lvl1pPr>
            <a:lvl2pPr marL="115888" indent="-115888" algn="l" defTabSz="685800" rtl="0" eaLnBrk="1" latinLnBrk="0" hangingPunct="1">
              <a:lnSpc>
                <a:spcPct val="100000"/>
              </a:lnSpc>
              <a:spcBef>
                <a:spcPts val="0"/>
              </a:spcBef>
              <a:spcAft>
                <a:spcPts val="600"/>
              </a:spcAft>
              <a:buFont typeface="Arial" panose="020B0604020202020204" pitchFamily="34" charset="0"/>
              <a:buChar char="•"/>
              <a:defRPr sz="1100" kern="1200">
                <a:solidFill>
                  <a:schemeClr val="tx2"/>
                </a:solidFill>
                <a:latin typeface="+mn-lt"/>
                <a:ea typeface="+mn-ea"/>
                <a:cs typeface="+mn-cs"/>
              </a:defRPr>
            </a:lvl2pPr>
            <a:lvl3pPr marL="231775" indent="-115888" algn="l" defTabSz="685800" rtl="0" eaLnBrk="1" latinLnBrk="0" hangingPunct="1">
              <a:lnSpc>
                <a:spcPct val="100000"/>
              </a:lnSpc>
              <a:spcBef>
                <a:spcPts val="0"/>
              </a:spcBef>
              <a:spcAft>
                <a:spcPts val="600"/>
              </a:spcAft>
              <a:buFont typeface="Symbol" pitchFamily="2" charset="2"/>
              <a:buChar char="-"/>
              <a:defRPr sz="1100" kern="1200">
                <a:solidFill>
                  <a:schemeClr val="tx2"/>
                </a:solidFill>
                <a:latin typeface="+mn-lt"/>
                <a:ea typeface="+mn-ea"/>
                <a:cs typeface="+mn-cs"/>
              </a:defRPr>
            </a:lvl3pPr>
            <a:lvl4pPr marL="341313" indent="-109538" algn="l" defTabSz="685800" rtl="0" eaLnBrk="1" latinLnBrk="0" hangingPunct="1">
              <a:lnSpc>
                <a:spcPct val="100000"/>
              </a:lnSpc>
              <a:spcBef>
                <a:spcPts val="0"/>
              </a:spcBef>
              <a:spcAft>
                <a:spcPts val="600"/>
              </a:spcAft>
              <a:buFont typeface="Arial" panose="020B0604020202020204" pitchFamily="34" charset="0"/>
              <a:buChar char="•"/>
              <a:defRPr sz="1100" kern="1200">
                <a:solidFill>
                  <a:schemeClr val="tx2"/>
                </a:solidFill>
                <a:latin typeface="+mn-lt"/>
                <a:ea typeface="+mn-ea"/>
                <a:cs typeface="+mn-cs"/>
              </a:defRPr>
            </a:lvl4pPr>
            <a:lvl5pPr marL="457200" indent="-115888" algn="l" defTabSz="685800" rtl="0" eaLnBrk="1" latinLnBrk="0" hangingPunct="1">
              <a:lnSpc>
                <a:spcPct val="100000"/>
              </a:lnSpc>
              <a:spcBef>
                <a:spcPts val="0"/>
              </a:spcBef>
              <a:spcAft>
                <a:spcPts val="600"/>
              </a:spcAft>
              <a:buFont typeface="Symbol" pitchFamily="2" charset="2"/>
              <a:buChar char="-"/>
              <a:tabLst/>
              <a:defRPr sz="1100" kern="1200">
                <a:solidFill>
                  <a:schemeClr val="tx2"/>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l" defTabSz="914354" rtl="0" eaLnBrk="1" fontAlgn="auto" latinLnBrk="0" hangingPunct="1">
              <a:lnSpc>
                <a:spcPct val="100000"/>
              </a:lnSpc>
              <a:spcBef>
                <a:spcPts val="0"/>
              </a:spcBef>
              <a:spcAft>
                <a:spcPts val="800"/>
              </a:spcAft>
              <a:buClrTx/>
              <a:buSzTx/>
              <a:buFont typeface="Arial" panose="020B0604020202020204" pitchFamily="34" charset="0"/>
              <a:buNone/>
              <a:tabLst/>
              <a:defRPr/>
            </a:pPr>
            <a:r>
              <a:rPr kumimoji="0" lang="en-US" sz="1867" b="1" i="0" u="none" strike="noStrike" kern="1200" cap="none" spc="0" normalizeH="0" baseline="0" noProof="0" dirty="0">
                <a:ln>
                  <a:noFill/>
                </a:ln>
                <a:solidFill>
                  <a:srgbClr val="00B0F0"/>
                </a:solidFill>
                <a:effectLst/>
                <a:uLnTx/>
                <a:uFillTx/>
                <a:latin typeface="Arial"/>
                <a:ea typeface="+mn-ea"/>
                <a:cs typeface="+mn-cs"/>
              </a:rPr>
              <a:t>Membership</a:t>
            </a:r>
          </a:p>
          <a:p>
            <a:pPr marL="0" marR="0" lvl="0" indent="0" algn="l" defTabSz="914354" rtl="0" eaLnBrk="1" fontAlgn="auto" latinLnBrk="0" hangingPunct="1">
              <a:lnSpc>
                <a:spcPct val="150000"/>
              </a:lnSpc>
              <a:spcBef>
                <a:spcPts val="0"/>
              </a:spcBef>
              <a:spcAft>
                <a:spcPts val="0"/>
              </a:spcAft>
              <a:buClrTx/>
              <a:buSzTx/>
              <a:buFont typeface="Arial" panose="020B0604020202020204" pitchFamily="34" charset="0"/>
              <a:buNone/>
              <a:tabLst/>
              <a:defRPr/>
            </a:pPr>
            <a:r>
              <a:rPr kumimoji="0" lang="en-US" sz="1600" b="1" i="0" u="none" strike="noStrike" kern="1200" cap="none" spc="0" normalizeH="0" baseline="0" noProof="0" dirty="0">
                <a:ln>
                  <a:noFill/>
                </a:ln>
                <a:solidFill>
                  <a:srgbClr val="00B0F0"/>
                </a:solidFill>
                <a:effectLst/>
                <a:uLnTx/>
                <a:uFillTx/>
                <a:latin typeface="Arial"/>
                <a:ea typeface="+mn-ea"/>
                <a:cs typeface="+mn-cs"/>
              </a:rPr>
              <a:t>33</a:t>
            </a:r>
            <a:r>
              <a:rPr kumimoji="0" lang="en-US" sz="1600" b="0" i="0" u="none" strike="noStrike" kern="1200" cap="none" spc="0" normalizeH="0" baseline="0" noProof="0" dirty="0">
                <a:ln>
                  <a:noFill/>
                </a:ln>
                <a:solidFill>
                  <a:srgbClr val="00B0F0"/>
                </a:solidFill>
                <a:effectLst/>
                <a:uLnTx/>
                <a:uFillTx/>
                <a:latin typeface="Arial"/>
                <a:ea typeface="+mn-ea"/>
                <a:cs typeface="+mn-cs"/>
              </a:rPr>
              <a:t> aggregators </a:t>
            </a:r>
          </a:p>
          <a:p>
            <a:pPr marL="0" marR="0" lvl="0" indent="0" algn="l" defTabSz="914354" rtl="0" eaLnBrk="1" fontAlgn="auto" latinLnBrk="0" hangingPunct="1">
              <a:lnSpc>
                <a:spcPct val="150000"/>
              </a:lnSpc>
              <a:spcBef>
                <a:spcPts val="0"/>
              </a:spcBef>
              <a:spcAft>
                <a:spcPts val="0"/>
              </a:spcAft>
              <a:buClrTx/>
              <a:buSzTx/>
              <a:buFont typeface="Arial" panose="020B0604020202020204" pitchFamily="34" charset="0"/>
              <a:buNone/>
              <a:tabLst/>
              <a:defRPr/>
            </a:pPr>
            <a:r>
              <a:rPr kumimoji="0" lang="en-US" sz="1600" b="1" i="0" u="none" strike="noStrike" kern="1200" cap="none" spc="0" normalizeH="0" baseline="0" noProof="0" dirty="0">
                <a:ln>
                  <a:noFill/>
                </a:ln>
                <a:solidFill>
                  <a:srgbClr val="00B0F0"/>
                </a:solidFill>
                <a:effectLst/>
                <a:uLnTx/>
                <a:uFillTx/>
                <a:latin typeface="Arial"/>
                <a:ea typeface="+mn-ea"/>
                <a:cs typeface="+mn-cs"/>
              </a:rPr>
              <a:t>1,453</a:t>
            </a:r>
            <a:r>
              <a:rPr kumimoji="0" lang="en-US" sz="1600" b="0" i="0" u="none" strike="noStrike" kern="1200" cap="none" spc="0" normalizeH="0" baseline="0" noProof="0" dirty="0">
                <a:ln>
                  <a:noFill/>
                </a:ln>
                <a:solidFill>
                  <a:srgbClr val="00B0F0"/>
                </a:solidFill>
                <a:effectLst/>
                <a:uLnTx/>
                <a:uFillTx/>
                <a:latin typeface="Arial"/>
                <a:ea typeface="+mn-ea"/>
                <a:cs typeface="+mn-cs"/>
              </a:rPr>
              <a:t> practices</a:t>
            </a:r>
          </a:p>
          <a:p>
            <a:pPr marL="0" marR="0" lvl="0" indent="0" algn="l" defTabSz="914354" rtl="0" eaLnBrk="1" fontAlgn="auto" latinLnBrk="0" hangingPunct="1">
              <a:lnSpc>
                <a:spcPct val="150000"/>
              </a:lnSpc>
              <a:spcBef>
                <a:spcPts val="0"/>
              </a:spcBef>
              <a:spcAft>
                <a:spcPts val="0"/>
              </a:spcAft>
              <a:buClrTx/>
              <a:buSzTx/>
              <a:buFont typeface="Arial" panose="020B0604020202020204" pitchFamily="34" charset="0"/>
              <a:buNone/>
              <a:tabLst/>
              <a:defRPr/>
            </a:pPr>
            <a:r>
              <a:rPr kumimoji="0" lang="en-US" sz="1600" b="1" i="0" u="none" strike="noStrike" kern="1200" cap="none" spc="0" normalizeH="0" baseline="0" noProof="0" dirty="0">
                <a:ln>
                  <a:noFill/>
                </a:ln>
                <a:solidFill>
                  <a:srgbClr val="00B0F0"/>
                </a:solidFill>
                <a:effectLst/>
                <a:uLnTx/>
                <a:uFillTx/>
                <a:latin typeface="Arial"/>
                <a:ea typeface="+mn-ea"/>
                <a:cs typeface="+mn-cs"/>
              </a:rPr>
              <a:t>3,875</a:t>
            </a:r>
            <a:r>
              <a:rPr kumimoji="0" lang="en-US" sz="1600" b="0" i="0" u="none" strike="noStrike" kern="1200" cap="none" spc="0" normalizeH="0" baseline="0" noProof="0" dirty="0">
                <a:ln>
                  <a:noFill/>
                </a:ln>
                <a:solidFill>
                  <a:srgbClr val="00B0F0"/>
                </a:solidFill>
                <a:effectLst/>
                <a:uLnTx/>
                <a:uFillTx/>
                <a:latin typeface="Arial"/>
                <a:ea typeface="+mn-ea"/>
                <a:cs typeface="+mn-cs"/>
              </a:rPr>
              <a:t> sites of care</a:t>
            </a:r>
          </a:p>
          <a:p>
            <a:pPr marL="0" marR="0" lvl="0" indent="0" algn="l" defTabSz="914354" rtl="0" eaLnBrk="1" fontAlgn="auto" latinLnBrk="0" hangingPunct="1">
              <a:lnSpc>
                <a:spcPct val="150000"/>
              </a:lnSpc>
              <a:spcBef>
                <a:spcPts val="0"/>
              </a:spcBef>
              <a:spcAft>
                <a:spcPts val="0"/>
              </a:spcAft>
              <a:buClrTx/>
              <a:buSzTx/>
              <a:buFont typeface="Arial" panose="020B0604020202020204" pitchFamily="34" charset="0"/>
              <a:buNone/>
              <a:tabLst/>
              <a:defRPr/>
            </a:pPr>
            <a:r>
              <a:rPr kumimoji="0" lang="en-US" sz="1600" b="1" i="0" u="none" strike="noStrike" kern="1200" cap="none" spc="0" normalizeH="0" baseline="0" noProof="0">
                <a:ln>
                  <a:noFill/>
                </a:ln>
                <a:solidFill>
                  <a:srgbClr val="00B0F0"/>
                </a:solidFill>
                <a:effectLst/>
                <a:uLnTx/>
                <a:uFillTx/>
                <a:latin typeface="Arial"/>
                <a:ea typeface="+mn-ea"/>
                <a:cs typeface="+mn-cs"/>
              </a:rPr>
              <a:t>73</a:t>
            </a:r>
            <a:r>
              <a:rPr kumimoji="0" lang="en-US" sz="1600" b="0" i="0" u="none" strike="noStrike" kern="1200" cap="none" spc="0" normalizeH="0" baseline="0" noProof="0">
                <a:ln>
                  <a:noFill/>
                </a:ln>
                <a:solidFill>
                  <a:srgbClr val="00B0F0"/>
                </a:solidFill>
                <a:effectLst/>
                <a:uLnTx/>
                <a:uFillTx/>
                <a:latin typeface="Arial"/>
                <a:ea typeface="+mn-ea"/>
                <a:cs typeface="+mn-cs"/>
              </a:rPr>
              <a:t> </a:t>
            </a:r>
            <a:r>
              <a:rPr kumimoji="0" lang="en-US" sz="1600" b="0" i="0" u="none" strike="noStrike" kern="1200" cap="none" spc="0" normalizeH="0" baseline="0" noProof="0" dirty="0">
                <a:ln>
                  <a:noFill/>
                </a:ln>
                <a:solidFill>
                  <a:srgbClr val="00B0F0"/>
                </a:solidFill>
                <a:effectLst/>
                <a:uLnTx/>
                <a:uFillTx/>
                <a:latin typeface="Arial"/>
                <a:ea typeface="+mn-ea"/>
                <a:cs typeface="+mn-cs"/>
              </a:rPr>
              <a:t>LPP members</a:t>
            </a:r>
          </a:p>
          <a:p>
            <a:pPr marL="0" marR="0" lvl="0" indent="0" algn="l" defTabSz="914354"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US" sz="1867" b="0" i="0" u="none" strike="noStrike" kern="1200" cap="none" spc="0" normalizeH="0" baseline="0" noProof="0" dirty="0">
              <a:ln>
                <a:noFill/>
              </a:ln>
              <a:solidFill>
                <a:srgbClr val="464646"/>
              </a:solidFill>
              <a:effectLst/>
              <a:uLnTx/>
              <a:uFillTx/>
              <a:latin typeface="Arial"/>
              <a:ea typeface="+mn-ea"/>
              <a:cs typeface="+mn-cs"/>
            </a:endParaRPr>
          </a:p>
        </p:txBody>
      </p:sp>
    </p:spTree>
    <p:extLst>
      <p:ext uri="{BB962C8B-B14F-4D97-AF65-F5344CB8AC3E}">
        <p14:creationId xmlns:p14="http://schemas.microsoft.com/office/powerpoint/2010/main" val="571716652"/>
      </p:ext>
    </p:extLst>
  </p:cSld>
  <p:clrMapOvr>
    <a:masterClrMapping/>
  </p:clrMapOvr>
  <p:extLst>
    <p:ext uri="{6950BFC3-D8DA-4A85-94F7-54DA5524770B}">
      <p188:commentRel xmlns:p188="http://schemas.microsoft.com/office/powerpoint/2018/8/main" r:id="rId3"/>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9CBED8D-205D-0341-8F87-10E1C52D11D0}"/>
              </a:ext>
            </a:extLst>
          </p:cNvPr>
          <p:cNvSpPr/>
          <p:nvPr/>
        </p:nvSpPr>
        <p:spPr>
          <a:xfrm>
            <a:off x="554815" y="0"/>
            <a:ext cx="36576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85"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Arial"/>
              <a:ea typeface="+mn-ea"/>
              <a:cs typeface="+mn-cs"/>
            </a:endParaRPr>
          </a:p>
        </p:txBody>
      </p:sp>
      <p:sp>
        <p:nvSpPr>
          <p:cNvPr id="5" name="Datumsplatzhalter 4">
            <a:extLst>
              <a:ext uri="{FF2B5EF4-FFF2-40B4-BE49-F238E27FC236}">
                <a16:creationId xmlns:a16="http://schemas.microsoft.com/office/drawing/2014/main" id="{9A96DAC2-52F6-AB4F-AE90-86EEA87173A2}"/>
              </a:ext>
            </a:extLst>
          </p:cNvPr>
          <p:cNvSpPr>
            <a:spLocks noGrp="1"/>
          </p:cNvSpPr>
          <p:nvPr>
            <p:ph type="dt" sz="half" idx="10"/>
          </p:nvPr>
        </p:nvSpPr>
        <p:spPr/>
        <p:txBody>
          <a:bodyPr/>
          <a:lstStyle/>
          <a:p>
            <a:pPr marL="0" marR="0" lvl="0" indent="0" algn="l" defTabSz="609585" rtl="0" eaLnBrk="1" fontAlgn="auto" latinLnBrk="0" hangingPunct="1">
              <a:lnSpc>
                <a:spcPct val="100000"/>
              </a:lnSpc>
              <a:spcBef>
                <a:spcPts val="0"/>
              </a:spcBef>
              <a:spcAft>
                <a:spcPts val="0"/>
              </a:spcAft>
              <a:buClrTx/>
              <a:buSzTx/>
              <a:buFontTx/>
              <a:buNone/>
              <a:tabLst/>
              <a:defRPr/>
            </a:pPr>
            <a:fld id="{4DE1B0C0-5BED-41E3-AC24-BCF76778BD13}" type="datetime1">
              <a:rPr kumimoji="0" lang="en-US" sz="800" b="0" i="0" u="none" strike="noStrike" kern="1200" cap="none" spc="0" normalizeH="0" baseline="0" noProof="0">
                <a:ln>
                  <a:noFill/>
                </a:ln>
                <a:solidFill>
                  <a:srgbClr val="3C289B"/>
                </a:solidFill>
                <a:effectLst/>
                <a:uLnTx/>
                <a:uFillTx/>
                <a:latin typeface="Arial"/>
                <a:ea typeface="+mn-ea"/>
                <a:cs typeface="+mn-cs"/>
              </a:rPr>
              <a:pPr marL="0" marR="0" lvl="0" indent="0" algn="l" defTabSz="609585" rtl="0" eaLnBrk="1" fontAlgn="auto" latinLnBrk="0" hangingPunct="1">
                <a:lnSpc>
                  <a:spcPct val="100000"/>
                </a:lnSpc>
                <a:spcBef>
                  <a:spcPts val="0"/>
                </a:spcBef>
                <a:spcAft>
                  <a:spcPts val="0"/>
                </a:spcAft>
                <a:buClrTx/>
                <a:buSzTx/>
                <a:buFontTx/>
                <a:buNone/>
                <a:tabLst/>
                <a:defRPr/>
              </a:pPr>
              <a:t>07/18/2024</a:t>
            </a:fld>
            <a:endParaRPr kumimoji="0" lang="en-US" sz="800" b="0" i="0" u="none" strike="noStrike" kern="1200" cap="none" spc="0" normalizeH="0" baseline="0" noProof="0">
              <a:ln>
                <a:noFill/>
              </a:ln>
              <a:solidFill>
                <a:srgbClr val="3C289B"/>
              </a:solidFill>
              <a:effectLst/>
              <a:uLnTx/>
              <a:uFillTx/>
              <a:latin typeface="Arial"/>
              <a:ea typeface="+mn-ea"/>
              <a:cs typeface="+mn-cs"/>
            </a:endParaRPr>
          </a:p>
        </p:txBody>
      </p:sp>
      <p:sp>
        <p:nvSpPr>
          <p:cNvPr id="4" name="Footer Placeholder 3">
            <a:extLst>
              <a:ext uri="{FF2B5EF4-FFF2-40B4-BE49-F238E27FC236}">
                <a16:creationId xmlns:a16="http://schemas.microsoft.com/office/drawing/2014/main" id="{FE89AB43-D404-4640-B959-357A9B875958}"/>
              </a:ext>
            </a:extLst>
          </p:cNvPr>
          <p:cNvSpPr>
            <a:spLocks noGrp="1"/>
          </p:cNvSpPr>
          <p:nvPr>
            <p:ph type="ftr" sz="quarter" idx="11"/>
          </p:nvPr>
        </p:nvSpPr>
        <p:spPr/>
        <p:txBody>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a:ln>
                  <a:noFill/>
                </a:ln>
                <a:solidFill>
                  <a:srgbClr val="3C289B"/>
                </a:solidFill>
                <a:effectLst/>
                <a:uLnTx/>
                <a:uFillTx/>
                <a:latin typeface="Arial"/>
                <a:ea typeface="+mn-ea"/>
                <a:cs typeface="+mn-cs"/>
              </a:rPr>
              <a:t>Confidential</a:t>
            </a:r>
          </a:p>
        </p:txBody>
      </p:sp>
      <p:sp>
        <p:nvSpPr>
          <p:cNvPr id="7" name="Foliennummernplatzhalter 6">
            <a:extLst>
              <a:ext uri="{FF2B5EF4-FFF2-40B4-BE49-F238E27FC236}">
                <a16:creationId xmlns:a16="http://schemas.microsoft.com/office/drawing/2014/main" id="{D6EEC293-D3EB-5341-B05C-EABD11D8AAA9}"/>
              </a:ext>
            </a:extLst>
          </p:cNvPr>
          <p:cNvSpPr>
            <a:spLocks noGrp="1"/>
          </p:cNvSpPr>
          <p:nvPr>
            <p:ph type="sldNum" sz="quarter" idx="12"/>
          </p:nvPr>
        </p:nvSpPr>
        <p:spPr/>
        <p:txBody>
          <a:bodyPr/>
          <a:lstStyle/>
          <a:p>
            <a:pPr marL="0" marR="0" lvl="0" indent="0" algn="l" defTabSz="609585" rtl="0" eaLnBrk="1" fontAlgn="auto" latinLnBrk="0" hangingPunct="1">
              <a:lnSpc>
                <a:spcPct val="100000"/>
              </a:lnSpc>
              <a:spcBef>
                <a:spcPts val="0"/>
              </a:spcBef>
              <a:spcAft>
                <a:spcPts val="0"/>
              </a:spcAft>
              <a:buClrTx/>
              <a:buSzTx/>
              <a:buFontTx/>
              <a:buNone/>
              <a:tabLst/>
              <a:defRPr/>
            </a:pPr>
            <a:fld id="{F207DD7E-2893-4952-BB40-9A5B851D3DD5}" type="slidenum">
              <a:rPr kumimoji="0" lang="en-US" sz="800" b="1" i="0" u="none" strike="noStrike" kern="1200" cap="none" spc="0" normalizeH="0" baseline="0" noProof="0">
                <a:ln>
                  <a:noFill/>
                </a:ln>
                <a:solidFill>
                  <a:srgbClr val="3C289B"/>
                </a:solidFill>
                <a:effectLst/>
                <a:uLnTx/>
                <a:uFillTx/>
                <a:latin typeface="Arial"/>
                <a:ea typeface="+mn-ea"/>
                <a:cs typeface="+mn-cs"/>
              </a:rPr>
              <a:pPr marL="0" marR="0" lvl="0" indent="0" algn="l" defTabSz="609585" rtl="0" eaLnBrk="1" fontAlgn="auto" latinLnBrk="0" hangingPunct="1">
                <a:lnSpc>
                  <a:spcPct val="100000"/>
                </a:lnSpc>
                <a:spcBef>
                  <a:spcPts val="0"/>
                </a:spcBef>
                <a:spcAft>
                  <a:spcPts val="0"/>
                </a:spcAft>
                <a:buClrTx/>
                <a:buSzTx/>
                <a:buFontTx/>
                <a:buNone/>
                <a:tabLst/>
                <a:defRPr/>
              </a:pPr>
              <a:t>4</a:t>
            </a:fld>
            <a:endParaRPr kumimoji="0" lang="en-US" sz="800" b="1" i="0" u="none" strike="noStrike" kern="1200" cap="none" spc="0" normalizeH="0" baseline="0" noProof="0">
              <a:ln>
                <a:noFill/>
              </a:ln>
              <a:solidFill>
                <a:srgbClr val="3C289B"/>
              </a:solidFill>
              <a:effectLst/>
              <a:uLnTx/>
              <a:uFillTx/>
              <a:latin typeface="Arial"/>
              <a:ea typeface="+mn-ea"/>
              <a:cs typeface="+mn-cs"/>
            </a:endParaRPr>
          </a:p>
        </p:txBody>
      </p:sp>
      <p:sp>
        <p:nvSpPr>
          <p:cNvPr id="2" name="Title 1">
            <a:extLst>
              <a:ext uri="{FF2B5EF4-FFF2-40B4-BE49-F238E27FC236}">
                <a16:creationId xmlns:a16="http://schemas.microsoft.com/office/drawing/2014/main" id="{EC575D54-A6C0-4D7B-ADCB-038F43A319DA}"/>
              </a:ext>
            </a:extLst>
          </p:cNvPr>
          <p:cNvSpPr>
            <a:spLocks noGrp="1"/>
          </p:cNvSpPr>
          <p:nvPr>
            <p:ph type="title"/>
          </p:nvPr>
        </p:nvSpPr>
        <p:spPr/>
        <p:txBody>
          <a:bodyPr/>
          <a:lstStyle/>
          <a:p>
            <a:r>
              <a:rPr lang="en-US" dirty="0">
                <a:solidFill>
                  <a:schemeClr val="bg1"/>
                </a:solidFill>
              </a:rPr>
              <a:t>Vision focus</a:t>
            </a:r>
            <a:br>
              <a:rPr lang="en-US" dirty="0">
                <a:solidFill>
                  <a:schemeClr val="bg1"/>
                </a:solidFill>
              </a:rPr>
            </a:br>
            <a:r>
              <a:rPr lang="en-US" sz="2400" dirty="0">
                <a:solidFill>
                  <a:schemeClr val="bg1"/>
                </a:solidFill>
              </a:rPr>
              <a:t>size &amp; scope</a:t>
            </a:r>
            <a:endParaRPr lang="en-US" dirty="0">
              <a:solidFill>
                <a:schemeClr val="bg1"/>
              </a:solidFill>
            </a:endParaRPr>
          </a:p>
        </p:txBody>
      </p:sp>
      <p:sp>
        <p:nvSpPr>
          <p:cNvPr id="33" name="Content Placeholder 4">
            <a:extLst>
              <a:ext uri="{FF2B5EF4-FFF2-40B4-BE49-F238E27FC236}">
                <a16:creationId xmlns:a16="http://schemas.microsoft.com/office/drawing/2014/main" id="{89F10C6A-0A73-4384-94D0-DC16D1C32716}"/>
              </a:ext>
            </a:extLst>
          </p:cNvPr>
          <p:cNvSpPr txBox="1">
            <a:spLocks/>
          </p:cNvSpPr>
          <p:nvPr/>
        </p:nvSpPr>
        <p:spPr>
          <a:xfrm>
            <a:off x="1771360" y="2827678"/>
            <a:ext cx="3285067" cy="366020"/>
          </a:xfrm>
          <a:prstGeom prst="rect">
            <a:avLst/>
          </a:prstGeom>
        </p:spPr>
        <p:txBody>
          <a:bodyPr vert="horz" lIns="0" tIns="0" rIns="0" bIns="0" rtlCol="0">
            <a:noAutofit/>
          </a:bodyPr>
          <a:lstStyle>
            <a:lvl1pPr marL="0" indent="0" algn="l" defTabSz="685800" rtl="0" eaLnBrk="1" latinLnBrk="0" hangingPunct="1">
              <a:lnSpc>
                <a:spcPct val="100000"/>
              </a:lnSpc>
              <a:spcBef>
                <a:spcPts val="0"/>
              </a:spcBef>
              <a:spcAft>
                <a:spcPts val="600"/>
              </a:spcAft>
              <a:buFont typeface="Arial" panose="020B0604020202020204" pitchFamily="34" charset="0"/>
              <a:buNone/>
              <a:defRPr sz="1100" kern="1200">
                <a:solidFill>
                  <a:schemeClr val="bg1"/>
                </a:solidFill>
                <a:latin typeface="+mn-lt"/>
                <a:ea typeface="+mn-ea"/>
                <a:cs typeface="+mn-cs"/>
              </a:defRPr>
            </a:lvl1pPr>
            <a:lvl2pPr marL="115888" indent="-115888" algn="l" defTabSz="685800" rtl="0" eaLnBrk="1" latinLnBrk="0" hangingPunct="1">
              <a:lnSpc>
                <a:spcPct val="100000"/>
              </a:lnSpc>
              <a:spcBef>
                <a:spcPts val="0"/>
              </a:spcBef>
              <a:spcAft>
                <a:spcPts val="600"/>
              </a:spcAft>
              <a:buFont typeface="Arial" panose="020B0604020202020204" pitchFamily="34" charset="0"/>
              <a:buChar char="•"/>
              <a:defRPr sz="1100" kern="1200">
                <a:solidFill>
                  <a:schemeClr val="bg1"/>
                </a:solidFill>
                <a:latin typeface="+mn-lt"/>
                <a:ea typeface="+mn-ea"/>
                <a:cs typeface="+mn-cs"/>
              </a:defRPr>
            </a:lvl2pPr>
            <a:lvl3pPr marL="231775" indent="-115888" algn="l" defTabSz="685800" rtl="0" eaLnBrk="1" latinLnBrk="0" hangingPunct="1">
              <a:lnSpc>
                <a:spcPct val="100000"/>
              </a:lnSpc>
              <a:spcBef>
                <a:spcPts val="0"/>
              </a:spcBef>
              <a:spcAft>
                <a:spcPts val="600"/>
              </a:spcAft>
              <a:buFont typeface="Symbol" pitchFamily="2" charset="2"/>
              <a:buChar char="-"/>
              <a:defRPr sz="1100" kern="1200">
                <a:solidFill>
                  <a:schemeClr val="bg1"/>
                </a:solidFill>
                <a:latin typeface="+mn-lt"/>
                <a:ea typeface="+mn-ea"/>
                <a:cs typeface="+mn-cs"/>
              </a:defRPr>
            </a:lvl3pPr>
            <a:lvl4pPr marL="341313" indent="-109538" algn="l" defTabSz="685800" rtl="0" eaLnBrk="1" latinLnBrk="0" hangingPunct="1">
              <a:lnSpc>
                <a:spcPct val="100000"/>
              </a:lnSpc>
              <a:spcBef>
                <a:spcPts val="0"/>
              </a:spcBef>
              <a:spcAft>
                <a:spcPts val="600"/>
              </a:spcAft>
              <a:buFont typeface="Arial" panose="020B0604020202020204" pitchFamily="34" charset="0"/>
              <a:buChar char="•"/>
              <a:defRPr sz="1100" kern="1200">
                <a:solidFill>
                  <a:schemeClr val="bg1"/>
                </a:solidFill>
                <a:latin typeface="+mn-lt"/>
                <a:ea typeface="+mn-ea"/>
                <a:cs typeface="+mn-cs"/>
              </a:defRPr>
            </a:lvl4pPr>
            <a:lvl5pPr marL="457200" indent="-115888" algn="l" defTabSz="685800" rtl="0" eaLnBrk="1" latinLnBrk="0" hangingPunct="1">
              <a:lnSpc>
                <a:spcPct val="100000"/>
              </a:lnSpc>
              <a:spcBef>
                <a:spcPts val="0"/>
              </a:spcBef>
              <a:spcAft>
                <a:spcPts val="600"/>
              </a:spcAft>
              <a:buFont typeface="Symbol" pitchFamily="2" charset="2"/>
              <a:buChar char="-"/>
              <a:tabLst/>
              <a:defRPr sz="1100" kern="1200">
                <a:solidFill>
                  <a:schemeClr val="bg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kumimoji="0" lang="en-US" sz="1467" b="0" i="0" u="none" strike="noStrike" kern="1200" cap="none" spc="0" normalizeH="0" baseline="0" noProof="0" dirty="0">
                <a:ln>
                  <a:noFill/>
                </a:ln>
                <a:solidFill>
                  <a:prstClr val="white"/>
                </a:solidFill>
                <a:effectLst/>
                <a:uLnTx/>
                <a:uFillTx/>
                <a:latin typeface="Arial"/>
                <a:ea typeface="+mn-ea"/>
                <a:cs typeface="+mn-cs"/>
              </a:rPr>
              <a:t>practices</a:t>
            </a:r>
          </a:p>
        </p:txBody>
      </p:sp>
      <p:sp>
        <p:nvSpPr>
          <p:cNvPr id="37" name="Content Placeholder 7">
            <a:extLst>
              <a:ext uri="{FF2B5EF4-FFF2-40B4-BE49-F238E27FC236}">
                <a16:creationId xmlns:a16="http://schemas.microsoft.com/office/drawing/2014/main" id="{02B3DDAA-CA18-4B55-96F3-09A6C1A61DE2}"/>
              </a:ext>
            </a:extLst>
          </p:cNvPr>
          <p:cNvSpPr txBox="1">
            <a:spLocks/>
          </p:cNvSpPr>
          <p:nvPr/>
        </p:nvSpPr>
        <p:spPr>
          <a:xfrm>
            <a:off x="1730432" y="2299946"/>
            <a:ext cx="1726446" cy="772583"/>
          </a:xfrm>
          <a:prstGeom prst="rect">
            <a:avLst/>
          </a:prstGeom>
        </p:spPr>
        <p:txBody>
          <a:bodyPr vert="horz" lIns="0" tIns="0" rIns="0" bIns="0" rtlCol="0">
            <a:noAutofit/>
          </a:bodyPr>
          <a:lstStyle>
            <a:lvl1pPr marL="0" indent="0" algn="l" defTabSz="685800" rtl="0" eaLnBrk="1" latinLnBrk="0" hangingPunct="1">
              <a:lnSpc>
                <a:spcPct val="100000"/>
              </a:lnSpc>
              <a:spcBef>
                <a:spcPts val="0"/>
              </a:spcBef>
              <a:spcAft>
                <a:spcPts val="600"/>
              </a:spcAft>
              <a:buFont typeface="Arial" panose="020B0604020202020204" pitchFamily="34" charset="0"/>
              <a:buNone/>
              <a:defRPr sz="7000" kern="1200">
                <a:solidFill>
                  <a:schemeClr val="bg1"/>
                </a:solidFill>
                <a:latin typeface="+mn-lt"/>
                <a:ea typeface="+mn-ea"/>
                <a:cs typeface="+mn-cs"/>
              </a:defRPr>
            </a:lvl1pPr>
            <a:lvl2pPr marL="115888" indent="-115888" algn="l" defTabSz="685800" rtl="0" eaLnBrk="1" latinLnBrk="0" hangingPunct="1">
              <a:lnSpc>
                <a:spcPct val="100000"/>
              </a:lnSpc>
              <a:spcBef>
                <a:spcPts val="0"/>
              </a:spcBef>
              <a:spcAft>
                <a:spcPts val="600"/>
              </a:spcAft>
              <a:buFont typeface="Arial" panose="020B0604020202020204" pitchFamily="34" charset="0"/>
              <a:buChar char="•"/>
              <a:defRPr sz="7000" kern="1200">
                <a:solidFill>
                  <a:schemeClr val="bg1"/>
                </a:solidFill>
                <a:latin typeface="+mn-lt"/>
                <a:ea typeface="+mn-ea"/>
                <a:cs typeface="+mn-cs"/>
              </a:defRPr>
            </a:lvl2pPr>
            <a:lvl3pPr marL="231775" indent="-115888" algn="l" defTabSz="685800" rtl="0" eaLnBrk="1" latinLnBrk="0" hangingPunct="1">
              <a:lnSpc>
                <a:spcPct val="100000"/>
              </a:lnSpc>
              <a:spcBef>
                <a:spcPts val="0"/>
              </a:spcBef>
              <a:spcAft>
                <a:spcPts val="600"/>
              </a:spcAft>
              <a:buFont typeface="Symbol" pitchFamily="2" charset="2"/>
              <a:buChar char="-"/>
              <a:defRPr sz="7000" kern="1200">
                <a:solidFill>
                  <a:schemeClr val="bg1"/>
                </a:solidFill>
                <a:latin typeface="+mn-lt"/>
                <a:ea typeface="+mn-ea"/>
                <a:cs typeface="+mn-cs"/>
              </a:defRPr>
            </a:lvl3pPr>
            <a:lvl4pPr marL="341313" indent="-109538" algn="l" defTabSz="685800" rtl="0" eaLnBrk="1" latinLnBrk="0" hangingPunct="1">
              <a:lnSpc>
                <a:spcPct val="100000"/>
              </a:lnSpc>
              <a:spcBef>
                <a:spcPts val="0"/>
              </a:spcBef>
              <a:spcAft>
                <a:spcPts val="600"/>
              </a:spcAft>
              <a:buFont typeface="Arial" panose="020B0604020202020204" pitchFamily="34" charset="0"/>
              <a:buChar char="•"/>
              <a:defRPr sz="7000" kern="1200">
                <a:solidFill>
                  <a:schemeClr val="bg1"/>
                </a:solidFill>
                <a:latin typeface="+mn-lt"/>
                <a:ea typeface="+mn-ea"/>
                <a:cs typeface="+mn-cs"/>
              </a:defRPr>
            </a:lvl4pPr>
            <a:lvl5pPr marL="457200" indent="-115888" algn="l" defTabSz="685800" rtl="0" eaLnBrk="1" latinLnBrk="0" hangingPunct="1">
              <a:lnSpc>
                <a:spcPct val="100000"/>
              </a:lnSpc>
              <a:spcBef>
                <a:spcPts val="0"/>
              </a:spcBef>
              <a:spcAft>
                <a:spcPts val="600"/>
              </a:spcAft>
              <a:buFont typeface="Symbol" pitchFamily="2" charset="2"/>
              <a:buChar char="-"/>
              <a:tabLst/>
              <a:defRPr sz="7000" kern="1200">
                <a:solidFill>
                  <a:schemeClr val="bg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kumimoji="0" lang="en-US" sz="3733" b="1" i="0" u="none" strike="noStrike" kern="1200" cap="none" spc="0" normalizeH="0" baseline="0" noProof="0" dirty="0">
                <a:ln>
                  <a:noFill/>
                </a:ln>
                <a:solidFill>
                  <a:prstClr val="white"/>
                </a:solidFill>
                <a:effectLst/>
                <a:uLnTx/>
                <a:uFillTx/>
                <a:latin typeface="Arial"/>
                <a:ea typeface="+mn-ea"/>
                <a:cs typeface="+mn-cs"/>
              </a:rPr>
              <a:t>1,453</a:t>
            </a:r>
          </a:p>
        </p:txBody>
      </p:sp>
      <p:sp>
        <p:nvSpPr>
          <p:cNvPr id="38" name="TextBox 37">
            <a:extLst>
              <a:ext uri="{FF2B5EF4-FFF2-40B4-BE49-F238E27FC236}">
                <a16:creationId xmlns:a16="http://schemas.microsoft.com/office/drawing/2014/main" id="{03A44315-4EA7-4EEF-97E1-3BFF6541E1A0}"/>
              </a:ext>
            </a:extLst>
          </p:cNvPr>
          <p:cNvSpPr txBox="1"/>
          <p:nvPr/>
        </p:nvSpPr>
        <p:spPr>
          <a:xfrm>
            <a:off x="997914" y="1594571"/>
            <a:ext cx="3809495" cy="574644"/>
          </a:xfrm>
          <a:prstGeom prst="rect">
            <a:avLst/>
          </a:prstGeom>
          <a:noFill/>
        </p:spPr>
        <p:txBody>
          <a:bodyPr wrap="square" lIns="0" tIns="0" rIns="0" bIns="0" rtlCol="0">
            <a:spAutoFit/>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kumimoji="0" lang="en-US" sz="1867" b="1" i="0" u="none" strike="noStrike" kern="1200" cap="none" spc="0" normalizeH="0" baseline="0" noProof="0" dirty="0">
                <a:ln>
                  <a:noFill/>
                </a:ln>
                <a:solidFill>
                  <a:srgbClr val="00B4E6"/>
                </a:solidFill>
                <a:effectLst/>
                <a:uLnTx/>
                <a:uFillTx/>
                <a:latin typeface="Arial"/>
                <a:ea typeface="+mn-ea"/>
                <a:cs typeface="+mn-cs"/>
              </a:rPr>
              <a:t>Vision Practice Network</a:t>
            </a:r>
          </a:p>
          <a:p>
            <a:pPr marL="0" marR="0" lvl="0" indent="0" algn="l" defTabSz="609585" rtl="0" eaLnBrk="1" fontAlgn="auto" latinLnBrk="0" hangingPunct="1">
              <a:lnSpc>
                <a:spcPct val="100000"/>
              </a:lnSpc>
              <a:spcBef>
                <a:spcPts val="0"/>
              </a:spcBef>
              <a:spcAft>
                <a:spcPts val="0"/>
              </a:spcAft>
              <a:buClrTx/>
              <a:buSzTx/>
              <a:buFontTx/>
              <a:buNone/>
              <a:tabLst/>
              <a:defRPr/>
            </a:pPr>
            <a:endParaRPr kumimoji="0" lang="en-US" sz="1867" b="1" i="0" u="none" strike="noStrike" kern="1200" cap="none" spc="0" normalizeH="0" baseline="0" noProof="0" dirty="0">
              <a:ln>
                <a:noFill/>
              </a:ln>
              <a:solidFill>
                <a:srgbClr val="00B4E6"/>
              </a:solidFill>
              <a:effectLst/>
              <a:uLnTx/>
              <a:uFillTx/>
              <a:latin typeface="Arial"/>
              <a:ea typeface="+mn-ea"/>
              <a:cs typeface="+mn-cs"/>
            </a:endParaRPr>
          </a:p>
        </p:txBody>
      </p:sp>
      <p:cxnSp>
        <p:nvCxnSpPr>
          <p:cNvPr id="41" name="Straight Connector 40">
            <a:extLst>
              <a:ext uri="{FF2B5EF4-FFF2-40B4-BE49-F238E27FC236}">
                <a16:creationId xmlns:a16="http://schemas.microsoft.com/office/drawing/2014/main" id="{7F8AE78D-9E99-49D0-8679-231B982EA6F8}"/>
              </a:ext>
            </a:extLst>
          </p:cNvPr>
          <p:cNvCxnSpPr>
            <a:cxnSpLocks/>
          </p:cNvCxnSpPr>
          <p:nvPr/>
        </p:nvCxnSpPr>
        <p:spPr>
          <a:xfrm>
            <a:off x="997914" y="2030823"/>
            <a:ext cx="2900993" cy="0"/>
          </a:xfrm>
          <a:prstGeom prst="line">
            <a:avLst/>
          </a:prstGeom>
          <a:ln w="12700"/>
        </p:spPr>
        <p:style>
          <a:lnRef idx="1">
            <a:schemeClr val="accent2"/>
          </a:lnRef>
          <a:fillRef idx="0">
            <a:schemeClr val="accent2"/>
          </a:fillRef>
          <a:effectRef idx="0">
            <a:schemeClr val="accent2"/>
          </a:effectRef>
          <a:fontRef idx="minor">
            <a:schemeClr val="tx1"/>
          </a:fontRef>
        </p:style>
      </p:cxnSp>
      <p:grpSp>
        <p:nvGrpSpPr>
          <p:cNvPr id="21" name="Group 20">
            <a:extLst>
              <a:ext uri="{FF2B5EF4-FFF2-40B4-BE49-F238E27FC236}">
                <a16:creationId xmlns:a16="http://schemas.microsoft.com/office/drawing/2014/main" id="{153121CD-9D70-2381-42AA-F61318395472}"/>
              </a:ext>
            </a:extLst>
          </p:cNvPr>
          <p:cNvGrpSpPr/>
          <p:nvPr/>
        </p:nvGrpSpPr>
        <p:grpSpPr>
          <a:xfrm>
            <a:off x="1770179" y="4067280"/>
            <a:ext cx="1840292" cy="844309"/>
            <a:chOff x="1743628" y="3244931"/>
            <a:chExt cx="1840292" cy="844309"/>
          </a:xfrm>
        </p:grpSpPr>
        <p:sp>
          <p:nvSpPr>
            <p:cNvPr id="30" name="Content Placeholder 2">
              <a:extLst>
                <a:ext uri="{FF2B5EF4-FFF2-40B4-BE49-F238E27FC236}">
                  <a16:creationId xmlns:a16="http://schemas.microsoft.com/office/drawing/2014/main" id="{A9F4022B-6069-43E8-993B-449CDDF3CE67}"/>
                </a:ext>
              </a:extLst>
            </p:cNvPr>
            <p:cNvSpPr txBox="1">
              <a:spLocks/>
            </p:cNvSpPr>
            <p:nvPr/>
          </p:nvSpPr>
          <p:spPr>
            <a:xfrm>
              <a:off x="1785417" y="3778387"/>
              <a:ext cx="1798503" cy="310853"/>
            </a:xfrm>
            <a:prstGeom prst="rect">
              <a:avLst/>
            </a:prstGeom>
          </p:spPr>
          <p:txBody>
            <a:bodyPr vert="horz" lIns="0" tIns="0" rIns="0" bIns="0" rtlCol="0">
              <a:noAutofit/>
            </a:bodyPr>
            <a:lstStyle>
              <a:lvl1pPr marL="0" indent="0" algn="l" defTabSz="685800" rtl="0" eaLnBrk="1" latinLnBrk="0" hangingPunct="1">
                <a:lnSpc>
                  <a:spcPct val="100000"/>
                </a:lnSpc>
                <a:spcBef>
                  <a:spcPts val="0"/>
                </a:spcBef>
                <a:spcAft>
                  <a:spcPts val="600"/>
                </a:spcAft>
                <a:buFont typeface="Arial" panose="020B0604020202020204" pitchFamily="34" charset="0"/>
                <a:buNone/>
                <a:defRPr sz="1100" kern="1200">
                  <a:solidFill>
                    <a:schemeClr val="bg1"/>
                  </a:solidFill>
                  <a:latin typeface="+mn-lt"/>
                  <a:ea typeface="+mn-ea"/>
                  <a:cs typeface="+mn-cs"/>
                </a:defRPr>
              </a:lvl1pPr>
              <a:lvl2pPr marL="115888" indent="-115888" algn="l" defTabSz="685800" rtl="0" eaLnBrk="1" latinLnBrk="0" hangingPunct="1">
                <a:lnSpc>
                  <a:spcPct val="100000"/>
                </a:lnSpc>
                <a:spcBef>
                  <a:spcPts val="0"/>
                </a:spcBef>
                <a:spcAft>
                  <a:spcPts val="600"/>
                </a:spcAft>
                <a:buFont typeface="Arial" panose="020B0604020202020204" pitchFamily="34" charset="0"/>
                <a:buChar char="•"/>
                <a:defRPr sz="1100" kern="1200">
                  <a:solidFill>
                    <a:schemeClr val="bg1"/>
                  </a:solidFill>
                  <a:latin typeface="+mn-lt"/>
                  <a:ea typeface="+mn-ea"/>
                  <a:cs typeface="+mn-cs"/>
                </a:defRPr>
              </a:lvl2pPr>
              <a:lvl3pPr marL="231775" indent="-115888" algn="l" defTabSz="685800" rtl="0" eaLnBrk="1" latinLnBrk="0" hangingPunct="1">
                <a:lnSpc>
                  <a:spcPct val="100000"/>
                </a:lnSpc>
                <a:spcBef>
                  <a:spcPts val="0"/>
                </a:spcBef>
                <a:spcAft>
                  <a:spcPts val="600"/>
                </a:spcAft>
                <a:buFont typeface="Symbol" pitchFamily="2" charset="2"/>
                <a:buChar char="-"/>
                <a:defRPr sz="1100" kern="1200">
                  <a:solidFill>
                    <a:schemeClr val="bg1"/>
                  </a:solidFill>
                  <a:latin typeface="+mn-lt"/>
                  <a:ea typeface="+mn-ea"/>
                  <a:cs typeface="+mn-cs"/>
                </a:defRPr>
              </a:lvl3pPr>
              <a:lvl4pPr marL="341313" indent="-109538" algn="l" defTabSz="685800" rtl="0" eaLnBrk="1" latinLnBrk="0" hangingPunct="1">
                <a:lnSpc>
                  <a:spcPct val="100000"/>
                </a:lnSpc>
                <a:spcBef>
                  <a:spcPts val="0"/>
                </a:spcBef>
                <a:spcAft>
                  <a:spcPts val="600"/>
                </a:spcAft>
                <a:buFont typeface="Arial" panose="020B0604020202020204" pitchFamily="34" charset="0"/>
                <a:buChar char="•"/>
                <a:defRPr sz="1100" kern="1200">
                  <a:solidFill>
                    <a:schemeClr val="bg1"/>
                  </a:solidFill>
                  <a:latin typeface="+mn-lt"/>
                  <a:ea typeface="+mn-ea"/>
                  <a:cs typeface="+mn-cs"/>
                </a:defRPr>
              </a:lvl4pPr>
              <a:lvl5pPr marL="457200" indent="-115888" algn="l" defTabSz="685800" rtl="0" eaLnBrk="1" latinLnBrk="0" hangingPunct="1">
                <a:lnSpc>
                  <a:spcPct val="100000"/>
                </a:lnSpc>
                <a:spcBef>
                  <a:spcPts val="0"/>
                </a:spcBef>
                <a:spcAft>
                  <a:spcPts val="600"/>
                </a:spcAft>
                <a:buFont typeface="Symbol" pitchFamily="2" charset="2"/>
                <a:buChar char="-"/>
                <a:tabLst/>
                <a:defRPr sz="1100" kern="1200">
                  <a:solidFill>
                    <a:schemeClr val="bg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kumimoji="0" lang="en-US" sz="1467" b="0" i="0" u="none" strike="noStrike" kern="1200" cap="none" spc="0" normalizeH="0" baseline="0" noProof="0" dirty="0">
                  <a:ln>
                    <a:noFill/>
                  </a:ln>
                  <a:solidFill>
                    <a:prstClr val="white"/>
                  </a:solidFill>
                  <a:effectLst/>
                  <a:uLnTx/>
                  <a:uFillTx/>
                  <a:latin typeface="Arial"/>
                  <a:ea typeface="+mn-ea"/>
                  <a:cs typeface="+mn-cs"/>
                </a:rPr>
                <a:t>s</a:t>
              </a:r>
              <a:r>
                <a:rPr kumimoji="0" lang="en-US" sz="1467" b="0" i="0" u="none" strike="noStrike" kern="1200" cap="none" spc="0" normalizeH="0" baseline="0" noProof="0" dirty="0" err="1">
                  <a:ln>
                    <a:noFill/>
                  </a:ln>
                  <a:solidFill>
                    <a:prstClr val="white"/>
                  </a:solidFill>
                  <a:effectLst/>
                  <a:uLnTx/>
                  <a:uFillTx/>
                  <a:latin typeface="Arial"/>
                  <a:ea typeface="+mn-ea"/>
                  <a:cs typeface="+mn-cs"/>
                </a:rPr>
                <a:t>ites</a:t>
              </a:r>
              <a:r>
                <a:rPr kumimoji="0" lang="en-US" sz="1467" b="0" i="0" u="none" strike="noStrike" kern="1200" cap="none" spc="0" normalizeH="0" baseline="0" noProof="0" dirty="0">
                  <a:ln>
                    <a:noFill/>
                  </a:ln>
                  <a:solidFill>
                    <a:prstClr val="white"/>
                  </a:solidFill>
                  <a:effectLst/>
                  <a:uLnTx/>
                  <a:uFillTx/>
                  <a:latin typeface="Arial"/>
                  <a:ea typeface="+mn-ea"/>
                  <a:cs typeface="+mn-cs"/>
                </a:rPr>
                <a:t> of care</a:t>
              </a:r>
            </a:p>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endParaRPr kumimoji="0" lang="en-US" sz="1467" b="0" i="0" u="none" strike="noStrike" kern="1200" cap="none" spc="0" normalizeH="0" baseline="0" noProof="0" dirty="0">
                <a:ln>
                  <a:noFill/>
                </a:ln>
                <a:solidFill>
                  <a:prstClr val="white"/>
                </a:solidFill>
                <a:effectLst/>
                <a:uLnTx/>
                <a:uFillTx/>
                <a:latin typeface="Arial"/>
                <a:ea typeface="+mn-ea"/>
                <a:cs typeface="+mn-cs"/>
              </a:endParaRPr>
            </a:p>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kumimoji="0" lang="en-US" sz="1467" b="0" i="0" u="none" strike="noStrike" kern="1200" cap="none" spc="0" normalizeH="0" baseline="0" noProof="0" dirty="0">
                  <a:ln>
                    <a:noFill/>
                  </a:ln>
                  <a:solidFill>
                    <a:prstClr val="white"/>
                  </a:solidFill>
                  <a:effectLst/>
                  <a:uLnTx/>
                  <a:uFillTx/>
                  <a:latin typeface="Arial"/>
                  <a:ea typeface="+mn-ea"/>
                  <a:cs typeface="+mn-cs"/>
                </a:rPr>
                <a:t> </a:t>
              </a:r>
            </a:p>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endParaRPr kumimoji="0" lang="en-US" sz="1467" b="0" i="0" u="none" strike="noStrike" kern="1200" cap="none" spc="0" normalizeH="0" baseline="0" noProof="0" dirty="0">
                <a:ln>
                  <a:noFill/>
                </a:ln>
                <a:solidFill>
                  <a:prstClr val="white"/>
                </a:solidFill>
                <a:effectLst/>
                <a:uLnTx/>
                <a:uFillTx/>
                <a:latin typeface="Arial"/>
                <a:ea typeface="+mn-ea"/>
                <a:cs typeface="+mn-cs"/>
              </a:endParaRPr>
            </a:p>
          </p:txBody>
        </p:sp>
        <p:sp>
          <p:nvSpPr>
            <p:cNvPr id="42" name="Content Placeholder 7">
              <a:extLst>
                <a:ext uri="{FF2B5EF4-FFF2-40B4-BE49-F238E27FC236}">
                  <a16:creationId xmlns:a16="http://schemas.microsoft.com/office/drawing/2014/main" id="{5CE92967-A3F1-4758-A448-03AE69FC3F7A}"/>
                </a:ext>
              </a:extLst>
            </p:cNvPr>
            <p:cNvSpPr txBox="1">
              <a:spLocks/>
            </p:cNvSpPr>
            <p:nvPr/>
          </p:nvSpPr>
          <p:spPr>
            <a:xfrm>
              <a:off x="1743628" y="3244931"/>
              <a:ext cx="1471520" cy="518856"/>
            </a:xfrm>
            <a:prstGeom prst="rect">
              <a:avLst/>
            </a:prstGeom>
          </p:spPr>
          <p:txBody>
            <a:bodyPr vert="horz" lIns="0" tIns="0" rIns="0" bIns="0" rtlCol="0">
              <a:noAutofit/>
            </a:bodyPr>
            <a:lstStyle>
              <a:lvl1pPr marL="0" indent="0" algn="l" defTabSz="685800" rtl="0" eaLnBrk="1" latinLnBrk="0" hangingPunct="1">
                <a:lnSpc>
                  <a:spcPct val="100000"/>
                </a:lnSpc>
                <a:spcBef>
                  <a:spcPts val="0"/>
                </a:spcBef>
                <a:spcAft>
                  <a:spcPts val="600"/>
                </a:spcAft>
                <a:buFont typeface="Arial" panose="020B0604020202020204" pitchFamily="34" charset="0"/>
                <a:buNone/>
                <a:defRPr sz="7000" kern="1200">
                  <a:solidFill>
                    <a:schemeClr val="bg1"/>
                  </a:solidFill>
                  <a:latin typeface="+mn-lt"/>
                  <a:ea typeface="+mn-ea"/>
                  <a:cs typeface="+mn-cs"/>
                </a:defRPr>
              </a:lvl1pPr>
              <a:lvl2pPr marL="115888" indent="-115888" algn="l" defTabSz="685800" rtl="0" eaLnBrk="1" latinLnBrk="0" hangingPunct="1">
                <a:lnSpc>
                  <a:spcPct val="100000"/>
                </a:lnSpc>
                <a:spcBef>
                  <a:spcPts val="0"/>
                </a:spcBef>
                <a:spcAft>
                  <a:spcPts val="600"/>
                </a:spcAft>
                <a:buFont typeface="Arial" panose="020B0604020202020204" pitchFamily="34" charset="0"/>
                <a:buChar char="•"/>
                <a:defRPr sz="7000" kern="1200">
                  <a:solidFill>
                    <a:schemeClr val="bg1"/>
                  </a:solidFill>
                  <a:latin typeface="+mn-lt"/>
                  <a:ea typeface="+mn-ea"/>
                  <a:cs typeface="+mn-cs"/>
                </a:defRPr>
              </a:lvl2pPr>
              <a:lvl3pPr marL="231775" indent="-115888" algn="l" defTabSz="685800" rtl="0" eaLnBrk="1" latinLnBrk="0" hangingPunct="1">
                <a:lnSpc>
                  <a:spcPct val="100000"/>
                </a:lnSpc>
                <a:spcBef>
                  <a:spcPts val="0"/>
                </a:spcBef>
                <a:spcAft>
                  <a:spcPts val="600"/>
                </a:spcAft>
                <a:buFont typeface="Symbol" pitchFamily="2" charset="2"/>
                <a:buChar char="-"/>
                <a:defRPr sz="7000" kern="1200">
                  <a:solidFill>
                    <a:schemeClr val="bg1"/>
                  </a:solidFill>
                  <a:latin typeface="+mn-lt"/>
                  <a:ea typeface="+mn-ea"/>
                  <a:cs typeface="+mn-cs"/>
                </a:defRPr>
              </a:lvl3pPr>
              <a:lvl4pPr marL="341313" indent="-109538" algn="l" defTabSz="685800" rtl="0" eaLnBrk="1" latinLnBrk="0" hangingPunct="1">
                <a:lnSpc>
                  <a:spcPct val="100000"/>
                </a:lnSpc>
                <a:spcBef>
                  <a:spcPts val="0"/>
                </a:spcBef>
                <a:spcAft>
                  <a:spcPts val="600"/>
                </a:spcAft>
                <a:buFont typeface="Arial" panose="020B0604020202020204" pitchFamily="34" charset="0"/>
                <a:buChar char="•"/>
                <a:defRPr sz="7000" kern="1200">
                  <a:solidFill>
                    <a:schemeClr val="bg1"/>
                  </a:solidFill>
                  <a:latin typeface="+mn-lt"/>
                  <a:ea typeface="+mn-ea"/>
                  <a:cs typeface="+mn-cs"/>
                </a:defRPr>
              </a:lvl4pPr>
              <a:lvl5pPr marL="457200" indent="-115888" algn="l" defTabSz="685800" rtl="0" eaLnBrk="1" latinLnBrk="0" hangingPunct="1">
                <a:lnSpc>
                  <a:spcPct val="100000"/>
                </a:lnSpc>
                <a:spcBef>
                  <a:spcPts val="0"/>
                </a:spcBef>
                <a:spcAft>
                  <a:spcPts val="600"/>
                </a:spcAft>
                <a:buFont typeface="Symbol" pitchFamily="2" charset="2"/>
                <a:buChar char="-"/>
                <a:tabLst/>
                <a:defRPr sz="7000" kern="1200">
                  <a:solidFill>
                    <a:schemeClr val="bg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kumimoji="0" lang="en-US" sz="3733" b="1" i="0" u="none" strike="noStrike" kern="1200" cap="none" spc="0" normalizeH="0" baseline="0" noProof="0" dirty="0">
                  <a:ln>
                    <a:noFill/>
                  </a:ln>
                  <a:solidFill>
                    <a:prstClr val="white"/>
                  </a:solidFill>
                  <a:effectLst/>
                  <a:uLnTx/>
                  <a:uFillTx/>
                  <a:latin typeface="Arial"/>
                  <a:ea typeface="+mn-ea"/>
                  <a:cs typeface="+mn-cs"/>
                </a:rPr>
                <a:t>3,875</a:t>
              </a:r>
            </a:p>
          </p:txBody>
        </p:sp>
      </p:grpSp>
      <p:graphicFrame>
        <p:nvGraphicFramePr>
          <p:cNvPr id="3" name="Table 5">
            <a:extLst>
              <a:ext uri="{FF2B5EF4-FFF2-40B4-BE49-F238E27FC236}">
                <a16:creationId xmlns:a16="http://schemas.microsoft.com/office/drawing/2014/main" id="{8D71AADA-3777-46F1-A5DB-1BAC15E37719}"/>
              </a:ext>
            </a:extLst>
          </p:cNvPr>
          <p:cNvGraphicFramePr>
            <a:graphicFrameLocks noGrp="1"/>
          </p:cNvGraphicFramePr>
          <p:nvPr/>
        </p:nvGraphicFramePr>
        <p:xfrm>
          <a:off x="4885633" y="395819"/>
          <a:ext cx="6459708" cy="2384213"/>
        </p:xfrm>
        <a:graphic>
          <a:graphicData uri="http://schemas.openxmlformats.org/drawingml/2006/table">
            <a:tbl>
              <a:tblPr firstRow="1" bandRow="1">
                <a:tableStyleId>{5C22544A-7EE6-4342-B048-85BDC9FD1C3A}</a:tableStyleId>
              </a:tblPr>
              <a:tblGrid>
                <a:gridCol w="1614927">
                  <a:extLst>
                    <a:ext uri="{9D8B030D-6E8A-4147-A177-3AD203B41FA5}">
                      <a16:colId xmlns:a16="http://schemas.microsoft.com/office/drawing/2014/main" val="359420428"/>
                    </a:ext>
                  </a:extLst>
                </a:gridCol>
                <a:gridCol w="1614927">
                  <a:extLst>
                    <a:ext uri="{9D8B030D-6E8A-4147-A177-3AD203B41FA5}">
                      <a16:colId xmlns:a16="http://schemas.microsoft.com/office/drawing/2014/main" val="437941468"/>
                    </a:ext>
                  </a:extLst>
                </a:gridCol>
                <a:gridCol w="1614927">
                  <a:extLst>
                    <a:ext uri="{9D8B030D-6E8A-4147-A177-3AD203B41FA5}">
                      <a16:colId xmlns:a16="http://schemas.microsoft.com/office/drawing/2014/main" val="2861326998"/>
                    </a:ext>
                  </a:extLst>
                </a:gridCol>
                <a:gridCol w="1614927">
                  <a:extLst>
                    <a:ext uri="{9D8B030D-6E8A-4147-A177-3AD203B41FA5}">
                      <a16:colId xmlns:a16="http://schemas.microsoft.com/office/drawing/2014/main" val="94479691"/>
                    </a:ext>
                  </a:extLst>
                </a:gridCol>
              </a:tblGrid>
              <a:tr h="494453">
                <a:tc gridSpan="4">
                  <a:txBody>
                    <a:bodyPr/>
                    <a:lstStyle/>
                    <a:p>
                      <a:r>
                        <a:rPr lang="en-US" sz="2100" b="1" dirty="0">
                          <a:solidFill>
                            <a:schemeClr val="bg1"/>
                          </a:solidFill>
                        </a:rPr>
                        <a:t>10 contracted products</a:t>
                      </a:r>
                    </a:p>
                  </a:txBody>
                  <a:tcPr marL="121920" marR="121920" marT="60960" marB="6096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solidFill>
                  </a:tcPr>
                </a:tc>
                <a:tc hMerge="1">
                  <a:txBody>
                    <a:bodyPr/>
                    <a:lstStyle/>
                    <a:p>
                      <a:endParaRPr lang="en-US" sz="1100" b="0" dirty="0">
                        <a:solidFill>
                          <a:schemeClr val="tx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sz="1100" b="0" dirty="0">
                        <a:solidFill>
                          <a:schemeClr val="tx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US" sz="11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20369423"/>
                  </a:ext>
                </a:extLst>
              </a:tr>
              <a:tr h="306478">
                <a:tc>
                  <a:txBody>
                    <a:bodyPr/>
                    <a:lstStyle/>
                    <a:p>
                      <a:r>
                        <a:rPr lang="en-US" sz="1500" b="0" dirty="0" err="1">
                          <a:solidFill>
                            <a:schemeClr val="tx1"/>
                          </a:solidFill>
                        </a:rPr>
                        <a:t>Beovu</a:t>
                      </a:r>
                      <a:r>
                        <a:rPr lang="en-US" sz="1500" b="0" baseline="30000" dirty="0">
                          <a:solidFill>
                            <a:schemeClr val="tx1"/>
                          </a:solidFill>
                        </a:rPr>
                        <a:t>®</a:t>
                      </a:r>
                    </a:p>
                    <a:p>
                      <a:r>
                        <a:rPr lang="en-US" sz="1100" b="0" dirty="0">
                          <a:solidFill>
                            <a:schemeClr val="accent2"/>
                          </a:solidFill>
                        </a:rPr>
                        <a:t>brolucizumab-</a:t>
                      </a:r>
                      <a:r>
                        <a:rPr lang="en-US" sz="1100" b="0" dirty="0" err="1">
                          <a:solidFill>
                            <a:schemeClr val="accent2"/>
                          </a:solidFill>
                        </a:rPr>
                        <a:t>dbll</a:t>
                      </a:r>
                      <a:endParaRPr lang="en-US" sz="1100" b="0" dirty="0">
                        <a:solidFill>
                          <a:schemeClr val="accent2"/>
                        </a:solidFill>
                      </a:endParaRPr>
                    </a:p>
                  </a:txBody>
                  <a:tcPr marL="121920" marR="121920" marT="60960" marB="6096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500" b="0" dirty="0">
                          <a:solidFill>
                            <a:schemeClr val="tx1"/>
                          </a:solidFill>
                        </a:rPr>
                        <a:t>Bevacizumab</a:t>
                      </a:r>
                    </a:p>
                    <a:p>
                      <a:pPr marL="0" marR="0" lvl="0" indent="0" algn="l" defTabSz="914377" rtl="0" eaLnBrk="1" fontAlgn="auto" latinLnBrk="0" hangingPunct="1">
                        <a:lnSpc>
                          <a:spcPct val="100000"/>
                        </a:lnSpc>
                        <a:spcBef>
                          <a:spcPts val="0"/>
                        </a:spcBef>
                        <a:spcAft>
                          <a:spcPts val="0"/>
                        </a:spcAft>
                        <a:buClrTx/>
                        <a:buSzTx/>
                        <a:buFontTx/>
                        <a:buNone/>
                        <a:tabLst/>
                        <a:defRPr/>
                      </a:pPr>
                      <a:r>
                        <a:rPr lang="en-US" sz="1100" b="0" dirty="0">
                          <a:solidFill>
                            <a:schemeClr val="accent2"/>
                          </a:solidFill>
                        </a:rPr>
                        <a:t>compounded</a:t>
                      </a:r>
                    </a:p>
                  </a:txBody>
                  <a:tcPr marL="121920" marR="121920" marT="60960" marB="6096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500" b="0" dirty="0" err="1">
                          <a:solidFill>
                            <a:schemeClr val="tx1"/>
                          </a:solidFill>
                        </a:rPr>
                        <a:t>Byooviz</a:t>
                      </a:r>
                      <a:r>
                        <a:rPr lang="en-US" sz="1500" b="0" baseline="30000" dirty="0">
                          <a:solidFill>
                            <a:schemeClr val="tx1"/>
                          </a:solidFill>
                        </a:rPr>
                        <a:t>™</a:t>
                      </a:r>
                      <a:br>
                        <a:rPr lang="en-US" sz="1500" b="0" baseline="30000" dirty="0">
                          <a:solidFill>
                            <a:schemeClr val="tx1"/>
                          </a:solidFill>
                        </a:rPr>
                      </a:br>
                      <a:r>
                        <a:rPr lang="en-US" sz="1100" b="0" dirty="0">
                          <a:solidFill>
                            <a:schemeClr val="accent2"/>
                          </a:solidFill>
                        </a:rPr>
                        <a:t>ranibizumab-</a:t>
                      </a:r>
                      <a:r>
                        <a:rPr lang="en-US" sz="1100" b="0" dirty="0" err="1">
                          <a:solidFill>
                            <a:schemeClr val="accent2"/>
                          </a:solidFill>
                        </a:rPr>
                        <a:t>nuna</a:t>
                      </a:r>
                      <a:endParaRPr lang="en-US" sz="1100" b="0" dirty="0">
                        <a:solidFill>
                          <a:schemeClr val="accent2"/>
                        </a:solidFill>
                      </a:endParaRPr>
                    </a:p>
                  </a:txBody>
                  <a:tcPr marL="121920" marR="121920" marT="60960" marB="6096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500" b="0" dirty="0" err="1">
                          <a:solidFill>
                            <a:schemeClr val="tx1"/>
                          </a:solidFill>
                        </a:rPr>
                        <a:t>Cimerli</a:t>
                      </a:r>
                      <a:r>
                        <a:rPr lang="en-US" sz="1500" b="0" baseline="30000" dirty="0">
                          <a:solidFill>
                            <a:schemeClr val="tx1"/>
                          </a:solidFill>
                        </a:rPr>
                        <a:t>™</a:t>
                      </a:r>
                      <a:br>
                        <a:rPr lang="en-US" sz="1500" b="0" baseline="30000" dirty="0">
                          <a:solidFill>
                            <a:schemeClr val="tx1"/>
                          </a:solidFill>
                        </a:rPr>
                      </a:br>
                      <a:r>
                        <a:rPr lang="en-US" sz="1100" b="0" dirty="0">
                          <a:solidFill>
                            <a:schemeClr val="accent2"/>
                          </a:solidFill>
                        </a:rPr>
                        <a:t>ranibizumab-</a:t>
                      </a:r>
                      <a:r>
                        <a:rPr lang="en-US" sz="1100" b="0" dirty="0" err="1">
                          <a:solidFill>
                            <a:schemeClr val="accent2"/>
                          </a:solidFill>
                        </a:rPr>
                        <a:t>eqrn</a:t>
                      </a:r>
                      <a:endParaRPr lang="en-US" sz="1100" b="0" dirty="0">
                        <a:solidFill>
                          <a:schemeClr val="accent2"/>
                        </a:solidFill>
                      </a:endParaRPr>
                    </a:p>
                  </a:txBody>
                  <a:tcPr marL="121920" marR="121920" marT="60960" marB="6096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843588731"/>
                  </a:ext>
                </a:extLst>
              </a:tr>
              <a:tr h="508000">
                <a:tc>
                  <a:txBody>
                    <a:bodyPr/>
                    <a:lstStyle/>
                    <a:p>
                      <a:r>
                        <a:rPr lang="en-US" sz="1500" b="0" dirty="0">
                          <a:solidFill>
                            <a:schemeClr val="tx1"/>
                          </a:solidFill>
                        </a:rPr>
                        <a:t>Eylea</a:t>
                      </a:r>
                      <a:r>
                        <a:rPr lang="en-US" sz="1500" b="0" baseline="30000" dirty="0">
                          <a:solidFill>
                            <a:schemeClr val="tx1"/>
                          </a:solidFill>
                        </a:rPr>
                        <a:t>®</a:t>
                      </a:r>
                      <a:br>
                        <a:rPr lang="en-US" sz="1500" b="0" baseline="30000" dirty="0">
                          <a:solidFill>
                            <a:schemeClr val="tx1"/>
                          </a:solidFill>
                        </a:rPr>
                      </a:br>
                      <a:r>
                        <a:rPr lang="en-US" sz="1100" b="0" dirty="0">
                          <a:solidFill>
                            <a:schemeClr val="accent2"/>
                          </a:solidFill>
                        </a:rPr>
                        <a:t>aflibercept</a:t>
                      </a:r>
                      <a:endParaRPr lang="en-US" sz="1100" b="0" dirty="0">
                        <a:solidFill>
                          <a:schemeClr val="tx1"/>
                        </a:solidFill>
                      </a:endParaRPr>
                    </a:p>
                  </a:txBody>
                  <a:tcPr marL="121920" marR="121920" marT="60960" marB="6096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500" b="0" dirty="0">
                          <a:solidFill>
                            <a:schemeClr val="tx1"/>
                          </a:solidFill>
                        </a:rPr>
                        <a:t>Eylea HD 8mg</a:t>
                      </a:r>
                      <a:r>
                        <a:rPr lang="en-US" sz="1500" b="0" baseline="30000" dirty="0">
                          <a:solidFill>
                            <a:schemeClr val="tx1"/>
                          </a:solidFill>
                        </a:rPr>
                        <a:t>®</a:t>
                      </a:r>
                      <a:br>
                        <a:rPr lang="en-US" sz="1500" b="0" baseline="30000" dirty="0">
                          <a:solidFill>
                            <a:schemeClr val="tx1"/>
                          </a:solidFill>
                        </a:rPr>
                      </a:br>
                      <a:r>
                        <a:rPr lang="en-US" sz="1100" b="0" dirty="0">
                          <a:solidFill>
                            <a:schemeClr val="accent2"/>
                          </a:solidFill>
                        </a:rPr>
                        <a:t>aflibercept</a:t>
                      </a:r>
                      <a:endParaRPr lang="en-US" sz="1100" b="0" dirty="0">
                        <a:solidFill>
                          <a:schemeClr val="tx1"/>
                        </a:solidFill>
                      </a:endParaRPr>
                    </a:p>
                  </a:txBody>
                  <a:tcPr marL="121920" marR="121920" marT="60960" marB="6096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500" b="0" dirty="0" err="1">
                          <a:solidFill>
                            <a:schemeClr val="tx1"/>
                          </a:solidFill>
                        </a:rPr>
                        <a:t>Izervay</a:t>
                      </a:r>
                      <a:r>
                        <a:rPr lang="en-US" sz="1500" b="0" baseline="30000" dirty="0">
                          <a:solidFill>
                            <a:schemeClr val="tx1"/>
                          </a:solidFill>
                        </a:rPr>
                        <a:t>™</a:t>
                      </a:r>
                      <a:br>
                        <a:rPr lang="en-US" sz="2100" b="0" dirty="0">
                          <a:solidFill>
                            <a:schemeClr val="tx1"/>
                          </a:solidFill>
                        </a:rPr>
                      </a:br>
                      <a:r>
                        <a:rPr lang="en-US" sz="1100" b="0" dirty="0" err="1">
                          <a:solidFill>
                            <a:schemeClr val="accent2"/>
                          </a:solidFill>
                        </a:rPr>
                        <a:t>avacincaptad</a:t>
                      </a:r>
                      <a:r>
                        <a:rPr lang="en-US" sz="1100" b="0" dirty="0">
                          <a:solidFill>
                            <a:schemeClr val="accent2"/>
                          </a:solidFill>
                        </a:rPr>
                        <a:t> pegol intravitreal solution</a:t>
                      </a:r>
                    </a:p>
                  </a:txBody>
                  <a:tcPr marL="121920" marR="121920" marT="60960" marB="6096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500" b="0" dirty="0">
                          <a:solidFill>
                            <a:schemeClr val="tx1"/>
                          </a:solidFill>
                        </a:rPr>
                        <a:t>Lucentis</a:t>
                      </a:r>
                      <a:r>
                        <a:rPr lang="en-US" sz="1500" b="0" baseline="30000" dirty="0">
                          <a:solidFill>
                            <a:schemeClr val="tx1"/>
                          </a:solidFill>
                        </a:rPr>
                        <a:t>®</a:t>
                      </a:r>
                      <a:br>
                        <a:rPr lang="en-US" sz="2100" b="0" dirty="0">
                          <a:solidFill>
                            <a:schemeClr val="tx1"/>
                          </a:solidFill>
                        </a:rPr>
                      </a:br>
                      <a:r>
                        <a:rPr lang="en-US" sz="1100" b="0" dirty="0">
                          <a:solidFill>
                            <a:schemeClr val="accent2"/>
                          </a:solidFill>
                        </a:rPr>
                        <a:t>ranibizumab</a:t>
                      </a:r>
                    </a:p>
                  </a:txBody>
                  <a:tcPr marL="121920" marR="121920" marT="60960" marB="6096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01699703"/>
                  </a:ext>
                </a:extLst>
              </a:tr>
              <a:tr h="504965">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500" b="0" dirty="0" err="1">
                          <a:solidFill>
                            <a:schemeClr val="tx1"/>
                          </a:solidFill>
                        </a:rPr>
                        <a:t>Syfovore</a:t>
                      </a:r>
                      <a:r>
                        <a:rPr lang="en-US" sz="1500" b="0" baseline="30000" dirty="0">
                          <a:solidFill>
                            <a:schemeClr val="tx1"/>
                          </a:solidFill>
                        </a:rPr>
                        <a:t>™</a:t>
                      </a:r>
                      <a:endParaRPr lang="en-US" sz="1500" b="0" dirty="0">
                        <a:solidFill>
                          <a:schemeClr val="tx1"/>
                        </a:solidFill>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US" sz="1100" b="0" dirty="0" err="1">
                          <a:solidFill>
                            <a:schemeClr val="accent2"/>
                          </a:solidFill>
                        </a:rPr>
                        <a:t>pegcetacoplan</a:t>
                      </a:r>
                      <a:r>
                        <a:rPr lang="en-US" sz="1100" b="0" dirty="0">
                          <a:solidFill>
                            <a:schemeClr val="accent2"/>
                          </a:solidFill>
                        </a:rPr>
                        <a:t> injection</a:t>
                      </a:r>
                    </a:p>
                  </a:txBody>
                  <a:tcPr marL="121920" marR="121920" marT="60960" marB="60960">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500" b="0" dirty="0" err="1">
                          <a:solidFill>
                            <a:schemeClr val="tx1"/>
                          </a:solidFill>
                        </a:rPr>
                        <a:t>Vabysmo</a:t>
                      </a:r>
                      <a:r>
                        <a:rPr lang="en-US" sz="1500" b="0" baseline="30000" dirty="0">
                          <a:solidFill>
                            <a:schemeClr val="tx1"/>
                          </a:solidFill>
                        </a:rPr>
                        <a:t>®</a:t>
                      </a:r>
                      <a:br>
                        <a:rPr lang="en-US" sz="1500" b="0" dirty="0">
                          <a:solidFill>
                            <a:schemeClr val="tx1"/>
                          </a:solidFill>
                        </a:rPr>
                      </a:br>
                      <a:r>
                        <a:rPr lang="en-US" sz="1100" b="0" dirty="0" err="1">
                          <a:solidFill>
                            <a:schemeClr val="accent2"/>
                          </a:solidFill>
                        </a:rPr>
                        <a:t>faricimab-svoa</a:t>
                      </a:r>
                      <a:r>
                        <a:rPr lang="en-US" sz="1100" b="0" dirty="0">
                          <a:solidFill>
                            <a:schemeClr val="tx1"/>
                          </a:solidFill>
                        </a:rPr>
                        <a:t> </a:t>
                      </a:r>
                    </a:p>
                  </a:txBody>
                  <a:tcPr marL="121920" marR="121920" marT="60960" marB="6096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US" sz="1100" b="0" dirty="0">
                        <a:solidFill>
                          <a:schemeClr val="tx1"/>
                        </a:solidFill>
                      </a:endParaRPr>
                    </a:p>
                  </a:txBody>
                  <a:tcPr marL="121920" marR="121920" marT="60960" marB="6096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US" sz="1100" b="0" dirty="0">
                        <a:solidFill>
                          <a:schemeClr val="tx1"/>
                        </a:solidFill>
                      </a:endParaRPr>
                    </a:p>
                  </a:txBody>
                  <a:tcPr marL="121920" marR="121920" marT="60960" marB="60960">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50637767"/>
                  </a:ext>
                </a:extLst>
              </a:tr>
            </a:tbl>
          </a:graphicData>
        </a:graphic>
      </p:graphicFrame>
      <p:grpSp>
        <p:nvGrpSpPr>
          <p:cNvPr id="6" name="Group 5">
            <a:extLst>
              <a:ext uri="{FF2B5EF4-FFF2-40B4-BE49-F238E27FC236}">
                <a16:creationId xmlns:a16="http://schemas.microsoft.com/office/drawing/2014/main" id="{5FA3DAB8-0DC9-124F-6038-2E296056E0F2}"/>
              </a:ext>
            </a:extLst>
          </p:cNvPr>
          <p:cNvGrpSpPr/>
          <p:nvPr/>
        </p:nvGrpSpPr>
        <p:grpSpPr>
          <a:xfrm>
            <a:off x="892099" y="4169798"/>
            <a:ext cx="744954" cy="574643"/>
            <a:chOff x="740975" y="2412046"/>
            <a:chExt cx="512861" cy="429519"/>
          </a:xfrm>
        </p:grpSpPr>
        <p:grpSp>
          <p:nvGrpSpPr>
            <p:cNvPr id="8" name="Group 7">
              <a:extLst>
                <a:ext uri="{FF2B5EF4-FFF2-40B4-BE49-F238E27FC236}">
                  <a16:creationId xmlns:a16="http://schemas.microsoft.com/office/drawing/2014/main" id="{EABA676F-3DA6-87D9-7038-888EE6B22008}"/>
                </a:ext>
              </a:extLst>
            </p:cNvPr>
            <p:cNvGrpSpPr/>
            <p:nvPr/>
          </p:nvGrpSpPr>
          <p:grpSpPr>
            <a:xfrm>
              <a:off x="869359" y="2412046"/>
              <a:ext cx="252005" cy="252005"/>
              <a:chOff x="818309" y="1831797"/>
              <a:chExt cx="365760" cy="365760"/>
            </a:xfrm>
          </p:grpSpPr>
          <p:pic>
            <p:nvPicPr>
              <p:cNvPr id="16" name="Graphic 15">
                <a:extLst>
                  <a:ext uri="{FF2B5EF4-FFF2-40B4-BE49-F238E27FC236}">
                    <a16:creationId xmlns:a16="http://schemas.microsoft.com/office/drawing/2014/main" id="{331F5D44-CBB6-F0E0-A3C0-50723A26B36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18309" y="1831797"/>
                <a:ext cx="365760" cy="365760"/>
              </a:xfrm>
              <a:prstGeom prst="rect">
                <a:avLst/>
              </a:prstGeom>
            </p:spPr>
          </p:pic>
          <p:sp>
            <p:nvSpPr>
              <p:cNvPr id="17" name="Rectangle 16">
                <a:extLst>
                  <a:ext uri="{FF2B5EF4-FFF2-40B4-BE49-F238E27FC236}">
                    <a16:creationId xmlns:a16="http://schemas.microsoft.com/office/drawing/2014/main" id="{6916BD69-A8B8-081E-D14B-742D829961AA}"/>
                  </a:ext>
                </a:extLst>
              </p:cNvPr>
              <p:cNvSpPr/>
              <p:nvPr/>
            </p:nvSpPr>
            <p:spPr>
              <a:xfrm>
                <a:off x="954418" y="1953937"/>
                <a:ext cx="83807" cy="8380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85"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Arial"/>
                  <a:ea typeface="+mn-ea"/>
                  <a:cs typeface="+mn-cs"/>
                </a:endParaRPr>
              </a:p>
            </p:txBody>
          </p:sp>
        </p:grpSp>
        <p:grpSp>
          <p:nvGrpSpPr>
            <p:cNvPr id="9" name="Group 8">
              <a:extLst>
                <a:ext uri="{FF2B5EF4-FFF2-40B4-BE49-F238E27FC236}">
                  <a16:creationId xmlns:a16="http://schemas.microsoft.com/office/drawing/2014/main" id="{D3E92499-EF4A-0D51-2BD6-28008EF1F32D}"/>
                </a:ext>
              </a:extLst>
            </p:cNvPr>
            <p:cNvGrpSpPr/>
            <p:nvPr/>
          </p:nvGrpSpPr>
          <p:grpSpPr>
            <a:xfrm>
              <a:off x="740975" y="2589560"/>
              <a:ext cx="252005" cy="252005"/>
              <a:chOff x="818309" y="1831797"/>
              <a:chExt cx="365760" cy="365760"/>
            </a:xfrm>
          </p:grpSpPr>
          <p:pic>
            <p:nvPicPr>
              <p:cNvPr id="14" name="Graphic 13">
                <a:extLst>
                  <a:ext uri="{FF2B5EF4-FFF2-40B4-BE49-F238E27FC236}">
                    <a16:creationId xmlns:a16="http://schemas.microsoft.com/office/drawing/2014/main" id="{13835259-10AC-ADB4-7171-86F54ECA095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18309" y="1831797"/>
                <a:ext cx="365760" cy="365760"/>
              </a:xfrm>
              <a:prstGeom prst="rect">
                <a:avLst/>
              </a:prstGeom>
            </p:spPr>
          </p:pic>
          <p:sp>
            <p:nvSpPr>
              <p:cNvPr id="15" name="Rectangle 14">
                <a:extLst>
                  <a:ext uri="{FF2B5EF4-FFF2-40B4-BE49-F238E27FC236}">
                    <a16:creationId xmlns:a16="http://schemas.microsoft.com/office/drawing/2014/main" id="{48110992-697D-8288-9501-F7007F109748}"/>
                  </a:ext>
                </a:extLst>
              </p:cNvPr>
              <p:cNvSpPr/>
              <p:nvPr/>
            </p:nvSpPr>
            <p:spPr>
              <a:xfrm>
                <a:off x="954418" y="1953937"/>
                <a:ext cx="83807" cy="8380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85"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Arial"/>
                  <a:ea typeface="+mn-ea"/>
                  <a:cs typeface="+mn-cs"/>
                </a:endParaRPr>
              </a:p>
            </p:txBody>
          </p:sp>
        </p:grpSp>
        <p:grpSp>
          <p:nvGrpSpPr>
            <p:cNvPr id="11" name="Group 10">
              <a:extLst>
                <a:ext uri="{FF2B5EF4-FFF2-40B4-BE49-F238E27FC236}">
                  <a16:creationId xmlns:a16="http://schemas.microsoft.com/office/drawing/2014/main" id="{34B6E5B7-BA06-51DA-E1E7-485C208C51B8}"/>
                </a:ext>
              </a:extLst>
            </p:cNvPr>
            <p:cNvGrpSpPr/>
            <p:nvPr/>
          </p:nvGrpSpPr>
          <p:grpSpPr>
            <a:xfrm>
              <a:off x="1001831" y="2588928"/>
              <a:ext cx="252005" cy="252005"/>
              <a:chOff x="818309" y="1831797"/>
              <a:chExt cx="365760" cy="365760"/>
            </a:xfrm>
          </p:grpSpPr>
          <p:pic>
            <p:nvPicPr>
              <p:cNvPr id="12" name="Graphic 11">
                <a:extLst>
                  <a:ext uri="{FF2B5EF4-FFF2-40B4-BE49-F238E27FC236}">
                    <a16:creationId xmlns:a16="http://schemas.microsoft.com/office/drawing/2014/main" id="{77BFEA81-FDAA-3EAF-FE1C-68A2091266AA}"/>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18309" y="1831797"/>
                <a:ext cx="365760" cy="365760"/>
              </a:xfrm>
              <a:prstGeom prst="rect">
                <a:avLst/>
              </a:prstGeom>
            </p:spPr>
          </p:pic>
          <p:sp>
            <p:nvSpPr>
              <p:cNvPr id="13" name="Rectangle 12">
                <a:extLst>
                  <a:ext uri="{FF2B5EF4-FFF2-40B4-BE49-F238E27FC236}">
                    <a16:creationId xmlns:a16="http://schemas.microsoft.com/office/drawing/2014/main" id="{ABC8C043-00EF-AD78-D614-2E389A1E7B91}"/>
                  </a:ext>
                </a:extLst>
              </p:cNvPr>
              <p:cNvSpPr/>
              <p:nvPr/>
            </p:nvSpPr>
            <p:spPr>
              <a:xfrm>
                <a:off x="954418" y="1953937"/>
                <a:ext cx="83807" cy="8380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85"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Arial"/>
                  <a:ea typeface="+mn-ea"/>
                  <a:cs typeface="+mn-cs"/>
                </a:endParaRPr>
              </a:p>
            </p:txBody>
          </p:sp>
        </p:grpSp>
      </p:grpSp>
      <p:grpSp>
        <p:nvGrpSpPr>
          <p:cNvPr id="18" name="Group 17">
            <a:extLst>
              <a:ext uri="{FF2B5EF4-FFF2-40B4-BE49-F238E27FC236}">
                <a16:creationId xmlns:a16="http://schemas.microsoft.com/office/drawing/2014/main" id="{CE1138CB-A7EC-3466-C5EF-29ED97496570}"/>
              </a:ext>
            </a:extLst>
          </p:cNvPr>
          <p:cNvGrpSpPr/>
          <p:nvPr/>
        </p:nvGrpSpPr>
        <p:grpSpPr>
          <a:xfrm>
            <a:off x="997914" y="2260160"/>
            <a:ext cx="582758" cy="677579"/>
            <a:chOff x="818309" y="1831797"/>
            <a:chExt cx="365760" cy="365760"/>
          </a:xfrm>
        </p:grpSpPr>
        <p:pic>
          <p:nvPicPr>
            <p:cNvPr id="19" name="Graphic 18">
              <a:extLst>
                <a:ext uri="{FF2B5EF4-FFF2-40B4-BE49-F238E27FC236}">
                  <a16:creationId xmlns:a16="http://schemas.microsoft.com/office/drawing/2014/main" id="{9913D3D7-2B77-4EE1-CF8E-CF3A96F29C89}"/>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18309" y="1831797"/>
              <a:ext cx="365760" cy="365760"/>
            </a:xfrm>
            <a:prstGeom prst="rect">
              <a:avLst/>
            </a:prstGeom>
          </p:spPr>
        </p:pic>
        <p:sp>
          <p:nvSpPr>
            <p:cNvPr id="20" name="Rectangle 19">
              <a:extLst>
                <a:ext uri="{FF2B5EF4-FFF2-40B4-BE49-F238E27FC236}">
                  <a16:creationId xmlns:a16="http://schemas.microsoft.com/office/drawing/2014/main" id="{1B234FF4-54BE-E374-7682-8D5C24BE2534}"/>
                </a:ext>
              </a:extLst>
            </p:cNvPr>
            <p:cNvSpPr/>
            <p:nvPr/>
          </p:nvSpPr>
          <p:spPr>
            <a:xfrm>
              <a:off x="954418" y="1953937"/>
              <a:ext cx="83807" cy="8380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85"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Arial"/>
                <a:ea typeface="+mn-ea"/>
                <a:cs typeface="+mn-cs"/>
              </a:endParaRPr>
            </a:p>
          </p:txBody>
        </p:sp>
      </p:grpSp>
      <p:grpSp>
        <p:nvGrpSpPr>
          <p:cNvPr id="22" name="Group 21">
            <a:extLst>
              <a:ext uri="{FF2B5EF4-FFF2-40B4-BE49-F238E27FC236}">
                <a16:creationId xmlns:a16="http://schemas.microsoft.com/office/drawing/2014/main" id="{103FFB16-ADD0-519F-BC37-65880E21CE57}"/>
              </a:ext>
            </a:extLst>
          </p:cNvPr>
          <p:cNvGrpSpPr/>
          <p:nvPr/>
        </p:nvGrpSpPr>
        <p:grpSpPr>
          <a:xfrm>
            <a:off x="1770179" y="3208371"/>
            <a:ext cx="1840292" cy="844309"/>
            <a:chOff x="1743628" y="3244931"/>
            <a:chExt cx="1840292" cy="844309"/>
          </a:xfrm>
        </p:grpSpPr>
        <p:sp>
          <p:nvSpPr>
            <p:cNvPr id="23" name="Content Placeholder 2">
              <a:extLst>
                <a:ext uri="{FF2B5EF4-FFF2-40B4-BE49-F238E27FC236}">
                  <a16:creationId xmlns:a16="http://schemas.microsoft.com/office/drawing/2014/main" id="{7C6DBE05-CC22-1C75-AF82-19A2AC7DCF49}"/>
                </a:ext>
              </a:extLst>
            </p:cNvPr>
            <p:cNvSpPr txBox="1">
              <a:spLocks/>
            </p:cNvSpPr>
            <p:nvPr/>
          </p:nvSpPr>
          <p:spPr>
            <a:xfrm>
              <a:off x="1785417" y="3778387"/>
              <a:ext cx="1798503" cy="310853"/>
            </a:xfrm>
            <a:prstGeom prst="rect">
              <a:avLst/>
            </a:prstGeom>
          </p:spPr>
          <p:txBody>
            <a:bodyPr vert="horz" lIns="0" tIns="0" rIns="0" bIns="0" rtlCol="0">
              <a:noAutofit/>
            </a:bodyPr>
            <a:lstStyle>
              <a:lvl1pPr marL="0" indent="0" algn="l" defTabSz="685800" rtl="0" eaLnBrk="1" latinLnBrk="0" hangingPunct="1">
                <a:lnSpc>
                  <a:spcPct val="100000"/>
                </a:lnSpc>
                <a:spcBef>
                  <a:spcPts val="0"/>
                </a:spcBef>
                <a:spcAft>
                  <a:spcPts val="600"/>
                </a:spcAft>
                <a:buFont typeface="Arial" panose="020B0604020202020204" pitchFamily="34" charset="0"/>
                <a:buNone/>
                <a:defRPr sz="1100" kern="1200">
                  <a:solidFill>
                    <a:schemeClr val="bg1"/>
                  </a:solidFill>
                  <a:latin typeface="+mn-lt"/>
                  <a:ea typeface="+mn-ea"/>
                  <a:cs typeface="+mn-cs"/>
                </a:defRPr>
              </a:lvl1pPr>
              <a:lvl2pPr marL="115888" indent="-115888" algn="l" defTabSz="685800" rtl="0" eaLnBrk="1" latinLnBrk="0" hangingPunct="1">
                <a:lnSpc>
                  <a:spcPct val="100000"/>
                </a:lnSpc>
                <a:spcBef>
                  <a:spcPts val="0"/>
                </a:spcBef>
                <a:spcAft>
                  <a:spcPts val="600"/>
                </a:spcAft>
                <a:buFont typeface="Arial" panose="020B0604020202020204" pitchFamily="34" charset="0"/>
                <a:buChar char="•"/>
                <a:defRPr sz="1100" kern="1200">
                  <a:solidFill>
                    <a:schemeClr val="bg1"/>
                  </a:solidFill>
                  <a:latin typeface="+mn-lt"/>
                  <a:ea typeface="+mn-ea"/>
                  <a:cs typeface="+mn-cs"/>
                </a:defRPr>
              </a:lvl2pPr>
              <a:lvl3pPr marL="231775" indent="-115888" algn="l" defTabSz="685800" rtl="0" eaLnBrk="1" latinLnBrk="0" hangingPunct="1">
                <a:lnSpc>
                  <a:spcPct val="100000"/>
                </a:lnSpc>
                <a:spcBef>
                  <a:spcPts val="0"/>
                </a:spcBef>
                <a:spcAft>
                  <a:spcPts val="600"/>
                </a:spcAft>
                <a:buFont typeface="Symbol" pitchFamily="2" charset="2"/>
                <a:buChar char="-"/>
                <a:defRPr sz="1100" kern="1200">
                  <a:solidFill>
                    <a:schemeClr val="bg1"/>
                  </a:solidFill>
                  <a:latin typeface="+mn-lt"/>
                  <a:ea typeface="+mn-ea"/>
                  <a:cs typeface="+mn-cs"/>
                </a:defRPr>
              </a:lvl3pPr>
              <a:lvl4pPr marL="341313" indent="-109538" algn="l" defTabSz="685800" rtl="0" eaLnBrk="1" latinLnBrk="0" hangingPunct="1">
                <a:lnSpc>
                  <a:spcPct val="100000"/>
                </a:lnSpc>
                <a:spcBef>
                  <a:spcPts val="0"/>
                </a:spcBef>
                <a:spcAft>
                  <a:spcPts val="600"/>
                </a:spcAft>
                <a:buFont typeface="Arial" panose="020B0604020202020204" pitchFamily="34" charset="0"/>
                <a:buChar char="•"/>
                <a:defRPr sz="1100" kern="1200">
                  <a:solidFill>
                    <a:schemeClr val="bg1"/>
                  </a:solidFill>
                  <a:latin typeface="+mn-lt"/>
                  <a:ea typeface="+mn-ea"/>
                  <a:cs typeface="+mn-cs"/>
                </a:defRPr>
              </a:lvl4pPr>
              <a:lvl5pPr marL="457200" indent="-115888" algn="l" defTabSz="685800" rtl="0" eaLnBrk="1" latinLnBrk="0" hangingPunct="1">
                <a:lnSpc>
                  <a:spcPct val="100000"/>
                </a:lnSpc>
                <a:spcBef>
                  <a:spcPts val="0"/>
                </a:spcBef>
                <a:spcAft>
                  <a:spcPts val="600"/>
                </a:spcAft>
                <a:buFont typeface="Symbol" pitchFamily="2" charset="2"/>
                <a:buChar char="-"/>
                <a:tabLst/>
                <a:defRPr sz="1100" kern="1200">
                  <a:solidFill>
                    <a:schemeClr val="bg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kumimoji="0" lang="en-US" sz="1467" b="0" i="0" u="none" strike="noStrike" kern="1200" cap="none" spc="0" normalizeH="0" baseline="0" noProof="0" dirty="0">
                  <a:ln>
                    <a:noFill/>
                  </a:ln>
                  <a:solidFill>
                    <a:prstClr val="white"/>
                  </a:solidFill>
                  <a:effectLst/>
                  <a:uLnTx/>
                  <a:uFillTx/>
                  <a:latin typeface="Arial"/>
                  <a:ea typeface="+mn-ea"/>
                  <a:cs typeface="+mn-cs"/>
                </a:rPr>
                <a:t>aggregators</a:t>
              </a:r>
            </a:p>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endParaRPr kumimoji="0" lang="en-US" sz="1467" b="0" i="0" u="none" strike="noStrike" kern="1200" cap="none" spc="0" normalizeH="0" baseline="0" noProof="0" dirty="0">
                <a:ln>
                  <a:noFill/>
                </a:ln>
                <a:solidFill>
                  <a:prstClr val="white"/>
                </a:solidFill>
                <a:effectLst/>
                <a:uLnTx/>
                <a:uFillTx/>
                <a:latin typeface="Arial"/>
                <a:ea typeface="+mn-ea"/>
                <a:cs typeface="+mn-cs"/>
              </a:endParaRPr>
            </a:p>
          </p:txBody>
        </p:sp>
        <p:sp>
          <p:nvSpPr>
            <p:cNvPr id="24" name="Content Placeholder 7">
              <a:extLst>
                <a:ext uri="{FF2B5EF4-FFF2-40B4-BE49-F238E27FC236}">
                  <a16:creationId xmlns:a16="http://schemas.microsoft.com/office/drawing/2014/main" id="{0632F54D-9C51-5385-7987-E2F53566325C}"/>
                </a:ext>
              </a:extLst>
            </p:cNvPr>
            <p:cNvSpPr txBox="1">
              <a:spLocks/>
            </p:cNvSpPr>
            <p:nvPr/>
          </p:nvSpPr>
          <p:spPr>
            <a:xfrm>
              <a:off x="1743628" y="3244931"/>
              <a:ext cx="1471520" cy="518856"/>
            </a:xfrm>
            <a:prstGeom prst="rect">
              <a:avLst/>
            </a:prstGeom>
          </p:spPr>
          <p:txBody>
            <a:bodyPr vert="horz" lIns="0" tIns="0" rIns="0" bIns="0" rtlCol="0">
              <a:noAutofit/>
            </a:bodyPr>
            <a:lstStyle>
              <a:lvl1pPr marL="0" indent="0" algn="l" defTabSz="685800" rtl="0" eaLnBrk="1" latinLnBrk="0" hangingPunct="1">
                <a:lnSpc>
                  <a:spcPct val="100000"/>
                </a:lnSpc>
                <a:spcBef>
                  <a:spcPts val="0"/>
                </a:spcBef>
                <a:spcAft>
                  <a:spcPts val="600"/>
                </a:spcAft>
                <a:buFont typeface="Arial" panose="020B0604020202020204" pitchFamily="34" charset="0"/>
                <a:buNone/>
                <a:defRPr sz="7000" kern="1200">
                  <a:solidFill>
                    <a:schemeClr val="bg1"/>
                  </a:solidFill>
                  <a:latin typeface="+mn-lt"/>
                  <a:ea typeface="+mn-ea"/>
                  <a:cs typeface="+mn-cs"/>
                </a:defRPr>
              </a:lvl1pPr>
              <a:lvl2pPr marL="115888" indent="-115888" algn="l" defTabSz="685800" rtl="0" eaLnBrk="1" latinLnBrk="0" hangingPunct="1">
                <a:lnSpc>
                  <a:spcPct val="100000"/>
                </a:lnSpc>
                <a:spcBef>
                  <a:spcPts val="0"/>
                </a:spcBef>
                <a:spcAft>
                  <a:spcPts val="600"/>
                </a:spcAft>
                <a:buFont typeface="Arial" panose="020B0604020202020204" pitchFamily="34" charset="0"/>
                <a:buChar char="•"/>
                <a:defRPr sz="7000" kern="1200">
                  <a:solidFill>
                    <a:schemeClr val="bg1"/>
                  </a:solidFill>
                  <a:latin typeface="+mn-lt"/>
                  <a:ea typeface="+mn-ea"/>
                  <a:cs typeface="+mn-cs"/>
                </a:defRPr>
              </a:lvl2pPr>
              <a:lvl3pPr marL="231775" indent="-115888" algn="l" defTabSz="685800" rtl="0" eaLnBrk="1" latinLnBrk="0" hangingPunct="1">
                <a:lnSpc>
                  <a:spcPct val="100000"/>
                </a:lnSpc>
                <a:spcBef>
                  <a:spcPts val="0"/>
                </a:spcBef>
                <a:spcAft>
                  <a:spcPts val="600"/>
                </a:spcAft>
                <a:buFont typeface="Symbol" pitchFamily="2" charset="2"/>
                <a:buChar char="-"/>
                <a:defRPr sz="7000" kern="1200">
                  <a:solidFill>
                    <a:schemeClr val="bg1"/>
                  </a:solidFill>
                  <a:latin typeface="+mn-lt"/>
                  <a:ea typeface="+mn-ea"/>
                  <a:cs typeface="+mn-cs"/>
                </a:defRPr>
              </a:lvl3pPr>
              <a:lvl4pPr marL="341313" indent="-109538" algn="l" defTabSz="685800" rtl="0" eaLnBrk="1" latinLnBrk="0" hangingPunct="1">
                <a:lnSpc>
                  <a:spcPct val="100000"/>
                </a:lnSpc>
                <a:spcBef>
                  <a:spcPts val="0"/>
                </a:spcBef>
                <a:spcAft>
                  <a:spcPts val="600"/>
                </a:spcAft>
                <a:buFont typeface="Arial" panose="020B0604020202020204" pitchFamily="34" charset="0"/>
                <a:buChar char="•"/>
                <a:defRPr sz="7000" kern="1200">
                  <a:solidFill>
                    <a:schemeClr val="bg1"/>
                  </a:solidFill>
                  <a:latin typeface="+mn-lt"/>
                  <a:ea typeface="+mn-ea"/>
                  <a:cs typeface="+mn-cs"/>
                </a:defRPr>
              </a:lvl4pPr>
              <a:lvl5pPr marL="457200" indent="-115888" algn="l" defTabSz="685800" rtl="0" eaLnBrk="1" latinLnBrk="0" hangingPunct="1">
                <a:lnSpc>
                  <a:spcPct val="100000"/>
                </a:lnSpc>
                <a:spcBef>
                  <a:spcPts val="0"/>
                </a:spcBef>
                <a:spcAft>
                  <a:spcPts val="600"/>
                </a:spcAft>
                <a:buFont typeface="Symbol" pitchFamily="2" charset="2"/>
                <a:buChar char="-"/>
                <a:tabLst/>
                <a:defRPr sz="7000" kern="1200">
                  <a:solidFill>
                    <a:schemeClr val="bg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kumimoji="0" lang="en-US" sz="3733" b="1" i="0" u="none" strike="noStrike" kern="1200" cap="none" spc="0" normalizeH="0" baseline="0" noProof="0" dirty="0">
                  <a:ln>
                    <a:noFill/>
                  </a:ln>
                  <a:solidFill>
                    <a:prstClr val="white"/>
                  </a:solidFill>
                  <a:effectLst/>
                  <a:uLnTx/>
                  <a:uFillTx/>
                  <a:latin typeface="Arial"/>
                  <a:ea typeface="+mn-ea"/>
                  <a:cs typeface="+mn-cs"/>
                </a:rPr>
                <a:t>33 </a:t>
              </a:r>
            </a:p>
          </p:txBody>
        </p:sp>
      </p:grpSp>
      <p:grpSp>
        <p:nvGrpSpPr>
          <p:cNvPr id="25" name="Group 24">
            <a:extLst>
              <a:ext uri="{FF2B5EF4-FFF2-40B4-BE49-F238E27FC236}">
                <a16:creationId xmlns:a16="http://schemas.microsoft.com/office/drawing/2014/main" id="{F99F42F2-B8DC-23E3-3BEC-9BBE59F953D7}"/>
              </a:ext>
            </a:extLst>
          </p:cNvPr>
          <p:cNvGrpSpPr/>
          <p:nvPr/>
        </p:nvGrpSpPr>
        <p:grpSpPr>
          <a:xfrm>
            <a:off x="1770179" y="5428152"/>
            <a:ext cx="1840292" cy="844309"/>
            <a:chOff x="1743628" y="3244931"/>
            <a:chExt cx="1840292" cy="844309"/>
          </a:xfrm>
        </p:grpSpPr>
        <p:sp>
          <p:nvSpPr>
            <p:cNvPr id="26" name="Content Placeholder 2">
              <a:extLst>
                <a:ext uri="{FF2B5EF4-FFF2-40B4-BE49-F238E27FC236}">
                  <a16:creationId xmlns:a16="http://schemas.microsoft.com/office/drawing/2014/main" id="{0361C2BE-CA14-2EC6-69C6-E7890266FF0E}"/>
                </a:ext>
              </a:extLst>
            </p:cNvPr>
            <p:cNvSpPr txBox="1">
              <a:spLocks/>
            </p:cNvSpPr>
            <p:nvPr/>
          </p:nvSpPr>
          <p:spPr>
            <a:xfrm>
              <a:off x="1785417" y="3778387"/>
              <a:ext cx="1798503" cy="310853"/>
            </a:xfrm>
            <a:prstGeom prst="rect">
              <a:avLst/>
            </a:prstGeom>
          </p:spPr>
          <p:txBody>
            <a:bodyPr vert="horz" lIns="0" tIns="0" rIns="0" bIns="0" rtlCol="0">
              <a:noAutofit/>
            </a:bodyPr>
            <a:lstStyle>
              <a:lvl1pPr marL="0" indent="0" algn="l" defTabSz="685800" rtl="0" eaLnBrk="1" latinLnBrk="0" hangingPunct="1">
                <a:lnSpc>
                  <a:spcPct val="100000"/>
                </a:lnSpc>
                <a:spcBef>
                  <a:spcPts val="0"/>
                </a:spcBef>
                <a:spcAft>
                  <a:spcPts val="600"/>
                </a:spcAft>
                <a:buFont typeface="Arial" panose="020B0604020202020204" pitchFamily="34" charset="0"/>
                <a:buNone/>
                <a:defRPr sz="1100" kern="1200">
                  <a:solidFill>
                    <a:schemeClr val="bg1"/>
                  </a:solidFill>
                  <a:latin typeface="+mn-lt"/>
                  <a:ea typeface="+mn-ea"/>
                  <a:cs typeface="+mn-cs"/>
                </a:defRPr>
              </a:lvl1pPr>
              <a:lvl2pPr marL="115888" indent="-115888" algn="l" defTabSz="685800" rtl="0" eaLnBrk="1" latinLnBrk="0" hangingPunct="1">
                <a:lnSpc>
                  <a:spcPct val="100000"/>
                </a:lnSpc>
                <a:spcBef>
                  <a:spcPts val="0"/>
                </a:spcBef>
                <a:spcAft>
                  <a:spcPts val="600"/>
                </a:spcAft>
                <a:buFont typeface="Arial" panose="020B0604020202020204" pitchFamily="34" charset="0"/>
                <a:buChar char="•"/>
                <a:defRPr sz="1100" kern="1200">
                  <a:solidFill>
                    <a:schemeClr val="bg1"/>
                  </a:solidFill>
                  <a:latin typeface="+mn-lt"/>
                  <a:ea typeface="+mn-ea"/>
                  <a:cs typeface="+mn-cs"/>
                </a:defRPr>
              </a:lvl2pPr>
              <a:lvl3pPr marL="231775" indent="-115888" algn="l" defTabSz="685800" rtl="0" eaLnBrk="1" latinLnBrk="0" hangingPunct="1">
                <a:lnSpc>
                  <a:spcPct val="100000"/>
                </a:lnSpc>
                <a:spcBef>
                  <a:spcPts val="0"/>
                </a:spcBef>
                <a:spcAft>
                  <a:spcPts val="600"/>
                </a:spcAft>
                <a:buFont typeface="Symbol" pitchFamily="2" charset="2"/>
                <a:buChar char="-"/>
                <a:defRPr sz="1100" kern="1200">
                  <a:solidFill>
                    <a:schemeClr val="bg1"/>
                  </a:solidFill>
                  <a:latin typeface="+mn-lt"/>
                  <a:ea typeface="+mn-ea"/>
                  <a:cs typeface="+mn-cs"/>
                </a:defRPr>
              </a:lvl3pPr>
              <a:lvl4pPr marL="341313" indent="-109538" algn="l" defTabSz="685800" rtl="0" eaLnBrk="1" latinLnBrk="0" hangingPunct="1">
                <a:lnSpc>
                  <a:spcPct val="100000"/>
                </a:lnSpc>
                <a:spcBef>
                  <a:spcPts val="0"/>
                </a:spcBef>
                <a:spcAft>
                  <a:spcPts val="600"/>
                </a:spcAft>
                <a:buFont typeface="Arial" panose="020B0604020202020204" pitchFamily="34" charset="0"/>
                <a:buChar char="•"/>
                <a:defRPr sz="1100" kern="1200">
                  <a:solidFill>
                    <a:schemeClr val="bg1"/>
                  </a:solidFill>
                  <a:latin typeface="+mn-lt"/>
                  <a:ea typeface="+mn-ea"/>
                  <a:cs typeface="+mn-cs"/>
                </a:defRPr>
              </a:lvl4pPr>
              <a:lvl5pPr marL="457200" indent="-115888" algn="l" defTabSz="685800" rtl="0" eaLnBrk="1" latinLnBrk="0" hangingPunct="1">
                <a:lnSpc>
                  <a:spcPct val="100000"/>
                </a:lnSpc>
                <a:spcBef>
                  <a:spcPts val="0"/>
                </a:spcBef>
                <a:spcAft>
                  <a:spcPts val="600"/>
                </a:spcAft>
                <a:buFont typeface="Symbol" pitchFamily="2" charset="2"/>
                <a:buChar char="-"/>
                <a:tabLst/>
                <a:defRPr sz="1100" kern="1200">
                  <a:solidFill>
                    <a:schemeClr val="bg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kumimoji="0" lang="en-US" sz="1467" b="0" i="0" u="none" strike="noStrike" kern="1200" cap="none" spc="0" normalizeH="0" baseline="0" noProof="0" dirty="0">
                  <a:ln>
                    <a:noFill/>
                  </a:ln>
                  <a:solidFill>
                    <a:prstClr val="white"/>
                  </a:solidFill>
                  <a:effectLst/>
                  <a:uLnTx/>
                  <a:uFillTx/>
                  <a:latin typeface="Arial"/>
                  <a:ea typeface="+mn-ea"/>
                  <a:cs typeface="+mn-cs"/>
                </a:rPr>
                <a:t>LPP members</a:t>
              </a:r>
            </a:p>
          </p:txBody>
        </p:sp>
        <p:sp>
          <p:nvSpPr>
            <p:cNvPr id="27" name="Content Placeholder 7">
              <a:extLst>
                <a:ext uri="{FF2B5EF4-FFF2-40B4-BE49-F238E27FC236}">
                  <a16:creationId xmlns:a16="http://schemas.microsoft.com/office/drawing/2014/main" id="{4CD448A9-0D73-C9C8-8F50-D63600CA99B0}"/>
                </a:ext>
              </a:extLst>
            </p:cNvPr>
            <p:cNvSpPr txBox="1">
              <a:spLocks/>
            </p:cNvSpPr>
            <p:nvPr/>
          </p:nvSpPr>
          <p:spPr>
            <a:xfrm>
              <a:off x="1743628" y="3244931"/>
              <a:ext cx="1471520" cy="518856"/>
            </a:xfrm>
            <a:prstGeom prst="rect">
              <a:avLst/>
            </a:prstGeom>
          </p:spPr>
          <p:txBody>
            <a:bodyPr vert="horz" lIns="0" tIns="0" rIns="0" bIns="0" rtlCol="0">
              <a:noAutofit/>
            </a:bodyPr>
            <a:lstStyle>
              <a:lvl1pPr marL="0" indent="0" algn="l" defTabSz="685800" rtl="0" eaLnBrk="1" latinLnBrk="0" hangingPunct="1">
                <a:lnSpc>
                  <a:spcPct val="100000"/>
                </a:lnSpc>
                <a:spcBef>
                  <a:spcPts val="0"/>
                </a:spcBef>
                <a:spcAft>
                  <a:spcPts val="600"/>
                </a:spcAft>
                <a:buFont typeface="Arial" panose="020B0604020202020204" pitchFamily="34" charset="0"/>
                <a:buNone/>
                <a:defRPr sz="7000" kern="1200">
                  <a:solidFill>
                    <a:schemeClr val="bg1"/>
                  </a:solidFill>
                  <a:latin typeface="+mn-lt"/>
                  <a:ea typeface="+mn-ea"/>
                  <a:cs typeface="+mn-cs"/>
                </a:defRPr>
              </a:lvl1pPr>
              <a:lvl2pPr marL="115888" indent="-115888" algn="l" defTabSz="685800" rtl="0" eaLnBrk="1" latinLnBrk="0" hangingPunct="1">
                <a:lnSpc>
                  <a:spcPct val="100000"/>
                </a:lnSpc>
                <a:spcBef>
                  <a:spcPts val="0"/>
                </a:spcBef>
                <a:spcAft>
                  <a:spcPts val="600"/>
                </a:spcAft>
                <a:buFont typeface="Arial" panose="020B0604020202020204" pitchFamily="34" charset="0"/>
                <a:buChar char="•"/>
                <a:defRPr sz="7000" kern="1200">
                  <a:solidFill>
                    <a:schemeClr val="bg1"/>
                  </a:solidFill>
                  <a:latin typeface="+mn-lt"/>
                  <a:ea typeface="+mn-ea"/>
                  <a:cs typeface="+mn-cs"/>
                </a:defRPr>
              </a:lvl2pPr>
              <a:lvl3pPr marL="231775" indent="-115888" algn="l" defTabSz="685800" rtl="0" eaLnBrk="1" latinLnBrk="0" hangingPunct="1">
                <a:lnSpc>
                  <a:spcPct val="100000"/>
                </a:lnSpc>
                <a:spcBef>
                  <a:spcPts val="0"/>
                </a:spcBef>
                <a:spcAft>
                  <a:spcPts val="600"/>
                </a:spcAft>
                <a:buFont typeface="Symbol" pitchFamily="2" charset="2"/>
                <a:buChar char="-"/>
                <a:defRPr sz="7000" kern="1200">
                  <a:solidFill>
                    <a:schemeClr val="bg1"/>
                  </a:solidFill>
                  <a:latin typeface="+mn-lt"/>
                  <a:ea typeface="+mn-ea"/>
                  <a:cs typeface="+mn-cs"/>
                </a:defRPr>
              </a:lvl3pPr>
              <a:lvl4pPr marL="341313" indent="-109538" algn="l" defTabSz="685800" rtl="0" eaLnBrk="1" latinLnBrk="0" hangingPunct="1">
                <a:lnSpc>
                  <a:spcPct val="100000"/>
                </a:lnSpc>
                <a:spcBef>
                  <a:spcPts val="0"/>
                </a:spcBef>
                <a:spcAft>
                  <a:spcPts val="600"/>
                </a:spcAft>
                <a:buFont typeface="Arial" panose="020B0604020202020204" pitchFamily="34" charset="0"/>
                <a:buChar char="•"/>
                <a:defRPr sz="7000" kern="1200">
                  <a:solidFill>
                    <a:schemeClr val="bg1"/>
                  </a:solidFill>
                  <a:latin typeface="+mn-lt"/>
                  <a:ea typeface="+mn-ea"/>
                  <a:cs typeface="+mn-cs"/>
                </a:defRPr>
              </a:lvl4pPr>
              <a:lvl5pPr marL="457200" indent="-115888" algn="l" defTabSz="685800" rtl="0" eaLnBrk="1" latinLnBrk="0" hangingPunct="1">
                <a:lnSpc>
                  <a:spcPct val="100000"/>
                </a:lnSpc>
                <a:spcBef>
                  <a:spcPts val="0"/>
                </a:spcBef>
                <a:spcAft>
                  <a:spcPts val="600"/>
                </a:spcAft>
                <a:buFont typeface="Symbol" pitchFamily="2" charset="2"/>
                <a:buChar char="-"/>
                <a:tabLst/>
                <a:defRPr sz="7000" kern="1200">
                  <a:solidFill>
                    <a:schemeClr val="bg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kumimoji="0" lang="en-US" sz="3733" b="1" i="0" u="none" strike="noStrike" kern="1200" cap="none" spc="0" normalizeH="0" baseline="0" noProof="0" dirty="0">
                  <a:ln>
                    <a:noFill/>
                  </a:ln>
                  <a:solidFill>
                    <a:prstClr val="white"/>
                  </a:solidFill>
                  <a:effectLst/>
                  <a:uLnTx/>
                  <a:uFillTx/>
                  <a:latin typeface="Arial"/>
                  <a:ea typeface="+mn-ea"/>
                  <a:cs typeface="+mn-cs"/>
                </a:rPr>
                <a:t>73 </a:t>
              </a:r>
            </a:p>
          </p:txBody>
        </p:sp>
      </p:grpSp>
      <p:pic>
        <p:nvPicPr>
          <p:cNvPr id="29" name="Graphic 28">
            <a:extLst>
              <a:ext uri="{FF2B5EF4-FFF2-40B4-BE49-F238E27FC236}">
                <a16:creationId xmlns:a16="http://schemas.microsoft.com/office/drawing/2014/main" id="{6718116E-722E-913A-02A4-CB804EED2606}"/>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97155" y="3266104"/>
            <a:ext cx="567498" cy="567498"/>
          </a:xfrm>
          <a:prstGeom prst="rect">
            <a:avLst/>
          </a:prstGeom>
        </p:spPr>
      </p:pic>
      <p:pic>
        <p:nvPicPr>
          <p:cNvPr id="31" name="Grafik 106">
            <a:extLst>
              <a:ext uri="{FF2B5EF4-FFF2-40B4-BE49-F238E27FC236}">
                <a16:creationId xmlns:a16="http://schemas.microsoft.com/office/drawing/2014/main" id="{6D0FE057-565D-0F33-84B3-BBF8ABF259C9}"/>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p:blipFill>
        <p:spPr>
          <a:xfrm>
            <a:off x="994613" y="5549876"/>
            <a:ext cx="567158" cy="567158"/>
          </a:xfrm>
          <a:prstGeom prst="rect">
            <a:avLst/>
          </a:prstGeom>
        </p:spPr>
      </p:pic>
    </p:spTree>
    <p:extLst>
      <p:ext uri="{BB962C8B-B14F-4D97-AF65-F5344CB8AC3E}">
        <p14:creationId xmlns:p14="http://schemas.microsoft.com/office/powerpoint/2010/main" val="30264231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umsplatzhalter 4">
            <a:extLst>
              <a:ext uri="{FF2B5EF4-FFF2-40B4-BE49-F238E27FC236}">
                <a16:creationId xmlns:a16="http://schemas.microsoft.com/office/drawing/2014/main" id="{9A96DAC2-52F6-AB4F-AE90-86EEA87173A2}"/>
              </a:ext>
            </a:extLst>
          </p:cNvPr>
          <p:cNvSpPr>
            <a:spLocks noGrp="1"/>
          </p:cNvSpPr>
          <p:nvPr>
            <p:ph type="dt" sz="half" idx="14"/>
          </p:nvPr>
        </p:nvSpPr>
        <p:spPr/>
        <p:txBody>
          <a:bodyPr/>
          <a:lstStyle/>
          <a:p>
            <a:pPr defTabSz="609570">
              <a:defRPr/>
            </a:pPr>
            <a:fld id="{4DE1B0C0-5BED-41E3-AC24-BCF76778BD13}" type="datetime1">
              <a:rPr lang="en-US">
                <a:solidFill>
                  <a:srgbClr val="3C289B"/>
                </a:solidFill>
                <a:latin typeface="Arial"/>
              </a:rPr>
              <a:pPr defTabSz="609570">
                <a:defRPr/>
              </a:pPr>
              <a:t>07/18/2024</a:t>
            </a:fld>
            <a:endParaRPr lang="en-US" dirty="0">
              <a:solidFill>
                <a:srgbClr val="3C289B"/>
              </a:solidFill>
              <a:latin typeface="Arial"/>
            </a:endParaRPr>
          </a:p>
        </p:txBody>
      </p:sp>
      <p:sp>
        <p:nvSpPr>
          <p:cNvPr id="7" name="Foliennummernplatzhalter 6">
            <a:extLst>
              <a:ext uri="{FF2B5EF4-FFF2-40B4-BE49-F238E27FC236}">
                <a16:creationId xmlns:a16="http://schemas.microsoft.com/office/drawing/2014/main" id="{D6EEC293-D3EB-5341-B05C-EABD11D8AAA9}"/>
              </a:ext>
            </a:extLst>
          </p:cNvPr>
          <p:cNvSpPr>
            <a:spLocks noGrp="1"/>
          </p:cNvSpPr>
          <p:nvPr>
            <p:ph type="sldNum" sz="quarter" idx="16"/>
          </p:nvPr>
        </p:nvSpPr>
        <p:spPr/>
        <p:txBody>
          <a:bodyPr/>
          <a:lstStyle/>
          <a:p>
            <a:pPr defTabSz="609570">
              <a:defRPr/>
            </a:pPr>
            <a:fld id="{F207DD7E-2893-4952-BB40-9A5B851D3DD5}" type="slidenum">
              <a:rPr lang="en-US">
                <a:solidFill>
                  <a:srgbClr val="3C289B"/>
                </a:solidFill>
                <a:latin typeface="Arial"/>
              </a:rPr>
              <a:pPr defTabSz="609570">
                <a:defRPr/>
              </a:pPr>
              <a:t>5</a:t>
            </a:fld>
            <a:endParaRPr lang="en-US" dirty="0">
              <a:solidFill>
                <a:srgbClr val="3C289B"/>
              </a:solidFill>
              <a:latin typeface="Arial"/>
            </a:endParaRPr>
          </a:p>
        </p:txBody>
      </p:sp>
      <p:sp>
        <p:nvSpPr>
          <p:cNvPr id="4" name="Footer Placeholder 3">
            <a:extLst>
              <a:ext uri="{FF2B5EF4-FFF2-40B4-BE49-F238E27FC236}">
                <a16:creationId xmlns:a16="http://schemas.microsoft.com/office/drawing/2014/main" id="{FE89AB43-D404-4640-B959-357A9B875958}"/>
              </a:ext>
            </a:extLst>
          </p:cNvPr>
          <p:cNvSpPr>
            <a:spLocks noGrp="1"/>
          </p:cNvSpPr>
          <p:nvPr>
            <p:ph type="ftr" sz="quarter" idx="17"/>
          </p:nvPr>
        </p:nvSpPr>
        <p:spPr/>
        <p:txBody>
          <a:bodyPr/>
          <a:lstStyle/>
          <a:p>
            <a:pPr defTabSz="609570">
              <a:defRPr/>
            </a:pPr>
            <a:r>
              <a:rPr lang="en-US" dirty="0">
                <a:solidFill>
                  <a:srgbClr val="3C289B"/>
                </a:solidFill>
                <a:latin typeface="Arial"/>
              </a:rPr>
              <a:t>Confidential</a:t>
            </a:r>
          </a:p>
        </p:txBody>
      </p:sp>
      <p:sp>
        <p:nvSpPr>
          <p:cNvPr id="8" name="Title 4">
            <a:extLst>
              <a:ext uri="{FF2B5EF4-FFF2-40B4-BE49-F238E27FC236}">
                <a16:creationId xmlns:a16="http://schemas.microsoft.com/office/drawing/2014/main" id="{C2B56BFE-82D1-A26C-E269-FF905664BDAE}"/>
              </a:ext>
            </a:extLst>
          </p:cNvPr>
          <p:cNvSpPr>
            <a:spLocks noGrp="1"/>
          </p:cNvSpPr>
          <p:nvPr>
            <p:ph type="title"/>
          </p:nvPr>
        </p:nvSpPr>
        <p:spPr>
          <a:xfrm>
            <a:off x="1219200" y="395822"/>
            <a:ext cx="10615205" cy="1132415"/>
          </a:xfrm>
        </p:spPr>
        <p:txBody>
          <a:bodyPr/>
          <a:lstStyle/>
          <a:p>
            <a:r>
              <a:rPr lang="en-US" dirty="0"/>
              <a:t>Large Practice Program (LPP)</a:t>
            </a:r>
          </a:p>
        </p:txBody>
      </p:sp>
      <p:sp>
        <p:nvSpPr>
          <p:cNvPr id="17" name="object 10">
            <a:extLst>
              <a:ext uri="{FF2B5EF4-FFF2-40B4-BE49-F238E27FC236}">
                <a16:creationId xmlns:a16="http://schemas.microsoft.com/office/drawing/2014/main" id="{5B399515-AA42-5468-DC97-8938BD271B6C}"/>
              </a:ext>
            </a:extLst>
          </p:cNvPr>
          <p:cNvSpPr txBox="1"/>
          <p:nvPr/>
        </p:nvSpPr>
        <p:spPr>
          <a:xfrm>
            <a:off x="1219200" y="3256093"/>
            <a:ext cx="2299363" cy="2438467"/>
          </a:xfrm>
          <a:prstGeom prst="rect">
            <a:avLst/>
          </a:prstGeom>
        </p:spPr>
        <p:txBody>
          <a:bodyPr vert="horz" wrap="square" lIns="0" tIns="16933" rIns="0" bIns="0" rtlCol="0">
            <a:spAutoFit/>
          </a:bodyPr>
          <a:lstStyle/>
          <a:p>
            <a:pPr marL="16933" marR="307315" defTabSz="1219110">
              <a:defRPr/>
            </a:pPr>
            <a:endParaRPr lang="en-US" sz="1467" b="1" dirty="0">
              <a:solidFill>
                <a:srgbClr val="3C289B"/>
              </a:solidFill>
              <a:latin typeface="Arial"/>
              <a:cs typeface="Calibri"/>
            </a:endParaRPr>
          </a:p>
          <a:p>
            <a:pPr marL="16933" marR="307315" defTabSz="1219110">
              <a:defRPr/>
            </a:pPr>
            <a:r>
              <a:rPr lang="en-US" sz="1467" b="1" dirty="0">
                <a:solidFill>
                  <a:srgbClr val="3C289B"/>
                </a:solidFill>
                <a:latin typeface="Arial"/>
                <a:cs typeface="Calibri"/>
              </a:rPr>
              <a:t>Enhance Value </a:t>
            </a:r>
          </a:p>
          <a:p>
            <a:pPr marL="16933" marR="307315" defTabSz="1219110">
              <a:defRPr/>
            </a:pPr>
            <a:endParaRPr sz="1600" dirty="0">
              <a:solidFill>
                <a:srgbClr val="3C289B"/>
              </a:solidFill>
              <a:latin typeface="Arial"/>
              <a:cs typeface="Calibri"/>
            </a:endParaRPr>
          </a:p>
          <a:p>
            <a:pPr defTabSz="914332">
              <a:spcAft>
                <a:spcPts val="800"/>
              </a:spcAft>
              <a:defRPr kumimoji="0" sz="1400" b="0" i="0" u="none" strike="noStrike" cap="none" spc="0" normalizeH="0" baseline="0" noProof="0">
                <a:ln w="9525" cap="flat" cmpd="sng" algn="ctr">
                  <a:noFill/>
                  <a:prstDash val="solid"/>
                  <a:round/>
                  <a:headEnd type="none" w="med" len="med"/>
                  <a:tailEnd type="none" w="med" len="med"/>
                </a:ln>
                <a:solidFill>
                  <a:srgbClr val="464646"/>
                </a:solidFill>
                <a:uLnTx/>
                <a:uFillTx/>
                <a:latin typeface="+mn-lt"/>
                <a:ea typeface="+mn-ea"/>
                <a:cs typeface="+mn-cs"/>
                <a:sym typeface="Wingdings" charset="2"/>
              </a:defRPr>
            </a:pPr>
            <a:r>
              <a:rPr lang="en-US" sz="1100" dirty="0">
                <a:ln w="9525" cap="flat" cmpd="sng" algn="ctr">
                  <a:noFill/>
                  <a:prstDash val="solid"/>
                  <a:round/>
                  <a:headEnd type="none" w="med" len="med"/>
                  <a:tailEnd type="none" w="med" len="med"/>
                </a:ln>
                <a:solidFill>
                  <a:srgbClr val="464646"/>
                </a:solidFill>
                <a:latin typeface="Arial"/>
                <a:cs typeface="Arial" pitchFamily="34" charset="0"/>
                <a:sym typeface="Wingdings" charset="2"/>
              </a:rPr>
              <a:t>Gain differentiated contract opportunities specifically for LPP participants</a:t>
            </a:r>
          </a:p>
          <a:p>
            <a:pPr defTabSz="914332">
              <a:spcAft>
                <a:spcPts val="800"/>
              </a:spcAft>
              <a:defRPr kumimoji="0" sz="1400" b="0" i="0" u="none" strike="noStrike" cap="none" spc="0" normalizeH="0" baseline="0" noProof="0">
                <a:ln w="9525" cap="flat" cmpd="sng" algn="ctr">
                  <a:noFill/>
                  <a:prstDash val="solid"/>
                  <a:round/>
                  <a:headEnd type="none" w="med" len="med"/>
                  <a:tailEnd type="none" w="med" len="med"/>
                </a:ln>
                <a:solidFill>
                  <a:srgbClr val="464646"/>
                </a:solidFill>
                <a:uLnTx/>
                <a:uFillTx/>
                <a:latin typeface="+mn-lt"/>
                <a:ea typeface="+mn-ea"/>
                <a:cs typeface="+mn-cs"/>
                <a:sym typeface="Wingdings" charset="2"/>
              </a:defRPr>
            </a:pPr>
            <a:r>
              <a:rPr lang="en-US" sz="1100" dirty="0">
                <a:ln w="9525" cap="flat" cmpd="sng" algn="ctr">
                  <a:noFill/>
                  <a:prstDash val="solid"/>
                  <a:round/>
                  <a:headEnd type="none" w="med" len="med"/>
                  <a:tailEnd type="none" w="med" len="med"/>
                </a:ln>
                <a:solidFill>
                  <a:srgbClr val="464646"/>
                </a:solidFill>
                <a:latin typeface="Arial"/>
                <a:cs typeface="Arial" pitchFamily="34" charset="0"/>
                <a:sym typeface="Wingdings" charset="2"/>
              </a:rPr>
              <a:t>AB Specialty GPOs negotiates with manufacturer partners to secure discounts and rebates that match the purchase volume of our LPP members</a:t>
            </a:r>
          </a:p>
          <a:p>
            <a:pPr marL="16933" marR="6773" defTabSz="1219110">
              <a:lnSpc>
                <a:spcPct val="108400"/>
              </a:lnSpc>
              <a:defRPr/>
            </a:pPr>
            <a:endParaRPr sz="1067" dirty="0">
              <a:solidFill>
                <a:srgbClr val="464646"/>
              </a:solidFill>
              <a:latin typeface="Arial"/>
              <a:cs typeface="Calibri"/>
            </a:endParaRPr>
          </a:p>
        </p:txBody>
      </p:sp>
      <p:sp>
        <p:nvSpPr>
          <p:cNvPr id="19" name="object 3">
            <a:extLst>
              <a:ext uri="{FF2B5EF4-FFF2-40B4-BE49-F238E27FC236}">
                <a16:creationId xmlns:a16="http://schemas.microsoft.com/office/drawing/2014/main" id="{F705EF52-9974-BA75-90A3-D382A17579D5}"/>
              </a:ext>
            </a:extLst>
          </p:cNvPr>
          <p:cNvSpPr txBox="1"/>
          <p:nvPr/>
        </p:nvSpPr>
        <p:spPr>
          <a:xfrm>
            <a:off x="6692739" y="3473676"/>
            <a:ext cx="1817279" cy="242866"/>
          </a:xfrm>
          <a:prstGeom prst="rect">
            <a:avLst/>
          </a:prstGeom>
        </p:spPr>
        <p:txBody>
          <a:bodyPr vert="horz" wrap="square" lIns="0" tIns="16933" rIns="0" bIns="0" rtlCol="0">
            <a:spAutoFit/>
          </a:bodyPr>
          <a:lstStyle/>
          <a:p>
            <a:pPr marL="16933" marR="6773" defTabSz="1219110">
              <a:defRPr/>
            </a:pPr>
            <a:r>
              <a:rPr lang="en-US" sz="1467" b="1" dirty="0">
                <a:solidFill>
                  <a:srgbClr val="3C289B"/>
                </a:solidFill>
                <a:latin typeface="Arial"/>
                <a:cs typeface="Calibri"/>
              </a:rPr>
              <a:t>Influence </a:t>
            </a:r>
            <a:endParaRPr sz="1467" dirty="0">
              <a:solidFill>
                <a:srgbClr val="3C289B"/>
              </a:solidFill>
              <a:latin typeface="Arial"/>
              <a:cs typeface="Calibri"/>
            </a:endParaRPr>
          </a:p>
        </p:txBody>
      </p:sp>
      <p:sp>
        <p:nvSpPr>
          <p:cNvPr id="20" name="object 11">
            <a:extLst>
              <a:ext uri="{FF2B5EF4-FFF2-40B4-BE49-F238E27FC236}">
                <a16:creationId xmlns:a16="http://schemas.microsoft.com/office/drawing/2014/main" id="{3E361FAB-58D8-D23E-07AE-C59F451C8EAC}"/>
              </a:ext>
            </a:extLst>
          </p:cNvPr>
          <p:cNvSpPr txBox="1"/>
          <p:nvPr/>
        </p:nvSpPr>
        <p:spPr>
          <a:xfrm>
            <a:off x="3958446" y="3256089"/>
            <a:ext cx="2241388" cy="1899793"/>
          </a:xfrm>
          <a:prstGeom prst="rect">
            <a:avLst/>
          </a:prstGeom>
        </p:spPr>
        <p:txBody>
          <a:bodyPr vert="horz" wrap="square" lIns="0" tIns="16933" rIns="0" bIns="0" rtlCol="0">
            <a:spAutoFit/>
          </a:bodyPr>
          <a:lstStyle/>
          <a:p>
            <a:pPr marL="26246" marR="94820" defTabSz="1219110">
              <a:defRPr/>
            </a:pPr>
            <a:endParaRPr lang="en-US" sz="1467" b="1" dirty="0">
              <a:solidFill>
                <a:srgbClr val="3C289B"/>
              </a:solidFill>
              <a:latin typeface="Arial"/>
              <a:cs typeface="Calibri"/>
            </a:endParaRPr>
          </a:p>
          <a:p>
            <a:pPr marL="26246" marR="94820" defTabSz="1219110">
              <a:defRPr/>
            </a:pPr>
            <a:r>
              <a:rPr lang="en-US" sz="1467" b="1" dirty="0">
                <a:solidFill>
                  <a:srgbClr val="3C289B"/>
                </a:solidFill>
                <a:latin typeface="Arial"/>
                <a:cs typeface="Calibri"/>
              </a:rPr>
              <a:t>Educate</a:t>
            </a:r>
          </a:p>
          <a:p>
            <a:pPr marL="26246" marR="94820" defTabSz="1219110">
              <a:defRPr/>
            </a:pPr>
            <a:endParaRPr sz="1600" dirty="0">
              <a:solidFill>
                <a:srgbClr val="3C289B"/>
              </a:solidFill>
              <a:latin typeface="Arial"/>
              <a:cs typeface="Calibri"/>
            </a:endParaRPr>
          </a:p>
          <a:p>
            <a:pPr defTabSz="914354">
              <a:defRPr kumimoji="0" sz="1400" b="0" i="0" u="none" strike="noStrike" cap="none" spc="0" normalizeH="0" baseline="0" noProof="0">
                <a:ln w="9525" cap="flat" cmpd="sng" algn="ctr">
                  <a:noFill/>
                  <a:prstDash val="solid"/>
                  <a:round/>
                  <a:headEnd type="none" w="med" len="med"/>
                  <a:tailEnd type="none" w="med" len="med"/>
                </a:ln>
                <a:solidFill>
                  <a:srgbClr val="464646"/>
                </a:solidFill>
                <a:uLnTx/>
                <a:uFillTx/>
                <a:latin typeface="+mn-lt"/>
                <a:ea typeface="+mn-ea"/>
                <a:cs typeface="+mn-cs"/>
                <a:sym typeface="Wingdings" charset="2"/>
              </a:defRPr>
            </a:pPr>
            <a:r>
              <a:rPr lang="en-US" sz="1100" dirty="0">
                <a:ln w="9525" cap="flat" cmpd="sng" algn="ctr">
                  <a:noFill/>
                  <a:prstDash val="solid"/>
                  <a:round/>
                  <a:headEnd type="none" w="med" len="med"/>
                  <a:tailEnd type="none" w="med" len="med"/>
                </a:ln>
                <a:solidFill>
                  <a:srgbClr val="464646"/>
                </a:solidFill>
                <a:latin typeface="Arial"/>
                <a:cs typeface="Arial" pitchFamily="34" charset="0"/>
                <a:sym typeface="Wingdings" charset="2"/>
              </a:rPr>
              <a:t>Access clinical and operational education virtually and in-person</a:t>
            </a:r>
          </a:p>
          <a:p>
            <a:pPr defTabSz="914354">
              <a:defRPr kumimoji="0" sz="1400" b="0" i="0" u="none" strike="noStrike" cap="none" spc="0" normalizeH="0" baseline="0" noProof="0">
                <a:ln w="9525" cap="flat" cmpd="sng" algn="ctr">
                  <a:noFill/>
                  <a:prstDash val="solid"/>
                  <a:round/>
                  <a:headEnd type="none" w="med" len="med"/>
                  <a:tailEnd type="none" w="med" len="med"/>
                </a:ln>
                <a:solidFill>
                  <a:srgbClr val="464646"/>
                </a:solidFill>
                <a:uLnTx/>
                <a:uFillTx/>
                <a:latin typeface="+mn-lt"/>
                <a:ea typeface="+mn-ea"/>
                <a:cs typeface="+mn-cs"/>
                <a:sym typeface="Wingdings" charset="2"/>
              </a:defRPr>
            </a:pPr>
            <a:endParaRPr lang="en-US" sz="1100" dirty="0">
              <a:ln w="9525" cap="flat" cmpd="sng" algn="ctr">
                <a:noFill/>
                <a:prstDash val="solid"/>
                <a:round/>
                <a:headEnd type="none" w="med" len="med"/>
                <a:tailEnd type="none" w="med" len="med"/>
              </a:ln>
              <a:solidFill>
                <a:srgbClr val="464646"/>
              </a:solidFill>
              <a:latin typeface="Arial"/>
              <a:cs typeface="Arial" pitchFamily="34" charset="0"/>
              <a:sym typeface="Wingdings" charset="2"/>
            </a:endParaRPr>
          </a:p>
          <a:p>
            <a:pPr defTabSz="914354">
              <a:defRPr kumimoji="0" sz="1400" b="0" i="0" u="none" strike="noStrike" cap="none" spc="0" normalizeH="0" baseline="0" noProof="0">
                <a:ln w="9525" cap="flat" cmpd="sng" algn="ctr">
                  <a:noFill/>
                  <a:prstDash val="solid"/>
                  <a:round/>
                  <a:headEnd type="none" w="med" len="med"/>
                  <a:tailEnd type="none" w="med" len="med"/>
                </a:ln>
                <a:solidFill>
                  <a:srgbClr val="464646"/>
                </a:solidFill>
                <a:uLnTx/>
                <a:uFillTx/>
                <a:latin typeface="+mn-lt"/>
                <a:ea typeface="+mn-ea"/>
                <a:cs typeface="+mn-cs"/>
                <a:sym typeface="Wingdings" charset="2"/>
              </a:defRPr>
            </a:pPr>
            <a:r>
              <a:rPr lang="en-US" sz="1100" dirty="0">
                <a:ln w="9525" cap="flat" cmpd="sng" algn="ctr">
                  <a:noFill/>
                  <a:prstDash val="solid"/>
                  <a:round/>
                  <a:headEnd type="none" w="med" len="med"/>
                  <a:tailEnd type="none" w="med" len="med"/>
                </a:ln>
                <a:solidFill>
                  <a:srgbClr val="464646"/>
                </a:solidFill>
                <a:latin typeface="Arial"/>
                <a:cs typeface="Arial" pitchFamily="34" charset="0"/>
                <a:sym typeface="Wingdings" charset="2"/>
              </a:rPr>
              <a:t>Regular educational programming is available to address the issues and trend impacting large community specialty practices</a:t>
            </a:r>
          </a:p>
        </p:txBody>
      </p:sp>
      <p:sp>
        <p:nvSpPr>
          <p:cNvPr id="21" name="object 12">
            <a:extLst>
              <a:ext uri="{FF2B5EF4-FFF2-40B4-BE49-F238E27FC236}">
                <a16:creationId xmlns:a16="http://schemas.microsoft.com/office/drawing/2014/main" id="{E4412B33-AEB4-9A91-F6C5-E59B181B151A}"/>
              </a:ext>
            </a:extLst>
          </p:cNvPr>
          <p:cNvSpPr txBox="1"/>
          <p:nvPr/>
        </p:nvSpPr>
        <p:spPr>
          <a:xfrm>
            <a:off x="6692738" y="3944654"/>
            <a:ext cx="2241388" cy="1202038"/>
          </a:xfrm>
          <a:prstGeom prst="rect">
            <a:avLst/>
          </a:prstGeom>
        </p:spPr>
        <p:txBody>
          <a:bodyPr vert="horz" wrap="square" lIns="0" tIns="16933" rIns="0" bIns="0" rtlCol="0">
            <a:spAutoFit/>
          </a:bodyPr>
          <a:lstStyle/>
          <a:p>
            <a:pPr defTabSz="914354">
              <a:defRPr kumimoji="0" sz="1400" b="0" i="0" u="none" strike="noStrike" cap="none" spc="0" normalizeH="0" baseline="0" noProof="0">
                <a:ln w="9525" cap="flat" cmpd="sng" algn="ctr">
                  <a:noFill/>
                  <a:prstDash val="solid"/>
                  <a:round/>
                  <a:headEnd type="none" w="med" len="med"/>
                  <a:tailEnd type="none" w="med" len="med"/>
                </a:ln>
                <a:solidFill>
                  <a:srgbClr val="464646"/>
                </a:solidFill>
                <a:uLnTx/>
                <a:uFillTx/>
                <a:latin typeface="+mn-lt"/>
                <a:ea typeface="+mn-ea"/>
                <a:cs typeface="+mn-cs"/>
                <a:sym typeface="Wingdings" charset="2"/>
              </a:defRPr>
            </a:pPr>
            <a:r>
              <a:rPr lang="en-US" sz="1100" dirty="0">
                <a:ln w="9525" cap="flat" cmpd="sng" algn="ctr">
                  <a:noFill/>
                  <a:prstDash val="solid"/>
                  <a:round/>
                  <a:headEnd type="none" w="med" len="med"/>
                  <a:tailEnd type="none" w="med" len="med"/>
                </a:ln>
                <a:solidFill>
                  <a:srgbClr val="464646"/>
                </a:solidFill>
                <a:latin typeface="Arial"/>
                <a:cs typeface="Arial" pitchFamily="34" charset="0"/>
                <a:sym typeface="Wingdings" charset="2"/>
              </a:rPr>
              <a:t>Provide strategic guidance on the future of the LPP program</a:t>
            </a:r>
          </a:p>
          <a:p>
            <a:pPr defTabSz="914354">
              <a:defRPr kumimoji="0" sz="1400" b="0" i="0" u="none" strike="noStrike" cap="none" spc="0" normalizeH="0" baseline="0" noProof="0">
                <a:ln w="9525" cap="flat" cmpd="sng" algn="ctr">
                  <a:noFill/>
                  <a:prstDash val="solid"/>
                  <a:round/>
                  <a:headEnd type="none" w="med" len="med"/>
                  <a:tailEnd type="none" w="med" len="med"/>
                </a:ln>
                <a:solidFill>
                  <a:srgbClr val="464646"/>
                </a:solidFill>
                <a:uLnTx/>
                <a:uFillTx/>
                <a:latin typeface="+mn-lt"/>
                <a:ea typeface="+mn-ea"/>
                <a:cs typeface="+mn-cs"/>
                <a:sym typeface="Wingdings" charset="2"/>
              </a:defRPr>
            </a:pPr>
            <a:endParaRPr lang="en-US" sz="1100" dirty="0">
              <a:ln w="9525" cap="flat" cmpd="sng" algn="ctr">
                <a:noFill/>
                <a:prstDash val="solid"/>
                <a:round/>
                <a:headEnd type="none" w="med" len="med"/>
                <a:tailEnd type="none" w="med" len="med"/>
              </a:ln>
              <a:solidFill>
                <a:srgbClr val="464646"/>
              </a:solidFill>
              <a:latin typeface="Arial"/>
              <a:cs typeface="Arial" pitchFamily="34" charset="0"/>
              <a:sym typeface="Wingdings" charset="2"/>
            </a:endParaRPr>
          </a:p>
          <a:p>
            <a:pPr defTabSz="914354">
              <a:defRPr kumimoji="0" sz="1400" b="0" i="0" u="none" strike="noStrike" cap="none" spc="0" normalizeH="0" baseline="0" noProof="0">
                <a:ln w="9525" cap="flat" cmpd="sng" algn="ctr">
                  <a:noFill/>
                  <a:prstDash val="solid"/>
                  <a:round/>
                  <a:headEnd type="none" w="med" len="med"/>
                  <a:tailEnd type="none" w="med" len="med"/>
                </a:ln>
                <a:solidFill>
                  <a:srgbClr val="464646"/>
                </a:solidFill>
                <a:uLnTx/>
                <a:uFillTx/>
                <a:latin typeface="+mn-lt"/>
                <a:ea typeface="+mn-ea"/>
                <a:cs typeface="+mn-cs"/>
                <a:sym typeface="Wingdings" charset="2"/>
              </a:defRPr>
            </a:pPr>
            <a:r>
              <a:rPr lang="en-US" sz="1100" dirty="0">
                <a:ln w="9525" cap="flat" cmpd="sng" algn="ctr">
                  <a:noFill/>
                  <a:prstDash val="solid"/>
                  <a:round/>
                  <a:headEnd type="none" w="med" len="med"/>
                  <a:tailEnd type="none" w="med" len="med"/>
                </a:ln>
                <a:solidFill>
                  <a:srgbClr val="464646"/>
                </a:solidFill>
                <a:latin typeface="Arial"/>
                <a:cs typeface="Arial" pitchFamily="34" charset="0"/>
                <a:sym typeface="Wingdings" charset="2"/>
              </a:rPr>
              <a:t>As a provider-led GPO, our LPP members have a unique opportunity to help shape our offerings to meet the needs of every GPO practice</a:t>
            </a:r>
          </a:p>
        </p:txBody>
      </p:sp>
      <p:sp>
        <p:nvSpPr>
          <p:cNvPr id="22" name="object 13">
            <a:extLst>
              <a:ext uri="{FF2B5EF4-FFF2-40B4-BE49-F238E27FC236}">
                <a16:creationId xmlns:a16="http://schemas.microsoft.com/office/drawing/2014/main" id="{5D6328E5-3804-2F22-7341-84C16590BE44}"/>
              </a:ext>
            </a:extLst>
          </p:cNvPr>
          <p:cNvSpPr txBox="1"/>
          <p:nvPr/>
        </p:nvSpPr>
        <p:spPr>
          <a:xfrm>
            <a:off x="9271248" y="3256094"/>
            <a:ext cx="2294221" cy="2736048"/>
          </a:xfrm>
          <a:prstGeom prst="rect">
            <a:avLst/>
          </a:prstGeom>
        </p:spPr>
        <p:txBody>
          <a:bodyPr vert="horz" wrap="square" lIns="0" tIns="16933" rIns="0" bIns="0" rtlCol="0">
            <a:spAutoFit/>
          </a:bodyPr>
          <a:lstStyle/>
          <a:p>
            <a:pPr marL="16933" marR="192181" defTabSz="1219110">
              <a:defRPr/>
            </a:pPr>
            <a:endParaRPr lang="en-US" sz="1467" b="1" dirty="0">
              <a:solidFill>
                <a:srgbClr val="3C289B"/>
              </a:solidFill>
              <a:latin typeface="Arial"/>
              <a:cs typeface="Calibri"/>
            </a:endParaRPr>
          </a:p>
          <a:p>
            <a:pPr marL="16933" marR="192181" defTabSz="1219110">
              <a:defRPr/>
            </a:pPr>
            <a:r>
              <a:rPr lang="en-US" sz="1467" b="1" dirty="0">
                <a:solidFill>
                  <a:srgbClr val="3C289B"/>
                </a:solidFill>
                <a:latin typeface="Arial"/>
                <a:cs typeface="Calibri"/>
              </a:rPr>
              <a:t>Impact</a:t>
            </a:r>
          </a:p>
          <a:p>
            <a:pPr marL="16933" marR="192181" defTabSz="1219110">
              <a:defRPr/>
            </a:pPr>
            <a:endParaRPr sz="1600" dirty="0">
              <a:solidFill>
                <a:srgbClr val="464646"/>
              </a:solidFill>
              <a:latin typeface="Arial"/>
              <a:cs typeface="Calibri"/>
            </a:endParaRPr>
          </a:p>
          <a:p>
            <a:pPr defTabSz="914354">
              <a:defRPr kumimoji="0" sz="1100" b="0" i="0" u="none" strike="noStrike" cap="none" spc="0" normalizeH="0" baseline="0" noProof="0">
                <a:ln w="9525" cap="flat" cmpd="sng" algn="ctr">
                  <a:noFill/>
                  <a:prstDash val="solid"/>
                  <a:round/>
                  <a:headEnd type="none" w="med" len="med"/>
                  <a:tailEnd type="none" w="med" len="med"/>
                </a:ln>
                <a:solidFill>
                  <a:srgbClr val="464646"/>
                </a:solidFill>
                <a:uLnTx/>
                <a:uFillTx/>
                <a:latin typeface="+mn-lt"/>
                <a:ea typeface="+mn-ea"/>
                <a:cs typeface="+mn-cs"/>
                <a:sym typeface="Wingdings" charset="2"/>
              </a:defRPr>
            </a:pPr>
            <a:r>
              <a:rPr lang="en-US" sz="1100" dirty="0">
                <a:ln w="9525" cap="flat" cmpd="sng" algn="ctr">
                  <a:noFill/>
                  <a:prstDash val="solid"/>
                  <a:round/>
                  <a:headEnd type="none" w="med" len="med"/>
                  <a:tailEnd type="none" w="med" len="med"/>
                </a:ln>
                <a:solidFill>
                  <a:srgbClr val="464646"/>
                </a:solidFill>
                <a:latin typeface="Arial"/>
                <a:cs typeface="Arial" pitchFamily="34" charset="0"/>
                <a:sym typeface="Wingdings" charset="2"/>
              </a:rPr>
              <a:t>Amplify the network’s collective voice through local and national advocacy</a:t>
            </a:r>
          </a:p>
          <a:p>
            <a:pPr defTabSz="914354">
              <a:defRPr kumimoji="0" sz="1100" b="0" i="0" u="none" strike="noStrike" cap="none" spc="0" normalizeH="0" baseline="0" noProof="0">
                <a:ln w="9525" cap="flat" cmpd="sng" algn="ctr">
                  <a:noFill/>
                  <a:prstDash val="solid"/>
                  <a:round/>
                  <a:headEnd type="none" w="med" len="med"/>
                  <a:tailEnd type="none" w="med" len="med"/>
                </a:ln>
                <a:solidFill>
                  <a:srgbClr val="464646"/>
                </a:solidFill>
                <a:uLnTx/>
                <a:uFillTx/>
                <a:latin typeface="+mn-lt"/>
                <a:ea typeface="+mn-ea"/>
                <a:cs typeface="+mn-cs"/>
                <a:sym typeface="Wingdings" charset="2"/>
              </a:defRPr>
            </a:pPr>
            <a:endParaRPr lang="en-US" sz="1100" dirty="0">
              <a:ln w="9525" cap="flat" cmpd="sng" algn="ctr">
                <a:noFill/>
                <a:prstDash val="solid"/>
                <a:round/>
                <a:headEnd type="none" w="med" len="med"/>
                <a:tailEnd type="none" w="med" len="med"/>
              </a:ln>
              <a:solidFill>
                <a:srgbClr val="464646"/>
              </a:solidFill>
              <a:latin typeface="Arial"/>
              <a:cs typeface="Arial" pitchFamily="34" charset="0"/>
              <a:sym typeface="Wingdings" charset="2"/>
            </a:endParaRPr>
          </a:p>
          <a:p>
            <a:pPr defTabSz="914354">
              <a:defRPr kumimoji="0" sz="1100" b="0" i="0" u="none" strike="noStrike" cap="none" spc="0" normalizeH="0" baseline="0" noProof="0">
                <a:ln w="9525" cap="flat" cmpd="sng" algn="ctr">
                  <a:noFill/>
                  <a:prstDash val="solid"/>
                  <a:round/>
                  <a:headEnd type="none" w="med" len="med"/>
                  <a:tailEnd type="none" w="med" len="med"/>
                </a:ln>
                <a:solidFill>
                  <a:srgbClr val="464646"/>
                </a:solidFill>
                <a:uLnTx/>
                <a:uFillTx/>
                <a:latin typeface="+mn-lt"/>
                <a:ea typeface="+mn-ea"/>
                <a:cs typeface="+mn-cs"/>
                <a:sym typeface="Wingdings" charset="2"/>
              </a:defRPr>
            </a:pPr>
            <a:r>
              <a:rPr lang="en-US" sz="1100" dirty="0">
                <a:ln w="9525" cap="flat" cmpd="sng" algn="ctr">
                  <a:noFill/>
                  <a:prstDash val="solid"/>
                  <a:round/>
                  <a:headEnd type="none" w="med" len="med"/>
                  <a:tailEnd type="none" w="med" len="med"/>
                </a:ln>
                <a:solidFill>
                  <a:srgbClr val="464646"/>
                </a:solidFill>
                <a:latin typeface="Arial"/>
                <a:cs typeface="Arial" pitchFamily="34" charset="0"/>
                <a:sym typeface="Wingdings" charset="2"/>
              </a:rPr>
              <a:t>With involvement from our membership network, AB Specialty GPOs advocates on behalf of community specialty practices to impact positive change for your practice</a:t>
            </a:r>
          </a:p>
          <a:p>
            <a:pPr marL="16933" marR="6773" defTabSz="1219110">
              <a:defRPr/>
            </a:pPr>
            <a:endParaRPr lang="en-US" sz="1067" dirty="0">
              <a:solidFill>
                <a:srgbClr val="3C289B"/>
              </a:solidFill>
              <a:latin typeface="Arial"/>
              <a:cs typeface="Arial" pitchFamily="34" charset="0"/>
            </a:endParaRPr>
          </a:p>
          <a:p>
            <a:pPr marL="16933" marR="6773" defTabSz="1219110">
              <a:defRPr/>
            </a:pPr>
            <a:endParaRPr lang="en-US" sz="1067" dirty="0">
              <a:solidFill>
                <a:srgbClr val="464646"/>
              </a:solidFill>
              <a:latin typeface="Arial"/>
              <a:cs typeface="Calibri"/>
            </a:endParaRPr>
          </a:p>
        </p:txBody>
      </p:sp>
      <p:cxnSp>
        <p:nvCxnSpPr>
          <p:cNvPr id="23" name="Straight Arrow Connector 22">
            <a:extLst>
              <a:ext uri="{FF2B5EF4-FFF2-40B4-BE49-F238E27FC236}">
                <a16:creationId xmlns:a16="http://schemas.microsoft.com/office/drawing/2014/main" id="{15051D44-8E85-D203-7B78-6F4855E7BDA1}"/>
              </a:ext>
            </a:extLst>
          </p:cNvPr>
          <p:cNvCxnSpPr>
            <a:cxnSpLocks/>
          </p:cNvCxnSpPr>
          <p:nvPr/>
        </p:nvCxnSpPr>
        <p:spPr>
          <a:xfrm>
            <a:off x="1248163" y="3873531"/>
            <a:ext cx="10264285" cy="0"/>
          </a:xfrm>
          <a:prstGeom prst="straightConnector1">
            <a:avLst/>
          </a:prstGeom>
          <a:ln>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F6D80FE3-25AD-3B16-C7C1-B7EECDBA1363}"/>
              </a:ext>
            </a:extLst>
          </p:cNvPr>
          <p:cNvSpPr/>
          <p:nvPr/>
        </p:nvSpPr>
        <p:spPr>
          <a:xfrm>
            <a:off x="9321801" y="4530490"/>
            <a:ext cx="2032000" cy="11852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09555">
              <a:defRPr/>
            </a:pPr>
            <a:endParaRPr lang="en-US" sz="2400">
              <a:solidFill>
                <a:prstClr val="white"/>
              </a:solidFill>
              <a:latin typeface="Arial"/>
              <a:cs typeface="Arial" pitchFamily="34" charset="0"/>
            </a:endParaRPr>
          </a:p>
        </p:txBody>
      </p:sp>
      <p:sp>
        <p:nvSpPr>
          <p:cNvPr id="25" name="Rectangle 24">
            <a:extLst>
              <a:ext uri="{FF2B5EF4-FFF2-40B4-BE49-F238E27FC236}">
                <a16:creationId xmlns:a16="http://schemas.microsoft.com/office/drawing/2014/main" id="{5588AA96-11A9-62B7-E139-8A1A7AEAFE8A}"/>
              </a:ext>
            </a:extLst>
          </p:cNvPr>
          <p:cNvSpPr/>
          <p:nvPr/>
        </p:nvSpPr>
        <p:spPr>
          <a:xfrm>
            <a:off x="9321801" y="4507910"/>
            <a:ext cx="2032000" cy="11852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09555">
              <a:defRPr/>
            </a:pPr>
            <a:endParaRPr lang="en-US" sz="2400">
              <a:solidFill>
                <a:prstClr val="white"/>
              </a:solidFill>
              <a:latin typeface="Arial"/>
              <a:cs typeface="Arial" pitchFamily="34" charset="0"/>
            </a:endParaRPr>
          </a:p>
        </p:txBody>
      </p:sp>
      <p:sp>
        <p:nvSpPr>
          <p:cNvPr id="26" name="Rectangle 25">
            <a:extLst>
              <a:ext uri="{FF2B5EF4-FFF2-40B4-BE49-F238E27FC236}">
                <a16:creationId xmlns:a16="http://schemas.microsoft.com/office/drawing/2014/main" id="{C59B946E-555E-E406-97C2-9400E69EF383}"/>
              </a:ext>
            </a:extLst>
          </p:cNvPr>
          <p:cNvSpPr/>
          <p:nvPr/>
        </p:nvSpPr>
        <p:spPr>
          <a:xfrm>
            <a:off x="3838505" y="3907399"/>
            <a:ext cx="2032000" cy="63437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09555">
              <a:defRPr/>
            </a:pPr>
            <a:endParaRPr lang="en-US" sz="2400">
              <a:solidFill>
                <a:prstClr val="white"/>
              </a:solidFill>
              <a:latin typeface="Arial"/>
              <a:cs typeface="Arial" pitchFamily="34" charset="0"/>
            </a:endParaRPr>
          </a:p>
        </p:txBody>
      </p:sp>
      <p:pic>
        <p:nvPicPr>
          <p:cNvPr id="27" name="Picture 26" descr="A picture containing text, outdoor, sign, night sky&#10;&#10;Description automatically generated">
            <a:extLst>
              <a:ext uri="{FF2B5EF4-FFF2-40B4-BE49-F238E27FC236}">
                <a16:creationId xmlns:a16="http://schemas.microsoft.com/office/drawing/2014/main" id="{DEE5C72E-D5D4-95C9-3736-D441AA42854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9199" y="2822991"/>
            <a:ext cx="609215" cy="609215"/>
          </a:xfrm>
          <a:prstGeom prst="rect">
            <a:avLst/>
          </a:prstGeom>
        </p:spPr>
      </p:pic>
      <p:pic>
        <p:nvPicPr>
          <p:cNvPr id="28" name="Picture 27" descr="A picture containing text, vector graphics&#10;&#10;Description automatically generated">
            <a:extLst>
              <a:ext uri="{FF2B5EF4-FFF2-40B4-BE49-F238E27FC236}">
                <a16:creationId xmlns:a16="http://schemas.microsoft.com/office/drawing/2014/main" id="{01DFE961-6D57-7748-EA57-8F7B264F634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34737" y="2822991"/>
            <a:ext cx="609215" cy="609215"/>
          </a:xfrm>
          <a:prstGeom prst="rect">
            <a:avLst/>
          </a:prstGeom>
        </p:spPr>
      </p:pic>
      <p:pic>
        <p:nvPicPr>
          <p:cNvPr id="29" name="Picture 28">
            <a:extLst>
              <a:ext uri="{FF2B5EF4-FFF2-40B4-BE49-F238E27FC236}">
                <a16:creationId xmlns:a16="http://schemas.microsoft.com/office/drawing/2014/main" id="{68AB6413-9AB2-B9D5-C9DE-9AA874CB559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650273" y="2735817"/>
            <a:ext cx="858275" cy="858275"/>
          </a:xfrm>
          <a:prstGeom prst="rect">
            <a:avLst/>
          </a:prstGeom>
        </p:spPr>
      </p:pic>
      <p:pic>
        <p:nvPicPr>
          <p:cNvPr id="30" name="Picture 29" descr="Shape&#10;&#10;Description automatically generated with low confidence">
            <a:extLst>
              <a:ext uri="{FF2B5EF4-FFF2-40B4-BE49-F238E27FC236}">
                <a16:creationId xmlns:a16="http://schemas.microsoft.com/office/drawing/2014/main" id="{EB041355-0101-AEC3-DA3C-253F758E9FE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153564" y="2822989"/>
            <a:ext cx="785819" cy="785819"/>
          </a:xfrm>
          <a:prstGeom prst="rect">
            <a:avLst/>
          </a:prstGeom>
        </p:spPr>
      </p:pic>
      <p:sp>
        <p:nvSpPr>
          <p:cNvPr id="31" name="Content Placeholder 11">
            <a:extLst>
              <a:ext uri="{FF2B5EF4-FFF2-40B4-BE49-F238E27FC236}">
                <a16:creationId xmlns:a16="http://schemas.microsoft.com/office/drawing/2014/main" id="{22309DC0-0159-C5D8-67DF-4103E9ABCE80}"/>
              </a:ext>
            </a:extLst>
          </p:cNvPr>
          <p:cNvSpPr txBox="1">
            <a:spLocks/>
          </p:cNvSpPr>
          <p:nvPr/>
        </p:nvSpPr>
        <p:spPr>
          <a:xfrm>
            <a:off x="1219199" y="1109648"/>
            <a:ext cx="9057316" cy="1203325"/>
          </a:xfrm>
          <a:prstGeom prst="rect">
            <a:avLst/>
          </a:prstGeom>
        </p:spPr>
        <p:txBody>
          <a:bodyPr vert="horz" lIns="0" tIns="0" rIns="0" bIns="0" rtlCol="0">
            <a:noAutofit/>
          </a:bodyPr>
          <a:lstStyle>
            <a:lvl1pPr marL="0" indent="0" algn="l" defTabSz="914377" rtl="0" eaLnBrk="1" latinLnBrk="0" hangingPunct="1">
              <a:lnSpc>
                <a:spcPct val="100000"/>
              </a:lnSpc>
              <a:spcBef>
                <a:spcPts val="0"/>
              </a:spcBef>
              <a:spcAft>
                <a:spcPts val="800"/>
              </a:spcAft>
              <a:buFont typeface="Arial" panose="020B0604020202020204" pitchFamily="34" charset="0"/>
              <a:buNone/>
              <a:defRPr sz="1867" kern="1200">
                <a:solidFill>
                  <a:schemeClr val="tx2"/>
                </a:solidFill>
                <a:latin typeface="+mn-lt"/>
                <a:ea typeface="+mn-ea"/>
                <a:cs typeface="+mn-cs"/>
              </a:defRPr>
            </a:lvl1pPr>
            <a:lvl2pPr marL="154513" indent="-154513" algn="l" defTabSz="914377" rtl="0" eaLnBrk="1" latinLnBrk="0" hangingPunct="1">
              <a:lnSpc>
                <a:spcPct val="100000"/>
              </a:lnSpc>
              <a:spcBef>
                <a:spcPts val="0"/>
              </a:spcBef>
              <a:spcAft>
                <a:spcPts val="800"/>
              </a:spcAft>
              <a:buFont typeface="Arial" panose="020B0604020202020204" pitchFamily="34" charset="0"/>
              <a:buChar char="•"/>
              <a:defRPr sz="2133" kern="1200">
                <a:solidFill>
                  <a:schemeClr val="tx2"/>
                </a:solidFill>
                <a:latin typeface="+mn-lt"/>
                <a:ea typeface="+mn-ea"/>
                <a:cs typeface="+mn-cs"/>
              </a:defRPr>
            </a:lvl2pPr>
            <a:lvl3pPr marL="309026" indent="-154513" algn="l" defTabSz="914377" rtl="0" eaLnBrk="1" latinLnBrk="0" hangingPunct="1">
              <a:lnSpc>
                <a:spcPct val="100000"/>
              </a:lnSpc>
              <a:spcBef>
                <a:spcPts val="0"/>
              </a:spcBef>
              <a:spcAft>
                <a:spcPts val="800"/>
              </a:spcAft>
              <a:buFont typeface="Symbol" pitchFamily="2" charset="2"/>
              <a:buChar char="-"/>
              <a:defRPr sz="2133" kern="1200">
                <a:solidFill>
                  <a:schemeClr val="tx2"/>
                </a:solidFill>
                <a:latin typeface="+mn-lt"/>
                <a:ea typeface="+mn-ea"/>
                <a:cs typeface="+mn-cs"/>
              </a:defRPr>
            </a:lvl3pPr>
            <a:lvl4pPr marL="455073" indent="-146047" algn="l" defTabSz="914377" rtl="0" eaLnBrk="1" latinLnBrk="0" hangingPunct="1">
              <a:lnSpc>
                <a:spcPct val="100000"/>
              </a:lnSpc>
              <a:spcBef>
                <a:spcPts val="0"/>
              </a:spcBef>
              <a:spcAft>
                <a:spcPts val="800"/>
              </a:spcAft>
              <a:buFont typeface="Arial" panose="020B0604020202020204" pitchFamily="34" charset="0"/>
              <a:buChar char="•"/>
              <a:defRPr sz="2133" kern="1200">
                <a:solidFill>
                  <a:schemeClr val="tx2"/>
                </a:solidFill>
                <a:latin typeface="+mn-lt"/>
                <a:ea typeface="+mn-ea"/>
                <a:cs typeface="+mn-cs"/>
              </a:defRPr>
            </a:lvl4pPr>
            <a:lvl5pPr marL="609585" indent="-154513" algn="l" defTabSz="914377" rtl="0" eaLnBrk="1" latinLnBrk="0" hangingPunct="1">
              <a:lnSpc>
                <a:spcPct val="100000"/>
              </a:lnSpc>
              <a:spcBef>
                <a:spcPts val="0"/>
              </a:spcBef>
              <a:spcAft>
                <a:spcPts val="800"/>
              </a:spcAft>
              <a:buFont typeface="Symbol" pitchFamily="2" charset="2"/>
              <a:buChar char="-"/>
              <a:tabLst/>
              <a:defRPr sz="2133" kern="1200">
                <a:solidFill>
                  <a:schemeClr val="tx2"/>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914332">
              <a:spcAft>
                <a:spcPts val="1067"/>
              </a:spcAft>
              <a:defRPr/>
            </a:pPr>
            <a:r>
              <a:rPr lang="en-US" sz="1600" dirty="0">
                <a:solidFill>
                  <a:srgbClr val="464646"/>
                </a:solidFill>
                <a:latin typeface="Arial"/>
                <a:cs typeface="Arial" pitchFamily="34" charset="0"/>
              </a:rPr>
              <a:t>The Vision Practice Network LPP leverages the collective scale and bargaining power of the most influential vision practices in the nation to provide operational and financial value.</a:t>
            </a:r>
          </a:p>
          <a:p>
            <a:pPr defTabSz="914332">
              <a:spcAft>
                <a:spcPts val="1067"/>
              </a:spcAft>
              <a:defRPr/>
            </a:pPr>
            <a:r>
              <a:rPr lang="en-US" sz="1600" dirty="0">
                <a:solidFill>
                  <a:srgbClr val="464646"/>
                </a:solidFill>
                <a:latin typeface="Arial"/>
                <a:cs typeface="Arial" pitchFamily="34" charset="0"/>
              </a:rPr>
              <a:t>Effective July 1, 2023, the Specialty Practice Network will be lowering the threshold to qualify for participation in the Vision LPP from </a:t>
            </a:r>
            <a:r>
              <a:rPr lang="en-US" sz="1600" b="1" dirty="0">
                <a:solidFill>
                  <a:srgbClr val="464646"/>
                </a:solidFill>
                <a:latin typeface="Arial"/>
                <a:cs typeface="Arial" pitchFamily="34" charset="0"/>
              </a:rPr>
              <a:t>$20M </a:t>
            </a:r>
            <a:r>
              <a:rPr lang="en-US" sz="1600" dirty="0">
                <a:solidFill>
                  <a:srgbClr val="464646"/>
                </a:solidFill>
                <a:latin typeface="Arial"/>
                <a:cs typeface="Arial" pitchFamily="34" charset="0"/>
              </a:rPr>
              <a:t>annual WAC to </a:t>
            </a:r>
            <a:r>
              <a:rPr lang="en-US" sz="1600" b="1" dirty="0">
                <a:solidFill>
                  <a:srgbClr val="464646"/>
                </a:solidFill>
                <a:latin typeface="Arial"/>
                <a:cs typeface="Arial" pitchFamily="34" charset="0"/>
              </a:rPr>
              <a:t>$10M </a:t>
            </a:r>
            <a:r>
              <a:rPr lang="en-US" sz="1600" dirty="0">
                <a:solidFill>
                  <a:srgbClr val="464646"/>
                </a:solidFill>
                <a:latin typeface="Arial"/>
                <a:cs typeface="Arial" pitchFamily="34" charset="0"/>
              </a:rPr>
              <a:t>annual WAC. </a:t>
            </a:r>
          </a:p>
          <a:p>
            <a:pPr defTabSz="914332">
              <a:spcAft>
                <a:spcPts val="1067"/>
              </a:spcAft>
              <a:defRPr/>
            </a:pPr>
            <a:endParaRPr lang="en-US" sz="1600" dirty="0">
              <a:solidFill>
                <a:srgbClr val="464646"/>
              </a:solidFill>
              <a:latin typeface="Arial"/>
              <a:cs typeface="Arial" pitchFamily="34" charset="0"/>
            </a:endParaRPr>
          </a:p>
        </p:txBody>
      </p:sp>
      <p:sp>
        <p:nvSpPr>
          <p:cNvPr id="2" name="TextBox 1">
            <a:extLst>
              <a:ext uri="{FF2B5EF4-FFF2-40B4-BE49-F238E27FC236}">
                <a16:creationId xmlns:a16="http://schemas.microsoft.com/office/drawing/2014/main" id="{4B14CAA5-AF92-D650-A605-BD07FA2A7774}"/>
              </a:ext>
            </a:extLst>
          </p:cNvPr>
          <p:cNvSpPr txBox="1"/>
          <p:nvPr/>
        </p:nvSpPr>
        <p:spPr>
          <a:xfrm>
            <a:off x="1219199" y="6572683"/>
            <a:ext cx="3492597" cy="123111"/>
          </a:xfrm>
          <a:prstGeom prst="rect">
            <a:avLst/>
          </a:prstGeom>
          <a:noFill/>
        </p:spPr>
        <p:txBody>
          <a:bodyPr wrap="square" lIns="0" tIns="0" rIns="0" bIns="0" rtlCol="0">
            <a:spAutoFit/>
          </a:bodyPr>
          <a:lstStyle/>
          <a:p>
            <a:pPr defTabSz="609585"/>
            <a:r>
              <a:rPr lang="en-US" sz="800" dirty="0">
                <a:solidFill>
                  <a:srgbClr val="464646"/>
                </a:solidFill>
                <a:latin typeface="Arial"/>
              </a:rPr>
              <a:t>*accounts will be reviewed for LPP eligibility based on annual WAC spend </a:t>
            </a:r>
          </a:p>
        </p:txBody>
      </p:sp>
    </p:spTree>
    <p:extLst>
      <p:ext uri="{BB962C8B-B14F-4D97-AF65-F5344CB8AC3E}">
        <p14:creationId xmlns:p14="http://schemas.microsoft.com/office/powerpoint/2010/main" val="25029059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4B368E70-A413-46F0-831B-895A7BC1D5C5}"/>
              </a:ext>
            </a:extLst>
          </p:cNvPr>
          <p:cNvSpPr>
            <a:spLocks noGrp="1"/>
          </p:cNvSpPr>
          <p:nvPr>
            <p:ph type="dt" sz="half" idx="10"/>
          </p:nvPr>
        </p:nvSpPr>
        <p:spPr/>
        <p:txBody>
          <a:bodyPr/>
          <a:lstStyle/>
          <a:p>
            <a:pPr marL="0" marR="0" lvl="0" indent="0" algn="l" defTabSz="609585" rtl="0" eaLnBrk="1" fontAlgn="auto" latinLnBrk="0" hangingPunct="1">
              <a:lnSpc>
                <a:spcPct val="100000"/>
              </a:lnSpc>
              <a:spcBef>
                <a:spcPts val="0"/>
              </a:spcBef>
              <a:spcAft>
                <a:spcPts val="0"/>
              </a:spcAft>
              <a:buClrTx/>
              <a:buSzTx/>
              <a:buFontTx/>
              <a:buNone/>
              <a:tabLst/>
              <a:defRPr/>
            </a:pPr>
            <a:fld id="{03393DF4-C196-4AD6-B5E4-E8544C5140F6}" type="datetime1">
              <a:rPr kumimoji="0" lang="en-US" sz="800" b="0" i="0" u="none" strike="noStrike" kern="1200" cap="none" spc="0" normalizeH="0" baseline="0" noProof="0">
                <a:ln>
                  <a:noFill/>
                </a:ln>
                <a:solidFill>
                  <a:srgbClr val="3C289B"/>
                </a:solidFill>
                <a:effectLst/>
                <a:uLnTx/>
                <a:uFillTx/>
                <a:latin typeface="Arial"/>
                <a:ea typeface="+mn-ea"/>
                <a:cs typeface="+mn-cs"/>
              </a:rPr>
              <a:pPr marL="0" marR="0" lvl="0" indent="0" algn="l" defTabSz="609585" rtl="0" eaLnBrk="1" fontAlgn="auto" latinLnBrk="0" hangingPunct="1">
                <a:lnSpc>
                  <a:spcPct val="100000"/>
                </a:lnSpc>
                <a:spcBef>
                  <a:spcPts val="0"/>
                </a:spcBef>
                <a:spcAft>
                  <a:spcPts val="0"/>
                </a:spcAft>
                <a:buClrTx/>
                <a:buSzTx/>
                <a:buFontTx/>
                <a:buNone/>
                <a:tabLst/>
                <a:defRPr/>
              </a:pPr>
              <a:t>07/18/2024</a:t>
            </a:fld>
            <a:endParaRPr kumimoji="0" lang="en-US" sz="800" b="0" i="0" u="none" strike="noStrike" kern="1200" cap="none" spc="0" normalizeH="0" baseline="0" noProof="0">
              <a:ln>
                <a:noFill/>
              </a:ln>
              <a:solidFill>
                <a:srgbClr val="3C289B"/>
              </a:solidFill>
              <a:effectLst/>
              <a:uLnTx/>
              <a:uFillTx/>
              <a:latin typeface="Arial"/>
              <a:ea typeface="+mn-ea"/>
              <a:cs typeface="+mn-cs"/>
            </a:endParaRPr>
          </a:p>
        </p:txBody>
      </p:sp>
      <p:sp>
        <p:nvSpPr>
          <p:cNvPr id="5" name="Slide Number Placeholder 4">
            <a:extLst>
              <a:ext uri="{FF2B5EF4-FFF2-40B4-BE49-F238E27FC236}">
                <a16:creationId xmlns:a16="http://schemas.microsoft.com/office/drawing/2014/main" id="{DE3E4146-118E-46D1-AF35-AE4312193DC6}"/>
              </a:ext>
            </a:extLst>
          </p:cNvPr>
          <p:cNvSpPr>
            <a:spLocks noGrp="1"/>
          </p:cNvSpPr>
          <p:nvPr>
            <p:ph type="sldNum" sz="quarter" idx="12"/>
          </p:nvPr>
        </p:nvSpPr>
        <p:spPr/>
        <p:txBody>
          <a:bodyPr/>
          <a:lstStyle/>
          <a:p>
            <a:pPr marL="0" marR="0" lvl="0" indent="0" algn="l" defTabSz="609570" rtl="0" eaLnBrk="1" fontAlgn="auto" latinLnBrk="0" hangingPunct="1">
              <a:lnSpc>
                <a:spcPct val="100000"/>
              </a:lnSpc>
              <a:spcBef>
                <a:spcPts val="0"/>
              </a:spcBef>
              <a:spcAft>
                <a:spcPts val="0"/>
              </a:spcAft>
              <a:buClrTx/>
              <a:buSzTx/>
              <a:buFontTx/>
              <a:buNone/>
              <a:tabLst/>
              <a:defRPr/>
            </a:pPr>
            <a:fld id="{F207DD7E-2893-4952-BB40-9A5B851D3DD5}" type="slidenum">
              <a:rPr kumimoji="0" lang="en-US" sz="800" b="1" i="0" u="none" strike="noStrike" kern="1200" cap="none" spc="0" normalizeH="0" baseline="0" noProof="0">
                <a:ln>
                  <a:noFill/>
                </a:ln>
                <a:solidFill>
                  <a:srgbClr val="3C289B"/>
                </a:solidFill>
                <a:effectLst/>
                <a:uLnTx/>
                <a:uFillTx/>
                <a:latin typeface="Arial"/>
                <a:ea typeface="+mn-ea"/>
                <a:cs typeface="+mn-cs"/>
              </a:rPr>
              <a:pPr marL="0" marR="0" lvl="0" indent="0" algn="l" defTabSz="609570" rtl="0" eaLnBrk="1" fontAlgn="auto" latinLnBrk="0" hangingPunct="1">
                <a:lnSpc>
                  <a:spcPct val="100000"/>
                </a:lnSpc>
                <a:spcBef>
                  <a:spcPts val="0"/>
                </a:spcBef>
                <a:spcAft>
                  <a:spcPts val="0"/>
                </a:spcAft>
                <a:buClrTx/>
                <a:buSzTx/>
                <a:buFontTx/>
                <a:buNone/>
                <a:tabLst/>
                <a:defRPr/>
              </a:pPr>
              <a:t>6</a:t>
            </a:fld>
            <a:endParaRPr kumimoji="0" lang="en-US" sz="800" b="1" i="0" u="none" strike="noStrike" kern="1200" cap="none" spc="0" normalizeH="0" baseline="0" noProof="0">
              <a:ln>
                <a:noFill/>
              </a:ln>
              <a:solidFill>
                <a:srgbClr val="3C289B"/>
              </a:solidFill>
              <a:effectLst/>
              <a:uLnTx/>
              <a:uFillTx/>
              <a:latin typeface="Arial"/>
              <a:ea typeface="+mn-ea"/>
              <a:cs typeface="+mn-cs"/>
            </a:endParaRPr>
          </a:p>
        </p:txBody>
      </p:sp>
      <p:sp>
        <p:nvSpPr>
          <p:cNvPr id="13" name="Footer Placeholder 12">
            <a:extLst>
              <a:ext uri="{FF2B5EF4-FFF2-40B4-BE49-F238E27FC236}">
                <a16:creationId xmlns:a16="http://schemas.microsoft.com/office/drawing/2014/main" id="{A8DD0194-D2DA-4707-B01C-A1CDBE0562CB}"/>
              </a:ext>
            </a:extLst>
          </p:cNvPr>
          <p:cNvSpPr>
            <a:spLocks noGrp="1"/>
          </p:cNvSpPr>
          <p:nvPr>
            <p:ph type="ftr" sz="quarter" idx="20"/>
          </p:nvPr>
        </p:nvSpPr>
        <p:spPr/>
        <p:txBody>
          <a:bodyPr/>
          <a:lstStyle/>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a:ln>
                  <a:noFill/>
                </a:ln>
                <a:solidFill>
                  <a:srgbClr val="3C289B"/>
                </a:solidFill>
                <a:effectLst/>
                <a:uLnTx/>
                <a:uFillTx/>
                <a:latin typeface="Arial"/>
                <a:ea typeface="+mn-ea"/>
                <a:cs typeface="+mn-cs"/>
              </a:rPr>
              <a:t>Confidential</a:t>
            </a:r>
          </a:p>
        </p:txBody>
      </p:sp>
      <p:sp>
        <p:nvSpPr>
          <p:cNvPr id="29" name="TextBox 28">
            <a:extLst>
              <a:ext uri="{FF2B5EF4-FFF2-40B4-BE49-F238E27FC236}">
                <a16:creationId xmlns:a16="http://schemas.microsoft.com/office/drawing/2014/main" id="{13D97D5C-02B8-4FB2-8D7D-100FF42B35D4}"/>
              </a:ext>
            </a:extLst>
          </p:cNvPr>
          <p:cNvSpPr txBox="1"/>
          <p:nvPr/>
        </p:nvSpPr>
        <p:spPr>
          <a:xfrm>
            <a:off x="4853836" y="6151698"/>
            <a:ext cx="2487115" cy="512897"/>
          </a:xfrm>
          <a:prstGeom prst="rect">
            <a:avLst/>
          </a:prstGeom>
          <a:noFill/>
        </p:spPr>
        <p:txBody>
          <a:bodyPr wrap="square" lIns="0" tIns="0" rIns="0" bIns="0" rtlCol="0">
            <a:spAutoFit/>
          </a:bodyPr>
          <a:lstStyle/>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333" b="1" i="0" u="none" strike="noStrike" kern="1200" cap="none" spc="0" normalizeH="0" baseline="0" noProof="0" dirty="0">
                <a:ln>
                  <a:noFill/>
                </a:ln>
                <a:solidFill>
                  <a:srgbClr val="B1DDF6"/>
                </a:solidFill>
                <a:effectLst/>
                <a:uLnTx/>
                <a:uFillTx/>
                <a:latin typeface="Arial"/>
                <a:ea typeface="+mn-ea"/>
                <a:cs typeface="+mn-cs"/>
              </a:rPr>
              <a:t>Tyler Lakey</a:t>
            </a: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464646"/>
                </a:solidFill>
                <a:effectLst/>
                <a:uLnTx/>
                <a:uFillTx/>
                <a:latin typeface="Arial"/>
                <a:ea typeface="+mn-ea"/>
                <a:cs typeface="+mn-cs"/>
              </a:rPr>
              <a:t>469.669.9215</a:t>
            </a: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464646"/>
                </a:solidFill>
                <a:effectLst/>
                <a:uLnTx/>
                <a:uFillTx/>
                <a:latin typeface="Arial"/>
                <a:ea typeface="+mn-ea"/>
                <a:cs typeface="+mn-cs"/>
              </a:rPr>
              <a:t>Tyler.Lakey@amerisourcebergen.com</a:t>
            </a:r>
          </a:p>
        </p:txBody>
      </p:sp>
      <p:sp>
        <p:nvSpPr>
          <p:cNvPr id="14" name="TextBox 13">
            <a:extLst>
              <a:ext uri="{FF2B5EF4-FFF2-40B4-BE49-F238E27FC236}">
                <a16:creationId xmlns:a16="http://schemas.microsoft.com/office/drawing/2014/main" id="{1B0F492E-64D4-471F-800C-60FD910EABE5}"/>
              </a:ext>
            </a:extLst>
          </p:cNvPr>
          <p:cNvSpPr txBox="1"/>
          <p:nvPr/>
        </p:nvSpPr>
        <p:spPr>
          <a:xfrm>
            <a:off x="7836267" y="6151698"/>
            <a:ext cx="2961027" cy="512897"/>
          </a:xfrm>
          <a:prstGeom prst="rect">
            <a:avLst/>
          </a:prstGeom>
          <a:noFill/>
        </p:spPr>
        <p:txBody>
          <a:bodyPr wrap="square" lIns="0" tIns="0" rIns="0" bIns="0" rtlCol="0">
            <a:spAutoFit/>
          </a:bodyPr>
          <a:lstStyle/>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333" b="1" i="0" u="none" strike="noStrike" kern="1200" cap="none" spc="0" normalizeH="0" baseline="0" noProof="0" dirty="0">
                <a:ln>
                  <a:noFill/>
                </a:ln>
                <a:solidFill>
                  <a:srgbClr val="3C289B"/>
                </a:solidFill>
                <a:effectLst/>
                <a:uLnTx/>
                <a:uFillTx/>
                <a:latin typeface="Arial"/>
                <a:ea typeface="+mn-ea"/>
                <a:cs typeface="+mn-cs"/>
              </a:rPr>
              <a:t>Lauren Yates</a:t>
            </a: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464646"/>
                </a:solidFill>
                <a:effectLst/>
                <a:uLnTx/>
                <a:uFillTx/>
                <a:latin typeface="Arial"/>
                <a:ea typeface="+mn-ea"/>
                <a:cs typeface="+mn-cs"/>
              </a:rPr>
              <a:t>469.669.9198</a:t>
            </a: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464646"/>
                </a:solidFill>
                <a:effectLst/>
                <a:uLnTx/>
                <a:uFillTx/>
                <a:latin typeface="Arial"/>
                <a:ea typeface="+mn-ea"/>
                <a:cs typeface="+mn-cs"/>
              </a:rPr>
              <a:t>Lauren.Yates@amerisourcebergen.com</a:t>
            </a:r>
          </a:p>
        </p:txBody>
      </p:sp>
      <p:pic>
        <p:nvPicPr>
          <p:cNvPr id="8" name="Picture 7">
            <a:extLst>
              <a:ext uri="{FF2B5EF4-FFF2-40B4-BE49-F238E27FC236}">
                <a16:creationId xmlns:a16="http://schemas.microsoft.com/office/drawing/2014/main" id="{3B03DEA5-4576-4438-8906-1E18FA4145D3}"/>
              </a:ext>
            </a:extLst>
          </p:cNvPr>
          <p:cNvPicPr>
            <a:picLocks noChangeAspect="1"/>
          </p:cNvPicPr>
          <p:nvPr/>
        </p:nvPicPr>
        <p:blipFill>
          <a:blip r:embed="rId2"/>
          <a:stretch>
            <a:fillRect/>
          </a:stretch>
        </p:blipFill>
        <p:spPr>
          <a:xfrm>
            <a:off x="4516958" y="6161285"/>
            <a:ext cx="232063" cy="230745"/>
          </a:xfrm>
          <a:prstGeom prst="rect">
            <a:avLst/>
          </a:prstGeom>
        </p:spPr>
      </p:pic>
      <p:pic>
        <p:nvPicPr>
          <p:cNvPr id="10" name="Picture 9">
            <a:extLst>
              <a:ext uri="{FF2B5EF4-FFF2-40B4-BE49-F238E27FC236}">
                <a16:creationId xmlns:a16="http://schemas.microsoft.com/office/drawing/2014/main" id="{8550F83A-C208-4E52-BE94-02A8FD29EC11}"/>
              </a:ext>
            </a:extLst>
          </p:cNvPr>
          <p:cNvPicPr>
            <a:picLocks noChangeAspect="1"/>
          </p:cNvPicPr>
          <p:nvPr/>
        </p:nvPicPr>
        <p:blipFill>
          <a:blip r:embed="rId3"/>
          <a:stretch>
            <a:fillRect/>
          </a:stretch>
        </p:blipFill>
        <p:spPr>
          <a:xfrm>
            <a:off x="7483801" y="6161285"/>
            <a:ext cx="247651" cy="241755"/>
          </a:xfrm>
          <a:prstGeom prst="rect">
            <a:avLst/>
          </a:prstGeom>
        </p:spPr>
      </p:pic>
      <p:sp>
        <p:nvSpPr>
          <p:cNvPr id="2" name="Title 1">
            <a:extLst>
              <a:ext uri="{FF2B5EF4-FFF2-40B4-BE49-F238E27FC236}">
                <a16:creationId xmlns:a16="http://schemas.microsoft.com/office/drawing/2014/main" id="{E6EAD051-B401-43A6-A7A7-08D27A07AC81}"/>
              </a:ext>
            </a:extLst>
          </p:cNvPr>
          <p:cNvSpPr>
            <a:spLocks noGrp="1"/>
          </p:cNvSpPr>
          <p:nvPr>
            <p:ph type="title"/>
          </p:nvPr>
        </p:nvSpPr>
        <p:spPr>
          <a:xfrm>
            <a:off x="1165803" y="292863"/>
            <a:ext cx="10615205" cy="909405"/>
          </a:xfrm>
        </p:spPr>
        <p:txBody>
          <a:bodyPr/>
          <a:lstStyle/>
          <a:p>
            <a:r>
              <a:rPr lang="en-US" sz="2667" dirty="0"/>
              <a:t>Vision Practice Network</a:t>
            </a:r>
            <a:br>
              <a:rPr lang="en-US" dirty="0"/>
            </a:br>
            <a:r>
              <a:rPr lang="en-US" sz="2133" dirty="0"/>
              <a:t>Strategic account management</a:t>
            </a:r>
            <a:br>
              <a:rPr lang="en-US" sz="2133" dirty="0"/>
            </a:br>
            <a:r>
              <a:rPr lang="en-US" sz="1600" dirty="0"/>
              <a:t>Outside sales </a:t>
            </a:r>
            <a:endParaRPr lang="en-US" sz="2133" dirty="0"/>
          </a:p>
        </p:txBody>
      </p:sp>
      <p:sp>
        <p:nvSpPr>
          <p:cNvPr id="7" name="TextBox 6">
            <a:extLst>
              <a:ext uri="{FF2B5EF4-FFF2-40B4-BE49-F238E27FC236}">
                <a16:creationId xmlns:a16="http://schemas.microsoft.com/office/drawing/2014/main" id="{396C7FE5-15D3-84AE-0E02-6D4040976329}"/>
              </a:ext>
            </a:extLst>
          </p:cNvPr>
          <p:cNvSpPr txBox="1"/>
          <p:nvPr/>
        </p:nvSpPr>
        <p:spPr>
          <a:xfrm>
            <a:off x="9560317" y="3155415"/>
            <a:ext cx="2228506" cy="623248"/>
          </a:xfrm>
          <a:prstGeom prst="rect">
            <a:avLst/>
          </a:prstGeom>
          <a:solidFill>
            <a:schemeClr val="bg1">
              <a:lumMod val="95000"/>
            </a:schemeClr>
          </a:solidFill>
        </p:spPr>
        <p:txBody>
          <a:bodyPr wrap="square" lIns="0" tIns="0" rIns="0" bIns="0" rtlCol="0">
            <a:spAutoFit/>
          </a:bodyPr>
          <a:lstStyle/>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3C289B"/>
                </a:solidFill>
                <a:effectLst/>
                <a:uLnTx/>
                <a:uFillTx/>
                <a:latin typeface="Arial"/>
                <a:ea typeface="+mn-ea"/>
                <a:cs typeface="+mn-cs"/>
              </a:rPr>
              <a:t>Kortney Cooper, PhD</a:t>
            </a: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00B4E6"/>
                </a:solidFill>
                <a:effectLst/>
                <a:uLnTx/>
                <a:uFillTx/>
                <a:latin typeface="Arial"/>
                <a:ea typeface="+mn-ea"/>
                <a:cs typeface="+mn-cs"/>
              </a:rPr>
              <a:t>Vice President of Sales</a:t>
            </a: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464646"/>
                </a:solidFill>
                <a:effectLst/>
                <a:uLnTx/>
                <a:uFillTx/>
                <a:latin typeface="Arial"/>
                <a:ea typeface="+mn-ea"/>
                <a:cs typeface="+mn-cs"/>
              </a:rPr>
              <a:t>850.499.1644</a:t>
            </a: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464646"/>
                </a:solidFill>
                <a:effectLst/>
                <a:uLnTx/>
                <a:uFillTx/>
                <a:latin typeface="Arial"/>
                <a:ea typeface="+mn-ea"/>
                <a:cs typeface="+mn-cs"/>
              </a:rPr>
              <a:t>Kortney.Cooper@amerisourcebergen.com</a:t>
            </a:r>
          </a:p>
        </p:txBody>
      </p:sp>
      <p:sp>
        <p:nvSpPr>
          <p:cNvPr id="9" name="TextBox 8">
            <a:extLst>
              <a:ext uri="{FF2B5EF4-FFF2-40B4-BE49-F238E27FC236}">
                <a16:creationId xmlns:a16="http://schemas.microsoft.com/office/drawing/2014/main" id="{A5B0ABDC-109F-E938-8481-F4E74004B4DF}"/>
              </a:ext>
            </a:extLst>
          </p:cNvPr>
          <p:cNvSpPr txBox="1"/>
          <p:nvPr/>
        </p:nvSpPr>
        <p:spPr>
          <a:xfrm>
            <a:off x="9556716" y="3899157"/>
            <a:ext cx="2235707" cy="623248"/>
          </a:xfrm>
          <a:prstGeom prst="rect">
            <a:avLst/>
          </a:prstGeom>
          <a:solidFill>
            <a:schemeClr val="bg1">
              <a:lumMod val="95000"/>
            </a:schemeClr>
          </a:solidFill>
        </p:spPr>
        <p:txBody>
          <a:bodyPr wrap="square" lIns="0" tIns="0" rIns="0" bIns="0" rtlCol="0">
            <a:spAutoFit/>
          </a:bodyPr>
          <a:lstStyle/>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3C289B"/>
                </a:solidFill>
                <a:effectLst/>
                <a:uLnTx/>
                <a:uFillTx/>
                <a:latin typeface="Arial"/>
                <a:ea typeface="+mn-ea"/>
                <a:cs typeface="+mn-cs"/>
              </a:rPr>
              <a:t>Shane Dixon</a:t>
            </a: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00B4E6"/>
                </a:solidFill>
                <a:effectLst/>
                <a:uLnTx/>
                <a:uFillTx/>
                <a:latin typeface="Arial"/>
                <a:ea typeface="+mn-ea"/>
                <a:cs typeface="+mn-cs"/>
              </a:rPr>
              <a:t>National Sales Director, Vision</a:t>
            </a: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464646"/>
                </a:solidFill>
                <a:effectLst/>
                <a:uLnTx/>
                <a:uFillTx/>
                <a:latin typeface="Arial"/>
                <a:ea typeface="+mn-ea"/>
                <a:cs typeface="+mn-cs"/>
              </a:rPr>
              <a:t>702.540.7482</a:t>
            </a: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464646"/>
                </a:solidFill>
                <a:effectLst/>
                <a:uLnTx/>
                <a:uFillTx/>
                <a:latin typeface="Arial"/>
                <a:ea typeface="+mn-ea"/>
                <a:cs typeface="+mn-cs"/>
              </a:rPr>
              <a:t>Shane.Dixon@amerisourcebergen.com</a:t>
            </a:r>
          </a:p>
        </p:txBody>
      </p:sp>
      <p:sp>
        <p:nvSpPr>
          <p:cNvPr id="3" name="TextBox 2">
            <a:extLst>
              <a:ext uri="{FF2B5EF4-FFF2-40B4-BE49-F238E27FC236}">
                <a16:creationId xmlns:a16="http://schemas.microsoft.com/office/drawing/2014/main" id="{35ACA8AD-72F6-8304-F01B-531995BB53B1}"/>
              </a:ext>
            </a:extLst>
          </p:cNvPr>
          <p:cNvSpPr txBox="1"/>
          <p:nvPr/>
        </p:nvSpPr>
        <p:spPr>
          <a:xfrm>
            <a:off x="9560317" y="4617262"/>
            <a:ext cx="2235707" cy="623248"/>
          </a:xfrm>
          <a:prstGeom prst="rect">
            <a:avLst/>
          </a:prstGeom>
          <a:solidFill>
            <a:schemeClr val="bg1">
              <a:lumMod val="95000"/>
            </a:schemeClr>
          </a:solidFill>
        </p:spPr>
        <p:txBody>
          <a:bodyPr wrap="square" lIns="0" tIns="0" rIns="0" bIns="0" rtlCol="0">
            <a:spAutoFit/>
          </a:bodyPr>
          <a:lstStyle/>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3C289B"/>
                </a:solidFill>
                <a:effectLst/>
                <a:uLnTx/>
                <a:uFillTx/>
                <a:latin typeface="Arial"/>
                <a:ea typeface="+mn-ea"/>
                <a:cs typeface="+mn-cs"/>
              </a:rPr>
              <a:t>Alex Hutson</a:t>
            </a: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00B4E6"/>
                </a:solidFill>
                <a:effectLst/>
                <a:uLnTx/>
                <a:uFillTx/>
                <a:latin typeface="Arial"/>
                <a:ea typeface="+mn-ea"/>
                <a:cs typeface="+mn-cs"/>
              </a:rPr>
              <a:t>Sr. Manager – Field Sales  </a:t>
            </a: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464646"/>
                </a:solidFill>
                <a:effectLst/>
                <a:uLnTx/>
                <a:uFillTx/>
                <a:latin typeface="Arial"/>
                <a:ea typeface="+mn-ea"/>
                <a:cs typeface="+mn-cs"/>
              </a:rPr>
              <a:t>469.325.2357</a:t>
            </a: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464646"/>
                </a:solidFill>
                <a:effectLst/>
                <a:uLnTx/>
                <a:uFillTx/>
                <a:latin typeface="Arial"/>
                <a:ea typeface="+mn-ea"/>
                <a:cs typeface="+mn-cs"/>
              </a:rPr>
              <a:t>Alex.Huston@amerisourcebergen.com</a:t>
            </a:r>
          </a:p>
        </p:txBody>
      </p:sp>
      <p:sp>
        <p:nvSpPr>
          <p:cNvPr id="68" name="TextBox 67">
            <a:extLst>
              <a:ext uri="{FF2B5EF4-FFF2-40B4-BE49-F238E27FC236}">
                <a16:creationId xmlns:a16="http://schemas.microsoft.com/office/drawing/2014/main" id="{7A542071-DA5A-3C35-C7E9-45FECAAE9BAC}"/>
              </a:ext>
            </a:extLst>
          </p:cNvPr>
          <p:cNvSpPr txBox="1"/>
          <p:nvPr/>
        </p:nvSpPr>
        <p:spPr>
          <a:xfrm>
            <a:off x="1937370" y="6128489"/>
            <a:ext cx="2354387" cy="666786"/>
          </a:xfrm>
          <a:prstGeom prst="rect">
            <a:avLst/>
          </a:prstGeom>
          <a:noFill/>
        </p:spPr>
        <p:txBody>
          <a:bodyPr wrap="square" lIns="0" tIns="0" rIns="0" bIns="0" rtlCol="0">
            <a:spAutoFit/>
          </a:bodyPr>
          <a:lstStyle/>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333" b="1" i="0" u="none" strike="noStrike" kern="1200" cap="none" spc="0" normalizeH="0" baseline="0" noProof="0" dirty="0">
                <a:ln>
                  <a:noFill/>
                </a:ln>
                <a:solidFill>
                  <a:srgbClr val="00B4E6"/>
                </a:solidFill>
                <a:effectLst/>
                <a:uLnTx/>
                <a:uFillTx/>
                <a:latin typeface="Arial"/>
                <a:ea typeface="+mn-ea"/>
                <a:cs typeface="+mn-cs"/>
              </a:rPr>
              <a:t>Shaima Azeem</a:t>
            </a: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464646"/>
                </a:solidFill>
                <a:effectLst/>
                <a:uLnTx/>
                <a:uFillTx/>
                <a:latin typeface="Arial"/>
                <a:ea typeface="+mn-ea"/>
                <a:cs typeface="+mn-cs"/>
              </a:rPr>
              <a:t>214-250-9021</a:t>
            </a: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err="1">
                <a:ln>
                  <a:noFill/>
                </a:ln>
                <a:solidFill>
                  <a:srgbClr val="464646"/>
                </a:solidFill>
                <a:effectLst/>
                <a:uLnTx/>
                <a:uFillTx/>
                <a:latin typeface="Arial"/>
                <a:ea typeface="+mn-ea"/>
                <a:cs typeface="+mn-cs"/>
              </a:rPr>
              <a:t>Shaima.Azeem</a:t>
            </a:r>
            <a:r>
              <a:rPr kumimoji="0" lang="en-US" sz="1000" b="0" i="0" u="none" strike="noStrike" kern="1200" cap="none" spc="0" normalizeH="0" baseline="0" noProof="0" dirty="0">
                <a:ln>
                  <a:noFill/>
                </a:ln>
                <a:solidFill>
                  <a:srgbClr val="464646"/>
                </a:solidFill>
                <a:effectLst/>
                <a:uLnTx/>
                <a:uFillTx/>
                <a:latin typeface="Arial"/>
                <a:ea typeface="+mn-ea"/>
                <a:cs typeface="+mn-cs"/>
              </a:rPr>
              <a:t>@amerisourcebergen.com</a:t>
            </a: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464646"/>
              </a:solidFill>
              <a:effectLst/>
              <a:uLnTx/>
              <a:uFillTx/>
              <a:latin typeface="Arial"/>
              <a:ea typeface="+mn-ea"/>
              <a:cs typeface="+mn-cs"/>
            </a:endParaRPr>
          </a:p>
        </p:txBody>
      </p:sp>
      <p:sp>
        <p:nvSpPr>
          <p:cNvPr id="70" name="Rectangle 69">
            <a:extLst>
              <a:ext uri="{FF2B5EF4-FFF2-40B4-BE49-F238E27FC236}">
                <a16:creationId xmlns:a16="http://schemas.microsoft.com/office/drawing/2014/main" id="{02BBCB50-F57B-D30B-284E-FA5D9B7EE24F}"/>
              </a:ext>
            </a:extLst>
          </p:cNvPr>
          <p:cNvSpPr/>
          <p:nvPr/>
        </p:nvSpPr>
        <p:spPr>
          <a:xfrm>
            <a:off x="1594957" y="6150338"/>
            <a:ext cx="227072" cy="202243"/>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85"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Arial"/>
              <a:ea typeface="+mn-ea"/>
              <a:cs typeface="+mn-cs"/>
            </a:endParaRPr>
          </a:p>
        </p:txBody>
      </p:sp>
      <p:grpSp>
        <p:nvGrpSpPr>
          <p:cNvPr id="98" name="Group 97">
            <a:extLst>
              <a:ext uri="{FF2B5EF4-FFF2-40B4-BE49-F238E27FC236}">
                <a16:creationId xmlns:a16="http://schemas.microsoft.com/office/drawing/2014/main" id="{2CA9AD1C-0BFE-C180-A61E-CE47E0FD5136}"/>
              </a:ext>
            </a:extLst>
          </p:cNvPr>
          <p:cNvGrpSpPr/>
          <p:nvPr/>
        </p:nvGrpSpPr>
        <p:grpSpPr>
          <a:xfrm>
            <a:off x="1042416" y="1307592"/>
            <a:ext cx="9025128" cy="4489704"/>
            <a:chOff x="1622272" y="808829"/>
            <a:chExt cx="6647375" cy="3361613"/>
          </a:xfrm>
        </p:grpSpPr>
        <p:grpSp>
          <p:nvGrpSpPr>
            <p:cNvPr id="11" name="Group 10">
              <a:extLst>
                <a:ext uri="{FF2B5EF4-FFF2-40B4-BE49-F238E27FC236}">
                  <a16:creationId xmlns:a16="http://schemas.microsoft.com/office/drawing/2014/main" id="{270942BA-EB43-6748-E59B-DC4B9BA88168}"/>
                </a:ext>
              </a:extLst>
            </p:cNvPr>
            <p:cNvGrpSpPr/>
            <p:nvPr/>
          </p:nvGrpSpPr>
          <p:grpSpPr>
            <a:xfrm>
              <a:off x="2382704" y="808829"/>
              <a:ext cx="5886943" cy="3361613"/>
              <a:chOff x="3988771" y="1455088"/>
              <a:chExt cx="4974450" cy="2857531"/>
            </a:xfrm>
            <a:solidFill>
              <a:schemeClr val="bg1">
                <a:lumMod val="65000"/>
                <a:alpha val="40000"/>
              </a:schemeClr>
            </a:solidFill>
          </p:grpSpPr>
          <p:sp>
            <p:nvSpPr>
              <p:cNvPr id="12" name="Freeform 137">
                <a:extLst>
                  <a:ext uri="{FF2B5EF4-FFF2-40B4-BE49-F238E27FC236}">
                    <a16:creationId xmlns:a16="http://schemas.microsoft.com/office/drawing/2014/main" id="{66A5F46A-2D04-A71C-A535-487CDDA19A16}"/>
                  </a:ext>
                </a:extLst>
              </p:cNvPr>
              <p:cNvSpPr>
                <a:spLocks noChangeArrowheads="1"/>
              </p:cNvSpPr>
              <p:nvPr/>
            </p:nvSpPr>
            <p:spPr bwMode="auto">
              <a:xfrm>
                <a:off x="5185381" y="2050277"/>
                <a:ext cx="640893" cy="493393"/>
              </a:xfrm>
              <a:custGeom>
                <a:avLst/>
                <a:gdLst>
                  <a:gd name="T0" fmla="*/ 752 w 2720"/>
                  <a:gd name="T1" fmla="*/ 1984 h 2095"/>
                  <a:gd name="T2" fmla="*/ 1408 w 2720"/>
                  <a:gd name="T3" fmla="*/ 2033 h 2095"/>
                  <a:gd name="T4" fmla="*/ 2185 w 2720"/>
                  <a:gd name="T5" fmla="*/ 2077 h 2095"/>
                  <a:gd name="T6" fmla="*/ 2655 w 2720"/>
                  <a:gd name="T7" fmla="*/ 2094 h 2095"/>
                  <a:gd name="T8" fmla="*/ 2662 w 2720"/>
                  <a:gd name="T9" fmla="*/ 1872 h 2095"/>
                  <a:gd name="T10" fmla="*/ 2687 w 2720"/>
                  <a:gd name="T11" fmla="*/ 1128 h 2095"/>
                  <a:gd name="T12" fmla="*/ 2713 w 2720"/>
                  <a:gd name="T13" fmla="*/ 358 h 2095"/>
                  <a:gd name="T14" fmla="*/ 2719 w 2720"/>
                  <a:gd name="T15" fmla="*/ 172 h 2095"/>
                  <a:gd name="T16" fmla="*/ 1858 w 2720"/>
                  <a:gd name="T17" fmla="*/ 132 h 2095"/>
                  <a:gd name="T18" fmla="*/ 714 w 2720"/>
                  <a:gd name="T19" fmla="*/ 49 h 2095"/>
                  <a:gd name="T20" fmla="*/ 192 w 2720"/>
                  <a:gd name="T21" fmla="*/ 0 h 2095"/>
                  <a:gd name="T22" fmla="*/ 169 w 2720"/>
                  <a:gd name="T23" fmla="*/ 228 h 2095"/>
                  <a:gd name="T24" fmla="*/ 77 w 2720"/>
                  <a:gd name="T25" fmla="*/ 1149 h 2095"/>
                  <a:gd name="T26" fmla="*/ 49 w 2720"/>
                  <a:gd name="T27" fmla="*/ 1430 h 2095"/>
                  <a:gd name="T28" fmla="*/ 49 w 2720"/>
                  <a:gd name="T29" fmla="*/ 1430 h 2095"/>
                  <a:gd name="T30" fmla="*/ 0 w 2720"/>
                  <a:gd name="T31" fmla="*/ 1916 h 2095"/>
                  <a:gd name="T32" fmla="*/ 752 w 2720"/>
                  <a:gd name="T33" fmla="*/ 1984 h 20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720" h="2095">
                    <a:moveTo>
                      <a:pt x="752" y="1984"/>
                    </a:moveTo>
                    <a:lnTo>
                      <a:pt x="1408" y="2033"/>
                    </a:lnTo>
                    <a:lnTo>
                      <a:pt x="2185" y="2077"/>
                    </a:lnTo>
                    <a:lnTo>
                      <a:pt x="2655" y="2094"/>
                    </a:lnTo>
                    <a:lnTo>
                      <a:pt x="2662" y="1872"/>
                    </a:lnTo>
                    <a:lnTo>
                      <a:pt x="2687" y="1128"/>
                    </a:lnTo>
                    <a:lnTo>
                      <a:pt x="2713" y="358"/>
                    </a:lnTo>
                    <a:lnTo>
                      <a:pt x="2719" y="172"/>
                    </a:lnTo>
                    <a:lnTo>
                      <a:pt x="1858" y="132"/>
                    </a:lnTo>
                    <a:lnTo>
                      <a:pt x="714" y="49"/>
                    </a:lnTo>
                    <a:lnTo>
                      <a:pt x="192" y="0"/>
                    </a:lnTo>
                    <a:lnTo>
                      <a:pt x="169" y="228"/>
                    </a:lnTo>
                    <a:lnTo>
                      <a:pt x="77" y="1149"/>
                    </a:lnTo>
                    <a:lnTo>
                      <a:pt x="49" y="1430"/>
                    </a:lnTo>
                    <a:lnTo>
                      <a:pt x="49" y="1430"/>
                    </a:lnTo>
                    <a:lnTo>
                      <a:pt x="0" y="1916"/>
                    </a:lnTo>
                    <a:lnTo>
                      <a:pt x="752" y="1984"/>
                    </a:lnTo>
                  </a:path>
                </a:pathLst>
              </a:custGeom>
              <a:solidFill>
                <a:schemeClr val="accent2"/>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dirty="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15" name="Freeform 148">
                <a:extLst>
                  <a:ext uri="{FF2B5EF4-FFF2-40B4-BE49-F238E27FC236}">
                    <a16:creationId xmlns:a16="http://schemas.microsoft.com/office/drawing/2014/main" id="{A15FDEA1-7151-A071-541B-46737B004C11}"/>
                  </a:ext>
                </a:extLst>
              </p:cNvPr>
              <p:cNvSpPr>
                <a:spLocks noChangeArrowheads="1"/>
              </p:cNvSpPr>
              <p:nvPr/>
            </p:nvSpPr>
            <p:spPr bwMode="auto">
              <a:xfrm>
                <a:off x="4154967" y="1461320"/>
                <a:ext cx="632583" cy="410296"/>
              </a:xfrm>
              <a:custGeom>
                <a:avLst/>
                <a:gdLst>
                  <a:gd name="T0" fmla="*/ 49 w 2684"/>
                  <a:gd name="T1" fmla="*/ 411 h 1743"/>
                  <a:gd name="T2" fmla="*/ 58 w 2684"/>
                  <a:gd name="T3" fmla="*/ 625 h 1743"/>
                  <a:gd name="T4" fmla="*/ 78 w 2684"/>
                  <a:gd name="T5" fmla="*/ 755 h 1743"/>
                  <a:gd name="T6" fmla="*/ 125 w 2684"/>
                  <a:gd name="T7" fmla="*/ 822 h 1743"/>
                  <a:gd name="T8" fmla="*/ 109 w 2684"/>
                  <a:gd name="T9" fmla="*/ 872 h 1743"/>
                  <a:gd name="T10" fmla="*/ 74 w 2684"/>
                  <a:gd name="T11" fmla="*/ 935 h 1743"/>
                  <a:gd name="T12" fmla="*/ 187 w 2684"/>
                  <a:gd name="T13" fmla="*/ 983 h 1743"/>
                  <a:gd name="T14" fmla="*/ 114 w 2684"/>
                  <a:gd name="T15" fmla="*/ 1018 h 1743"/>
                  <a:gd name="T16" fmla="*/ 107 w 2684"/>
                  <a:gd name="T17" fmla="*/ 1075 h 1743"/>
                  <a:gd name="T18" fmla="*/ 74 w 2684"/>
                  <a:gd name="T19" fmla="*/ 1118 h 1743"/>
                  <a:gd name="T20" fmla="*/ 55 w 2684"/>
                  <a:gd name="T21" fmla="*/ 1133 h 1743"/>
                  <a:gd name="T22" fmla="*/ 132 w 2684"/>
                  <a:gd name="T23" fmla="*/ 1165 h 1743"/>
                  <a:gd name="T24" fmla="*/ 254 w 2684"/>
                  <a:gd name="T25" fmla="*/ 1200 h 1743"/>
                  <a:gd name="T26" fmla="*/ 365 w 2684"/>
                  <a:gd name="T27" fmla="*/ 1267 h 1743"/>
                  <a:gd name="T28" fmla="*/ 434 w 2684"/>
                  <a:gd name="T29" fmla="*/ 1367 h 1743"/>
                  <a:gd name="T30" fmla="*/ 443 w 2684"/>
                  <a:gd name="T31" fmla="*/ 1480 h 1743"/>
                  <a:gd name="T32" fmla="*/ 489 w 2684"/>
                  <a:gd name="T33" fmla="*/ 1561 h 1743"/>
                  <a:gd name="T34" fmla="*/ 697 w 2684"/>
                  <a:gd name="T35" fmla="*/ 1593 h 1743"/>
                  <a:gd name="T36" fmla="*/ 983 w 2684"/>
                  <a:gd name="T37" fmla="*/ 1640 h 1743"/>
                  <a:gd name="T38" fmla="*/ 1092 w 2684"/>
                  <a:gd name="T39" fmla="*/ 1667 h 1743"/>
                  <a:gd name="T40" fmla="*/ 1272 w 2684"/>
                  <a:gd name="T41" fmla="*/ 1669 h 1743"/>
                  <a:gd name="T42" fmla="*/ 1362 w 2684"/>
                  <a:gd name="T43" fmla="*/ 1650 h 1743"/>
                  <a:gd name="T44" fmla="*/ 1743 w 2684"/>
                  <a:gd name="T45" fmla="*/ 1640 h 1743"/>
                  <a:gd name="T46" fmla="*/ 2501 w 2684"/>
                  <a:gd name="T47" fmla="*/ 1695 h 1743"/>
                  <a:gd name="T48" fmla="*/ 2493 w 2684"/>
                  <a:gd name="T49" fmla="*/ 1565 h 1743"/>
                  <a:gd name="T50" fmla="*/ 746 w 2684"/>
                  <a:gd name="T51" fmla="*/ 14 h 1743"/>
                  <a:gd name="T52" fmla="*/ 765 w 2684"/>
                  <a:gd name="T53" fmla="*/ 94 h 1743"/>
                  <a:gd name="T54" fmla="*/ 809 w 2684"/>
                  <a:gd name="T55" fmla="*/ 152 h 1743"/>
                  <a:gd name="T56" fmla="*/ 798 w 2684"/>
                  <a:gd name="T57" fmla="*/ 228 h 1743"/>
                  <a:gd name="T58" fmla="*/ 764 w 2684"/>
                  <a:gd name="T59" fmla="*/ 254 h 1743"/>
                  <a:gd name="T60" fmla="*/ 813 w 2684"/>
                  <a:gd name="T61" fmla="*/ 331 h 1743"/>
                  <a:gd name="T62" fmla="*/ 816 w 2684"/>
                  <a:gd name="T63" fmla="*/ 444 h 1743"/>
                  <a:gd name="T64" fmla="*/ 807 w 2684"/>
                  <a:gd name="T65" fmla="*/ 507 h 1743"/>
                  <a:gd name="T66" fmla="*/ 760 w 2684"/>
                  <a:gd name="T67" fmla="*/ 585 h 1743"/>
                  <a:gd name="T68" fmla="*/ 760 w 2684"/>
                  <a:gd name="T69" fmla="*/ 671 h 1743"/>
                  <a:gd name="T70" fmla="*/ 739 w 2684"/>
                  <a:gd name="T71" fmla="*/ 736 h 1743"/>
                  <a:gd name="T72" fmla="*/ 716 w 2684"/>
                  <a:gd name="T73" fmla="*/ 807 h 1743"/>
                  <a:gd name="T74" fmla="*/ 566 w 2684"/>
                  <a:gd name="T75" fmla="*/ 882 h 1743"/>
                  <a:gd name="T76" fmla="*/ 519 w 2684"/>
                  <a:gd name="T77" fmla="*/ 874 h 1743"/>
                  <a:gd name="T78" fmla="*/ 430 w 2684"/>
                  <a:gd name="T79" fmla="*/ 854 h 1743"/>
                  <a:gd name="T80" fmla="*/ 535 w 2684"/>
                  <a:gd name="T81" fmla="*/ 758 h 1743"/>
                  <a:gd name="T82" fmla="*/ 581 w 2684"/>
                  <a:gd name="T83" fmla="*/ 765 h 1743"/>
                  <a:gd name="T84" fmla="*/ 641 w 2684"/>
                  <a:gd name="T85" fmla="*/ 746 h 1743"/>
                  <a:gd name="T86" fmla="*/ 652 w 2684"/>
                  <a:gd name="T87" fmla="*/ 757 h 1743"/>
                  <a:gd name="T88" fmla="*/ 669 w 2684"/>
                  <a:gd name="T89" fmla="*/ 666 h 1743"/>
                  <a:gd name="T90" fmla="*/ 629 w 2684"/>
                  <a:gd name="T91" fmla="*/ 616 h 1743"/>
                  <a:gd name="T92" fmla="*/ 681 w 2684"/>
                  <a:gd name="T93" fmla="*/ 588 h 1743"/>
                  <a:gd name="T94" fmla="*/ 711 w 2684"/>
                  <a:gd name="T95" fmla="*/ 548 h 1743"/>
                  <a:gd name="T96" fmla="*/ 680 w 2684"/>
                  <a:gd name="T97" fmla="*/ 536 h 1743"/>
                  <a:gd name="T98" fmla="*/ 476 w 2684"/>
                  <a:gd name="T99" fmla="*/ 700 h 1743"/>
                  <a:gd name="T100" fmla="*/ 476 w 2684"/>
                  <a:gd name="T101" fmla="*/ 735 h 1743"/>
                  <a:gd name="T102" fmla="*/ 545 w 2684"/>
                  <a:gd name="T103" fmla="*/ 596 h 1743"/>
                  <a:gd name="T104" fmla="*/ 597 w 2684"/>
                  <a:gd name="T105" fmla="*/ 507 h 1743"/>
                  <a:gd name="T106" fmla="*/ 664 w 2684"/>
                  <a:gd name="T107" fmla="*/ 504 h 1743"/>
                  <a:gd name="T108" fmla="*/ 639 w 2684"/>
                  <a:gd name="T109" fmla="*/ 413 h 1743"/>
                  <a:gd name="T110" fmla="*/ 623 w 2684"/>
                  <a:gd name="T111" fmla="*/ 396 h 1743"/>
                  <a:gd name="T112" fmla="*/ 603 w 2684"/>
                  <a:gd name="T113" fmla="*/ 413 h 1743"/>
                  <a:gd name="T114" fmla="*/ 552 w 2684"/>
                  <a:gd name="T115" fmla="*/ 388 h 1743"/>
                  <a:gd name="T116" fmla="*/ 411 w 2684"/>
                  <a:gd name="T117" fmla="*/ 341 h 1743"/>
                  <a:gd name="T118" fmla="*/ 212 w 2684"/>
                  <a:gd name="T119" fmla="*/ 271 h 1743"/>
                  <a:gd name="T120" fmla="*/ 93 w 2684"/>
                  <a:gd name="T121" fmla="*/ 180 h 1743"/>
                  <a:gd name="T122" fmla="*/ 19 w 2684"/>
                  <a:gd name="T123" fmla="*/ 201 h 1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684" h="1743">
                    <a:moveTo>
                      <a:pt x="0" y="291"/>
                    </a:moveTo>
                    <a:lnTo>
                      <a:pt x="0" y="308"/>
                    </a:lnTo>
                    <a:lnTo>
                      <a:pt x="2" y="326"/>
                    </a:lnTo>
                    <a:lnTo>
                      <a:pt x="5" y="342"/>
                    </a:lnTo>
                    <a:lnTo>
                      <a:pt x="11" y="362"/>
                    </a:lnTo>
                    <a:lnTo>
                      <a:pt x="20" y="365"/>
                    </a:lnTo>
                    <a:lnTo>
                      <a:pt x="24" y="368"/>
                    </a:lnTo>
                    <a:lnTo>
                      <a:pt x="28" y="372"/>
                    </a:lnTo>
                    <a:lnTo>
                      <a:pt x="45" y="400"/>
                    </a:lnTo>
                    <a:lnTo>
                      <a:pt x="49" y="411"/>
                    </a:lnTo>
                    <a:lnTo>
                      <a:pt x="51" y="432"/>
                    </a:lnTo>
                    <a:lnTo>
                      <a:pt x="53" y="433"/>
                    </a:lnTo>
                    <a:lnTo>
                      <a:pt x="57" y="436"/>
                    </a:lnTo>
                    <a:lnTo>
                      <a:pt x="63" y="442"/>
                    </a:lnTo>
                    <a:lnTo>
                      <a:pt x="62" y="462"/>
                    </a:lnTo>
                    <a:lnTo>
                      <a:pt x="68" y="489"/>
                    </a:lnTo>
                    <a:lnTo>
                      <a:pt x="69" y="499"/>
                    </a:lnTo>
                    <a:lnTo>
                      <a:pt x="64" y="538"/>
                    </a:lnTo>
                    <a:lnTo>
                      <a:pt x="65" y="557"/>
                    </a:lnTo>
                    <a:lnTo>
                      <a:pt x="58" y="625"/>
                    </a:lnTo>
                    <a:lnTo>
                      <a:pt x="65" y="629"/>
                    </a:lnTo>
                    <a:lnTo>
                      <a:pt x="73" y="637"/>
                    </a:lnTo>
                    <a:lnTo>
                      <a:pt x="66" y="647"/>
                    </a:lnTo>
                    <a:lnTo>
                      <a:pt x="66" y="648"/>
                    </a:lnTo>
                    <a:lnTo>
                      <a:pt x="71" y="650"/>
                    </a:lnTo>
                    <a:lnTo>
                      <a:pt x="75" y="657"/>
                    </a:lnTo>
                    <a:lnTo>
                      <a:pt x="79" y="674"/>
                    </a:lnTo>
                    <a:lnTo>
                      <a:pt x="82" y="696"/>
                    </a:lnTo>
                    <a:lnTo>
                      <a:pt x="82" y="716"/>
                    </a:lnTo>
                    <a:lnTo>
                      <a:pt x="78" y="755"/>
                    </a:lnTo>
                    <a:lnTo>
                      <a:pt x="78" y="776"/>
                    </a:lnTo>
                    <a:lnTo>
                      <a:pt x="78" y="780"/>
                    </a:lnTo>
                    <a:lnTo>
                      <a:pt x="85" y="779"/>
                    </a:lnTo>
                    <a:lnTo>
                      <a:pt x="96" y="780"/>
                    </a:lnTo>
                    <a:lnTo>
                      <a:pt x="108" y="784"/>
                    </a:lnTo>
                    <a:lnTo>
                      <a:pt x="116" y="791"/>
                    </a:lnTo>
                    <a:lnTo>
                      <a:pt x="122" y="801"/>
                    </a:lnTo>
                    <a:lnTo>
                      <a:pt x="125" y="811"/>
                    </a:lnTo>
                    <a:lnTo>
                      <a:pt x="124" y="820"/>
                    </a:lnTo>
                    <a:lnTo>
                      <a:pt x="125" y="822"/>
                    </a:lnTo>
                    <a:lnTo>
                      <a:pt x="130" y="823"/>
                    </a:lnTo>
                    <a:lnTo>
                      <a:pt x="156" y="826"/>
                    </a:lnTo>
                    <a:lnTo>
                      <a:pt x="154" y="832"/>
                    </a:lnTo>
                    <a:lnTo>
                      <a:pt x="165" y="834"/>
                    </a:lnTo>
                    <a:lnTo>
                      <a:pt x="179" y="839"/>
                    </a:lnTo>
                    <a:lnTo>
                      <a:pt x="203" y="858"/>
                    </a:lnTo>
                    <a:lnTo>
                      <a:pt x="154" y="861"/>
                    </a:lnTo>
                    <a:lnTo>
                      <a:pt x="127" y="866"/>
                    </a:lnTo>
                    <a:lnTo>
                      <a:pt x="117" y="870"/>
                    </a:lnTo>
                    <a:lnTo>
                      <a:pt x="109" y="872"/>
                    </a:lnTo>
                    <a:lnTo>
                      <a:pt x="104" y="872"/>
                    </a:lnTo>
                    <a:lnTo>
                      <a:pt x="109" y="885"/>
                    </a:lnTo>
                    <a:lnTo>
                      <a:pt x="107" y="893"/>
                    </a:lnTo>
                    <a:lnTo>
                      <a:pt x="98" y="904"/>
                    </a:lnTo>
                    <a:lnTo>
                      <a:pt x="89" y="899"/>
                    </a:lnTo>
                    <a:lnTo>
                      <a:pt x="82" y="893"/>
                    </a:lnTo>
                    <a:lnTo>
                      <a:pt x="74" y="893"/>
                    </a:lnTo>
                    <a:lnTo>
                      <a:pt x="74" y="899"/>
                    </a:lnTo>
                    <a:lnTo>
                      <a:pt x="72" y="930"/>
                    </a:lnTo>
                    <a:lnTo>
                      <a:pt x="74" y="935"/>
                    </a:lnTo>
                    <a:lnTo>
                      <a:pt x="94" y="940"/>
                    </a:lnTo>
                    <a:lnTo>
                      <a:pt x="96" y="935"/>
                    </a:lnTo>
                    <a:lnTo>
                      <a:pt x="119" y="946"/>
                    </a:lnTo>
                    <a:lnTo>
                      <a:pt x="120" y="946"/>
                    </a:lnTo>
                    <a:lnTo>
                      <a:pt x="129" y="939"/>
                    </a:lnTo>
                    <a:lnTo>
                      <a:pt x="139" y="942"/>
                    </a:lnTo>
                    <a:lnTo>
                      <a:pt x="146" y="946"/>
                    </a:lnTo>
                    <a:lnTo>
                      <a:pt x="154" y="956"/>
                    </a:lnTo>
                    <a:lnTo>
                      <a:pt x="165" y="975"/>
                    </a:lnTo>
                    <a:lnTo>
                      <a:pt x="187" y="983"/>
                    </a:lnTo>
                    <a:lnTo>
                      <a:pt x="167" y="997"/>
                    </a:lnTo>
                    <a:lnTo>
                      <a:pt x="157" y="1000"/>
                    </a:lnTo>
                    <a:lnTo>
                      <a:pt x="145" y="995"/>
                    </a:lnTo>
                    <a:lnTo>
                      <a:pt x="142" y="978"/>
                    </a:lnTo>
                    <a:lnTo>
                      <a:pt x="132" y="978"/>
                    </a:lnTo>
                    <a:lnTo>
                      <a:pt x="124" y="980"/>
                    </a:lnTo>
                    <a:lnTo>
                      <a:pt x="121" y="985"/>
                    </a:lnTo>
                    <a:lnTo>
                      <a:pt x="120" y="995"/>
                    </a:lnTo>
                    <a:lnTo>
                      <a:pt x="131" y="1025"/>
                    </a:lnTo>
                    <a:lnTo>
                      <a:pt x="114" y="1018"/>
                    </a:lnTo>
                    <a:lnTo>
                      <a:pt x="118" y="1037"/>
                    </a:lnTo>
                    <a:lnTo>
                      <a:pt x="118" y="1045"/>
                    </a:lnTo>
                    <a:lnTo>
                      <a:pt x="115" y="1053"/>
                    </a:lnTo>
                    <a:lnTo>
                      <a:pt x="110" y="1058"/>
                    </a:lnTo>
                    <a:lnTo>
                      <a:pt x="104" y="1061"/>
                    </a:lnTo>
                    <a:lnTo>
                      <a:pt x="100" y="1062"/>
                    </a:lnTo>
                    <a:lnTo>
                      <a:pt x="100" y="1063"/>
                    </a:lnTo>
                    <a:lnTo>
                      <a:pt x="101" y="1069"/>
                    </a:lnTo>
                    <a:lnTo>
                      <a:pt x="103" y="1069"/>
                    </a:lnTo>
                    <a:lnTo>
                      <a:pt x="107" y="1075"/>
                    </a:lnTo>
                    <a:lnTo>
                      <a:pt x="108" y="1078"/>
                    </a:lnTo>
                    <a:lnTo>
                      <a:pt x="107" y="1082"/>
                    </a:lnTo>
                    <a:lnTo>
                      <a:pt x="110" y="1084"/>
                    </a:lnTo>
                    <a:lnTo>
                      <a:pt x="119" y="1091"/>
                    </a:lnTo>
                    <a:lnTo>
                      <a:pt x="126" y="1101"/>
                    </a:lnTo>
                    <a:lnTo>
                      <a:pt x="114" y="1126"/>
                    </a:lnTo>
                    <a:lnTo>
                      <a:pt x="102" y="1108"/>
                    </a:lnTo>
                    <a:lnTo>
                      <a:pt x="94" y="1100"/>
                    </a:lnTo>
                    <a:lnTo>
                      <a:pt x="85" y="1112"/>
                    </a:lnTo>
                    <a:lnTo>
                      <a:pt x="74" y="1118"/>
                    </a:lnTo>
                    <a:lnTo>
                      <a:pt x="58" y="1116"/>
                    </a:lnTo>
                    <a:lnTo>
                      <a:pt x="51" y="1102"/>
                    </a:lnTo>
                    <a:lnTo>
                      <a:pt x="50" y="1096"/>
                    </a:lnTo>
                    <a:lnTo>
                      <a:pt x="49" y="1101"/>
                    </a:lnTo>
                    <a:lnTo>
                      <a:pt x="43" y="1114"/>
                    </a:lnTo>
                    <a:lnTo>
                      <a:pt x="44" y="1119"/>
                    </a:lnTo>
                    <a:lnTo>
                      <a:pt x="41" y="1128"/>
                    </a:lnTo>
                    <a:lnTo>
                      <a:pt x="38" y="1134"/>
                    </a:lnTo>
                    <a:lnTo>
                      <a:pt x="43" y="1131"/>
                    </a:lnTo>
                    <a:lnTo>
                      <a:pt x="55" y="1133"/>
                    </a:lnTo>
                    <a:lnTo>
                      <a:pt x="63" y="1138"/>
                    </a:lnTo>
                    <a:lnTo>
                      <a:pt x="68" y="1143"/>
                    </a:lnTo>
                    <a:lnTo>
                      <a:pt x="82" y="1166"/>
                    </a:lnTo>
                    <a:lnTo>
                      <a:pt x="86" y="1169"/>
                    </a:lnTo>
                    <a:lnTo>
                      <a:pt x="91" y="1170"/>
                    </a:lnTo>
                    <a:lnTo>
                      <a:pt x="97" y="1167"/>
                    </a:lnTo>
                    <a:lnTo>
                      <a:pt x="103" y="1163"/>
                    </a:lnTo>
                    <a:lnTo>
                      <a:pt x="115" y="1159"/>
                    </a:lnTo>
                    <a:lnTo>
                      <a:pt x="123" y="1161"/>
                    </a:lnTo>
                    <a:lnTo>
                      <a:pt x="132" y="1165"/>
                    </a:lnTo>
                    <a:lnTo>
                      <a:pt x="139" y="1163"/>
                    </a:lnTo>
                    <a:lnTo>
                      <a:pt x="147" y="1162"/>
                    </a:lnTo>
                    <a:lnTo>
                      <a:pt x="152" y="1158"/>
                    </a:lnTo>
                    <a:lnTo>
                      <a:pt x="161" y="1154"/>
                    </a:lnTo>
                    <a:lnTo>
                      <a:pt x="170" y="1169"/>
                    </a:lnTo>
                    <a:lnTo>
                      <a:pt x="171" y="1178"/>
                    </a:lnTo>
                    <a:lnTo>
                      <a:pt x="186" y="1184"/>
                    </a:lnTo>
                    <a:lnTo>
                      <a:pt x="232" y="1187"/>
                    </a:lnTo>
                    <a:lnTo>
                      <a:pt x="244" y="1192"/>
                    </a:lnTo>
                    <a:lnTo>
                      <a:pt x="254" y="1200"/>
                    </a:lnTo>
                    <a:lnTo>
                      <a:pt x="256" y="1221"/>
                    </a:lnTo>
                    <a:lnTo>
                      <a:pt x="260" y="1227"/>
                    </a:lnTo>
                    <a:lnTo>
                      <a:pt x="286" y="1255"/>
                    </a:lnTo>
                    <a:lnTo>
                      <a:pt x="293" y="1257"/>
                    </a:lnTo>
                    <a:lnTo>
                      <a:pt x="300" y="1257"/>
                    </a:lnTo>
                    <a:lnTo>
                      <a:pt x="316" y="1253"/>
                    </a:lnTo>
                    <a:lnTo>
                      <a:pt x="327" y="1255"/>
                    </a:lnTo>
                    <a:lnTo>
                      <a:pt x="352" y="1256"/>
                    </a:lnTo>
                    <a:lnTo>
                      <a:pt x="361" y="1262"/>
                    </a:lnTo>
                    <a:lnTo>
                      <a:pt x="365" y="1267"/>
                    </a:lnTo>
                    <a:lnTo>
                      <a:pt x="378" y="1280"/>
                    </a:lnTo>
                    <a:lnTo>
                      <a:pt x="387" y="1284"/>
                    </a:lnTo>
                    <a:lnTo>
                      <a:pt x="399" y="1291"/>
                    </a:lnTo>
                    <a:lnTo>
                      <a:pt x="409" y="1301"/>
                    </a:lnTo>
                    <a:lnTo>
                      <a:pt x="418" y="1310"/>
                    </a:lnTo>
                    <a:lnTo>
                      <a:pt x="424" y="1320"/>
                    </a:lnTo>
                    <a:lnTo>
                      <a:pt x="428" y="1332"/>
                    </a:lnTo>
                    <a:lnTo>
                      <a:pt x="431" y="1344"/>
                    </a:lnTo>
                    <a:lnTo>
                      <a:pt x="431" y="1363"/>
                    </a:lnTo>
                    <a:lnTo>
                      <a:pt x="434" y="1367"/>
                    </a:lnTo>
                    <a:lnTo>
                      <a:pt x="438" y="1371"/>
                    </a:lnTo>
                    <a:lnTo>
                      <a:pt x="443" y="1383"/>
                    </a:lnTo>
                    <a:lnTo>
                      <a:pt x="444" y="1391"/>
                    </a:lnTo>
                    <a:lnTo>
                      <a:pt x="442" y="1414"/>
                    </a:lnTo>
                    <a:lnTo>
                      <a:pt x="445" y="1431"/>
                    </a:lnTo>
                    <a:lnTo>
                      <a:pt x="443" y="1442"/>
                    </a:lnTo>
                    <a:lnTo>
                      <a:pt x="439" y="1452"/>
                    </a:lnTo>
                    <a:lnTo>
                      <a:pt x="437" y="1459"/>
                    </a:lnTo>
                    <a:lnTo>
                      <a:pt x="443" y="1474"/>
                    </a:lnTo>
                    <a:lnTo>
                      <a:pt x="443" y="1480"/>
                    </a:lnTo>
                    <a:lnTo>
                      <a:pt x="443" y="1480"/>
                    </a:lnTo>
                    <a:lnTo>
                      <a:pt x="436" y="1500"/>
                    </a:lnTo>
                    <a:lnTo>
                      <a:pt x="434" y="1518"/>
                    </a:lnTo>
                    <a:lnTo>
                      <a:pt x="435" y="1528"/>
                    </a:lnTo>
                    <a:lnTo>
                      <a:pt x="436" y="1533"/>
                    </a:lnTo>
                    <a:lnTo>
                      <a:pt x="440" y="1540"/>
                    </a:lnTo>
                    <a:lnTo>
                      <a:pt x="446" y="1547"/>
                    </a:lnTo>
                    <a:lnTo>
                      <a:pt x="452" y="1552"/>
                    </a:lnTo>
                    <a:lnTo>
                      <a:pt x="476" y="1561"/>
                    </a:lnTo>
                    <a:lnTo>
                      <a:pt x="489" y="1561"/>
                    </a:lnTo>
                    <a:lnTo>
                      <a:pt x="500" y="1564"/>
                    </a:lnTo>
                    <a:lnTo>
                      <a:pt x="510" y="1572"/>
                    </a:lnTo>
                    <a:lnTo>
                      <a:pt x="527" y="1580"/>
                    </a:lnTo>
                    <a:lnTo>
                      <a:pt x="535" y="1587"/>
                    </a:lnTo>
                    <a:lnTo>
                      <a:pt x="565" y="1594"/>
                    </a:lnTo>
                    <a:lnTo>
                      <a:pt x="590" y="1608"/>
                    </a:lnTo>
                    <a:lnTo>
                      <a:pt x="593" y="1608"/>
                    </a:lnTo>
                    <a:lnTo>
                      <a:pt x="601" y="1606"/>
                    </a:lnTo>
                    <a:lnTo>
                      <a:pt x="629" y="1603"/>
                    </a:lnTo>
                    <a:lnTo>
                      <a:pt x="697" y="1593"/>
                    </a:lnTo>
                    <a:lnTo>
                      <a:pt x="711" y="1588"/>
                    </a:lnTo>
                    <a:lnTo>
                      <a:pt x="738" y="1574"/>
                    </a:lnTo>
                    <a:lnTo>
                      <a:pt x="757" y="1569"/>
                    </a:lnTo>
                    <a:lnTo>
                      <a:pt x="771" y="1570"/>
                    </a:lnTo>
                    <a:lnTo>
                      <a:pt x="795" y="1579"/>
                    </a:lnTo>
                    <a:lnTo>
                      <a:pt x="850" y="1581"/>
                    </a:lnTo>
                    <a:lnTo>
                      <a:pt x="953" y="1611"/>
                    </a:lnTo>
                    <a:lnTo>
                      <a:pt x="973" y="1623"/>
                    </a:lnTo>
                    <a:lnTo>
                      <a:pt x="980" y="1633"/>
                    </a:lnTo>
                    <a:lnTo>
                      <a:pt x="983" y="1640"/>
                    </a:lnTo>
                    <a:lnTo>
                      <a:pt x="986" y="1658"/>
                    </a:lnTo>
                    <a:lnTo>
                      <a:pt x="988" y="1660"/>
                    </a:lnTo>
                    <a:lnTo>
                      <a:pt x="992" y="1660"/>
                    </a:lnTo>
                    <a:lnTo>
                      <a:pt x="1028" y="1653"/>
                    </a:lnTo>
                    <a:lnTo>
                      <a:pt x="1038" y="1655"/>
                    </a:lnTo>
                    <a:lnTo>
                      <a:pt x="1043" y="1658"/>
                    </a:lnTo>
                    <a:lnTo>
                      <a:pt x="1062" y="1661"/>
                    </a:lnTo>
                    <a:lnTo>
                      <a:pt x="1065" y="1664"/>
                    </a:lnTo>
                    <a:lnTo>
                      <a:pt x="1077" y="1668"/>
                    </a:lnTo>
                    <a:lnTo>
                      <a:pt x="1092" y="1667"/>
                    </a:lnTo>
                    <a:lnTo>
                      <a:pt x="1097" y="1667"/>
                    </a:lnTo>
                    <a:lnTo>
                      <a:pt x="1119" y="1658"/>
                    </a:lnTo>
                    <a:lnTo>
                      <a:pt x="1146" y="1658"/>
                    </a:lnTo>
                    <a:lnTo>
                      <a:pt x="1161" y="1653"/>
                    </a:lnTo>
                    <a:lnTo>
                      <a:pt x="1166" y="1650"/>
                    </a:lnTo>
                    <a:lnTo>
                      <a:pt x="1179" y="1645"/>
                    </a:lnTo>
                    <a:lnTo>
                      <a:pt x="1186" y="1645"/>
                    </a:lnTo>
                    <a:lnTo>
                      <a:pt x="1239" y="1665"/>
                    </a:lnTo>
                    <a:lnTo>
                      <a:pt x="1253" y="1663"/>
                    </a:lnTo>
                    <a:lnTo>
                      <a:pt x="1272" y="1669"/>
                    </a:lnTo>
                    <a:lnTo>
                      <a:pt x="1272" y="1669"/>
                    </a:lnTo>
                    <a:lnTo>
                      <a:pt x="1281" y="1668"/>
                    </a:lnTo>
                    <a:lnTo>
                      <a:pt x="1295" y="1663"/>
                    </a:lnTo>
                    <a:lnTo>
                      <a:pt x="1302" y="1662"/>
                    </a:lnTo>
                    <a:lnTo>
                      <a:pt x="1308" y="1663"/>
                    </a:lnTo>
                    <a:lnTo>
                      <a:pt x="1322" y="1668"/>
                    </a:lnTo>
                    <a:lnTo>
                      <a:pt x="1331" y="1666"/>
                    </a:lnTo>
                    <a:lnTo>
                      <a:pt x="1340" y="1662"/>
                    </a:lnTo>
                    <a:lnTo>
                      <a:pt x="1352" y="1654"/>
                    </a:lnTo>
                    <a:lnTo>
                      <a:pt x="1362" y="1650"/>
                    </a:lnTo>
                    <a:lnTo>
                      <a:pt x="1380" y="1650"/>
                    </a:lnTo>
                    <a:lnTo>
                      <a:pt x="1434" y="1640"/>
                    </a:lnTo>
                    <a:lnTo>
                      <a:pt x="1533" y="1641"/>
                    </a:lnTo>
                    <a:lnTo>
                      <a:pt x="1548" y="1633"/>
                    </a:lnTo>
                    <a:lnTo>
                      <a:pt x="1562" y="1622"/>
                    </a:lnTo>
                    <a:lnTo>
                      <a:pt x="1569" y="1620"/>
                    </a:lnTo>
                    <a:lnTo>
                      <a:pt x="1580" y="1621"/>
                    </a:lnTo>
                    <a:lnTo>
                      <a:pt x="1606" y="1626"/>
                    </a:lnTo>
                    <a:lnTo>
                      <a:pt x="1655" y="1626"/>
                    </a:lnTo>
                    <a:lnTo>
                      <a:pt x="1743" y="1640"/>
                    </a:lnTo>
                    <a:lnTo>
                      <a:pt x="1758" y="1636"/>
                    </a:lnTo>
                    <a:lnTo>
                      <a:pt x="1777" y="1622"/>
                    </a:lnTo>
                    <a:lnTo>
                      <a:pt x="1783" y="1622"/>
                    </a:lnTo>
                    <a:lnTo>
                      <a:pt x="2156" y="1684"/>
                    </a:lnTo>
                    <a:lnTo>
                      <a:pt x="2302" y="1708"/>
                    </a:lnTo>
                    <a:lnTo>
                      <a:pt x="2512" y="1741"/>
                    </a:lnTo>
                    <a:lnTo>
                      <a:pt x="2521" y="1742"/>
                    </a:lnTo>
                    <a:lnTo>
                      <a:pt x="2519" y="1733"/>
                    </a:lnTo>
                    <a:lnTo>
                      <a:pt x="2504" y="1706"/>
                    </a:lnTo>
                    <a:lnTo>
                      <a:pt x="2501" y="1695"/>
                    </a:lnTo>
                    <a:lnTo>
                      <a:pt x="2518" y="1683"/>
                    </a:lnTo>
                    <a:lnTo>
                      <a:pt x="2522" y="1678"/>
                    </a:lnTo>
                    <a:lnTo>
                      <a:pt x="2525" y="1672"/>
                    </a:lnTo>
                    <a:lnTo>
                      <a:pt x="2526" y="1665"/>
                    </a:lnTo>
                    <a:lnTo>
                      <a:pt x="2521" y="1650"/>
                    </a:lnTo>
                    <a:lnTo>
                      <a:pt x="2520" y="1628"/>
                    </a:lnTo>
                    <a:lnTo>
                      <a:pt x="2517" y="1618"/>
                    </a:lnTo>
                    <a:lnTo>
                      <a:pt x="2509" y="1599"/>
                    </a:lnTo>
                    <a:lnTo>
                      <a:pt x="2495" y="1574"/>
                    </a:lnTo>
                    <a:lnTo>
                      <a:pt x="2493" y="1565"/>
                    </a:lnTo>
                    <a:lnTo>
                      <a:pt x="2496" y="1554"/>
                    </a:lnTo>
                    <a:lnTo>
                      <a:pt x="2503" y="1540"/>
                    </a:lnTo>
                    <a:lnTo>
                      <a:pt x="2505" y="1528"/>
                    </a:lnTo>
                    <a:lnTo>
                      <a:pt x="2683" y="350"/>
                    </a:lnTo>
                    <a:lnTo>
                      <a:pt x="1974" y="233"/>
                    </a:lnTo>
                    <a:lnTo>
                      <a:pt x="1375" y="123"/>
                    </a:lnTo>
                    <a:lnTo>
                      <a:pt x="852" y="20"/>
                    </a:lnTo>
                    <a:lnTo>
                      <a:pt x="757" y="0"/>
                    </a:lnTo>
                    <a:lnTo>
                      <a:pt x="760" y="19"/>
                    </a:lnTo>
                    <a:lnTo>
                      <a:pt x="746" y="14"/>
                    </a:lnTo>
                    <a:lnTo>
                      <a:pt x="750" y="26"/>
                    </a:lnTo>
                    <a:lnTo>
                      <a:pt x="743" y="34"/>
                    </a:lnTo>
                    <a:lnTo>
                      <a:pt x="737" y="39"/>
                    </a:lnTo>
                    <a:lnTo>
                      <a:pt x="737" y="41"/>
                    </a:lnTo>
                    <a:lnTo>
                      <a:pt x="739" y="44"/>
                    </a:lnTo>
                    <a:lnTo>
                      <a:pt x="752" y="60"/>
                    </a:lnTo>
                    <a:lnTo>
                      <a:pt x="754" y="69"/>
                    </a:lnTo>
                    <a:lnTo>
                      <a:pt x="754" y="78"/>
                    </a:lnTo>
                    <a:lnTo>
                      <a:pt x="759" y="82"/>
                    </a:lnTo>
                    <a:lnTo>
                      <a:pt x="765" y="94"/>
                    </a:lnTo>
                    <a:lnTo>
                      <a:pt x="767" y="101"/>
                    </a:lnTo>
                    <a:lnTo>
                      <a:pt x="775" y="94"/>
                    </a:lnTo>
                    <a:lnTo>
                      <a:pt x="787" y="91"/>
                    </a:lnTo>
                    <a:lnTo>
                      <a:pt x="797" y="96"/>
                    </a:lnTo>
                    <a:lnTo>
                      <a:pt x="805" y="102"/>
                    </a:lnTo>
                    <a:lnTo>
                      <a:pt x="814" y="114"/>
                    </a:lnTo>
                    <a:lnTo>
                      <a:pt x="817" y="126"/>
                    </a:lnTo>
                    <a:lnTo>
                      <a:pt x="804" y="141"/>
                    </a:lnTo>
                    <a:lnTo>
                      <a:pt x="810" y="145"/>
                    </a:lnTo>
                    <a:lnTo>
                      <a:pt x="809" y="152"/>
                    </a:lnTo>
                    <a:lnTo>
                      <a:pt x="808" y="164"/>
                    </a:lnTo>
                    <a:lnTo>
                      <a:pt x="810" y="168"/>
                    </a:lnTo>
                    <a:lnTo>
                      <a:pt x="818" y="176"/>
                    </a:lnTo>
                    <a:lnTo>
                      <a:pt x="822" y="190"/>
                    </a:lnTo>
                    <a:lnTo>
                      <a:pt x="820" y="205"/>
                    </a:lnTo>
                    <a:lnTo>
                      <a:pt x="814" y="216"/>
                    </a:lnTo>
                    <a:lnTo>
                      <a:pt x="799" y="220"/>
                    </a:lnTo>
                    <a:lnTo>
                      <a:pt x="797" y="218"/>
                    </a:lnTo>
                    <a:lnTo>
                      <a:pt x="797" y="219"/>
                    </a:lnTo>
                    <a:lnTo>
                      <a:pt x="798" y="228"/>
                    </a:lnTo>
                    <a:lnTo>
                      <a:pt x="796" y="242"/>
                    </a:lnTo>
                    <a:lnTo>
                      <a:pt x="797" y="249"/>
                    </a:lnTo>
                    <a:lnTo>
                      <a:pt x="795" y="256"/>
                    </a:lnTo>
                    <a:lnTo>
                      <a:pt x="788" y="263"/>
                    </a:lnTo>
                    <a:lnTo>
                      <a:pt x="779" y="265"/>
                    </a:lnTo>
                    <a:lnTo>
                      <a:pt x="770" y="260"/>
                    </a:lnTo>
                    <a:lnTo>
                      <a:pt x="766" y="256"/>
                    </a:lnTo>
                    <a:lnTo>
                      <a:pt x="761" y="247"/>
                    </a:lnTo>
                    <a:lnTo>
                      <a:pt x="760" y="252"/>
                    </a:lnTo>
                    <a:lnTo>
                      <a:pt x="764" y="254"/>
                    </a:lnTo>
                    <a:lnTo>
                      <a:pt x="770" y="267"/>
                    </a:lnTo>
                    <a:lnTo>
                      <a:pt x="763" y="271"/>
                    </a:lnTo>
                    <a:lnTo>
                      <a:pt x="765" y="274"/>
                    </a:lnTo>
                    <a:lnTo>
                      <a:pt x="769" y="286"/>
                    </a:lnTo>
                    <a:lnTo>
                      <a:pt x="772" y="287"/>
                    </a:lnTo>
                    <a:lnTo>
                      <a:pt x="779" y="290"/>
                    </a:lnTo>
                    <a:lnTo>
                      <a:pt x="786" y="296"/>
                    </a:lnTo>
                    <a:lnTo>
                      <a:pt x="791" y="304"/>
                    </a:lnTo>
                    <a:lnTo>
                      <a:pt x="799" y="311"/>
                    </a:lnTo>
                    <a:lnTo>
                      <a:pt x="813" y="331"/>
                    </a:lnTo>
                    <a:lnTo>
                      <a:pt x="815" y="345"/>
                    </a:lnTo>
                    <a:lnTo>
                      <a:pt x="805" y="358"/>
                    </a:lnTo>
                    <a:lnTo>
                      <a:pt x="807" y="367"/>
                    </a:lnTo>
                    <a:lnTo>
                      <a:pt x="804" y="368"/>
                    </a:lnTo>
                    <a:lnTo>
                      <a:pt x="808" y="370"/>
                    </a:lnTo>
                    <a:lnTo>
                      <a:pt x="809" y="387"/>
                    </a:lnTo>
                    <a:lnTo>
                      <a:pt x="805" y="402"/>
                    </a:lnTo>
                    <a:lnTo>
                      <a:pt x="804" y="417"/>
                    </a:lnTo>
                    <a:lnTo>
                      <a:pt x="808" y="431"/>
                    </a:lnTo>
                    <a:lnTo>
                      <a:pt x="816" y="444"/>
                    </a:lnTo>
                    <a:lnTo>
                      <a:pt x="831" y="461"/>
                    </a:lnTo>
                    <a:lnTo>
                      <a:pt x="835" y="458"/>
                    </a:lnTo>
                    <a:lnTo>
                      <a:pt x="845" y="461"/>
                    </a:lnTo>
                    <a:lnTo>
                      <a:pt x="853" y="468"/>
                    </a:lnTo>
                    <a:lnTo>
                      <a:pt x="854" y="477"/>
                    </a:lnTo>
                    <a:lnTo>
                      <a:pt x="846" y="484"/>
                    </a:lnTo>
                    <a:lnTo>
                      <a:pt x="840" y="497"/>
                    </a:lnTo>
                    <a:lnTo>
                      <a:pt x="823" y="503"/>
                    </a:lnTo>
                    <a:lnTo>
                      <a:pt x="810" y="504"/>
                    </a:lnTo>
                    <a:lnTo>
                      <a:pt x="807" y="507"/>
                    </a:lnTo>
                    <a:lnTo>
                      <a:pt x="799" y="511"/>
                    </a:lnTo>
                    <a:lnTo>
                      <a:pt x="796" y="517"/>
                    </a:lnTo>
                    <a:lnTo>
                      <a:pt x="793" y="522"/>
                    </a:lnTo>
                    <a:lnTo>
                      <a:pt x="786" y="540"/>
                    </a:lnTo>
                    <a:lnTo>
                      <a:pt x="778" y="549"/>
                    </a:lnTo>
                    <a:lnTo>
                      <a:pt x="767" y="554"/>
                    </a:lnTo>
                    <a:lnTo>
                      <a:pt x="761" y="562"/>
                    </a:lnTo>
                    <a:lnTo>
                      <a:pt x="756" y="574"/>
                    </a:lnTo>
                    <a:lnTo>
                      <a:pt x="757" y="579"/>
                    </a:lnTo>
                    <a:lnTo>
                      <a:pt x="760" y="585"/>
                    </a:lnTo>
                    <a:lnTo>
                      <a:pt x="759" y="606"/>
                    </a:lnTo>
                    <a:lnTo>
                      <a:pt x="755" y="613"/>
                    </a:lnTo>
                    <a:lnTo>
                      <a:pt x="746" y="622"/>
                    </a:lnTo>
                    <a:lnTo>
                      <a:pt x="744" y="627"/>
                    </a:lnTo>
                    <a:lnTo>
                      <a:pt x="740" y="632"/>
                    </a:lnTo>
                    <a:lnTo>
                      <a:pt x="741" y="634"/>
                    </a:lnTo>
                    <a:lnTo>
                      <a:pt x="757" y="645"/>
                    </a:lnTo>
                    <a:lnTo>
                      <a:pt x="761" y="654"/>
                    </a:lnTo>
                    <a:lnTo>
                      <a:pt x="762" y="662"/>
                    </a:lnTo>
                    <a:lnTo>
                      <a:pt x="760" y="671"/>
                    </a:lnTo>
                    <a:lnTo>
                      <a:pt x="750" y="697"/>
                    </a:lnTo>
                    <a:lnTo>
                      <a:pt x="739" y="677"/>
                    </a:lnTo>
                    <a:lnTo>
                      <a:pt x="737" y="670"/>
                    </a:lnTo>
                    <a:lnTo>
                      <a:pt x="736" y="671"/>
                    </a:lnTo>
                    <a:lnTo>
                      <a:pt x="736" y="673"/>
                    </a:lnTo>
                    <a:lnTo>
                      <a:pt x="739" y="698"/>
                    </a:lnTo>
                    <a:lnTo>
                      <a:pt x="742" y="706"/>
                    </a:lnTo>
                    <a:lnTo>
                      <a:pt x="742" y="713"/>
                    </a:lnTo>
                    <a:lnTo>
                      <a:pt x="738" y="733"/>
                    </a:lnTo>
                    <a:lnTo>
                      <a:pt x="739" y="736"/>
                    </a:lnTo>
                    <a:lnTo>
                      <a:pt x="745" y="749"/>
                    </a:lnTo>
                    <a:lnTo>
                      <a:pt x="747" y="759"/>
                    </a:lnTo>
                    <a:lnTo>
                      <a:pt x="745" y="772"/>
                    </a:lnTo>
                    <a:lnTo>
                      <a:pt x="740" y="781"/>
                    </a:lnTo>
                    <a:lnTo>
                      <a:pt x="733" y="787"/>
                    </a:lnTo>
                    <a:lnTo>
                      <a:pt x="719" y="788"/>
                    </a:lnTo>
                    <a:lnTo>
                      <a:pt x="707" y="791"/>
                    </a:lnTo>
                    <a:lnTo>
                      <a:pt x="704" y="794"/>
                    </a:lnTo>
                    <a:lnTo>
                      <a:pt x="704" y="795"/>
                    </a:lnTo>
                    <a:lnTo>
                      <a:pt x="716" y="807"/>
                    </a:lnTo>
                    <a:lnTo>
                      <a:pt x="697" y="817"/>
                    </a:lnTo>
                    <a:lnTo>
                      <a:pt x="689" y="819"/>
                    </a:lnTo>
                    <a:lnTo>
                      <a:pt x="679" y="813"/>
                    </a:lnTo>
                    <a:lnTo>
                      <a:pt x="664" y="796"/>
                    </a:lnTo>
                    <a:lnTo>
                      <a:pt x="662" y="800"/>
                    </a:lnTo>
                    <a:lnTo>
                      <a:pt x="654" y="816"/>
                    </a:lnTo>
                    <a:lnTo>
                      <a:pt x="643" y="831"/>
                    </a:lnTo>
                    <a:lnTo>
                      <a:pt x="606" y="864"/>
                    </a:lnTo>
                    <a:lnTo>
                      <a:pt x="590" y="874"/>
                    </a:lnTo>
                    <a:lnTo>
                      <a:pt x="566" y="882"/>
                    </a:lnTo>
                    <a:lnTo>
                      <a:pt x="565" y="868"/>
                    </a:lnTo>
                    <a:lnTo>
                      <a:pt x="561" y="861"/>
                    </a:lnTo>
                    <a:lnTo>
                      <a:pt x="553" y="855"/>
                    </a:lnTo>
                    <a:lnTo>
                      <a:pt x="549" y="846"/>
                    </a:lnTo>
                    <a:lnTo>
                      <a:pt x="535" y="851"/>
                    </a:lnTo>
                    <a:lnTo>
                      <a:pt x="522" y="850"/>
                    </a:lnTo>
                    <a:lnTo>
                      <a:pt x="522" y="852"/>
                    </a:lnTo>
                    <a:lnTo>
                      <a:pt x="520" y="862"/>
                    </a:lnTo>
                    <a:lnTo>
                      <a:pt x="517" y="864"/>
                    </a:lnTo>
                    <a:lnTo>
                      <a:pt x="519" y="874"/>
                    </a:lnTo>
                    <a:lnTo>
                      <a:pt x="515" y="889"/>
                    </a:lnTo>
                    <a:lnTo>
                      <a:pt x="500" y="884"/>
                    </a:lnTo>
                    <a:lnTo>
                      <a:pt x="494" y="875"/>
                    </a:lnTo>
                    <a:lnTo>
                      <a:pt x="492" y="861"/>
                    </a:lnTo>
                    <a:lnTo>
                      <a:pt x="480" y="864"/>
                    </a:lnTo>
                    <a:lnTo>
                      <a:pt x="447" y="854"/>
                    </a:lnTo>
                    <a:lnTo>
                      <a:pt x="476" y="844"/>
                    </a:lnTo>
                    <a:lnTo>
                      <a:pt x="482" y="839"/>
                    </a:lnTo>
                    <a:lnTo>
                      <a:pt x="461" y="848"/>
                    </a:lnTo>
                    <a:lnTo>
                      <a:pt x="430" y="854"/>
                    </a:lnTo>
                    <a:lnTo>
                      <a:pt x="443" y="838"/>
                    </a:lnTo>
                    <a:lnTo>
                      <a:pt x="430" y="842"/>
                    </a:lnTo>
                    <a:lnTo>
                      <a:pt x="454" y="813"/>
                    </a:lnTo>
                    <a:lnTo>
                      <a:pt x="466" y="810"/>
                    </a:lnTo>
                    <a:lnTo>
                      <a:pt x="485" y="809"/>
                    </a:lnTo>
                    <a:lnTo>
                      <a:pt x="492" y="805"/>
                    </a:lnTo>
                    <a:lnTo>
                      <a:pt x="499" y="797"/>
                    </a:lnTo>
                    <a:lnTo>
                      <a:pt x="517" y="764"/>
                    </a:lnTo>
                    <a:lnTo>
                      <a:pt x="522" y="758"/>
                    </a:lnTo>
                    <a:lnTo>
                      <a:pt x="535" y="758"/>
                    </a:lnTo>
                    <a:lnTo>
                      <a:pt x="539" y="756"/>
                    </a:lnTo>
                    <a:lnTo>
                      <a:pt x="546" y="751"/>
                    </a:lnTo>
                    <a:lnTo>
                      <a:pt x="550" y="745"/>
                    </a:lnTo>
                    <a:lnTo>
                      <a:pt x="562" y="722"/>
                    </a:lnTo>
                    <a:lnTo>
                      <a:pt x="568" y="716"/>
                    </a:lnTo>
                    <a:lnTo>
                      <a:pt x="581" y="725"/>
                    </a:lnTo>
                    <a:lnTo>
                      <a:pt x="579" y="729"/>
                    </a:lnTo>
                    <a:lnTo>
                      <a:pt x="584" y="738"/>
                    </a:lnTo>
                    <a:lnTo>
                      <a:pt x="584" y="749"/>
                    </a:lnTo>
                    <a:lnTo>
                      <a:pt x="581" y="765"/>
                    </a:lnTo>
                    <a:lnTo>
                      <a:pt x="586" y="760"/>
                    </a:lnTo>
                    <a:lnTo>
                      <a:pt x="586" y="757"/>
                    </a:lnTo>
                    <a:lnTo>
                      <a:pt x="590" y="749"/>
                    </a:lnTo>
                    <a:lnTo>
                      <a:pt x="600" y="744"/>
                    </a:lnTo>
                    <a:lnTo>
                      <a:pt x="610" y="738"/>
                    </a:lnTo>
                    <a:lnTo>
                      <a:pt x="621" y="735"/>
                    </a:lnTo>
                    <a:lnTo>
                      <a:pt x="624" y="733"/>
                    </a:lnTo>
                    <a:lnTo>
                      <a:pt x="627" y="727"/>
                    </a:lnTo>
                    <a:lnTo>
                      <a:pt x="642" y="731"/>
                    </a:lnTo>
                    <a:lnTo>
                      <a:pt x="641" y="746"/>
                    </a:lnTo>
                    <a:lnTo>
                      <a:pt x="635" y="754"/>
                    </a:lnTo>
                    <a:lnTo>
                      <a:pt x="628" y="760"/>
                    </a:lnTo>
                    <a:lnTo>
                      <a:pt x="625" y="766"/>
                    </a:lnTo>
                    <a:lnTo>
                      <a:pt x="617" y="775"/>
                    </a:lnTo>
                    <a:lnTo>
                      <a:pt x="619" y="778"/>
                    </a:lnTo>
                    <a:lnTo>
                      <a:pt x="640" y="791"/>
                    </a:lnTo>
                    <a:lnTo>
                      <a:pt x="641" y="789"/>
                    </a:lnTo>
                    <a:lnTo>
                      <a:pt x="641" y="785"/>
                    </a:lnTo>
                    <a:lnTo>
                      <a:pt x="633" y="759"/>
                    </a:lnTo>
                    <a:lnTo>
                      <a:pt x="652" y="757"/>
                    </a:lnTo>
                    <a:lnTo>
                      <a:pt x="655" y="753"/>
                    </a:lnTo>
                    <a:lnTo>
                      <a:pt x="651" y="742"/>
                    </a:lnTo>
                    <a:lnTo>
                      <a:pt x="656" y="730"/>
                    </a:lnTo>
                    <a:lnTo>
                      <a:pt x="663" y="718"/>
                    </a:lnTo>
                    <a:lnTo>
                      <a:pt x="673" y="699"/>
                    </a:lnTo>
                    <a:lnTo>
                      <a:pt x="679" y="690"/>
                    </a:lnTo>
                    <a:lnTo>
                      <a:pt x="673" y="686"/>
                    </a:lnTo>
                    <a:lnTo>
                      <a:pt x="671" y="674"/>
                    </a:lnTo>
                    <a:lnTo>
                      <a:pt x="672" y="664"/>
                    </a:lnTo>
                    <a:lnTo>
                      <a:pt x="669" y="666"/>
                    </a:lnTo>
                    <a:lnTo>
                      <a:pt x="662" y="670"/>
                    </a:lnTo>
                    <a:lnTo>
                      <a:pt x="652" y="674"/>
                    </a:lnTo>
                    <a:lnTo>
                      <a:pt x="614" y="682"/>
                    </a:lnTo>
                    <a:lnTo>
                      <a:pt x="626" y="660"/>
                    </a:lnTo>
                    <a:lnTo>
                      <a:pt x="637" y="653"/>
                    </a:lnTo>
                    <a:lnTo>
                      <a:pt x="629" y="646"/>
                    </a:lnTo>
                    <a:lnTo>
                      <a:pt x="625" y="639"/>
                    </a:lnTo>
                    <a:lnTo>
                      <a:pt x="625" y="632"/>
                    </a:lnTo>
                    <a:lnTo>
                      <a:pt x="626" y="622"/>
                    </a:lnTo>
                    <a:lnTo>
                      <a:pt x="629" y="616"/>
                    </a:lnTo>
                    <a:lnTo>
                      <a:pt x="636" y="607"/>
                    </a:lnTo>
                    <a:lnTo>
                      <a:pt x="645" y="598"/>
                    </a:lnTo>
                    <a:lnTo>
                      <a:pt x="658" y="641"/>
                    </a:lnTo>
                    <a:lnTo>
                      <a:pt x="659" y="641"/>
                    </a:lnTo>
                    <a:lnTo>
                      <a:pt x="655" y="598"/>
                    </a:lnTo>
                    <a:lnTo>
                      <a:pt x="648" y="586"/>
                    </a:lnTo>
                    <a:lnTo>
                      <a:pt x="649" y="571"/>
                    </a:lnTo>
                    <a:lnTo>
                      <a:pt x="663" y="569"/>
                    </a:lnTo>
                    <a:lnTo>
                      <a:pt x="678" y="591"/>
                    </a:lnTo>
                    <a:lnTo>
                      <a:pt x="681" y="588"/>
                    </a:lnTo>
                    <a:lnTo>
                      <a:pt x="684" y="583"/>
                    </a:lnTo>
                    <a:lnTo>
                      <a:pt x="685" y="572"/>
                    </a:lnTo>
                    <a:lnTo>
                      <a:pt x="702" y="574"/>
                    </a:lnTo>
                    <a:lnTo>
                      <a:pt x="715" y="579"/>
                    </a:lnTo>
                    <a:lnTo>
                      <a:pt x="718" y="575"/>
                    </a:lnTo>
                    <a:lnTo>
                      <a:pt x="716" y="572"/>
                    </a:lnTo>
                    <a:lnTo>
                      <a:pt x="712" y="570"/>
                    </a:lnTo>
                    <a:lnTo>
                      <a:pt x="702" y="565"/>
                    </a:lnTo>
                    <a:lnTo>
                      <a:pt x="714" y="553"/>
                    </a:lnTo>
                    <a:lnTo>
                      <a:pt x="711" y="548"/>
                    </a:lnTo>
                    <a:lnTo>
                      <a:pt x="710" y="542"/>
                    </a:lnTo>
                    <a:lnTo>
                      <a:pt x="712" y="518"/>
                    </a:lnTo>
                    <a:lnTo>
                      <a:pt x="711" y="510"/>
                    </a:lnTo>
                    <a:lnTo>
                      <a:pt x="706" y="503"/>
                    </a:lnTo>
                    <a:lnTo>
                      <a:pt x="707" y="525"/>
                    </a:lnTo>
                    <a:lnTo>
                      <a:pt x="706" y="540"/>
                    </a:lnTo>
                    <a:lnTo>
                      <a:pt x="700" y="553"/>
                    </a:lnTo>
                    <a:lnTo>
                      <a:pt x="681" y="546"/>
                    </a:lnTo>
                    <a:lnTo>
                      <a:pt x="680" y="536"/>
                    </a:lnTo>
                    <a:lnTo>
                      <a:pt x="680" y="536"/>
                    </a:lnTo>
                    <a:lnTo>
                      <a:pt x="637" y="573"/>
                    </a:lnTo>
                    <a:lnTo>
                      <a:pt x="634" y="579"/>
                    </a:lnTo>
                    <a:lnTo>
                      <a:pt x="621" y="605"/>
                    </a:lnTo>
                    <a:lnTo>
                      <a:pt x="612" y="610"/>
                    </a:lnTo>
                    <a:lnTo>
                      <a:pt x="603" y="612"/>
                    </a:lnTo>
                    <a:lnTo>
                      <a:pt x="574" y="616"/>
                    </a:lnTo>
                    <a:lnTo>
                      <a:pt x="548" y="626"/>
                    </a:lnTo>
                    <a:lnTo>
                      <a:pt x="517" y="654"/>
                    </a:lnTo>
                    <a:lnTo>
                      <a:pt x="492" y="685"/>
                    </a:lnTo>
                    <a:lnTo>
                      <a:pt x="476" y="700"/>
                    </a:lnTo>
                    <a:lnTo>
                      <a:pt x="476" y="702"/>
                    </a:lnTo>
                    <a:lnTo>
                      <a:pt x="478" y="708"/>
                    </a:lnTo>
                    <a:lnTo>
                      <a:pt x="486" y="710"/>
                    </a:lnTo>
                    <a:lnTo>
                      <a:pt x="513" y="705"/>
                    </a:lnTo>
                    <a:lnTo>
                      <a:pt x="539" y="695"/>
                    </a:lnTo>
                    <a:lnTo>
                      <a:pt x="557" y="691"/>
                    </a:lnTo>
                    <a:lnTo>
                      <a:pt x="584" y="703"/>
                    </a:lnTo>
                    <a:lnTo>
                      <a:pt x="557" y="718"/>
                    </a:lnTo>
                    <a:lnTo>
                      <a:pt x="542" y="723"/>
                    </a:lnTo>
                    <a:lnTo>
                      <a:pt x="476" y="735"/>
                    </a:lnTo>
                    <a:lnTo>
                      <a:pt x="453" y="732"/>
                    </a:lnTo>
                    <a:lnTo>
                      <a:pt x="438" y="717"/>
                    </a:lnTo>
                    <a:lnTo>
                      <a:pt x="443" y="703"/>
                    </a:lnTo>
                    <a:lnTo>
                      <a:pt x="456" y="686"/>
                    </a:lnTo>
                    <a:lnTo>
                      <a:pt x="466" y="669"/>
                    </a:lnTo>
                    <a:lnTo>
                      <a:pt x="474" y="663"/>
                    </a:lnTo>
                    <a:lnTo>
                      <a:pt x="483" y="657"/>
                    </a:lnTo>
                    <a:lnTo>
                      <a:pt x="488" y="653"/>
                    </a:lnTo>
                    <a:lnTo>
                      <a:pt x="510" y="623"/>
                    </a:lnTo>
                    <a:lnTo>
                      <a:pt x="545" y="596"/>
                    </a:lnTo>
                    <a:lnTo>
                      <a:pt x="556" y="591"/>
                    </a:lnTo>
                    <a:lnTo>
                      <a:pt x="562" y="581"/>
                    </a:lnTo>
                    <a:lnTo>
                      <a:pt x="568" y="576"/>
                    </a:lnTo>
                    <a:lnTo>
                      <a:pt x="573" y="568"/>
                    </a:lnTo>
                    <a:lnTo>
                      <a:pt x="584" y="555"/>
                    </a:lnTo>
                    <a:lnTo>
                      <a:pt x="587" y="553"/>
                    </a:lnTo>
                    <a:lnTo>
                      <a:pt x="585" y="545"/>
                    </a:lnTo>
                    <a:lnTo>
                      <a:pt x="584" y="535"/>
                    </a:lnTo>
                    <a:lnTo>
                      <a:pt x="586" y="522"/>
                    </a:lnTo>
                    <a:lnTo>
                      <a:pt x="597" y="507"/>
                    </a:lnTo>
                    <a:lnTo>
                      <a:pt x="605" y="516"/>
                    </a:lnTo>
                    <a:lnTo>
                      <a:pt x="626" y="495"/>
                    </a:lnTo>
                    <a:lnTo>
                      <a:pt x="624" y="533"/>
                    </a:lnTo>
                    <a:lnTo>
                      <a:pt x="620" y="548"/>
                    </a:lnTo>
                    <a:lnTo>
                      <a:pt x="617" y="556"/>
                    </a:lnTo>
                    <a:lnTo>
                      <a:pt x="623" y="547"/>
                    </a:lnTo>
                    <a:lnTo>
                      <a:pt x="630" y="538"/>
                    </a:lnTo>
                    <a:lnTo>
                      <a:pt x="653" y="519"/>
                    </a:lnTo>
                    <a:lnTo>
                      <a:pt x="658" y="510"/>
                    </a:lnTo>
                    <a:lnTo>
                      <a:pt x="664" y="504"/>
                    </a:lnTo>
                    <a:lnTo>
                      <a:pt x="673" y="505"/>
                    </a:lnTo>
                    <a:lnTo>
                      <a:pt x="662" y="483"/>
                    </a:lnTo>
                    <a:lnTo>
                      <a:pt x="661" y="478"/>
                    </a:lnTo>
                    <a:lnTo>
                      <a:pt x="662" y="467"/>
                    </a:lnTo>
                    <a:lnTo>
                      <a:pt x="662" y="465"/>
                    </a:lnTo>
                    <a:lnTo>
                      <a:pt x="655" y="459"/>
                    </a:lnTo>
                    <a:lnTo>
                      <a:pt x="653" y="456"/>
                    </a:lnTo>
                    <a:lnTo>
                      <a:pt x="643" y="426"/>
                    </a:lnTo>
                    <a:lnTo>
                      <a:pt x="642" y="418"/>
                    </a:lnTo>
                    <a:lnTo>
                      <a:pt x="639" y="413"/>
                    </a:lnTo>
                    <a:lnTo>
                      <a:pt x="637" y="406"/>
                    </a:lnTo>
                    <a:lnTo>
                      <a:pt x="639" y="395"/>
                    </a:lnTo>
                    <a:lnTo>
                      <a:pt x="647" y="389"/>
                    </a:lnTo>
                    <a:lnTo>
                      <a:pt x="652" y="388"/>
                    </a:lnTo>
                    <a:lnTo>
                      <a:pt x="652" y="387"/>
                    </a:lnTo>
                    <a:lnTo>
                      <a:pt x="650" y="387"/>
                    </a:lnTo>
                    <a:lnTo>
                      <a:pt x="641" y="389"/>
                    </a:lnTo>
                    <a:lnTo>
                      <a:pt x="627" y="390"/>
                    </a:lnTo>
                    <a:lnTo>
                      <a:pt x="625" y="393"/>
                    </a:lnTo>
                    <a:lnTo>
                      <a:pt x="623" y="396"/>
                    </a:lnTo>
                    <a:lnTo>
                      <a:pt x="623" y="399"/>
                    </a:lnTo>
                    <a:lnTo>
                      <a:pt x="633" y="413"/>
                    </a:lnTo>
                    <a:lnTo>
                      <a:pt x="638" y="426"/>
                    </a:lnTo>
                    <a:lnTo>
                      <a:pt x="625" y="445"/>
                    </a:lnTo>
                    <a:lnTo>
                      <a:pt x="617" y="450"/>
                    </a:lnTo>
                    <a:lnTo>
                      <a:pt x="599" y="448"/>
                    </a:lnTo>
                    <a:lnTo>
                      <a:pt x="602" y="432"/>
                    </a:lnTo>
                    <a:lnTo>
                      <a:pt x="609" y="429"/>
                    </a:lnTo>
                    <a:lnTo>
                      <a:pt x="609" y="427"/>
                    </a:lnTo>
                    <a:lnTo>
                      <a:pt x="603" y="413"/>
                    </a:lnTo>
                    <a:lnTo>
                      <a:pt x="598" y="412"/>
                    </a:lnTo>
                    <a:lnTo>
                      <a:pt x="592" y="405"/>
                    </a:lnTo>
                    <a:lnTo>
                      <a:pt x="593" y="396"/>
                    </a:lnTo>
                    <a:lnTo>
                      <a:pt x="589" y="395"/>
                    </a:lnTo>
                    <a:lnTo>
                      <a:pt x="579" y="395"/>
                    </a:lnTo>
                    <a:lnTo>
                      <a:pt x="578" y="421"/>
                    </a:lnTo>
                    <a:lnTo>
                      <a:pt x="562" y="417"/>
                    </a:lnTo>
                    <a:lnTo>
                      <a:pt x="553" y="410"/>
                    </a:lnTo>
                    <a:lnTo>
                      <a:pt x="547" y="398"/>
                    </a:lnTo>
                    <a:lnTo>
                      <a:pt x="552" y="388"/>
                    </a:lnTo>
                    <a:lnTo>
                      <a:pt x="548" y="377"/>
                    </a:lnTo>
                    <a:lnTo>
                      <a:pt x="542" y="369"/>
                    </a:lnTo>
                    <a:lnTo>
                      <a:pt x="533" y="363"/>
                    </a:lnTo>
                    <a:lnTo>
                      <a:pt x="518" y="357"/>
                    </a:lnTo>
                    <a:lnTo>
                      <a:pt x="503" y="364"/>
                    </a:lnTo>
                    <a:lnTo>
                      <a:pt x="488" y="367"/>
                    </a:lnTo>
                    <a:lnTo>
                      <a:pt x="427" y="350"/>
                    </a:lnTo>
                    <a:lnTo>
                      <a:pt x="417" y="342"/>
                    </a:lnTo>
                    <a:lnTo>
                      <a:pt x="417" y="341"/>
                    </a:lnTo>
                    <a:lnTo>
                      <a:pt x="411" y="341"/>
                    </a:lnTo>
                    <a:lnTo>
                      <a:pt x="403" y="338"/>
                    </a:lnTo>
                    <a:lnTo>
                      <a:pt x="388" y="330"/>
                    </a:lnTo>
                    <a:lnTo>
                      <a:pt x="370" y="328"/>
                    </a:lnTo>
                    <a:lnTo>
                      <a:pt x="358" y="331"/>
                    </a:lnTo>
                    <a:lnTo>
                      <a:pt x="350" y="325"/>
                    </a:lnTo>
                    <a:lnTo>
                      <a:pt x="342" y="316"/>
                    </a:lnTo>
                    <a:lnTo>
                      <a:pt x="334" y="312"/>
                    </a:lnTo>
                    <a:lnTo>
                      <a:pt x="310" y="308"/>
                    </a:lnTo>
                    <a:lnTo>
                      <a:pt x="258" y="293"/>
                    </a:lnTo>
                    <a:lnTo>
                      <a:pt x="212" y="271"/>
                    </a:lnTo>
                    <a:lnTo>
                      <a:pt x="203" y="265"/>
                    </a:lnTo>
                    <a:lnTo>
                      <a:pt x="195" y="247"/>
                    </a:lnTo>
                    <a:lnTo>
                      <a:pt x="190" y="241"/>
                    </a:lnTo>
                    <a:lnTo>
                      <a:pt x="167" y="225"/>
                    </a:lnTo>
                    <a:lnTo>
                      <a:pt x="162" y="223"/>
                    </a:lnTo>
                    <a:lnTo>
                      <a:pt x="145" y="221"/>
                    </a:lnTo>
                    <a:lnTo>
                      <a:pt x="136" y="216"/>
                    </a:lnTo>
                    <a:lnTo>
                      <a:pt x="128" y="206"/>
                    </a:lnTo>
                    <a:lnTo>
                      <a:pt x="104" y="193"/>
                    </a:lnTo>
                    <a:lnTo>
                      <a:pt x="93" y="180"/>
                    </a:lnTo>
                    <a:lnTo>
                      <a:pt x="45" y="143"/>
                    </a:lnTo>
                    <a:lnTo>
                      <a:pt x="30" y="135"/>
                    </a:lnTo>
                    <a:lnTo>
                      <a:pt x="22" y="133"/>
                    </a:lnTo>
                    <a:lnTo>
                      <a:pt x="29" y="143"/>
                    </a:lnTo>
                    <a:lnTo>
                      <a:pt x="39" y="157"/>
                    </a:lnTo>
                    <a:lnTo>
                      <a:pt x="33" y="168"/>
                    </a:lnTo>
                    <a:lnTo>
                      <a:pt x="27" y="175"/>
                    </a:lnTo>
                    <a:lnTo>
                      <a:pt x="20" y="197"/>
                    </a:lnTo>
                    <a:lnTo>
                      <a:pt x="17" y="198"/>
                    </a:lnTo>
                    <a:lnTo>
                      <a:pt x="19" y="201"/>
                    </a:lnTo>
                    <a:lnTo>
                      <a:pt x="17" y="207"/>
                    </a:lnTo>
                    <a:lnTo>
                      <a:pt x="10" y="224"/>
                    </a:lnTo>
                    <a:lnTo>
                      <a:pt x="4" y="232"/>
                    </a:lnTo>
                    <a:lnTo>
                      <a:pt x="0" y="233"/>
                    </a:lnTo>
                    <a:lnTo>
                      <a:pt x="6" y="256"/>
                    </a:lnTo>
                    <a:lnTo>
                      <a:pt x="2" y="275"/>
                    </a:lnTo>
                    <a:lnTo>
                      <a:pt x="0" y="291"/>
                    </a:lnTo>
                  </a:path>
                </a:pathLst>
              </a:custGeom>
              <a:solidFill>
                <a:schemeClr val="accent2"/>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17" name="Freeform 163">
                <a:extLst>
                  <a:ext uri="{FF2B5EF4-FFF2-40B4-BE49-F238E27FC236}">
                    <a16:creationId xmlns:a16="http://schemas.microsoft.com/office/drawing/2014/main" id="{2132795A-963A-3F39-0111-58EE53453EAC}"/>
                  </a:ext>
                </a:extLst>
              </p:cNvPr>
              <p:cNvSpPr>
                <a:spLocks noChangeArrowheads="1"/>
              </p:cNvSpPr>
              <p:nvPr/>
            </p:nvSpPr>
            <p:spPr bwMode="auto">
              <a:xfrm>
                <a:off x="4860261" y="2360855"/>
                <a:ext cx="500665" cy="619080"/>
              </a:xfrm>
              <a:custGeom>
                <a:avLst/>
                <a:gdLst>
                  <a:gd name="T0" fmla="*/ 310 w 2126"/>
                  <a:gd name="T1" fmla="*/ 0 h 2628"/>
                  <a:gd name="T2" fmla="*/ 0 w 2126"/>
                  <a:gd name="T3" fmla="*/ 2420 h 2628"/>
                  <a:gd name="T4" fmla="*/ 2 w 2126"/>
                  <a:gd name="T5" fmla="*/ 2420 h 2628"/>
                  <a:gd name="T6" fmla="*/ 488 w 2126"/>
                  <a:gd name="T7" fmla="*/ 2480 h 2628"/>
                  <a:gd name="T8" fmla="*/ 1292 w 2126"/>
                  <a:gd name="T9" fmla="*/ 2566 h 2628"/>
                  <a:gd name="T10" fmla="*/ 1966 w 2126"/>
                  <a:gd name="T11" fmla="*/ 2627 h 2628"/>
                  <a:gd name="T12" fmla="*/ 2125 w 2126"/>
                  <a:gd name="T13" fmla="*/ 682 h 2628"/>
                  <a:gd name="T14" fmla="*/ 1365 w 2126"/>
                  <a:gd name="T15" fmla="*/ 613 h 2628"/>
                  <a:gd name="T16" fmla="*/ 1414 w 2126"/>
                  <a:gd name="T17" fmla="*/ 127 h 2628"/>
                  <a:gd name="T18" fmla="*/ 721 w 2126"/>
                  <a:gd name="T19" fmla="*/ 52 h 2628"/>
                  <a:gd name="T20" fmla="*/ 310 w 2126"/>
                  <a:gd name="T21" fmla="*/ 0 h 2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26" h="2628">
                    <a:moveTo>
                      <a:pt x="310" y="0"/>
                    </a:moveTo>
                    <a:lnTo>
                      <a:pt x="0" y="2420"/>
                    </a:lnTo>
                    <a:lnTo>
                      <a:pt x="2" y="2420"/>
                    </a:lnTo>
                    <a:lnTo>
                      <a:pt x="488" y="2480"/>
                    </a:lnTo>
                    <a:lnTo>
                      <a:pt x="1292" y="2566"/>
                    </a:lnTo>
                    <a:lnTo>
                      <a:pt x="1966" y="2627"/>
                    </a:lnTo>
                    <a:lnTo>
                      <a:pt x="2125" y="682"/>
                    </a:lnTo>
                    <a:lnTo>
                      <a:pt x="1365" y="613"/>
                    </a:lnTo>
                    <a:lnTo>
                      <a:pt x="1414" y="127"/>
                    </a:lnTo>
                    <a:lnTo>
                      <a:pt x="721" y="52"/>
                    </a:lnTo>
                    <a:lnTo>
                      <a:pt x="310" y="0"/>
                    </a:lnTo>
                  </a:path>
                </a:pathLst>
              </a:custGeom>
              <a:solidFill>
                <a:schemeClr val="accent2"/>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19" name="Freeform 170">
                <a:extLst>
                  <a:ext uri="{FF2B5EF4-FFF2-40B4-BE49-F238E27FC236}">
                    <a16:creationId xmlns:a16="http://schemas.microsoft.com/office/drawing/2014/main" id="{49E21D6E-2942-F8AF-FC19-CE875CA9213C}"/>
                  </a:ext>
                </a:extLst>
              </p:cNvPr>
              <p:cNvSpPr>
                <a:spLocks noChangeArrowheads="1"/>
              </p:cNvSpPr>
              <p:nvPr/>
            </p:nvSpPr>
            <p:spPr bwMode="auto">
              <a:xfrm>
                <a:off x="5514657" y="3072382"/>
                <a:ext cx="1305676" cy="1240237"/>
              </a:xfrm>
              <a:custGeom>
                <a:avLst/>
                <a:gdLst>
                  <a:gd name="T0" fmla="*/ 5478 w 5543"/>
                  <a:gd name="T1" fmla="*/ 3034 h 5265"/>
                  <a:gd name="T2" fmla="*/ 5488 w 5543"/>
                  <a:gd name="T3" fmla="*/ 2823 h 5265"/>
                  <a:gd name="T4" fmla="*/ 5527 w 5543"/>
                  <a:gd name="T5" fmla="*/ 2565 h 5265"/>
                  <a:gd name="T6" fmla="*/ 5434 w 5543"/>
                  <a:gd name="T7" fmla="*/ 2426 h 5265"/>
                  <a:gd name="T8" fmla="*/ 5328 w 5543"/>
                  <a:gd name="T9" fmla="*/ 2211 h 5265"/>
                  <a:gd name="T10" fmla="*/ 5134 w 5543"/>
                  <a:gd name="T11" fmla="*/ 1409 h 5265"/>
                  <a:gd name="T12" fmla="*/ 4956 w 5543"/>
                  <a:gd name="T13" fmla="*/ 1333 h 5265"/>
                  <a:gd name="T14" fmla="*/ 4756 w 5543"/>
                  <a:gd name="T15" fmla="*/ 1239 h 5265"/>
                  <a:gd name="T16" fmla="*/ 4604 w 5543"/>
                  <a:gd name="T17" fmla="*/ 1255 h 5265"/>
                  <a:gd name="T18" fmla="*/ 4382 w 5543"/>
                  <a:gd name="T19" fmla="*/ 1327 h 5265"/>
                  <a:gd name="T20" fmla="*/ 4192 w 5543"/>
                  <a:gd name="T21" fmla="*/ 1278 h 5265"/>
                  <a:gd name="T22" fmla="*/ 4045 w 5543"/>
                  <a:gd name="T23" fmla="*/ 1280 h 5265"/>
                  <a:gd name="T24" fmla="*/ 3944 w 5543"/>
                  <a:gd name="T25" fmla="*/ 1285 h 5265"/>
                  <a:gd name="T26" fmla="*/ 3776 w 5543"/>
                  <a:gd name="T27" fmla="*/ 1251 h 5265"/>
                  <a:gd name="T28" fmla="*/ 3571 w 5543"/>
                  <a:gd name="T29" fmla="*/ 1173 h 5265"/>
                  <a:gd name="T30" fmla="*/ 3264 w 5543"/>
                  <a:gd name="T31" fmla="*/ 1169 h 5265"/>
                  <a:gd name="T32" fmla="*/ 3062 w 5543"/>
                  <a:gd name="T33" fmla="*/ 1035 h 5265"/>
                  <a:gd name="T34" fmla="*/ 2820 w 5543"/>
                  <a:gd name="T35" fmla="*/ 965 h 5265"/>
                  <a:gd name="T36" fmla="*/ 65 w 5543"/>
                  <a:gd name="T37" fmla="*/ 2271 h 5265"/>
                  <a:gd name="T38" fmla="*/ 288 w 5543"/>
                  <a:gd name="T39" fmla="*/ 2499 h 5265"/>
                  <a:gd name="T40" fmla="*/ 569 w 5543"/>
                  <a:gd name="T41" fmla="*/ 2768 h 5265"/>
                  <a:gd name="T42" fmla="*/ 715 w 5543"/>
                  <a:gd name="T43" fmla="*/ 2914 h 5265"/>
                  <a:gd name="T44" fmla="*/ 780 w 5543"/>
                  <a:gd name="T45" fmla="*/ 3062 h 5265"/>
                  <a:gd name="T46" fmla="*/ 846 w 5543"/>
                  <a:gd name="T47" fmla="*/ 3337 h 5265"/>
                  <a:gd name="T48" fmla="*/ 1154 w 5543"/>
                  <a:gd name="T49" fmla="*/ 3552 h 5265"/>
                  <a:gd name="T50" fmla="*/ 1364 w 5543"/>
                  <a:gd name="T51" fmla="*/ 3695 h 5265"/>
                  <a:gd name="T52" fmla="*/ 1538 w 5543"/>
                  <a:gd name="T53" fmla="*/ 3544 h 5265"/>
                  <a:gd name="T54" fmla="*/ 1657 w 5543"/>
                  <a:gd name="T55" fmla="*/ 3335 h 5265"/>
                  <a:gd name="T56" fmla="*/ 1831 w 5543"/>
                  <a:gd name="T57" fmla="*/ 3286 h 5265"/>
                  <a:gd name="T58" fmla="*/ 2116 w 5543"/>
                  <a:gd name="T59" fmla="*/ 3324 h 5265"/>
                  <a:gd name="T60" fmla="*/ 2220 w 5543"/>
                  <a:gd name="T61" fmla="*/ 3390 h 5265"/>
                  <a:gd name="T62" fmla="*/ 2426 w 5543"/>
                  <a:gd name="T63" fmla="*/ 3574 h 5265"/>
                  <a:gd name="T64" fmla="*/ 2555 w 5543"/>
                  <a:gd name="T65" fmla="*/ 3784 h 5265"/>
                  <a:gd name="T66" fmla="*/ 2658 w 5543"/>
                  <a:gd name="T67" fmla="*/ 3975 h 5265"/>
                  <a:gd name="T68" fmla="*/ 2782 w 5543"/>
                  <a:gd name="T69" fmla="*/ 4169 h 5265"/>
                  <a:gd name="T70" fmla="*/ 2875 w 5543"/>
                  <a:gd name="T71" fmla="*/ 4324 h 5265"/>
                  <a:gd name="T72" fmla="*/ 3025 w 5543"/>
                  <a:gd name="T73" fmla="*/ 4464 h 5265"/>
                  <a:gd name="T74" fmla="*/ 3051 w 5543"/>
                  <a:gd name="T75" fmla="*/ 4661 h 5265"/>
                  <a:gd name="T76" fmla="*/ 3202 w 5543"/>
                  <a:gd name="T77" fmla="*/ 4953 h 5265"/>
                  <a:gd name="T78" fmla="*/ 3324 w 5543"/>
                  <a:gd name="T79" fmla="*/ 5015 h 5265"/>
                  <a:gd name="T80" fmla="*/ 3515 w 5543"/>
                  <a:gd name="T81" fmla="*/ 5099 h 5265"/>
                  <a:gd name="T82" fmla="*/ 3846 w 5543"/>
                  <a:gd name="T83" fmla="*/ 5176 h 5265"/>
                  <a:gd name="T84" fmla="*/ 3977 w 5543"/>
                  <a:gd name="T85" fmla="*/ 5229 h 5265"/>
                  <a:gd name="T86" fmla="*/ 3984 w 5543"/>
                  <a:gd name="T87" fmla="*/ 5066 h 5265"/>
                  <a:gd name="T88" fmla="*/ 3918 w 5543"/>
                  <a:gd name="T89" fmla="*/ 4869 h 5265"/>
                  <a:gd name="T90" fmla="*/ 3901 w 5543"/>
                  <a:gd name="T91" fmla="*/ 4665 h 5265"/>
                  <a:gd name="T92" fmla="*/ 3839 w 5543"/>
                  <a:gd name="T93" fmla="*/ 4585 h 5265"/>
                  <a:gd name="T94" fmla="*/ 3872 w 5543"/>
                  <a:gd name="T95" fmla="*/ 4527 h 5265"/>
                  <a:gd name="T96" fmla="*/ 3984 w 5543"/>
                  <a:gd name="T97" fmla="*/ 4376 h 5265"/>
                  <a:gd name="T98" fmla="*/ 3905 w 5543"/>
                  <a:gd name="T99" fmla="*/ 4268 h 5265"/>
                  <a:gd name="T100" fmla="*/ 4067 w 5543"/>
                  <a:gd name="T101" fmla="*/ 4180 h 5265"/>
                  <a:gd name="T102" fmla="*/ 4075 w 5543"/>
                  <a:gd name="T103" fmla="*/ 4114 h 5265"/>
                  <a:gd name="T104" fmla="*/ 4156 w 5543"/>
                  <a:gd name="T105" fmla="*/ 4121 h 5265"/>
                  <a:gd name="T106" fmla="*/ 4240 w 5543"/>
                  <a:gd name="T107" fmla="*/ 3997 h 5265"/>
                  <a:gd name="T108" fmla="*/ 4313 w 5543"/>
                  <a:gd name="T109" fmla="*/ 3935 h 5265"/>
                  <a:gd name="T110" fmla="*/ 4302 w 5543"/>
                  <a:gd name="T111" fmla="*/ 3869 h 5265"/>
                  <a:gd name="T112" fmla="*/ 4398 w 5543"/>
                  <a:gd name="T113" fmla="*/ 3866 h 5265"/>
                  <a:gd name="T114" fmla="*/ 4552 w 5543"/>
                  <a:gd name="T115" fmla="*/ 3861 h 5265"/>
                  <a:gd name="T116" fmla="*/ 4887 w 5543"/>
                  <a:gd name="T117" fmla="*/ 3617 h 5265"/>
                  <a:gd name="T118" fmla="*/ 4991 w 5543"/>
                  <a:gd name="T119" fmla="*/ 3513 h 5265"/>
                  <a:gd name="T120" fmla="*/ 4925 w 5543"/>
                  <a:gd name="T121" fmla="*/ 3338 h 5265"/>
                  <a:gd name="T122" fmla="*/ 5078 w 5543"/>
                  <a:gd name="T123" fmla="*/ 3352 h 5265"/>
                  <a:gd name="T124" fmla="*/ 5431 w 5543"/>
                  <a:gd name="T125" fmla="*/ 3310 h 5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43" h="5265">
                    <a:moveTo>
                      <a:pt x="5404" y="3273"/>
                    </a:moveTo>
                    <a:lnTo>
                      <a:pt x="5390" y="3252"/>
                    </a:lnTo>
                    <a:lnTo>
                      <a:pt x="5394" y="3228"/>
                    </a:lnTo>
                    <a:lnTo>
                      <a:pt x="5425" y="3177"/>
                    </a:lnTo>
                    <a:lnTo>
                      <a:pt x="5428" y="3170"/>
                    </a:lnTo>
                    <a:lnTo>
                      <a:pt x="5429" y="3158"/>
                    </a:lnTo>
                    <a:lnTo>
                      <a:pt x="5441" y="3153"/>
                    </a:lnTo>
                    <a:lnTo>
                      <a:pt x="5452" y="3151"/>
                    </a:lnTo>
                    <a:lnTo>
                      <a:pt x="5456" y="3152"/>
                    </a:lnTo>
                    <a:lnTo>
                      <a:pt x="5462" y="3140"/>
                    </a:lnTo>
                    <a:lnTo>
                      <a:pt x="5483" y="3113"/>
                    </a:lnTo>
                    <a:lnTo>
                      <a:pt x="5481" y="3110"/>
                    </a:lnTo>
                    <a:lnTo>
                      <a:pt x="5482" y="3100"/>
                    </a:lnTo>
                    <a:lnTo>
                      <a:pt x="5487" y="3090"/>
                    </a:lnTo>
                    <a:lnTo>
                      <a:pt x="5489" y="3081"/>
                    </a:lnTo>
                    <a:lnTo>
                      <a:pt x="5488" y="3075"/>
                    </a:lnTo>
                    <a:lnTo>
                      <a:pt x="5486" y="3069"/>
                    </a:lnTo>
                    <a:lnTo>
                      <a:pt x="5484" y="3058"/>
                    </a:lnTo>
                    <a:lnTo>
                      <a:pt x="5479" y="3049"/>
                    </a:lnTo>
                    <a:lnTo>
                      <a:pt x="5478" y="3043"/>
                    </a:lnTo>
                    <a:lnTo>
                      <a:pt x="5478" y="3034"/>
                    </a:lnTo>
                    <a:lnTo>
                      <a:pt x="5482" y="3023"/>
                    </a:lnTo>
                    <a:lnTo>
                      <a:pt x="5480" y="3015"/>
                    </a:lnTo>
                    <a:lnTo>
                      <a:pt x="5475" y="3009"/>
                    </a:lnTo>
                    <a:lnTo>
                      <a:pt x="5467" y="3002"/>
                    </a:lnTo>
                    <a:lnTo>
                      <a:pt x="5463" y="2992"/>
                    </a:lnTo>
                    <a:lnTo>
                      <a:pt x="5460" y="2970"/>
                    </a:lnTo>
                    <a:lnTo>
                      <a:pt x="5462" y="2956"/>
                    </a:lnTo>
                    <a:lnTo>
                      <a:pt x="5467" y="2945"/>
                    </a:lnTo>
                    <a:lnTo>
                      <a:pt x="5477" y="2931"/>
                    </a:lnTo>
                    <a:lnTo>
                      <a:pt x="5479" y="2926"/>
                    </a:lnTo>
                    <a:lnTo>
                      <a:pt x="5479" y="2919"/>
                    </a:lnTo>
                    <a:lnTo>
                      <a:pt x="5479" y="2916"/>
                    </a:lnTo>
                    <a:lnTo>
                      <a:pt x="5473" y="2900"/>
                    </a:lnTo>
                    <a:lnTo>
                      <a:pt x="5471" y="2893"/>
                    </a:lnTo>
                    <a:lnTo>
                      <a:pt x="5469" y="2890"/>
                    </a:lnTo>
                    <a:lnTo>
                      <a:pt x="5466" y="2886"/>
                    </a:lnTo>
                    <a:lnTo>
                      <a:pt x="5465" y="2872"/>
                    </a:lnTo>
                    <a:lnTo>
                      <a:pt x="5471" y="2859"/>
                    </a:lnTo>
                    <a:lnTo>
                      <a:pt x="5480" y="2850"/>
                    </a:lnTo>
                    <a:lnTo>
                      <a:pt x="5484" y="2849"/>
                    </a:lnTo>
                    <a:lnTo>
                      <a:pt x="5488" y="2823"/>
                    </a:lnTo>
                    <a:lnTo>
                      <a:pt x="5494" y="2811"/>
                    </a:lnTo>
                    <a:lnTo>
                      <a:pt x="5507" y="2800"/>
                    </a:lnTo>
                    <a:lnTo>
                      <a:pt x="5509" y="2795"/>
                    </a:lnTo>
                    <a:lnTo>
                      <a:pt x="5512" y="2770"/>
                    </a:lnTo>
                    <a:lnTo>
                      <a:pt x="5526" y="2740"/>
                    </a:lnTo>
                    <a:lnTo>
                      <a:pt x="5527" y="2730"/>
                    </a:lnTo>
                    <a:lnTo>
                      <a:pt x="5526" y="2720"/>
                    </a:lnTo>
                    <a:lnTo>
                      <a:pt x="5523" y="2704"/>
                    </a:lnTo>
                    <a:lnTo>
                      <a:pt x="5526" y="2694"/>
                    </a:lnTo>
                    <a:lnTo>
                      <a:pt x="5536" y="2682"/>
                    </a:lnTo>
                    <a:lnTo>
                      <a:pt x="5532" y="2677"/>
                    </a:lnTo>
                    <a:lnTo>
                      <a:pt x="5523" y="2665"/>
                    </a:lnTo>
                    <a:lnTo>
                      <a:pt x="5516" y="2648"/>
                    </a:lnTo>
                    <a:lnTo>
                      <a:pt x="5530" y="2637"/>
                    </a:lnTo>
                    <a:lnTo>
                      <a:pt x="5542" y="2633"/>
                    </a:lnTo>
                    <a:lnTo>
                      <a:pt x="5537" y="2628"/>
                    </a:lnTo>
                    <a:lnTo>
                      <a:pt x="5523" y="2608"/>
                    </a:lnTo>
                    <a:lnTo>
                      <a:pt x="5525" y="2597"/>
                    </a:lnTo>
                    <a:lnTo>
                      <a:pt x="5528" y="2591"/>
                    </a:lnTo>
                    <a:lnTo>
                      <a:pt x="5528" y="2588"/>
                    </a:lnTo>
                    <a:lnTo>
                      <a:pt x="5527" y="2565"/>
                    </a:lnTo>
                    <a:lnTo>
                      <a:pt x="5526" y="2565"/>
                    </a:lnTo>
                    <a:lnTo>
                      <a:pt x="5516" y="2567"/>
                    </a:lnTo>
                    <a:lnTo>
                      <a:pt x="5508" y="2565"/>
                    </a:lnTo>
                    <a:lnTo>
                      <a:pt x="5503" y="2560"/>
                    </a:lnTo>
                    <a:lnTo>
                      <a:pt x="5501" y="2556"/>
                    </a:lnTo>
                    <a:lnTo>
                      <a:pt x="5498" y="2540"/>
                    </a:lnTo>
                    <a:lnTo>
                      <a:pt x="5493" y="2531"/>
                    </a:lnTo>
                    <a:lnTo>
                      <a:pt x="5489" y="2522"/>
                    </a:lnTo>
                    <a:lnTo>
                      <a:pt x="5485" y="2518"/>
                    </a:lnTo>
                    <a:lnTo>
                      <a:pt x="5470" y="2505"/>
                    </a:lnTo>
                    <a:lnTo>
                      <a:pt x="5467" y="2500"/>
                    </a:lnTo>
                    <a:lnTo>
                      <a:pt x="5466" y="2494"/>
                    </a:lnTo>
                    <a:lnTo>
                      <a:pt x="5468" y="2485"/>
                    </a:lnTo>
                    <a:lnTo>
                      <a:pt x="5473" y="2474"/>
                    </a:lnTo>
                    <a:lnTo>
                      <a:pt x="5472" y="2473"/>
                    </a:lnTo>
                    <a:lnTo>
                      <a:pt x="5464" y="2465"/>
                    </a:lnTo>
                    <a:lnTo>
                      <a:pt x="5456" y="2455"/>
                    </a:lnTo>
                    <a:lnTo>
                      <a:pt x="5450" y="2437"/>
                    </a:lnTo>
                    <a:lnTo>
                      <a:pt x="5441" y="2434"/>
                    </a:lnTo>
                    <a:lnTo>
                      <a:pt x="5436" y="2429"/>
                    </a:lnTo>
                    <a:lnTo>
                      <a:pt x="5434" y="2426"/>
                    </a:lnTo>
                    <a:lnTo>
                      <a:pt x="5432" y="2418"/>
                    </a:lnTo>
                    <a:lnTo>
                      <a:pt x="5436" y="2408"/>
                    </a:lnTo>
                    <a:lnTo>
                      <a:pt x="5439" y="2406"/>
                    </a:lnTo>
                    <a:lnTo>
                      <a:pt x="5423" y="2401"/>
                    </a:lnTo>
                    <a:lnTo>
                      <a:pt x="5418" y="2397"/>
                    </a:lnTo>
                    <a:lnTo>
                      <a:pt x="5401" y="2379"/>
                    </a:lnTo>
                    <a:lnTo>
                      <a:pt x="5396" y="2370"/>
                    </a:lnTo>
                    <a:lnTo>
                      <a:pt x="5393" y="2359"/>
                    </a:lnTo>
                    <a:lnTo>
                      <a:pt x="5392" y="2353"/>
                    </a:lnTo>
                    <a:lnTo>
                      <a:pt x="5397" y="2338"/>
                    </a:lnTo>
                    <a:lnTo>
                      <a:pt x="5396" y="2325"/>
                    </a:lnTo>
                    <a:lnTo>
                      <a:pt x="5398" y="2311"/>
                    </a:lnTo>
                    <a:lnTo>
                      <a:pt x="5397" y="2309"/>
                    </a:lnTo>
                    <a:lnTo>
                      <a:pt x="5393" y="2302"/>
                    </a:lnTo>
                    <a:lnTo>
                      <a:pt x="5391" y="2295"/>
                    </a:lnTo>
                    <a:lnTo>
                      <a:pt x="5386" y="2273"/>
                    </a:lnTo>
                    <a:lnTo>
                      <a:pt x="5371" y="2252"/>
                    </a:lnTo>
                    <a:lnTo>
                      <a:pt x="5366" y="2242"/>
                    </a:lnTo>
                    <a:lnTo>
                      <a:pt x="5363" y="2236"/>
                    </a:lnTo>
                    <a:lnTo>
                      <a:pt x="5346" y="2220"/>
                    </a:lnTo>
                    <a:lnTo>
                      <a:pt x="5328" y="2211"/>
                    </a:lnTo>
                    <a:lnTo>
                      <a:pt x="5325" y="2208"/>
                    </a:lnTo>
                    <a:lnTo>
                      <a:pt x="5314" y="2191"/>
                    </a:lnTo>
                    <a:lnTo>
                      <a:pt x="5294" y="2174"/>
                    </a:lnTo>
                    <a:lnTo>
                      <a:pt x="5294" y="2171"/>
                    </a:lnTo>
                    <a:lnTo>
                      <a:pt x="5268" y="1670"/>
                    </a:lnTo>
                    <a:lnTo>
                      <a:pt x="5251" y="1406"/>
                    </a:lnTo>
                    <a:lnTo>
                      <a:pt x="5245" y="1404"/>
                    </a:lnTo>
                    <a:lnTo>
                      <a:pt x="5236" y="1397"/>
                    </a:lnTo>
                    <a:lnTo>
                      <a:pt x="5229" y="1400"/>
                    </a:lnTo>
                    <a:lnTo>
                      <a:pt x="5219" y="1401"/>
                    </a:lnTo>
                    <a:lnTo>
                      <a:pt x="5208" y="1398"/>
                    </a:lnTo>
                    <a:lnTo>
                      <a:pt x="5197" y="1393"/>
                    </a:lnTo>
                    <a:lnTo>
                      <a:pt x="5196" y="1393"/>
                    </a:lnTo>
                    <a:lnTo>
                      <a:pt x="5189" y="1399"/>
                    </a:lnTo>
                    <a:lnTo>
                      <a:pt x="5180" y="1403"/>
                    </a:lnTo>
                    <a:lnTo>
                      <a:pt x="5158" y="1393"/>
                    </a:lnTo>
                    <a:lnTo>
                      <a:pt x="5157" y="1393"/>
                    </a:lnTo>
                    <a:lnTo>
                      <a:pt x="5156" y="1396"/>
                    </a:lnTo>
                    <a:lnTo>
                      <a:pt x="5153" y="1405"/>
                    </a:lnTo>
                    <a:lnTo>
                      <a:pt x="5145" y="1415"/>
                    </a:lnTo>
                    <a:lnTo>
                      <a:pt x="5134" y="1409"/>
                    </a:lnTo>
                    <a:lnTo>
                      <a:pt x="5127" y="1413"/>
                    </a:lnTo>
                    <a:lnTo>
                      <a:pt x="5113" y="1411"/>
                    </a:lnTo>
                    <a:lnTo>
                      <a:pt x="5106" y="1400"/>
                    </a:lnTo>
                    <a:lnTo>
                      <a:pt x="5094" y="1396"/>
                    </a:lnTo>
                    <a:lnTo>
                      <a:pt x="5084" y="1388"/>
                    </a:lnTo>
                    <a:lnTo>
                      <a:pt x="5078" y="1372"/>
                    </a:lnTo>
                    <a:lnTo>
                      <a:pt x="5074" y="1371"/>
                    </a:lnTo>
                    <a:lnTo>
                      <a:pt x="5072" y="1371"/>
                    </a:lnTo>
                    <a:lnTo>
                      <a:pt x="5063" y="1371"/>
                    </a:lnTo>
                    <a:lnTo>
                      <a:pt x="5063" y="1374"/>
                    </a:lnTo>
                    <a:lnTo>
                      <a:pt x="5033" y="1365"/>
                    </a:lnTo>
                    <a:lnTo>
                      <a:pt x="5019" y="1358"/>
                    </a:lnTo>
                    <a:lnTo>
                      <a:pt x="5009" y="1361"/>
                    </a:lnTo>
                    <a:lnTo>
                      <a:pt x="5003" y="1354"/>
                    </a:lnTo>
                    <a:lnTo>
                      <a:pt x="5000" y="1352"/>
                    </a:lnTo>
                    <a:lnTo>
                      <a:pt x="4991" y="1351"/>
                    </a:lnTo>
                    <a:lnTo>
                      <a:pt x="4982" y="1354"/>
                    </a:lnTo>
                    <a:lnTo>
                      <a:pt x="4975" y="1352"/>
                    </a:lnTo>
                    <a:lnTo>
                      <a:pt x="4971" y="1347"/>
                    </a:lnTo>
                    <a:lnTo>
                      <a:pt x="4963" y="1344"/>
                    </a:lnTo>
                    <a:lnTo>
                      <a:pt x="4956" y="1333"/>
                    </a:lnTo>
                    <a:lnTo>
                      <a:pt x="4954" y="1332"/>
                    </a:lnTo>
                    <a:lnTo>
                      <a:pt x="4948" y="1332"/>
                    </a:lnTo>
                    <a:lnTo>
                      <a:pt x="4937" y="1329"/>
                    </a:lnTo>
                    <a:lnTo>
                      <a:pt x="4909" y="1325"/>
                    </a:lnTo>
                    <a:lnTo>
                      <a:pt x="4890" y="1307"/>
                    </a:lnTo>
                    <a:lnTo>
                      <a:pt x="4882" y="1295"/>
                    </a:lnTo>
                    <a:lnTo>
                      <a:pt x="4873" y="1290"/>
                    </a:lnTo>
                    <a:lnTo>
                      <a:pt x="4869" y="1286"/>
                    </a:lnTo>
                    <a:lnTo>
                      <a:pt x="4868" y="1278"/>
                    </a:lnTo>
                    <a:lnTo>
                      <a:pt x="4863" y="1275"/>
                    </a:lnTo>
                    <a:lnTo>
                      <a:pt x="4851" y="1275"/>
                    </a:lnTo>
                    <a:lnTo>
                      <a:pt x="4840" y="1272"/>
                    </a:lnTo>
                    <a:lnTo>
                      <a:pt x="4833" y="1268"/>
                    </a:lnTo>
                    <a:lnTo>
                      <a:pt x="4818" y="1254"/>
                    </a:lnTo>
                    <a:lnTo>
                      <a:pt x="4814" y="1252"/>
                    </a:lnTo>
                    <a:lnTo>
                      <a:pt x="4799" y="1249"/>
                    </a:lnTo>
                    <a:lnTo>
                      <a:pt x="4789" y="1237"/>
                    </a:lnTo>
                    <a:lnTo>
                      <a:pt x="4764" y="1230"/>
                    </a:lnTo>
                    <a:lnTo>
                      <a:pt x="4761" y="1230"/>
                    </a:lnTo>
                    <a:lnTo>
                      <a:pt x="4758" y="1234"/>
                    </a:lnTo>
                    <a:lnTo>
                      <a:pt x="4756" y="1239"/>
                    </a:lnTo>
                    <a:lnTo>
                      <a:pt x="4755" y="1248"/>
                    </a:lnTo>
                    <a:lnTo>
                      <a:pt x="4751" y="1262"/>
                    </a:lnTo>
                    <a:lnTo>
                      <a:pt x="4744" y="1259"/>
                    </a:lnTo>
                    <a:lnTo>
                      <a:pt x="4728" y="1268"/>
                    </a:lnTo>
                    <a:lnTo>
                      <a:pt x="4726" y="1267"/>
                    </a:lnTo>
                    <a:lnTo>
                      <a:pt x="4725" y="1272"/>
                    </a:lnTo>
                    <a:lnTo>
                      <a:pt x="4714" y="1278"/>
                    </a:lnTo>
                    <a:lnTo>
                      <a:pt x="4711" y="1278"/>
                    </a:lnTo>
                    <a:lnTo>
                      <a:pt x="4673" y="1280"/>
                    </a:lnTo>
                    <a:lnTo>
                      <a:pt x="4668" y="1281"/>
                    </a:lnTo>
                    <a:lnTo>
                      <a:pt x="4661" y="1273"/>
                    </a:lnTo>
                    <a:lnTo>
                      <a:pt x="4650" y="1280"/>
                    </a:lnTo>
                    <a:lnTo>
                      <a:pt x="4644" y="1270"/>
                    </a:lnTo>
                    <a:lnTo>
                      <a:pt x="4634" y="1271"/>
                    </a:lnTo>
                    <a:lnTo>
                      <a:pt x="4619" y="1264"/>
                    </a:lnTo>
                    <a:lnTo>
                      <a:pt x="4625" y="1253"/>
                    </a:lnTo>
                    <a:lnTo>
                      <a:pt x="4624" y="1251"/>
                    </a:lnTo>
                    <a:lnTo>
                      <a:pt x="4621" y="1248"/>
                    </a:lnTo>
                    <a:lnTo>
                      <a:pt x="4617" y="1246"/>
                    </a:lnTo>
                    <a:lnTo>
                      <a:pt x="4611" y="1242"/>
                    </a:lnTo>
                    <a:lnTo>
                      <a:pt x="4604" y="1255"/>
                    </a:lnTo>
                    <a:lnTo>
                      <a:pt x="4591" y="1254"/>
                    </a:lnTo>
                    <a:lnTo>
                      <a:pt x="4571" y="1265"/>
                    </a:lnTo>
                    <a:lnTo>
                      <a:pt x="4567" y="1270"/>
                    </a:lnTo>
                    <a:lnTo>
                      <a:pt x="4546" y="1271"/>
                    </a:lnTo>
                    <a:lnTo>
                      <a:pt x="4548" y="1284"/>
                    </a:lnTo>
                    <a:lnTo>
                      <a:pt x="4536" y="1293"/>
                    </a:lnTo>
                    <a:lnTo>
                      <a:pt x="4526" y="1289"/>
                    </a:lnTo>
                    <a:lnTo>
                      <a:pt x="4524" y="1292"/>
                    </a:lnTo>
                    <a:lnTo>
                      <a:pt x="4508" y="1295"/>
                    </a:lnTo>
                    <a:lnTo>
                      <a:pt x="4499" y="1293"/>
                    </a:lnTo>
                    <a:lnTo>
                      <a:pt x="4471" y="1275"/>
                    </a:lnTo>
                    <a:lnTo>
                      <a:pt x="4470" y="1276"/>
                    </a:lnTo>
                    <a:lnTo>
                      <a:pt x="4467" y="1281"/>
                    </a:lnTo>
                    <a:lnTo>
                      <a:pt x="4465" y="1286"/>
                    </a:lnTo>
                    <a:lnTo>
                      <a:pt x="4458" y="1286"/>
                    </a:lnTo>
                    <a:lnTo>
                      <a:pt x="4447" y="1294"/>
                    </a:lnTo>
                    <a:lnTo>
                      <a:pt x="4430" y="1302"/>
                    </a:lnTo>
                    <a:lnTo>
                      <a:pt x="4424" y="1303"/>
                    </a:lnTo>
                    <a:lnTo>
                      <a:pt x="4402" y="1304"/>
                    </a:lnTo>
                    <a:lnTo>
                      <a:pt x="4388" y="1311"/>
                    </a:lnTo>
                    <a:lnTo>
                      <a:pt x="4382" y="1327"/>
                    </a:lnTo>
                    <a:lnTo>
                      <a:pt x="4375" y="1337"/>
                    </a:lnTo>
                    <a:lnTo>
                      <a:pt x="4364" y="1344"/>
                    </a:lnTo>
                    <a:lnTo>
                      <a:pt x="4357" y="1345"/>
                    </a:lnTo>
                    <a:lnTo>
                      <a:pt x="4339" y="1343"/>
                    </a:lnTo>
                    <a:lnTo>
                      <a:pt x="4333" y="1344"/>
                    </a:lnTo>
                    <a:lnTo>
                      <a:pt x="4333" y="1349"/>
                    </a:lnTo>
                    <a:lnTo>
                      <a:pt x="4331" y="1364"/>
                    </a:lnTo>
                    <a:lnTo>
                      <a:pt x="4311" y="1378"/>
                    </a:lnTo>
                    <a:lnTo>
                      <a:pt x="4294" y="1363"/>
                    </a:lnTo>
                    <a:lnTo>
                      <a:pt x="4280" y="1343"/>
                    </a:lnTo>
                    <a:lnTo>
                      <a:pt x="4273" y="1335"/>
                    </a:lnTo>
                    <a:lnTo>
                      <a:pt x="4269" y="1334"/>
                    </a:lnTo>
                    <a:lnTo>
                      <a:pt x="4240" y="1336"/>
                    </a:lnTo>
                    <a:lnTo>
                      <a:pt x="4232" y="1333"/>
                    </a:lnTo>
                    <a:lnTo>
                      <a:pt x="4227" y="1319"/>
                    </a:lnTo>
                    <a:lnTo>
                      <a:pt x="4219" y="1316"/>
                    </a:lnTo>
                    <a:lnTo>
                      <a:pt x="4201" y="1311"/>
                    </a:lnTo>
                    <a:lnTo>
                      <a:pt x="4190" y="1298"/>
                    </a:lnTo>
                    <a:lnTo>
                      <a:pt x="4189" y="1289"/>
                    </a:lnTo>
                    <a:lnTo>
                      <a:pt x="4190" y="1283"/>
                    </a:lnTo>
                    <a:lnTo>
                      <a:pt x="4192" y="1278"/>
                    </a:lnTo>
                    <a:lnTo>
                      <a:pt x="4179" y="1274"/>
                    </a:lnTo>
                    <a:lnTo>
                      <a:pt x="4178" y="1275"/>
                    </a:lnTo>
                    <a:lnTo>
                      <a:pt x="4177" y="1278"/>
                    </a:lnTo>
                    <a:lnTo>
                      <a:pt x="4170" y="1297"/>
                    </a:lnTo>
                    <a:lnTo>
                      <a:pt x="4163" y="1304"/>
                    </a:lnTo>
                    <a:lnTo>
                      <a:pt x="4155" y="1307"/>
                    </a:lnTo>
                    <a:lnTo>
                      <a:pt x="4140" y="1309"/>
                    </a:lnTo>
                    <a:lnTo>
                      <a:pt x="4131" y="1307"/>
                    </a:lnTo>
                    <a:lnTo>
                      <a:pt x="4116" y="1297"/>
                    </a:lnTo>
                    <a:lnTo>
                      <a:pt x="4096" y="1299"/>
                    </a:lnTo>
                    <a:lnTo>
                      <a:pt x="4088" y="1296"/>
                    </a:lnTo>
                    <a:lnTo>
                      <a:pt x="4081" y="1290"/>
                    </a:lnTo>
                    <a:lnTo>
                      <a:pt x="4077" y="1284"/>
                    </a:lnTo>
                    <a:lnTo>
                      <a:pt x="4075" y="1279"/>
                    </a:lnTo>
                    <a:lnTo>
                      <a:pt x="4070" y="1260"/>
                    </a:lnTo>
                    <a:lnTo>
                      <a:pt x="4064" y="1257"/>
                    </a:lnTo>
                    <a:lnTo>
                      <a:pt x="4062" y="1257"/>
                    </a:lnTo>
                    <a:lnTo>
                      <a:pt x="4059" y="1257"/>
                    </a:lnTo>
                    <a:lnTo>
                      <a:pt x="4046" y="1261"/>
                    </a:lnTo>
                    <a:lnTo>
                      <a:pt x="4046" y="1264"/>
                    </a:lnTo>
                    <a:lnTo>
                      <a:pt x="4045" y="1280"/>
                    </a:lnTo>
                    <a:lnTo>
                      <a:pt x="4039" y="1294"/>
                    </a:lnTo>
                    <a:lnTo>
                      <a:pt x="4030" y="1306"/>
                    </a:lnTo>
                    <a:lnTo>
                      <a:pt x="4017" y="1310"/>
                    </a:lnTo>
                    <a:lnTo>
                      <a:pt x="4019" y="1317"/>
                    </a:lnTo>
                    <a:lnTo>
                      <a:pt x="4015" y="1325"/>
                    </a:lnTo>
                    <a:lnTo>
                      <a:pt x="4008" y="1330"/>
                    </a:lnTo>
                    <a:lnTo>
                      <a:pt x="4007" y="1332"/>
                    </a:lnTo>
                    <a:lnTo>
                      <a:pt x="4007" y="1345"/>
                    </a:lnTo>
                    <a:lnTo>
                      <a:pt x="4001" y="1363"/>
                    </a:lnTo>
                    <a:lnTo>
                      <a:pt x="3992" y="1373"/>
                    </a:lnTo>
                    <a:lnTo>
                      <a:pt x="3973" y="1375"/>
                    </a:lnTo>
                    <a:lnTo>
                      <a:pt x="3958" y="1365"/>
                    </a:lnTo>
                    <a:lnTo>
                      <a:pt x="3950" y="1354"/>
                    </a:lnTo>
                    <a:lnTo>
                      <a:pt x="3943" y="1340"/>
                    </a:lnTo>
                    <a:lnTo>
                      <a:pt x="3940" y="1325"/>
                    </a:lnTo>
                    <a:lnTo>
                      <a:pt x="3943" y="1312"/>
                    </a:lnTo>
                    <a:lnTo>
                      <a:pt x="3950" y="1301"/>
                    </a:lnTo>
                    <a:lnTo>
                      <a:pt x="3951" y="1295"/>
                    </a:lnTo>
                    <a:lnTo>
                      <a:pt x="3950" y="1292"/>
                    </a:lnTo>
                    <a:lnTo>
                      <a:pt x="3948" y="1289"/>
                    </a:lnTo>
                    <a:lnTo>
                      <a:pt x="3944" y="1285"/>
                    </a:lnTo>
                    <a:lnTo>
                      <a:pt x="3940" y="1288"/>
                    </a:lnTo>
                    <a:lnTo>
                      <a:pt x="3939" y="1290"/>
                    </a:lnTo>
                    <a:lnTo>
                      <a:pt x="3924" y="1315"/>
                    </a:lnTo>
                    <a:lnTo>
                      <a:pt x="3907" y="1301"/>
                    </a:lnTo>
                    <a:lnTo>
                      <a:pt x="3906" y="1302"/>
                    </a:lnTo>
                    <a:lnTo>
                      <a:pt x="3902" y="1310"/>
                    </a:lnTo>
                    <a:lnTo>
                      <a:pt x="3897" y="1315"/>
                    </a:lnTo>
                    <a:lnTo>
                      <a:pt x="3887" y="1323"/>
                    </a:lnTo>
                    <a:lnTo>
                      <a:pt x="3882" y="1324"/>
                    </a:lnTo>
                    <a:lnTo>
                      <a:pt x="3851" y="1327"/>
                    </a:lnTo>
                    <a:lnTo>
                      <a:pt x="3839" y="1320"/>
                    </a:lnTo>
                    <a:lnTo>
                      <a:pt x="3835" y="1306"/>
                    </a:lnTo>
                    <a:lnTo>
                      <a:pt x="3834" y="1296"/>
                    </a:lnTo>
                    <a:lnTo>
                      <a:pt x="3833" y="1293"/>
                    </a:lnTo>
                    <a:lnTo>
                      <a:pt x="3830" y="1291"/>
                    </a:lnTo>
                    <a:lnTo>
                      <a:pt x="3822" y="1290"/>
                    </a:lnTo>
                    <a:lnTo>
                      <a:pt x="3795" y="1293"/>
                    </a:lnTo>
                    <a:lnTo>
                      <a:pt x="3784" y="1287"/>
                    </a:lnTo>
                    <a:lnTo>
                      <a:pt x="3778" y="1272"/>
                    </a:lnTo>
                    <a:lnTo>
                      <a:pt x="3778" y="1255"/>
                    </a:lnTo>
                    <a:lnTo>
                      <a:pt x="3776" y="1251"/>
                    </a:lnTo>
                    <a:lnTo>
                      <a:pt x="3766" y="1246"/>
                    </a:lnTo>
                    <a:lnTo>
                      <a:pt x="3755" y="1251"/>
                    </a:lnTo>
                    <a:lnTo>
                      <a:pt x="3741" y="1261"/>
                    </a:lnTo>
                    <a:lnTo>
                      <a:pt x="3707" y="1297"/>
                    </a:lnTo>
                    <a:lnTo>
                      <a:pt x="3687" y="1310"/>
                    </a:lnTo>
                    <a:lnTo>
                      <a:pt x="3667" y="1314"/>
                    </a:lnTo>
                    <a:lnTo>
                      <a:pt x="3648" y="1308"/>
                    </a:lnTo>
                    <a:lnTo>
                      <a:pt x="3634" y="1301"/>
                    </a:lnTo>
                    <a:lnTo>
                      <a:pt x="3628" y="1293"/>
                    </a:lnTo>
                    <a:lnTo>
                      <a:pt x="3631" y="1274"/>
                    </a:lnTo>
                    <a:lnTo>
                      <a:pt x="3633" y="1263"/>
                    </a:lnTo>
                    <a:lnTo>
                      <a:pt x="3633" y="1262"/>
                    </a:lnTo>
                    <a:lnTo>
                      <a:pt x="3629" y="1255"/>
                    </a:lnTo>
                    <a:lnTo>
                      <a:pt x="3632" y="1249"/>
                    </a:lnTo>
                    <a:lnTo>
                      <a:pt x="3615" y="1244"/>
                    </a:lnTo>
                    <a:lnTo>
                      <a:pt x="3594" y="1240"/>
                    </a:lnTo>
                    <a:lnTo>
                      <a:pt x="3574" y="1230"/>
                    </a:lnTo>
                    <a:lnTo>
                      <a:pt x="3573" y="1209"/>
                    </a:lnTo>
                    <a:lnTo>
                      <a:pt x="3570" y="1198"/>
                    </a:lnTo>
                    <a:lnTo>
                      <a:pt x="3572" y="1174"/>
                    </a:lnTo>
                    <a:lnTo>
                      <a:pt x="3571" y="1173"/>
                    </a:lnTo>
                    <a:lnTo>
                      <a:pt x="3564" y="1174"/>
                    </a:lnTo>
                    <a:lnTo>
                      <a:pt x="3547" y="1181"/>
                    </a:lnTo>
                    <a:lnTo>
                      <a:pt x="3532" y="1183"/>
                    </a:lnTo>
                    <a:lnTo>
                      <a:pt x="3530" y="1183"/>
                    </a:lnTo>
                    <a:lnTo>
                      <a:pt x="3477" y="1177"/>
                    </a:lnTo>
                    <a:lnTo>
                      <a:pt x="3470" y="1179"/>
                    </a:lnTo>
                    <a:lnTo>
                      <a:pt x="3465" y="1185"/>
                    </a:lnTo>
                    <a:lnTo>
                      <a:pt x="3461" y="1192"/>
                    </a:lnTo>
                    <a:lnTo>
                      <a:pt x="3451" y="1209"/>
                    </a:lnTo>
                    <a:lnTo>
                      <a:pt x="3438" y="1211"/>
                    </a:lnTo>
                    <a:lnTo>
                      <a:pt x="3414" y="1212"/>
                    </a:lnTo>
                    <a:lnTo>
                      <a:pt x="3404" y="1206"/>
                    </a:lnTo>
                    <a:lnTo>
                      <a:pt x="3390" y="1191"/>
                    </a:lnTo>
                    <a:lnTo>
                      <a:pt x="3382" y="1184"/>
                    </a:lnTo>
                    <a:lnTo>
                      <a:pt x="3373" y="1171"/>
                    </a:lnTo>
                    <a:lnTo>
                      <a:pt x="3361" y="1169"/>
                    </a:lnTo>
                    <a:lnTo>
                      <a:pt x="3358" y="1169"/>
                    </a:lnTo>
                    <a:lnTo>
                      <a:pt x="3350" y="1171"/>
                    </a:lnTo>
                    <a:lnTo>
                      <a:pt x="3322" y="1184"/>
                    </a:lnTo>
                    <a:lnTo>
                      <a:pt x="3314" y="1180"/>
                    </a:lnTo>
                    <a:lnTo>
                      <a:pt x="3264" y="1169"/>
                    </a:lnTo>
                    <a:lnTo>
                      <a:pt x="3254" y="1166"/>
                    </a:lnTo>
                    <a:lnTo>
                      <a:pt x="3223" y="1146"/>
                    </a:lnTo>
                    <a:lnTo>
                      <a:pt x="3217" y="1145"/>
                    </a:lnTo>
                    <a:lnTo>
                      <a:pt x="3195" y="1151"/>
                    </a:lnTo>
                    <a:lnTo>
                      <a:pt x="3186" y="1149"/>
                    </a:lnTo>
                    <a:lnTo>
                      <a:pt x="3169" y="1144"/>
                    </a:lnTo>
                    <a:lnTo>
                      <a:pt x="3161" y="1144"/>
                    </a:lnTo>
                    <a:lnTo>
                      <a:pt x="3143" y="1145"/>
                    </a:lnTo>
                    <a:lnTo>
                      <a:pt x="3130" y="1142"/>
                    </a:lnTo>
                    <a:lnTo>
                      <a:pt x="3120" y="1133"/>
                    </a:lnTo>
                    <a:lnTo>
                      <a:pt x="3118" y="1123"/>
                    </a:lnTo>
                    <a:lnTo>
                      <a:pt x="3116" y="1094"/>
                    </a:lnTo>
                    <a:lnTo>
                      <a:pt x="3118" y="1086"/>
                    </a:lnTo>
                    <a:lnTo>
                      <a:pt x="3114" y="1081"/>
                    </a:lnTo>
                    <a:lnTo>
                      <a:pt x="3100" y="1068"/>
                    </a:lnTo>
                    <a:lnTo>
                      <a:pt x="3096" y="1060"/>
                    </a:lnTo>
                    <a:lnTo>
                      <a:pt x="3091" y="1047"/>
                    </a:lnTo>
                    <a:lnTo>
                      <a:pt x="3087" y="1045"/>
                    </a:lnTo>
                    <a:lnTo>
                      <a:pt x="3080" y="1045"/>
                    </a:lnTo>
                    <a:lnTo>
                      <a:pt x="3067" y="1040"/>
                    </a:lnTo>
                    <a:lnTo>
                      <a:pt x="3062" y="1035"/>
                    </a:lnTo>
                    <a:lnTo>
                      <a:pt x="3059" y="1027"/>
                    </a:lnTo>
                    <a:lnTo>
                      <a:pt x="3055" y="1024"/>
                    </a:lnTo>
                    <a:lnTo>
                      <a:pt x="3054" y="1024"/>
                    </a:lnTo>
                    <a:lnTo>
                      <a:pt x="3052" y="1049"/>
                    </a:lnTo>
                    <a:lnTo>
                      <a:pt x="3047" y="1059"/>
                    </a:lnTo>
                    <a:lnTo>
                      <a:pt x="3036" y="1065"/>
                    </a:lnTo>
                    <a:lnTo>
                      <a:pt x="3024" y="1063"/>
                    </a:lnTo>
                    <a:lnTo>
                      <a:pt x="3014" y="1059"/>
                    </a:lnTo>
                    <a:lnTo>
                      <a:pt x="2998" y="1051"/>
                    </a:lnTo>
                    <a:lnTo>
                      <a:pt x="2982" y="1049"/>
                    </a:lnTo>
                    <a:lnTo>
                      <a:pt x="2979" y="1050"/>
                    </a:lnTo>
                    <a:lnTo>
                      <a:pt x="2969" y="1060"/>
                    </a:lnTo>
                    <a:lnTo>
                      <a:pt x="2960" y="1062"/>
                    </a:lnTo>
                    <a:lnTo>
                      <a:pt x="2933" y="1060"/>
                    </a:lnTo>
                    <a:lnTo>
                      <a:pt x="2920" y="1055"/>
                    </a:lnTo>
                    <a:lnTo>
                      <a:pt x="2915" y="1049"/>
                    </a:lnTo>
                    <a:lnTo>
                      <a:pt x="2906" y="1036"/>
                    </a:lnTo>
                    <a:lnTo>
                      <a:pt x="2837" y="970"/>
                    </a:lnTo>
                    <a:lnTo>
                      <a:pt x="2827" y="968"/>
                    </a:lnTo>
                    <a:lnTo>
                      <a:pt x="2824" y="966"/>
                    </a:lnTo>
                    <a:lnTo>
                      <a:pt x="2820" y="965"/>
                    </a:lnTo>
                    <a:lnTo>
                      <a:pt x="2788" y="969"/>
                    </a:lnTo>
                    <a:lnTo>
                      <a:pt x="2786" y="16"/>
                    </a:lnTo>
                    <a:lnTo>
                      <a:pt x="2396" y="14"/>
                    </a:lnTo>
                    <a:lnTo>
                      <a:pt x="1865" y="7"/>
                    </a:lnTo>
                    <a:lnTo>
                      <a:pt x="1600" y="0"/>
                    </a:lnTo>
                    <a:lnTo>
                      <a:pt x="1600" y="0"/>
                    </a:lnTo>
                    <a:lnTo>
                      <a:pt x="1584" y="0"/>
                    </a:lnTo>
                    <a:lnTo>
                      <a:pt x="1583" y="16"/>
                    </a:lnTo>
                    <a:lnTo>
                      <a:pt x="1512" y="2227"/>
                    </a:lnTo>
                    <a:lnTo>
                      <a:pt x="1037" y="2212"/>
                    </a:lnTo>
                    <a:lnTo>
                      <a:pt x="476" y="2188"/>
                    </a:lnTo>
                    <a:lnTo>
                      <a:pt x="0" y="2162"/>
                    </a:lnTo>
                    <a:lnTo>
                      <a:pt x="7" y="2179"/>
                    </a:lnTo>
                    <a:lnTo>
                      <a:pt x="11" y="2208"/>
                    </a:lnTo>
                    <a:lnTo>
                      <a:pt x="23" y="2228"/>
                    </a:lnTo>
                    <a:lnTo>
                      <a:pt x="19" y="2232"/>
                    </a:lnTo>
                    <a:lnTo>
                      <a:pt x="24" y="2236"/>
                    </a:lnTo>
                    <a:lnTo>
                      <a:pt x="31" y="2238"/>
                    </a:lnTo>
                    <a:lnTo>
                      <a:pt x="37" y="2242"/>
                    </a:lnTo>
                    <a:lnTo>
                      <a:pt x="60" y="2270"/>
                    </a:lnTo>
                    <a:lnTo>
                      <a:pt x="65" y="2271"/>
                    </a:lnTo>
                    <a:lnTo>
                      <a:pt x="84" y="2270"/>
                    </a:lnTo>
                    <a:lnTo>
                      <a:pt x="103" y="2280"/>
                    </a:lnTo>
                    <a:lnTo>
                      <a:pt x="117" y="2295"/>
                    </a:lnTo>
                    <a:lnTo>
                      <a:pt x="128" y="2314"/>
                    </a:lnTo>
                    <a:lnTo>
                      <a:pt x="136" y="2333"/>
                    </a:lnTo>
                    <a:lnTo>
                      <a:pt x="145" y="2368"/>
                    </a:lnTo>
                    <a:lnTo>
                      <a:pt x="149" y="2376"/>
                    </a:lnTo>
                    <a:lnTo>
                      <a:pt x="165" y="2397"/>
                    </a:lnTo>
                    <a:lnTo>
                      <a:pt x="169" y="2406"/>
                    </a:lnTo>
                    <a:lnTo>
                      <a:pt x="173" y="2417"/>
                    </a:lnTo>
                    <a:lnTo>
                      <a:pt x="188" y="2428"/>
                    </a:lnTo>
                    <a:lnTo>
                      <a:pt x="191" y="2432"/>
                    </a:lnTo>
                    <a:lnTo>
                      <a:pt x="198" y="2436"/>
                    </a:lnTo>
                    <a:lnTo>
                      <a:pt x="215" y="2442"/>
                    </a:lnTo>
                    <a:lnTo>
                      <a:pt x="236" y="2455"/>
                    </a:lnTo>
                    <a:lnTo>
                      <a:pt x="246" y="2457"/>
                    </a:lnTo>
                    <a:lnTo>
                      <a:pt x="254" y="2460"/>
                    </a:lnTo>
                    <a:lnTo>
                      <a:pt x="274" y="2475"/>
                    </a:lnTo>
                    <a:lnTo>
                      <a:pt x="280" y="2481"/>
                    </a:lnTo>
                    <a:lnTo>
                      <a:pt x="285" y="2489"/>
                    </a:lnTo>
                    <a:lnTo>
                      <a:pt x="288" y="2499"/>
                    </a:lnTo>
                    <a:lnTo>
                      <a:pt x="307" y="2512"/>
                    </a:lnTo>
                    <a:lnTo>
                      <a:pt x="314" y="2519"/>
                    </a:lnTo>
                    <a:lnTo>
                      <a:pt x="347" y="2562"/>
                    </a:lnTo>
                    <a:lnTo>
                      <a:pt x="350" y="2572"/>
                    </a:lnTo>
                    <a:lnTo>
                      <a:pt x="352" y="2575"/>
                    </a:lnTo>
                    <a:lnTo>
                      <a:pt x="382" y="2596"/>
                    </a:lnTo>
                    <a:lnTo>
                      <a:pt x="392" y="2602"/>
                    </a:lnTo>
                    <a:lnTo>
                      <a:pt x="403" y="2616"/>
                    </a:lnTo>
                    <a:lnTo>
                      <a:pt x="426" y="2635"/>
                    </a:lnTo>
                    <a:lnTo>
                      <a:pt x="430" y="2645"/>
                    </a:lnTo>
                    <a:lnTo>
                      <a:pt x="437" y="2667"/>
                    </a:lnTo>
                    <a:lnTo>
                      <a:pt x="448" y="2674"/>
                    </a:lnTo>
                    <a:lnTo>
                      <a:pt x="462" y="2692"/>
                    </a:lnTo>
                    <a:lnTo>
                      <a:pt x="495" y="2721"/>
                    </a:lnTo>
                    <a:lnTo>
                      <a:pt x="513" y="2745"/>
                    </a:lnTo>
                    <a:lnTo>
                      <a:pt x="524" y="2749"/>
                    </a:lnTo>
                    <a:lnTo>
                      <a:pt x="551" y="2764"/>
                    </a:lnTo>
                    <a:lnTo>
                      <a:pt x="557" y="2772"/>
                    </a:lnTo>
                    <a:lnTo>
                      <a:pt x="561" y="2769"/>
                    </a:lnTo>
                    <a:lnTo>
                      <a:pt x="564" y="2767"/>
                    </a:lnTo>
                    <a:lnTo>
                      <a:pt x="569" y="2768"/>
                    </a:lnTo>
                    <a:lnTo>
                      <a:pt x="582" y="2774"/>
                    </a:lnTo>
                    <a:lnTo>
                      <a:pt x="586" y="2781"/>
                    </a:lnTo>
                    <a:lnTo>
                      <a:pt x="592" y="2782"/>
                    </a:lnTo>
                    <a:lnTo>
                      <a:pt x="597" y="2785"/>
                    </a:lnTo>
                    <a:lnTo>
                      <a:pt x="602" y="2794"/>
                    </a:lnTo>
                    <a:lnTo>
                      <a:pt x="606" y="2790"/>
                    </a:lnTo>
                    <a:lnTo>
                      <a:pt x="629" y="2821"/>
                    </a:lnTo>
                    <a:lnTo>
                      <a:pt x="635" y="2824"/>
                    </a:lnTo>
                    <a:lnTo>
                      <a:pt x="642" y="2826"/>
                    </a:lnTo>
                    <a:lnTo>
                      <a:pt x="653" y="2831"/>
                    </a:lnTo>
                    <a:lnTo>
                      <a:pt x="663" y="2841"/>
                    </a:lnTo>
                    <a:lnTo>
                      <a:pt x="670" y="2852"/>
                    </a:lnTo>
                    <a:lnTo>
                      <a:pt x="671" y="2857"/>
                    </a:lnTo>
                    <a:lnTo>
                      <a:pt x="672" y="2867"/>
                    </a:lnTo>
                    <a:lnTo>
                      <a:pt x="673" y="2868"/>
                    </a:lnTo>
                    <a:lnTo>
                      <a:pt x="688" y="2871"/>
                    </a:lnTo>
                    <a:lnTo>
                      <a:pt x="693" y="2874"/>
                    </a:lnTo>
                    <a:lnTo>
                      <a:pt x="696" y="2881"/>
                    </a:lnTo>
                    <a:lnTo>
                      <a:pt x="708" y="2896"/>
                    </a:lnTo>
                    <a:lnTo>
                      <a:pt x="714" y="2909"/>
                    </a:lnTo>
                    <a:lnTo>
                      <a:pt x="715" y="2914"/>
                    </a:lnTo>
                    <a:lnTo>
                      <a:pt x="715" y="2926"/>
                    </a:lnTo>
                    <a:lnTo>
                      <a:pt x="722" y="2931"/>
                    </a:lnTo>
                    <a:lnTo>
                      <a:pt x="725" y="2936"/>
                    </a:lnTo>
                    <a:lnTo>
                      <a:pt x="723" y="2944"/>
                    </a:lnTo>
                    <a:lnTo>
                      <a:pt x="721" y="2949"/>
                    </a:lnTo>
                    <a:lnTo>
                      <a:pt x="721" y="2952"/>
                    </a:lnTo>
                    <a:lnTo>
                      <a:pt x="726" y="2960"/>
                    </a:lnTo>
                    <a:lnTo>
                      <a:pt x="726" y="2967"/>
                    </a:lnTo>
                    <a:lnTo>
                      <a:pt x="725" y="2977"/>
                    </a:lnTo>
                    <a:lnTo>
                      <a:pt x="725" y="2977"/>
                    </a:lnTo>
                    <a:lnTo>
                      <a:pt x="729" y="2983"/>
                    </a:lnTo>
                    <a:lnTo>
                      <a:pt x="735" y="2988"/>
                    </a:lnTo>
                    <a:lnTo>
                      <a:pt x="740" y="2994"/>
                    </a:lnTo>
                    <a:lnTo>
                      <a:pt x="740" y="2999"/>
                    </a:lnTo>
                    <a:lnTo>
                      <a:pt x="741" y="3007"/>
                    </a:lnTo>
                    <a:lnTo>
                      <a:pt x="750" y="3013"/>
                    </a:lnTo>
                    <a:lnTo>
                      <a:pt x="756" y="3027"/>
                    </a:lnTo>
                    <a:lnTo>
                      <a:pt x="761" y="3042"/>
                    </a:lnTo>
                    <a:lnTo>
                      <a:pt x="767" y="3051"/>
                    </a:lnTo>
                    <a:lnTo>
                      <a:pt x="775" y="3056"/>
                    </a:lnTo>
                    <a:lnTo>
                      <a:pt x="780" y="3062"/>
                    </a:lnTo>
                    <a:lnTo>
                      <a:pt x="788" y="3080"/>
                    </a:lnTo>
                    <a:lnTo>
                      <a:pt x="794" y="3089"/>
                    </a:lnTo>
                    <a:lnTo>
                      <a:pt x="795" y="3102"/>
                    </a:lnTo>
                    <a:lnTo>
                      <a:pt x="793" y="3121"/>
                    </a:lnTo>
                    <a:lnTo>
                      <a:pt x="791" y="3134"/>
                    </a:lnTo>
                    <a:lnTo>
                      <a:pt x="784" y="3152"/>
                    </a:lnTo>
                    <a:lnTo>
                      <a:pt x="783" y="3161"/>
                    </a:lnTo>
                    <a:lnTo>
                      <a:pt x="783" y="3171"/>
                    </a:lnTo>
                    <a:lnTo>
                      <a:pt x="790" y="3197"/>
                    </a:lnTo>
                    <a:lnTo>
                      <a:pt x="790" y="3203"/>
                    </a:lnTo>
                    <a:lnTo>
                      <a:pt x="789" y="3211"/>
                    </a:lnTo>
                    <a:lnTo>
                      <a:pt x="790" y="3214"/>
                    </a:lnTo>
                    <a:lnTo>
                      <a:pt x="797" y="3225"/>
                    </a:lnTo>
                    <a:lnTo>
                      <a:pt x="798" y="3229"/>
                    </a:lnTo>
                    <a:lnTo>
                      <a:pt x="807" y="3242"/>
                    </a:lnTo>
                    <a:lnTo>
                      <a:pt x="812" y="3267"/>
                    </a:lnTo>
                    <a:lnTo>
                      <a:pt x="819" y="3275"/>
                    </a:lnTo>
                    <a:lnTo>
                      <a:pt x="825" y="3281"/>
                    </a:lnTo>
                    <a:lnTo>
                      <a:pt x="833" y="3291"/>
                    </a:lnTo>
                    <a:lnTo>
                      <a:pt x="836" y="3313"/>
                    </a:lnTo>
                    <a:lnTo>
                      <a:pt x="846" y="3337"/>
                    </a:lnTo>
                    <a:lnTo>
                      <a:pt x="847" y="3350"/>
                    </a:lnTo>
                    <a:lnTo>
                      <a:pt x="852" y="3356"/>
                    </a:lnTo>
                    <a:lnTo>
                      <a:pt x="871" y="3370"/>
                    </a:lnTo>
                    <a:lnTo>
                      <a:pt x="879" y="3380"/>
                    </a:lnTo>
                    <a:lnTo>
                      <a:pt x="883" y="3390"/>
                    </a:lnTo>
                    <a:lnTo>
                      <a:pt x="885" y="3391"/>
                    </a:lnTo>
                    <a:lnTo>
                      <a:pt x="923" y="3419"/>
                    </a:lnTo>
                    <a:lnTo>
                      <a:pt x="926" y="3417"/>
                    </a:lnTo>
                    <a:lnTo>
                      <a:pt x="943" y="3418"/>
                    </a:lnTo>
                    <a:lnTo>
                      <a:pt x="956" y="3422"/>
                    </a:lnTo>
                    <a:lnTo>
                      <a:pt x="964" y="3432"/>
                    </a:lnTo>
                    <a:lnTo>
                      <a:pt x="982" y="3448"/>
                    </a:lnTo>
                    <a:lnTo>
                      <a:pt x="988" y="3464"/>
                    </a:lnTo>
                    <a:lnTo>
                      <a:pt x="1001" y="3480"/>
                    </a:lnTo>
                    <a:lnTo>
                      <a:pt x="1009" y="3487"/>
                    </a:lnTo>
                    <a:lnTo>
                      <a:pt x="1024" y="3496"/>
                    </a:lnTo>
                    <a:lnTo>
                      <a:pt x="1044" y="3519"/>
                    </a:lnTo>
                    <a:lnTo>
                      <a:pt x="1059" y="3528"/>
                    </a:lnTo>
                    <a:lnTo>
                      <a:pt x="1096" y="3542"/>
                    </a:lnTo>
                    <a:lnTo>
                      <a:pt x="1123" y="3549"/>
                    </a:lnTo>
                    <a:lnTo>
                      <a:pt x="1154" y="3552"/>
                    </a:lnTo>
                    <a:lnTo>
                      <a:pt x="1161" y="3556"/>
                    </a:lnTo>
                    <a:lnTo>
                      <a:pt x="1167" y="3562"/>
                    </a:lnTo>
                    <a:lnTo>
                      <a:pt x="1170" y="3570"/>
                    </a:lnTo>
                    <a:lnTo>
                      <a:pt x="1167" y="3578"/>
                    </a:lnTo>
                    <a:lnTo>
                      <a:pt x="1175" y="3581"/>
                    </a:lnTo>
                    <a:lnTo>
                      <a:pt x="1195" y="3600"/>
                    </a:lnTo>
                    <a:lnTo>
                      <a:pt x="1205" y="3606"/>
                    </a:lnTo>
                    <a:lnTo>
                      <a:pt x="1241" y="3616"/>
                    </a:lnTo>
                    <a:lnTo>
                      <a:pt x="1251" y="3615"/>
                    </a:lnTo>
                    <a:lnTo>
                      <a:pt x="1260" y="3618"/>
                    </a:lnTo>
                    <a:lnTo>
                      <a:pt x="1266" y="3624"/>
                    </a:lnTo>
                    <a:lnTo>
                      <a:pt x="1270" y="3634"/>
                    </a:lnTo>
                    <a:lnTo>
                      <a:pt x="1290" y="3655"/>
                    </a:lnTo>
                    <a:lnTo>
                      <a:pt x="1317" y="3671"/>
                    </a:lnTo>
                    <a:lnTo>
                      <a:pt x="1330" y="3683"/>
                    </a:lnTo>
                    <a:lnTo>
                      <a:pt x="1330" y="3682"/>
                    </a:lnTo>
                    <a:lnTo>
                      <a:pt x="1335" y="3676"/>
                    </a:lnTo>
                    <a:lnTo>
                      <a:pt x="1348" y="3674"/>
                    </a:lnTo>
                    <a:lnTo>
                      <a:pt x="1352" y="3682"/>
                    </a:lnTo>
                    <a:lnTo>
                      <a:pt x="1370" y="3677"/>
                    </a:lnTo>
                    <a:lnTo>
                      <a:pt x="1364" y="3695"/>
                    </a:lnTo>
                    <a:lnTo>
                      <a:pt x="1389" y="3696"/>
                    </a:lnTo>
                    <a:lnTo>
                      <a:pt x="1412" y="3703"/>
                    </a:lnTo>
                    <a:lnTo>
                      <a:pt x="1426" y="3705"/>
                    </a:lnTo>
                    <a:lnTo>
                      <a:pt x="1432" y="3702"/>
                    </a:lnTo>
                    <a:lnTo>
                      <a:pt x="1437" y="3692"/>
                    </a:lnTo>
                    <a:lnTo>
                      <a:pt x="1440" y="3672"/>
                    </a:lnTo>
                    <a:lnTo>
                      <a:pt x="1447" y="3670"/>
                    </a:lnTo>
                    <a:lnTo>
                      <a:pt x="1451" y="3660"/>
                    </a:lnTo>
                    <a:lnTo>
                      <a:pt x="1456" y="3655"/>
                    </a:lnTo>
                    <a:lnTo>
                      <a:pt x="1477" y="3644"/>
                    </a:lnTo>
                    <a:lnTo>
                      <a:pt x="1480" y="3640"/>
                    </a:lnTo>
                    <a:lnTo>
                      <a:pt x="1493" y="3615"/>
                    </a:lnTo>
                    <a:lnTo>
                      <a:pt x="1506" y="3603"/>
                    </a:lnTo>
                    <a:lnTo>
                      <a:pt x="1514" y="3608"/>
                    </a:lnTo>
                    <a:lnTo>
                      <a:pt x="1538" y="3592"/>
                    </a:lnTo>
                    <a:lnTo>
                      <a:pt x="1540" y="3592"/>
                    </a:lnTo>
                    <a:lnTo>
                      <a:pt x="1535" y="3588"/>
                    </a:lnTo>
                    <a:lnTo>
                      <a:pt x="1530" y="3581"/>
                    </a:lnTo>
                    <a:lnTo>
                      <a:pt x="1531" y="3570"/>
                    </a:lnTo>
                    <a:lnTo>
                      <a:pt x="1537" y="3551"/>
                    </a:lnTo>
                    <a:lnTo>
                      <a:pt x="1538" y="3544"/>
                    </a:lnTo>
                    <a:lnTo>
                      <a:pt x="1540" y="3534"/>
                    </a:lnTo>
                    <a:lnTo>
                      <a:pt x="1545" y="3529"/>
                    </a:lnTo>
                    <a:lnTo>
                      <a:pt x="1556" y="3522"/>
                    </a:lnTo>
                    <a:lnTo>
                      <a:pt x="1555" y="3520"/>
                    </a:lnTo>
                    <a:lnTo>
                      <a:pt x="1557" y="3512"/>
                    </a:lnTo>
                    <a:lnTo>
                      <a:pt x="1560" y="3507"/>
                    </a:lnTo>
                    <a:lnTo>
                      <a:pt x="1560" y="3505"/>
                    </a:lnTo>
                    <a:lnTo>
                      <a:pt x="1558" y="3493"/>
                    </a:lnTo>
                    <a:lnTo>
                      <a:pt x="1560" y="3481"/>
                    </a:lnTo>
                    <a:lnTo>
                      <a:pt x="1566" y="3472"/>
                    </a:lnTo>
                    <a:lnTo>
                      <a:pt x="1580" y="3435"/>
                    </a:lnTo>
                    <a:lnTo>
                      <a:pt x="1585" y="3432"/>
                    </a:lnTo>
                    <a:lnTo>
                      <a:pt x="1582" y="3422"/>
                    </a:lnTo>
                    <a:lnTo>
                      <a:pt x="1587" y="3420"/>
                    </a:lnTo>
                    <a:lnTo>
                      <a:pt x="1585" y="3412"/>
                    </a:lnTo>
                    <a:lnTo>
                      <a:pt x="1596" y="3406"/>
                    </a:lnTo>
                    <a:lnTo>
                      <a:pt x="1611" y="3379"/>
                    </a:lnTo>
                    <a:lnTo>
                      <a:pt x="1624" y="3356"/>
                    </a:lnTo>
                    <a:lnTo>
                      <a:pt x="1629" y="3341"/>
                    </a:lnTo>
                    <a:lnTo>
                      <a:pt x="1634" y="3335"/>
                    </a:lnTo>
                    <a:lnTo>
                      <a:pt x="1657" y="3335"/>
                    </a:lnTo>
                    <a:lnTo>
                      <a:pt x="1663" y="3334"/>
                    </a:lnTo>
                    <a:lnTo>
                      <a:pt x="1677" y="3326"/>
                    </a:lnTo>
                    <a:lnTo>
                      <a:pt x="1689" y="3322"/>
                    </a:lnTo>
                    <a:lnTo>
                      <a:pt x="1695" y="3325"/>
                    </a:lnTo>
                    <a:lnTo>
                      <a:pt x="1697" y="3327"/>
                    </a:lnTo>
                    <a:lnTo>
                      <a:pt x="1697" y="3326"/>
                    </a:lnTo>
                    <a:lnTo>
                      <a:pt x="1702" y="3319"/>
                    </a:lnTo>
                    <a:lnTo>
                      <a:pt x="1710" y="3316"/>
                    </a:lnTo>
                    <a:lnTo>
                      <a:pt x="1754" y="3320"/>
                    </a:lnTo>
                    <a:lnTo>
                      <a:pt x="1762" y="3308"/>
                    </a:lnTo>
                    <a:lnTo>
                      <a:pt x="1763" y="3305"/>
                    </a:lnTo>
                    <a:lnTo>
                      <a:pt x="1764" y="3293"/>
                    </a:lnTo>
                    <a:lnTo>
                      <a:pt x="1768" y="3284"/>
                    </a:lnTo>
                    <a:lnTo>
                      <a:pt x="1773" y="3279"/>
                    </a:lnTo>
                    <a:lnTo>
                      <a:pt x="1782" y="3277"/>
                    </a:lnTo>
                    <a:lnTo>
                      <a:pt x="1786" y="3269"/>
                    </a:lnTo>
                    <a:lnTo>
                      <a:pt x="1795" y="3263"/>
                    </a:lnTo>
                    <a:lnTo>
                      <a:pt x="1809" y="3269"/>
                    </a:lnTo>
                    <a:lnTo>
                      <a:pt x="1817" y="3276"/>
                    </a:lnTo>
                    <a:lnTo>
                      <a:pt x="1829" y="3273"/>
                    </a:lnTo>
                    <a:lnTo>
                      <a:pt x="1831" y="3286"/>
                    </a:lnTo>
                    <a:lnTo>
                      <a:pt x="1833" y="3287"/>
                    </a:lnTo>
                    <a:lnTo>
                      <a:pt x="1850" y="3289"/>
                    </a:lnTo>
                    <a:lnTo>
                      <a:pt x="1869" y="3301"/>
                    </a:lnTo>
                    <a:lnTo>
                      <a:pt x="1875" y="3305"/>
                    </a:lnTo>
                    <a:lnTo>
                      <a:pt x="1887" y="3311"/>
                    </a:lnTo>
                    <a:lnTo>
                      <a:pt x="1927" y="3308"/>
                    </a:lnTo>
                    <a:lnTo>
                      <a:pt x="1936" y="3310"/>
                    </a:lnTo>
                    <a:lnTo>
                      <a:pt x="1943" y="3303"/>
                    </a:lnTo>
                    <a:lnTo>
                      <a:pt x="1957" y="3309"/>
                    </a:lnTo>
                    <a:lnTo>
                      <a:pt x="1965" y="3315"/>
                    </a:lnTo>
                    <a:lnTo>
                      <a:pt x="1968" y="3314"/>
                    </a:lnTo>
                    <a:lnTo>
                      <a:pt x="1981" y="3308"/>
                    </a:lnTo>
                    <a:lnTo>
                      <a:pt x="1987" y="3309"/>
                    </a:lnTo>
                    <a:lnTo>
                      <a:pt x="1996" y="3312"/>
                    </a:lnTo>
                    <a:lnTo>
                      <a:pt x="2007" y="3312"/>
                    </a:lnTo>
                    <a:lnTo>
                      <a:pt x="2012" y="3308"/>
                    </a:lnTo>
                    <a:lnTo>
                      <a:pt x="2023" y="3310"/>
                    </a:lnTo>
                    <a:lnTo>
                      <a:pt x="2025" y="3317"/>
                    </a:lnTo>
                    <a:lnTo>
                      <a:pt x="2092" y="3328"/>
                    </a:lnTo>
                    <a:lnTo>
                      <a:pt x="2112" y="3325"/>
                    </a:lnTo>
                    <a:lnTo>
                      <a:pt x="2116" y="3324"/>
                    </a:lnTo>
                    <a:lnTo>
                      <a:pt x="2118" y="3322"/>
                    </a:lnTo>
                    <a:lnTo>
                      <a:pt x="2121" y="3312"/>
                    </a:lnTo>
                    <a:lnTo>
                      <a:pt x="2126" y="3304"/>
                    </a:lnTo>
                    <a:lnTo>
                      <a:pt x="2138" y="3310"/>
                    </a:lnTo>
                    <a:lnTo>
                      <a:pt x="2142" y="3315"/>
                    </a:lnTo>
                    <a:lnTo>
                      <a:pt x="2144" y="3324"/>
                    </a:lnTo>
                    <a:lnTo>
                      <a:pt x="2142" y="3330"/>
                    </a:lnTo>
                    <a:lnTo>
                      <a:pt x="2142" y="3330"/>
                    </a:lnTo>
                    <a:lnTo>
                      <a:pt x="2150" y="3324"/>
                    </a:lnTo>
                    <a:lnTo>
                      <a:pt x="2161" y="3320"/>
                    </a:lnTo>
                    <a:lnTo>
                      <a:pt x="2170" y="3324"/>
                    </a:lnTo>
                    <a:lnTo>
                      <a:pt x="2174" y="3331"/>
                    </a:lnTo>
                    <a:lnTo>
                      <a:pt x="2177" y="3332"/>
                    </a:lnTo>
                    <a:lnTo>
                      <a:pt x="2183" y="3330"/>
                    </a:lnTo>
                    <a:lnTo>
                      <a:pt x="2202" y="3320"/>
                    </a:lnTo>
                    <a:lnTo>
                      <a:pt x="2195" y="3342"/>
                    </a:lnTo>
                    <a:lnTo>
                      <a:pt x="2196" y="3346"/>
                    </a:lnTo>
                    <a:lnTo>
                      <a:pt x="2198" y="3351"/>
                    </a:lnTo>
                    <a:lnTo>
                      <a:pt x="2205" y="3362"/>
                    </a:lnTo>
                    <a:lnTo>
                      <a:pt x="2215" y="3386"/>
                    </a:lnTo>
                    <a:lnTo>
                      <a:pt x="2220" y="3390"/>
                    </a:lnTo>
                    <a:lnTo>
                      <a:pt x="2232" y="3390"/>
                    </a:lnTo>
                    <a:lnTo>
                      <a:pt x="2242" y="3396"/>
                    </a:lnTo>
                    <a:lnTo>
                      <a:pt x="2239" y="3413"/>
                    </a:lnTo>
                    <a:lnTo>
                      <a:pt x="2251" y="3407"/>
                    </a:lnTo>
                    <a:lnTo>
                      <a:pt x="2265" y="3405"/>
                    </a:lnTo>
                    <a:lnTo>
                      <a:pt x="2277" y="3416"/>
                    </a:lnTo>
                    <a:lnTo>
                      <a:pt x="2277" y="3434"/>
                    </a:lnTo>
                    <a:lnTo>
                      <a:pt x="2273" y="3448"/>
                    </a:lnTo>
                    <a:lnTo>
                      <a:pt x="2275" y="3451"/>
                    </a:lnTo>
                    <a:lnTo>
                      <a:pt x="2285" y="3455"/>
                    </a:lnTo>
                    <a:lnTo>
                      <a:pt x="2289" y="3458"/>
                    </a:lnTo>
                    <a:lnTo>
                      <a:pt x="2297" y="3468"/>
                    </a:lnTo>
                    <a:lnTo>
                      <a:pt x="2308" y="3474"/>
                    </a:lnTo>
                    <a:lnTo>
                      <a:pt x="2352" y="3489"/>
                    </a:lnTo>
                    <a:lnTo>
                      <a:pt x="2357" y="3503"/>
                    </a:lnTo>
                    <a:lnTo>
                      <a:pt x="2360" y="3522"/>
                    </a:lnTo>
                    <a:lnTo>
                      <a:pt x="2365" y="3530"/>
                    </a:lnTo>
                    <a:lnTo>
                      <a:pt x="2372" y="3535"/>
                    </a:lnTo>
                    <a:lnTo>
                      <a:pt x="2404" y="3551"/>
                    </a:lnTo>
                    <a:lnTo>
                      <a:pt x="2415" y="3560"/>
                    </a:lnTo>
                    <a:lnTo>
                      <a:pt x="2426" y="3574"/>
                    </a:lnTo>
                    <a:lnTo>
                      <a:pt x="2445" y="3583"/>
                    </a:lnTo>
                    <a:lnTo>
                      <a:pt x="2456" y="3592"/>
                    </a:lnTo>
                    <a:lnTo>
                      <a:pt x="2462" y="3599"/>
                    </a:lnTo>
                    <a:lnTo>
                      <a:pt x="2473" y="3620"/>
                    </a:lnTo>
                    <a:lnTo>
                      <a:pt x="2470" y="3631"/>
                    </a:lnTo>
                    <a:lnTo>
                      <a:pt x="2471" y="3633"/>
                    </a:lnTo>
                    <a:lnTo>
                      <a:pt x="2494" y="3654"/>
                    </a:lnTo>
                    <a:lnTo>
                      <a:pt x="2495" y="3656"/>
                    </a:lnTo>
                    <a:lnTo>
                      <a:pt x="2510" y="3660"/>
                    </a:lnTo>
                    <a:lnTo>
                      <a:pt x="2516" y="3673"/>
                    </a:lnTo>
                    <a:lnTo>
                      <a:pt x="2519" y="3700"/>
                    </a:lnTo>
                    <a:lnTo>
                      <a:pt x="2528" y="3721"/>
                    </a:lnTo>
                    <a:lnTo>
                      <a:pt x="2530" y="3733"/>
                    </a:lnTo>
                    <a:lnTo>
                      <a:pt x="2527" y="3741"/>
                    </a:lnTo>
                    <a:lnTo>
                      <a:pt x="2528" y="3743"/>
                    </a:lnTo>
                    <a:lnTo>
                      <a:pt x="2531" y="3749"/>
                    </a:lnTo>
                    <a:lnTo>
                      <a:pt x="2532" y="3760"/>
                    </a:lnTo>
                    <a:lnTo>
                      <a:pt x="2536" y="3763"/>
                    </a:lnTo>
                    <a:lnTo>
                      <a:pt x="2544" y="3773"/>
                    </a:lnTo>
                    <a:lnTo>
                      <a:pt x="2546" y="3778"/>
                    </a:lnTo>
                    <a:lnTo>
                      <a:pt x="2555" y="3784"/>
                    </a:lnTo>
                    <a:lnTo>
                      <a:pt x="2559" y="3794"/>
                    </a:lnTo>
                    <a:lnTo>
                      <a:pt x="2557" y="3797"/>
                    </a:lnTo>
                    <a:lnTo>
                      <a:pt x="2562" y="3798"/>
                    </a:lnTo>
                    <a:lnTo>
                      <a:pt x="2567" y="3802"/>
                    </a:lnTo>
                    <a:lnTo>
                      <a:pt x="2569" y="3804"/>
                    </a:lnTo>
                    <a:lnTo>
                      <a:pt x="2577" y="3820"/>
                    </a:lnTo>
                    <a:lnTo>
                      <a:pt x="2588" y="3868"/>
                    </a:lnTo>
                    <a:lnTo>
                      <a:pt x="2592" y="3877"/>
                    </a:lnTo>
                    <a:lnTo>
                      <a:pt x="2609" y="3899"/>
                    </a:lnTo>
                    <a:lnTo>
                      <a:pt x="2609" y="3906"/>
                    </a:lnTo>
                    <a:lnTo>
                      <a:pt x="2610" y="3907"/>
                    </a:lnTo>
                    <a:lnTo>
                      <a:pt x="2619" y="3912"/>
                    </a:lnTo>
                    <a:lnTo>
                      <a:pt x="2627" y="3917"/>
                    </a:lnTo>
                    <a:lnTo>
                      <a:pt x="2630" y="3926"/>
                    </a:lnTo>
                    <a:lnTo>
                      <a:pt x="2629" y="3939"/>
                    </a:lnTo>
                    <a:lnTo>
                      <a:pt x="2629" y="3942"/>
                    </a:lnTo>
                    <a:lnTo>
                      <a:pt x="2633" y="3949"/>
                    </a:lnTo>
                    <a:lnTo>
                      <a:pt x="2641" y="3954"/>
                    </a:lnTo>
                    <a:lnTo>
                      <a:pt x="2657" y="3960"/>
                    </a:lnTo>
                    <a:lnTo>
                      <a:pt x="2655" y="3971"/>
                    </a:lnTo>
                    <a:lnTo>
                      <a:pt x="2658" y="3975"/>
                    </a:lnTo>
                    <a:lnTo>
                      <a:pt x="2647" y="3980"/>
                    </a:lnTo>
                    <a:lnTo>
                      <a:pt x="2649" y="3982"/>
                    </a:lnTo>
                    <a:lnTo>
                      <a:pt x="2654" y="3987"/>
                    </a:lnTo>
                    <a:lnTo>
                      <a:pt x="2656" y="3993"/>
                    </a:lnTo>
                    <a:lnTo>
                      <a:pt x="2658" y="4011"/>
                    </a:lnTo>
                    <a:lnTo>
                      <a:pt x="2661" y="4026"/>
                    </a:lnTo>
                    <a:lnTo>
                      <a:pt x="2673" y="4041"/>
                    </a:lnTo>
                    <a:lnTo>
                      <a:pt x="2681" y="4056"/>
                    </a:lnTo>
                    <a:lnTo>
                      <a:pt x="2681" y="4066"/>
                    </a:lnTo>
                    <a:lnTo>
                      <a:pt x="2679" y="4074"/>
                    </a:lnTo>
                    <a:lnTo>
                      <a:pt x="2681" y="4079"/>
                    </a:lnTo>
                    <a:lnTo>
                      <a:pt x="2688" y="4086"/>
                    </a:lnTo>
                    <a:lnTo>
                      <a:pt x="2693" y="4090"/>
                    </a:lnTo>
                    <a:lnTo>
                      <a:pt x="2711" y="4094"/>
                    </a:lnTo>
                    <a:lnTo>
                      <a:pt x="2714" y="4102"/>
                    </a:lnTo>
                    <a:lnTo>
                      <a:pt x="2716" y="4114"/>
                    </a:lnTo>
                    <a:lnTo>
                      <a:pt x="2723" y="4115"/>
                    </a:lnTo>
                    <a:lnTo>
                      <a:pt x="2768" y="4139"/>
                    </a:lnTo>
                    <a:lnTo>
                      <a:pt x="2778" y="4150"/>
                    </a:lnTo>
                    <a:lnTo>
                      <a:pt x="2781" y="4161"/>
                    </a:lnTo>
                    <a:lnTo>
                      <a:pt x="2782" y="4169"/>
                    </a:lnTo>
                    <a:lnTo>
                      <a:pt x="2793" y="4179"/>
                    </a:lnTo>
                    <a:lnTo>
                      <a:pt x="2799" y="4181"/>
                    </a:lnTo>
                    <a:lnTo>
                      <a:pt x="2797" y="4195"/>
                    </a:lnTo>
                    <a:lnTo>
                      <a:pt x="2802" y="4207"/>
                    </a:lnTo>
                    <a:lnTo>
                      <a:pt x="2810" y="4218"/>
                    </a:lnTo>
                    <a:lnTo>
                      <a:pt x="2814" y="4219"/>
                    </a:lnTo>
                    <a:lnTo>
                      <a:pt x="2826" y="4222"/>
                    </a:lnTo>
                    <a:lnTo>
                      <a:pt x="2838" y="4231"/>
                    </a:lnTo>
                    <a:lnTo>
                      <a:pt x="2831" y="4241"/>
                    </a:lnTo>
                    <a:lnTo>
                      <a:pt x="2833" y="4243"/>
                    </a:lnTo>
                    <a:lnTo>
                      <a:pt x="2839" y="4252"/>
                    </a:lnTo>
                    <a:lnTo>
                      <a:pt x="2845" y="4257"/>
                    </a:lnTo>
                    <a:lnTo>
                      <a:pt x="2853" y="4261"/>
                    </a:lnTo>
                    <a:lnTo>
                      <a:pt x="2857" y="4269"/>
                    </a:lnTo>
                    <a:lnTo>
                      <a:pt x="2851" y="4283"/>
                    </a:lnTo>
                    <a:lnTo>
                      <a:pt x="2851" y="4283"/>
                    </a:lnTo>
                    <a:lnTo>
                      <a:pt x="2858" y="4288"/>
                    </a:lnTo>
                    <a:lnTo>
                      <a:pt x="2863" y="4296"/>
                    </a:lnTo>
                    <a:lnTo>
                      <a:pt x="2864" y="4302"/>
                    </a:lnTo>
                    <a:lnTo>
                      <a:pt x="2863" y="4312"/>
                    </a:lnTo>
                    <a:lnTo>
                      <a:pt x="2875" y="4324"/>
                    </a:lnTo>
                    <a:lnTo>
                      <a:pt x="2883" y="4326"/>
                    </a:lnTo>
                    <a:lnTo>
                      <a:pt x="2892" y="4334"/>
                    </a:lnTo>
                    <a:lnTo>
                      <a:pt x="2899" y="4345"/>
                    </a:lnTo>
                    <a:lnTo>
                      <a:pt x="2916" y="4353"/>
                    </a:lnTo>
                    <a:lnTo>
                      <a:pt x="2918" y="4359"/>
                    </a:lnTo>
                    <a:lnTo>
                      <a:pt x="2921" y="4369"/>
                    </a:lnTo>
                    <a:lnTo>
                      <a:pt x="2924" y="4371"/>
                    </a:lnTo>
                    <a:lnTo>
                      <a:pt x="2930" y="4381"/>
                    </a:lnTo>
                    <a:lnTo>
                      <a:pt x="2946" y="4381"/>
                    </a:lnTo>
                    <a:lnTo>
                      <a:pt x="2952" y="4388"/>
                    </a:lnTo>
                    <a:lnTo>
                      <a:pt x="2955" y="4394"/>
                    </a:lnTo>
                    <a:lnTo>
                      <a:pt x="2962" y="4390"/>
                    </a:lnTo>
                    <a:lnTo>
                      <a:pt x="2972" y="4387"/>
                    </a:lnTo>
                    <a:lnTo>
                      <a:pt x="2981" y="4391"/>
                    </a:lnTo>
                    <a:lnTo>
                      <a:pt x="2988" y="4402"/>
                    </a:lnTo>
                    <a:lnTo>
                      <a:pt x="3005" y="4410"/>
                    </a:lnTo>
                    <a:lnTo>
                      <a:pt x="3016" y="4421"/>
                    </a:lnTo>
                    <a:lnTo>
                      <a:pt x="3020" y="4431"/>
                    </a:lnTo>
                    <a:lnTo>
                      <a:pt x="3020" y="4451"/>
                    </a:lnTo>
                    <a:lnTo>
                      <a:pt x="3019" y="4462"/>
                    </a:lnTo>
                    <a:lnTo>
                      <a:pt x="3025" y="4464"/>
                    </a:lnTo>
                    <a:lnTo>
                      <a:pt x="3030" y="4467"/>
                    </a:lnTo>
                    <a:lnTo>
                      <a:pt x="3033" y="4473"/>
                    </a:lnTo>
                    <a:lnTo>
                      <a:pt x="3036" y="4486"/>
                    </a:lnTo>
                    <a:lnTo>
                      <a:pt x="3036" y="4505"/>
                    </a:lnTo>
                    <a:lnTo>
                      <a:pt x="3030" y="4524"/>
                    </a:lnTo>
                    <a:lnTo>
                      <a:pt x="3029" y="4533"/>
                    </a:lnTo>
                    <a:lnTo>
                      <a:pt x="3027" y="4539"/>
                    </a:lnTo>
                    <a:lnTo>
                      <a:pt x="3026" y="4546"/>
                    </a:lnTo>
                    <a:lnTo>
                      <a:pt x="3023" y="4553"/>
                    </a:lnTo>
                    <a:lnTo>
                      <a:pt x="3019" y="4557"/>
                    </a:lnTo>
                    <a:lnTo>
                      <a:pt x="3030" y="4565"/>
                    </a:lnTo>
                    <a:lnTo>
                      <a:pt x="3031" y="4569"/>
                    </a:lnTo>
                    <a:lnTo>
                      <a:pt x="3036" y="4572"/>
                    </a:lnTo>
                    <a:lnTo>
                      <a:pt x="3044" y="4581"/>
                    </a:lnTo>
                    <a:lnTo>
                      <a:pt x="3049" y="4590"/>
                    </a:lnTo>
                    <a:lnTo>
                      <a:pt x="3054" y="4602"/>
                    </a:lnTo>
                    <a:lnTo>
                      <a:pt x="3054" y="4612"/>
                    </a:lnTo>
                    <a:lnTo>
                      <a:pt x="3053" y="4623"/>
                    </a:lnTo>
                    <a:lnTo>
                      <a:pt x="3046" y="4646"/>
                    </a:lnTo>
                    <a:lnTo>
                      <a:pt x="3046" y="4652"/>
                    </a:lnTo>
                    <a:lnTo>
                      <a:pt x="3051" y="4661"/>
                    </a:lnTo>
                    <a:lnTo>
                      <a:pt x="3052" y="4667"/>
                    </a:lnTo>
                    <a:lnTo>
                      <a:pt x="3050" y="4673"/>
                    </a:lnTo>
                    <a:lnTo>
                      <a:pt x="3043" y="4686"/>
                    </a:lnTo>
                    <a:lnTo>
                      <a:pt x="3049" y="4695"/>
                    </a:lnTo>
                    <a:lnTo>
                      <a:pt x="3055" y="4700"/>
                    </a:lnTo>
                    <a:lnTo>
                      <a:pt x="3066" y="4701"/>
                    </a:lnTo>
                    <a:lnTo>
                      <a:pt x="3072" y="4711"/>
                    </a:lnTo>
                    <a:lnTo>
                      <a:pt x="3073" y="4717"/>
                    </a:lnTo>
                    <a:lnTo>
                      <a:pt x="3074" y="4729"/>
                    </a:lnTo>
                    <a:lnTo>
                      <a:pt x="3077" y="4732"/>
                    </a:lnTo>
                    <a:lnTo>
                      <a:pt x="3096" y="4747"/>
                    </a:lnTo>
                    <a:lnTo>
                      <a:pt x="3101" y="4754"/>
                    </a:lnTo>
                    <a:lnTo>
                      <a:pt x="3137" y="4798"/>
                    </a:lnTo>
                    <a:lnTo>
                      <a:pt x="3143" y="4819"/>
                    </a:lnTo>
                    <a:lnTo>
                      <a:pt x="3149" y="4843"/>
                    </a:lnTo>
                    <a:lnTo>
                      <a:pt x="3167" y="4895"/>
                    </a:lnTo>
                    <a:lnTo>
                      <a:pt x="3169" y="4904"/>
                    </a:lnTo>
                    <a:lnTo>
                      <a:pt x="3174" y="4936"/>
                    </a:lnTo>
                    <a:lnTo>
                      <a:pt x="3181" y="4939"/>
                    </a:lnTo>
                    <a:lnTo>
                      <a:pt x="3194" y="4941"/>
                    </a:lnTo>
                    <a:lnTo>
                      <a:pt x="3202" y="4953"/>
                    </a:lnTo>
                    <a:lnTo>
                      <a:pt x="3207" y="4966"/>
                    </a:lnTo>
                    <a:lnTo>
                      <a:pt x="3209" y="4976"/>
                    </a:lnTo>
                    <a:lnTo>
                      <a:pt x="3206" y="4986"/>
                    </a:lnTo>
                    <a:lnTo>
                      <a:pt x="3201" y="4995"/>
                    </a:lnTo>
                    <a:lnTo>
                      <a:pt x="3201" y="4995"/>
                    </a:lnTo>
                    <a:lnTo>
                      <a:pt x="3206" y="4999"/>
                    </a:lnTo>
                    <a:lnTo>
                      <a:pt x="3212" y="5000"/>
                    </a:lnTo>
                    <a:lnTo>
                      <a:pt x="3219" y="4999"/>
                    </a:lnTo>
                    <a:lnTo>
                      <a:pt x="3231" y="5000"/>
                    </a:lnTo>
                    <a:lnTo>
                      <a:pt x="3238" y="5005"/>
                    </a:lnTo>
                    <a:lnTo>
                      <a:pt x="3246" y="5002"/>
                    </a:lnTo>
                    <a:lnTo>
                      <a:pt x="3260" y="5002"/>
                    </a:lnTo>
                    <a:lnTo>
                      <a:pt x="3268" y="5007"/>
                    </a:lnTo>
                    <a:lnTo>
                      <a:pt x="3272" y="5003"/>
                    </a:lnTo>
                    <a:lnTo>
                      <a:pt x="3291" y="5017"/>
                    </a:lnTo>
                    <a:lnTo>
                      <a:pt x="3301" y="5015"/>
                    </a:lnTo>
                    <a:lnTo>
                      <a:pt x="3307" y="5019"/>
                    </a:lnTo>
                    <a:lnTo>
                      <a:pt x="3310" y="5015"/>
                    </a:lnTo>
                    <a:lnTo>
                      <a:pt x="3317" y="5015"/>
                    </a:lnTo>
                    <a:lnTo>
                      <a:pt x="3320" y="5017"/>
                    </a:lnTo>
                    <a:lnTo>
                      <a:pt x="3324" y="5015"/>
                    </a:lnTo>
                    <a:lnTo>
                      <a:pt x="3332" y="5016"/>
                    </a:lnTo>
                    <a:lnTo>
                      <a:pt x="3338" y="5020"/>
                    </a:lnTo>
                    <a:lnTo>
                      <a:pt x="3344" y="5027"/>
                    </a:lnTo>
                    <a:lnTo>
                      <a:pt x="3360" y="5038"/>
                    </a:lnTo>
                    <a:lnTo>
                      <a:pt x="3367" y="5047"/>
                    </a:lnTo>
                    <a:lnTo>
                      <a:pt x="3367" y="5049"/>
                    </a:lnTo>
                    <a:lnTo>
                      <a:pt x="3371" y="5049"/>
                    </a:lnTo>
                    <a:lnTo>
                      <a:pt x="3380" y="5053"/>
                    </a:lnTo>
                    <a:lnTo>
                      <a:pt x="3389" y="5063"/>
                    </a:lnTo>
                    <a:lnTo>
                      <a:pt x="3386" y="5067"/>
                    </a:lnTo>
                    <a:lnTo>
                      <a:pt x="3398" y="5078"/>
                    </a:lnTo>
                    <a:lnTo>
                      <a:pt x="3401" y="5078"/>
                    </a:lnTo>
                    <a:lnTo>
                      <a:pt x="3428" y="5068"/>
                    </a:lnTo>
                    <a:lnTo>
                      <a:pt x="3444" y="5076"/>
                    </a:lnTo>
                    <a:lnTo>
                      <a:pt x="3457" y="5079"/>
                    </a:lnTo>
                    <a:lnTo>
                      <a:pt x="3472" y="5085"/>
                    </a:lnTo>
                    <a:lnTo>
                      <a:pt x="3477" y="5090"/>
                    </a:lnTo>
                    <a:lnTo>
                      <a:pt x="3480" y="5086"/>
                    </a:lnTo>
                    <a:lnTo>
                      <a:pt x="3486" y="5086"/>
                    </a:lnTo>
                    <a:lnTo>
                      <a:pt x="3499" y="5090"/>
                    </a:lnTo>
                    <a:lnTo>
                      <a:pt x="3515" y="5099"/>
                    </a:lnTo>
                    <a:lnTo>
                      <a:pt x="3533" y="5103"/>
                    </a:lnTo>
                    <a:lnTo>
                      <a:pt x="3528" y="5117"/>
                    </a:lnTo>
                    <a:lnTo>
                      <a:pt x="3541" y="5117"/>
                    </a:lnTo>
                    <a:lnTo>
                      <a:pt x="3546" y="5124"/>
                    </a:lnTo>
                    <a:lnTo>
                      <a:pt x="3559" y="5142"/>
                    </a:lnTo>
                    <a:lnTo>
                      <a:pt x="3593" y="5159"/>
                    </a:lnTo>
                    <a:lnTo>
                      <a:pt x="3609" y="5163"/>
                    </a:lnTo>
                    <a:lnTo>
                      <a:pt x="3621" y="5163"/>
                    </a:lnTo>
                    <a:lnTo>
                      <a:pt x="3643" y="5157"/>
                    </a:lnTo>
                    <a:lnTo>
                      <a:pt x="3658" y="5160"/>
                    </a:lnTo>
                    <a:lnTo>
                      <a:pt x="3662" y="5172"/>
                    </a:lnTo>
                    <a:lnTo>
                      <a:pt x="3667" y="5171"/>
                    </a:lnTo>
                    <a:lnTo>
                      <a:pt x="3683" y="5163"/>
                    </a:lnTo>
                    <a:lnTo>
                      <a:pt x="3689" y="5162"/>
                    </a:lnTo>
                    <a:lnTo>
                      <a:pt x="3715" y="5165"/>
                    </a:lnTo>
                    <a:lnTo>
                      <a:pt x="3743" y="5161"/>
                    </a:lnTo>
                    <a:lnTo>
                      <a:pt x="3779" y="5161"/>
                    </a:lnTo>
                    <a:lnTo>
                      <a:pt x="3794" y="5165"/>
                    </a:lnTo>
                    <a:lnTo>
                      <a:pt x="3795" y="5172"/>
                    </a:lnTo>
                    <a:lnTo>
                      <a:pt x="3833" y="5174"/>
                    </a:lnTo>
                    <a:lnTo>
                      <a:pt x="3846" y="5176"/>
                    </a:lnTo>
                    <a:lnTo>
                      <a:pt x="3854" y="5181"/>
                    </a:lnTo>
                    <a:lnTo>
                      <a:pt x="3866" y="5189"/>
                    </a:lnTo>
                    <a:lnTo>
                      <a:pt x="3870" y="5196"/>
                    </a:lnTo>
                    <a:lnTo>
                      <a:pt x="3877" y="5208"/>
                    </a:lnTo>
                    <a:lnTo>
                      <a:pt x="3891" y="5214"/>
                    </a:lnTo>
                    <a:lnTo>
                      <a:pt x="3911" y="5235"/>
                    </a:lnTo>
                    <a:lnTo>
                      <a:pt x="3917" y="5239"/>
                    </a:lnTo>
                    <a:lnTo>
                      <a:pt x="3924" y="5241"/>
                    </a:lnTo>
                    <a:lnTo>
                      <a:pt x="3930" y="5242"/>
                    </a:lnTo>
                    <a:lnTo>
                      <a:pt x="3942" y="5242"/>
                    </a:lnTo>
                    <a:lnTo>
                      <a:pt x="3949" y="5251"/>
                    </a:lnTo>
                    <a:lnTo>
                      <a:pt x="3953" y="5260"/>
                    </a:lnTo>
                    <a:lnTo>
                      <a:pt x="3955" y="5254"/>
                    </a:lnTo>
                    <a:lnTo>
                      <a:pt x="3968" y="5254"/>
                    </a:lnTo>
                    <a:lnTo>
                      <a:pt x="3975" y="5262"/>
                    </a:lnTo>
                    <a:lnTo>
                      <a:pt x="3976" y="5264"/>
                    </a:lnTo>
                    <a:lnTo>
                      <a:pt x="3977" y="5264"/>
                    </a:lnTo>
                    <a:lnTo>
                      <a:pt x="3977" y="5260"/>
                    </a:lnTo>
                    <a:lnTo>
                      <a:pt x="3974" y="5250"/>
                    </a:lnTo>
                    <a:lnTo>
                      <a:pt x="3972" y="5238"/>
                    </a:lnTo>
                    <a:lnTo>
                      <a:pt x="3977" y="5229"/>
                    </a:lnTo>
                    <a:lnTo>
                      <a:pt x="3991" y="5219"/>
                    </a:lnTo>
                    <a:lnTo>
                      <a:pt x="4001" y="5225"/>
                    </a:lnTo>
                    <a:lnTo>
                      <a:pt x="4007" y="5222"/>
                    </a:lnTo>
                    <a:lnTo>
                      <a:pt x="4010" y="5219"/>
                    </a:lnTo>
                    <a:lnTo>
                      <a:pt x="4012" y="5208"/>
                    </a:lnTo>
                    <a:lnTo>
                      <a:pt x="4021" y="5205"/>
                    </a:lnTo>
                    <a:lnTo>
                      <a:pt x="4018" y="5202"/>
                    </a:lnTo>
                    <a:lnTo>
                      <a:pt x="4017" y="5199"/>
                    </a:lnTo>
                    <a:lnTo>
                      <a:pt x="4014" y="5187"/>
                    </a:lnTo>
                    <a:lnTo>
                      <a:pt x="4014" y="5177"/>
                    </a:lnTo>
                    <a:lnTo>
                      <a:pt x="4018" y="5167"/>
                    </a:lnTo>
                    <a:lnTo>
                      <a:pt x="4019" y="5154"/>
                    </a:lnTo>
                    <a:lnTo>
                      <a:pt x="4010" y="5152"/>
                    </a:lnTo>
                    <a:lnTo>
                      <a:pt x="3997" y="5146"/>
                    </a:lnTo>
                    <a:lnTo>
                      <a:pt x="3990" y="5138"/>
                    </a:lnTo>
                    <a:lnTo>
                      <a:pt x="3987" y="5123"/>
                    </a:lnTo>
                    <a:lnTo>
                      <a:pt x="3987" y="5106"/>
                    </a:lnTo>
                    <a:lnTo>
                      <a:pt x="3989" y="5098"/>
                    </a:lnTo>
                    <a:lnTo>
                      <a:pt x="3981" y="5083"/>
                    </a:lnTo>
                    <a:lnTo>
                      <a:pt x="3979" y="5075"/>
                    </a:lnTo>
                    <a:lnTo>
                      <a:pt x="3984" y="5066"/>
                    </a:lnTo>
                    <a:lnTo>
                      <a:pt x="3974" y="5069"/>
                    </a:lnTo>
                    <a:lnTo>
                      <a:pt x="3965" y="5058"/>
                    </a:lnTo>
                    <a:lnTo>
                      <a:pt x="3965" y="5045"/>
                    </a:lnTo>
                    <a:lnTo>
                      <a:pt x="3966" y="5038"/>
                    </a:lnTo>
                    <a:lnTo>
                      <a:pt x="3960" y="5038"/>
                    </a:lnTo>
                    <a:lnTo>
                      <a:pt x="3956" y="5026"/>
                    </a:lnTo>
                    <a:lnTo>
                      <a:pt x="3959" y="5019"/>
                    </a:lnTo>
                    <a:lnTo>
                      <a:pt x="3955" y="5018"/>
                    </a:lnTo>
                    <a:lnTo>
                      <a:pt x="3946" y="5016"/>
                    </a:lnTo>
                    <a:lnTo>
                      <a:pt x="3942" y="5004"/>
                    </a:lnTo>
                    <a:lnTo>
                      <a:pt x="3941" y="4998"/>
                    </a:lnTo>
                    <a:lnTo>
                      <a:pt x="3938" y="4997"/>
                    </a:lnTo>
                    <a:lnTo>
                      <a:pt x="3928" y="4997"/>
                    </a:lnTo>
                    <a:lnTo>
                      <a:pt x="3923" y="4989"/>
                    </a:lnTo>
                    <a:lnTo>
                      <a:pt x="3925" y="4981"/>
                    </a:lnTo>
                    <a:lnTo>
                      <a:pt x="3927" y="4963"/>
                    </a:lnTo>
                    <a:lnTo>
                      <a:pt x="3894" y="4952"/>
                    </a:lnTo>
                    <a:lnTo>
                      <a:pt x="3930" y="4940"/>
                    </a:lnTo>
                    <a:lnTo>
                      <a:pt x="3933" y="4931"/>
                    </a:lnTo>
                    <a:lnTo>
                      <a:pt x="3923" y="4902"/>
                    </a:lnTo>
                    <a:lnTo>
                      <a:pt x="3918" y="4869"/>
                    </a:lnTo>
                    <a:lnTo>
                      <a:pt x="3907" y="4839"/>
                    </a:lnTo>
                    <a:lnTo>
                      <a:pt x="3903" y="4816"/>
                    </a:lnTo>
                    <a:lnTo>
                      <a:pt x="3898" y="4804"/>
                    </a:lnTo>
                    <a:lnTo>
                      <a:pt x="3895" y="4801"/>
                    </a:lnTo>
                    <a:lnTo>
                      <a:pt x="3891" y="4800"/>
                    </a:lnTo>
                    <a:lnTo>
                      <a:pt x="3886" y="4800"/>
                    </a:lnTo>
                    <a:lnTo>
                      <a:pt x="3875" y="4797"/>
                    </a:lnTo>
                    <a:lnTo>
                      <a:pt x="3869" y="4785"/>
                    </a:lnTo>
                    <a:lnTo>
                      <a:pt x="3869" y="4778"/>
                    </a:lnTo>
                    <a:lnTo>
                      <a:pt x="3870" y="4767"/>
                    </a:lnTo>
                    <a:lnTo>
                      <a:pt x="3873" y="4754"/>
                    </a:lnTo>
                    <a:lnTo>
                      <a:pt x="3877" y="4748"/>
                    </a:lnTo>
                    <a:lnTo>
                      <a:pt x="3872" y="4739"/>
                    </a:lnTo>
                    <a:lnTo>
                      <a:pt x="3869" y="4730"/>
                    </a:lnTo>
                    <a:lnTo>
                      <a:pt x="3867" y="4708"/>
                    </a:lnTo>
                    <a:lnTo>
                      <a:pt x="3869" y="4696"/>
                    </a:lnTo>
                    <a:lnTo>
                      <a:pt x="3880" y="4691"/>
                    </a:lnTo>
                    <a:lnTo>
                      <a:pt x="3903" y="4689"/>
                    </a:lnTo>
                    <a:lnTo>
                      <a:pt x="3903" y="4686"/>
                    </a:lnTo>
                    <a:lnTo>
                      <a:pt x="3896" y="4670"/>
                    </a:lnTo>
                    <a:lnTo>
                      <a:pt x="3901" y="4665"/>
                    </a:lnTo>
                    <a:lnTo>
                      <a:pt x="3900" y="4663"/>
                    </a:lnTo>
                    <a:lnTo>
                      <a:pt x="3894" y="4656"/>
                    </a:lnTo>
                    <a:lnTo>
                      <a:pt x="3896" y="4643"/>
                    </a:lnTo>
                    <a:lnTo>
                      <a:pt x="3908" y="4642"/>
                    </a:lnTo>
                    <a:lnTo>
                      <a:pt x="3913" y="4640"/>
                    </a:lnTo>
                    <a:lnTo>
                      <a:pt x="3917" y="4636"/>
                    </a:lnTo>
                    <a:lnTo>
                      <a:pt x="3916" y="4632"/>
                    </a:lnTo>
                    <a:lnTo>
                      <a:pt x="3914" y="4626"/>
                    </a:lnTo>
                    <a:lnTo>
                      <a:pt x="3910" y="4613"/>
                    </a:lnTo>
                    <a:lnTo>
                      <a:pt x="3917" y="4608"/>
                    </a:lnTo>
                    <a:lnTo>
                      <a:pt x="3918" y="4601"/>
                    </a:lnTo>
                    <a:lnTo>
                      <a:pt x="3916" y="4588"/>
                    </a:lnTo>
                    <a:lnTo>
                      <a:pt x="3915" y="4582"/>
                    </a:lnTo>
                    <a:lnTo>
                      <a:pt x="3924" y="4578"/>
                    </a:lnTo>
                    <a:lnTo>
                      <a:pt x="3924" y="4576"/>
                    </a:lnTo>
                    <a:lnTo>
                      <a:pt x="3905" y="4583"/>
                    </a:lnTo>
                    <a:lnTo>
                      <a:pt x="3897" y="4588"/>
                    </a:lnTo>
                    <a:lnTo>
                      <a:pt x="3884" y="4594"/>
                    </a:lnTo>
                    <a:lnTo>
                      <a:pt x="3873" y="4594"/>
                    </a:lnTo>
                    <a:lnTo>
                      <a:pt x="3850" y="4589"/>
                    </a:lnTo>
                    <a:lnTo>
                      <a:pt x="3839" y="4585"/>
                    </a:lnTo>
                    <a:lnTo>
                      <a:pt x="3825" y="4577"/>
                    </a:lnTo>
                    <a:lnTo>
                      <a:pt x="3816" y="4576"/>
                    </a:lnTo>
                    <a:lnTo>
                      <a:pt x="3794" y="4579"/>
                    </a:lnTo>
                    <a:lnTo>
                      <a:pt x="3780" y="4575"/>
                    </a:lnTo>
                    <a:lnTo>
                      <a:pt x="3764" y="4551"/>
                    </a:lnTo>
                    <a:lnTo>
                      <a:pt x="3789" y="4551"/>
                    </a:lnTo>
                    <a:lnTo>
                      <a:pt x="3802" y="4553"/>
                    </a:lnTo>
                    <a:lnTo>
                      <a:pt x="3799" y="4549"/>
                    </a:lnTo>
                    <a:lnTo>
                      <a:pt x="3796" y="4538"/>
                    </a:lnTo>
                    <a:lnTo>
                      <a:pt x="3804" y="4534"/>
                    </a:lnTo>
                    <a:lnTo>
                      <a:pt x="3802" y="4531"/>
                    </a:lnTo>
                    <a:lnTo>
                      <a:pt x="3773" y="4503"/>
                    </a:lnTo>
                    <a:lnTo>
                      <a:pt x="3785" y="4503"/>
                    </a:lnTo>
                    <a:lnTo>
                      <a:pt x="3771" y="4490"/>
                    </a:lnTo>
                    <a:lnTo>
                      <a:pt x="3766" y="4458"/>
                    </a:lnTo>
                    <a:lnTo>
                      <a:pt x="3795" y="4476"/>
                    </a:lnTo>
                    <a:lnTo>
                      <a:pt x="3808" y="4488"/>
                    </a:lnTo>
                    <a:lnTo>
                      <a:pt x="3847" y="4543"/>
                    </a:lnTo>
                    <a:lnTo>
                      <a:pt x="3857" y="4529"/>
                    </a:lnTo>
                    <a:lnTo>
                      <a:pt x="3870" y="4522"/>
                    </a:lnTo>
                    <a:lnTo>
                      <a:pt x="3872" y="4527"/>
                    </a:lnTo>
                    <a:lnTo>
                      <a:pt x="3873" y="4526"/>
                    </a:lnTo>
                    <a:lnTo>
                      <a:pt x="3870" y="4520"/>
                    </a:lnTo>
                    <a:lnTo>
                      <a:pt x="3882" y="4513"/>
                    </a:lnTo>
                    <a:lnTo>
                      <a:pt x="3892" y="4502"/>
                    </a:lnTo>
                    <a:lnTo>
                      <a:pt x="3915" y="4491"/>
                    </a:lnTo>
                    <a:lnTo>
                      <a:pt x="3911" y="4518"/>
                    </a:lnTo>
                    <a:lnTo>
                      <a:pt x="3917" y="4524"/>
                    </a:lnTo>
                    <a:lnTo>
                      <a:pt x="3923" y="4524"/>
                    </a:lnTo>
                    <a:lnTo>
                      <a:pt x="3924" y="4535"/>
                    </a:lnTo>
                    <a:lnTo>
                      <a:pt x="3923" y="4536"/>
                    </a:lnTo>
                    <a:lnTo>
                      <a:pt x="3931" y="4533"/>
                    </a:lnTo>
                    <a:lnTo>
                      <a:pt x="3932" y="4525"/>
                    </a:lnTo>
                    <a:lnTo>
                      <a:pt x="3950" y="4469"/>
                    </a:lnTo>
                    <a:lnTo>
                      <a:pt x="3955" y="4463"/>
                    </a:lnTo>
                    <a:lnTo>
                      <a:pt x="3956" y="4459"/>
                    </a:lnTo>
                    <a:lnTo>
                      <a:pt x="3957" y="4451"/>
                    </a:lnTo>
                    <a:lnTo>
                      <a:pt x="3964" y="4427"/>
                    </a:lnTo>
                    <a:lnTo>
                      <a:pt x="3979" y="4399"/>
                    </a:lnTo>
                    <a:lnTo>
                      <a:pt x="3979" y="4389"/>
                    </a:lnTo>
                    <a:lnTo>
                      <a:pt x="3981" y="4382"/>
                    </a:lnTo>
                    <a:lnTo>
                      <a:pt x="3984" y="4376"/>
                    </a:lnTo>
                    <a:lnTo>
                      <a:pt x="3989" y="4368"/>
                    </a:lnTo>
                    <a:lnTo>
                      <a:pt x="3992" y="4362"/>
                    </a:lnTo>
                    <a:lnTo>
                      <a:pt x="3992" y="4361"/>
                    </a:lnTo>
                    <a:lnTo>
                      <a:pt x="3992" y="4361"/>
                    </a:lnTo>
                    <a:lnTo>
                      <a:pt x="3993" y="4359"/>
                    </a:lnTo>
                    <a:lnTo>
                      <a:pt x="3992" y="4357"/>
                    </a:lnTo>
                    <a:lnTo>
                      <a:pt x="3953" y="4341"/>
                    </a:lnTo>
                    <a:lnTo>
                      <a:pt x="3946" y="4334"/>
                    </a:lnTo>
                    <a:lnTo>
                      <a:pt x="3929" y="4315"/>
                    </a:lnTo>
                    <a:lnTo>
                      <a:pt x="3933" y="4309"/>
                    </a:lnTo>
                    <a:lnTo>
                      <a:pt x="3933" y="4306"/>
                    </a:lnTo>
                    <a:lnTo>
                      <a:pt x="3934" y="4299"/>
                    </a:lnTo>
                    <a:lnTo>
                      <a:pt x="3925" y="4299"/>
                    </a:lnTo>
                    <a:lnTo>
                      <a:pt x="3922" y="4296"/>
                    </a:lnTo>
                    <a:lnTo>
                      <a:pt x="3910" y="4300"/>
                    </a:lnTo>
                    <a:lnTo>
                      <a:pt x="3896" y="4298"/>
                    </a:lnTo>
                    <a:lnTo>
                      <a:pt x="3885" y="4288"/>
                    </a:lnTo>
                    <a:lnTo>
                      <a:pt x="3872" y="4268"/>
                    </a:lnTo>
                    <a:lnTo>
                      <a:pt x="3893" y="4260"/>
                    </a:lnTo>
                    <a:lnTo>
                      <a:pt x="3902" y="4262"/>
                    </a:lnTo>
                    <a:lnTo>
                      <a:pt x="3905" y="4268"/>
                    </a:lnTo>
                    <a:lnTo>
                      <a:pt x="3911" y="4263"/>
                    </a:lnTo>
                    <a:lnTo>
                      <a:pt x="3926" y="4262"/>
                    </a:lnTo>
                    <a:lnTo>
                      <a:pt x="3950" y="4262"/>
                    </a:lnTo>
                    <a:lnTo>
                      <a:pt x="3977" y="4254"/>
                    </a:lnTo>
                    <a:lnTo>
                      <a:pt x="3972" y="4265"/>
                    </a:lnTo>
                    <a:lnTo>
                      <a:pt x="3984" y="4260"/>
                    </a:lnTo>
                    <a:lnTo>
                      <a:pt x="3996" y="4258"/>
                    </a:lnTo>
                    <a:lnTo>
                      <a:pt x="4008" y="4262"/>
                    </a:lnTo>
                    <a:lnTo>
                      <a:pt x="4014" y="4267"/>
                    </a:lnTo>
                    <a:lnTo>
                      <a:pt x="4026" y="4282"/>
                    </a:lnTo>
                    <a:lnTo>
                      <a:pt x="4027" y="4281"/>
                    </a:lnTo>
                    <a:lnTo>
                      <a:pt x="4059" y="4231"/>
                    </a:lnTo>
                    <a:lnTo>
                      <a:pt x="4081" y="4188"/>
                    </a:lnTo>
                    <a:lnTo>
                      <a:pt x="4083" y="4193"/>
                    </a:lnTo>
                    <a:lnTo>
                      <a:pt x="4084" y="4191"/>
                    </a:lnTo>
                    <a:lnTo>
                      <a:pt x="4091" y="4182"/>
                    </a:lnTo>
                    <a:lnTo>
                      <a:pt x="4091" y="4174"/>
                    </a:lnTo>
                    <a:lnTo>
                      <a:pt x="4092" y="4164"/>
                    </a:lnTo>
                    <a:lnTo>
                      <a:pt x="4088" y="4167"/>
                    </a:lnTo>
                    <a:lnTo>
                      <a:pt x="4070" y="4176"/>
                    </a:lnTo>
                    <a:lnTo>
                      <a:pt x="4067" y="4180"/>
                    </a:lnTo>
                    <a:lnTo>
                      <a:pt x="4067" y="4186"/>
                    </a:lnTo>
                    <a:lnTo>
                      <a:pt x="4060" y="4202"/>
                    </a:lnTo>
                    <a:lnTo>
                      <a:pt x="4054" y="4207"/>
                    </a:lnTo>
                    <a:lnTo>
                      <a:pt x="4038" y="4214"/>
                    </a:lnTo>
                    <a:lnTo>
                      <a:pt x="4038" y="4196"/>
                    </a:lnTo>
                    <a:lnTo>
                      <a:pt x="4040" y="4192"/>
                    </a:lnTo>
                    <a:lnTo>
                      <a:pt x="4037" y="4188"/>
                    </a:lnTo>
                    <a:lnTo>
                      <a:pt x="4032" y="4185"/>
                    </a:lnTo>
                    <a:lnTo>
                      <a:pt x="4026" y="4182"/>
                    </a:lnTo>
                    <a:lnTo>
                      <a:pt x="4015" y="4181"/>
                    </a:lnTo>
                    <a:lnTo>
                      <a:pt x="4005" y="4169"/>
                    </a:lnTo>
                    <a:lnTo>
                      <a:pt x="4017" y="4153"/>
                    </a:lnTo>
                    <a:lnTo>
                      <a:pt x="4027" y="4142"/>
                    </a:lnTo>
                    <a:lnTo>
                      <a:pt x="4023" y="4132"/>
                    </a:lnTo>
                    <a:lnTo>
                      <a:pt x="4027" y="4121"/>
                    </a:lnTo>
                    <a:lnTo>
                      <a:pt x="4033" y="4115"/>
                    </a:lnTo>
                    <a:lnTo>
                      <a:pt x="4042" y="4113"/>
                    </a:lnTo>
                    <a:lnTo>
                      <a:pt x="4053" y="4116"/>
                    </a:lnTo>
                    <a:lnTo>
                      <a:pt x="4058" y="4121"/>
                    </a:lnTo>
                    <a:lnTo>
                      <a:pt x="4059" y="4121"/>
                    </a:lnTo>
                    <a:lnTo>
                      <a:pt x="4075" y="4114"/>
                    </a:lnTo>
                    <a:lnTo>
                      <a:pt x="4087" y="4105"/>
                    </a:lnTo>
                    <a:lnTo>
                      <a:pt x="4095" y="4092"/>
                    </a:lnTo>
                    <a:lnTo>
                      <a:pt x="4108" y="4092"/>
                    </a:lnTo>
                    <a:lnTo>
                      <a:pt x="4114" y="4106"/>
                    </a:lnTo>
                    <a:lnTo>
                      <a:pt x="4112" y="4120"/>
                    </a:lnTo>
                    <a:lnTo>
                      <a:pt x="4115" y="4127"/>
                    </a:lnTo>
                    <a:lnTo>
                      <a:pt x="4114" y="4130"/>
                    </a:lnTo>
                    <a:lnTo>
                      <a:pt x="4116" y="4130"/>
                    </a:lnTo>
                    <a:lnTo>
                      <a:pt x="4120" y="4123"/>
                    </a:lnTo>
                    <a:lnTo>
                      <a:pt x="4125" y="4108"/>
                    </a:lnTo>
                    <a:lnTo>
                      <a:pt x="4125" y="4105"/>
                    </a:lnTo>
                    <a:lnTo>
                      <a:pt x="4116" y="4097"/>
                    </a:lnTo>
                    <a:lnTo>
                      <a:pt x="4138" y="4064"/>
                    </a:lnTo>
                    <a:lnTo>
                      <a:pt x="4154" y="4063"/>
                    </a:lnTo>
                    <a:lnTo>
                      <a:pt x="4156" y="4080"/>
                    </a:lnTo>
                    <a:lnTo>
                      <a:pt x="4150" y="4095"/>
                    </a:lnTo>
                    <a:lnTo>
                      <a:pt x="4158" y="4105"/>
                    </a:lnTo>
                    <a:lnTo>
                      <a:pt x="4148" y="4118"/>
                    </a:lnTo>
                    <a:lnTo>
                      <a:pt x="4145" y="4127"/>
                    </a:lnTo>
                    <a:lnTo>
                      <a:pt x="4151" y="4125"/>
                    </a:lnTo>
                    <a:lnTo>
                      <a:pt x="4156" y="4121"/>
                    </a:lnTo>
                    <a:lnTo>
                      <a:pt x="4170" y="4101"/>
                    </a:lnTo>
                    <a:lnTo>
                      <a:pt x="4179" y="4091"/>
                    </a:lnTo>
                    <a:lnTo>
                      <a:pt x="4194" y="4080"/>
                    </a:lnTo>
                    <a:lnTo>
                      <a:pt x="4186" y="4064"/>
                    </a:lnTo>
                    <a:lnTo>
                      <a:pt x="4189" y="4050"/>
                    </a:lnTo>
                    <a:lnTo>
                      <a:pt x="4194" y="4037"/>
                    </a:lnTo>
                    <a:lnTo>
                      <a:pt x="4189" y="4028"/>
                    </a:lnTo>
                    <a:lnTo>
                      <a:pt x="4176" y="4014"/>
                    </a:lnTo>
                    <a:lnTo>
                      <a:pt x="4163" y="3994"/>
                    </a:lnTo>
                    <a:lnTo>
                      <a:pt x="4180" y="3979"/>
                    </a:lnTo>
                    <a:lnTo>
                      <a:pt x="4180" y="3979"/>
                    </a:lnTo>
                    <a:lnTo>
                      <a:pt x="4178" y="3975"/>
                    </a:lnTo>
                    <a:lnTo>
                      <a:pt x="4182" y="3963"/>
                    </a:lnTo>
                    <a:lnTo>
                      <a:pt x="4191" y="3956"/>
                    </a:lnTo>
                    <a:lnTo>
                      <a:pt x="4196" y="3953"/>
                    </a:lnTo>
                    <a:lnTo>
                      <a:pt x="4206" y="3962"/>
                    </a:lnTo>
                    <a:lnTo>
                      <a:pt x="4214" y="3974"/>
                    </a:lnTo>
                    <a:lnTo>
                      <a:pt x="4223" y="3980"/>
                    </a:lnTo>
                    <a:lnTo>
                      <a:pt x="4225" y="3991"/>
                    </a:lnTo>
                    <a:lnTo>
                      <a:pt x="4232" y="3991"/>
                    </a:lnTo>
                    <a:lnTo>
                      <a:pt x="4240" y="3997"/>
                    </a:lnTo>
                    <a:lnTo>
                      <a:pt x="4242" y="4005"/>
                    </a:lnTo>
                    <a:lnTo>
                      <a:pt x="4244" y="4024"/>
                    </a:lnTo>
                    <a:lnTo>
                      <a:pt x="4246" y="4028"/>
                    </a:lnTo>
                    <a:lnTo>
                      <a:pt x="4252" y="4026"/>
                    </a:lnTo>
                    <a:lnTo>
                      <a:pt x="4259" y="4031"/>
                    </a:lnTo>
                    <a:lnTo>
                      <a:pt x="4301" y="4006"/>
                    </a:lnTo>
                    <a:lnTo>
                      <a:pt x="4308" y="4003"/>
                    </a:lnTo>
                    <a:lnTo>
                      <a:pt x="4325" y="3993"/>
                    </a:lnTo>
                    <a:lnTo>
                      <a:pt x="4332" y="3991"/>
                    </a:lnTo>
                    <a:lnTo>
                      <a:pt x="4357" y="3976"/>
                    </a:lnTo>
                    <a:lnTo>
                      <a:pt x="4357" y="3973"/>
                    </a:lnTo>
                    <a:lnTo>
                      <a:pt x="4347" y="3965"/>
                    </a:lnTo>
                    <a:lnTo>
                      <a:pt x="4335" y="3960"/>
                    </a:lnTo>
                    <a:lnTo>
                      <a:pt x="4326" y="3963"/>
                    </a:lnTo>
                    <a:lnTo>
                      <a:pt x="4322" y="3966"/>
                    </a:lnTo>
                    <a:lnTo>
                      <a:pt x="4312" y="3973"/>
                    </a:lnTo>
                    <a:lnTo>
                      <a:pt x="4297" y="3973"/>
                    </a:lnTo>
                    <a:lnTo>
                      <a:pt x="4289" y="3952"/>
                    </a:lnTo>
                    <a:lnTo>
                      <a:pt x="4301" y="3948"/>
                    </a:lnTo>
                    <a:lnTo>
                      <a:pt x="4316" y="3940"/>
                    </a:lnTo>
                    <a:lnTo>
                      <a:pt x="4313" y="3935"/>
                    </a:lnTo>
                    <a:lnTo>
                      <a:pt x="4309" y="3932"/>
                    </a:lnTo>
                    <a:lnTo>
                      <a:pt x="4301" y="3928"/>
                    </a:lnTo>
                    <a:lnTo>
                      <a:pt x="4288" y="3921"/>
                    </a:lnTo>
                    <a:lnTo>
                      <a:pt x="4286" y="3923"/>
                    </a:lnTo>
                    <a:lnTo>
                      <a:pt x="4275" y="3926"/>
                    </a:lnTo>
                    <a:lnTo>
                      <a:pt x="4266" y="3914"/>
                    </a:lnTo>
                    <a:lnTo>
                      <a:pt x="4266" y="3908"/>
                    </a:lnTo>
                    <a:lnTo>
                      <a:pt x="4268" y="3892"/>
                    </a:lnTo>
                    <a:lnTo>
                      <a:pt x="4266" y="3886"/>
                    </a:lnTo>
                    <a:lnTo>
                      <a:pt x="4254" y="3871"/>
                    </a:lnTo>
                    <a:lnTo>
                      <a:pt x="4249" y="3862"/>
                    </a:lnTo>
                    <a:lnTo>
                      <a:pt x="4247" y="3852"/>
                    </a:lnTo>
                    <a:lnTo>
                      <a:pt x="4245" y="3824"/>
                    </a:lnTo>
                    <a:lnTo>
                      <a:pt x="4264" y="3834"/>
                    </a:lnTo>
                    <a:lnTo>
                      <a:pt x="4267" y="3833"/>
                    </a:lnTo>
                    <a:lnTo>
                      <a:pt x="4275" y="3832"/>
                    </a:lnTo>
                    <a:lnTo>
                      <a:pt x="4285" y="3835"/>
                    </a:lnTo>
                    <a:lnTo>
                      <a:pt x="4290" y="3839"/>
                    </a:lnTo>
                    <a:lnTo>
                      <a:pt x="4296" y="3846"/>
                    </a:lnTo>
                    <a:lnTo>
                      <a:pt x="4298" y="3850"/>
                    </a:lnTo>
                    <a:lnTo>
                      <a:pt x="4302" y="3869"/>
                    </a:lnTo>
                    <a:lnTo>
                      <a:pt x="4307" y="3869"/>
                    </a:lnTo>
                    <a:lnTo>
                      <a:pt x="4312" y="3872"/>
                    </a:lnTo>
                    <a:lnTo>
                      <a:pt x="4326" y="3869"/>
                    </a:lnTo>
                    <a:lnTo>
                      <a:pt x="4332" y="3880"/>
                    </a:lnTo>
                    <a:lnTo>
                      <a:pt x="4347" y="3869"/>
                    </a:lnTo>
                    <a:lnTo>
                      <a:pt x="4349" y="3873"/>
                    </a:lnTo>
                    <a:lnTo>
                      <a:pt x="4351" y="3865"/>
                    </a:lnTo>
                    <a:lnTo>
                      <a:pt x="4346" y="3850"/>
                    </a:lnTo>
                    <a:lnTo>
                      <a:pt x="4342" y="3844"/>
                    </a:lnTo>
                    <a:lnTo>
                      <a:pt x="4339" y="3837"/>
                    </a:lnTo>
                    <a:lnTo>
                      <a:pt x="4336" y="3827"/>
                    </a:lnTo>
                    <a:lnTo>
                      <a:pt x="4334" y="3810"/>
                    </a:lnTo>
                    <a:lnTo>
                      <a:pt x="4351" y="3810"/>
                    </a:lnTo>
                    <a:lnTo>
                      <a:pt x="4357" y="3823"/>
                    </a:lnTo>
                    <a:lnTo>
                      <a:pt x="4364" y="3816"/>
                    </a:lnTo>
                    <a:lnTo>
                      <a:pt x="4378" y="3831"/>
                    </a:lnTo>
                    <a:lnTo>
                      <a:pt x="4381" y="3840"/>
                    </a:lnTo>
                    <a:lnTo>
                      <a:pt x="4377" y="3855"/>
                    </a:lnTo>
                    <a:lnTo>
                      <a:pt x="4390" y="3867"/>
                    </a:lnTo>
                    <a:lnTo>
                      <a:pt x="4392" y="3870"/>
                    </a:lnTo>
                    <a:lnTo>
                      <a:pt x="4398" y="3866"/>
                    </a:lnTo>
                    <a:lnTo>
                      <a:pt x="4412" y="3850"/>
                    </a:lnTo>
                    <a:lnTo>
                      <a:pt x="4439" y="3835"/>
                    </a:lnTo>
                    <a:lnTo>
                      <a:pt x="4437" y="3842"/>
                    </a:lnTo>
                    <a:lnTo>
                      <a:pt x="4442" y="3841"/>
                    </a:lnTo>
                    <a:lnTo>
                      <a:pt x="4454" y="3840"/>
                    </a:lnTo>
                    <a:lnTo>
                      <a:pt x="4466" y="3846"/>
                    </a:lnTo>
                    <a:lnTo>
                      <a:pt x="4462" y="3858"/>
                    </a:lnTo>
                    <a:lnTo>
                      <a:pt x="4453" y="3874"/>
                    </a:lnTo>
                    <a:lnTo>
                      <a:pt x="4454" y="3874"/>
                    </a:lnTo>
                    <a:lnTo>
                      <a:pt x="4459" y="3873"/>
                    </a:lnTo>
                    <a:lnTo>
                      <a:pt x="4463" y="3871"/>
                    </a:lnTo>
                    <a:lnTo>
                      <a:pt x="4471" y="3869"/>
                    </a:lnTo>
                    <a:lnTo>
                      <a:pt x="4487" y="3870"/>
                    </a:lnTo>
                    <a:lnTo>
                      <a:pt x="4487" y="3878"/>
                    </a:lnTo>
                    <a:lnTo>
                      <a:pt x="4493" y="3875"/>
                    </a:lnTo>
                    <a:lnTo>
                      <a:pt x="4507" y="3870"/>
                    </a:lnTo>
                    <a:lnTo>
                      <a:pt x="4526" y="3859"/>
                    </a:lnTo>
                    <a:lnTo>
                      <a:pt x="4537" y="3858"/>
                    </a:lnTo>
                    <a:lnTo>
                      <a:pt x="4550" y="3864"/>
                    </a:lnTo>
                    <a:lnTo>
                      <a:pt x="4552" y="3867"/>
                    </a:lnTo>
                    <a:lnTo>
                      <a:pt x="4552" y="3861"/>
                    </a:lnTo>
                    <a:lnTo>
                      <a:pt x="4554" y="3856"/>
                    </a:lnTo>
                    <a:lnTo>
                      <a:pt x="4548" y="3844"/>
                    </a:lnTo>
                    <a:lnTo>
                      <a:pt x="4614" y="3816"/>
                    </a:lnTo>
                    <a:lnTo>
                      <a:pt x="4632" y="3813"/>
                    </a:lnTo>
                    <a:lnTo>
                      <a:pt x="4653" y="3814"/>
                    </a:lnTo>
                    <a:lnTo>
                      <a:pt x="4672" y="3812"/>
                    </a:lnTo>
                    <a:lnTo>
                      <a:pt x="4689" y="3807"/>
                    </a:lnTo>
                    <a:lnTo>
                      <a:pt x="4706" y="3798"/>
                    </a:lnTo>
                    <a:lnTo>
                      <a:pt x="4754" y="3763"/>
                    </a:lnTo>
                    <a:lnTo>
                      <a:pt x="4784" y="3740"/>
                    </a:lnTo>
                    <a:lnTo>
                      <a:pt x="4792" y="3737"/>
                    </a:lnTo>
                    <a:lnTo>
                      <a:pt x="4801" y="3735"/>
                    </a:lnTo>
                    <a:lnTo>
                      <a:pt x="4804" y="3733"/>
                    </a:lnTo>
                    <a:lnTo>
                      <a:pt x="4826" y="3712"/>
                    </a:lnTo>
                    <a:lnTo>
                      <a:pt x="4850" y="3684"/>
                    </a:lnTo>
                    <a:lnTo>
                      <a:pt x="4862" y="3676"/>
                    </a:lnTo>
                    <a:lnTo>
                      <a:pt x="4890" y="3652"/>
                    </a:lnTo>
                    <a:lnTo>
                      <a:pt x="4891" y="3648"/>
                    </a:lnTo>
                    <a:lnTo>
                      <a:pt x="4892" y="3643"/>
                    </a:lnTo>
                    <a:lnTo>
                      <a:pt x="4891" y="3636"/>
                    </a:lnTo>
                    <a:lnTo>
                      <a:pt x="4887" y="3617"/>
                    </a:lnTo>
                    <a:lnTo>
                      <a:pt x="4886" y="3603"/>
                    </a:lnTo>
                    <a:lnTo>
                      <a:pt x="4889" y="3593"/>
                    </a:lnTo>
                    <a:lnTo>
                      <a:pt x="4885" y="3585"/>
                    </a:lnTo>
                    <a:lnTo>
                      <a:pt x="4882" y="3582"/>
                    </a:lnTo>
                    <a:lnTo>
                      <a:pt x="4891" y="3569"/>
                    </a:lnTo>
                    <a:lnTo>
                      <a:pt x="4898" y="3572"/>
                    </a:lnTo>
                    <a:lnTo>
                      <a:pt x="4906" y="3573"/>
                    </a:lnTo>
                    <a:lnTo>
                      <a:pt x="4914" y="3577"/>
                    </a:lnTo>
                    <a:lnTo>
                      <a:pt x="4916" y="3581"/>
                    </a:lnTo>
                    <a:lnTo>
                      <a:pt x="4920" y="3578"/>
                    </a:lnTo>
                    <a:lnTo>
                      <a:pt x="4928" y="3570"/>
                    </a:lnTo>
                    <a:lnTo>
                      <a:pt x="4953" y="3540"/>
                    </a:lnTo>
                    <a:lnTo>
                      <a:pt x="4952" y="3536"/>
                    </a:lnTo>
                    <a:lnTo>
                      <a:pt x="4954" y="3530"/>
                    </a:lnTo>
                    <a:lnTo>
                      <a:pt x="4960" y="3528"/>
                    </a:lnTo>
                    <a:lnTo>
                      <a:pt x="4962" y="3527"/>
                    </a:lnTo>
                    <a:lnTo>
                      <a:pt x="4964" y="3527"/>
                    </a:lnTo>
                    <a:lnTo>
                      <a:pt x="4972" y="3520"/>
                    </a:lnTo>
                    <a:lnTo>
                      <a:pt x="4974" y="3510"/>
                    </a:lnTo>
                    <a:lnTo>
                      <a:pt x="4986" y="3510"/>
                    </a:lnTo>
                    <a:lnTo>
                      <a:pt x="4991" y="3513"/>
                    </a:lnTo>
                    <a:lnTo>
                      <a:pt x="4994" y="3506"/>
                    </a:lnTo>
                    <a:lnTo>
                      <a:pt x="4995" y="3497"/>
                    </a:lnTo>
                    <a:lnTo>
                      <a:pt x="5000" y="3482"/>
                    </a:lnTo>
                    <a:lnTo>
                      <a:pt x="4998" y="3480"/>
                    </a:lnTo>
                    <a:lnTo>
                      <a:pt x="4995" y="3474"/>
                    </a:lnTo>
                    <a:lnTo>
                      <a:pt x="4976" y="3474"/>
                    </a:lnTo>
                    <a:lnTo>
                      <a:pt x="4972" y="3462"/>
                    </a:lnTo>
                    <a:lnTo>
                      <a:pt x="4971" y="3456"/>
                    </a:lnTo>
                    <a:lnTo>
                      <a:pt x="4963" y="3451"/>
                    </a:lnTo>
                    <a:lnTo>
                      <a:pt x="4963" y="3437"/>
                    </a:lnTo>
                    <a:lnTo>
                      <a:pt x="4979" y="3431"/>
                    </a:lnTo>
                    <a:lnTo>
                      <a:pt x="4955" y="3424"/>
                    </a:lnTo>
                    <a:lnTo>
                      <a:pt x="4935" y="3413"/>
                    </a:lnTo>
                    <a:lnTo>
                      <a:pt x="4941" y="3390"/>
                    </a:lnTo>
                    <a:lnTo>
                      <a:pt x="4945" y="3385"/>
                    </a:lnTo>
                    <a:lnTo>
                      <a:pt x="4950" y="3377"/>
                    </a:lnTo>
                    <a:lnTo>
                      <a:pt x="4938" y="3371"/>
                    </a:lnTo>
                    <a:lnTo>
                      <a:pt x="4934" y="3358"/>
                    </a:lnTo>
                    <a:lnTo>
                      <a:pt x="4937" y="3344"/>
                    </a:lnTo>
                    <a:lnTo>
                      <a:pt x="4930" y="3343"/>
                    </a:lnTo>
                    <a:lnTo>
                      <a:pt x="4925" y="3338"/>
                    </a:lnTo>
                    <a:lnTo>
                      <a:pt x="4912" y="3325"/>
                    </a:lnTo>
                    <a:lnTo>
                      <a:pt x="4921" y="3314"/>
                    </a:lnTo>
                    <a:lnTo>
                      <a:pt x="4953" y="3314"/>
                    </a:lnTo>
                    <a:lnTo>
                      <a:pt x="4969" y="3323"/>
                    </a:lnTo>
                    <a:lnTo>
                      <a:pt x="4982" y="3334"/>
                    </a:lnTo>
                    <a:lnTo>
                      <a:pt x="4991" y="3337"/>
                    </a:lnTo>
                    <a:lnTo>
                      <a:pt x="4998" y="3331"/>
                    </a:lnTo>
                    <a:lnTo>
                      <a:pt x="5004" y="3317"/>
                    </a:lnTo>
                    <a:lnTo>
                      <a:pt x="5008" y="3299"/>
                    </a:lnTo>
                    <a:lnTo>
                      <a:pt x="5014" y="3292"/>
                    </a:lnTo>
                    <a:lnTo>
                      <a:pt x="5021" y="3287"/>
                    </a:lnTo>
                    <a:lnTo>
                      <a:pt x="5037" y="3279"/>
                    </a:lnTo>
                    <a:lnTo>
                      <a:pt x="5055" y="3271"/>
                    </a:lnTo>
                    <a:lnTo>
                      <a:pt x="5064" y="3276"/>
                    </a:lnTo>
                    <a:lnTo>
                      <a:pt x="5067" y="3285"/>
                    </a:lnTo>
                    <a:lnTo>
                      <a:pt x="5078" y="3287"/>
                    </a:lnTo>
                    <a:lnTo>
                      <a:pt x="5081" y="3297"/>
                    </a:lnTo>
                    <a:lnTo>
                      <a:pt x="5082" y="3305"/>
                    </a:lnTo>
                    <a:lnTo>
                      <a:pt x="5086" y="3316"/>
                    </a:lnTo>
                    <a:lnTo>
                      <a:pt x="5082" y="3329"/>
                    </a:lnTo>
                    <a:lnTo>
                      <a:pt x="5078" y="3352"/>
                    </a:lnTo>
                    <a:lnTo>
                      <a:pt x="5073" y="3371"/>
                    </a:lnTo>
                    <a:lnTo>
                      <a:pt x="5066" y="3389"/>
                    </a:lnTo>
                    <a:lnTo>
                      <a:pt x="5059" y="3399"/>
                    </a:lnTo>
                    <a:lnTo>
                      <a:pt x="5071" y="3397"/>
                    </a:lnTo>
                    <a:lnTo>
                      <a:pt x="5135" y="3375"/>
                    </a:lnTo>
                    <a:lnTo>
                      <a:pt x="5146" y="3376"/>
                    </a:lnTo>
                    <a:lnTo>
                      <a:pt x="5155" y="3380"/>
                    </a:lnTo>
                    <a:lnTo>
                      <a:pt x="5161" y="3385"/>
                    </a:lnTo>
                    <a:lnTo>
                      <a:pt x="5164" y="3386"/>
                    </a:lnTo>
                    <a:lnTo>
                      <a:pt x="5170" y="3380"/>
                    </a:lnTo>
                    <a:lnTo>
                      <a:pt x="5182" y="3368"/>
                    </a:lnTo>
                    <a:lnTo>
                      <a:pt x="5185" y="3393"/>
                    </a:lnTo>
                    <a:lnTo>
                      <a:pt x="5184" y="3397"/>
                    </a:lnTo>
                    <a:lnTo>
                      <a:pt x="5236" y="3369"/>
                    </a:lnTo>
                    <a:lnTo>
                      <a:pt x="5288" y="3347"/>
                    </a:lnTo>
                    <a:lnTo>
                      <a:pt x="5322" y="3325"/>
                    </a:lnTo>
                    <a:lnTo>
                      <a:pt x="5335" y="3318"/>
                    </a:lnTo>
                    <a:lnTo>
                      <a:pt x="5354" y="3311"/>
                    </a:lnTo>
                    <a:lnTo>
                      <a:pt x="5364" y="3309"/>
                    </a:lnTo>
                    <a:lnTo>
                      <a:pt x="5418" y="3308"/>
                    </a:lnTo>
                    <a:lnTo>
                      <a:pt x="5431" y="3310"/>
                    </a:lnTo>
                    <a:lnTo>
                      <a:pt x="5433" y="3308"/>
                    </a:lnTo>
                    <a:lnTo>
                      <a:pt x="5428" y="3299"/>
                    </a:lnTo>
                    <a:lnTo>
                      <a:pt x="5404" y="3273"/>
                    </a:lnTo>
                  </a:path>
                </a:pathLst>
              </a:custGeom>
              <a:solidFill>
                <a:schemeClr val="tx1"/>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20" name="Freeform 172">
                <a:extLst>
                  <a:ext uri="{FF2B5EF4-FFF2-40B4-BE49-F238E27FC236}">
                    <a16:creationId xmlns:a16="http://schemas.microsoft.com/office/drawing/2014/main" id="{3E8E1DBE-FEF1-05DD-A087-CE734D09E458}"/>
                  </a:ext>
                </a:extLst>
              </p:cNvPr>
              <p:cNvSpPr>
                <a:spLocks noChangeArrowheads="1"/>
              </p:cNvSpPr>
              <p:nvPr/>
            </p:nvSpPr>
            <p:spPr bwMode="auto">
              <a:xfrm>
                <a:off x="5822119" y="1984837"/>
                <a:ext cx="659589" cy="386406"/>
              </a:xfrm>
              <a:custGeom>
                <a:avLst/>
                <a:gdLst>
                  <a:gd name="T0" fmla="*/ 2641 w 2801"/>
                  <a:gd name="T1" fmla="*/ 124 h 1641"/>
                  <a:gd name="T2" fmla="*/ 2694 w 2801"/>
                  <a:gd name="T3" fmla="*/ 80 h 1641"/>
                  <a:gd name="T4" fmla="*/ 2712 w 2801"/>
                  <a:gd name="T5" fmla="*/ 38 h 1641"/>
                  <a:gd name="T6" fmla="*/ 1808 w 2801"/>
                  <a:gd name="T7" fmla="*/ 25 h 1641"/>
                  <a:gd name="T8" fmla="*/ 1255 w 2801"/>
                  <a:gd name="T9" fmla="*/ 25 h 1641"/>
                  <a:gd name="T10" fmla="*/ 795 w 2801"/>
                  <a:gd name="T11" fmla="*/ 19 h 1641"/>
                  <a:gd name="T12" fmla="*/ 58 w 2801"/>
                  <a:gd name="T13" fmla="*/ 0 h 1641"/>
                  <a:gd name="T14" fmla="*/ 0 w 2801"/>
                  <a:gd name="T15" fmla="*/ 1401 h 1641"/>
                  <a:gd name="T16" fmla="*/ 2057 w 2801"/>
                  <a:gd name="T17" fmla="*/ 1424 h 1641"/>
                  <a:gd name="T18" fmla="*/ 2109 w 2801"/>
                  <a:gd name="T19" fmla="*/ 1461 h 1641"/>
                  <a:gd name="T20" fmla="*/ 2149 w 2801"/>
                  <a:gd name="T21" fmla="*/ 1486 h 1641"/>
                  <a:gd name="T22" fmla="*/ 2211 w 2801"/>
                  <a:gd name="T23" fmla="*/ 1518 h 1641"/>
                  <a:gd name="T24" fmla="*/ 2254 w 2801"/>
                  <a:gd name="T25" fmla="*/ 1525 h 1641"/>
                  <a:gd name="T26" fmla="*/ 2267 w 2801"/>
                  <a:gd name="T27" fmla="*/ 1498 h 1641"/>
                  <a:gd name="T28" fmla="*/ 2284 w 2801"/>
                  <a:gd name="T29" fmla="*/ 1486 h 1641"/>
                  <a:gd name="T30" fmla="*/ 2336 w 2801"/>
                  <a:gd name="T31" fmla="*/ 1484 h 1641"/>
                  <a:gd name="T32" fmla="*/ 2360 w 2801"/>
                  <a:gd name="T33" fmla="*/ 1490 h 1641"/>
                  <a:gd name="T34" fmla="*/ 2414 w 2801"/>
                  <a:gd name="T35" fmla="*/ 1486 h 1641"/>
                  <a:gd name="T36" fmla="*/ 2509 w 2801"/>
                  <a:gd name="T37" fmla="*/ 1472 h 1641"/>
                  <a:gd name="T38" fmla="*/ 2537 w 2801"/>
                  <a:gd name="T39" fmla="*/ 1498 h 1641"/>
                  <a:gd name="T40" fmla="*/ 2572 w 2801"/>
                  <a:gd name="T41" fmla="*/ 1518 h 1641"/>
                  <a:gd name="T42" fmla="*/ 2605 w 2801"/>
                  <a:gd name="T43" fmla="*/ 1524 h 1641"/>
                  <a:gd name="T44" fmla="*/ 2626 w 2801"/>
                  <a:gd name="T45" fmla="*/ 1535 h 1641"/>
                  <a:gd name="T46" fmla="*/ 2676 w 2801"/>
                  <a:gd name="T47" fmla="*/ 1544 h 1641"/>
                  <a:gd name="T48" fmla="*/ 2696 w 2801"/>
                  <a:gd name="T49" fmla="*/ 1566 h 1641"/>
                  <a:gd name="T50" fmla="*/ 2722 w 2801"/>
                  <a:gd name="T51" fmla="*/ 1567 h 1641"/>
                  <a:gd name="T52" fmla="*/ 2732 w 2801"/>
                  <a:gd name="T53" fmla="*/ 1589 h 1641"/>
                  <a:gd name="T54" fmla="*/ 2732 w 2801"/>
                  <a:gd name="T55" fmla="*/ 1599 h 1641"/>
                  <a:gd name="T56" fmla="*/ 2755 w 2801"/>
                  <a:gd name="T57" fmla="*/ 1630 h 1641"/>
                  <a:gd name="T58" fmla="*/ 2798 w 2801"/>
                  <a:gd name="T59" fmla="*/ 1640 h 1641"/>
                  <a:gd name="T60" fmla="*/ 2795 w 2801"/>
                  <a:gd name="T61" fmla="*/ 1629 h 1641"/>
                  <a:gd name="T62" fmla="*/ 2786 w 2801"/>
                  <a:gd name="T63" fmla="*/ 1608 h 1641"/>
                  <a:gd name="T64" fmla="*/ 2780 w 2801"/>
                  <a:gd name="T65" fmla="*/ 1585 h 1641"/>
                  <a:gd name="T66" fmla="*/ 2748 w 2801"/>
                  <a:gd name="T67" fmla="*/ 1561 h 1641"/>
                  <a:gd name="T68" fmla="*/ 2737 w 2801"/>
                  <a:gd name="T69" fmla="*/ 1538 h 1641"/>
                  <a:gd name="T70" fmla="*/ 2757 w 2801"/>
                  <a:gd name="T71" fmla="*/ 1491 h 1641"/>
                  <a:gd name="T72" fmla="*/ 2765 w 2801"/>
                  <a:gd name="T73" fmla="*/ 1481 h 1641"/>
                  <a:gd name="T74" fmla="*/ 2771 w 2801"/>
                  <a:gd name="T75" fmla="*/ 1465 h 1641"/>
                  <a:gd name="T76" fmla="*/ 2781 w 2801"/>
                  <a:gd name="T77" fmla="*/ 1431 h 1641"/>
                  <a:gd name="T78" fmla="*/ 2783 w 2801"/>
                  <a:gd name="T79" fmla="*/ 1413 h 1641"/>
                  <a:gd name="T80" fmla="*/ 2782 w 2801"/>
                  <a:gd name="T81" fmla="*/ 1389 h 1641"/>
                  <a:gd name="T82" fmla="*/ 2800 w 2801"/>
                  <a:gd name="T83" fmla="*/ 1354 h 1641"/>
                  <a:gd name="T84" fmla="*/ 2791 w 2801"/>
                  <a:gd name="T85" fmla="*/ 1317 h 1641"/>
                  <a:gd name="T86" fmla="*/ 2772 w 2801"/>
                  <a:gd name="T87" fmla="*/ 1317 h 1641"/>
                  <a:gd name="T88" fmla="*/ 2754 w 2801"/>
                  <a:gd name="T89" fmla="*/ 1303 h 1641"/>
                  <a:gd name="T90" fmla="*/ 2751 w 2801"/>
                  <a:gd name="T91" fmla="*/ 1283 h 1641"/>
                  <a:gd name="T92" fmla="*/ 2761 w 2801"/>
                  <a:gd name="T93" fmla="*/ 1267 h 1641"/>
                  <a:gd name="T94" fmla="*/ 2766 w 2801"/>
                  <a:gd name="T95" fmla="*/ 1232 h 1641"/>
                  <a:gd name="T96" fmla="*/ 2743 w 2801"/>
                  <a:gd name="T97" fmla="*/ 1194 h 1641"/>
                  <a:gd name="T98" fmla="*/ 2747 w 2801"/>
                  <a:gd name="T99" fmla="*/ 1167 h 1641"/>
                  <a:gd name="T100" fmla="*/ 2753 w 2801"/>
                  <a:gd name="T101" fmla="*/ 287 h 1641"/>
                  <a:gd name="T102" fmla="*/ 2715 w 2801"/>
                  <a:gd name="T103" fmla="*/ 265 h 1641"/>
                  <a:gd name="T104" fmla="*/ 2665 w 2801"/>
                  <a:gd name="T105" fmla="*/ 239 h 1641"/>
                  <a:gd name="T106" fmla="*/ 2626 w 2801"/>
                  <a:gd name="T107" fmla="*/ 183 h 1641"/>
                  <a:gd name="T108" fmla="*/ 2622 w 2801"/>
                  <a:gd name="T109" fmla="*/ 139 h 1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801" h="1641">
                    <a:moveTo>
                      <a:pt x="2622" y="139"/>
                    </a:moveTo>
                    <a:lnTo>
                      <a:pt x="2628" y="133"/>
                    </a:lnTo>
                    <a:lnTo>
                      <a:pt x="2641" y="124"/>
                    </a:lnTo>
                    <a:lnTo>
                      <a:pt x="2653" y="111"/>
                    </a:lnTo>
                    <a:lnTo>
                      <a:pt x="2680" y="95"/>
                    </a:lnTo>
                    <a:lnTo>
                      <a:pt x="2694" y="80"/>
                    </a:lnTo>
                    <a:lnTo>
                      <a:pt x="2703" y="58"/>
                    </a:lnTo>
                    <a:lnTo>
                      <a:pt x="2711" y="44"/>
                    </a:lnTo>
                    <a:lnTo>
                      <a:pt x="2712" y="38"/>
                    </a:lnTo>
                    <a:lnTo>
                      <a:pt x="2715" y="7"/>
                    </a:lnTo>
                    <a:lnTo>
                      <a:pt x="2226" y="19"/>
                    </a:lnTo>
                    <a:lnTo>
                      <a:pt x="1808" y="25"/>
                    </a:lnTo>
                    <a:lnTo>
                      <a:pt x="1557" y="26"/>
                    </a:lnTo>
                    <a:lnTo>
                      <a:pt x="1485" y="26"/>
                    </a:lnTo>
                    <a:lnTo>
                      <a:pt x="1255" y="25"/>
                    </a:lnTo>
                    <a:lnTo>
                      <a:pt x="1138" y="24"/>
                    </a:lnTo>
                    <a:lnTo>
                      <a:pt x="1078" y="23"/>
                    </a:lnTo>
                    <a:lnTo>
                      <a:pt x="795" y="19"/>
                    </a:lnTo>
                    <a:lnTo>
                      <a:pt x="552" y="15"/>
                    </a:lnTo>
                    <a:lnTo>
                      <a:pt x="407" y="10"/>
                    </a:lnTo>
                    <a:lnTo>
                      <a:pt x="58" y="0"/>
                    </a:lnTo>
                    <a:lnTo>
                      <a:pt x="44" y="452"/>
                    </a:lnTo>
                    <a:lnTo>
                      <a:pt x="32" y="451"/>
                    </a:lnTo>
                    <a:lnTo>
                      <a:pt x="0" y="1401"/>
                    </a:lnTo>
                    <a:lnTo>
                      <a:pt x="563" y="1417"/>
                    </a:lnTo>
                    <a:lnTo>
                      <a:pt x="1387" y="1428"/>
                    </a:lnTo>
                    <a:lnTo>
                      <a:pt x="2057" y="1424"/>
                    </a:lnTo>
                    <a:lnTo>
                      <a:pt x="2061" y="1428"/>
                    </a:lnTo>
                    <a:lnTo>
                      <a:pt x="2071" y="1439"/>
                    </a:lnTo>
                    <a:lnTo>
                      <a:pt x="2109" y="1461"/>
                    </a:lnTo>
                    <a:lnTo>
                      <a:pt x="2118" y="1463"/>
                    </a:lnTo>
                    <a:lnTo>
                      <a:pt x="2134" y="1473"/>
                    </a:lnTo>
                    <a:lnTo>
                      <a:pt x="2149" y="1486"/>
                    </a:lnTo>
                    <a:lnTo>
                      <a:pt x="2203" y="1508"/>
                    </a:lnTo>
                    <a:lnTo>
                      <a:pt x="2208" y="1515"/>
                    </a:lnTo>
                    <a:lnTo>
                      <a:pt x="2211" y="1518"/>
                    </a:lnTo>
                    <a:lnTo>
                      <a:pt x="2236" y="1527"/>
                    </a:lnTo>
                    <a:lnTo>
                      <a:pt x="2244" y="1527"/>
                    </a:lnTo>
                    <a:lnTo>
                      <a:pt x="2254" y="1525"/>
                    </a:lnTo>
                    <a:lnTo>
                      <a:pt x="2262" y="1518"/>
                    </a:lnTo>
                    <a:lnTo>
                      <a:pt x="2266" y="1506"/>
                    </a:lnTo>
                    <a:lnTo>
                      <a:pt x="2267" y="1498"/>
                    </a:lnTo>
                    <a:lnTo>
                      <a:pt x="2274" y="1491"/>
                    </a:lnTo>
                    <a:lnTo>
                      <a:pt x="2278" y="1488"/>
                    </a:lnTo>
                    <a:lnTo>
                      <a:pt x="2284" y="1486"/>
                    </a:lnTo>
                    <a:lnTo>
                      <a:pt x="2296" y="1482"/>
                    </a:lnTo>
                    <a:lnTo>
                      <a:pt x="2321" y="1488"/>
                    </a:lnTo>
                    <a:lnTo>
                      <a:pt x="2336" y="1484"/>
                    </a:lnTo>
                    <a:lnTo>
                      <a:pt x="2345" y="1486"/>
                    </a:lnTo>
                    <a:lnTo>
                      <a:pt x="2354" y="1490"/>
                    </a:lnTo>
                    <a:lnTo>
                      <a:pt x="2360" y="1490"/>
                    </a:lnTo>
                    <a:lnTo>
                      <a:pt x="2373" y="1483"/>
                    </a:lnTo>
                    <a:lnTo>
                      <a:pt x="2385" y="1479"/>
                    </a:lnTo>
                    <a:lnTo>
                      <a:pt x="2414" y="1486"/>
                    </a:lnTo>
                    <a:lnTo>
                      <a:pt x="2422" y="1486"/>
                    </a:lnTo>
                    <a:lnTo>
                      <a:pt x="2496" y="1470"/>
                    </a:lnTo>
                    <a:lnTo>
                      <a:pt x="2509" y="1472"/>
                    </a:lnTo>
                    <a:lnTo>
                      <a:pt x="2518" y="1477"/>
                    </a:lnTo>
                    <a:lnTo>
                      <a:pt x="2525" y="1483"/>
                    </a:lnTo>
                    <a:lnTo>
                      <a:pt x="2537" y="1498"/>
                    </a:lnTo>
                    <a:lnTo>
                      <a:pt x="2558" y="1514"/>
                    </a:lnTo>
                    <a:lnTo>
                      <a:pt x="2565" y="1517"/>
                    </a:lnTo>
                    <a:lnTo>
                      <a:pt x="2572" y="1518"/>
                    </a:lnTo>
                    <a:lnTo>
                      <a:pt x="2592" y="1518"/>
                    </a:lnTo>
                    <a:lnTo>
                      <a:pt x="2596" y="1519"/>
                    </a:lnTo>
                    <a:lnTo>
                      <a:pt x="2605" y="1524"/>
                    </a:lnTo>
                    <a:lnTo>
                      <a:pt x="2617" y="1526"/>
                    </a:lnTo>
                    <a:lnTo>
                      <a:pt x="2622" y="1530"/>
                    </a:lnTo>
                    <a:lnTo>
                      <a:pt x="2626" y="1535"/>
                    </a:lnTo>
                    <a:lnTo>
                      <a:pt x="2631" y="1536"/>
                    </a:lnTo>
                    <a:lnTo>
                      <a:pt x="2667" y="1539"/>
                    </a:lnTo>
                    <a:lnTo>
                      <a:pt x="2676" y="1544"/>
                    </a:lnTo>
                    <a:lnTo>
                      <a:pt x="2681" y="1549"/>
                    </a:lnTo>
                    <a:lnTo>
                      <a:pt x="2693" y="1566"/>
                    </a:lnTo>
                    <a:lnTo>
                      <a:pt x="2696" y="1566"/>
                    </a:lnTo>
                    <a:lnTo>
                      <a:pt x="2710" y="1565"/>
                    </a:lnTo>
                    <a:lnTo>
                      <a:pt x="2715" y="1565"/>
                    </a:lnTo>
                    <a:lnTo>
                      <a:pt x="2722" y="1567"/>
                    </a:lnTo>
                    <a:lnTo>
                      <a:pt x="2730" y="1571"/>
                    </a:lnTo>
                    <a:lnTo>
                      <a:pt x="2735" y="1579"/>
                    </a:lnTo>
                    <a:lnTo>
                      <a:pt x="2732" y="1589"/>
                    </a:lnTo>
                    <a:lnTo>
                      <a:pt x="2729" y="1594"/>
                    </a:lnTo>
                    <a:lnTo>
                      <a:pt x="2729" y="1596"/>
                    </a:lnTo>
                    <a:lnTo>
                      <a:pt x="2732" y="1599"/>
                    </a:lnTo>
                    <a:lnTo>
                      <a:pt x="2749" y="1612"/>
                    </a:lnTo>
                    <a:lnTo>
                      <a:pt x="2753" y="1622"/>
                    </a:lnTo>
                    <a:lnTo>
                      <a:pt x="2755" y="1630"/>
                    </a:lnTo>
                    <a:lnTo>
                      <a:pt x="2757" y="1633"/>
                    </a:lnTo>
                    <a:lnTo>
                      <a:pt x="2761" y="1635"/>
                    </a:lnTo>
                    <a:lnTo>
                      <a:pt x="2798" y="1640"/>
                    </a:lnTo>
                    <a:lnTo>
                      <a:pt x="2798" y="1640"/>
                    </a:lnTo>
                    <a:lnTo>
                      <a:pt x="2797" y="1632"/>
                    </a:lnTo>
                    <a:lnTo>
                      <a:pt x="2795" y="1629"/>
                    </a:lnTo>
                    <a:lnTo>
                      <a:pt x="2791" y="1623"/>
                    </a:lnTo>
                    <a:lnTo>
                      <a:pt x="2790" y="1613"/>
                    </a:lnTo>
                    <a:lnTo>
                      <a:pt x="2786" y="1608"/>
                    </a:lnTo>
                    <a:lnTo>
                      <a:pt x="2777" y="1603"/>
                    </a:lnTo>
                    <a:lnTo>
                      <a:pt x="2775" y="1593"/>
                    </a:lnTo>
                    <a:lnTo>
                      <a:pt x="2780" y="1585"/>
                    </a:lnTo>
                    <a:lnTo>
                      <a:pt x="2776" y="1582"/>
                    </a:lnTo>
                    <a:lnTo>
                      <a:pt x="2752" y="1565"/>
                    </a:lnTo>
                    <a:lnTo>
                      <a:pt x="2748" y="1561"/>
                    </a:lnTo>
                    <a:lnTo>
                      <a:pt x="2742" y="1551"/>
                    </a:lnTo>
                    <a:lnTo>
                      <a:pt x="2738" y="1543"/>
                    </a:lnTo>
                    <a:lnTo>
                      <a:pt x="2737" y="1538"/>
                    </a:lnTo>
                    <a:lnTo>
                      <a:pt x="2740" y="1524"/>
                    </a:lnTo>
                    <a:lnTo>
                      <a:pt x="2743" y="1516"/>
                    </a:lnTo>
                    <a:lnTo>
                      <a:pt x="2757" y="1491"/>
                    </a:lnTo>
                    <a:lnTo>
                      <a:pt x="2759" y="1489"/>
                    </a:lnTo>
                    <a:lnTo>
                      <a:pt x="2765" y="1486"/>
                    </a:lnTo>
                    <a:lnTo>
                      <a:pt x="2765" y="1481"/>
                    </a:lnTo>
                    <a:lnTo>
                      <a:pt x="2768" y="1471"/>
                    </a:lnTo>
                    <a:lnTo>
                      <a:pt x="2770" y="1468"/>
                    </a:lnTo>
                    <a:lnTo>
                      <a:pt x="2771" y="1465"/>
                    </a:lnTo>
                    <a:lnTo>
                      <a:pt x="2773" y="1445"/>
                    </a:lnTo>
                    <a:lnTo>
                      <a:pt x="2780" y="1435"/>
                    </a:lnTo>
                    <a:lnTo>
                      <a:pt x="2781" y="1431"/>
                    </a:lnTo>
                    <a:lnTo>
                      <a:pt x="2780" y="1421"/>
                    </a:lnTo>
                    <a:lnTo>
                      <a:pt x="2781" y="1415"/>
                    </a:lnTo>
                    <a:lnTo>
                      <a:pt x="2783" y="1413"/>
                    </a:lnTo>
                    <a:lnTo>
                      <a:pt x="2784" y="1407"/>
                    </a:lnTo>
                    <a:lnTo>
                      <a:pt x="2781" y="1401"/>
                    </a:lnTo>
                    <a:lnTo>
                      <a:pt x="2782" y="1389"/>
                    </a:lnTo>
                    <a:lnTo>
                      <a:pt x="2796" y="1375"/>
                    </a:lnTo>
                    <a:lnTo>
                      <a:pt x="2797" y="1372"/>
                    </a:lnTo>
                    <a:lnTo>
                      <a:pt x="2800" y="1354"/>
                    </a:lnTo>
                    <a:lnTo>
                      <a:pt x="2798" y="1347"/>
                    </a:lnTo>
                    <a:lnTo>
                      <a:pt x="2796" y="1343"/>
                    </a:lnTo>
                    <a:lnTo>
                      <a:pt x="2791" y="1317"/>
                    </a:lnTo>
                    <a:lnTo>
                      <a:pt x="2785" y="1317"/>
                    </a:lnTo>
                    <a:lnTo>
                      <a:pt x="2777" y="1316"/>
                    </a:lnTo>
                    <a:lnTo>
                      <a:pt x="2772" y="1317"/>
                    </a:lnTo>
                    <a:lnTo>
                      <a:pt x="2761" y="1315"/>
                    </a:lnTo>
                    <a:lnTo>
                      <a:pt x="2756" y="1310"/>
                    </a:lnTo>
                    <a:lnTo>
                      <a:pt x="2754" y="1303"/>
                    </a:lnTo>
                    <a:lnTo>
                      <a:pt x="2757" y="1293"/>
                    </a:lnTo>
                    <a:lnTo>
                      <a:pt x="2756" y="1291"/>
                    </a:lnTo>
                    <a:lnTo>
                      <a:pt x="2751" y="1283"/>
                    </a:lnTo>
                    <a:lnTo>
                      <a:pt x="2751" y="1277"/>
                    </a:lnTo>
                    <a:lnTo>
                      <a:pt x="2754" y="1270"/>
                    </a:lnTo>
                    <a:lnTo>
                      <a:pt x="2761" y="1267"/>
                    </a:lnTo>
                    <a:lnTo>
                      <a:pt x="2766" y="1268"/>
                    </a:lnTo>
                    <a:lnTo>
                      <a:pt x="2767" y="1258"/>
                    </a:lnTo>
                    <a:lnTo>
                      <a:pt x="2766" y="1232"/>
                    </a:lnTo>
                    <a:lnTo>
                      <a:pt x="2746" y="1209"/>
                    </a:lnTo>
                    <a:lnTo>
                      <a:pt x="2743" y="1199"/>
                    </a:lnTo>
                    <a:lnTo>
                      <a:pt x="2743" y="1194"/>
                    </a:lnTo>
                    <a:lnTo>
                      <a:pt x="2744" y="1187"/>
                    </a:lnTo>
                    <a:lnTo>
                      <a:pt x="2739" y="1174"/>
                    </a:lnTo>
                    <a:lnTo>
                      <a:pt x="2747" y="1167"/>
                    </a:lnTo>
                    <a:lnTo>
                      <a:pt x="2794" y="1165"/>
                    </a:lnTo>
                    <a:lnTo>
                      <a:pt x="2765" y="309"/>
                    </a:lnTo>
                    <a:lnTo>
                      <a:pt x="2753" y="287"/>
                    </a:lnTo>
                    <a:lnTo>
                      <a:pt x="2737" y="274"/>
                    </a:lnTo>
                    <a:lnTo>
                      <a:pt x="2729" y="269"/>
                    </a:lnTo>
                    <a:lnTo>
                      <a:pt x="2715" y="265"/>
                    </a:lnTo>
                    <a:lnTo>
                      <a:pt x="2685" y="263"/>
                    </a:lnTo>
                    <a:lnTo>
                      <a:pt x="2673" y="253"/>
                    </a:lnTo>
                    <a:lnTo>
                      <a:pt x="2665" y="239"/>
                    </a:lnTo>
                    <a:lnTo>
                      <a:pt x="2651" y="210"/>
                    </a:lnTo>
                    <a:lnTo>
                      <a:pt x="2644" y="200"/>
                    </a:lnTo>
                    <a:lnTo>
                      <a:pt x="2626" y="183"/>
                    </a:lnTo>
                    <a:lnTo>
                      <a:pt x="2614" y="168"/>
                    </a:lnTo>
                    <a:lnTo>
                      <a:pt x="2616" y="152"/>
                    </a:lnTo>
                    <a:lnTo>
                      <a:pt x="2622" y="139"/>
                    </a:lnTo>
                  </a:path>
                </a:pathLst>
              </a:custGeom>
              <a:solidFill>
                <a:schemeClr val="accent2"/>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21" name="Freeform 183">
                <a:extLst>
                  <a:ext uri="{FF2B5EF4-FFF2-40B4-BE49-F238E27FC236}">
                    <a16:creationId xmlns:a16="http://schemas.microsoft.com/office/drawing/2014/main" id="{7374831B-A846-6BBF-65D2-92BA887320F4}"/>
                  </a:ext>
                </a:extLst>
              </p:cNvPr>
              <p:cNvSpPr>
                <a:spLocks noChangeArrowheads="1"/>
              </p:cNvSpPr>
              <p:nvPr/>
            </p:nvSpPr>
            <p:spPr bwMode="auto">
              <a:xfrm>
                <a:off x="4033436" y="1742815"/>
                <a:ext cx="744765" cy="577530"/>
              </a:xfrm>
              <a:custGeom>
                <a:avLst/>
                <a:gdLst>
                  <a:gd name="T0" fmla="*/ 22 w 3163"/>
                  <a:gd name="T1" fmla="*/ 1920 h 2450"/>
                  <a:gd name="T2" fmla="*/ 1111 w 3163"/>
                  <a:gd name="T3" fmla="*/ 2173 h 2450"/>
                  <a:gd name="T4" fmla="*/ 2411 w 3163"/>
                  <a:gd name="T5" fmla="*/ 2404 h 2450"/>
                  <a:gd name="T6" fmla="*/ 2836 w 3163"/>
                  <a:gd name="T7" fmla="*/ 1566 h 2450"/>
                  <a:gd name="T8" fmla="*/ 2874 w 3163"/>
                  <a:gd name="T9" fmla="*/ 1490 h 2450"/>
                  <a:gd name="T10" fmla="*/ 2891 w 3163"/>
                  <a:gd name="T11" fmla="*/ 1442 h 2450"/>
                  <a:gd name="T12" fmla="*/ 2877 w 3163"/>
                  <a:gd name="T13" fmla="*/ 1389 h 2450"/>
                  <a:gd name="T14" fmla="*/ 2841 w 3163"/>
                  <a:gd name="T15" fmla="*/ 1364 h 2450"/>
                  <a:gd name="T16" fmla="*/ 2804 w 3163"/>
                  <a:gd name="T17" fmla="*/ 1317 h 2450"/>
                  <a:gd name="T18" fmla="*/ 2823 w 3163"/>
                  <a:gd name="T19" fmla="*/ 1239 h 2450"/>
                  <a:gd name="T20" fmla="*/ 2863 w 3163"/>
                  <a:gd name="T21" fmla="*/ 1189 h 2450"/>
                  <a:gd name="T22" fmla="*/ 2974 w 3163"/>
                  <a:gd name="T23" fmla="*/ 1075 h 2450"/>
                  <a:gd name="T24" fmla="*/ 2990 w 3163"/>
                  <a:gd name="T25" fmla="*/ 1012 h 2450"/>
                  <a:gd name="T26" fmla="*/ 3095 w 3163"/>
                  <a:gd name="T27" fmla="*/ 853 h 2450"/>
                  <a:gd name="T28" fmla="*/ 3162 w 3163"/>
                  <a:gd name="T29" fmla="*/ 758 h 2450"/>
                  <a:gd name="T30" fmla="*/ 3105 w 3163"/>
                  <a:gd name="T31" fmla="*/ 666 h 2450"/>
                  <a:gd name="T32" fmla="*/ 3039 w 3163"/>
                  <a:gd name="T33" fmla="*/ 563 h 2450"/>
                  <a:gd name="T34" fmla="*/ 2086 w 3163"/>
                  <a:gd name="T35" fmla="*/ 440 h 2450"/>
                  <a:gd name="T36" fmla="*/ 1874 w 3163"/>
                  <a:gd name="T37" fmla="*/ 472 h 2450"/>
                  <a:gd name="T38" fmla="*/ 1800 w 3163"/>
                  <a:gd name="T39" fmla="*/ 487 h 2450"/>
                  <a:gd name="T40" fmla="*/ 1687 w 3163"/>
                  <a:gd name="T41" fmla="*/ 469 h 2450"/>
                  <a:gd name="T42" fmla="*/ 1572 w 3163"/>
                  <a:gd name="T43" fmla="*/ 482 h 2450"/>
                  <a:gd name="T44" fmla="*/ 1487 w 3163"/>
                  <a:gd name="T45" fmla="*/ 470 h 2450"/>
                  <a:gd name="T46" fmla="*/ 1274 w 3163"/>
                  <a:gd name="T47" fmla="*/ 389 h 2450"/>
                  <a:gd name="T48" fmla="*/ 1101 w 3163"/>
                  <a:gd name="T49" fmla="*/ 429 h 2450"/>
                  <a:gd name="T50" fmla="*/ 988 w 3163"/>
                  <a:gd name="T51" fmla="*/ 381 h 2450"/>
                  <a:gd name="T52" fmla="*/ 937 w 3163"/>
                  <a:gd name="T53" fmla="*/ 295 h 2450"/>
                  <a:gd name="T54" fmla="*/ 943 w 3163"/>
                  <a:gd name="T55" fmla="*/ 195 h 2450"/>
                  <a:gd name="T56" fmla="*/ 924 w 3163"/>
                  <a:gd name="T57" fmla="*/ 131 h 2450"/>
                  <a:gd name="T58" fmla="*/ 865 w 3163"/>
                  <a:gd name="T59" fmla="*/ 77 h 2450"/>
                  <a:gd name="T60" fmla="*/ 755 w 3163"/>
                  <a:gd name="T61" fmla="*/ 69 h 2450"/>
                  <a:gd name="T62" fmla="*/ 705 w 3163"/>
                  <a:gd name="T63" fmla="*/ 30 h 2450"/>
                  <a:gd name="T64" fmla="*/ 626 w 3163"/>
                  <a:gd name="T65" fmla="*/ 20 h 2450"/>
                  <a:gd name="T66" fmla="*/ 603 w 3163"/>
                  <a:gd name="T67" fmla="*/ 50 h 2450"/>
                  <a:gd name="T68" fmla="*/ 567 w 3163"/>
                  <a:gd name="T69" fmla="*/ 0 h 2450"/>
                  <a:gd name="T70" fmla="*/ 544 w 3163"/>
                  <a:gd name="T71" fmla="*/ 118 h 2450"/>
                  <a:gd name="T72" fmla="*/ 523 w 3163"/>
                  <a:gd name="T73" fmla="*/ 200 h 2450"/>
                  <a:gd name="T74" fmla="*/ 547 w 3163"/>
                  <a:gd name="T75" fmla="*/ 251 h 2450"/>
                  <a:gd name="T76" fmla="*/ 536 w 3163"/>
                  <a:gd name="T77" fmla="*/ 293 h 2450"/>
                  <a:gd name="T78" fmla="*/ 526 w 3163"/>
                  <a:gd name="T79" fmla="*/ 347 h 2450"/>
                  <a:gd name="T80" fmla="*/ 515 w 3163"/>
                  <a:gd name="T81" fmla="*/ 366 h 2450"/>
                  <a:gd name="T82" fmla="*/ 486 w 3163"/>
                  <a:gd name="T83" fmla="*/ 405 h 2450"/>
                  <a:gd name="T84" fmla="*/ 452 w 3163"/>
                  <a:gd name="T85" fmla="*/ 513 h 2450"/>
                  <a:gd name="T86" fmla="*/ 422 w 3163"/>
                  <a:gd name="T87" fmla="*/ 597 h 2450"/>
                  <a:gd name="T88" fmla="*/ 382 w 3163"/>
                  <a:gd name="T89" fmla="*/ 702 h 2450"/>
                  <a:gd name="T90" fmla="*/ 391 w 3163"/>
                  <a:gd name="T91" fmla="*/ 755 h 2450"/>
                  <a:gd name="T92" fmla="*/ 373 w 3163"/>
                  <a:gd name="T93" fmla="*/ 849 h 2450"/>
                  <a:gd name="T94" fmla="*/ 326 w 3163"/>
                  <a:gd name="T95" fmla="*/ 884 h 2450"/>
                  <a:gd name="T96" fmla="*/ 282 w 3163"/>
                  <a:gd name="T97" fmla="*/ 1027 h 2450"/>
                  <a:gd name="T98" fmla="*/ 279 w 3163"/>
                  <a:gd name="T99" fmla="*/ 1156 h 2450"/>
                  <a:gd name="T100" fmla="*/ 220 w 3163"/>
                  <a:gd name="T101" fmla="*/ 1184 h 2450"/>
                  <a:gd name="T102" fmla="*/ 210 w 3163"/>
                  <a:gd name="T103" fmla="*/ 1279 h 2450"/>
                  <a:gd name="T104" fmla="*/ 179 w 3163"/>
                  <a:gd name="T105" fmla="*/ 1291 h 2450"/>
                  <a:gd name="T106" fmla="*/ 158 w 3163"/>
                  <a:gd name="T107" fmla="*/ 1320 h 2450"/>
                  <a:gd name="T108" fmla="*/ 126 w 3163"/>
                  <a:gd name="T109" fmla="*/ 1325 h 2450"/>
                  <a:gd name="T110" fmla="*/ 15 w 3163"/>
                  <a:gd name="T111" fmla="*/ 1542 h 2450"/>
                  <a:gd name="T112" fmla="*/ 44 w 3163"/>
                  <a:gd name="T113" fmla="*/ 1624 h 2450"/>
                  <a:gd name="T114" fmla="*/ 16 w 3163"/>
                  <a:gd name="T115" fmla="*/ 1724 h 2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163" h="2450">
                    <a:moveTo>
                      <a:pt x="2" y="1821"/>
                    </a:moveTo>
                    <a:lnTo>
                      <a:pt x="6" y="1825"/>
                    </a:lnTo>
                    <a:lnTo>
                      <a:pt x="8" y="1838"/>
                    </a:lnTo>
                    <a:lnTo>
                      <a:pt x="6" y="1891"/>
                    </a:lnTo>
                    <a:lnTo>
                      <a:pt x="6" y="1893"/>
                    </a:lnTo>
                    <a:lnTo>
                      <a:pt x="11" y="1898"/>
                    </a:lnTo>
                    <a:lnTo>
                      <a:pt x="22" y="1920"/>
                    </a:lnTo>
                    <a:lnTo>
                      <a:pt x="42" y="1943"/>
                    </a:lnTo>
                    <a:lnTo>
                      <a:pt x="44" y="1950"/>
                    </a:lnTo>
                    <a:lnTo>
                      <a:pt x="49" y="1951"/>
                    </a:lnTo>
                    <a:lnTo>
                      <a:pt x="725" y="2096"/>
                    </a:lnTo>
                    <a:lnTo>
                      <a:pt x="882" y="2127"/>
                    </a:lnTo>
                    <a:lnTo>
                      <a:pt x="996" y="2150"/>
                    </a:lnTo>
                    <a:lnTo>
                      <a:pt x="1111" y="2173"/>
                    </a:lnTo>
                    <a:lnTo>
                      <a:pt x="1203" y="2190"/>
                    </a:lnTo>
                    <a:lnTo>
                      <a:pt x="1398" y="2227"/>
                    </a:lnTo>
                    <a:lnTo>
                      <a:pt x="1594" y="2264"/>
                    </a:lnTo>
                    <a:lnTo>
                      <a:pt x="1823" y="2304"/>
                    </a:lnTo>
                    <a:lnTo>
                      <a:pt x="2011" y="2337"/>
                    </a:lnTo>
                    <a:lnTo>
                      <a:pt x="2149" y="2362"/>
                    </a:lnTo>
                    <a:lnTo>
                      <a:pt x="2411" y="2404"/>
                    </a:lnTo>
                    <a:lnTo>
                      <a:pt x="2695" y="2449"/>
                    </a:lnTo>
                    <a:lnTo>
                      <a:pt x="2695" y="2449"/>
                    </a:lnTo>
                    <a:lnTo>
                      <a:pt x="2826" y="1601"/>
                    </a:lnTo>
                    <a:lnTo>
                      <a:pt x="2825" y="1596"/>
                    </a:lnTo>
                    <a:lnTo>
                      <a:pt x="2826" y="1591"/>
                    </a:lnTo>
                    <a:lnTo>
                      <a:pt x="2824" y="1578"/>
                    </a:lnTo>
                    <a:lnTo>
                      <a:pt x="2836" y="1566"/>
                    </a:lnTo>
                    <a:lnTo>
                      <a:pt x="2843" y="1562"/>
                    </a:lnTo>
                    <a:lnTo>
                      <a:pt x="2848" y="1558"/>
                    </a:lnTo>
                    <a:lnTo>
                      <a:pt x="2852" y="1550"/>
                    </a:lnTo>
                    <a:lnTo>
                      <a:pt x="2854" y="1540"/>
                    </a:lnTo>
                    <a:lnTo>
                      <a:pt x="2862" y="1524"/>
                    </a:lnTo>
                    <a:lnTo>
                      <a:pt x="2867" y="1506"/>
                    </a:lnTo>
                    <a:lnTo>
                      <a:pt x="2874" y="1490"/>
                    </a:lnTo>
                    <a:lnTo>
                      <a:pt x="2874" y="1490"/>
                    </a:lnTo>
                    <a:lnTo>
                      <a:pt x="2874" y="1482"/>
                    </a:lnTo>
                    <a:lnTo>
                      <a:pt x="2866" y="1463"/>
                    </a:lnTo>
                    <a:lnTo>
                      <a:pt x="2868" y="1450"/>
                    </a:lnTo>
                    <a:lnTo>
                      <a:pt x="2877" y="1443"/>
                    </a:lnTo>
                    <a:lnTo>
                      <a:pt x="2889" y="1444"/>
                    </a:lnTo>
                    <a:lnTo>
                      <a:pt x="2891" y="1442"/>
                    </a:lnTo>
                    <a:lnTo>
                      <a:pt x="2894" y="1434"/>
                    </a:lnTo>
                    <a:lnTo>
                      <a:pt x="2896" y="1425"/>
                    </a:lnTo>
                    <a:lnTo>
                      <a:pt x="2900" y="1420"/>
                    </a:lnTo>
                    <a:lnTo>
                      <a:pt x="2890" y="1410"/>
                    </a:lnTo>
                    <a:lnTo>
                      <a:pt x="2882" y="1402"/>
                    </a:lnTo>
                    <a:lnTo>
                      <a:pt x="2880" y="1398"/>
                    </a:lnTo>
                    <a:lnTo>
                      <a:pt x="2877" y="1389"/>
                    </a:lnTo>
                    <a:lnTo>
                      <a:pt x="2878" y="1380"/>
                    </a:lnTo>
                    <a:lnTo>
                      <a:pt x="2874" y="1380"/>
                    </a:lnTo>
                    <a:lnTo>
                      <a:pt x="2859" y="1382"/>
                    </a:lnTo>
                    <a:lnTo>
                      <a:pt x="2847" y="1376"/>
                    </a:lnTo>
                    <a:lnTo>
                      <a:pt x="2843" y="1370"/>
                    </a:lnTo>
                    <a:lnTo>
                      <a:pt x="2841" y="1364"/>
                    </a:lnTo>
                    <a:lnTo>
                      <a:pt x="2841" y="1364"/>
                    </a:lnTo>
                    <a:lnTo>
                      <a:pt x="2825" y="1377"/>
                    </a:lnTo>
                    <a:lnTo>
                      <a:pt x="2807" y="1360"/>
                    </a:lnTo>
                    <a:lnTo>
                      <a:pt x="2800" y="1348"/>
                    </a:lnTo>
                    <a:lnTo>
                      <a:pt x="2799" y="1338"/>
                    </a:lnTo>
                    <a:lnTo>
                      <a:pt x="2800" y="1331"/>
                    </a:lnTo>
                    <a:lnTo>
                      <a:pt x="2804" y="1322"/>
                    </a:lnTo>
                    <a:lnTo>
                      <a:pt x="2804" y="1317"/>
                    </a:lnTo>
                    <a:lnTo>
                      <a:pt x="2801" y="1308"/>
                    </a:lnTo>
                    <a:lnTo>
                      <a:pt x="2800" y="1300"/>
                    </a:lnTo>
                    <a:lnTo>
                      <a:pt x="2804" y="1285"/>
                    </a:lnTo>
                    <a:lnTo>
                      <a:pt x="2812" y="1271"/>
                    </a:lnTo>
                    <a:lnTo>
                      <a:pt x="2810" y="1256"/>
                    </a:lnTo>
                    <a:lnTo>
                      <a:pt x="2820" y="1247"/>
                    </a:lnTo>
                    <a:lnTo>
                      <a:pt x="2823" y="1239"/>
                    </a:lnTo>
                    <a:lnTo>
                      <a:pt x="2832" y="1235"/>
                    </a:lnTo>
                    <a:lnTo>
                      <a:pt x="2837" y="1235"/>
                    </a:lnTo>
                    <a:lnTo>
                      <a:pt x="2842" y="1231"/>
                    </a:lnTo>
                    <a:lnTo>
                      <a:pt x="2847" y="1224"/>
                    </a:lnTo>
                    <a:lnTo>
                      <a:pt x="2852" y="1217"/>
                    </a:lnTo>
                    <a:lnTo>
                      <a:pt x="2857" y="1200"/>
                    </a:lnTo>
                    <a:lnTo>
                      <a:pt x="2863" y="1189"/>
                    </a:lnTo>
                    <a:lnTo>
                      <a:pt x="2875" y="1173"/>
                    </a:lnTo>
                    <a:lnTo>
                      <a:pt x="2894" y="1144"/>
                    </a:lnTo>
                    <a:lnTo>
                      <a:pt x="2905" y="1135"/>
                    </a:lnTo>
                    <a:lnTo>
                      <a:pt x="2936" y="1121"/>
                    </a:lnTo>
                    <a:lnTo>
                      <a:pt x="2940" y="1116"/>
                    </a:lnTo>
                    <a:lnTo>
                      <a:pt x="2963" y="1090"/>
                    </a:lnTo>
                    <a:lnTo>
                      <a:pt x="2974" y="1075"/>
                    </a:lnTo>
                    <a:lnTo>
                      <a:pt x="2977" y="1068"/>
                    </a:lnTo>
                    <a:lnTo>
                      <a:pt x="2984" y="1047"/>
                    </a:lnTo>
                    <a:lnTo>
                      <a:pt x="2986" y="1041"/>
                    </a:lnTo>
                    <a:lnTo>
                      <a:pt x="2983" y="1032"/>
                    </a:lnTo>
                    <a:lnTo>
                      <a:pt x="2983" y="1023"/>
                    </a:lnTo>
                    <a:lnTo>
                      <a:pt x="2986" y="1017"/>
                    </a:lnTo>
                    <a:lnTo>
                      <a:pt x="2990" y="1012"/>
                    </a:lnTo>
                    <a:lnTo>
                      <a:pt x="3037" y="962"/>
                    </a:lnTo>
                    <a:lnTo>
                      <a:pt x="3046" y="946"/>
                    </a:lnTo>
                    <a:lnTo>
                      <a:pt x="3058" y="917"/>
                    </a:lnTo>
                    <a:lnTo>
                      <a:pt x="3067" y="905"/>
                    </a:lnTo>
                    <a:lnTo>
                      <a:pt x="3075" y="873"/>
                    </a:lnTo>
                    <a:lnTo>
                      <a:pt x="3081" y="866"/>
                    </a:lnTo>
                    <a:lnTo>
                      <a:pt x="3095" y="853"/>
                    </a:lnTo>
                    <a:lnTo>
                      <a:pt x="3104" y="838"/>
                    </a:lnTo>
                    <a:lnTo>
                      <a:pt x="3123" y="821"/>
                    </a:lnTo>
                    <a:lnTo>
                      <a:pt x="3127" y="809"/>
                    </a:lnTo>
                    <a:lnTo>
                      <a:pt x="3140" y="788"/>
                    </a:lnTo>
                    <a:lnTo>
                      <a:pt x="3158" y="773"/>
                    </a:lnTo>
                    <a:lnTo>
                      <a:pt x="3161" y="766"/>
                    </a:lnTo>
                    <a:lnTo>
                      <a:pt x="3162" y="758"/>
                    </a:lnTo>
                    <a:lnTo>
                      <a:pt x="3161" y="749"/>
                    </a:lnTo>
                    <a:lnTo>
                      <a:pt x="3152" y="726"/>
                    </a:lnTo>
                    <a:lnTo>
                      <a:pt x="3148" y="705"/>
                    </a:lnTo>
                    <a:lnTo>
                      <a:pt x="3145" y="696"/>
                    </a:lnTo>
                    <a:lnTo>
                      <a:pt x="3140" y="689"/>
                    </a:lnTo>
                    <a:lnTo>
                      <a:pt x="3125" y="683"/>
                    </a:lnTo>
                    <a:lnTo>
                      <a:pt x="3105" y="666"/>
                    </a:lnTo>
                    <a:lnTo>
                      <a:pt x="3097" y="656"/>
                    </a:lnTo>
                    <a:lnTo>
                      <a:pt x="3071" y="646"/>
                    </a:lnTo>
                    <a:lnTo>
                      <a:pt x="3067" y="636"/>
                    </a:lnTo>
                    <a:lnTo>
                      <a:pt x="3065" y="629"/>
                    </a:lnTo>
                    <a:lnTo>
                      <a:pt x="3047" y="603"/>
                    </a:lnTo>
                    <a:lnTo>
                      <a:pt x="3040" y="575"/>
                    </a:lnTo>
                    <a:lnTo>
                      <a:pt x="3039" y="563"/>
                    </a:lnTo>
                    <a:lnTo>
                      <a:pt x="2296" y="442"/>
                    </a:lnTo>
                    <a:lnTo>
                      <a:pt x="2278" y="455"/>
                    </a:lnTo>
                    <a:lnTo>
                      <a:pt x="2258" y="460"/>
                    </a:lnTo>
                    <a:lnTo>
                      <a:pt x="2169" y="446"/>
                    </a:lnTo>
                    <a:lnTo>
                      <a:pt x="2119" y="446"/>
                    </a:lnTo>
                    <a:lnTo>
                      <a:pt x="2093" y="440"/>
                    </a:lnTo>
                    <a:lnTo>
                      <a:pt x="2086" y="440"/>
                    </a:lnTo>
                    <a:lnTo>
                      <a:pt x="2083" y="441"/>
                    </a:lnTo>
                    <a:lnTo>
                      <a:pt x="2072" y="450"/>
                    </a:lnTo>
                    <a:lnTo>
                      <a:pt x="2052" y="461"/>
                    </a:lnTo>
                    <a:lnTo>
                      <a:pt x="1951" y="459"/>
                    </a:lnTo>
                    <a:lnTo>
                      <a:pt x="1897" y="470"/>
                    </a:lnTo>
                    <a:lnTo>
                      <a:pt x="1880" y="470"/>
                    </a:lnTo>
                    <a:lnTo>
                      <a:pt x="1874" y="472"/>
                    </a:lnTo>
                    <a:lnTo>
                      <a:pt x="1863" y="480"/>
                    </a:lnTo>
                    <a:lnTo>
                      <a:pt x="1851" y="485"/>
                    </a:lnTo>
                    <a:lnTo>
                      <a:pt x="1838" y="488"/>
                    </a:lnTo>
                    <a:lnTo>
                      <a:pt x="1829" y="487"/>
                    </a:lnTo>
                    <a:lnTo>
                      <a:pt x="1816" y="482"/>
                    </a:lnTo>
                    <a:lnTo>
                      <a:pt x="1813" y="483"/>
                    </a:lnTo>
                    <a:lnTo>
                      <a:pt x="1800" y="487"/>
                    </a:lnTo>
                    <a:lnTo>
                      <a:pt x="1789" y="489"/>
                    </a:lnTo>
                    <a:lnTo>
                      <a:pt x="1784" y="489"/>
                    </a:lnTo>
                    <a:lnTo>
                      <a:pt x="1763" y="483"/>
                    </a:lnTo>
                    <a:lnTo>
                      <a:pt x="1755" y="485"/>
                    </a:lnTo>
                    <a:lnTo>
                      <a:pt x="1747" y="484"/>
                    </a:lnTo>
                    <a:lnTo>
                      <a:pt x="1696" y="465"/>
                    </a:lnTo>
                    <a:lnTo>
                      <a:pt x="1687" y="469"/>
                    </a:lnTo>
                    <a:lnTo>
                      <a:pt x="1684" y="474"/>
                    </a:lnTo>
                    <a:lnTo>
                      <a:pt x="1663" y="478"/>
                    </a:lnTo>
                    <a:lnTo>
                      <a:pt x="1635" y="478"/>
                    </a:lnTo>
                    <a:lnTo>
                      <a:pt x="1612" y="488"/>
                    </a:lnTo>
                    <a:lnTo>
                      <a:pt x="1606" y="487"/>
                    </a:lnTo>
                    <a:lnTo>
                      <a:pt x="1591" y="488"/>
                    </a:lnTo>
                    <a:lnTo>
                      <a:pt x="1572" y="482"/>
                    </a:lnTo>
                    <a:lnTo>
                      <a:pt x="1566" y="479"/>
                    </a:lnTo>
                    <a:lnTo>
                      <a:pt x="1553" y="477"/>
                    </a:lnTo>
                    <a:lnTo>
                      <a:pt x="1547" y="474"/>
                    </a:lnTo>
                    <a:lnTo>
                      <a:pt x="1541" y="473"/>
                    </a:lnTo>
                    <a:lnTo>
                      <a:pt x="1508" y="480"/>
                    </a:lnTo>
                    <a:lnTo>
                      <a:pt x="1496" y="479"/>
                    </a:lnTo>
                    <a:lnTo>
                      <a:pt x="1487" y="470"/>
                    </a:lnTo>
                    <a:lnTo>
                      <a:pt x="1480" y="443"/>
                    </a:lnTo>
                    <a:lnTo>
                      <a:pt x="1477" y="438"/>
                    </a:lnTo>
                    <a:lnTo>
                      <a:pt x="1462" y="430"/>
                    </a:lnTo>
                    <a:lnTo>
                      <a:pt x="1361" y="401"/>
                    </a:lnTo>
                    <a:lnTo>
                      <a:pt x="1306" y="399"/>
                    </a:lnTo>
                    <a:lnTo>
                      <a:pt x="1281" y="389"/>
                    </a:lnTo>
                    <a:lnTo>
                      <a:pt x="1274" y="389"/>
                    </a:lnTo>
                    <a:lnTo>
                      <a:pt x="1259" y="393"/>
                    </a:lnTo>
                    <a:lnTo>
                      <a:pt x="1232" y="407"/>
                    </a:lnTo>
                    <a:lnTo>
                      <a:pt x="1215" y="413"/>
                    </a:lnTo>
                    <a:lnTo>
                      <a:pt x="1146" y="423"/>
                    </a:lnTo>
                    <a:lnTo>
                      <a:pt x="1119" y="425"/>
                    </a:lnTo>
                    <a:lnTo>
                      <a:pt x="1110" y="428"/>
                    </a:lnTo>
                    <a:lnTo>
                      <a:pt x="1101" y="429"/>
                    </a:lnTo>
                    <a:lnTo>
                      <a:pt x="1073" y="412"/>
                    </a:lnTo>
                    <a:lnTo>
                      <a:pt x="1041" y="404"/>
                    </a:lnTo>
                    <a:lnTo>
                      <a:pt x="1033" y="397"/>
                    </a:lnTo>
                    <a:lnTo>
                      <a:pt x="1017" y="389"/>
                    </a:lnTo>
                    <a:lnTo>
                      <a:pt x="1006" y="381"/>
                    </a:lnTo>
                    <a:lnTo>
                      <a:pt x="1003" y="381"/>
                    </a:lnTo>
                    <a:lnTo>
                      <a:pt x="988" y="381"/>
                    </a:lnTo>
                    <a:lnTo>
                      <a:pt x="958" y="369"/>
                    </a:lnTo>
                    <a:lnTo>
                      <a:pt x="950" y="362"/>
                    </a:lnTo>
                    <a:lnTo>
                      <a:pt x="942" y="353"/>
                    </a:lnTo>
                    <a:lnTo>
                      <a:pt x="936" y="342"/>
                    </a:lnTo>
                    <a:lnTo>
                      <a:pt x="934" y="333"/>
                    </a:lnTo>
                    <a:lnTo>
                      <a:pt x="934" y="321"/>
                    </a:lnTo>
                    <a:lnTo>
                      <a:pt x="937" y="295"/>
                    </a:lnTo>
                    <a:lnTo>
                      <a:pt x="942" y="282"/>
                    </a:lnTo>
                    <a:lnTo>
                      <a:pt x="942" y="280"/>
                    </a:lnTo>
                    <a:lnTo>
                      <a:pt x="936" y="264"/>
                    </a:lnTo>
                    <a:lnTo>
                      <a:pt x="938" y="251"/>
                    </a:lnTo>
                    <a:lnTo>
                      <a:pt x="944" y="235"/>
                    </a:lnTo>
                    <a:lnTo>
                      <a:pt x="941" y="219"/>
                    </a:lnTo>
                    <a:lnTo>
                      <a:pt x="943" y="195"/>
                    </a:lnTo>
                    <a:lnTo>
                      <a:pt x="942" y="190"/>
                    </a:lnTo>
                    <a:lnTo>
                      <a:pt x="940" y="184"/>
                    </a:lnTo>
                    <a:lnTo>
                      <a:pt x="936" y="180"/>
                    </a:lnTo>
                    <a:lnTo>
                      <a:pt x="930" y="171"/>
                    </a:lnTo>
                    <a:lnTo>
                      <a:pt x="930" y="150"/>
                    </a:lnTo>
                    <a:lnTo>
                      <a:pt x="928" y="140"/>
                    </a:lnTo>
                    <a:lnTo>
                      <a:pt x="924" y="131"/>
                    </a:lnTo>
                    <a:lnTo>
                      <a:pt x="920" y="123"/>
                    </a:lnTo>
                    <a:lnTo>
                      <a:pt x="913" y="116"/>
                    </a:lnTo>
                    <a:lnTo>
                      <a:pt x="904" y="108"/>
                    </a:lnTo>
                    <a:lnTo>
                      <a:pt x="895" y="102"/>
                    </a:lnTo>
                    <a:lnTo>
                      <a:pt x="884" y="97"/>
                    </a:lnTo>
                    <a:lnTo>
                      <a:pt x="879" y="93"/>
                    </a:lnTo>
                    <a:lnTo>
                      <a:pt x="865" y="77"/>
                    </a:lnTo>
                    <a:lnTo>
                      <a:pt x="862" y="75"/>
                    </a:lnTo>
                    <a:lnTo>
                      <a:pt x="842" y="75"/>
                    </a:lnTo>
                    <a:lnTo>
                      <a:pt x="838" y="76"/>
                    </a:lnTo>
                    <a:lnTo>
                      <a:pt x="824" y="88"/>
                    </a:lnTo>
                    <a:lnTo>
                      <a:pt x="816" y="90"/>
                    </a:lnTo>
                    <a:lnTo>
                      <a:pt x="794" y="85"/>
                    </a:lnTo>
                    <a:lnTo>
                      <a:pt x="755" y="69"/>
                    </a:lnTo>
                    <a:lnTo>
                      <a:pt x="747" y="59"/>
                    </a:lnTo>
                    <a:lnTo>
                      <a:pt x="746" y="55"/>
                    </a:lnTo>
                    <a:lnTo>
                      <a:pt x="731" y="25"/>
                    </a:lnTo>
                    <a:lnTo>
                      <a:pt x="726" y="25"/>
                    </a:lnTo>
                    <a:lnTo>
                      <a:pt x="722" y="25"/>
                    </a:lnTo>
                    <a:lnTo>
                      <a:pt x="710" y="30"/>
                    </a:lnTo>
                    <a:lnTo>
                      <a:pt x="705" y="30"/>
                    </a:lnTo>
                    <a:lnTo>
                      <a:pt x="707" y="33"/>
                    </a:lnTo>
                    <a:lnTo>
                      <a:pt x="688" y="38"/>
                    </a:lnTo>
                    <a:lnTo>
                      <a:pt x="646" y="36"/>
                    </a:lnTo>
                    <a:lnTo>
                      <a:pt x="637" y="27"/>
                    </a:lnTo>
                    <a:lnTo>
                      <a:pt x="633" y="18"/>
                    </a:lnTo>
                    <a:lnTo>
                      <a:pt x="632" y="18"/>
                    </a:lnTo>
                    <a:lnTo>
                      <a:pt x="626" y="20"/>
                    </a:lnTo>
                    <a:lnTo>
                      <a:pt x="635" y="36"/>
                    </a:lnTo>
                    <a:lnTo>
                      <a:pt x="631" y="48"/>
                    </a:lnTo>
                    <a:lnTo>
                      <a:pt x="624" y="48"/>
                    </a:lnTo>
                    <a:lnTo>
                      <a:pt x="623" y="51"/>
                    </a:lnTo>
                    <a:lnTo>
                      <a:pt x="623" y="56"/>
                    </a:lnTo>
                    <a:lnTo>
                      <a:pt x="620" y="81"/>
                    </a:lnTo>
                    <a:lnTo>
                      <a:pt x="603" y="50"/>
                    </a:lnTo>
                    <a:lnTo>
                      <a:pt x="606" y="35"/>
                    </a:lnTo>
                    <a:lnTo>
                      <a:pt x="605" y="32"/>
                    </a:lnTo>
                    <a:lnTo>
                      <a:pt x="593" y="30"/>
                    </a:lnTo>
                    <a:lnTo>
                      <a:pt x="584" y="22"/>
                    </a:lnTo>
                    <a:lnTo>
                      <a:pt x="579" y="14"/>
                    </a:lnTo>
                    <a:lnTo>
                      <a:pt x="573" y="5"/>
                    </a:lnTo>
                    <a:lnTo>
                      <a:pt x="567" y="0"/>
                    </a:lnTo>
                    <a:lnTo>
                      <a:pt x="574" y="34"/>
                    </a:lnTo>
                    <a:lnTo>
                      <a:pt x="575" y="54"/>
                    </a:lnTo>
                    <a:lnTo>
                      <a:pt x="574" y="65"/>
                    </a:lnTo>
                    <a:lnTo>
                      <a:pt x="570" y="88"/>
                    </a:lnTo>
                    <a:lnTo>
                      <a:pt x="565" y="99"/>
                    </a:lnTo>
                    <a:lnTo>
                      <a:pt x="556" y="111"/>
                    </a:lnTo>
                    <a:lnTo>
                      <a:pt x="544" y="118"/>
                    </a:lnTo>
                    <a:lnTo>
                      <a:pt x="540" y="119"/>
                    </a:lnTo>
                    <a:lnTo>
                      <a:pt x="544" y="127"/>
                    </a:lnTo>
                    <a:lnTo>
                      <a:pt x="545" y="138"/>
                    </a:lnTo>
                    <a:lnTo>
                      <a:pt x="544" y="151"/>
                    </a:lnTo>
                    <a:lnTo>
                      <a:pt x="537" y="179"/>
                    </a:lnTo>
                    <a:lnTo>
                      <a:pt x="532" y="189"/>
                    </a:lnTo>
                    <a:lnTo>
                      <a:pt x="523" y="200"/>
                    </a:lnTo>
                    <a:lnTo>
                      <a:pt x="527" y="204"/>
                    </a:lnTo>
                    <a:lnTo>
                      <a:pt x="532" y="219"/>
                    </a:lnTo>
                    <a:lnTo>
                      <a:pt x="532" y="228"/>
                    </a:lnTo>
                    <a:lnTo>
                      <a:pt x="538" y="228"/>
                    </a:lnTo>
                    <a:lnTo>
                      <a:pt x="542" y="231"/>
                    </a:lnTo>
                    <a:lnTo>
                      <a:pt x="569" y="227"/>
                    </a:lnTo>
                    <a:lnTo>
                      <a:pt x="547" y="251"/>
                    </a:lnTo>
                    <a:lnTo>
                      <a:pt x="536" y="254"/>
                    </a:lnTo>
                    <a:lnTo>
                      <a:pt x="531" y="259"/>
                    </a:lnTo>
                    <a:lnTo>
                      <a:pt x="524" y="263"/>
                    </a:lnTo>
                    <a:lnTo>
                      <a:pt x="517" y="279"/>
                    </a:lnTo>
                    <a:lnTo>
                      <a:pt x="515" y="290"/>
                    </a:lnTo>
                    <a:lnTo>
                      <a:pt x="518" y="293"/>
                    </a:lnTo>
                    <a:lnTo>
                      <a:pt x="536" y="293"/>
                    </a:lnTo>
                    <a:lnTo>
                      <a:pt x="529" y="314"/>
                    </a:lnTo>
                    <a:lnTo>
                      <a:pt x="528" y="318"/>
                    </a:lnTo>
                    <a:lnTo>
                      <a:pt x="529" y="320"/>
                    </a:lnTo>
                    <a:lnTo>
                      <a:pt x="540" y="324"/>
                    </a:lnTo>
                    <a:lnTo>
                      <a:pt x="538" y="339"/>
                    </a:lnTo>
                    <a:lnTo>
                      <a:pt x="529" y="343"/>
                    </a:lnTo>
                    <a:lnTo>
                      <a:pt x="526" y="347"/>
                    </a:lnTo>
                    <a:lnTo>
                      <a:pt x="516" y="351"/>
                    </a:lnTo>
                    <a:lnTo>
                      <a:pt x="508" y="342"/>
                    </a:lnTo>
                    <a:lnTo>
                      <a:pt x="501" y="339"/>
                    </a:lnTo>
                    <a:lnTo>
                      <a:pt x="498" y="334"/>
                    </a:lnTo>
                    <a:lnTo>
                      <a:pt x="496" y="345"/>
                    </a:lnTo>
                    <a:lnTo>
                      <a:pt x="498" y="351"/>
                    </a:lnTo>
                    <a:lnTo>
                      <a:pt x="515" y="366"/>
                    </a:lnTo>
                    <a:lnTo>
                      <a:pt x="501" y="377"/>
                    </a:lnTo>
                    <a:lnTo>
                      <a:pt x="494" y="384"/>
                    </a:lnTo>
                    <a:lnTo>
                      <a:pt x="485" y="389"/>
                    </a:lnTo>
                    <a:lnTo>
                      <a:pt x="483" y="393"/>
                    </a:lnTo>
                    <a:lnTo>
                      <a:pt x="481" y="397"/>
                    </a:lnTo>
                    <a:lnTo>
                      <a:pt x="481" y="398"/>
                    </a:lnTo>
                    <a:lnTo>
                      <a:pt x="486" y="405"/>
                    </a:lnTo>
                    <a:lnTo>
                      <a:pt x="481" y="433"/>
                    </a:lnTo>
                    <a:lnTo>
                      <a:pt x="481" y="436"/>
                    </a:lnTo>
                    <a:lnTo>
                      <a:pt x="477" y="442"/>
                    </a:lnTo>
                    <a:lnTo>
                      <a:pt x="473" y="444"/>
                    </a:lnTo>
                    <a:lnTo>
                      <a:pt x="467" y="468"/>
                    </a:lnTo>
                    <a:lnTo>
                      <a:pt x="464" y="489"/>
                    </a:lnTo>
                    <a:lnTo>
                      <a:pt x="452" y="513"/>
                    </a:lnTo>
                    <a:lnTo>
                      <a:pt x="443" y="522"/>
                    </a:lnTo>
                    <a:lnTo>
                      <a:pt x="439" y="528"/>
                    </a:lnTo>
                    <a:lnTo>
                      <a:pt x="442" y="534"/>
                    </a:lnTo>
                    <a:lnTo>
                      <a:pt x="429" y="572"/>
                    </a:lnTo>
                    <a:lnTo>
                      <a:pt x="425" y="580"/>
                    </a:lnTo>
                    <a:lnTo>
                      <a:pt x="426" y="586"/>
                    </a:lnTo>
                    <a:lnTo>
                      <a:pt x="422" y="597"/>
                    </a:lnTo>
                    <a:lnTo>
                      <a:pt x="416" y="604"/>
                    </a:lnTo>
                    <a:lnTo>
                      <a:pt x="412" y="615"/>
                    </a:lnTo>
                    <a:lnTo>
                      <a:pt x="396" y="635"/>
                    </a:lnTo>
                    <a:lnTo>
                      <a:pt x="391" y="663"/>
                    </a:lnTo>
                    <a:lnTo>
                      <a:pt x="391" y="671"/>
                    </a:lnTo>
                    <a:lnTo>
                      <a:pt x="389" y="681"/>
                    </a:lnTo>
                    <a:lnTo>
                      <a:pt x="382" y="702"/>
                    </a:lnTo>
                    <a:lnTo>
                      <a:pt x="382" y="708"/>
                    </a:lnTo>
                    <a:lnTo>
                      <a:pt x="383" y="714"/>
                    </a:lnTo>
                    <a:lnTo>
                      <a:pt x="381" y="722"/>
                    </a:lnTo>
                    <a:lnTo>
                      <a:pt x="384" y="722"/>
                    </a:lnTo>
                    <a:lnTo>
                      <a:pt x="394" y="722"/>
                    </a:lnTo>
                    <a:lnTo>
                      <a:pt x="397" y="737"/>
                    </a:lnTo>
                    <a:lnTo>
                      <a:pt x="391" y="755"/>
                    </a:lnTo>
                    <a:lnTo>
                      <a:pt x="373" y="744"/>
                    </a:lnTo>
                    <a:lnTo>
                      <a:pt x="353" y="795"/>
                    </a:lnTo>
                    <a:lnTo>
                      <a:pt x="351" y="804"/>
                    </a:lnTo>
                    <a:lnTo>
                      <a:pt x="351" y="809"/>
                    </a:lnTo>
                    <a:lnTo>
                      <a:pt x="356" y="808"/>
                    </a:lnTo>
                    <a:lnTo>
                      <a:pt x="368" y="812"/>
                    </a:lnTo>
                    <a:lnTo>
                      <a:pt x="373" y="849"/>
                    </a:lnTo>
                    <a:lnTo>
                      <a:pt x="348" y="831"/>
                    </a:lnTo>
                    <a:lnTo>
                      <a:pt x="347" y="833"/>
                    </a:lnTo>
                    <a:lnTo>
                      <a:pt x="345" y="840"/>
                    </a:lnTo>
                    <a:lnTo>
                      <a:pt x="328" y="873"/>
                    </a:lnTo>
                    <a:lnTo>
                      <a:pt x="325" y="875"/>
                    </a:lnTo>
                    <a:lnTo>
                      <a:pt x="326" y="880"/>
                    </a:lnTo>
                    <a:lnTo>
                      <a:pt x="326" y="884"/>
                    </a:lnTo>
                    <a:lnTo>
                      <a:pt x="319" y="903"/>
                    </a:lnTo>
                    <a:lnTo>
                      <a:pt x="314" y="932"/>
                    </a:lnTo>
                    <a:lnTo>
                      <a:pt x="291" y="993"/>
                    </a:lnTo>
                    <a:lnTo>
                      <a:pt x="291" y="998"/>
                    </a:lnTo>
                    <a:lnTo>
                      <a:pt x="292" y="1016"/>
                    </a:lnTo>
                    <a:lnTo>
                      <a:pt x="287" y="1025"/>
                    </a:lnTo>
                    <a:lnTo>
                      <a:pt x="282" y="1027"/>
                    </a:lnTo>
                    <a:lnTo>
                      <a:pt x="275" y="1053"/>
                    </a:lnTo>
                    <a:lnTo>
                      <a:pt x="267" y="1073"/>
                    </a:lnTo>
                    <a:lnTo>
                      <a:pt x="245" y="1131"/>
                    </a:lnTo>
                    <a:lnTo>
                      <a:pt x="254" y="1130"/>
                    </a:lnTo>
                    <a:lnTo>
                      <a:pt x="264" y="1138"/>
                    </a:lnTo>
                    <a:lnTo>
                      <a:pt x="273" y="1146"/>
                    </a:lnTo>
                    <a:lnTo>
                      <a:pt x="279" y="1156"/>
                    </a:lnTo>
                    <a:lnTo>
                      <a:pt x="276" y="1170"/>
                    </a:lnTo>
                    <a:lnTo>
                      <a:pt x="249" y="1163"/>
                    </a:lnTo>
                    <a:lnTo>
                      <a:pt x="246" y="1161"/>
                    </a:lnTo>
                    <a:lnTo>
                      <a:pt x="241" y="1169"/>
                    </a:lnTo>
                    <a:lnTo>
                      <a:pt x="235" y="1173"/>
                    </a:lnTo>
                    <a:lnTo>
                      <a:pt x="225" y="1180"/>
                    </a:lnTo>
                    <a:lnTo>
                      <a:pt x="220" y="1184"/>
                    </a:lnTo>
                    <a:lnTo>
                      <a:pt x="217" y="1189"/>
                    </a:lnTo>
                    <a:lnTo>
                      <a:pt x="210" y="1210"/>
                    </a:lnTo>
                    <a:lnTo>
                      <a:pt x="180" y="1259"/>
                    </a:lnTo>
                    <a:lnTo>
                      <a:pt x="188" y="1254"/>
                    </a:lnTo>
                    <a:lnTo>
                      <a:pt x="226" y="1240"/>
                    </a:lnTo>
                    <a:lnTo>
                      <a:pt x="207" y="1270"/>
                    </a:lnTo>
                    <a:lnTo>
                      <a:pt x="210" y="1279"/>
                    </a:lnTo>
                    <a:lnTo>
                      <a:pt x="211" y="1289"/>
                    </a:lnTo>
                    <a:lnTo>
                      <a:pt x="224" y="1318"/>
                    </a:lnTo>
                    <a:lnTo>
                      <a:pt x="205" y="1320"/>
                    </a:lnTo>
                    <a:lnTo>
                      <a:pt x="194" y="1316"/>
                    </a:lnTo>
                    <a:lnTo>
                      <a:pt x="186" y="1309"/>
                    </a:lnTo>
                    <a:lnTo>
                      <a:pt x="181" y="1301"/>
                    </a:lnTo>
                    <a:lnTo>
                      <a:pt x="179" y="1291"/>
                    </a:lnTo>
                    <a:lnTo>
                      <a:pt x="180" y="1288"/>
                    </a:lnTo>
                    <a:lnTo>
                      <a:pt x="179" y="1288"/>
                    </a:lnTo>
                    <a:lnTo>
                      <a:pt x="170" y="1296"/>
                    </a:lnTo>
                    <a:lnTo>
                      <a:pt x="167" y="1301"/>
                    </a:lnTo>
                    <a:lnTo>
                      <a:pt x="171" y="1307"/>
                    </a:lnTo>
                    <a:lnTo>
                      <a:pt x="160" y="1319"/>
                    </a:lnTo>
                    <a:lnTo>
                      <a:pt x="158" y="1320"/>
                    </a:lnTo>
                    <a:lnTo>
                      <a:pt x="153" y="1345"/>
                    </a:lnTo>
                    <a:lnTo>
                      <a:pt x="139" y="1341"/>
                    </a:lnTo>
                    <a:lnTo>
                      <a:pt x="132" y="1329"/>
                    </a:lnTo>
                    <a:lnTo>
                      <a:pt x="134" y="1312"/>
                    </a:lnTo>
                    <a:lnTo>
                      <a:pt x="132" y="1312"/>
                    </a:lnTo>
                    <a:lnTo>
                      <a:pt x="126" y="1319"/>
                    </a:lnTo>
                    <a:lnTo>
                      <a:pt x="126" y="1325"/>
                    </a:lnTo>
                    <a:lnTo>
                      <a:pt x="120" y="1347"/>
                    </a:lnTo>
                    <a:lnTo>
                      <a:pt x="92" y="1409"/>
                    </a:lnTo>
                    <a:lnTo>
                      <a:pt x="77" y="1451"/>
                    </a:lnTo>
                    <a:lnTo>
                      <a:pt x="71" y="1457"/>
                    </a:lnTo>
                    <a:lnTo>
                      <a:pt x="58" y="1469"/>
                    </a:lnTo>
                    <a:lnTo>
                      <a:pt x="12" y="1535"/>
                    </a:lnTo>
                    <a:lnTo>
                      <a:pt x="15" y="1542"/>
                    </a:lnTo>
                    <a:lnTo>
                      <a:pt x="16" y="1548"/>
                    </a:lnTo>
                    <a:lnTo>
                      <a:pt x="16" y="1571"/>
                    </a:lnTo>
                    <a:lnTo>
                      <a:pt x="21" y="1568"/>
                    </a:lnTo>
                    <a:lnTo>
                      <a:pt x="26" y="1585"/>
                    </a:lnTo>
                    <a:lnTo>
                      <a:pt x="29" y="1601"/>
                    </a:lnTo>
                    <a:lnTo>
                      <a:pt x="31" y="1607"/>
                    </a:lnTo>
                    <a:lnTo>
                      <a:pt x="44" y="1624"/>
                    </a:lnTo>
                    <a:lnTo>
                      <a:pt x="44" y="1634"/>
                    </a:lnTo>
                    <a:lnTo>
                      <a:pt x="41" y="1651"/>
                    </a:lnTo>
                    <a:lnTo>
                      <a:pt x="40" y="1676"/>
                    </a:lnTo>
                    <a:lnTo>
                      <a:pt x="31" y="1698"/>
                    </a:lnTo>
                    <a:lnTo>
                      <a:pt x="18" y="1715"/>
                    </a:lnTo>
                    <a:lnTo>
                      <a:pt x="16" y="1719"/>
                    </a:lnTo>
                    <a:lnTo>
                      <a:pt x="16" y="1724"/>
                    </a:lnTo>
                    <a:lnTo>
                      <a:pt x="16" y="1737"/>
                    </a:lnTo>
                    <a:lnTo>
                      <a:pt x="11" y="1763"/>
                    </a:lnTo>
                    <a:lnTo>
                      <a:pt x="8" y="1769"/>
                    </a:lnTo>
                    <a:lnTo>
                      <a:pt x="0" y="1782"/>
                    </a:lnTo>
                    <a:lnTo>
                      <a:pt x="4" y="1785"/>
                    </a:lnTo>
                    <a:lnTo>
                      <a:pt x="2" y="1821"/>
                    </a:lnTo>
                  </a:path>
                </a:pathLst>
              </a:custGeom>
              <a:solidFill>
                <a:schemeClr val="accent2"/>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22" name="Freeform 184">
                <a:extLst>
                  <a:ext uri="{FF2B5EF4-FFF2-40B4-BE49-F238E27FC236}">
                    <a16:creationId xmlns:a16="http://schemas.microsoft.com/office/drawing/2014/main" id="{516C2FC5-E88B-6D6E-ABE7-E0B62A299EB5}"/>
                  </a:ext>
                </a:extLst>
              </p:cNvPr>
              <p:cNvSpPr>
                <a:spLocks noChangeArrowheads="1"/>
              </p:cNvSpPr>
              <p:nvPr/>
            </p:nvSpPr>
            <p:spPr bwMode="auto">
              <a:xfrm>
                <a:off x="5891714" y="3005904"/>
                <a:ext cx="816437" cy="386406"/>
              </a:xfrm>
              <a:custGeom>
                <a:avLst/>
                <a:gdLst>
                  <a:gd name="T0" fmla="*/ 3442 w 3467"/>
                  <a:gd name="T1" fmla="*/ 786 h 1642"/>
                  <a:gd name="T2" fmla="*/ 3331 w 3467"/>
                  <a:gd name="T3" fmla="*/ 0 h 1642"/>
                  <a:gd name="T4" fmla="*/ 1221 w 3467"/>
                  <a:gd name="T5" fmla="*/ 52 h 1642"/>
                  <a:gd name="T6" fmla="*/ 516 w 3467"/>
                  <a:gd name="T7" fmla="*/ 47 h 1642"/>
                  <a:gd name="T8" fmla="*/ 272 w 3467"/>
                  <a:gd name="T9" fmla="*/ 42 h 1642"/>
                  <a:gd name="T10" fmla="*/ 1059 w 3467"/>
                  <a:gd name="T11" fmla="*/ 283 h 1642"/>
                  <a:gd name="T12" fmla="*/ 1247 w 3467"/>
                  <a:gd name="T13" fmla="*/ 1242 h 1642"/>
                  <a:gd name="T14" fmla="*/ 1363 w 3467"/>
                  <a:gd name="T15" fmla="*/ 1326 h 1642"/>
                  <a:gd name="T16" fmla="*/ 1419 w 3467"/>
                  <a:gd name="T17" fmla="*/ 1328 h 1642"/>
                  <a:gd name="T18" fmla="*/ 1438 w 3467"/>
                  <a:gd name="T19" fmla="*/ 1301 h 1642"/>
                  <a:gd name="T20" fmla="*/ 1476 w 3467"/>
                  <a:gd name="T21" fmla="*/ 1310 h 1642"/>
                  <a:gd name="T22" fmla="*/ 1513 w 3467"/>
                  <a:gd name="T23" fmla="*/ 1342 h 1642"/>
                  <a:gd name="T24" fmla="*/ 1537 w 3467"/>
                  <a:gd name="T25" fmla="*/ 1410 h 1642"/>
                  <a:gd name="T26" fmla="*/ 1601 w 3467"/>
                  <a:gd name="T27" fmla="*/ 1416 h 1642"/>
                  <a:gd name="T28" fmla="*/ 1667 w 3467"/>
                  <a:gd name="T29" fmla="*/ 1437 h 1642"/>
                  <a:gd name="T30" fmla="*/ 1780 w 3467"/>
                  <a:gd name="T31" fmla="*/ 1440 h 1642"/>
                  <a:gd name="T32" fmla="*/ 1817 w 3467"/>
                  <a:gd name="T33" fmla="*/ 1479 h 1642"/>
                  <a:gd name="T34" fmla="*/ 1930 w 3467"/>
                  <a:gd name="T35" fmla="*/ 1450 h 1642"/>
                  <a:gd name="T36" fmla="*/ 1987 w 3467"/>
                  <a:gd name="T37" fmla="*/ 1466 h 1642"/>
                  <a:gd name="T38" fmla="*/ 2018 w 3467"/>
                  <a:gd name="T39" fmla="*/ 1511 h 1642"/>
                  <a:gd name="T40" fmla="*/ 2046 w 3467"/>
                  <a:gd name="T41" fmla="*/ 1537 h 1642"/>
                  <a:gd name="T42" fmla="*/ 2053 w 3467"/>
                  <a:gd name="T43" fmla="*/ 1576 h 1642"/>
                  <a:gd name="T44" fmla="*/ 2147 w 3467"/>
                  <a:gd name="T45" fmla="*/ 1519 h 1642"/>
                  <a:gd name="T46" fmla="*/ 2196 w 3467"/>
                  <a:gd name="T47" fmla="*/ 1558 h 1642"/>
                  <a:gd name="T48" fmla="*/ 2249 w 3467"/>
                  <a:gd name="T49" fmla="*/ 1575 h 1642"/>
                  <a:gd name="T50" fmla="*/ 2289 w 3467"/>
                  <a:gd name="T51" fmla="*/ 1583 h 1642"/>
                  <a:gd name="T52" fmla="*/ 2328 w 3467"/>
                  <a:gd name="T53" fmla="*/ 1558 h 1642"/>
                  <a:gd name="T54" fmla="*/ 2366 w 3467"/>
                  <a:gd name="T55" fmla="*/ 1578 h 1642"/>
                  <a:gd name="T56" fmla="*/ 2363 w 3467"/>
                  <a:gd name="T57" fmla="*/ 1629 h 1642"/>
                  <a:gd name="T58" fmla="*/ 2390 w 3467"/>
                  <a:gd name="T59" fmla="*/ 1626 h 1642"/>
                  <a:gd name="T60" fmla="*/ 2394 w 3467"/>
                  <a:gd name="T61" fmla="*/ 1592 h 1642"/>
                  <a:gd name="T62" fmla="*/ 2428 w 3467"/>
                  <a:gd name="T63" fmla="*/ 1558 h 1642"/>
                  <a:gd name="T64" fmla="*/ 2461 w 3467"/>
                  <a:gd name="T65" fmla="*/ 1524 h 1642"/>
                  <a:gd name="T66" fmla="*/ 2490 w 3467"/>
                  <a:gd name="T67" fmla="*/ 1560 h 1642"/>
                  <a:gd name="T68" fmla="*/ 2521 w 3467"/>
                  <a:gd name="T69" fmla="*/ 1565 h 1642"/>
                  <a:gd name="T70" fmla="*/ 2556 w 3467"/>
                  <a:gd name="T71" fmla="*/ 1571 h 1642"/>
                  <a:gd name="T72" fmla="*/ 2580 w 3467"/>
                  <a:gd name="T73" fmla="*/ 1541 h 1642"/>
                  <a:gd name="T74" fmla="*/ 2603 w 3467"/>
                  <a:gd name="T75" fmla="*/ 1573 h 1642"/>
                  <a:gd name="T76" fmla="*/ 2643 w 3467"/>
                  <a:gd name="T77" fmla="*/ 1603 h 1642"/>
                  <a:gd name="T78" fmla="*/ 2711 w 3467"/>
                  <a:gd name="T79" fmla="*/ 1641 h 1642"/>
                  <a:gd name="T80" fmla="*/ 2737 w 3467"/>
                  <a:gd name="T81" fmla="*/ 1610 h 1642"/>
                  <a:gd name="T82" fmla="*/ 2775 w 3467"/>
                  <a:gd name="T83" fmla="*/ 1584 h 1642"/>
                  <a:gd name="T84" fmla="*/ 2825 w 3467"/>
                  <a:gd name="T85" fmla="*/ 1569 h 1642"/>
                  <a:gd name="T86" fmla="*/ 2878 w 3467"/>
                  <a:gd name="T87" fmla="*/ 1543 h 1642"/>
                  <a:gd name="T88" fmla="*/ 2928 w 3467"/>
                  <a:gd name="T89" fmla="*/ 1551 h 1642"/>
                  <a:gd name="T90" fmla="*/ 2975 w 3467"/>
                  <a:gd name="T91" fmla="*/ 1527 h 1642"/>
                  <a:gd name="T92" fmla="*/ 3018 w 3467"/>
                  <a:gd name="T93" fmla="*/ 1512 h 1642"/>
                  <a:gd name="T94" fmla="*/ 3041 w 3467"/>
                  <a:gd name="T95" fmla="*/ 1538 h 1642"/>
                  <a:gd name="T96" fmla="*/ 3073 w 3467"/>
                  <a:gd name="T97" fmla="*/ 1546 h 1642"/>
                  <a:gd name="T98" fmla="*/ 3131 w 3467"/>
                  <a:gd name="T99" fmla="*/ 1530 h 1642"/>
                  <a:gd name="T100" fmla="*/ 3153 w 3467"/>
                  <a:gd name="T101" fmla="*/ 1498 h 1642"/>
                  <a:gd name="T102" fmla="*/ 3220 w 3467"/>
                  <a:gd name="T103" fmla="*/ 1520 h 1642"/>
                  <a:gd name="T104" fmla="*/ 3271 w 3467"/>
                  <a:gd name="T105" fmla="*/ 1544 h 1642"/>
                  <a:gd name="T106" fmla="*/ 3295 w 3467"/>
                  <a:gd name="T107" fmla="*/ 1570 h 1642"/>
                  <a:gd name="T108" fmla="*/ 3357 w 3467"/>
                  <a:gd name="T109" fmla="*/ 1599 h 1642"/>
                  <a:gd name="T110" fmla="*/ 3398 w 3467"/>
                  <a:gd name="T111" fmla="*/ 1618 h 1642"/>
                  <a:gd name="T112" fmla="*/ 3439 w 3467"/>
                  <a:gd name="T113" fmla="*/ 1634 h 16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467" h="1642">
                    <a:moveTo>
                      <a:pt x="3446" y="1636"/>
                    </a:moveTo>
                    <a:lnTo>
                      <a:pt x="3446" y="1630"/>
                    </a:lnTo>
                    <a:lnTo>
                      <a:pt x="3464" y="1638"/>
                    </a:lnTo>
                    <a:lnTo>
                      <a:pt x="3466" y="1638"/>
                    </a:lnTo>
                    <a:lnTo>
                      <a:pt x="3442" y="786"/>
                    </a:lnTo>
                    <a:lnTo>
                      <a:pt x="3344" y="247"/>
                    </a:lnTo>
                    <a:lnTo>
                      <a:pt x="3342" y="240"/>
                    </a:lnTo>
                    <a:lnTo>
                      <a:pt x="3341" y="231"/>
                    </a:lnTo>
                    <a:lnTo>
                      <a:pt x="3342" y="231"/>
                    </a:lnTo>
                    <a:lnTo>
                      <a:pt x="3331" y="0"/>
                    </a:lnTo>
                    <a:lnTo>
                      <a:pt x="3331" y="0"/>
                    </a:lnTo>
                    <a:lnTo>
                      <a:pt x="2879" y="20"/>
                    </a:lnTo>
                    <a:lnTo>
                      <a:pt x="2418" y="35"/>
                    </a:lnTo>
                    <a:lnTo>
                      <a:pt x="1773" y="49"/>
                    </a:lnTo>
                    <a:lnTo>
                      <a:pt x="1221" y="52"/>
                    </a:lnTo>
                    <a:lnTo>
                      <a:pt x="1171" y="52"/>
                    </a:lnTo>
                    <a:lnTo>
                      <a:pt x="991" y="51"/>
                    </a:lnTo>
                    <a:lnTo>
                      <a:pt x="760" y="50"/>
                    </a:lnTo>
                    <a:lnTo>
                      <a:pt x="638" y="48"/>
                    </a:lnTo>
                    <a:lnTo>
                      <a:pt x="516" y="47"/>
                    </a:lnTo>
                    <a:lnTo>
                      <a:pt x="400" y="45"/>
                    </a:lnTo>
                    <a:lnTo>
                      <a:pt x="400" y="45"/>
                    </a:lnTo>
                    <a:lnTo>
                      <a:pt x="393" y="45"/>
                    </a:lnTo>
                    <a:lnTo>
                      <a:pt x="384" y="45"/>
                    </a:lnTo>
                    <a:lnTo>
                      <a:pt x="272" y="42"/>
                    </a:lnTo>
                    <a:lnTo>
                      <a:pt x="6" y="35"/>
                    </a:lnTo>
                    <a:lnTo>
                      <a:pt x="3" y="152"/>
                    </a:lnTo>
                    <a:lnTo>
                      <a:pt x="0" y="267"/>
                    </a:lnTo>
                    <a:lnTo>
                      <a:pt x="363" y="275"/>
                    </a:lnTo>
                    <a:lnTo>
                      <a:pt x="1059" y="283"/>
                    </a:lnTo>
                    <a:lnTo>
                      <a:pt x="1201" y="283"/>
                    </a:lnTo>
                    <a:lnTo>
                      <a:pt x="1203" y="1234"/>
                    </a:lnTo>
                    <a:lnTo>
                      <a:pt x="1220" y="1232"/>
                    </a:lnTo>
                    <a:lnTo>
                      <a:pt x="1243" y="1239"/>
                    </a:lnTo>
                    <a:lnTo>
                      <a:pt x="1247" y="1242"/>
                    </a:lnTo>
                    <a:lnTo>
                      <a:pt x="1317" y="1309"/>
                    </a:lnTo>
                    <a:lnTo>
                      <a:pt x="1330" y="1325"/>
                    </a:lnTo>
                    <a:lnTo>
                      <a:pt x="1335" y="1327"/>
                    </a:lnTo>
                    <a:lnTo>
                      <a:pt x="1357" y="1329"/>
                    </a:lnTo>
                    <a:lnTo>
                      <a:pt x="1363" y="1326"/>
                    </a:lnTo>
                    <a:lnTo>
                      <a:pt x="1369" y="1320"/>
                    </a:lnTo>
                    <a:lnTo>
                      <a:pt x="1372" y="1318"/>
                    </a:lnTo>
                    <a:lnTo>
                      <a:pt x="1379" y="1315"/>
                    </a:lnTo>
                    <a:lnTo>
                      <a:pt x="1404" y="1319"/>
                    </a:lnTo>
                    <a:lnTo>
                      <a:pt x="1419" y="1328"/>
                    </a:lnTo>
                    <a:lnTo>
                      <a:pt x="1427" y="1331"/>
                    </a:lnTo>
                    <a:lnTo>
                      <a:pt x="1432" y="1331"/>
                    </a:lnTo>
                    <a:lnTo>
                      <a:pt x="1434" y="1330"/>
                    </a:lnTo>
                    <a:lnTo>
                      <a:pt x="1436" y="1327"/>
                    </a:lnTo>
                    <a:lnTo>
                      <a:pt x="1438" y="1301"/>
                    </a:lnTo>
                    <a:lnTo>
                      <a:pt x="1446" y="1290"/>
                    </a:lnTo>
                    <a:lnTo>
                      <a:pt x="1458" y="1290"/>
                    </a:lnTo>
                    <a:lnTo>
                      <a:pt x="1470" y="1299"/>
                    </a:lnTo>
                    <a:lnTo>
                      <a:pt x="1473" y="1304"/>
                    </a:lnTo>
                    <a:lnTo>
                      <a:pt x="1476" y="1310"/>
                    </a:lnTo>
                    <a:lnTo>
                      <a:pt x="1482" y="1312"/>
                    </a:lnTo>
                    <a:lnTo>
                      <a:pt x="1491" y="1313"/>
                    </a:lnTo>
                    <a:lnTo>
                      <a:pt x="1501" y="1317"/>
                    </a:lnTo>
                    <a:lnTo>
                      <a:pt x="1507" y="1327"/>
                    </a:lnTo>
                    <a:lnTo>
                      <a:pt x="1513" y="1342"/>
                    </a:lnTo>
                    <a:lnTo>
                      <a:pt x="1524" y="1353"/>
                    </a:lnTo>
                    <a:lnTo>
                      <a:pt x="1535" y="1366"/>
                    </a:lnTo>
                    <a:lnTo>
                      <a:pt x="1531" y="1378"/>
                    </a:lnTo>
                    <a:lnTo>
                      <a:pt x="1533" y="1408"/>
                    </a:lnTo>
                    <a:lnTo>
                      <a:pt x="1537" y="1410"/>
                    </a:lnTo>
                    <a:lnTo>
                      <a:pt x="1543" y="1412"/>
                    </a:lnTo>
                    <a:lnTo>
                      <a:pt x="1561" y="1411"/>
                    </a:lnTo>
                    <a:lnTo>
                      <a:pt x="1571" y="1412"/>
                    </a:lnTo>
                    <a:lnTo>
                      <a:pt x="1593" y="1417"/>
                    </a:lnTo>
                    <a:lnTo>
                      <a:pt x="1601" y="1416"/>
                    </a:lnTo>
                    <a:lnTo>
                      <a:pt x="1606" y="1414"/>
                    </a:lnTo>
                    <a:lnTo>
                      <a:pt x="1615" y="1411"/>
                    </a:lnTo>
                    <a:lnTo>
                      <a:pt x="1629" y="1415"/>
                    </a:lnTo>
                    <a:lnTo>
                      <a:pt x="1660" y="1435"/>
                    </a:lnTo>
                    <a:lnTo>
                      <a:pt x="1667" y="1437"/>
                    </a:lnTo>
                    <a:lnTo>
                      <a:pt x="1721" y="1449"/>
                    </a:lnTo>
                    <a:lnTo>
                      <a:pt x="1744" y="1438"/>
                    </a:lnTo>
                    <a:lnTo>
                      <a:pt x="1755" y="1436"/>
                    </a:lnTo>
                    <a:lnTo>
                      <a:pt x="1762" y="1436"/>
                    </a:lnTo>
                    <a:lnTo>
                      <a:pt x="1780" y="1440"/>
                    </a:lnTo>
                    <a:lnTo>
                      <a:pt x="1787" y="1445"/>
                    </a:lnTo>
                    <a:lnTo>
                      <a:pt x="1795" y="1458"/>
                    </a:lnTo>
                    <a:lnTo>
                      <a:pt x="1801" y="1462"/>
                    </a:lnTo>
                    <a:lnTo>
                      <a:pt x="1814" y="1477"/>
                    </a:lnTo>
                    <a:lnTo>
                      <a:pt x="1817" y="1479"/>
                    </a:lnTo>
                    <a:lnTo>
                      <a:pt x="1840" y="1477"/>
                    </a:lnTo>
                    <a:lnTo>
                      <a:pt x="1851" y="1459"/>
                    </a:lnTo>
                    <a:lnTo>
                      <a:pt x="1860" y="1448"/>
                    </a:lnTo>
                    <a:lnTo>
                      <a:pt x="1874" y="1444"/>
                    </a:lnTo>
                    <a:lnTo>
                      <a:pt x="1930" y="1450"/>
                    </a:lnTo>
                    <a:lnTo>
                      <a:pt x="1942" y="1449"/>
                    </a:lnTo>
                    <a:lnTo>
                      <a:pt x="1959" y="1442"/>
                    </a:lnTo>
                    <a:lnTo>
                      <a:pt x="1975" y="1439"/>
                    </a:lnTo>
                    <a:lnTo>
                      <a:pt x="1987" y="1449"/>
                    </a:lnTo>
                    <a:lnTo>
                      <a:pt x="1987" y="1466"/>
                    </a:lnTo>
                    <a:lnTo>
                      <a:pt x="1986" y="1480"/>
                    </a:lnTo>
                    <a:lnTo>
                      <a:pt x="1988" y="1490"/>
                    </a:lnTo>
                    <a:lnTo>
                      <a:pt x="1988" y="1503"/>
                    </a:lnTo>
                    <a:lnTo>
                      <a:pt x="1999" y="1508"/>
                    </a:lnTo>
                    <a:lnTo>
                      <a:pt x="2018" y="1511"/>
                    </a:lnTo>
                    <a:lnTo>
                      <a:pt x="2032" y="1516"/>
                    </a:lnTo>
                    <a:lnTo>
                      <a:pt x="2039" y="1514"/>
                    </a:lnTo>
                    <a:lnTo>
                      <a:pt x="2047" y="1525"/>
                    </a:lnTo>
                    <a:lnTo>
                      <a:pt x="2048" y="1533"/>
                    </a:lnTo>
                    <a:lnTo>
                      <a:pt x="2046" y="1537"/>
                    </a:lnTo>
                    <a:lnTo>
                      <a:pt x="2048" y="1543"/>
                    </a:lnTo>
                    <a:lnTo>
                      <a:pt x="2048" y="1548"/>
                    </a:lnTo>
                    <a:lnTo>
                      <a:pt x="2044" y="1571"/>
                    </a:lnTo>
                    <a:lnTo>
                      <a:pt x="2045" y="1572"/>
                    </a:lnTo>
                    <a:lnTo>
                      <a:pt x="2053" y="1576"/>
                    </a:lnTo>
                    <a:lnTo>
                      <a:pt x="2067" y="1580"/>
                    </a:lnTo>
                    <a:lnTo>
                      <a:pt x="2082" y="1578"/>
                    </a:lnTo>
                    <a:lnTo>
                      <a:pt x="2096" y="1568"/>
                    </a:lnTo>
                    <a:lnTo>
                      <a:pt x="2129" y="1533"/>
                    </a:lnTo>
                    <a:lnTo>
                      <a:pt x="2147" y="1519"/>
                    </a:lnTo>
                    <a:lnTo>
                      <a:pt x="2166" y="1512"/>
                    </a:lnTo>
                    <a:lnTo>
                      <a:pt x="2187" y="1522"/>
                    </a:lnTo>
                    <a:lnTo>
                      <a:pt x="2193" y="1536"/>
                    </a:lnTo>
                    <a:lnTo>
                      <a:pt x="2193" y="1553"/>
                    </a:lnTo>
                    <a:lnTo>
                      <a:pt x="2196" y="1558"/>
                    </a:lnTo>
                    <a:lnTo>
                      <a:pt x="2197" y="1559"/>
                    </a:lnTo>
                    <a:lnTo>
                      <a:pt x="2221" y="1557"/>
                    </a:lnTo>
                    <a:lnTo>
                      <a:pt x="2235" y="1560"/>
                    </a:lnTo>
                    <a:lnTo>
                      <a:pt x="2244" y="1564"/>
                    </a:lnTo>
                    <a:lnTo>
                      <a:pt x="2249" y="1575"/>
                    </a:lnTo>
                    <a:lnTo>
                      <a:pt x="2250" y="1586"/>
                    </a:lnTo>
                    <a:lnTo>
                      <a:pt x="2252" y="1593"/>
                    </a:lnTo>
                    <a:lnTo>
                      <a:pt x="2254" y="1594"/>
                    </a:lnTo>
                    <a:lnTo>
                      <a:pt x="2279" y="1591"/>
                    </a:lnTo>
                    <a:lnTo>
                      <a:pt x="2289" y="1583"/>
                    </a:lnTo>
                    <a:lnTo>
                      <a:pt x="2292" y="1575"/>
                    </a:lnTo>
                    <a:lnTo>
                      <a:pt x="2304" y="1566"/>
                    </a:lnTo>
                    <a:lnTo>
                      <a:pt x="2315" y="1571"/>
                    </a:lnTo>
                    <a:lnTo>
                      <a:pt x="2319" y="1574"/>
                    </a:lnTo>
                    <a:lnTo>
                      <a:pt x="2328" y="1558"/>
                    </a:lnTo>
                    <a:lnTo>
                      <a:pt x="2333" y="1555"/>
                    </a:lnTo>
                    <a:lnTo>
                      <a:pt x="2344" y="1549"/>
                    </a:lnTo>
                    <a:lnTo>
                      <a:pt x="2360" y="1563"/>
                    </a:lnTo>
                    <a:lnTo>
                      <a:pt x="2365" y="1571"/>
                    </a:lnTo>
                    <a:lnTo>
                      <a:pt x="2366" y="1578"/>
                    </a:lnTo>
                    <a:lnTo>
                      <a:pt x="2363" y="1591"/>
                    </a:lnTo>
                    <a:lnTo>
                      <a:pt x="2357" y="1602"/>
                    </a:lnTo>
                    <a:lnTo>
                      <a:pt x="2356" y="1608"/>
                    </a:lnTo>
                    <a:lnTo>
                      <a:pt x="2358" y="1618"/>
                    </a:lnTo>
                    <a:lnTo>
                      <a:pt x="2363" y="1629"/>
                    </a:lnTo>
                    <a:lnTo>
                      <a:pt x="2369" y="1638"/>
                    </a:lnTo>
                    <a:lnTo>
                      <a:pt x="2376" y="1641"/>
                    </a:lnTo>
                    <a:lnTo>
                      <a:pt x="2383" y="1641"/>
                    </a:lnTo>
                    <a:lnTo>
                      <a:pt x="2387" y="1636"/>
                    </a:lnTo>
                    <a:lnTo>
                      <a:pt x="2390" y="1626"/>
                    </a:lnTo>
                    <a:lnTo>
                      <a:pt x="2390" y="1613"/>
                    </a:lnTo>
                    <a:lnTo>
                      <a:pt x="2393" y="1602"/>
                    </a:lnTo>
                    <a:lnTo>
                      <a:pt x="2399" y="1598"/>
                    </a:lnTo>
                    <a:lnTo>
                      <a:pt x="2398" y="1597"/>
                    </a:lnTo>
                    <a:lnTo>
                      <a:pt x="2394" y="1592"/>
                    </a:lnTo>
                    <a:lnTo>
                      <a:pt x="2392" y="1571"/>
                    </a:lnTo>
                    <a:lnTo>
                      <a:pt x="2415" y="1576"/>
                    </a:lnTo>
                    <a:lnTo>
                      <a:pt x="2419" y="1575"/>
                    </a:lnTo>
                    <a:lnTo>
                      <a:pt x="2424" y="1569"/>
                    </a:lnTo>
                    <a:lnTo>
                      <a:pt x="2428" y="1558"/>
                    </a:lnTo>
                    <a:lnTo>
                      <a:pt x="2429" y="1547"/>
                    </a:lnTo>
                    <a:lnTo>
                      <a:pt x="2429" y="1539"/>
                    </a:lnTo>
                    <a:lnTo>
                      <a:pt x="2437" y="1529"/>
                    </a:lnTo>
                    <a:lnTo>
                      <a:pt x="2441" y="1528"/>
                    </a:lnTo>
                    <a:lnTo>
                      <a:pt x="2461" y="1524"/>
                    </a:lnTo>
                    <a:lnTo>
                      <a:pt x="2469" y="1525"/>
                    </a:lnTo>
                    <a:lnTo>
                      <a:pt x="2481" y="1532"/>
                    </a:lnTo>
                    <a:lnTo>
                      <a:pt x="2483" y="1535"/>
                    </a:lnTo>
                    <a:lnTo>
                      <a:pt x="2485" y="1541"/>
                    </a:lnTo>
                    <a:lnTo>
                      <a:pt x="2490" y="1560"/>
                    </a:lnTo>
                    <a:lnTo>
                      <a:pt x="2492" y="1563"/>
                    </a:lnTo>
                    <a:lnTo>
                      <a:pt x="2496" y="1566"/>
                    </a:lnTo>
                    <a:lnTo>
                      <a:pt x="2500" y="1566"/>
                    </a:lnTo>
                    <a:lnTo>
                      <a:pt x="2514" y="1564"/>
                    </a:lnTo>
                    <a:lnTo>
                      <a:pt x="2521" y="1565"/>
                    </a:lnTo>
                    <a:lnTo>
                      <a:pt x="2525" y="1567"/>
                    </a:lnTo>
                    <a:lnTo>
                      <a:pt x="2538" y="1576"/>
                    </a:lnTo>
                    <a:lnTo>
                      <a:pt x="2540" y="1576"/>
                    </a:lnTo>
                    <a:lnTo>
                      <a:pt x="2550" y="1575"/>
                    </a:lnTo>
                    <a:lnTo>
                      <a:pt x="2556" y="1571"/>
                    </a:lnTo>
                    <a:lnTo>
                      <a:pt x="2557" y="1569"/>
                    </a:lnTo>
                    <a:lnTo>
                      <a:pt x="2561" y="1554"/>
                    </a:lnTo>
                    <a:lnTo>
                      <a:pt x="2567" y="1545"/>
                    </a:lnTo>
                    <a:lnTo>
                      <a:pt x="2573" y="1541"/>
                    </a:lnTo>
                    <a:lnTo>
                      <a:pt x="2580" y="1541"/>
                    </a:lnTo>
                    <a:lnTo>
                      <a:pt x="2587" y="1542"/>
                    </a:lnTo>
                    <a:lnTo>
                      <a:pt x="2601" y="1548"/>
                    </a:lnTo>
                    <a:lnTo>
                      <a:pt x="2607" y="1555"/>
                    </a:lnTo>
                    <a:lnTo>
                      <a:pt x="2609" y="1561"/>
                    </a:lnTo>
                    <a:lnTo>
                      <a:pt x="2603" y="1573"/>
                    </a:lnTo>
                    <a:lnTo>
                      <a:pt x="2605" y="1576"/>
                    </a:lnTo>
                    <a:lnTo>
                      <a:pt x="2609" y="1579"/>
                    </a:lnTo>
                    <a:lnTo>
                      <a:pt x="2624" y="1584"/>
                    </a:lnTo>
                    <a:lnTo>
                      <a:pt x="2640" y="1592"/>
                    </a:lnTo>
                    <a:lnTo>
                      <a:pt x="2643" y="1603"/>
                    </a:lnTo>
                    <a:lnTo>
                      <a:pt x="2669" y="1601"/>
                    </a:lnTo>
                    <a:lnTo>
                      <a:pt x="2680" y="1603"/>
                    </a:lnTo>
                    <a:lnTo>
                      <a:pt x="2692" y="1616"/>
                    </a:lnTo>
                    <a:lnTo>
                      <a:pt x="2705" y="1635"/>
                    </a:lnTo>
                    <a:lnTo>
                      <a:pt x="2711" y="1641"/>
                    </a:lnTo>
                    <a:lnTo>
                      <a:pt x="2715" y="1638"/>
                    </a:lnTo>
                    <a:lnTo>
                      <a:pt x="2716" y="1631"/>
                    </a:lnTo>
                    <a:lnTo>
                      <a:pt x="2716" y="1623"/>
                    </a:lnTo>
                    <a:lnTo>
                      <a:pt x="2721" y="1613"/>
                    </a:lnTo>
                    <a:lnTo>
                      <a:pt x="2737" y="1610"/>
                    </a:lnTo>
                    <a:lnTo>
                      <a:pt x="2755" y="1612"/>
                    </a:lnTo>
                    <a:lnTo>
                      <a:pt x="2759" y="1611"/>
                    </a:lnTo>
                    <a:lnTo>
                      <a:pt x="2764" y="1608"/>
                    </a:lnTo>
                    <a:lnTo>
                      <a:pt x="2767" y="1603"/>
                    </a:lnTo>
                    <a:lnTo>
                      <a:pt x="2775" y="1584"/>
                    </a:lnTo>
                    <a:lnTo>
                      <a:pt x="2782" y="1578"/>
                    </a:lnTo>
                    <a:lnTo>
                      <a:pt x="2785" y="1577"/>
                    </a:lnTo>
                    <a:lnTo>
                      <a:pt x="2795" y="1572"/>
                    </a:lnTo>
                    <a:lnTo>
                      <a:pt x="2799" y="1571"/>
                    </a:lnTo>
                    <a:lnTo>
                      <a:pt x="2825" y="1569"/>
                    </a:lnTo>
                    <a:lnTo>
                      <a:pt x="2838" y="1563"/>
                    </a:lnTo>
                    <a:lnTo>
                      <a:pt x="2854" y="1552"/>
                    </a:lnTo>
                    <a:lnTo>
                      <a:pt x="2859" y="1546"/>
                    </a:lnTo>
                    <a:lnTo>
                      <a:pt x="2868" y="1541"/>
                    </a:lnTo>
                    <a:lnTo>
                      <a:pt x="2878" y="1543"/>
                    </a:lnTo>
                    <a:lnTo>
                      <a:pt x="2883" y="1549"/>
                    </a:lnTo>
                    <a:lnTo>
                      <a:pt x="2907" y="1562"/>
                    </a:lnTo>
                    <a:lnTo>
                      <a:pt x="2914" y="1559"/>
                    </a:lnTo>
                    <a:lnTo>
                      <a:pt x="2918" y="1555"/>
                    </a:lnTo>
                    <a:lnTo>
                      <a:pt x="2928" y="1551"/>
                    </a:lnTo>
                    <a:lnTo>
                      <a:pt x="2927" y="1547"/>
                    </a:lnTo>
                    <a:lnTo>
                      <a:pt x="2935" y="1539"/>
                    </a:lnTo>
                    <a:lnTo>
                      <a:pt x="2958" y="1537"/>
                    </a:lnTo>
                    <a:lnTo>
                      <a:pt x="2971" y="1528"/>
                    </a:lnTo>
                    <a:lnTo>
                      <a:pt x="2975" y="1527"/>
                    </a:lnTo>
                    <a:lnTo>
                      <a:pt x="2985" y="1520"/>
                    </a:lnTo>
                    <a:lnTo>
                      <a:pt x="2994" y="1521"/>
                    </a:lnTo>
                    <a:lnTo>
                      <a:pt x="2998" y="1515"/>
                    </a:lnTo>
                    <a:lnTo>
                      <a:pt x="3006" y="1507"/>
                    </a:lnTo>
                    <a:lnTo>
                      <a:pt x="3018" y="1512"/>
                    </a:lnTo>
                    <a:lnTo>
                      <a:pt x="3024" y="1516"/>
                    </a:lnTo>
                    <a:lnTo>
                      <a:pt x="3028" y="1517"/>
                    </a:lnTo>
                    <a:lnTo>
                      <a:pt x="3036" y="1523"/>
                    </a:lnTo>
                    <a:lnTo>
                      <a:pt x="3041" y="1536"/>
                    </a:lnTo>
                    <a:lnTo>
                      <a:pt x="3041" y="1538"/>
                    </a:lnTo>
                    <a:lnTo>
                      <a:pt x="3055" y="1537"/>
                    </a:lnTo>
                    <a:lnTo>
                      <a:pt x="3055" y="1541"/>
                    </a:lnTo>
                    <a:lnTo>
                      <a:pt x="3057" y="1540"/>
                    </a:lnTo>
                    <a:lnTo>
                      <a:pt x="3064" y="1541"/>
                    </a:lnTo>
                    <a:lnTo>
                      <a:pt x="3073" y="1546"/>
                    </a:lnTo>
                    <a:lnTo>
                      <a:pt x="3110" y="1545"/>
                    </a:lnTo>
                    <a:lnTo>
                      <a:pt x="3110" y="1544"/>
                    </a:lnTo>
                    <a:lnTo>
                      <a:pt x="3112" y="1531"/>
                    </a:lnTo>
                    <a:lnTo>
                      <a:pt x="3127" y="1533"/>
                    </a:lnTo>
                    <a:lnTo>
                      <a:pt x="3131" y="1530"/>
                    </a:lnTo>
                    <a:lnTo>
                      <a:pt x="3136" y="1521"/>
                    </a:lnTo>
                    <a:lnTo>
                      <a:pt x="3139" y="1522"/>
                    </a:lnTo>
                    <a:lnTo>
                      <a:pt x="3139" y="1520"/>
                    </a:lnTo>
                    <a:lnTo>
                      <a:pt x="3142" y="1508"/>
                    </a:lnTo>
                    <a:lnTo>
                      <a:pt x="3153" y="1498"/>
                    </a:lnTo>
                    <a:lnTo>
                      <a:pt x="3164" y="1496"/>
                    </a:lnTo>
                    <a:lnTo>
                      <a:pt x="3195" y="1505"/>
                    </a:lnTo>
                    <a:lnTo>
                      <a:pt x="3202" y="1510"/>
                    </a:lnTo>
                    <a:lnTo>
                      <a:pt x="3207" y="1517"/>
                    </a:lnTo>
                    <a:lnTo>
                      <a:pt x="3220" y="1520"/>
                    </a:lnTo>
                    <a:lnTo>
                      <a:pt x="3227" y="1524"/>
                    </a:lnTo>
                    <a:lnTo>
                      <a:pt x="3247" y="1541"/>
                    </a:lnTo>
                    <a:lnTo>
                      <a:pt x="3252" y="1542"/>
                    </a:lnTo>
                    <a:lnTo>
                      <a:pt x="3264" y="1542"/>
                    </a:lnTo>
                    <a:lnTo>
                      <a:pt x="3271" y="1544"/>
                    </a:lnTo>
                    <a:lnTo>
                      <a:pt x="3280" y="1552"/>
                    </a:lnTo>
                    <a:lnTo>
                      <a:pt x="3282" y="1556"/>
                    </a:lnTo>
                    <a:lnTo>
                      <a:pt x="3283" y="1561"/>
                    </a:lnTo>
                    <a:lnTo>
                      <a:pt x="3293" y="1567"/>
                    </a:lnTo>
                    <a:lnTo>
                      <a:pt x="3295" y="1570"/>
                    </a:lnTo>
                    <a:lnTo>
                      <a:pt x="3302" y="1581"/>
                    </a:lnTo>
                    <a:lnTo>
                      <a:pt x="3315" y="1593"/>
                    </a:lnTo>
                    <a:lnTo>
                      <a:pt x="3340" y="1596"/>
                    </a:lnTo>
                    <a:lnTo>
                      <a:pt x="3350" y="1599"/>
                    </a:lnTo>
                    <a:lnTo>
                      <a:pt x="3357" y="1599"/>
                    </a:lnTo>
                    <a:lnTo>
                      <a:pt x="3366" y="1603"/>
                    </a:lnTo>
                    <a:lnTo>
                      <a:pt x="3373" y="1614"/>
                    </a:lnTo>
                    <a:lnTo>
                      <a:pt x="3382" y="1620"/>
                    </a:lnTo>
                    <a:lnTo>
                      <a:pt x="3386" y="1618"/>
                    </a:lnTo>
                    <a:lnTo>
                      <a:pt x="3398" y="1618"/>
                    </a:lnTo>
                    <a:lnTo>
                      <a:pt x="3405" y="1620"/>
                    </a:lnTo>
                    <a:lnTo>
                      <a:pt x="3414" y="1626"/>
                    </a:lnTo>
                    <a:lnTo>
                      <a:pt x="3421" y="1624"/>
                    </a:lnTo>
                    <a:lnTo>
                      <a:pt x="3443" y="1625"/>
                    </a:lnTo>
                    <a:lnTo>
                      <a:pt x="3439" y="1634"/>
                    </a:lnTo>
                    <a:lnTo>
                      <a:pt x="3446" y="1636"/>
                    </a:lnTo>
                  </a:path>
                </a:pathLst>
              </a:custGeom>
              <a:solidFill>
                <a:schemeClr val="tx1"/>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23" name="Freeform 187">
                <a:extLst>
                  <a:ext uri="{FF2B5EF4-FFF2-40B4-BE49-F238E27FC236}">
                    <a16:creationId xmlns:a16="http://schemas.microsoft.com/office/drawing/2014/main" id="{656D14D1-955E-9E47-7532-4C83F479ACD4}"/>
                  </a:ext>
                </a:extLst>
              </p:cNvPr>
              <p:cNvSpPr>
                <a:spLocks noChangeArrowheads="1"/>
              </p:cNvSpPr>
              <p:nvPr/>
            </p:nvSpPr>
            <p:spPr bwMode="auto">
              <a:xfrm>
                <a:off x="4348170" y="2279835"/>
                <a:ext cx="580647" cy="870451"/>
              </a:xfrm>
              <a:custGeom>
                <a:avLst/>
                <a:gdLst>
                  <a:gd name="T0" fmla="*/ 1816 w 2465"/>
                  <a:gd name="T1" fmla="*/ 3645 h 3696"/>
                  <a:gd name="T2" fmla="*/ 1827 w 2465"/>
                  <a:gd name="T3" fmla="*/ 3628 h 3696"/>
                  <a:gd name="T4" fmla="*/ 1829 w 2465"/>
                  <a:gd name="T5" fmla="*/ 3600 h 3696"/>
                  <a:gd name="T6" fmla="*/ 1828 w 2465"/>
                  <a:gd name="T7" fmla="*/ 3563 h 3696"/>
                  <a:gd name="T8" fmla="*/ 1828 w 2465"/>
                  <a:gd name="T9" fmla="*/ 3539 h 3696"/>
                  <a:gd name="T10" fmla="*/ 1810 w 2465"/>
                  <a:gd name="T11" fmla="*/ 3464 h 3696"/>
                  <a:gd name="T12" fmla="*/ 1823 w 2465"/>
                  <a:gd name="T13" fmla="*/ 3417 h 3696"/>
                  <a:gd name="T14" fmla="*/ 1825 w 2465"/>
                  <a:gd name="T15" fmla="*/ 3404 h 3696"/>
                  <a:gd name="T16" fmla="*/ 1815 w 2465"/>
                  <a:gd name="T17" fmla="*/ 3355 h 3696"/>
                  <a:gd name="T18" fmla="*/ 1820 w 2465"/>
                  <a:gd name="T19" fmla="*/ 3313 h 3696"/>
                  <a:gd name="T20" fmla="*/ 1834 w 2465"/>
                  <a:gd name="T21" fmla="*/ 3288 h 3696"/>
                  <a:gd name="T22" fmla="*/ 1832 w 2465"/>
                  <a:gd name="T23" fmla="*/ 3283 h 3696"/>
                  <a:gd name="T24" fmla="*/ 1814 w 2465"/>
                  <a:gd name="T25" fmla="*/ 3248 h 3696"/>
                  <a:gd name="T26" fmla="*/ 1813 w 2465"/>
                  <a:gd name="T27" fmla="*/ 3214 h 3696"/>
                  <a:gd name="T28" fmla="*/ 1823 w 2465"/>
                  <a:gd name="T29" fmla="*/ 3204 h 3696"/>
                  <a:gd name="T30" fmla="*/ 1825 w 2465"/>
                  <a:gd name="T31" fmla="*/ 3183 h 3696"/>
                  <a:gd name="T32" fmla="*/ 1840 w 2465"/>
                  <a:gd name="T33" fmla="*/ 3164 h 3696"/>
                  <a:gd name="T34" fmla="*/ 1870 w 2465"/>
                  <a:gd name="T35" fmla="*/ 3153 h 3696"/>
                  <a:gd name="T36" fmla="*/ 1910 w 2465"/>
                  <a:gd name="T37" fmla="*/ 3148 h 3696"/>
                  <a:gd name="T38" fmla="*/ 1944 w 2465"/>
                  <a:gd name="T39" fmla="*/ 3168 h 3696"/>
                  <a:gd name="T40" fmla="*/ 1954 w 2465"/>
                  <a:gd name="T41" fmla="*/ 3170 h 3696"/>
                  <a:gd name="T42" fmla="*/ 1978 w 2465"/>
                  <a:gd name="T43" fmla="*/ 3163 h 3696"/>
                  <a:gd name="T44" fmla="*/ 1993 w 2465"/>
                  <a:gd name="T45" fmla="*/ 3172 h 3696"/>
                  <a:gd name="T46" fmla="*/ 2003 w 2465"/>
                  <a:gd name="T47" fmla="*/ 3189 h 3696"/>
                  <a:gd name="T48" fmla="*/ 2016 w 2465"/>
                  <a:gd name="T49" fmla="*/ 3223 h 3696"/>
                  <a:gd name="T50" fmla="*/ 2028 w 2465"/>
                  <a:gd name="T51" fmla="*/ 3232 h 3696"/>
                  <a:gd name="T52" fmla="*/ 2053 w 2465"/>
                  <a:gd name="T53" fmla="*/ 3232 h 3696"/>
                  <a:gd name="T54" fmla="*/ 2087 w 2465"/>
                  <a:gd name="T55" fmla="*/ 3176 h 3696"/>
                  <a:gd name="T56" fmla="*/ 2106 w 2465"/>
                  <a:gd name="T57" fmla="*/ 3151 h 3696"/>
                  <a:gd name="T58" fmla="*/ 2244 w 2465"/>
                  <a:gd name="T59" fmla="*/ 312 h 3696"/>
                  <a:gd name="T60" fmla="*/ 2053 w 2465"/>
                  <a:gd name="T61" fmla="*/ 287 h 3696"/>
                  <a:gd name="T62" fmla="*/ 1501 w 2465"/>
                  <a:gd name="T63" fmla="*/ 207 h 3696"/>
                  <a:gd name="T64" fmla="*/ 1355 w 2465"/>
                  <a:gd name="T65" fmla="*/ 184 h 3696"/>
                  <a:gd name="T66" fmla="*/ 739 w 2465"/>
                  <a:gd name="T67" fmla="*/ 85 h 3696"/>
                  <a:gd name="T68" fmla="*/ 0 w 2465"/>
                  <a:gd name="T69" fmla="*/ 1435 h 3696"/>
                  <a:gd name="T70" fmla="*/ 457 w 2465"/>
                  <a:gd name="T71" fmla="*/ 2003 h 3696"/>
                  <a:gd name="T72" fmla="*/ 795 w 2465"/>
                  <a:gd name="T73" fmla="*/ 2429 h 3696"/>
                  <a:gd name="T74" fmla="*/ 1433 w 2465"/>
                  <a:gd name="T75" fmla="*/ 3249 h 3696"/>
                  <a:gd name="T76" fmla="*/ 1790 w 2465"/>
                  <a:gd name="T77" fmla="*/ 3695 h 3696"/>
                  <a:gd name="T78" fmla="*/ 1804 w 2465"/>
                  <a:gd name="T79" fmla="*/ 3680 h 3696"/>
                  <a:gd name="T80" fmla="*/ 1797 w 2465"/>
                  <a:gd name="T81" fmla="*/ 3667 h 3696"/>
                  <a:gd name="T82" fmla="*/ 1800 w 2465"/>
                  <a:gd name="T83" fmla="*/ 3647 h 3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465" h="3696">
                    <a:moveTo>
                      <a:pt x="1810" y="3644"/>
                    </a:moveTo>
                    <a:lnTo>
                      <a:pt x="1816" y="3645"/>
                    </a:lnTo>
                    <a:lnTo>
                      <a:pt x="1822" y="3644"/>
                    </a:lnTo>
                    <a:lnTo>
                      <a:pt x="1827" y="3628"/>
                    </a:lnTo>
                    <a:lnTo>
                      <a:pt x="1829" y="3618"/>
                    </a:lnTo>
                    <a:lnTo>
                      <a:pt x="1829" y="3600"/>
                    </a:lnTo>
                    <a:lnTo>
                      <a:pt x="1827" y="3576"/>
                    </a:lnTo>
                    <a:lnTo>
                      <a:pt x="1828" y="3563"/>
                    </a:lnTo>
                    <a:lnTo>
                      <a:pt x="1830" y="3550"/>
                    </a:lnTo>
                    <a:lnTo>
                      <a:pt x="1828" y="3539"/>
                    </a:lnTo>
                    <a:lnTo>
                      <a:pt x="1819" y="3513"/>
                    </a:lnTo>
                    <a:lnTo>
                      <a:pt x="1810" y="3464"/>
                    </a:lnTo>
                    <a:lnTo>
                      <a:pt x="1821" y="3441"/>
                    </a:lnTo>
                    <a:lnTo>
                      <a:pt x="1823" y="3417"/>
                    </a:lnTo>
                    <a:lnTo>
                      <a:pt x="1826" y="3410"/>
                    </a:lnTo>
                    <a:lnTo>
                      <a:pt x="1825" y="3404"/>
                    </a:lnTo>
                    <a:lnTo>
                      <a:pt x="1816" y="3367"/>
                    </a:lnTo>
                    <a:lnTo>
                      <a:pt x="1815" y="3355"/>
                    </a:lnTo>
                    <a:lnTo>
                      <a:pt x="1815" y="3341"/>
                    </a:lnTo>
                    <a:lnTo>
                      <a:pt x="1820" y="3313"/>
                    </a:lnTo>
                    <a:lnTo>
                      <a:pt x="1824" y="3302"/>
                    </a:lnTo>
                    <a:lnTo>
                      <a:pt x="1834" y="3288"/>
                    </a:lnTo>
                    <a:lnTo>
                      <a:pt x="1834" y="3286"/>
                    </a:lnTo>
                    <a:lnTo>
                      <a:pt x="1832" y="3283"/>
                    </a:lnTo>
                    <a:lnTo>
                      <a:pt x="1820" y="3261"/>
                    </a:lnTo>
                    <a:lnTo>
                      <a:pt x="1814" y="3248"/>
                    </a:lnTo>
                    <a:lnTo>
                      <a:pt x="1812" y="3233"/>
                    </a:lnTo>
                    <a:lnTo>
                      <a:pt x="1813" y="3214"/>
                    </a:lnTo>
                    <a:lnTo>
                      <a:pt x="1822" y="3206"/>
                    </a:lnTo>
                    <a:lnTo>
                      <a:pt x="1823" y="3204"/>
                    </a:lnTo>
                    <a:lnTo>
                      <a:pt x="1824" y="3200"/>
                    </a:lnTo>
                    <a:lnTo>
                      <a:pt x="1825" y="3183"/>
                    </a:lnTo>
                    <a:lnTo>
                      <a:pt x="1829" y="3173"/>
                    </a:lnTo>
                    <a:lnTo>
                      <a:pt x="1840" y="3164"/>
                    </a:lnTo>
                    <a:lnTo>
                      <a:pt x="1855" y="3159"/>
                    </a:lnTo>
                    <a:lnTo>
                      <a:pt x="1870" y="3153"/>
                    </a:lnTo>
                    <a:lnTo>
                      <a:pt x="1905" y="3147"/>
                    </a:lnTo>
                    <a:lnTo>
                      <a:pt x="1910" y="3148"/>
                    </a:lnTo>
                    <a:lnTo>
                      <a:pt x="1938" y="3162"/>
                    </a:lnTo>
                    <a:lnTo>
                      <a:pt x="1944" y="3168"/>
                    </a:lnTo>
                    <a:lnTo>
                      <a:pt x="1952" y="3170"/>
                    </a:lnTo>
                    <a:lnTo>
                      <a:pt x="1954" y="3170"/>
                    </a:lnTo>
                    <a:lnTo>
                      <a:pt x="1971" y="3163"/>
                    </a:lnTo>
                    <a:lnTo>
                      <a:pt x="1978" y="3163"/>
                    </a:lnTo>
                    <a:lnTo>
                      <a:pt x="1982" y="3164"/>
                    </a:lnTo>
                    <a:lnTo>
                      <a:pt x="1993" y="3172"/>
                    </a:lnTo>
                    <a:lnTo>
                      <a:pt x="2000" y="3183"/>
                    </a:lnTo>
                    <a:lnTo>
                      <a:pt x="2003" y="3189"/>
                    </a:lnTo>
                    <a:lnTo>
                      <a:pt x="2012" y="3216"/>
                    </a:lnTo>
                    <a:lnTo>
                      <a:pt x="2016" y="3223"/>
                    </a:lnTo>
                    <a:lnTo>
                      <a:pt x="2021" y="3228"/>
                    </a:lnTo>
                    <a:lnTo>
                      <a:pt x="2028" y="3232"/>
                    </a:lnTo>
                    <a:lnTo>
                      <a:pt x="2036" y="3233"/>
                    </a:lnTo>
                    <a:lnTo>
                      <a:pt x="2053" y="3232"/>
                    </a:lnTo>
                    <a:lnTo>
                      <a:pt x="2064" y="3228"/>
                    </a:lnTo>
                    <a:lnTo>
                      <a:pt x="2087" y="3176"/>
                    </a:lnTo>
                    <a:lnTo>
                      <a:pt x="2104" y="3158"/>
                    </a:lnTo>
                    <a:lnTo>
                      <a:pt x="2106" y="3151"/>
                    </a:lnTo>
                    <a:lnTo>
                      <a:pt x="2464" y="341"/>
                    </a:lnTo>
                    <a:lnTo>
                      <a:pt x="2244" y="312"/>
                    </a:lnTo>
                    <a:lnTo>
                      <a:pt x="2125" y="297"/>
                    </a:lnTo>
                    <a:lnTo>
                      <a:pt x="2053" y="287"/>
                    </a:lnTo>
                    <a:lnTo>
                      <a:pt x="1817" y="253"/>
                    </a:lnTo>
                    <a:lnTo>
                      <a:pt x="1501" y="207"/>
                    </a:lnTo>
                    <a:lnTo>
                      <a:pt x="1355" y="185"/>
                    </a:lnTo>
                    <a:lnTo>
                      <a:pt x="1355" y="184"/>
                    </a:lnTo>
                    <a:lnTo>
                      <a:pt x="1293" y="175"/>
                    </a:lnTo>
                    <a:lnTo>
                      <a:pt x="739" y="85"/>
                    </a:lnTo>
                    <a:lnTo>
                      <a:pt x="262" y="0"/>
                    </a:lnTo>
                    <a:lnTo>
                      <a:pt x="0" y="1435"/>
                    </a:lnTo>
                    <a:lnTo>
                      <a:pt x="226" y="1718"/>
                    </a:lnTo>
                    <a:lnTo>
                      <a:pt x="457" y="2003"/>
                    </a:lnTo>
                    <a:lnTo>
                      <a:pt x="613" y="2193"/>
                    </a:lnTo>
                    <a:lnTo>
                      <a:pt x="795" y="2429"/>
                    </a:lnTo>
                    <a:lnTo>
                      <a:pt x="1104" y="2822"/>
                    </a:lnTo>
                    <a:lnTo>
                      <a:pt x="1433" y="3249"/>
                    </a:lnTo>
                    <a:lnTo>
                      <a:pt x="1608" y="3470"/>
                    </a:lnTo>
                    <a:lnTo>
                      <a:pt x="1790" y="3695"/>
                    </a:lnTo>
                    <a:lnTo>
                      <a:pt x="1790" y="3694"/>
                    </a:lnTo>
                    <a:lnTo>
                      <a:pt x="1804" y="3680"/>
                    </a:lnTo>
                    <a:lnTo>
                      <a:pt x="1804" y="3677"/>
                    </a:lnTo>
                    <a:lnTo>
                      <a:pt x="1797" y="3667"/>
                    </a:lnTo>
                    <a:lnTo>
                      <a:pt x="1795" y="3660"/>
                    </a:lnTo>
                    <a:lnTo>
                      <a:pt x="1800" y="3647"/>
                    </a:lnTo>
                    <a:lnTo>
                      <a:pt x="1810" y="3644"/>
                    </a:lnTo>
                  </a:path>
                </a:pathLst>
              </a:custGeom>
              <a:solidFill>
                <a:schemeClr val="accent2"/>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24" name="Freeform 188">
                <a:extLst>
                  <a:ext uri="{FF2B5EF4-FFF2-40B4-BE49-F238E27FC236}">
                    <a16:creationId xmlns:a16="http://schemas.microsoft.com/office/drawing/2014/main" id="{67AF3116-4AF5-8E13-68DF-8009E5AC40E1}"/>
                  </a:ext>
                </a:extLst>
              </p:cNvPr>
              <p:cNvSpPr>
                <a:spLocks noChangeArrowheads="1"/>
              </p:cNvSpPr>
              <p:nvPr/>
            </p:nvSpPr>
            <p:spPr bwMode="auto">
              <a:xfrm>
                <a:off x="5272634" y="2984090"/>
                <a:ext cx="617002" cy="661667"/>
              </a:xfrm>
              <a:custGeom>
                <a:avLst/>
                <a:gdLst>
                  <a:gd name="T0" fmla="*/ 2526 w 2621"/>
                  <a:gd name="T1" fmla="*/ 2588 h 2811"/>
                  <a:gd name="T2" fmla="*/ 2614 w 2621"/>
                  <a:gd name="T3" fmla="*/ 361 h 2811"/>
                  <a:gd name="T4" fmla="*/ 2408 w 2621"/>
                  <a:gd name="T5" fmla="*/ 122 h 2811"/>
                  <a:gd name="T6" fmla="*/ 2101 w 2621"/>
                  <a:gd name="T7" fmla="*/ 112 h 2811"/>
                  <a:gd name="T8" fmla="*/ 1574 w 2621"/>
                  <a:gd name="T9" fmla="*/ 89 h 2811"/>
                  <a:gd name="T10" fmla="*/ 1213 w 2621"/>
                  <a:gd name="T11" fmla="*/ 68 h 2811"/>
                  <a:gd name="T12" fmla="*/ 802 w 2621"/>
                  <a:gd name="T13" fmla="*/ 42 h 2811"/>
                  <a:gd name="T14" fmla="*/ 295 w 2621"/>
                  <a:gd name="T15" fmla="*/ 5 h 2811"/>
                  <a:gd name="T16" fmla="*/ 0 w 2621"/>
                  <a:gd name="T17" fmla="*/ 2784 h 2811"/>
                  <a:gd name="T18" fmla="*/ 336 w 2621"/>
                  <a:gd name="T19" fmla="*/ 2804 h 2811"/>
                  <a:gd name="T20" fmla="*/ 337 w 2621"/>
                  <a:gd name="T21" fmla="*/ 2790 h 2811"/>
                  <a:gd name="T22" fmla="*/ 338 w 2621"/>
                  <a:gd name="T23" fmla="*/ 2780 h 2811"/>
                  <a:gd name="T24" fmla="*/ 339 w 2621"/>
                  <a:gd name="T25" fmla="*/ 2766 h 2811"/>
                  <a:gd name="T26" fmla="*/ 340 w 2621"/>
                  <a:gd name="T27" fmla="*/ 2755 h 2811"/>
                  <a:gd name="T28" fmla="*/ 340 w 2621"/>
                  <a:gd name="T29" fmla="*/ 2745 h 2811"/>
                  <a:gd name="T30" fmla="*/ 341 w 2621"/>
                  <a:gd name="T31" fmla="*/ 2734 h 2811"/>
                  <a:gd name="T32" fmla="*/ 342 w 2621"/>
                  <a:gd name="T33" fmla="*/ 2720 h 2811"/>
                  <a:gd name="T34" fmla="*/ 343 w 2621"/>
                  <a:gd name="T35" fmla="*/ 2710 h 2811"/>
                  <a:gd name="T36" fmla="*/ 344 w 2621"/>
                  <a:gd name="T37" fmla="*/ 2700 h 2811"/>
                  <a:gd name="T38" fmla="*/ 345 w 2621"/>
                  <a:gd name="T39" fmla="*/ 2686 h 2811"/>
                  <a:gd name="T40" fmla="*/ 346 w 2621"/>
                  <a:gd name="T41" fmla="*/ 2675 h 2811"/>
                  <a:gd name="T42" fmla="*/ 346 w 2621"/>
                  <a:gd name="T43" fmla="*/ 2665 h 2811"/>
                  <a:gd name="T44" fmla="*/ 347 w 2621"/>
                  <a:gd name="T45" fmla="*/ 2654 h 2811"/>
                  <a:gd name="T46" fmla="*/ 348 w 2621"/>
                  <a:gd name="T47" fmla="*/ 2640 h 2811"/>
                  <a:gd name="T48" fmla="*/ 349 w 2621"/>
                  <a:gd name="T49" fmla="*/ 2630 h 2811"/>
                  <a:gd name="T50" fmla="*/ 350 w 2621"/>
                  <a:gd name="T51" fmla="*/ 2616 h 2811"/>
                  <a:gd name="T52" fmla="*/ 351 w 2621"/>
                  <a:gd name="T53" fmla="*/ 2605 h 2811"/>
                  <a:gd name="T54" fmla="*/ 352 w 2621"/>
                  <a:gd name="T55" fmla="*/ 2587 h 2811"/>
                  <a:gd name="T56" fmla="*/ 1052 w 2621"/>
                  <a:gd name="T57" fmla="*/ 2629 h 2811"/>
                  <a:gd name="T58" fmla="*/ 1039 w 2621"/>
                  <a:gd name="T59" fmla="*/ 2622 h 2811"/>
                  <a:gd name="T60" fmla="*/ 1029 w 2621"/>
                  <a:gd name="T61" fmla="*/ 2605 h 2811"/>
                  <a:gd name="T62" fmla="*/ 1025 w 2621"/>
                  <a:gd name="T63" fmla="*/ 2590 h 2811"/>
                  <a:gd name="T64" fmla="*/ 1020 w 2621"/>
                  <a:gd name="T65" fmla="*/ 2559 h 2811"/>
                  <a:gd name="T66" fmla="*/ 1012 w 2621"/>
                  <a:gd name="T67" fmla="*/ 2522 h 28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621" h="2811">
                    <a:moveTo>
                      <a:pt x="1879" y="2566"/>
                    </a:moveTo>
                    <a:lnTo>
                      <a:pt x="2526" y="2588"/>
                    </a:lnTo>
                    <a:lnTo>
                      <a:pt x="2597" y="360"/>
                    </a:lnTo>
                    <a:lnTo>
                      <a:pt x="2614" y="361"/>
                    </a:lnTo>
                    <a:lnTo>
                      <a:pt x="2620" y="130"/>
                    </a:lnTo>
                    <a:lnTo>
                      <a:pt x="2408" y="122"/>
                    </a:lnTo>
                    <a:lnTo>
                      <a:pt x="2251" y="118"/>
                    </a:lnTo>
                    <a:lnTo>
                      <a:pt x="2101" y="112"/>
                    </a:lnTo>
                    <a:lnTo>
                      <a:pt x="1737" y="96"/>
                    </a:lnTo>
                    <a:lnTo>
                      <a:pt x="1574" y="89"/>
                    </a:lnTo>
                    <a:lnTo>
                      <a:pt x="1451" y="82"/>
                    </a:lnTo>
                    <a:lnTo>
                      <a:pt x="1213" y="68"/>
                    </a:lnTo>
                    <a:lnTo>
                      <a:pt x="972" y="54"/>
                    </a:lnTo>
                    <a:lnTo>
                      <a:pt x="802" y="42"/>
                    </a:lnTo>
                    <a:lnTo>
                      <a:pt x="405" y="13"/>
                    </a:lnTo>
                    <a:lnTo>
                      <a:pt x="295" y="5"/>
                    </a:lnTo>
                    <a:lnTo>
                      <a:pt x="228" y="0"/>
                    </a:lnTo>
                    <a:lnTo>
                      <a:pt x="0" y="2784"/>
                    </a:lnTo>
                    <a:lnTo>
                      <a:pt x="335" y="2810"/>
                    </a:lnTo>
                    <a:lnTo>
                      <a:pt x="336" y="2804"/>
                    </a:lnTo>
                    <a:lnTo>
                      <a:pt x="336" y="2802"/>
                    </a:lnTo>
                    <a:lnTo>
                      <a:pt x="337" y="2790"/>
                    </a:lnTo>
                    <a:lnTo>
                      <a:pt x="337" y="2788"/>
                    </a:lnTo>
                    <a:lnTo>
                      <a:pt x="338" y="2780"/>
                    </a:lnTo>
                    <a:lnTo>
                      <a:pt x="338" y="2777"/>
                    </a:lnTo>
                    <a:lnTo>
                      <a:pt x="339" y="2766"/>
                    </a:lnTo>
                    <a:lnTo>
                      <a:pt x="339" y="2763"/>
                    </a:lnTo>
                    <a:lnTo>
                      <a:pt x="340" y="2755"/>
                    </a:lnTo>
                    <a:lnTo>
                      <a:pt x="340" y="2753"/>
                    </a:lnTo>
                    <a:lnTo>
                      <a:pt x="340" y="2745"/>
                    </a:lnTo>
                    <a:lnTo>
                      <a:pt x="340" y="2742"/>
                    </a:lnTo>
                    <a:lnTo>
                      <a:pt x="341" y="2734"/>
                    </a:lnTo>
                    <a:lnTo>
                      <a:pt x="341" y="2732"/>
                    </a:lnTo>
                    <a:lnTo>
                      <a:pt x="342" y="2720"/>
                    </a:lnTo>
                    <a:lnTo>
                      <a:pt x="342" y="2718"/>
                    </a:lnTo>
                    <a:lnTo>
                      <a:pt x="343" y="2710"/>
                    </a:lnTo>
                    <a:lnTo>
                      <a:pt x="343" y="2707"/>
                    </a:lnTo>
                    <a:lnTo>
                      <a:pt x="344" y="2700"/>
                    </a:lnTo>
                    <a:lnTo>
                      <a:pt x="344" y="2697"/>
                    </a:lnTo>
                    <a:lnTo>
                      <a:pt x="345" y="2686"/>
                    </a:lnTo>
                    <a:lnTo>
                      <a:pt x="345" y="2683"/>
                    </a:lnTo>
                    <a:lnTo>
                      <a:pt x="346" y="2675"/>
                    </a:lnTo>
                    <a:lnTo>
                      <a:pt x="346" y="2673"/>
                    </a:lnTo>
                    <a:lnTo>
                      <a:pt x="346" y="2665"/>
                    </a:lnTo>
                    <a:lnTo>
                      <a:pt x="346" y="2662"/>
                    </a:lnTo>
                    <a:lnTo>
                      <a:pt x="347" y="2654"/>
                    </a:lnTo>
                    <a:lnTo>
                      <a:pt x="347" y="2652"/>
                    </a:lnTo>
                    <a:lnTo>
                      <a:pt x="348" y="2640"/>
                    </a:lnTo>
                    <a:lnTo>
                      <a:pt x="348" y="2638"/>
                    </a:lnTo>
                    <a:lnTo>
                      <a:pt x="349" y="2630"/>
                    </a:lnTo>
                    <a:lnTo>
                      <a:pt x="349" y="2627"/>
                    </a:lnTo>
                    <a:lnTo>
                      <a:pt x="350" y="2616"/>
                    </a:lnTo>
                    <a:lnTo>
                      <a:pt x="350" y="2613"/>
                    </a:lnTo>
                    <a:lnTo>
                      <a:pt x="351" y="2605"/>
                    </a:lnTo>
                    <a:lnTo>
                      <a:pt x="351" y="2603"/>
                    </a:lnTo>
                    <a:lnTo>
                      <a:pt x="352" y="2587"/>
                    </a:lnTo>
                    <a:lnTo>
                      <a:pt x="1060" y="2637"/>
                    </a:lnTo>
                    <a:lnTo>
                      <a:pt x="1052" y="2629"/>
                    </a:lnTo>
                    <a:lnTo>
                      <a:pt x="1045" y="2627"/>
                    </a:lnTo>
                    <a:lnTo>
                      <a:pt x="1039" y="2622"/>
                    </a:lnTo>
                    <a:lnTo>
                      <a:pt x="1034" y="2616"/>
                    </a:lnTo>
                    <a:lnTo>
                      <a:pt x="1029" y="2605"/>
                    </a:lnTo>
                    <a:lnTo>
                      <a:pt x="1032" y="2602"/>
                    </a:lnTo>
                    <a:lnTo>
                      <a:pt x="1025" y="2590"/>
                    </a:lnTo>
                    <a:lnTo>
                      <a:pt x="1022" y="2581"/>
                    </a:lnTo>
                    <a:lnTo>
                      <a:pt x="1020" y="2559"/>
                    </a:lnTo>
                    <a:lnTo>
                      <a:pt x="1012" y="2539"/>
                    </a:lnTo>
                    <a:lnTo>
                      <a:pt x="1012" y="2522"/>
                    </a:lnTo>
                    <a:lnTo>
                      <a:pt x="1879" y="2566"/>
                    </a:lnTo>
                  </a:path>
                </a:pathLst>
              </a:custGeom>
              <a:solidFill>
                <a:schemeClr val="accent2"/>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25" name="Freeform 200">
                <a:extLst>
                  <a:ext uri="{FF2B5EF4-FFF2-40B4-BE49-F238E27FC236}">
                    <a16:creationId xmlns:a16="http://schemas.microsoft.com/office/drawing/2014/main" id="{F9279079-D6A8-90B3-33CF-2B79C212FE49}"/>
                  </a:ext>
                </a:extLst>
              </p:cNvPr>
              <p:cNvSpPr>
                <a:spLocks noChangeArrowheads="1"/>
              </p:cNvSpPr>
              <p:nvPr/>
            </p:nvSpPr>
            <p:spPr bwMode="auto">
              <a:xfrm>
                <a:off x="5814848" y="2318268"/>
                <a:ext cx="775927" cy="347972"/>
              </a:xfrm>
              <a:custGeom>
                <a:avLst/>
                <a:gdLst>
                  <a:gd name="T0" fmla="*/ 2718 w 3292"/>
                  <a:gd name="T1" fmla="*/ 163 h 1477"/>
                  <a:gd name="T2" fmla="*/ 2698 w 3292"/>
                  <a:gd name="T3" fmla="*/ 139 h 1477"/>
                  <a:gd name="T4" fmla="*/ 2642 w 3292"/>
                  <a:gd name="T5" fmla="*/ 124 h 1477"/>
                  <a:gd name="T6" fmla="*/ 2592 w 3292"/>
                  <a:gd name="T7" fmla="*/ 115 h 1477"/>
                  <a:gd name="T8" fmla="*/ 2545 w 3292"/>
                  <a:gd name="T9" fmla="*/ 77 h 1477"/>
                  <a:gd name="T10" fmla="*/ 2456 w 3292"/>
                  <a:gd name="T11" fmla="*/ 85 h 1477"/>
                  <a:gd name="T12" fmla="*/ 2395 w 3292"/>
                  <a:gd name="T13" fmla="*/ 89 h 1477"/>
                  <a:gd name="T14" fmla="*/ 2354 w 3292"/>
                  <a:gd name="T15" fmla="*/ 87 h 1477"/>
                  <a:gd name="T16" fmla="*/ 2314 w 3292"/>
                  <a:gd name="T17" fmla="*/ 93 h 1477"/>
                  <a:gd name="T18" fmla="*/ 2287 w 3292"/>
                  <a:gd name="T19" fmla="*/ 125 h 1477"/>
                  <a:gd name="T20" fmla="*/ 2228 w 3292"/>
                  <a:gd name="T21" fmla="*/ 111 h 1477"/>
                  <a:gd name="T22" fmla="*/ 2143 w 3292"/>
                  <a:gd name="T23" fmla="*/ 60 h 1477"/>
                  <a:gd name="T24" fmla="*/ 1419 w 3292"/>
                  <a:gd name="T25" fmla="*/ 27 h 1477"/>
                  <a:gd name="T26" fmla="*/ 536 w 3292"/>
                  <a:gd name="T27" fmla="*/ 974 h 1477"/>
                  <a:gd name="T28" fmla="*/ 2036 w 3292"/>
                  <a:gd name="T29" fmla="*/ 1473 h 1477"/>
                  <a:gd name="T30" fmla="*/ 3287 w 3292"/>
                  <a:gd name="T31" fmla="*/ 1438 h 1477"/>
                  <a:gd name="T32" fmla="*/ 3282 w 3292"/>
                  <a:gd name="T33" fmla="*/ 1393 h 1477"/>
                  <a:gd name="T34" fmla="*/ 3249 w 3292"/>
                  <a:gd name="T35" fmla="*/ 1351 h 1477"/>
                  <a:gd name="T36" fmla="*/ 3236 w 3292"/>
                  <a:gd name="T37" fmla="*/ 1331 h 1477"/>
                  <a:gd name="T38" fmla="*/ 3211 w 3292"/>
                  <a:gd name="T39" fmla="*/ 1306 h 1477"/>
                  <a:gd name="T40" fmla="*/ 3180 w 3292"/>
                  <a:gd name="T41" fmla="*/ 1290 h 1477"/>
                  <a:gd name="T42" fmla="*/ 3177 w 3292"/>
                  <a:gd name="T43" fmla="*/ 1249 h 1477"/>
                  <a:gd name="T44" fmla="*/ 3168 w 3292"/>
                  <a:gd name="T45" fmla="*/ 1228 h 1477"/>
                  <a:gd name="T46" fmla="*/ 3163 w 3292"/>
                  <a:gd name="T47" fmla="*/ 1201 h 1477"/>
                  <a:gd name="T48" fmla="*/ 3135 w 3292"/>
                  <a:gd name="T49" fmla="*/ 1188 h 1477"/>
                  <a:gd name="T50" fmla="*/ 3135 w 3292"/>
                  <a:gd name="T51" fmla="*/ 1149 h 1477"/>
                  <a:gd name="T52" fmla="*/ 3105 w 3292"/>
                  <a:gd name="T53" fmla="*/ 1123 h 1477"/>
                  <a:gd name="T54" fmla="*/ 3102 w 3292"/>
                  <a:gd name="T55" fmla="*/ 1071 h 1477"/>
                  <a:gd name="T56" fmla="*/ 3102 w 3292"/>
                  <a:gd name="T57" fmla="*/ 1036 h 1477"/>
                  <a:gd name="T58" fmla="*/ 3099 w 3292"/>
                  <a:gd name="T59" fmla="*/ 989 h 1477"/>
                  <a:gd name="T60" fmla="*/ 3087 w 3292"/>
                  <a:gd name="T61" fmla="*/ 961 h 1477"/>
                  <a:gd name="T62" fmla="*/ 3085 w 3292"/>
                  <a:gd name="T63" fmla="*/ 940 h 1477"/>
                  <a:gd name="T64" fmla="*/ 3088 w 3292"/>
                  <a:gd name="T65" fmla="*/ 913 h 1477"/>
                  <a:gd name="T66" fmla="*/ 3072 w 3292"/>
                  <a:gd name="T67" fmla="*/ 877 h 1477"/>
                  <a:gd name="T68" fmla="*/ 3072 w 3292"/>
                  <a:gd name="T69" fmla="*/ 826 h 1477"/>
                  <a:gd name="T70" fmla="*/ 3046 w 3292"/>
                  <a:gd name="T71" fmla="*/ 804 h 1477"/>
                  <a:gd name="T72" fmla="*/ 3058 w 3292"/>
                  <a:gd name="T73" fmla="*/ 745 h 1477"/>
                  <a:gd name="T74" fmla="*/ 3031 w 3292"/>
                  <a:gd name="T75" fmla="*/ 707 h 1477"/>
                  <a:gd name="T76" fmla="*/ 3011 w 3292"/>
                  <a:gd name="T77" fmla="*/ 712 h 1477"/>
                  <a:gd name="T78" fmla="*/ 2994 w 3292"/>
                  <a:gd name="T79" fmla="*/ 676 h 1477"/>
                  <a:gd name="T80" fmla="*/ 2989 w 3292"/>
                  <a:gd name="T81" fmla="*/ 625 h 1477"/>
                  <a:gd name="T82" fmla="*/ 2999 w 3292"/>
                  <a:gd name="T83" fmla="*/ 586 h 1477"/>
                  <a:gd name="T84" fmla="*/ 2963 w 3292"/>
                  <a:gd name="T85" fmla="*/ 526 h 1477"/>
                  <a:gd name="T86" fmla="*/ 2952 w 3292"/>
                  <a:gd name="T87" fmla="*/ 482 h 1477"/>
                  <a:gd name="T88" fmla="*/ 2919 w 3292"/>
                  <a:gd name="T89" fmla="*/ 426 h 1477"/>
                  <a:gd name="T90" fmla="*/ 2889 w 3292"/>
                  <a:gd name="T91" fmla="*/ 397 h 1477"/>
                  <a:gd name="T92" fmla="*/ 2890 w 3292"/>
                  <a:gd name="T93" fmla="*/ 356 h 1477"/>
                  <a:gd name="T94" fmla="*/ 2877 w 3292"/>
                  <a:gd name="T95" fmla="*/ 330 h 1477"/>
                  <a:gd name="T96" fmla="*/ 2868 w 3292"/>
                  <a:gd name="T97" fmla="*/ 262 h 1477"/>
                  <a:gd name="T98" fmla="*/ 2831 w 3292"/>
                  <a:gd name="T99" fmla="*/ 239 h 1477"/>
                  <a:gd name="T100" fmla="*/ 2772 w 3292"/>
                  <a:gd name="T101" fmla="*/ 217 h 1477"/>
                  <a:gd name="T102" fmla="*/ 2746 w 3292"/>
                  <a:gd name="T103" fmla="*/ 185 h 14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292" h="1477">
                    <a:moveTo>
                      <a:pt x="2748" y="164"/>
                    </a:moveTo>
                    <a:lnTo>
                      <a:pt x="2742" y="164"/>
                    </a:lnTo>
                    <a:lnTo>
                      <a:pt x="2728" y="165"/>
                    </a:lnTo>
                    <a:lnTo>
                      <a:pt x="2718" y="163"/>
                    </a:lnTo>
                    <a:lnTo>
                      <a:pt x="2712" y="159"/>
                    </a:lnTo>
                    <a:lnTo>
                      <a:pt x="2708" y="154"/>
                    </a:lnTo>
                    <a:lnTo>
                      <a:pt x="2705" y="147"/>
                    </a:lnTo>
                    <a:lnTo>
                      <a:pt x="2698" y="139"/>
                    </a:lnTo>
                    <a:lnTo>
                      <a:pt x="2693" y="137"/>
                    </a:lnTo>
                    <a:lnTo>
                      <a:pt x="2659" y="135"/>
                    </a:lnTo>
                    <a:lnTo>
                      <a:pt x="2650" y="131"/>
                    </a:lnTo>
                    <a:lnTo>
                      <a:pt x="2642" y="124"/>
                    </a:lnTo>
                    <a:lnTo>
                      <a:pt x="2631" y="121"/>
                    </a:lnTo>
                    <a:lnTo>
                      <a:pt x="2621" y="117"/>
                    </a:lnTo>
                    <a:lnTo>
                      <a:pt x="2603" y="117"/>
                    </a:lnTo>
                    <a:lnTo>
                      <a:pt x="2592" y="115"/>
                    </a:lnTo>
                    <a:lnTo>
                      <a:pt x="2582" y="110"/>
                    </a:lnTo>
                    <a:lnTo>
                      <a:pt x="2573" y="104"/>
                    </a:lnTo>
                    <a:lnTo>
                      <a:pt x="2558" y="92"/>
                    </a:lnTo>
                    <a:lnTo>
                      <a:pt x="2545" y="77"/>
                    </a:lnTo>
                    <a:lnTo>
                      <a:pt x="2541" y="73"/>
                    </a:lnTo>
                    <a:lnTo>
                      <a:pt x="2535" y="70"/>
                    </a:lnTo>
                    <a:lnTo>
                      <a:pt x="2528" y="70"/>
                    </a:lnTo>
                    <a:lnTo>
                      <a:pt x="2456" y="85"/>
                    </a:lnTo>
                    <a:lnTo>
                      <a:pt x="2444" y="85"/>
                    </a:lnTo>
                    <a:lnTo>
                      <a:pt x="2417" y="79"/>
                    </a:lnTo>
                    <a:lnTo>
                      <a:pt x="2411" y="81"/>
                    </a:lnTo>
                    <a:lnTo>
                      <a:pt x="2395" y="89"/>
                    </a:lnTo>
                    <a:lnTo>
                      <a:pt x="2384" y="90"/>
                    </a:lnTo>
                    <a:lnTo>
                      <a:pt x="2378" y="88"/>
                    </a:lnTo>
                    <a:lnTo>
                      <a:pt x="2369" y="83"/>
                    </a:lnTo>
                    <a:lnTo>
                      <a:pt x="2354" y="87"/>
                    </a:lnTo>
                    <a:lnTo>
                      <a:pt x="2328" y="82"/>
                    </a:lnTo>
                    <a:lnTo>
                      <a:pt x="2316" y="86"/>
                    </a:lnTo>
                    <a:lnTo>
                      <a:pt x="2314" y="88"/>
                    </a:lnTo>
                    <a:lnTo>
                      <a:pt x="2314" y="93"/>
                    </a:lnTo>
                    <a:lnTo>
                      <a:pt x="2304" y="113"/>
                    </a:lnTo>
                    <a:lnTo>
                      <a:pt x="2302" y="115"/>
                    </a:lnTo>
                    <a:lnTo>
                      <a:pt x="2294" y="122"/>
                    </a:lnTo>
                    <a:lnTo>
                      <a:pt x="2287" y="125"/>
                    </a:lnTo>
                    <a:lnTo>
                      <a:pt x="2277" y="126"/>
                    </a:lnTo>
                    <a:lnTo>
                      <a:pt x="2265" y="125"/>
                    </a:lnTo>
                    <a:lnTo>
                      <a:pt x="2235" y="115"/>
                    </a:lnTo>
                    <a:lnTo>
                      <a:pt x="2228" y="111"/>
                    </a:lnTo>
                    <a:lnTo>
                      <a:pt x="2224" y="103"/>
                    </a:lnTo>
                    <a:lnTo>
                      <a:pt x="2172" y="82"/>
                    </a:lnTo>
                    <a:lnTo>
                      <a:pt x="2157" y="69"/>
                    </a:lnTo>
                    <a:lnTo>
                      <a:pt x="2143" y="60"/>
                    </a:lnTo>
                    <a:lnTo>
                      <a:pt x="2133" y="58"/>
                    </a:lnTo>
                    <a:lnTo>
                      <a:pt x="2093" y="34"/>
                    </a:lnTo>
                    <a:lnTo>
                      <a:pt x="2083" y="23"/>
                    </a:lnTo>
                    <a:lnTo>
                      <a:pt x="1419" y="27"/>
                    </a:lnTo>
                    <a:lnTo>
                      <a:pt x="721" y="19"/>
                    </a:lnTo>
                    <a:lnTo>
                      <a:pt x="32" y="0"/>
                    </a:lnTo>
                    <a:lnTo>
                      <a:pt x="0" y="955"/>
                    </a:lnTo>
                    <a:lnTo>
                      <a:pt x="536" y="974"/>
                    </a:lnTo>
                    <a:lnTo>
                      <a:pt x="760" y="979"/>
                    </a:lnTo>
                    <a:lnTo>
                      <a:pt x="752" y="1469"/>
                    </a:lnTo>
                    <a:lnTo>
                      <a:pt x="1470" y="1476"/>
                    </a:lnTo>
                    <a:lnTo>
                      <a:pt x="2036" y="1473"/>
                    </a:lnTo>
                    <a:lnTo>
                      <a:pt x="2600" y="1462"/>
                    </a:lnTo>
                    <a:lnTo>
                      <a:pt x="3165" y="1444"/>
                    </a:lnTo>
                    <a:lnTo>
                      <a:pt x="3291" y="1439"/>
                    </a:lnTo>
                    <a:lnTo>
                      <a:pt x="3287" y="1438"/>
                    </a:lnTo>
                    <a:lnTo>
                      <a:pt x="3278" y="1428"/>
                    </a:lnTo>
                    <a:lnTo>
                      <a:pt x="3277" y="1418"/>
                    </a:lnTo>
                    <a:lnTo>
                      <a:pt x="3279" y="1402"/>
                    </a:lnTo>
                    <a:lnTo>
                      <a:pt x="3282" y="1393"/>
                    </a:lnTo>
                    <a:lnTo>
                      <a:pt x="3270" y="1380"/>
                    </a:lnTo>
                    <a:lnTo>
                      <a:pt x="3267" y="1373"/>
                    </a:lnTo>
                    <a:lnTo>
                      <a:pt x="3262" y="1367"/>
                    </a:lnTo>
                    <a:lnTo>
                      <a:pt x="3249" y="1351"/>
                    </a:lnTo>
                    <a:lnTo>
                      <a:pt x="3256" y="1334"/>
                    </a:lnTo>
                    <a:lnTo>
                      <a:pt x="3255" y="1333"/>
                    </a:lnTo>
                    <a:lnTo>
                      <a:pt x="3252" y="1332"/>
                    </a:lnTo>
                    <a:lnTo>
                      <a:pt x="3236" y="1331"/>
                    </a:lnTo>
                    <a:lnTo>
                      <a:pt x="3227" y="1326"/>
                    </a:lnTo>
                    <a:lnTo>
                      <a:pt x="3222" y="1319"/>
                    </a:lnTo>
                    <a:lnTo>
                      <a:pt x="3215" y="1308"/>
                    </a:lnTo>
                    <a:lnTo>
                      <a:pt x="3211" y="1306"/>
                    </a:lnTo>
                    <a:lnTo>
                      <a:pt x="3206" y="1306"/>
                    </a:lnTo>
                    <a:lnTo>
                      <a:pt x="3199" y="1307"/>
                    </a:lnTo>
                    <a:lnTo>
                      <a:pt x="3187" y="1306"/>
                    </a:lnTo>
                    <a:lnTo>
                      <a:pt x="3180" y="1290"/>
                    </a:lnTo>
                    <a:lnTo>
                      <a:pt x="3191" y="1280"/>
                    </a:lnTo>
                    <a:lnTo>
                      <a:pt x="3186" y="1269"/>
                    </a:lnTo>
                    <a:lnTo>
                      <a:pt x="3177" y="1253"/>
                    </a:lnTo>
                    <a:lnTo>
                      <a:pt x="3177" y="1249"/>
                    </a:lnTo>
                    <a:lnTo>
                      <a:pt x="3177" y="1241"/>
                    </a:lnTo>
                    <a:lnTo>
                      <a:pt x="3177" y="1241"/>
                    </a:lnTo>
                    <a:lnTo>
                      <a:pt x="3175" y="1235"/>
                    </a:lnTo>
                    <a:lnTo>
                      <a:pt x="3168" y="1228"/>
                    </a:lnTo>
                    <a:lnTo>
                      <a:pt x="3163" y="1216"/>
                    </a:lnTo>
                    <a:lnTo>
                      <a:pt x="3162" y="1208"/>
                    </a:lnTo>
                    <a:lnTo>
                      <a:pt x="3163" y="1202"/>
                    </a:lnTo>
                    <a:lnTo>
                      <a:pt x="3163" y="1201"/>
                    </a:lnTo>
                    <a:lnTo>
                      <a:pt x="3161" y="1199"/>
                    </a:lnTo>
                    <a:lnTo>
                      <a:pt x="3153" y="1197"/>
                    </a:lnTo>
                    <a:lnTo>
                      <a:pt x="3144" y="1196"/>
                    </a:lnTo>
                    <a:lnTo>
                      <a:pt x="3135" y="1188"/>
                    </a:lnTo>
                    <a:lnTo>
                      <a:pt x="3132" y="1171"/>
                    </a:lnTo>
                    <a:lnTo>
                      <a:pt x="3134" y="1150"/>
                    </a:lnTo>
                    <a:lnTo>
                      <a:pt x="3135" y="1150"/>
                    </a:lnTo>
                    <a:lnTo>
                      <a:pt x="3135" y="1149"/>
                    </a:lnTo>
                    <a:lnTo>
                      <a:pt x="3135" y="1141"/>
                    </a:lnTo>
                    <a:lnTo>
                      <a:pt x="3132" y="1134"/>
                    </a:lnTo>
                    <a:lnTo>
                      <a:pt x="3127" y="1131"/>
                    </a:lnTo>
                    <a:lnTo>
                      <a:pt x="3105" y="1123"/>
                    </a:lnTo>
                    <a:lnTo>
                      <a:pt x="3093" y="1098"/>
                    </a:lnTo>
                    <a:lnTo>
                      <a:pt x="3092" y="1090"/>
                    </a:lnTo>
                    <a:lnTo>
                      <a:pt x="3096" y="1078"/>
                    </a:lnTo>
                    <a:lnTo>
                      <a:pt x="3102" y="1071"/>
                    </a:lnTo>
                    <a:lnTo>
                      <a:pt x="3107" y="1063"/>
                    </a:lnTo>
                    <a:lnTo>
                      <a:pt x="3102" y="1055"/>
                    </a:lnTo>
                    <a:lnTo>
                      <a:pt x="3101" y="1048"/>
                    </a:lnTo>
                    <a:lnTo>
                      <a:pt x="3102" y="1036"/>
                    </a:lnTo>
                    <a:lnTo>
                      <a:pt x="3107" y="1018"/>
                    </a:lnTo>
                    <a:lnTo>
                      <a:pt x="3105" y="1008"/>
                    </a:lnTo>
                    <a:lnTo>
                      <a:pt x="3100" y="995"/>
                    </a:lnTo>
                    <a:lnTo>
                      <a:pt x="3099" y="989"/>
                    </a:lnTo>
                    <a:lnTo>
                      <a:pt x="3100" y="976"/>
                    </a:lnTo>
                    <a:lnTo>
                      <a:pt x="3099" y="973"/>
                    </a:lnTo>
                    <a:lnTo>
                      <a:pt x="3093" y="969"/>
                    </a:lnTo>
                    <a:lnTo>
                      <a:pt x="3087" y="961"/>
                    </a:lnTo>
                    <a:lnTo>
                      <a:pt x="3084" y="954"/>
                    </a:lnTo>
                    <a:lnTo>
                      <a:pt x="3086" y="945"/>
                    </a:lnTo>
                    <a:lnTo>
                      <a:pt x="3087" y="943"/>
                    </a:lnTo>
                    <a:lnTo>
                      <a:pt x="3085" y="940"/>
                    </a:lnTo>
                    <a:lnTo>
                      <a:pt x="3081" y="937"/>
                    </a:lnTo>
                    <a:lnTo>
                      <a:pt x="3081" y="927"/>
                    </a:lnTo>
                    <a:lnTo>
                      <a:pt x="3084" y="923"/>
                    </a:lnTo>
                    <a:lnTo>
                      <a:pt x="3088" y="913"/>
                    </a:lnTo>
                    <a:lnTo>
                      <a:pt x="3086" y="907"/>
                    </a:lnTo>
                    <a:lnTo>
                      <a:pt x="3084" y="891"/>
                    </a:lnTo>
                    <a:lnTo>
                      <a:pt x="3081" y="879"/>
                    </a:lnTo>
                    <a:lnTo>
                      <a:pt x="3072" y="877"/>
                    </a:lnTo>
                    <a:lnTo>
                      <a:pt x="3063" y="867"/>
                    </a:lnTo>
                    <a:lnTo>
                      <a:pt x="3063" y="856"/>
                    </a:lnTo>
                    <a:lnTo>
                      <a:pt x="3065" y="830"/>
                    </a:lnTo>
                    <a:lnTo>
                      <a:pt x="3072" y="826"/>
                    </a:lnTo>
                    <a:lnTo>
                      <a:pt x="3079" y="817"/>
                    </a:lnTo>
                    <a:lnTo>
                      <a:pt x="3078" y="816"/>
                    </a:lnTo>
                    <a:lnTo>
                      <a:pt x="3060" y="811"/>
                    </a:lnTo>
                    <a:lnTo>
                      <a:pt x="3046" y="804"/>
                    </a:lnTo>
                    <a:lnTo>
                      <a:pt x="3056" y="767"/>
                    </a:lnTo>
                    <a:lnTo>
                      <a:pt x="3055" y="763"/>
                    </a:lnTo>
                    <a:lnTo>
                      <a:pt x="3058" y="745"/>
                    </a:lnTo>
                    <a:lnTo>
                      <a:pt x="3058" y="745"/>
                    </a:lnTo>
                    <a:lnTo>
                      <a:pt x="3039" y="741"/>
                    </a:lnTo>
                    <a:lnTo>
                      <a:pt x="3031" y="737"/>
                    </a:lnTo>
                    <a:lnTo>
                      <a:pt x="3026" y="727"/>
                    </a:lnTo>
                    <a:lnTo>
                      <a:pt x="3031" y="707"/>
                    </a:lnTo>
                    <a:lnTo>
                      <a:pt x="3029" y="706"/>
                    </a:lnTo>
                    <a:lnTo>
                      <a:pt x="3029" y="706"/>
                    </a:lnTo>
                    <a:lnTo>
                      <a:pt x="3021" y="712"/>
                    </a:lnTo>
                    <a:lnTo>
                      <a:pt x="3011" y="712"/>
                    </a:lnTo>
                    <a:lnTo>
                      <a:pt x="2997" y="703"/>
                    </a:lnTo>
                    <a:lnTo>
                      <a:pt x="2996" y="688"/>
                    </a:lnTo>
                    <a:lnTo>
                      <a:pt x="2998" y="679"/>
                    </a:lnTo>
                    <a:lnTo>
                      <a:pt x="2994" y="676"/>
                    </a:lnTo>
                    <a:lnTo>
                      <a:pt x="2990" y="665"/>
                    </a:lnTo>
                    <a:lnTo>
                      <a:pt x="2988" y="653"/>
                    </a:lnTo>
                    <a:lnTo>
                      <a:pt x="2987" y="630"/>
                    </a:lnTo>
                    <a:lnTo>
                      <a:pt x="2989" y="625"/>
                    </a:lnTo>
                    <a:lnTo>
                      <a:pt x="2995" y="615"/>
                    </a:lnTo>
                    <a:lnTo>
                      <a:pt x="2994" y="606"/>
                    </a:lnTo>
                    <a:lnTo>
                      <a:pt x="2995" y="596"/>
                    </a:lnTo>
                    <a:lnTo>
                      <a:pt x="2999" y="586"/>
                    </a:lnTo>
                    <a:lnTo>
                      <a:pt x="2999" y="580"/>
                    </a:lnTo>
                    <a:lnTo>
                      <a:pt x="2997" y="572"/>
                    </a:lnTo>
                    <a:lnTo>
                      <a:pt x="2973" y="549"/>
                    </a:lnTo>
                    <a:lnTo>
                      <a:pt x="2963" y="526"/>
                    </a:lnTo>
                    <a:lnTo>
                      <a:pt x="2963" y="517"/>
                    </a:lnTo>
                    <a:lnTo>
                      <a:pt x="2967" y="506"/>
                    </a:lnTo>
                    <a:lnTo>
                      <a:pt x="2963" y="491"/>
                    </a:lnTo>
                    <a:lnTo>
                      <a:pt x="2952" y="482"/>
                    </a:lnTo>
                    <a:lnTo>
                      <a:pt x="2934" y="472"/>
                    </a:lnTo>
                    <a:lnTo>
                      <a:pt x="2922" y="457"/>
                    </a:lnTo>
                    <a:lnTo>
                      <a:pt x="2920" y="444"/>
                    </a:lnTo>
                    <a:lnTo>
                      <a:pt x="2919" y="426"/>
                    </a:lnTo>
                    <a:lnTo>
                      <a:pt x="2916" y="420"/>
                    </a:lnTo>
                    <a:lnTo>
                      <a:pt x="2910" y="416"/>
                    </a:lnTo>
                    <a:lnTo>
                      <a:pt x="2896" y="407"/>
                    </a:lnTo>
                    <a:lnTo>
                      <a:pt x="2889" y="397"/>
                    </a:lnTo>
                    <a:lnTo>
                      <a:pt x="2884" y="383"/>
                    </a:lnTo>
                    <a:lnTo>
                      <a:pt x="2886" y="373"/>
                    </a:lnTo>
                    <a:lnTo>
                      <a:pt x="2889" y="363"/>
                    </a:lnTo>
                    <a:lnTo>
                      <a:pt x="2890" y="356"/>
                    </a:lnTo>
                    <a:lnTo>
                      <a:pt x="2889" y="345"/>
                    </a:lnTo>
                    <a:lnTo>
                      <a:pt x="2887" y="340"/>
                    </a:lnTo>
                    <a:lnTo>
                      <a:pt x="2884" y="336"/>
                    </a:lnTo>
                    <a:lnTo>
                      <a:pt x="2877" y="330"/>
                    </a:lnTo>
                    <a:lnTo>
                      <a:pt x="2876" y="322"/>
                    </a:lnTo>
                    <a:lnTo>
                      <a:pt x="2863" y="306"/>
                    </a:lnTo>
                    <a:lnTo>
                      <a:pt x="2864" y="283"/>
                    </a:lnTo>
                    <a:lnTo>
                      <a:pt x="2868" y="262"/>
                    </a:lnTo>
                    <a:lnTo>
                      <a:pt x="2864" y="247"/>
                    </a:lnTo>
                    <a:lnTo>
                      <a:pt x="2861" y="244"/>
                    </a:lnTo>
                    <a:lnTo>
                      <a:pt x="2853" y="242"/>
                    </a:lnTo>
                    <a:lnTo>
                      <a:pt x="2831" y="239"/>
                    </a:lnTo>
                    <a:lnTo>
                      <a:pt x="2831" y="239"/>
                    </a:lnTo>
                    <a:lnTo>
                      <a:pt x="2786" y="233"/>
                    </a:lnTo>
                    <a:lnTo>
                      <a:pt x="2777" y="226"/>
                    </a:lnTo>
                    <a:lnTo>
                      <a:pt x="2772" y="217"/>
                    </a:lnTo>
                    <a:lnTo>
                      <a:pt x="2770" y="209"/>
                    </a:lnTo>
                    <a:lnTo>
                      <a:pt x="2767" y="204"/>
                    </a:lnTo>
                    <a:lnTo>
                      <a:pt x="2752" y="193"/>
                    </a:lnTo>
                    <a:lnTo>
                      <a:pt x="2746" y="185"/>
                    </a:lnTo>
                    <a:lnTo>
                      <a:pt x="2745" y="174"/>
                    </a:lnTo>
                    <a:lnTo>
                      <a:pt x="2749" y="165"/>
                    </a:lnTo>
                    <a:lnTo>
                      <a:pt x="2748" y="164"/>
                    </a:lnTo>
                  </a:path>
                </a:pathLst>
              </a:custGeom>
              <a:solidFill>
                <a:schemeClr val="accent2"/>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26" name="Freeform 201">
                <a:extLst>
                  <a:ext uri="{FF2B5EF4-FFF2-40B4-BE49-F238E27FC236}">
                    <a16:creationId xmlns:a16="http://schemas.microsoft.com/office/drawing/2014/main" id="{72F6650F-CBF0-BBBD-7BE1-014767EA11DC}"/>
                  </a:ext>
                </a:extLst>
              </p:cNvPr>
              <p:cNvSpPr>
                <a:spLocks noChangeArrowheads="1"/>
              </p:cNvSpPr>
              <p:nvPr/>
            </p:nvSpPr>
            <p:spPr bwMode="auto">
              <a:xfrm>
                <a:off x="5835622" y="1644136"/>
                <a:ext cx="626351" cy="342779"/>
              </a:xfrm>
              <a:custGeom>
                <a:avLst/>
                <a:gdLst>
                  <a:gd name="T0" fmla="*/ 912 w 2659"/>
                  <a:gd name="T1" fmla="*/ 1451 h 1456"/>
                  <a:gd name="T2" fmla="*/ 2083 w 2659"/>
                  <a:gd name="T3" fmla="*/ 1450 h 1456"/>
                  <a:gd name="T4" fmla="*/ 2653 w 2659"/>
                  <a:gd name="T5" fmla="*/ 1410 h 1456"/>
                  <a:gd name="T6" fmla="*/ 2657 w 2659"/>
                  <a:gd name="T7" fmla="*/ 1383 h 1456"/>
                  <a:gd name="T8" fmla="*/ 2658 w 2659"/>
                  <a:gd name="T9" fmla="*/ 1367 h 1456"/>
                  <a:gd name="T10" fmla="*/ 2654 w 2659"/>
                  <a:gd name="T11" fmla="*/ 1336 h 1456"/>
                  <a:gd name="T12" fmla="*/ 2643 w 2659"/>
                  <a:gd name="T13" fmla="*/ 1314 h 1456"/>
                  <a:gd name="T14" fmla="*/ 2641 w 2659"/>
                  <a:gd name="T15" fmla="*/ 1273 h 1456"/>
                  <a:gd name="T16" fmla="*/ 2635 w 2659"/>
                  <a:gd name="T17" fmla="*/ 1258 h 1456"/>
                  <a:gd name="T18" fmla="*/ 2600 w 2659"/>
                  <a:gd name="T19" fmla="*/ 1215 h 1456"/>
                  <a:gd name="T20" fmla="*/ 2595 w 2659"/>
                  <a:gd name="T21" fmla="*/ 1196 h 1456"/>
                  <a:gd name="T22" fmla="*/ 2589 w 2659"/>
                  <a:gd name="T23" fmla="*/ 1189 h 1456"/>
                  <a:gd name="T24" fmla="*/ 2587 w 2659"/>
                  <a:gd name="T25" fmla="*/ 1169 h 1456"/>
                  <a:gd name="T26" fmla="*/ 2582 w 2659"/>
                  <a:gd name="T27" fmla="*/ 1137 h 1456"/>
                  <a:gd name="T28" fmla="*/ 2565 w 2659"/>
                  <a:gd name="T29" fmla="*/ 1113 h 1456"/>
                  <a:gd name="T30" fmla="*/ 2568 w 2659"/>
                  <a:gd name="T31" fmla="*/ 1083 h 1456"/>
                  <a:gd name="T32" fmla="*/ 2568 w 2659"/>
                  <a:gd name="T33" fmla="*/ 1065 h 1456"/>
                  <a:gd name="T34" fmla="*/ 2560 w 2659"/>
                  <a:gd name="T35" fmla="*/ 1040 h 1456"/>
                  <a:gd name="T36" fmla="*/ 2566 w 2659"/>
                  <a:gd name="T37" fmla="*/ 1021 h 1456"/>
                  <a:gd name="T38" fmla="*/ 2565 w 2659"/>
                  <a:gd name="T39" fmla="*/ 1002 h 1456"/>
                  <a:gd name="T40" fmla="*/ 2571 w 2659"/>
                  <a:gd name="T41" fmla="*/ 988 h 1456"/>
                  <a:gd name="T42" fmla="*/ 2561 w 2659"/>
                  <a:gd name="T43" fmla="*/ 976 h 1456"/>
                  <a:gd name="T44" fmla="*/ 2558 w 2659"/>
                  <a:gd name="T45" fmla="*/ 969 h 1456"/>
                  <a:gd name="T46" fmla="*/ 2553 w 2659"/>
                  <a:gd name="T47" fmla="*/ 956 h 1456"/>
                  <a:gd name="T48" fmla="*/ 2549 w 2659"/>
                  <a:gd name="T49" fmla="*/ 942 h 1456"/>
                  <a:gd name="T50" fmla="*/ 2550 w 2659"/>
                  <a:gd name="T51" fmla="*/ 901 h 1456"/>
                  <a:gd name="T52" fmla="*/ 2544 w 2659"/>
                  <a:gd name="T53" fmla="*/ 875 h 1456"/>
                  <a:gd name="T54" fmla="*/ 2545 w 2659"/>
                  <a:gd name="T55" fmla="*/ 854 h 1456"/>
                  <a:gd name="T56" fmla="*/ 2537 w 2659"/>
                  <a:gd name="T57" fmla="*/ 820 h 1456"/>
                  <a:gd name="T58" fmla="*/ 2537 w 2659"/>
                  <a:gd name="T59" fmla="*/ 758 h 1456"/>
                  <a:gd name="T60" fmla="*/ 2528 w 2659"/>
                  <a:gd name="T61" fmla="*/ 735 h 1456"/>
                  <a:gd name="T62" fmla="*/ 2533 w 2659"/>
                  <a:gd name="T63" fmla="*/ 706 h 1456"/>
                  <a:gd name="T64" fmla="*/ 2529 w 2659"/>
                  <a:gd name="T65" fmla="*/ 688 h 1456"/>
                  <a:gd name="T66" fmla="*/ 2528 w 2659"/>
                  <a:gd name="T67" fmla="*/ 666 h 1456"/>
                  <a:gd name="T68" fmla="*/ 2524 w 2659"/>
                  <a:gd name="T69" fmla="*/ 656 h 1456"/>
                  <a:gd name="T70" fmla="*/ 2516 w 2659"/>
                  <a:gd name="T71" fmla="*/ 623 h 1456"/>
                  <a:gd name="T72" fmla="*/ 2509 w 2659"/>
                  <a:gd name="T73" fmla="*/ 610 h 1456"/>
                  <a:gd name="T74" fmla="*/ 2496 w 2659"/>
                  <a:gd name="T75" fmla="*/ 578 h 1456"/>
                  <a:gd name="T76" fmla="*/ 2479 w 2659"/>
                  <a:gd name="T77" fmla="*/ 557 h 1456"/>
                  <a:gd name="T78" fmla="*/ 2472 w 2659"/>
                  <a:gd name="T79" fmla="*/ 529 h 1456"/>
                  <a:gd name="T80" fmla="*/ 2474 w 2659"/>
                  <a:gd name="T81" fmla="*/ 508 h 1456"/>
                  <a:gd name="T82" fmla="*/ 2458 w 2659"/>
                  <a:gd name="T83" fmla="*/ 480 h 1456"/>
                  <a:gd name="T84" fmla="*/ 2437 w 2659"/>
                  <a:gd name="T85" fmla="*/ 429 h 1456"/>
                  <a:gd name="T86" fmla="*/ 2427 w 2659"/>
                  <a:gd name="T87" fmla="*/ 393 h 1456"/>
                  <a:gd name="T88" fmla="*/ 2431 w 2659"/>
                  <a:gd name="T89" fmla="*/ 339 h 1456"/>
                  <a:gd name="T90" fmla="*/ 2421 w 2659"/>
                  <a:gd name="T91" fmla="*/ 286 h 1456"/>
                  <a:gd name="T92" fmla="*/ 2426 w 2659"/>
                  <a:gd name="T93" fmla="*/ 271 h 1456"/>
                  <a:gd name="T94" fmla="*/ 2422 w 2659"/>
                  <a:gd name="T95" fmla="*/ 248 h 1456"/>
                  <a:gd name="T96" fmla="*/ 2417 w 2659"/>
                  <a:gd name="T97" fmla="*/ 197 h 1456"/>
                  <a:gd name="T98" fmla="*/ 2431 w 2659"/>
                  <a:gd name="T99" fmla="*/ 164 h 1456"/>
                  <a:gd name="T100" fmla="*/ 2417 w 2659"/>
                  <a:gd name="T101" fmla="*/ 122 h 1456"/>
                  <a:gd name="T102" fmla="*/ 2403 w 2659"/>
                  <a:gd name="T103" fmla="*/ 79 h 1456"/>
                  <a:gd name="T104" fmla="*/ 2393 w 2659"/>
                  <a:gd name="T105" fmla="*/ 49 h 1456"/>
                  <a:gd name="T106" fmla="*/ 2387 w 2659"/>
                  <a:gd name="T107" fmla="*/ 28 h 1456"/>
                  <a:gd name="T108" fmla="*/ 2383 w 2659"/>
                  <a:gd name="T109" fmla="*/ 14 h 1456"/>
                  <a:gd name="T110" fmla="*/ 1428 w 2659"/>
                  <a:gd name="T111" fmla="*/ 26 h 1456"/>
                  <a:gd name="T112" fmla="*/ 210 w 2659"/>
                  <a:gd name="T113" fmla="*/ 6 h 1456"/>
                  <a:gd name="T114" fmla="*/ 42 w 2659"/>
                  <a:gd name="T115" fmla="*/ 51 h 1456"/>
                  <a:gd name="T116" fmla="*/ 494 w 2659"/>
                  <a:gd name="T117" fmla="*/ 1444 h 1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659" h="1456">
                    <a:moveTo>
                      <a:pt x="494" y="1444"/>
                    </a:moveTo>
                    <a:lnTo>
                      <a:pt x="912" y="1451"/>
                    </a:lnTo>
                    <a:lnTo>
                      <a:pt x="1498" y="1455"/>
                    </a:lnTo>
                    <a:lnTo>
                      <a:pt x="2083" y="1450"/>
                    </a:lnTo>
                    <a:lnTo>
                      <a:pt x="2658" y="1436"/>
                    </a:lnTo>
                    <a:lnTo>
                      <a:pt x="2653" y="1410"/>
                    </a:lnTo>
                    <a:lnTo>
                      <a:pt x="2652" y="1395"/>
                    </a:lnTo>
                    <a:lnTo>
                      <a:pt x="2657" y="1383"/>
                    </a:lnTo>
                    <a:lnTo>
                      <a:pt x="2658" y="1371"/>
                    </a:lnTo>
                    <a:lnTo>
                      <a:pt x="2658" y="1367"/>
                    </a:lnTo>
                    <a:lnTo>
                      <a:pt x="2653" y="1341"/>
                    </a:lnTo>
                    <a:lnTo>
                      <a:pt x="2654" y="1336"/>
                    </a:lnTo>
                    <a:lnTo>
                      <a:pt x="2646" y="1324"/>
                    </a:lnTo>
                    <a:lnTo>
                      <a:pt x="2643" y="1314"/>
                    </a:lnTo>
                    <a:lnTo>
                      <a:pt x="2641" y="1303"/>
                    </a:lnTo>
                    <a:lnTo>
                      <a:pt x="2641" y="1273"/>
                    </a:lnTo>
                    <a:lnTo>
                      <a:pt x="2639" y="1265"/>
                    </a:lnTo>
                    <a:lnTo>
                      <a:pt x="2635" y="1258"/>
                    </a:lnTo>
                    <a:lnTo>
                      <a:pt x="2623" y="1247"/>
                    </a:lnTo>
                    <a:lnTo>
                      <a:pt x="2600" y="1215"/>
                    </a:lnTo>
                    <a:lnTo>
                      <a:pt x="2596" y="1206"/>
                    </a:lnTo>
                    <a:lnTo>
                      <a:pt x="2595" y="1196"/>
                    </a:lnTo>
                    <a:lnTo>
                      <a:pt x="2594" y="1193"/>
                    </a:lnTo>
                    <a:lnTo>
                      <a:pt x="2589" y="1189"/>
                    </a:lnTo>
                    <a:lnTo>
                      <a:pt x="2584" y="1181"/>
                    </a:lnTo>
                    <a:lnTo>
                      <a:pt x="2587" y="1169"/>
                    </a:lnTo>
                    <a:lnTo>
                      <a:pt x="2586" y="1160"/>
                    </a:lnTo>
                    <a:lnTo>
                      <a:pt x="2582" y="1137"/>
                    </a:lnTo>
                    <a:lnTo>
                      <a:pt x="2571" y="1124"/>
                    </a:lnTo>
                    <a:lnTo>
                      <a:pt x="2565" y="1113"/>
                    </a:lnTo>
                    <a:lnTo>
                      <a:pt x="2564" y="1101"/>
                    </a:lnTo>
                    <a:lnTo>
                      <a:pt x="2568" y="1083"/>
                    </a:lnTo>
                    <a:lnTo>
                      <a:pt x="2569" y="1074"/>
                    </a:lnTo>
                    <a:lnTo>
                      <a:pt x="2568" y="1065"/>
                    </a:lnTo>
                    <a:lnTo>
                      <a:pt x="2562" y="1050"/>
                    </a:lnTo>
                    <a:lnTo>
                      <a:pt x="2560" y="1040"/>
                    </a:lnTo>
                    <a:lnTo>
                      <a:pt x="2561" y="1034"/>
                    </a:lnTo>
                    <a:lnTo>
                      <a:pt x="2566" y="1021"/>
                    </a:lnTo>
                    <a:lnTo>
                      <a:pt x="2566" y="1018"/>
                    </a:lnTo>
                    <a:lnTo>
                      <a:pt x="2565" y="1002"/>
                    </a:lnTo>
                    <a:lnTo>
                      <a:pt x="2567" y="993"/>
                    </a:lnTo>
                    <a:lnTo>
                      <a:pt x="2571" y="988"/>
                    </a:lnTo>
                    <a:lnTo>
                      <a:pt x="2573" y="981"/>
                    </a:lnTo>
                    <a:lnTo>
                      <a:pt x="2561" y="976"/>
                    </a:lnTo>
                    <a:lnTo>
                      <a:pt x="2562" y="969"/>
                    </a:lnTo>
                    <a:lnTo>
                      <a:pt x="2558" y="969"/>
                    </a:lnTo>
                    <a:lnTo>
                      <a:pt x="2557" y="962"/>
                    </a:lnTo>
                    <a:lnTo>
                      <a:pt x="2553" y="956"/>
                    </a:lnTo>
                    <a:lnTo>
                      <a:pt x="2550" y="950"/>
                    </a:lnTo>
                    <a:lnTo>
                      <a:pt x="2549" y="942"/>
                    </a:lnTo>
                    <a:lnTo>
                      <a:pt x="2550" y="909"/>
                    </a:lnTo>
                    <a:lnTo>
                      <a:pt x="2550" y="901"/>
                    </a:lnTo>
                    <a:lnTo>
                      <a:pt x="2544" y="883"/>
                    </a:lnTo>
                    <a:lnTo>
                      <a:pt x="2544" y="875"/>
                    </a:lnTo>
                    <a:lnTo>
                      <a:pt x="2546" y="862"/>
                    </a:lnTo>
                    <a:lnTo>
                      <a:pt x="2545" y="854"/>
                    </a:lnTo>
                    <a:lnTo>
                      <a:pt x="2539" y="832"/>
                    </a:lnTo>
                    <a:lnTo>
                      <a:pt x="2537" y="820"/>
                    </a:lnTo>
                    <a:lnTo>
                      <a:pt x="2538" y="760"/>
                    </a:lnTo>
                    <a:lnTo>
                      <a:pt x="2537" y="758"/>
                    </a:lnTo>
                    <a:lnTo>
                      <a:pt x="2528" y="747"/>
                    </a:lnTo>
                    <a:lnTo>
                      <a:pt x="2528" y="735"/>
                    </a:lnTo>
                    <a:lnTo>
                      <a:pt x="2533" y="710"/>
                    </a:lnTo>
                    <a:lnTo>
                      <a:pt x="2533" y="706"/>
                    </a:lnTo>
                    <a:lnTo>
                      <a:pt x="2529" y="697"/>
                    </a:lnTo>
                    <a:lnTo>
                      <a:pt x="2529" y="688"/>
                    </a:lnTo>
                    <a:lnTo>
                      <a:pt x="2529" y="678"/>
                    </a:lnTo>
                    <a:lnTo>
                      <a:pt x="2528" y="666"/>
                    </a:lnTo>
                    <a:lnTo>
                      <a:pt x="2530" y="660"/>
                    </a:lnTo>
                    <a:lnTo>
                      <a:pt x="2524" y="656"/>
                    </a:lnTo>
                    <a:lnTo>
                      <a:pt x="2519" y="640"/>
                    </a:lnTo>
                    <a:lnTo>
                      <a:pt x="2516" y="623"/>
                    </a:lnTo>
                    <a:lnTo>
                      <a:pt x="2513" y="616"/>
                    </a:lnTo>
                    <a:lnTo>
                      <a:pt x="2509" y="610"/>
                    </a:lnTo>
                    <a:lnTo>
                      <a:pt x="2503" y="600"/>
                    </a:lnTo>
                    <a:lnTo>
                      <a:pt x="2496" y="578"/>
                    </a:lnTo>
                    <a:lnTo>
                      <a:pt x="2481" y="562"/>
                    </a:lnTo>
                    <a:lnTo>
                      <a:pt x="2479" y="557"/>
                    </a:lnTo>
                    <a:lnTo>
                      <a:pt x="2482" y="552"/>
                    </a:lnTo>
                    <a:lnTo>
                      <a:pt x="2472" y="529"/>
                    </a:lnTo>
                    <a:lnTo>
                      <a:pt x="2470" y="517"/>
                    </a:lnTo>
                    <a:lnTo>
                      <a:pt x="2474" y="508"/>
                    </a:lnTo>
                    <a:lnTo>
                      <a:pt x="2463" y="496"/>
                    </a:lnTo>
                    <a:lnTo>
                      <a:pt x="2458" y="480"/>
                    </a:lnTo>
                    <a:lnTo>
                      <a:pt x="2453" y="462"/>
                    </a:lnTo>
                    <a:lnTo>
                      <a:pt x="2437" y="429"/>
                    </a:lnTo>
                    <a:lnTo>
                      <a:pt x="2431" y="412"/>
                    </a:lnTo>
                    <a:lnTo>
                      <a:pt x="2427" y="393"/>
                    </a:lnTo>
                    <a:lnTo>
                      <a:pt x="2426" y="372"/>
                    </a:lnTo>
                    <a:lnTo>
                      <a:pt x="2431" y="339"/>
                    </a:lnTo>
                    <a:lnTo>
                      <a:pt x="2419" y="294"/>
                    </a:lnTo>
                    <a:lnTo>
                      <a:pt x="2421" y="286"/>
                    </a:lnTo>
                    <a:lnTo>
                      <a:pt x="2426" y="274"/>
                    </a:lnTo>
                    <a:lnTo>
                      <a:pt x="2426" y="271"/>
                    </a:lnTo>
                    <a:lnTo>
                      <a:pt x="2424" y="264"/>
                    </a:lnTo>
                    <a:lnTo>
                      <a:pt x="2422" y="248"/>
                    </a:lnTo>
                    <a:lnTo>
                      <a:pt x="2413" y="221"/>
                    </a:lnTo>
                    <a:lnTo>
                      <a:pt x="2417" y="197"/>
                    </a:lnTo>
                    <a:lnTo>
                      <a:pt x="2425" y="179"/>
                    </a:lnTo>
                    <a:lnTo>
                      <a:pt x="2431" y="164"/>
                    </a:lnTo>
                    <a:lnTo>
                      <a:pt x="2428" y="145"/>
                    </a:lnTo>
                    <a:lnTo>
                      <a:pt x="2417" y="122"/>
                    </a:lnTo>
                    <a:lnTo>
                      <a:pt x="2413" y="103"/>
                    </a:lnTo>
                    <a:lnTo>
                      <a:pt x="2403" y="79"/>
                    </a:lnTo>
                    <a:lnTo>
                      <a:pt x="2398" y="59"/>
                    </a:lnTo>
                    <a:lnTo>
                      <a:pt x="2393" y="49"/>
                    </a:lnTo>
                    <a:lnTo>
                      <a:pt x="2390" y="34"/>
                    </a:lnTo>
                    <a:lnTo>
                      <a:pt x="2387" y="28"/>
                    </a:lnTo>
                    <a:lnTo>
                      <a:pt x="2383" y="18"/>
                    </a:lnTo>
                    <a:lnTo>
                      <a:pt x="2383" y="14"/>
                    </a:lnTo>
                    <a:lnTo>
                      <a:pt x="1808" y="24"/>
                    </a:lnTo>
                    <a:lnTo>
                      <a:pt x="1428" y="26"/>
                    </a:lnTo>
                    <a:lnTo>
                      <a:pt x="742" y="19"/>
                    </a:lnTo>
                    <a:lnTo>
                      <a:pt x="210" y="6"/>
                    </a:lnTo>
                    <a:lnTo>
                      <a:pt x="44" y="0"/>
                    </a:lnTo>
                    <a:lnTo>
                      <a:pt x="42" y="51"/>
                    </a:lnTo>
                    <a:lnTo>
                      <a:pt x="0" y="1429"/>
                    </a:lnTo>
                    <a:lnTo>
                      <a:pt x="494" y="1444"/>
                    </a:lnTo>
                  </a:path>
                </a:pathLst>
              </a:custGeom>
              <a:solidFill>
                <a:schemeClr val="accent2"/>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27" name="Freeform 206">
                <a:extLst>
                  <a:ext uri="{FF2B5EF4-FFF2-40B4-BE49-F238E27FC236}">
                    <a16:creationId xmlns:a16="http://schemas.microsoft.com/office/drawing/2014/main" id="{3A648617-DD1D-0930-3575-DC4106A5E6BE}"/>
                  </a:ext>
                </a:extLst>
              </p:cNvPr>
              <p:cNvSpPr>
                <a:spLocks noChangeArrowheads="1"/>
              </p:cNvSpPr>
              <p:nvPr/>
            </p:nvSpPr>
            <p:spPr bwMode="auto">
              <a:xfrm>
                <a:off x="4855067" y="1555845"/>
                <a:ext cx="987827" cy="546369"/>
              </a:xfrm>
              <a:custGeom>
                <a:avLst/>
                <a:gdLst>
                  <a:gd name="T0" fmla="*/ 32 w 4194"/>
                  <a:gd name="T1" fmla="*/ 506 h 2321"/>
                  <a:gd name="T2" fmla="*/ 76 w 4194"/>
                  <a:gd name="T3" fmla="*/ 578 h 2321"/>
                  <a:gd name="T4" fmla="*/ 93 w 4194"/>
                  <a:gd name="T5" fmla="*/ 631 h 2321"/>
                  <a:gd name="T6" fmla="*/ 83 w 4194"/>
                  <a:gd name="T7" fmla="*/ 678 h 2321"/>
                  <a:gd name="T8" fmla="*/ 108 w 4194"/>
                  <a:gd name="T9" fmla="*/ 718 h 2321"/>
                  <a:gd name="T10" fmla="*/ 131 w 4194"/>
                  <a:gd name="T11" fmla="*/ 776 h 2321"/>
                  <a:gd name="T12" fmla="*/ 202 w 4194"/>
                  <a:gd name="T13" fmla="*/ 833 h 2321"/>
                  <a:gd name="T14" fmla="*/ 240 w 4194"/>
                  <a:gd name="T15" fmla="*/ 893 h 2321"/>
                  <a:gd name="T16" fmla="*/ 298 w 4194"/>
                  <a:gd name="T17" fmla="*/ 980 h 2321"/>
                  <a:gd name="T18" fmla="*/ 320 w 4194"/>
                  <a:gd name="T19" fmla="*/ 1036 h 2321"/>
                  <a:gd name="T20" fmla="*/ 365 w 4194"/>
                  <a:gd name="T21" fmla="*/ 1085 h 2321"/>
                  <a:gd name="T22" fmla="*/ 384 w 4194"/>
                  <a:gd name="T23" fmla="*/ 1099 h 2321"/>
                  <a:gd name="T24" fmla="*/ 407 w 4194"/>
                  <a:gd name="T25" fmla="*/ 1141 h 2321"/>
                  <a:gd name="T26" fmla="*/ 448 w 4194"/>
                  <a:gd name="T27" fmla="*/ 1153 h 2321"/>
                  <a:gd name="T28" fmla="*/ 512 w 4194"/>
                  <a:gd name="T29" fmla="*/ 1153 h 2321"/>
                  <a:gd name="T30" fmla="*/ 509 w 4194"/>
                  <a:gd name="T31" fmla="*/ 1203 h 2321"/>
                  <a:gd name="T32" fmla="*/ 483 w 4194"/>
                  <a:gd name="T33" fmla="*/ 1241 h 2321"/>
                  <a:gd name="T34" fmla="*/ 470 w 4194"/>
                  <a:gd name="T35" fmla="*/ 1300 h 2321"/>
                  <a:gd name="T36" fmla="*/ 446 w 4194"/>
                  <a:gd name="T37" fmla="*/ 1347 h 2321"/>
                  <a:gd name="T38" fmla="*/ 443 w 4194"/>
                  <a:gd name="T39" fmla="*/ 1393 h 2321"/>
                  <a:gd name="T40" fmla="*/ 436 w 4194"/>
                  <a:gd name="T41" fmla="*/ 1428 h 2321"/>
                  <a:gd name="T42" fmla="*/ 431 w 4194"/>
                  <a:gd name="T43" fmla="*/ 1470 h 2321"/>
                  <a:gd name="T44" fmla="*/ 439 w 4194"/>
                  <a:gd name="T45" fmla="*/ 1507 h 2321"/>
                  <a:gd name="T46" fmla="*/ 419 w 4194"/>
                  <a:gd name="T47" fmla="*/ 1550 h 2321"/>
                  <a:gd name="T48" fmla="*/ 386 w 4194"/>
                  <a:gd name="T49" fmla="*/ 1589 h 2321"/>
                  <a:gd name="T50" fmla="*/ 392 w 4194"/>
                  <a:gd name="T51" fmla="*/ 1635 h 2321"/>
                  <a:gd name="T52" fmla="*/ 401 w 4194"/>
                  <a:gd name="T53" fmla="*/ 1676 h 2321"/>
                  <a:gd name="T54" fmla="*/ 434 w 4194"/>
                  <a:gd name="T55" fmla="*/ 1714 h 2321"/>
                  <a:gd name="T56" fmla="*/ 464 w 4194"/>
                  <a:gd name="T57" fmla="*/ 1700 h 2321"/>
                  <a:gd name="T58" fmla="*/ 498 w 4194"/>
                  <a:gd name="T59" fmla="*/ 1689 h 2321"/>
                  <a:gd name="T60" fmla="*/ 549 w 4194"/>
                  <a:gd name="T61" fmla="*/ 1653 h 2321"/>
                  <a:gd name="T62" fmla="*/ 584 w 4194"/>
                  <a:gd name="T63" fmla="*/ 1634 h 2321"/>
                  <a:gd name="T64" fmla="*/ 634 w 4194"/>
                  <a:gd name="T65" fmla="*/ 1681 h 2321"/>
                  <a:gd name="T66" fmla="*/ 631 w 4194"/>
                  <a:gd name="T67" fmla="*/ 1722 h 2321"/>
                  <a:gd name="T68" fmla="*/ 649 w 4194"/>
                  <a:gd name="T69" fmla="*/ 1753 h 2321"/>
                  <a:gd name="T70" fmla="*/ 651 w 4194"/>
                  <a:gd name="T71" fmla="*/ 1831 h 2321"/>
                  <a:gd name="T72" fmla="*/ 671 w 4194"/>
                  <a:gd name="T73" fmla="*/ 1865 h 2321"/>
                  <a:gd name="T74" fmla="*/ 697 w 4194"/>
                  <a:gd name="T75" fmla="*/ 1919 h 2321"/>
                  <a:gd name="T76" fmla="*/ 729 w 4194"/>
                  <a:gd name="T77" fmla="*/ 1961 h 2321"/>
                  <a:gd name="T78" fmla="*/ 716 w 4194"/>
                  <a:gd name="T79" fmla="*/ 2026 h 2321"/>
                  <a:gd name="T80" fmla="*/ 757 w 4194"/>
                  <a:gd name="T81" fmla="*/ 2081 h 2321"/>
                  <a:gd name="T82" fmla="*/ 800 w 4194"/>
                  <a:gd name="T83" fmla="*/ 2086 h 2321"/>
                  <a:gd name="T84" fmla="*/ 856 w 4194"/>
                  <a:gd name="T85" fmla="*/ 2179 h 2321"/>
                  <a:gd name="T86" fmla="*/ 855 w 4194"/>
                  <a:gd name="T87" fmla="*/ 2213 h 2321"/>
                  <a:gd name="T88" fmla="*/ 866 w 4194"/>
                  <a:gd name="T89" fmla="*/ 2244 h 2321"/>
                  <a:gd name="T90" fmla="*/ 875 w 4194"/>
                  <a:gd name="T91" fmla="*/ 2275 h 2321"/>
                  <a:gd name="T92" fmla="*/ 908 w 4194"/>
                  <a:gd name="T93" fmla="*/ 2290 h 2321"/>
                  <a:gd name="T94" fmla="*/ 987 w 4194"/>
                  <a:gd name="T95" fmla="*/ 2260 h 2321"/>
                  <a:gd name="T96" fmla="*/ 1072 w 4194"/>
                  <a:gd name="T97" fmla="*/ 2290 h 2321"/>
                  <a:gd name="T98" fmla="*/ 1124 w 4194"/>
                  <a:gd name="T99" fmla="*/ 2248 h 2321"/>
                  <a:gd name="T100" fmla="*/ 1171 w 4194"/>
                  <a:gd name="T101" fmla="*/ 2255 h 2321"/>
                  <a:gd name="T102" fmla="*/ 1245 w 4194"/>
                  <a:gd name="T103" fmla="*/ 2260 h 2321"/>
                  <a:gd name="T104" fmla="*/ 1303 w 4194"/>
                  <a:gd name="T105" fmla="*/ 2277 h 2321"/>
                  <a:gd name="T106" fmla="*/ 1390 w 4194"/>
                  <a:gd name="T107" fmla="*/ 2273 h 2321"/>
                  <a:gd name="T108" fmla="*/ 1401 w 4194"/>
                  <a:gd name="T109" fmla="*/ 2247 h 2321"/>
                  <a:gd name="T110" fmla="*/ 1420 w 4194"/>
                  <a:gd name="T111" fmla="*/ 2205 h 2321"/>
                  <a:gd name="T112" fmla="*/ 1470 w 4194"/>
                  <a:gd name="T113" fmla="*/ 2191 h 2321"/>
                  <a:gd name="T114" fmla="*/ 1517 w 4194"/>
                  <a:gd name="T115" fmla="*/ 2267 h 2321"/>
                  <a:gd name="T116" fmla="*/ 1552 w 4194"/>
                  <a:gd name="T117" fmla="*/ 2318 h 2321"/>
                  <a:gd name="T118" fmla="*/ 4193 w 4194"/>
                  <a:gd name="T119" fmla="*/ 376 h 2321"/>
                  <a:gd name="T120" fmla="*/ 658 w 4194"/>
                  <a:gd name="T121" fmla="*/ 82 h 2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194" h="2321">
                    <a:moveTo>
                      <a:pt x="2" y="455"/>
                    </a:moveTo>
                    <a:lnTo>
                      <a:pt x="8" y="462"/>
                    </a:lnTo>
                    <a:lnTo>
                      <a:pt x="17" y="477"/>
                    </a:lnTo>
                    <a:lnTo>
                      <a:pt x="21" y="485"/>
                    </a:lnTo>
                    <a:lnTo>
                      <a:pt x="27" y="496"/>
                    </a:lnTo>
                    <a:lnTo>
                      <a:pt x="32" y="506"/>
                    </a:lnTo>
                    <a:lnTo>
                      <a:pt x="39" y="514"/>
                    </a:lnTo>
                    <a:lnTo>
                      <a:pt x="45" y="522"/>
                    </a:lnTo>
                    <a:lnTo>
                      <a:pt x="56" y="533"/>
                    </a:lnTo>
                    <a:lnTo>
                      <a:pt x="59" y="541"/>
                    </a:lnTo>
                    <a:lnTo>
                      <a:pt x="63" y="567"/>
                    </a:lnTo>
                    <a:lnTo>
                      <a:pt x="76" y="578"/>
                    </a:lnTo>
                    <a:lnTo>
                      <a:pt x="79" y="591"/>
                    </a:lnTo>
                    <a:lnTo>
                      <a:pt x="92" y="604"/>
                    </a:lnTo>
                    <a:lnTo>
                      <a:pt x="95" y="613"/>
                    </a:lnTo>
                    <a:lnTo>
                      <a:pt x="94" y="618"/>
                    </a:lnTo>
                    <a:lnTo>
                      <a:pt x="92" y="628"/>
                    </a:lnTo>
                    <a:lnTo>
                      <a:pt x="93" y="631"/>
                    </a:lnTo>
                    <a:lnTo>
                      <a:pt x="100" y="644"/>
                    </a:lnTo>
                    <a:lnTo>
                      <a:pt x="102" y="651"/>
                    </a:lnTo>
                    <a:lnTo>
                      <a:pt x="103" y="658"/>
                    </a:lnTo>
                    <a:lnTo>
                      <a:pt x="101" y="663"/>
                    </a:lnTo>
                    <a:lnTo>
                      <a:pt x="88" y="676"/>
                    </a:lnTo>
                    <a:lnTo>
                      <a:pt x="83" y="678"/>
                    </a:lnTo>
                    <a:lnTo>
                      <a:pt x="87" y="681"/>
                    </a:lnTo>
                    <a:lnTo>
                      <a:pt x="92" y="687"/>
                    </a:lnTo>
                    <a:lnTo>
                      <a:pt x="94" y="695"/>
                    </a:lnTo>
                    <a:lnTo>
                      <a:pt x="95" y="703"/>
                    </a:lnTo>
                    <a:lnTo>
                      <a:pt x="105" y="710"/>
                    </a:lnTo>
                    <a:lnTo>
                      <a:pt x="108" y="718"/>
                    </a:lnTo>
                    <a:lnTo>
                      <a:pt x="101" y="729"/>
                    </a:lnTo>
                    <a:lnTo>
                      <a:pt x="90" y="732"/>
                    </a:lnTo>
                    <a:lnTo>
                      <a:pt x="80" y="731"/>
                    </a:lnTo>
                    <a:lnTo>
                      <a:pt x="93" y="737"/>
                    </a:lnTo>
                    <a:lnTo>
                      <a:pt x="120" y="760"/>
                    </a:lnTo>
                    <a:lnTo>
                      <a:pt x="131" y="776"/>
                    </a:lnTo>
                    <a:lnTo>
                      <a:pt x="136" y="785"/>
                    </a:lnTo>
                    <a:lnTo>
                      <a:pt x="141" y="799"/>
                    </a:lnTo>
                    <a:lnTo>
                      <a:pt x="145" y="802"/>
                    </a:lnTo>
                    <a:lnTo>
                      <a:pt x="162" y="807"/>
                    </a:lnTo>
                    <a:lnTo>
                      <a:pt x="195" y="826"/>
                    </a:lnTo>
                    <a:lnTo>
                      <a:pt x="202" y="833"/>
                    </a:lnTo>
                    <a:lnTo>
                      <a:pt x="212" y="858"/>
                    </a:lnTo>
                    <a:lnTo>
                      <a:pt x="213" y="865"/>
                    </a:lnTo>
                    <a:lnTo>
                      <a:pt x="221" y="871"/>
                    </a:lnTo>
                    <a:lnTo>
                      <a:pt x="227" y="881"/>
                    </a:lnTo>
                    <a:lnTo>
                      <a:pt x="235" y="887"/>
                    </a:lnTo>
                    <a:lnTo>
                      <a:pt x="240" y="893"/>
                    </a:lnTo>
                    <a:lnTo>
                      <a:pt x="248" y="908"/>
                    </a:lnTo>
                    <a:lnTo>
                      <a:pt x="252" y="920"/>
                    </a:lnTo>
                    <a:lnTo>
                      <a:pt x="280" y="959"/>
                    </a:lnTo>
                    <a:lnTo>
                      <a:pt x="281" y="970"/>
                    </a:lnTo>
                    <a:lnTo>
                      <a:pt x="286" y="973"/>
                    </a:lnTo>
                    <a:lnTo>
                      <a:pt x="298" y="980"/>
                    </a:lnTo>
                    <a:lnTo>
                      <a:pt x="299" y="983"/>
                    </a:lnTo>
                    <a:lnTo>
                      <a:pt x="311" y="1000"/>
                    </a:lnTo>
                    <a:lnTo>
                      <a:pt x="324" y="1011"/>
                    </a:lnTo>
                    <a:lnTo>
                      <a:pt x="323" y="1022"/>
                    </a:lnTo>
                    <a:lnTo>
                      <a:pt x="320" y="1030"/>
                    </a:lnTo>
                    <a:lnTo>
                      <a:pt x="320" y="1036"/>
                    </a:lnTo>
                    <a:lnTo>
                      <a:pt x="321" y="1045"/>
                    </a:lnTo>
                    <a:lnTo>
                      <a:pt x="323" y="1051"/>
                    </a:lnTo>
                    <a:lnTo>
                      <a:pt x="339" y="1065"/>
                    </a:lnTo>
                    <a:lnTo>
                      <a:pt x="346" y="1074"/>
                    </a:lnTo>
                    <a:lnTo>
                      <a:pt x="350" y="1076"/>
                    </a:lnTo>
                    <a:lnTo>
                      <a:pt x="365" y="1085"/>
                    </a:lnTo>
                    <a:lnTo>
                      <a:pt x="367" y="1089"/>
                    </a:lnTo>
                    <a:lnTo>
                      <a:pt x="369" y="1094"/>
                    </a:lnTo>
                    <a:lnTo>
                      <a:pt x="368" y="1102"/>
                    </a:lnTo>
                    <a:lnTo>
                      <a:pt x="365" y="1110"/>
                    </a:lnTo>
                    <a:lnTo>
                      <a:pt x="370" y="1105"/>
                    </a:lnTo>
                    <a:lnTo>
                      <a:pt x="384" y="1099"/>
                    </a:lnTo>
                    <a:lnTo>
                      <a:pt x="394" y="1100"/>
                    </a:lnTo>
                    <a:lnTo>
                      <a:pt x="399" y="1102"/>
                    </a:lnTo>
                    <a:lnTo>
                      <a:pt x="411" y="1115"/>
                    </a:lnTo>
                    <a:lnTo>
                      <a:pt x="415" y="1124"/>
                    </a:lnTo>
                    <a:lnTo>
                      <a:pt x="413" y="1134"/>
                    </a:lnTo>
                    <a:lnTo>
                      <a:pt x="407" y="1141"/>
                    </a:lnTo>
                    <a:lnTo>
                      <a:pt x="408" y="1144"/>
                    </a:lnTo>
                    <a:lnTo>
                      <a:pt x="411" y="1147"/>
                    </a:lnTo>
                    <a:lnTo>
                      <a:pt x="424" y="1155"/>
                    </a:lnTo>
                    <a:lnTo>
                      <a:pt x="428" y="1155"/>
                    </a:lnTo>
                    <a:lnTo>
                      <a:pt x="445" y="1152"/>
                    </a:lnTo>
                    <a:lnTo>
                      <a:pt x="448" y="1153"/>
                    </a:lnTo>
                    <a:lnTo>
                      <a:pt x="456" y="1157"/>
                    </a:lnTo>
                    <a:lnTo>
                      <a:pt x="461" y="1155"/>
                    </a:lnTo>
                    <a:lnTo>
                      <a:pt x="471" y="1151"/>
                    </a:lnTo>
                    <a:lnTo>
                      <a:pt x="496" y="1148"/>
                    </a:lnTo>
                    <a:lnTo>
                      <a:pt x="507" y="1150"/>
                    </a:lnTo>
                    <a:lnTo>
                      <a:pt x="512" y="1153"/>
                    </a:lnTo>
                    <a:lnTo>
                      <a:pt x="515" y="1158"/>
                    </a:lnTo>
                    <a:lnTo>
                      <a:pt x="517" y="1166"/>
                    </a:lnTo>
                    <a:lnTo>
                      <a:pt x="515" y="1180"/>
                    </a:lnTo>
                    <a:lnTo>
                      <a:pt x="512" y="1189"/>
                    </a:lnTo>
                    <a:lnTo>
                      <a:pt x="508" y="1196"/>
                    </a:lnTo>
                    <a:lnTo>
                      <a:pt x="509" y="1203"/>
                    </a:lnTo>
                    <a:lnTo>
                      <a:pt x="505" y="1212"/>
                    </a:lnTo>
                    <a:lnTo>
                      <a:pt x="502" y="1215"/>
                    </a:lnTo>
                    <a:lnTo>
                      <a:pt x="504" y="1225"/>
                    </a:lnTo>
                    <a:lnTo>
                      <a:pt x="499" y="1234"/>
                    </a:lnTo>
                    <a:lnTo>
                      <a:pt x="489" y="1240"/>
                    </a:lnTo>
                    <a:lnTo>
                      <a:pt x="483" y="1241"/>
                    </a:lnTo>
                    <a:lnTo>
                      <a:pt x="484" y="1243"/>
                    </a:lnTo>
                    <a:lnTo>
                      <a:pt x="488" y="1255"/>
                    </a:lnTo>
                    <a:lnTo>
                      <a:pt x="488" y="1259"/>
                    </a:lnTo>
                    <a:lnTo>
                      <a:pt x="485" y="1270"/>
                    </a:lnTo>
                    <a:lnTo>
                      <a:pt x="472" y="1291"/>
                    </a:lnTo>
                    <a:lnTo>
                      <a:pt x="470" y="1300"/>
                    </a:lnTo>
                    <a:lnTo>
                      <a:pt x="466" y="1316"/>
                    </a:lnTo>
                    <a:lnTo>
                      <a:pt x="456" y="1329"/>
                    </a:lnTo>
                    <a:lnTo>
                      <a:pt x="453" y="1338"/>
                    </a:lnTo>
                    <a:lnTo>
                      <a:pt x="452" y="1340"/>
                    </a:lnTo>
                    <a:lnTo>
                      <a:pt x="451" y="1341"/>
                    </a:lnTo>
                    <a:lnTo>
                      <a:pt x="446" y="1347"/>
                    </a:lnTo>
                    <a:lnTo>
                      <a:pt x="448" y="1351"/>
                    </a:lnTo>
                    <a:lnTo>
                      <a:pt x="450" y="1364"/>
                    </a:lnTo>
                    <a:lnTo>
                      <a:pt x="450" y="1373"/>
                    </a:lnTo>
                    <a:lnTo>
                      <a:pt x="450" y="1377"/>
                    </a:lnTo>
                    <a:lnTo>
                      <a:pt x="447" y="1388"/>
                    </a:lnTo>
                    <a:lnTo>
                      <a:pt x="443" y="1393"/>
                    </a:lnTo>
                    <a:lnTo>
                      <a:pt x="434" y="1396"/>
                    </a:lnTo>
                    <a:lnTo>
                      <a:pt x="422" y="1395"/>
                    </a:lnTo>
                    <a:lnTo>
                      <a:pt x="423" y="1396"/>
                    </a:lnTo>
                    <a:lnTo>
                      <a:pt x="436" y="1415"/>
                    </a:lnTo>
                    <a:lnTo>
                      <a:pt x="438" y="1420"/>
                    </a:lnTo>
                    <a:lnTo>
                      <a:pt x="436" y="1428"/>
                    </a:lnTo>
                    <a:lnTo>
                      <a:pt x="433" y="1435"/>
                    </a:lnTo>
                    <a:lnTo>
                      <a:pt x="423" y="1447"/>
                    </a:lnTo>
                    <a:lnTo>
                      <a:pt x="425" y="1460"/>
                    </a:lnTo>
                    <a:lnTo>
                      <a:pt x="424" y="1465"/>
                    </a:lnTo>
                    <a:lnTo>
                      <a:pt x="424" y="1466"/>
                    </a:lnTo>
                    <a:lnTo>
                      <a:pt x="431" y="1470"/>
                    </a:lnTo>
                    <a:lnTo>
                      <a:pt x="439" y="1473"/>
                    </a:lnTo>
                    <a:lnTo>
                      <a:pt x="446" y="1477"/>
                    </a:lnTo>
                    <a:lnTo>
                      <a:pt x="447" y="1483"/>
                    </a:lnTo>
                    <a:lnTo>
                      <a:pt x="448" y="1490"/>
                    </a:lnTo>
                    <a:lnTo>
                      <a:pt x="446" y="1494"/>
                    </a:lnTo>
                    <a:lnTo>
                      <a:pt x="439" y="1507"/>
                    </a:lnTo>
                    <a:lnTo>
                      <a:pt x="440" y="1510"/>
                    </a:lnTo>
                    <a:lnTo>
                      <a:pt x="446" y="1525"/>
                    </a:lnTo>
                    <a:lnTo>
                      <a:pt x="445" y="1536"/>
                    </a:lnTo>
                    <a:lnTo>
                      <a:pt x="442" y="1539"/>
                    </a:lnTo>
                    <a:lnTo>
                      <a:pt x="428" y="1549"/>
                    </a:lnTo>
                    <a:lnTo>
                      <a:pt x="419" y="1550"/>
                    </a:lnTo>
                    <a:lnTo>
                      <a:pt x="406" y="1549"/>
                    </a:lnTo>
                    <a:lnTo>
                      <a:pt x="402" y="1551"/>
                    </a:lnTo>
                    <a:lnTo>
                      <a:pt x="400" y="1555"/>
                    </a:lnTo>
                    <a:lnTo>
                      <a:pt x="382" y="1575"/>
                    </a:lnTo>
                    <a:lnTo>
                      <a:pt x="384" y="1580"/>
                    </a:lnTo>
                    <a:lnTo>
                      <a:pt x="386" y="1589"/>
                    </a:lnTo>
                    <a:lnTo>
                      <a:pt x="393" y="1599"/>
                    </a:lnTo>
                    <a:lnTo>
                      <a:pt x="397" y="1607"/>
                    </a:lnTo>
                    <a:lnTo>
                      <a:pt x="396" y="1614"/>
                    </a:lnTo>
                    <a:lnTo>
                      <a:pt x="395" y="1617"/>
                    </a:lnTo>
                    <a:lnTo>
                      <a:pt x="396" y="1622"/>
                    </a:lnTo>
                    <a:lnTo>
                      <a:pt x="392" y="1635"/>
                    </a:lnTo>
                    <a:lnTo>
                      <a:pt x="388" y="1639"/>
                    </a:lnTo>
                    <a:lnTo>
                      <a:pt x="375" y="1648"/>
                    </a:lnTo>
                    <a:lnTo>
                      <a:pt x="378" y="1660"/>
                    </a:lnTo>
                    <a:lnTo>
                      <a:pt x="375" y="1667"/>
                    </a:lnTo>
                    <a:lnTo>
                      <a:pt x="377" y="1667"/>
                    </a:lnTo>
                    <a:lnTo>
                      <a:pt x="401" y="1676"/>
                    </a:lnTo>
                    <a:lnTo>
                      <a:pt x="413" y="1689"/>
                    </a:lnTo>
                    <a:lnTo>
                      <a:pt x="416" y="1694"/>
                    </a:lnTo>
                    <a:lnTo>
                      <a:pt x="417" y="1698"/>
                    </a:lnTo>
                    <a:lnTo>
                      <a:pt x="419" y="1701"/>
                    </a:lnTo>
                    <a:lnTo>
                      <a:pt x="432" y="1709"/>
                    </a:lnTo>
                    <a:lnTo>
                      <a:pt x="434" y="1714"/>
                    </a:lnTo>
                    <a:lnTo>
                      <a:pt x="436" y="1716"/>
                    </a:lnTo>
                    <a:lnTo>
                      <a:pt x="442" y="1717"/>
                    </a:lnTo>
                    <a:lnTo>
                      <a:pt x="447" y="1716"/>
                    </a:lnTo>
                    <a:lnTo>
                      <a:pt x="456" y="1713"/>
                    </a:lnTo>
                    <a:lnTo>
                      <a:pt x="458" y="1711"/>
                    </a:lnTo>
                    <a:lnTo>
                      <a:pt x="464" y="1700"/>
                    </a:lnTo>
                    <a:lnTo>
                      <a:pt x="469" y="1695"/>
                    </a:lnTo>
                    <a:lnTo>
                      <a:pt x="479" y="1691"/>
                    </a:lnTo>
                    <a:lnTo>
                      <a:pt x="482" y="1691"/>
                    </a:lnTo>
                    <a:lnTo>
                      <a:pt x="489" y="1693"/>
                    </a:lnTo>
                    <a:lnTo>
                      <a:pt x="490" y="1693"/>
                    </a:lnTo>
                    <a:lnTo>
                      <a:pt x="498" y="1689"/>
                    </a:lnTo>
                    <a:lnTo>
                      <a:pt x="514" y="1684"/>
                    </a:lnTo>
                    <a:lnTo>
                      <a:pt x="520" y="1676"/>
                    </a:lnTo>
                    <a:lnTo>
                      <a:pt x="522" y="1675"/>
                    </a:lnTo>
                    <a:lnTo>
                      <a:pt x="532" y="1667"/>
                    </a:lnTo>
                    <a:lnTo>
                      <a:pt x="541" y="1656"/>
                    </a:lnTo>
                    <a:lnTo>
                      <a:pt x="549" y="1653"/>
                    </a:lnTo>
                    <a:lnTo>
                      <a:pt x="556" y="1651"/>
                    </a:lnTo>
                    <a:lnTo>
                      <a:pt x="555" y="1645"/>
                    </a:lnTo>
                    <a:lnTo>
                      <a:pt x="557" y="1633"/>
                    </a:lnTo>
                    <a:lnTo>
                      <a:pt x="562" y="1629"/>
                    </a:lnTo>
                    <a:lnTo>
                      <a:pt x="570" y="1627"/>
                    </a:lnTo>
                    <a:lnTo>
                      <a:pt x="584" y="1634"/>
                    </a:lnTo>
                    <a:lnTo>
                      <a:pt x="597" y="1646"/>
                    </a:lnTo>
                    <a:lnTo>
                      <a:pt x="609" y="1660"/>
                    </a:lnTo>
                    <a:lnTo>
                      <a:pt x="609" y="1664"/>
                    </a:lnTo>
                    <a:lnTo>
                      <a:pt x="609" y="1668"/>
                    </a:lnTo>
                    <a:lnTo>
                      <a:pt x="612" y="1670"/>
                    </a:lnTo>
                    <a:lnTo>
                      <a:pt x="634" y="1681"/>
                    </a:lnTo>
                    <a:lnTo>
                      <a:pt x="641" y="1690"/>
                    </a:lnTo>
                    <a:lnTo>
                      <a:pt x="643" y="1699"/>
                    </a:lnTo>
                    <a:lnTo>
                      <a:pt x="639" y="1707"/>
                    </a:lnTo>
                    <a:lnTo>
                      <a:pt x="635" y="1712"/>
                    </a:lnTo>
                    <a:lnTo>
                      <a:pt x="632" y="1717"/>
                    </a:lnTo>
                    <a:lnTo>
                      <a:pt x="631" y="1722"/>
                    </a:lnTo>
                    <a:lnTo>
                      <a:pt x="632" y="1722"/>
                    </a:lnTo>
                    <a:lnTo>
                      <a:pt x="643" y="1729"/>
                    </a:lnTo>
                    <a:lnTo>
                      <a:pt x="648" y="1734"/>
                    </a:lnTo>
                    <a:lnTo>
                      <a:pt x="650" y="1745"/>
                    </a:lnTo>
                    <a:lnTo>
                      <a:pt x="649" y="1746"/>
                    </a:lnTo>
                    <a:lnTo>
                      <a:pt x="649" y="1753"/>
                    </a:lnTo>
                    <a:lnTo>
                      <a:pt x="647" y="1762"/>
                    </a:lnTo>
                    <a:lnTo>
                      <a:pt x="642" y="1771"/>
                    </a:lnTo>
                    <a:lnTo>
                      <a:pt x="643" y="1781"/>
                    </a:lnTo>
                    <a:lnTo>
                      <a:pt x="655" y="1795"/>
                    </a:lnTo>
                    <a:lnTo>
                      <a:pt x="657" y="1800"/>
                    </a:lnTo>
                    <a:lnTo>
                      <a:pt x="651" y="1831"/>
                    </a:lnTo>
                    <a:lnTo>
                      <a:pt x="654" y="1835"/>
                    </a:lnTo>
                    <a:lnTo>
                      <a:pt x="664" y="1846"/>
                    </a:lnTo>
                    <a:lnTo>
                      <a:pt x="666" y="1854"/>
                    </a:lnTo>
                    <a:lnTo>
                      <a:pt x="666" y="1860"/>
                    </a:lnTo>
                    <a:lnTo>
                      <a:pt x="666" y="1860"/>
                    </a:lnTo>
                    <a:lnTo>
                      <a:pt x="671" y="1865"/>
                    </a:lnTo>
                    <a:lnTo>
                      <a:pt x="678" y="1875"/>
                    </a:lnTo>
                    <a:lnTo>
                      <a:pt x="683" y="1879"/>
                    </a:lnTo>
                    <a:lnTo>
                      <a:pt x="688" y="1886"/>
                    </a:lnTo>
                    <a:lnTo>
                      <a:pt x="692" y="1895"/>
                    </a:lnTo>
                    <a:lnTo>
                      <a:pt x="693" y="1907"/>
                    </a:lnTo>
                    <a:lnTo>
                      <a:pt x="697" y="1919"/>
                    </a:lnTo>
                    <a:lnTo>
                      <a:pt x="697" y="1923"/>
                    </a:lnTo>
                    <a:lnTo>
                      <a:pt x="708" y="1924"/>
                    </a:lnTo>
                    <a:lnTo>
                      <a:pt x="715" y="1929"/>
                    </a:lnTo>
                    <a:lnTo>
                      <a:pt x="718" y="1936"/>
                    </a:lnTo>
                    <a:lnTo>
                      <a:pt x="720" y="1946"/>
                    </a:lnTo>
                    <a:lnTo>
                      <a:pt x="729" y="1961"/>
                    </a:lnTo>
                    <a:lnTo>
                      <a:pt x="736" y="1985"/>
                    </a:lnTo>
                    <a:lnTo>
                      <a:pt x="737" y="1995"/>
                    </a:lnTo>
                    <a:lnTo>
                      <a:pt x="735" y="2000"/>
                    </a:lnTo>
                    <a:lnTo>
                      <a:pt x="728" y="2018"/>
                    </a:lnTo>
                    <a:lnTo>
                      <a:pt x="720" y="2025"/>
                    </a:lnTo>
                    <a:lnTo>
                      <a:pt x="716" y="2026"/>
                    </a:lnTo>
                    <a:lnTo>
                      <a:pt x="720" y="2033"/>
                    </a:lnTo>
                    <a:lnTo>
                      <a:pt x="722" y="2039"/>
                    </a:lnTo>
                    <a:lnTo>
                      <a:pt x="728" y="2059"/>
                    </a:lnTo>
                    <a:lnTo>
                      <a:pt x="731" y="2062"/>
                    </a:lnTo>
                    <a:lnTo>
                      <a:pt x="751" y="2075"/>
                    </a:lnTo>
                    <a:lnTo>
                      <a:pt x="757" y="2081"/>
                    </a:lnTo>
                    <a:lnTo>
                      <a:pt x="757" y="2091"/>
                    </a:lnTo>
                    <a:lnTo>
                      <a:pt x="761" y="2091"/>
                    </a:lnTo>
                    <a:lnTo>
                      <a:pt x="765" y="2090"/>
                    </a:lnTo>
                    <a:lnTo>
                      <a:pt x="783" y="2081"/>
                    </a:lnTo>
                    <a:lnTo>
                      <a:pt x="791" y="2082"/>
                    </a:lnTo>
                    <a:lnTo>
                      <a:pt x="800" y="2086"/>
                    </a:lnTo>
                    <a:lnTo>
                      <a:pt x="811" y="2092"/>
                    </a:lnTo>
                    <a:lnTo>
                      <a:pt x="820" y="2101"/>
                    </a:lnTo>
                    <a:lnTo>
                      <a:pt x="828" y="2113"/>
                    </a:lnTo>
                    <a:lnTo>
                      <a:pt x="833" y="2123"/>
                    </a:lnTo>
                    <a:lnTo>
                      <a:pt x="839" y="2131"/>
                    </a:lnTo>
                    <a:lnTo>
                      <a:pt x="856" y="2179"/>
                    </a:lnTo>
                    <a:lnTo>
                      <a:pt x="856" y="2183"/>
                    </a:lnTo>
                    <a:lnTo>
                      <a:pt x="855" y="2189"/>
                    </a:lnTo>
                    <a:lnTo>
                      <a:pt x="850" y="2195"/>
                    </a:lnTo>
                    <a:lnTo>
                      <a:pt x="845" y="2198"/>
                    </a:lnTo>
                    <a:lnTo>
                      <a:pt x="845" y="2198"/>
                    </a:lnTo>
                    <a:lnTo>
                      <a:pt x="855" y="2213"/>
                    </a:lnTo>
                    <a:lnTo>
                      <a:pt x="856" y="2218"/>
                    </a:lnTo>
                    <a:lnTo>
                      <a:pt x="855" y="2221"/>
                    </a:lnTo>
                    <a:lnTo>
                      <a:pt x="857" y="2223"/>
                    </a:lnTo>
                    <a:lnTo>
                      <a:pt x="863" y="2227"/>
                    </a:lnTo>
                    <a:lnTo>
                      <a:pt x="868" y="2237"/>
                    </a:lnTo>
                    <a:lnTo>
                      <a:pt x="866" y="2244"/>
                    </a:lnTo>
                    <a:lnTo>
                      <a:pt x="861" y="2253"/>
                    </a:lnTo>
                    <a:lnTo>
                      <a:pt x="861" y="2253"/>
                    </a:lnTo>
                    <a:lnTo>
                      <a:pt x="863" y="2262"/>
                    </a:lnTo>
                    <a:lnTo>
                      <a:pt x="863" y="2267"/>
                    </a:lnTo>
                    <a:lnTo>
                      <a:pt x="864" y="2268"/>
                    </a:lnTo>
                    <a:lnTo>
                      <a:pt x="875" y="2275"/>
                    </a:lnTo>
                    <a:lnTo>
                      <a:pt x="883" y="2287"/>
                    </a:lnTo>
                    <a:lnTo>
                      <a:pt x="901" y="2296"/>
                    </a:lnTo>
                    <a:lnTo>
                      <a:pt x="907" y="2303"/>
                    </a:lnTo>
                    <a:lnTo>
                      <a:pt x="907" y="2303"/>
                    </a:lnTo>
                    <a:lnTo>
                      <a:pt x="905" y="2299"/>
                    </a:lnTo>
                    <a:lnTo>
                      <a:pt x="908" y="2290"/>
                    </a:lnTo>
                    <a:lnTo>
                      <a:pt x="914" y="2282"/>
                    </a:lnTo>
                    <a:lnTo>
                      <a:pt x="944" y="2260"/>
                    </a:lnTo>
                    <a:lnTo>
                      <a:pt x="956" y="2259"/>
                    </a:lnTo>
                    <a:lnTo>
                      <a:pt x="967" y="2255"/>
                    </a:lnTo>
                    <a:lnTo>
                      <a:pt x="974" y="2256"/>
                    </a:lnTo>
                    <a:lnTo>
                      <a:pt x="987" y="2260"/>
                    </a:lnTo>
                    <a:lnTo>
                      <a:pt x="1034" y="2273"/>
                    </a:lnTo>
                    <a:lnTo>
                      <a:pt x="1039" y="2277"/>
                    </a:lnTo>
                    <a:lnTo>
                      <a:pt x="1047" y="2277"/>
                    </a:lnTo>
                    <a:lnTo>
                      <a:pt x="1053" y="2278"/>
                    </a:lnTo>
                    <a:lnTo>
                      <a:pt x="1064" y="2282"/>
                    </a:lnTo>
                    <a:lnTo>
                      <a:pt x="1072" y="2290"/>
                    </a:lnTo>
                    <a:lnTo>
                      <a:pt x="1080" y="2288"/>
                    </a:lnTo>
                    <a:lnTo>
                      <a:pt x="1087" y="2274"/>
                    </a:lnTo>
                    <a:lnTo>
                      <a:pt x="1096" y="2256"/>
                    </a:lnTo>
                    <a:lnTo>
                      <a:pt x="1105" y="2252"/>
                    </a:lnTo>
                    <a:lnTo>
                      <a:pt x="1112" y="2250"/>
                    </a:lnTo>
                    <a:lnTo>
                      <a:pt x="1124" y="2248"/>
                    </a:lnTo>
                    <a:lnTo>
                      <a:pt x="1129" y="2244"/>
                    </a:lnTo>
                    <a:lnTo>
                      <a:pt x="1134" y="2243"/>
                    </a:lnTo>
                    <a:lnTo>
                      <a:pt x="1141" y="2245"/>
                    </a:lnTo>
                    <a:lnTo>
                      <a:pt x="1147" y="2248"/>
                    </a:lnTo>
                    <a:lnTo>
                      <a:pt x="1152" y="2253"/>
                    </a:lnTo>
                    <a:lnTo>
                      <a:pt x="1171" y="2255"/>
                    </a:lnTo>
                    <a:lnTo>
                      <a:pt x="1182" y="2259"/>
                    </a:lnTo>
                    <a:lnTo>
                      <a:pt x="1192" y="2264"/>
                    </a:lnTo>
                    <a:lnTo>
                      <a:pt x="1227" y="2261"/>
                    </a:lnTo>
                    <a:lnTo>
                      <a:pt x="1233" y="2263"/>
                    </a:lnTo>
                    <a:lnTo>
                      <a:pt x="1243" y="2261"/>
                    </a:lnTo>
                    <a:lnTo>
                      <a:pt x="1245" y="2260"/>
                    </a:lnTo>
                    <a:lnTo>
                      <a:pt x="1254" y="2259"/>
                    </a:lnTo>
                    <a:lnTo>
                      <a:pt x="1272" y="2262"/>
                    </a:lnTo>
                    <a:lnTo>
                      <a:pt x="1279" y="2265"/>
                    </a:lnTo>
                    <a:lnTo>
                      <a:pt x="1287" y="2271"/>
                    </a:lnTo>
                    <a:lnTo>
                      <a:pt x="1292" y="2280"/>
                    </a:lnTo>
                    <a:lnTo>
                      <a:pt x="1303" y="2277"/>
                    </a:lnTo>
                    <a:lnTo>
                      <a:pt x="1312" y="2277"/>
                    </a:lnTo>
                    <a:lnTo>
                      <a:pt x="1317" y="2276"/>
                    </a:lnTo>
                    <a:lnTo>
                      <a:pt x="1337" y="2267"/>
                    </a:lnTo>
                    <a:lnTo>
                      <a:pt x="1343" y="2266"/>
                    </a:lnTo>
                    <a:lnTo>
                      <a:pt x="1383" y="2271"/>
                    </a:lnTo>
                    <a:lnTo>
                      <a:pt x="1390" y="2273"/>
                    </a:lnTo>
                    <a:lnTo>
                      <a:pt x="1396" y="2276"/>
                    </a:lnTo>
                    <a:lnTo>
                      <a:pt x="1396" y="2276"/>
                    </a:lnTo>
                    <a:lnTo>
                      <a:pt x="1395" y="2269"/>
                    </a:lnTo>
                    <a:lnTo>
                      <a:pt x="1395" y="2262"/>
                    </a:lnTo>
                    <a:lnTo>
                      <a:pt x="1397" y="2254"/>
                    </a:lnTo>
                    <a:lnTo>
                      <a:pt x="1401" y="2247"/>
                    </a:lnTo>
                    <a:lnTo>
                      <a:pt x="1401" y="2247"/>
                    </a:lnTo>
                    <a:lnTo>
                      <a:pt x="1406" y="2236"/>
                    </a:lnTo>
                    <a:lnTo>
                      <a:pt x="1411" y="2233"/>
                    </a:lnTo>
                    <a:lnTo>
                      <a:pt x="1420" y="2230"/>
                    </a:lnTo>
                    <a:lnTo>
                      <a:pt x="1415" y="2216"/>
                    </a:lnTo>
                    <a:lnTo>
                      <a:pt x="1420" y="2205"/>
                    </a:lnTo>
                    <a:lnTo>
                      <a:pt x="1424" y="2203"/>
                    </a:lnTo>
                    <a:lnTo>
                      <a:pt x="1436" y="2198"/>
                    </a:lnTo>
                    <a:lnTo>
                      <a:pt x="1447" y="2197"/>
                    </a:lnTo>
                    <a:lnTo>
                      <a:pt x="1456" y="2187"/>
                    </a:lnTo>
                    <a:lnTo>
                      <a:pt x="1462" y="2188"/>
                    </a:lnTo>
                    <a:lnTo>
                      <a:pt x="1470" y="2191"/>
                    </a:lnTo>
                    <a:lnTo>
                      <a:pt x="1489" y="2204"/>
                    </a:lnTo>
                    <a:lnTo>
                      <a:pt x="1492" y="2215"/>
                    </a:lnTo>
                    <a:lnTo>
                      <a:pt x="1508" y="2244"/>
                    </a:lnTo>
                    <a:lnTo>
                      <a:pt x="1516" y="2254"/>
                    </a:lnTo>
                    <a:lnTo>
                      <a:pt x="1517" y="2259"/>
                    </a:lnTo>
                    <a:lnTo>
                      <a:pt x="1517" y="2267"/>
                    </a:lnTo>
                    <a:lnTo>
                      <a:pt x="1518" y="2276"/>
                    </a:lnTo>
                    <a:lnTo>
                      <a:pt x="1529" y="2284"/>
                    </a:lnTo>
                    <a:lnTo>
                      <a:pt x="1535" y="2291"/>
                    </a:lnTo>
                    <a:lnTo>
                      <a:pt x="1541" y="2303"/>
                    </a:lnTo>
                    <a:lnTo>
                      <a:pt x="1548" y="2315"/>
                    </a:lnTo>
                    <a:lnTo>
                      <a:pt x="1552" y="2318"/>
                    </a:lnTo>
                    <a:lnTo>
                      <a:pt x="1557" y="2320"/>
                    </a:lnTo>
                    <a:lnTo>
                      <a:pt x="1581" y="2081"/>
                    </a:lnTo>
                    <a:lnTo>
                      <a:pt x="2434" y="2158"/>
                    </a:lnTo>
                    <a:lnTo>
                      <a:pt x="3420" y="2224"/>
                    </a:lnTo>
                    <a:lnTo>
                      <a:pt x="4134" y="2256"/>
                    </a:lnTo>
                    <a:lnTo>
                      <a:pt x="4193" y="376"/>
                    </a:lnTo>
                    <a:lnTo>
                      <a:pt x="3462" y="342"/>
                    </a:lnTo>
                    <a:lnTo>
                      <a:pt x="2930" y="309"/>
                    </a:lnTo>
                    <a:lnTo>
                      <a:pt x="2323" y="261"/>
                    </a:lnTo>
                    <a:lnTo>
                      <a:pt x="1792" y="212"/>
                    </a:lnTo>
                    <a:lnTo>
                      <a:pt x="1338" y="164"/>
                    </a:lnTo>
                    <a:lnTo>
                      <a:pt x="658" y="82"/>
                    </a:lnTo>
                    <a:lnTo>
                      <a:pt x="205" y="20"/>
                    </a:lnTo>
                    <a:lnTo>
                      <a:pt x="66" y="0"/>
                    </a:lnTo>
                    <a:lnTo>
                      <a:pt x="0" y="451"/>
                    </a:lnTo>
                    <a:lnTo>
                      <a:pt x="2" y="455"/>
                    </a:lnTo>
                  </a:path>
                </a:pathLst>
              </a:custGeom>
              <a:solidFill>
                <a:schemeClr val="accent2"/>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28" name="Freeform 208">
                <a:extLst>
                  <a:ext uri="{FF2B5EF4-FFF2-40B4-BE49-F238E27FC236}">
                    <a16:creationId xmlns:a16="http://schemas.microsoft.com/office/drawing/2014/main" id="{40930D98-734E-FC16-045F-AA34C193B98A}"/>
                  </a:ext>
                </a:extLst>
              </p:cNvPr>
              <p:cNvSpPr>
                <a:spLocks noChangeArrowheads="1"/>
              </p:cNvSpPr>
              <p:nvPr/>
            </p:nvSpPr>
            <p:spPr bwMode="auto">
              <a:xfrm>
                <a:off x="6556497" y="2570678"/>
                <a:ext cx="636739" cy="522479"/>
              </a:xfrm>
              <a:custGeom>
                <a:avLst/>
                <a:gdLst>
                  <a:gd name="T0" fmla="*/ 2600 w 2705"/>
                  <a:gd name="T1" fmla="*/ 1936 h 2218"/>
                  <a:gd name="T2" fmla="*/ 2643 w 2705"/>
                  <a:gd name="T3" fmla="*/ 1869 h 2218"/>
                  <a:gd name="T4" fmla="*/ 2690 w 2705"/>
                  <a:gd name="T5" fmla="*/ 1845 h 2218"/>
                  <a:gd name="T6" fmla="*/ 2694 w 2705"/>
                  <a:gd name="T7" fmla="*/ 1750 h 2218"/>
                  <a:gd name="T8" fmla="*/ 2697 w 2705"/>
                  <a:gd name="T9" fmla="*/ 1696 h 2218"/>
                  <a:gd name="T10" fmla="*/ 2654 w 2705"/>
                  <a:gd name="T11" fmla="*/ 1681 h 2218"/>
                  <a:gd name="T12" fmla="*/ 2587 w 2705"/>
                  <a:gd name="T13" fmla="*/ 1647 h 2218"/>
                  <a:gd name="T14" fmla="*/ 2540 w 2705"/>
                  <a:gd name="T15" fmla="*/ 1575 h 2218"/>
                  <a:gd name="T16" fmla="*/ 2551 w 2705"/>
                  <a:gd name="T17" fmla="*/ 1496 h 2218"/>
                  <a:gd name="T18" fmla="*/ 2512 w 2705"/>
                  <a:gd name="T19" fmla="*/ 1401 h 2218"/>
                  <a:gd name="T20" fmla="*/ 2499 w 2705"/>
                  <a:gd name="T21" fmla="*/ 1361 h 2218"/>
                  <a:gd name="T22" fmla="*/ 2391 w 2705"/>
                  <a:gd name="T23" fmla="*/ 1285 h 2218"/>
                  <a:gd name="T24" fmla="*/ 2302 w 2705"/>
                  <a:gd name="T25" fmla="*/ 1244 h 2218"/>
                  <a:gd name="T26" fmla="*/ 2215 w 2705"/>
                  <a:gd name="T27" fmla="*/ 1187 h 2218"/>
                  <a:gd name="T28" fmla="*/ 2153 w 2705"/>
                  <a:gd name="T29" fmla="*/ 1127 h 2218"/>
                  <a:gd name="T30" fmla="*/ 2163 w 2705"/>
                  <a:gd name="T31" fmla="*/ 1017 h 2218"/>
                  <a:gd name="T32" fmla="*/ 2193 w 2705"/>
                  <a:gd name="T33" fmla="*/ 861 h 2218"/>
                  <a:gd name="T34" fmla="*/ 2158 w 2705"/>
                  <a:gd name="T35" fmla="*/ 784 h 2218"/>
                  <a:gd name="T36" fmla="*/ 2065 w 2705"/>
                  <a:gd name="T37" fmla="*/ 808 h 2218"/>
                  <a:gd name="T38" fmla="*/ 1987 w 2705"/>
                  <a:gd name="T39" fmla="*/ 744 h 2218"/>
                  <a:gd name="T40" fmla="*/ 1981 w 2705"/>
                  <a:gd name="T41" fmla="*/ 704 h 2218"/>
                  <a:gd name="T42" fmla="*/ 1960 w 2705"/>
                  <a:gd name="T43" fmla="*/ 642 h 2218"/>
                  <a:gd name="T44" fmla="*/ 1825 w 2705"/>
                  <a:gd name="T45" fmla="*/ 535 h 2218"/>
                  <a:gd name="T46" fmla="*/ 1692 w 2705"/>
                  <a:gd name="T47" fmla="*/ 402 h 2218"/>
                  <a:gd name="T48" fmla="*/ 1664 w 2705"/>
                  <a:gd name="T49" fmla="*/ 355 h 2218"/>
                  <a:gd name="T50" fmla="*/ 1644 w 2705"/>
                  <a:gd name="T51" fmla="*/ 295 h 2218"/>
                  <a:gd name="T52" fmla="*/ 1638 w 2705"/>
                  <a:gd name="T53" fmla="*/ 108 h 2218"/>
                  <a:gd name="T54" fmla="*/ 1608 w 2705"/>
                  <a:gd name="T55" fmla="*/ 72 h 2218"/>
                  <a:gd name="T56" fmla="*/ 1587 w 2705"/>
                  <a:gd name="T57" fmla="*/ 56 h 2218"/>
                  <a:gd name="T58" fmla="*/ 1551 w 2705"/>
                  <a:gd name="T59" fmla="*/ 32 h 2218"/>
                  <a:gd name="T60" fmla="*/ 647 w 2705"/>
                  <a:gd name="T61" fmla="*/ 64 h 2218"/>
                  <a:gd name="T62" fmla="*/ 8 w 2705"/>
                  <a:gd name="T63" fmla="*/ 113 h 2218"/>
                  <a:gd name="T64" fmla="*/ 33 w 2705"/>
                  <a:gd name="T65" fmla="*/ 151 h 2218"/>
                  <a:gd name="T66" fmla="*/ 61 w 2705"/>
                  <a:gd name="T67" fmla="*/ 213 h 2218"/>
                  <a:gd name="T68" fmla="*/ 93 w 2705"/>
                  <a:gd name="T69" fmla="*/ 247 h 2218"/>
                  <a:gd name="T70" fmla="*/ 127 w 2705"/>
                  <a:gd name="T71" fmla="*/ 289 h 2218"/>
                  <a:gd name="T72" fmla="*/ 146 w 2705"/>
                  <a:gd name="T73" fmla="*/ 339 h 2218"/>
                  <a:gd name="T74" fmla="*/ 181 w 2705"/>
                  <a:gd name="T75" fmla="*/ 369 h 2218"/>
                  <a:gd name="T76" fmla="*/ 233 w 2705"/>
                  <a:gd name="T77" fmla="*/ 414 h 2218"/>
                  <a:gd name="T78" fmla="*/ 269 w 2705"/>
                  <a:gd name="T79" fmla="*/ 434 h 2218"/>
                  <a:gd name="T80" fmla="*/ 319 w 2705"/>
                  <a:gd name="T81" fmla="*/ 409 h 2218"/>
                  <a:gd name="T82" fmla="*/ 352 w 2705"/>
                  <a:gd name="T83" fmla="*/ 448 h 2218"/>
                  <a:gd name="T84" fmla="*/ 352 w 2705"/>
                  <a:gd name="T85" fmla="*/ 511 h 2218"/>
                  <a:gd name="T86" fmla="*/ 317 w 2705"/>
                  <a:gd name="T87" fmla="*/ 531 h 2218"/>
                  <a:gd name="T88" fmla="*/ 294 w 2705"/>
                  <a:gd name="T89" fmla="*/ 575 h 2218"/>
                  <a:gd name="T90" fmla="*/ 284 w 2705"/>
                  <a:gd name="T91" fmla="*/ 605 h 2218"/>
                  <a:gd name="T92" fmla="*/ 341 w 2705"/>
                  <a:gd name="T93" fmla="*/ 662 h 2218"/>
                  <a:gd name="T94" fmla="*/ 389 w 2705"/>
                  <a:gd name="T95" fmla="*/ 729 h 2218"/>
                  <a:gd name="T96" fmla="*/ 437 w 2705"/>
                  <a:gd name="T97" fmla="*/ 764 h 2218"/>
                  <a:gd name="T98" fmla="*/ 466 w 2705"/>
                  <a:gd name="T99" fmla="*/ 771 h 2218"/>
                  <a:gd name="T100" fmla="*/ 528 w 2705"/>
                  <a:gd name="T101" fmla="*/ 1849 h 2218"/>
                  <a:gd name="T102" fmla="*/ 2320 w 2705"/>
                  <a:gd name="T103" fmla="*/ 1961 h 2218"/>
                  <a:gd name="T104" fmla="*/ 2336 w 2705"/>
                  <a:gd name="T105" fmla="*/ 1982 h 2218"/>
                  <a:gd name="T106" fmla="*/ 2366 w 2705"/>
                  <a:gd name="T107" fmla="*/ 2045 h 2218"/>
                  <a:gd name="T108" fmla="*/ 2348 w 2705"/>
                  <a:gd name="T109" fmla="*/ 2089 h 2218"/>
                  <a:gd name="T110" fmla="*/ 2306 w 2705"/>
                  <a:gd name="T111" fmla="*/ 2140 h 2218"/>
                  <a:gd name="T112" fmla="*/ 2276 w 2705"/>
                  <a:gd name="T113" fmla="*/ 2175 h 2218"/>
                  <a:gd name="T114" fmla="*/ 2518 w 2705"/>
                  <a:gd name="T115" fmla="*/ 2144 h 2218"/>
                  <a:gd name="T116" fmla="*/ 2499 w 2705"/>
                  <a:gd name="T117" fmla="*/ 2070 h 2218"/>
                  <a:gd name="T118" fmla="*/ 2525 w 2705"/>
                  <a:gd name="T119" fmla="*/ 2020 h 2218"/>
                  <a:gd name="T120" fmla="*/ 2562 w 2705"/>
                  <a:gd name="T121" fmla="*/ 1991 h 2218"/>
                  <a:gd name="T122" fmla="*/ 2538 w 2705"/>
                  <a:gd name="T123" fmla="*/ 1935 h 2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705" h="2218">
                    <a:moveTo>
                      <a:pt x="2587" y="1947"/>
                    </a:moveTo>
                    <a:lnTo>
                      <a:pt x="2585" y="1955"/>
                    </a:lnTo>
                    <a:lnTo>
                      <a:pt x="2587" y="1955"/>
                    </a:lnTo>
                    <a:lnTo>
                      <a:pt x="2589" y="1954"/>
                    </a:lnTo>
                    <a:lnTo>
                      <a:pt x="2594" y="1948"/>
                    </a:lnTo>
                    <a:lnTo>
                      <a:pt x="2600" y="1936"/>
                    </a:lnTo>
                    <a:lnTo>
                      <a:pt x="2602" y="1930"/>
                    </a:lnTo>
                    <a:lnTo>
                      <a:pt x="2611" y="1881"/>
                    </a:lnTo>
                    <a:lnTo>
                      <a:pt x="2615" y="1869"/>
                    </a:lnTo>
                    <a:lnTo>
                      <a:pt x="2619" y="1864"/>
                    </a:lnTo>
                    <a:lnTo>
                      <a:pt x="2628" y="1858"/>
                    </a:lnTo>
                    <a:lnTo>
                      <a:pt x="2643" y="1869"/>
                    </a:lnTo>
                    <a:lnTo>
                      <a:pt x="2655" y="1880"/>
                    </a:lnTo>
                    <a:lnTo>
                      <a:pt x="2664" y="1887"/>
                    </a:lnTo>
                    <a:lnTo>
                      <a:pt x="2672" y="1889"/>
                    </a:lnTo>
                    <a:lnTo>
                      <a:pt x="2677" y="1885"/>
                    </a:lnTo>
                    <a:lnTo>
                      <a:pt x="2684" y="1873"/>
                    </a:lnTo>
                    <a:lnTo>
                      <a:pt x="2690" y="1845"/>
                    </a:lnTo>
                    <a:lnTo>
                      <a:pt x="2703" y="1809"/>
                    </a:lnTo>
                    <a:lnTo>
                      <a:pt x="2704" y="1798"/>
                    </a:lnTo>
                    <a:lnTo>
                      <a:pt x="2703" y="1790"/>
                    </a:lnTo>
                    <a:lnTo>
                      <a:pt x="2695" y="1774"/>
                    </a:lnTo>
                    <a:lnTo>
                      <a:pt x="2692" y="1761"/>
                    </a:lnTo>
                    <a:lnTo>
                      <a:pt x="2694" y="1750"/>
                    </a:lnTo>
                    <a:lnTo>
                      <a:pt x="2702" y="1739"/>
                    </a:lnTo>
                    <a:lnTo>
                      <a:pt x="2702" y="1736"/>
                    </a:lnTo>
                    <a:lnTo>
                      <a:pt x="2699" y="1722"/>
                    </a:lnTo>
                    <a:lnTo>
                      <a:pt x="2700" y="1700"/>
                    </a:lnTo>
                    <a:lnTo>
                      <a:pt x="2699" y="1696"/>
                    </a:lnTo>
                    <a:lnTo>
                      <a:pt x="2697" y="1696"/>
                    </a:lnTo>
                    <a:lnTo>
                      <a:pt x="2685" y="1701"/>
                    </a:lnTo>
                    <a:lnTo>
                      <a:pt x="2676" y="1700"/>
                    </a:lnTo>
                    <a:lnTo>
                      <a:pt x="2668" y="1691"/>
                    </a:lnTo>
                    <a:lnTo>
                      <a:pt x="2662" y="1677"/>
                    </a:lnTo>
                    <a:lnTo>
                      <a:pt x="2651" y="1671"/>
                    </a:lnTo>
                    <a:lnTo>
                      <a:pt x="2654" y="1681"/>
                    </a:lnTo>
                    <a:lnTo>
                      <a:pt x="2650" y="1693"/>
                    </a:lnTo>
                    <a:lnTo>
                      <a:pt x="2639" y="1694"/>
                    </a:lnTo>
                    <a:lnTo>
                      <a:pt x="2618" y="1688"/>
                    </a:lnTo>
                    <a:lnTo>
                      <a:pt x="2597" y="1673"/>
                    </a:lnTo>
                    <a:lnTo>
                      <a:pt x="2585" y="1663"/>
                    </a:lnTo>
                    <a:lnTo>
                      <a:pt x="2587" y="1647"/>
                    </a:lnTo>
                    <a:lnTo>
                      <a:pt x="2581" y="1636"/>
                    </a:lnTo>
                    <a:lnTo>
                      <a:pt x="2564" y="1617"/>
                    </a:lnTo>
                    <a:lnTo>
                      <a:pt x="2553" y="1600"/>
                    </a:lnTo>
                    <a:lnTo>
                      <a:pt x="2549" y="1592"/>
                    </a:lnTo>
                    <a:lnTo>
                      <a:pt x="2546" y="1578"/>
                    </a:lnTo>
                    <a:lnTo>
                      <a:pt x="2540" y="1575"/>
                    </a:lnTo>
                    <a:lnTo>
                      <a:pt x="2529" y="1571"/>
                    </a:lnTo>
                    <a:lnTo>
                      <a:pt x="2525" y="1568"/>
                    </a:lnTo>
                    <a:lnTo>
                      <a:pt x="2523" y="1543"/>
                    </a:lnTo>
                    <a:lnTo>
                      <a:pt x="2535" y="1525"/>
                    </a:lnTo>
                    <a:lnTo>
                      <a:pt x="2547" y="1511"/>
                    </a:lnTo>
                    <a:lnTo>
                      <a:pt x="2551" y="1496"/>
                    </a:lnTo>
                    <a:lnTo>
                      <a:pt x="2546" y="1480"/>
                    </a:lnTo>
                    <a:lnTo>
                      <a:pt x="2536" y="1465"/>
                    </a:lnTo>
                    <a:lnTo>
                      <a:pt x="2524" y="1451"/>
                    </a:lnTo>
                    <a:lnTo>
                      <a:pt x="2512" y="1431"/>
                    </a:lnTo>
                    <a:lnTo>
                      <a:pt x="2510" y="1420"/>
                    </a:lnTo>
                    <a:lnTo>
                      <a:pt x="2512" y="1401"/>
                    </a:lnTo>
                    <a:lnTo>
                      <a:pt x="2511" y="1394"/>
                    </a:lnTo>
                    <a:lnTo>
                      <a:pt x="2509" y="1387"/>
                    </a:lnTo>
                    <a:lnTo>
                      <a:pt x="2506" y="1379"/>
                    </a:lnTo>
                    <a:lnTo>
                      <a:pt x="2503" y="1368"/>
                    </a:lnTo>
                    <a:lnTo>
                      <a:pt x="2504" y="1365"/>
                    </a:lnTo>
                    <a:lnTo>
                      <a:pt x="2499" y="1361"/>
                    </a:lnTo>
                    <a:lnTo>
                      <a:pt x="2457" y="1345"/>
                    </a:lnTo>
                    <a:lnTo>
                      <a:pt x="2446" y="1334"/>
                    </a:lnTo>
                    <a:lnTo>
                      <a:pt x="2432" y="1308"/>
                    </a:lnTo>
                    <a:lnTo>
                      <a:pt x="2423" y="1298"/>
                    </a:lnTo>
                    <a:lnTo>
                      <a:pt x="2414" y="1293"/>
                    </a:lnTo>
                    <a:lnTo>
                      <a:pt x="2391" y="1285"/>
                    </a:lnTo>
                    <a:lnTo>
                      <a:pt x="2379" y="1280"/>
                    </a:lnTo>
                    <a:lnTo>
                      <a:pt x="2353" y="1257"/>
                    </a:lnTo>
                    <a:lnTo>
                      <a:pt x="2341" y="1250"/>
                    </a:lnTo>
                    <a:lnTo>
                      <a:pt x="2326" y="1247"/>
                    </a:lnTo>
                    <a:lnTo>
                      <a:pt x="2310" y="1248"/>
                    </a:lnTo>
                    <a:lnTo>
                      <a:pt x="2302" y="1244"/>
                    </a:lnTo>
                    <a:lnTo>
                      <a:pt x="2278" y="1228"/>
                    </a:lnTo>
                    <a:lnTo>
                      <a:pt x="2262" y="1223"/>
                    </a:lnTo>
                    <a:lnTo>
                      <a:pt x="2251" y="1214"/>
                    </a:lnTo>
                    <a:lnTo>
                      <a:pt x="2239" y="1202"/>
                    </a:lnTo>
                    <a:lnTo>
                      <a:pt x="2230" y="1194"/>
                    </a:lnTo>
                    <a:lnTo>
                      <a:pt x="2215" y="1187"/>
                    </a:lnTo>
                    <a:lnTo>
                      <a:pt x="2205" y="1180"/>
                    </a:lnTo>
                    <a:lnTo>
                      <a:pt x="2199" y="1168"/>
                    </a:lnTo>
                    <a:lnTo>
                      <a:pt x="2186" y="1157"/>
                    </a:lnTo>
                    <a:lnTo>
                      <a:pt x="2184" y="1154"/>
                    </a:lnTo>
                    <a:lnTo>
                      <a:pt x="2161" y="1137"/>
                    </a:lnTo>
                    <a:lnTo>
                      <a:pt x="2153" y="1127"/>
                    </a:lnTo>
                    <a:lnTo>
                      <a:pt x="2150" y="1121"/>
                    </a:lnTo>
                    <a:lnTo>
                      <a:pt x="2147" y="1112"/>
                    </a:lnTo>
                    <a:lnTo>
                      <a:pt x="2141" y="1089"/>
                    </a:lnTo>
                    <a:lnTo>
                      <a:pt x="2141" y="1068"/>
                    </a:lnTo>
                    <a:lnTo>
                      <a:pt x="2146" y="1051"/>
                    </a:lnTo>
                    <a:lnTo>
                      <a:pt x="2163" y="1017"/>
                    </a:lnTo>
                    <a:lnTo>
                      <a:pt x="2177" y="962"/>
                    </a:lnTo>
                    <a:lnTo>
                      <a:pt x="2194" y="928"/>
                    </a:lnTo>
                    <a:lnTo>
                      <a:pt x="2199" y="914"/>
                    </a:lnTo>
                    <a:lnTo>
                      <a:pt x="2197" y="896"/>
                    </a:lnTo>
                    <a:lnTo>
                      <a:pt x="2194" y="877"/>
                    </a:lnTo>
                    <a:lnTo>
                      <a:pt x="2193" y="861"/>
                    </a:lnTo>
                    <a:lnTo>
                      <a:pt x="2205" y="847"/>
                    </a:lnTo>
                    <a:lnTo>
                      <a:pt x="2211" y="837"/>
                    </a:lnTo>
                    <a:lnTo>
                      <a:pt x="2217" y="820"/>
                    </a:lnTo>
                    <a:lnTo>
                      <a:pt x="2212" y="812"/>
                    </a:lnTo>
                    <a:lnTo>
                      <a:pt x="2197" y="801"/>
                    </a:lnTo>
                    <a:lnTo>
                      <a:pt x="2158" y="784"/>
                    </a:lnTo>
                    <a:lnTo>
                      <a:pt x="2139" y="781"/>
                    </a:lnTo>
                    <a:lnTo>
                      <a:pt x="2131" y="781"/>
                    </a:lnTo>
                    <a:lnTo>
                      <a:pt x="2120" y="779"/>
                    </a:lnTo>
                    <a:lnTo>
                      <a:pt x="2102" y="770"/>
                    </a:lnTo>
                    <a:lnTo>
                      <a:pt x="2088" y="774"/>
                    </a:lnTo>
                    <a:lnTo>
                      <a:pt x="2065" y="808"/>
                    </a:lnTo>
                    <a:lnTo>
                      <a:pt x="2046" y="819"/>
                    </a:lnTo>
                    <a:lnTo>
                      <a:pt x="2024" y="813"/>
                    </a:lnTo>
                    <a:lnTo>
                      <a:pt x="2010" y="798"/>
                    </a:lnTo>
                    <a:lnTo>
                      <a:pt x="1986" y="759"/>
                    </a:lnTo>
                    <a:lnTo>
                      <a:pt x="1988" y="751"/>
                    </a:lnTo>
                    <a:lnTo>
                      <a:pt x="1987" y="744"/>
                    </a:lnTo>
                    <a:lnTo>
                      <a:pt x="1985" y="738"/>
                    </a:lnTo>
                    <a:lnTo>
                      <a:pt x="1982" y="734"/>
                    </a:lnTo>
                    <a:lnTo>
                      <a:pt x="1977" y="724"/>
                    </a:lnTo>
                    <a:lnTo>
                      <a:pt x="1979" y="715"/>
                    </a:lnTo>
                    <a:lnTo>
                      <a:pt x="1982" y="706"/>
                    </a:lnTo>
                    <a:lnTo>
                      <a:pt x="1981" y="704"/>
                    </a:lnTo>
                    <a:lnTo>
                      <a:pt x="1974" y="695"/>
                    </a:lnTo>
                    <a:lnTo>
                      <a:pt x="1970" y="685"/>
                    </a:lnTo>
                    <a:lnTo>
                      <a:pt x="1969" y="679"/>
                    </a:lnTo>
                    <a:lnTo>
                      <a:pt x="1968" y="659"/>
                    </a:lnTo>
                    <a:lnTo>
                      <a:pt x="1965" y="650"/>
                    </a:lnTo>
                    <a:lnTo>
                      <a:pt x="1960" y="642"/>
                    </a:lnTo>
                    <a:lnTo>
                      <a:pt x="1949" y="625"/>
                    </a:lnTo>
                    <a:lnTo>
                      <a:pt x="1939" y="615"/>
                    </a:lnTo>
                    <a:lnTo>
                      <a:pt x="1931" y="608"/>
                    </a:lnTo>
                    <a:lnTo>
                      <a:pt x="1837" y="551"/>
                    </a:lnTo>
                    <a:lnTo>
                      <a:pt x="1828" y="544"/>
                    </a:lnTo>
                    <a:lnTo>
                      <a:pt x="1825" y="535"/>
                    </a:lnTo>
                    <a:lnTo>
                      <a:pt x="1822" y="524"/>
                    </a:lnTo>
                    <a:lnTo>
                      <a:pt x="1817" y="517"/>
                    </a:lnTo>
                    <a:lnTo>
                      <a:pt x="1812" y="512"/>
                    </a:lnTo>
                    <a:lnTo>
                      <a:pt x="1708" y="432"/>
                    </a:lnTo>
                    <a:lnTo>
                      <a:pt x="1697" y="418"/>
                    </a:lnTo>
                    <a:lnTo>
                      <a:pt x="1692" y="402"/>
                    </a:lnTo>
                    <a:lnTo>
                      <a:pt x="1689" y="386"/>
                    </a:lnTo>
                    <a:lnTo>
                      <a:pt x="1687" y="383"/>
                    </a:lnTo>
                    <a:lnTo>
                      <a:pt x="1675" y="373"/>
                    </a:lnTo>
                    <a:lnTo>
                      <a:pt x="1672" y="367"/>
                    </a:lnTo>
                    <a:lnTo>
                      <a:pt x="1666" y="361"/>
                    </a:lnTo>
                    <a:lnTo>
                      <a:pt x="1664" y="355"/>
                    </a:lnTo>
                    <a:lnTo>
                      <a:pt x="1663" y="349"/>
                    </a:lnTo>
                    <a:lnTo>
                      <a:pt x="1665" y="333"/>
                    </a:lnTo>
                    <a:lnTo>
                      <a:pt x="1662" y="317"/>
                    </a:lnTo>
                    <a:lnTo>
                      <a:pt x="1659" y="312"/>
                    </a:lnTo>
                    <a:lnTo>
                      <a:pt x="1652" y="306"/>
                    </a:lnTo>
                    <a:lnTo>
                      <a:pt x="1644" y="295"/>
                    </a:lnTo>
                    <a:lnTo>
                      <a:pt x="1642" y="287"/>
                    </a:lnTo>
                    <a:lnTo>
                      <a:pt x="1625" y="206"/>
                    </a:lnTo>
                    <a:lnTo>
                      <a:pt x="1624" y="183"/>
                    </a:lnTo>
                    <a:lnTo>
                      <a:pt x="1625" y="162"/>
                    </a:lnTo>
                    <a:lnTo>
                      <a:pt x="1629" y="135"/>
                    </a:lnTo>
                    <a:lnTo>
                      <a:pt x="1638" y="108"/>
                    </a:lnTo>
                    <a:lnTo>
                      <a:pt x="1642" y="105"/>
                    </a:lnTo>
                    <a:lnTo>
                      <a:pt x="1634" y="102"/>
                    </a:lnTo>
                    <a:lnTo>
                      <a:pt x="1630" y="99"/>
                    </a:lnTo>
                    <a:lnTo>
                      <a:pt x="1614" y="86"/>
                    </a:lnTo>
                    <a:lnTo>
                      <a:pt x="1607" y="78"/>
                    </a:lnTo>
                    <a:lnTo>
                      <a:pt x="1608" y="72"/>
                    </a:lnTo>
                    <a:lnTo>
                      <a:pt x="1607" y="69"/>
                    </a:lnTo>
                    <a:lnTo>
                      <a:pt x="1605" y="67"/>
                    </a:lnTo>
                    <a:lnTo>
                      <a:pt x="1598" y="65"/>
                    </a:lnTo>
                    <a:lnTo>
                      <a:pt x="1591" y="61"/>
                    </a:lnTo>
                    <a:lnTo>
                      <a:pt x="1588" y="55"/>
                    </a:lnTo>
                    <a:lnTo>
                      <a:pt x="1587" y="56"/>
                    </a:lnTo>
                    <a:lnTo>
                      <a:pt x="1578" y="52"/>
                    </a:lnTo>
                    <a:lnTo>
                      <a:pt x="1575" y="47"/>
                    </a:lnTo>
                    <a:lnTo>
                      <a:pt x="1572" y="40"/>
                    </a:lnTo>
                    <a:lnTo>
                      <a:pt x="1566" y="37"/>
                    </a:lnTo>
                    <a:lnTo>
                      <a:pt x="1557" y="35"/>
                    </a:lnTo>
                    <a:lnTo>
                      <a:pt x="1551" y="32"/>
                    </a:lnTo>
                    <a:lnTo>
                      <a:pt x="1546" y="26"/>
                    </a:lnTo>
                    <a:lnTo>
                      <a:pt x="1545" y="23"/>
                    </a:lnTo>
                    <a:lnTo>
                      <a:pt x="1542" y="11"/>
                    </a:lnTo>
                    <a:lnTo>
                      <a:pt x="1533" y="4"/>
                    </a:lnTo>
                    <a:lnTo>
                      <a:pt x="1531" y="0"/>
                    </a:lnTo>
                    <a:lnTo>
                      <a:pt x="647" y="64"/>
                    </a:lnTo>
                    <a:lnTo>
                      <a:pt x="183" y="89"/>
                    </a:lnTo>
                    <a:lnTo>
                      <a:pt x="1" y="98"/>
                    </a:lnTo>
                    <a:lnTo>
                      <a:pt x="0" y="103"/>
                    </a:lnTo>
                    <a:lnTo>
                      <a:pt x="2" y="111"/>
                    </a:lnTo>
                    <a:lnTo>
                      <a:pt x="3" y="112"/>
                    </a:lnTo>
                    <a:lnTo>
                      <a:pt x="8" y="113"/>
                    </a:lnTo>
                    <a:lnTo>
                      <a:pt x="22" y="118"/>
                    </a:lnTo>
                    <a:lnTo>
                      <a:pt x="30" y="125"/>
                    </a:lnTo>
                    <a:lnTo>
                      <a:pt x="31" y="135"/>
                    </a:lnTo>
                    <a:lnTo>
                      <a:pt x="30" y="141"/>
                    </a:lnTo>
                    <a:lnTo>
                      <a:pt x="31" y="145"/>
                    </a:lnTo>
                    <a:lnTo>
                      <a:pt x="33" y="151"/>
                    </a:lnTo>
                    <a:lnTo>
                      <a:pt x="41" y="159"/>
                    </a:lnTo>
                    <a:lnTo>
                      <a:pt x="45" y="172"/>
                    </a:lnTo>
                    <a:lnTo>
                      <a:pt x="45" y="181"/>
                    </a:lnTo>
                    <a:lnTo>
                      <a:pt x="46" y="184"/>
                    </a:lnTo>
                    <a:lnTo>
                      <a:pt x="53" y="194"/>
                    </a:lnTo>
                    <a:lnTo>
                      <a:pt x="61" y="213"/>
                    </a:lnTo>
                    <a:lnTo>
                      <a:pt x="56" y="222"/>
                    </a:lnTo>
                    <a:lnTo>
                      <a:pt x="57" y="222"/>
                    </a:lnTo>
                    <a:lnTo>
                      <a:pt x="68" y="221"/>
                    </a:lnTo>
                    <a:lnTo>
                      <a:pt x="79" y="229"/>
                    </a:lnTo>
                    <a:lnTo>
                      <a:pt x="90" y="246"/>
                    </a:lnTo>
                    <a:lnTo>
                      <a:pt x="93" y="247"/>
                    </a:lnTo>
                    <a:lnTo>
                      <a:pt x="107" y="248"/>
                    </a:lnTo>
                    <a:lnTo>
                      <a:pt x="116" y="251"/>
                    </a:lnTo>
                    <a:lnTo>
                      <a:pt x="124" y="260"/>
                    </a:lnTo>
                    <a:lnTo>
                      <a:pt x="123" y="273"/>
                    </a:lnTo>
                    <a:lnTo>
                      <a:pt x="119" y="280"/>
                    </a:lnTo>
                    <a:lnTo>
                      <a:pt x="127" y="289"/>
                    </a:lnTo>
                    <a:lnTo>
                      <a:pt x="133" y="298"/>
                    </a:lnTo>
                    <a:lnTo>
                      <a:pt x="136" y="305"/>
                    </a:lnTo>
                    <a:lnTo>
                      <a:pt x="150" y="319"/>
                    </a:lnTo>
                    <a:lnTo>
                      <a:pt x="151" y="322"/>
                    </a:lnTo>
                    <a:lnTo>
                      <a:pt x="150" y="330"/>
                    </a:lnTo>
                    <a:lnTo>
                      <a:pt x="146" y="339"/>
                    </a:lnTo>
                    <a:lnTo>
                      <a:pt x="145" y="349"/>
                    </a:lnTo>
                    <a:lnTo>
                      <a:pt x="146" y="353"/>
                    </a:lnTo>
                    <a:lnTo>
                      <a:pt x="147" y="355"/>
                    </a:lnTo>
                    <a:lnTo>
                      <a:pt x="164" y="358"/>
                    </a:lnTo>
                    <a:lnTo>
                      <a:pt x="171" y="361"/>
                    </a:lnTo>
                    <a:lnTo>
                      <a:pt x="181" y="369"/>
                    </a:lnTo>
                    <a:lnTo>
                      <a:pt x="181" y="369"/>
                    </a:lnTo>
                    <a:lnTo>
                      <a:pt x="206" y="390"/>
                    </a:lnTo>
                    <a:lnTo>
                      <a:pt x="212" y="397"/>
                    </a:lnTo>
                    <a:lnTo>
                      <a:pt x="224" y="400"/>
                    </a:lnTo>
                    <a:lnTo>
                      <a:pt x="230" y="408"/>
                    </a:lnTo>
                    <a:lnTo>
                      <a:pt x="233" y="414"/>
                    </a:lnTo>
                    <a:lnTo>
                      <a:pt x="234" y="414"/>
                    </a:lnTo>
                    <a:lnTo>
                      <a:pt x="241" y="415"/>
                    </a:lnTo>
                    <a:lnTo>
                      <a:pt x="249" y="417"/>
                    </a:lnTo>
                    <a:lnTo>
                      <a:pt x="254" y="420"/>
                    </a:lnTo>
                    <a:lnTo>
                      <a:pt x="265" y="432"/>
                    </a:lnTo>
                    <a:lnTo>
                      <a:pt x="269" y="434"/>
                    </a:lnTo>
                    <a:lnTo>
                      <a:pt x="274" y="432"/>
                    </a:lnTo>
                    <a:lnTo>
                      <a:pt x="280" y="427"/>
                    </a:lnTo>
                    <a:lnTo>
                      <a:pt x="291" y="417"/>
                    </a:lnTo>
                    <a:lnTo>
                      <a:pt x="300" y="412"/>
                    </a:lnTo>
                    <a:lnTo>
                      <a:pt x="307" y="410"/>
                    </a:lnTo>
                    <a:lnTo>
                      <a:pt x="319" y="409"/>
                    </a:lnTo>
                    <a:lnTo>
                      <a:pt x="329" y="414"/>
                    </a:lnTo>
                    <a:lnTo>
                      <a:pt x="334" y="425"/>
                    </a:lnTo>
                    <a:lnTo>
                      <a:pt x="334" y="434"/>
                    </a:lnTo>
                    <a:lnTo>
                      <a:pt x="332" y="436"/>
                    </a:lnTo>
                    <a:lnTo>
                      <a:pt x="334" y="437"/>
                    </a:lnTo>
                    <a:lnTo>
                      <a:pt x="352" y="448"/>
                    </a:lnTo>
                    <a:lnTo>
                      <a:pt x="358" y="455"/>
                    </a:lnTo>
                    <a:lnTo>
                      <a:pt x="356" y="477"/>
                    </a:lnTo>
                    <a:lnTo>
                      <a:pt x="357" y="480"/>
                    </a:lnTo>
                    <a:lnTo>
                      <a:pt x="363" y="489"/>
                    </a:lnTo>
                    <a:lnTo>
                      <a:pt x="363" y="500"/>
                    </a:lnTo>
                    <a:lnTo>
                      <a:pt x="352" y="511"/>
                    </a:lnTo>
                    <a:lnTo>
                      <a:pt x="340" y="511"/>
                    </a:lnTo>
                    <a:lnTo>
                      <a:pt x="324" y="507"/>
                    </a:lnTo>
                    <a:lnTo>
                      <a:pt x="324" y="507"/>
                    </a:lnTo>
                    <a:lnTo>
                      <a:pt x="323" y="511"/>
                    </a:lnTo>
                    <a:lnTo>
                      <a:pt x="323" y="524"/>
                    </a:lnTo>
                    <a:lnTo>
                      <a:pt x="317" y="531"/>
                    </a:lnTo>
                    <a:lnTo>
                      <a:pt x="310" y="535"/>
                    </a:lnTo>
                    <a:lnTo>
                      <a:pt x="300" y="547"/>
                    </a:lnTo>
                    <a:lnTo>
                      <a:pt x="295" y="553"/>
                    </a:lnTo>
                    <a:lnTo>
                      <a:pt x="294" y="559"/>
                    </a:lnTo>
                    <a:lnTo>
                      <a:pt x="295" y="568"/>
                    </a:lnTo>
                    <a:lnTo>
                      <a:pt x="294" y="575"/>
                    </a:lnTo>
                    <a:lnTo>
                      <a:pt x="292" y="584"/>
                    </a:lnTo>
                    <a:lnTo>
                      <a:pt x="284" y="590"/>
                    </a:lnTo>
                    <a:lnTo>
                      <a:pt x="276" y="590"/>
                    </a:lnTo>
                    <a:lnTo>
                      <a:pt x="276" y="593"/>
                    </a:lnTo>
                    <a:lnTo>
                      <a:pt x="279" y="600"/>
                    </a:lnTo>
                    <a:lnTo>
                      <a:pt x="284" y="605"/>
                    </a:lnTo>
                    <a:lnTo>
                      <a:pt x="292" y="608"/>
                    </a:lnTo>
                    <a:lnTo>
                      <a:pt x="310" y="636"/>
                    </a:lnTo>
                    <a:lnTo>
                      <a:pt x="316" y="638"/>
                    </a:lnTo>
                    <a:lnTo>
                      <a:pt x="336" y="650"/>
                    </a:lnTo>
                    <a:lnTo>
                      <a:pt x="339" y="655"/>
                    </a:lnTo>
                    <a:lnTo>
                      <a:pt x="341" y="662"/>
                    </a:lnTo>
                    <a:lnTo>
                      <a:pt x="364" y="666"/>
                    </a:lnTo>
                    <a:lnTo>
                      <a:pt x="358" y="682"/>
                    </a:lnTo>
                    <a:lnTo>
                      <a:pt x="362" y="698"/>
                    </a:lnTo>
                    <a:lnTo>
                      <a:pt x="370" y="714"/>
                    </a:lnTo>
                    <a:lnTo>
                      <a:pt x="383" y="723"/>
                    </a:lnTo>
                    <a:lnTo>
                      <a:pt x="389" y="729"/>
                    </a:lnTo>
                    <a:lnTo>
                      <a:pt x="391" y="748"/>
                    </a:lnTo>
                    <a:lnTo>
                      <a:pt x="395" y="750"/>
                    </a:lnTo>
                    <a:lnTo>
                      <a:pt x="404" y="753"/>
                    </a:lnTo>
                    <a:lnTo>
                      <a:pt x="422" y="763"/>
                    </a:lnTo>
                    <a:lnTo>
                      <a:pt x="427" y="765"/>
                    </a:lnTo>
                    <a:lnTo>
                      <a:pt x="437" y="764"/>
                    </a:lnTo>
                    <a:lnTo>
                      <a:pt x="444" y="764"/>
                    </a:lnTo>
                    <a:lnTo>
                      <a:pt x="448" y="763"/>
                    </a:lnTo>
                    <a:lnTo>
                      <a:pt x="454" y="765"/>
                    </a:lnTo>
                    <a:lnTo>
                      <a:pt x="459" y="769"/>
                    </a:lnTo>
                    <a:lnTo>
                      <a:pt x="460" y="770"/>
                    </a:lnTo>
                    <a:lnTo>
                      <a:pt x="466" y="771"/>
                    </a:lnTo>
                    <a:lnTo>
                      <a:pt x="477" y="775"/>
                    </a:lnTo>
                    <a:lnTo>
                      <a:pt x="479" y="787"/>
                    </a:lnTo>
                    <a:lnTo>
                      <a:pt x="475" y="792"/>
                    </a:lnTo>
                    <a:lnTo>
                      <a:pt x="477" y="798"/>
                    </a:lnTo>
                    <a:lnTo>
                      <a:pt x="528" y="1849"/>
                    </a:lnTo>
                    <a:lnTo>
                      <a:pt x="528" y="1849"/>
                    </a:lnTo>
                    <a:lnTo>
                      <a:pt x="539" y="2079"/>
                    </a:lnTo>
                    <a:lnTo>
                      <a:pt x="970" y="2056"/>
                    </a:lnTo>
                    <a:lnTo>
                      <a:pt x="1519" y="2021"/>
                    </a:lnTo>
                    <a:lnTo>
                      <a:pt x="2067" y="1979"/>
                    </a:lnTo>
                    <a:lnTo>
                      <a:pt x="2318" y="1957"/>
                    </a:lnTo>
                    <a:lnTo>
                      <a:pt x="2320" y="1961"/>
                    </a:lnTo>
                    <a:lnTo>
                      <a:pt x="2315" y="1967"/>
                    </a:lnTo>
                    <a:lnTo>
                      <a:pt x="2322" y="1963"/>
                    </a:lnTo>
                    <a:lnTo>
                      <a:pt x="2324" y="1966"/>
                    </a:lnTo>
                    <a:lnTo>
                      <a:pt x="2330" y="1978"/>
                    </a:lnTo>
                    <a:lnTo>
                      <a:pt x="2331" y="1978"/>
                    </a:lnTo>
                    <a:lnTo>
                      <a:pt x="2336" y="1982"/>
                    </a:lnTo>
                    <a:lnTo>
                      <a:pt x="2338" y="1988"/>
                    </a:lnTo>
                    <a:lnTo>
                      <a:pt x="2341" y="2001"/>
                    </a:lnTo>
                    <a:lnTo>
                      <a:pt x="2359" y="2011"/>
                    </a:lnTo>
                    <a:lnTo>
                      <a:pt x="2368" y="2024"/>
                    </a:lnTo>
                    <a:lnTo>
                      <a:pt x="2368" y="2032"/>
                    </a:lnTo>
                    <a:lnTo>
                      <a:pt x="2366" y="2045"/>
                    </a:lnTo>
                    <a:lnTo>
                      <a:pt x="2366" y="2047"/>
                    </a:lnTo>
                    <a:lnTo>
                      <a:pt x="2369" y="2064"/>
                    </a:lnTo>
                    <a:lnTo>
                      <a:pt x="2366" y="2076"/>
                    </a:lnTo>
                    <a:lnTo>
                      <a:pt x="2360" y="2083"/>
                    </a:lnTo>
                    <a:lnTo>
                      <a:pt x="2357" y="2085"/>
                    </a:lnTo>
                    <a:lnTo>
                      <a:pt x="2348" y="2089"/>
                    </a:lnTo>
                    <a:lnTo>
                      <a:pt x="2346" y="2103"/>
                    </a:lnTo>
                    <a:lnTo>
                      <a:pt x="2342" y="2111"/>
                    </a:lnTo>
                    <a:lnTo>
                      <a:pt x="2340" y="2112"/>
                    </a:lnTo>
                    <a:lnTo>
                      <a:pt x="2326" y="2121"/>
                    </a:lnTo>
                    <a:lnTo>
                      <a:pt x="2307" y="2133"/>
                    </a:lnTo>
                    <a:lnTo>
                      <a:pt x="2306" y="2140"/>
                    </a:lnTo>
                    <a:lnTo>
                      <a:pt x="2306" y="2142"/>
                    </a:lnTo>
                    <a:lnTo>
                      <a:pt x="2302" y="2154"/>
                    </a:lnTo>
                    <a:lnTo>
                      <a:pt x="2293" y="2160"/>
                    </a:lnTo>
                    <a:lnTo>
                      <a:pt x="2282" y="2165"/>
                    </a:lnTo>
                    <a:lnTo>
                      <a:pt x="2281" y="2168"/>
                    </a:lnTo>
                    <a:lnTo>
                      <a:pt x="2276" y="2175"/>
                    </a:lnTo>
                    <a:lnTo>
                      <a:pt x="2268" y="2192"/>
                    </a:lnTo>
                    <a:lnTo>
                      <a:pt x="2257" y="2217"/>
                    </a:lnTo>
                    <a:lnTo>
                      <a:pt x="2504" y="2188"/>
                    </a:lnTo>
                    <a:lnTo>
                      <a:pt x="2506" y="2174"/>
                    </a:lnTo>
                    <a:lnTo>
                      <a:pt x="2516" y="2154"/>
                    </a:lnTo>
                    <a:lnTo>
                      <a:pt x="2518" y="2144"/>
                    </a:lnTo>
                    <a:lnTo>
                      <a:pt x="2522" y="2137"/>
                    </a:lnTo>
                    <a:lnTo>
                      <a:pt x="2528" y="2132"/>
                    </a:lnTo>
                    <a:lnTo>
                      <a:pt x="2540" y="2125"/>
                    </a:lnTo>
                    <a:lnTo>
                      <a:pt x="2541" y="2123"/>
                    </a:lnTo>
                    <a:lnTo>
                      <a:pt x="2530" y="2107"/>
                    </a:lnTo>
                    <a:lnTo>
                      <a:pt x="2499" y="2070"/>
                    </a:lnTo>
                    <a:lnTo>
                      <a:pt x="2518" y="2062"/>
                    </a:lnTo>
                    <a:lnTo>
                      <a:pt x="2553" y="2057"/>
                    </a:lnTo>
                    <a:lnTo>
                      <a:pt x="2546" y="2055"/>
                    </a:lnTo>
                    <a:lnTo>
                      <a:pt x="2537" y="2047"/>
                    </a:lnTo>
                    <a:lnTo>
                      <a:pt x="2528" y="2034"/>
                    </a:lnTo>
                    <a:lnTo>
                      <a:pt x="2525" y="2020"/>
                    </a:lnTo>
                    <a:lnTo>
                      <a:pt x="2539" y="2011"/>
                    </a:lnTo>
                    <a:lnTo>
                      <a:pt x="2551" y="2010"/>
                    </a:lnTo>
                    <a:lnTo>
                      <a:pt x="2558" y="2009"/>
                    </a:lnTo>
                    <a:lnTo>
                      <a:pt x="2561" y="2006"/>
                    </a:lnTo>
                    <a:lnTo>
                      <a:pt x="2563" y="1999"/>
                    </a:lnTo>
                    <a:lnTo>
                      <a:pt x="2562" y="1991"/>
                    </a:lnTo>
                    <a:lnTo>
                      <a:pt x="2551" y="1969"/>
                    </a:lnTo>
                    <a:lnTo>
                      <a:pt x="2550" y="1961"/>
                    </a:lnTo>
                    <a:lnTo>
                      <a:pt x="2552" y="1953"/>
                    </a:lnTo>
                    <a:lnTo>
                      <a:pt x="2550" y="1950"/>
                    </a:lnTo>
                    <a:lnTo>
                      <a:pt x="2545" y="1945"/>
                    </a:lnTo>
                    <a:lnTo>
                      <a:pt x="2538" y="1935"/>
                    </a:lnTo>
                    <a:lnTo>
                      <a:pt x="2540" y="1910"/>
                    </a:lnTo>
                    <a:lnTo>
                      <a:pt x="2560" y="1900"/>
                    </a:lnTo>
                    <a:lnTo>
                      <a:pt x="2581" y="1908"/>
                    </a:lnTo>
                    <a:lnTo>
                      <a:pt x="2590" y="1933"/>
                    </a:lnTo>
                    <a:lnTo>
                      <a:pt x="2587" y="1947"/>
                    </a:lnTo>
                  </a:path>
                </a:pathLst>
              </a:custGeom>
              <a:solidFill>
                <a:srgbClr val="B1DDF6"/>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30" name="Freeform 209">
                <a:extLst>
                  <a:ext uri="{FF2B5EF4-FFF2-40B4-BE49-F238E27FC236}">
                    <a16:creationId xmlns:a16="http://schemas.microsoft.com/office/drawing/2014/main" id="{39893D6E-21A3-806A-3984-896C75C50A92}"/>
                  </a:ext>
                </a:extLst>
              </p:cNvPr>
              <p:cNvSpPr>
                <a:spLocks noChangeArrowheads="1"/>
              </p:cNvSpPr>
              <p:nvPr/>
            </p:nvSpPr>
            <p:spPr bwMode="auto">
              <a:xfrm>
                <a:off x="6400688" y="1601549"/>
                <a:ext cx="623234" cy="658551"/>
              </a:xfrm>
              <a:custGeom>
                <a:avLst/>
                <a:gdLst>
                  <a:gd name="T0" fmla="*/ 49 w 2646"/>
                  <a:gd name="T1" fmla="*/ 350 h 2794"/>
                  <a:gd name="T2" fmla="*/ 37 w 2646"/>
                  <a:gd name="T3" fmla="*/ 478 h 2794"/>
                  <a:gd name="T4" fmla="*/ 53 w 2646"/>
                  <a:gd name="T5" fmla="*/ 607 h 2794"/>
                  <a:gd name="T6" fmla="*/ 99 w 2646"/>
                  <a:gd name="T7" fmla="*/ 735 h 2794"/>
                  <a:gd name="T8" fmla="*/ 136 w 2646"/>
                  <a:gd name="T9" fmla="*/ 820 h 2794"/>
                  <a:gd name="T10" fmla="*/ 146 w 2646"/>
                  <a:gd name="T11" fmla="*/ 878 h 2794"/>
                  <a:gd name="T12" fmla="*/ 154 w 2646"/>
                  <a:gd name="T13" fmla="*/ 1003 h 2794"/>
                  <a:gd name="T14" fmla="*/ 166 w 2646"/>
                  <a:gd name="T15" fmla="*/ 1082 h 2794"/>
                  <a:gd name="T16" fmla="*/ 191 w 2646"/>
                  <a:gd name="T17" fmla="*/ 1162 h 2794"/>
                  <a:gd name="T18" fmla="*/ 184 w 2646"/>
                  <a:gd name="T19" fmla="*/ 1245 h 2794"/>
                  <a:gd name="T20" fmla="*/ 200 w 2646"/>
                  <a:gd name="T21" fmla="*/ 1324 h 2794"/>
                  <a:gd name="T22" fmla="*/ 215 w 2646"/>
                  <a:gd name="T23" fmla="*/ 1391 h 2794"/>
                  <a:gd name="T24" fmla="*/ 271 w 2646"/>
                  <a:gd name="T25" fmla="*/ 1515 h 2794"/>
                  <a:gd name="T26" fmla="*/ 278 w 2646"/>
                  <a:gd name="T27" fmla="*/ 1628 h 2794"/>
                  <a:gd name="T28" fmla="*/ 231 w 2646"/>
                  <a:gd name="T29" fmla="*/ 1737 h 2794"/>
                  <a:gd name="T30" fmla="*/ 198 w 2646"/>
                  <a:gd name="T31" fmla="*/ 1819 h 2794"/>
                  <a:gd name="T32" fmla="*/ 289 w 2646"/>
                  <a:gd name="T33" fmla="*/ 1891 h 2794"/>
                  <a:gd name="T34" fmla="*/ 354 w 2646"/>
                  <a:gd name="T35" fmla="*/ 2793 h 2794"/>
                  <a:gd name="T36" fmla="*/ 1785 w 2646"/>
                  <a:gd name="T37" fmla="*/ 2721 h 2794"/>
                  <a:gd name="T38" fmla="*/ 2254 w 2646"/>
                  <a:gd name="T39" fmla="*/ 2632 h 2794"/>
                  <a:gd name="T40" fmla="*/ 2235 w 2646"/>
                  <a:gd name="T41" fmla="*/ 2547 h 2794"/>
                  <a:gd name="T42" fmla="*/ 2198 w 2646"/>
                  <a:gd name="T43" fmla="*/ 2482 h 2794"/>
                  <a:gd name="T44" fmla="*/ 2103 w 2646"/>
                  <a:gd name="T45" fmla="*/ 2441 h 2794"/>
                  <a:gd name="T46" fmla="*/ 1973 w 2646"/>
                  <a:gd name="T47" fmla="*/ 2317 h 2794"/>
                  <a:gd name="T48" fmla="*/ 1826 w 2646"/>
                  <a:gd name="T49" fmla="*/ 2231 h 2794"/>
                  <a:gd name="T50" fmla="*/ 1710 w 2646"/>
                  <a:gd name="T51" fmla="*/ 2183 h 2794"/>
                  <a:gd name="T52" fmla="*/ 1650 w 2646"/>
                  <a:gd name="T53" fmla="*/ 2065 h 2794"/>
                  <a:gd name="T54" fmla="*/ 1645 w 2646"/>
                  <a:gd name="T55" fmla="*/ 1964 h 2794"/>
                  <a:gd name="T56" fmla="*/ 1645 w 2646"/>
                  <a:gd name="T57" fmla="*/ 1906 h 2794"/>
                  <a:gd name="T58" fmla="*/ 1674 w 2646"/>
                  <a:gd name="T59" fmla="*/ 1812 h 2794"/>
                  <a:gd name="T60" fmla="*/ 1642 w 2646"/>
                  <a:gd name="T61" fmla="*/ 1751 h 2794"/>
                  <a:gd name="T62" fmla="*/ 1619 w 2646"/>
                  <a:gd name="T63" fmla="*/ 1636 h 2794"/>
                  <a:gd name="T64" fmla="*/ 1687 w 2646"/>
                  <a:gd name="T65" fmla="*/ 1546 h 2794"/>
                  <a:gd name="T66" fmla="*/ 1737 w 2646"/>
                  <a:gd name="T67" fmla="*/ 1509 h 2794"/>
                  <a:gd name="T68" fmla="*/ 1777 w 2646"/>
                  <a:gd name="T69" fmla="*/ 1483 h 2794"/>
                  <a:gd name="T70" fmla="*/ 1801 w 2646"/>
                  <a:gd name="T71" fmla="*/ 1179 h 2794"/>
                  <a:gd name="T72" fmla="*/ 1883 w 2646"/>
                  <a:gd name="T73" fmla="*/ 1091 h 2794"/>
                  <a:gd name="T74" fmla="*/ 1986 w 2646"/>
                  <a:gd name="T75" fmla="*/ 1001 h 2794"/>
                  <a:gd name="T76" fmla="*/ 2215 w 2646"/>
                  <a:gd name="T77" fmla="*/ 762 h 2794"/>
                  <a:gd name="T78" fmla="*/ 2621 w 2646"/>
                  <a:gd name="T79" fmla="*/ 528 h 2794"/>
                  <a:gd name="T80" fmla="*/ 2609 w 2646"/>
                  <a:gd name="T81" fmla="*/ 503 h 2794"/>
                  <a:gd name="T82" fmla="*/ 2498 w 2646"/>
                  <a:gd name="T83" fmla="*/ 472 h 2794"/>
                  <a:gd name="T84" fmla="*/ 2340 w 2646"/>
                  <a:gd name="T85" fmla="*/ 496 h 2794"/>
                  <a:gd name="T86" fmla="*/ 2242 w 2646"/>
                  <a:gd name="T87" fmla="*/ 481 h 2794"/>
                  <a:gd name="T88" fmla="*/ 2217 w 2646"/>
                  <a:gd name="T89" fmla="*/ 435 h 2794"/>
                  <a:gd name="T90" fmla="*/ 2056 w 2646"/>
                  <a:gd name="T91" fmla="*/ 531 h 2794"/>
                  <a:gd name="T92" fmla="*/ 1970 w 2646"/>
                  <a:gd name="T93" fmla="*/ 522 h 2794"/>
                  <a:gd name="T94" fmla="*/ 1907 w 2646"/>
                  <a:gd name="T95" fmla="*/ 481 h 2794"/>
                  <a:gd name="T96" fmla="*/ 1805 w 2646"/>
                  <a:gd name="T97" fmla="*/ 423 h 2794"/>
                  <a:gd name="T98" fmla="*/ 1727 w 2646"/>
                  <a:gd name="T99" fmla="*/ 437 h 2794"/>
                  <a:gd name="T100" fmla="*/ 1685 w 2646"/>
                  <a:gd name="T101" fmla="*/ 471 h 2794"/>
                  <a:gd name="T102" fmla="*/ 1643 w 2646"/>
                  <a:gd name="T103" fmla="*/ 382 h 2794"/>
                  <a:gd name="T104" fmla="*/ 1574 w 2646"/>
                  <a:gd name="T105" fmla="*/ 346 h 2794"/>
                  <a:gd name="T106" fmla="*/ 1376 w 2646"/>
                  <a:gd name="T107" fmla="*/ 308 h 2794"/>
                  <a:gd name="T108" fmla="*/ 1274 w 2646"/>
                  <a:gd name="T109" fmla="*/ 357 h 2794"/>
                  <a:gd name="T110" fmla="*/ 1159 w 2646"/>
                  <a:gd name="T111" fmla="*/ 318 h 2794"/>
                  <a:gd name="T112" fmla="*/ 951 w 2646"/>
                  <a:gd name="T113" fmla="*/ 299 h 2794"/>
                  <a:gd name="T114" fmla="*/ 857 w 2646"/>
                  <a:gd name="T115" fmla="*/ 196 h 2794"/>
                  <a:gd name="T116" fmla="*/ 808 w 2646"/>
                  <a:gd name="T117" fmla="*/ 22 h 2794"/>
                  <a:gd name="T118" fmla="*/ 715 w 2646"/>
                  <a:gd name="T119" fmla="*/ 155 h 2794"/>
                  <a:gd name="T120" fmla="*/ 8 w 2646"/>
                  <a:gd name="T121" fmla="*/ 220 h 27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46" h="2794">
                    <a:moveTo>
                      <a:pt x="11" y="232"/>
                    </a:moveTo>
                    <a:lnTo>
                      <a:pt x="16" y="240"/>
                    </a:lnTo>
                    <a:lnTo>
                      <a:pt x="19" y="258"/>
                    </a:lnTo>
                    <a:lnTo>
                      <a:pt x="30" y="284"/>
                    </a:lnTo>
                    <a:lnTo>
                      <a:pt x="33" y="302"/>
                    </a:lnTo>
                    <a:lnTo>
                      <a:pt x="45" y="325"/>
                    </a:lnTo>
                    <a:lnTo>
                      <a:pt x="49" y="350"/>
                    </a:lnTo>
                    <a:lnTo>
                      <a:pt x="41" y="370"/>
                    </a:lnTo>
                    <a:lnTo>
                      <a:pt x="32" y="387"/>
                    </a:lnTo>
                    <a:lnTo>
                      <a:pt x="30" y="403"/>
                    </a:lnTo>
                    <a:lnTo>
                      <a:pt x="39" y="429"/>
                    </a:lnTo>
                    <a:lnTo>
                      <a:pt x="43" y="460"/>
                    </a:lnTo>
                    <a:lnTo>
                      <a:pt x="42" y="466"/>
                    </a:lnTo>
                    <a:lnTo>
                      <a:pt x="37" y="478"/>
                    </a:lnTo>
                    <a:lnTo>
                      <a:pt x="43" y="507"/>
                    </a:lnTo>
                    <a:lnTo>
                      <a:pt x="45" y="512"/>
                    </a:lnTo>
                    <a:lnTo>
                      <a:pt x="48" y="522"/>
                    </a:lnTo>
                    <a:lnTo>
                      <a:pt x="43" y="557"/>
                    </a:lnTo>
                    <a:lnTo>
                      <a:pt x="44" y="575"/>
                    </a:lnTo>
                    <a:lnTo>
                      <a:pt x="47" y="592"/>
                    </a:lnTo>
                    <a:lnTo>
                      <a:pt x="53" y="607"/>
                    </a:lnTo>
                    <a:lnTo>
                      <a:pt x="69" y="641"/>
                    </a:lnTo>
                    <a:lnTo>
                      <a:pt x="74" y="659"/>
                    </a:lnTo>
                    <a:lnTo>
                      <a:pt x="79" y="673"/>
                    </a:lnTo>
                    <a:lnTo>
                      <a:pt x="94" y="688"/>
                    </a:lnTo>
                    <a:lnTo>
                      <a:pt x="88" y="703"/>
                    </a:lnTo>
                    <a:lnTo>
                      <a:pt x="89" y="710"/>
                    </a:lnTo>
                    <a:lnTo>
                      <a:pt x="99" y="735"/>
                    </a:lnTo>
                    <a:lnTo>
                      <a:pt x="100" y="741"/>
                    </a:lnTo>
                    <a:lnTo>
                      <a:pt x="102" y="744"/>
                    </a:lnTo>
                    <a:lnTo>
                      <a:pt x="111" y="754"/>
                    </a:lnTo>
                    <a:lnTo>
                      <a:pt x="114" y="760"/>
                    </a:lnTo>
                    <a:lnTo>
                      <a:pt x="119" y="778"/>
                    </a:lnTo>
                    <a:lnTo>
                      <a:pt x="133" y="804"/>
                    </a:lnTo>
                    <a:lnTo>
                      <a:pt x="136" y="820"/>
                    </a:lnTo>
                    <a:lnTo>
                      <a:pt x="139" y="829"/>
                    </a:lnTo>
                    <a:lnTo>
                      <a:pt x="147" y="838"/>
                    </a:lnTo>
                    <a:lnTo>
                      <a:pt x="148" y="845"/>
                    </a:lnTo>
                    <a:lnTo>
                      <a:pt x="145" y="852"/>
                    </a:lnTo>
                    <a:lnTo>
                      <a:pt x="146" y="862"/>
                    </a:lnTo>
                    <a:lnTo>
                      <a:pt x="146" y="872"/>
                    </a:lnTo>
                    <a:lnTo>
                      <a:pt x="146" y="878"/>
                    </a:lnTo>
                    <a:lnTo>
                      <a:pt x="150" y="887"/>
                    </a:lnTo>
                    <a:lnTo>
                      <a:pt x="150" y="895"/>
                    </a:lnTo>
                    <a:lnTo>
                      <a:pt x="145" y="921"/>
                    </a:lnTo>
                    <a:lnTo>
                      <a:pt x="145" y="926"/>
                    </a:lnTo>
                    <a:lnTo>
                      <a:pt x="153" y="936"/>
                    </a:lnTo>
                    <a:lnTo>
                      <a:pt x="155" y="943"/>
                    </a:lnTo>
                    <a:lnTo>
                      <a:pt x="154" y="1003"/>
                    </a:lnTo>
                    <a:lnTo>
                      <a:pt x="156" y="1013"/>
                    </a:lnTo>
                    <a:lnTo>
                      <a:pt x="161" y="1035"/>
                    </a:lnTo>
                    <a:lnTo>
                      <a:pt x="163" y="1046"/>
                    </a:lnTo>
                    <a:lnTo>
                      <a:pt x="163" y="1051"/>
                    </a:lnTo>
                    <a:lnTo>
                      <a:pt x="161" y="1060"/>
                    </a:lnTo>
                    <a:lnTo>
                      <a:pt x="161" y="1064"/>
                    </a:lnTo>
                    <a:lnTo>
                      <a:pt x="166" y="1082"/>
                    </a:lnTo>
                    <a:lnTo>
                      <a:pt x="167" y="1093"/>
                    </a:lnTo>
                    <a:lnTo>
                      <a:pt x="165" y="1125"/>
                    </a:lnTo>
                    <a:lnTo>
                      <a:pt x="168" y="1133"/>
                    </a:lnTo>
                    <a:lnTo>
                      <a:pt x="173" y="1141"/>
                    </a:lnTo>
                    <a:lnTo>
                      <a:pt x="176" y="1148"/>
                    </a:lnTo>
                    <a:lnTo>
                      <a:pt x="189" y="1156"/>
                    </a:lnTo>
                    <a:lnTo>
                      <a:pt x="191" y="1162"/>
                    </a:lnTo>
                    <a:lnTo>
                      <a:pt x="186" y="1180"/>
                    </a:lnTo>
                    <a:lnTo>
                      <a:pt x="182" y="1187"/>
                    </a:lnTo>
                    <a:lnTo>
                      <a:pt x="183" y="1202"/>
                    </a:lnTo>
                    <a:lnTo>
                      <a:pt x="182" y="1208"/>
                    </a:lnTo>
                    <a:lnTo>
                      <a:pt x="178" y="1223"/>
                    </a:lnTo>
                    <a:lnTo>
                      <a:pt x="179" y="1230"/>
                    </a:lnTo>
                    <a:lnTo>
                      <a:pt x="184" y="1245"/>
                    </a:lnTo>
                    <a:lnTo>
                      <a:pt x="186" y="1257"/>
                    </a:lnTo>
                    <a:lnTo>
                      <a:pt x="185" y="1270"/>
                    </a:lnTo>
                    <a:lnTo>
                      <a:pt x="181" y="1286"/>
                    </a:lnTo>
                    <a:lnTo>
                      <a:pt x="182" y="1293"/>
                    </a:lnTo>
                    <a:lnTo>
                      <a:pt x="185" y="1299"/>
                    </a:lnTo>
                    <a:lnTo>
                      <a:pt x="198" y="1315"/>
                    </a:lnTo>
                    <a:lnTo>
                      <a:pt x="200" y="1324"/>
                    </a:lnTo>
                    <a:lnTo>
                      <a:pt x="204" y="1354"/>
                    </a:lnTo>
                    <a:lnTo>
                      <a:pt x="202" y="1362"/>
                    </a:lnTo>
                    <a:lnTo>
                      <a:pt x="202" y="1363"/>
                    </a:lnTo>
                    <a:lnTo>
                      <a:pt x="207" y="1367"/>
                    </a:lnTo>
                    <a:lnTo>
                      <a:pt x="212" y="1375"/>
                    </a:lnTo>
                    <a:lnTo>
                      <a:pt x="213" y="1387"/>
                    </a:lnTo>
                    <a:lnTo>
                      <a:pt x="215" y="1391"/>
                    </a:lnTo>
                    <a:lnTo>
                      <a:pt x="236" y="1420"/>
                    </a:lnTo>
                    <a:lnTo>
                      <a:pt x="248" y="1432"/>
                    </a:lnTo>
                    <a:lnTo>
                      <a:pt x="255" y="1444"/>
                    </a:lnTo>
                    <a:lnTo>
                      <a:pt x="258" y="1456"/>
                    </a:lnTo>
                    <a:lnTo>
                      <a:pt x="258" y="1486"/>
                    </a:lnTo>
                    <a:lnTo>
                      <a:pt x="261" y="1501"/>
                    </a:lnTo>
                    <a:lnTo>
                      <a:pt x="271" y="1515"/>
                    </a:lnTo>
                    <a:lnTo>
                      <a:pt x="272" y="1532"/>
                    </a:lnTo>
                    <a:lnTo>
                      <a:pt x="275" y="1549"/>
                    </a:lnTo>
                    <a:lnTo>
                      <a:pt x="275" y="1556"/>
                    </a:lnTo>
                    <a:lnTo>
                      <a:pt x="273" y="1571"/>
                    </a:lnTo>
                    <a:lnTo>
                      <a:pt x="269" y="1582"/>
                    </a:lnTo>
                    <a:lnTo>
                      <a:pt x="269" y="1592"/>
                    </a:lnTo>
                    <a:lnTo>
                      <a:pt x="278" y="1628"/>
                    </a:lnTo>
                    <a:lnTo>
                      <a:pt x="272" y="1642"/>
                    </a:lnTo>
                    <a:lnTo>
                      <a:pt x="270" y="1669"/>
                    </a:lnTo>
                    <a:lnTo>
                      <a:pt x="268" y="1679"/>
                    </a:lnTo>
                    <a:lnTo>
                      <a:pt x="260" y="1694"/>
                    </a:lnTo>
                    <a:lnTo>
                      <a:pt x="248" y="1720"/>
                    </a:lnTo>
                    <a:lnTo>
                      <a:pt x="241" y="1729"/>
                    </a:lnTo>
                    <a:lnTo>
                      <a:pt x="231" y="1737"/>
                    </a:lnTo>
                    <a:lnTo>
                      <a:pt x="202" y="1755"/>
                    </a:lnTo>
                    <a:lnTo>
                      <a:pt x="193" y="1765"/>
                    </a:lnTo>
                    <a:lnTo>
                      <a:pt x="177" y="1778"/>
                    </a:lnTo>
                    <a:lnTo>
                      <a:pt x="173" y="1786"/>
                    </a:lnTo>
                    <a:lnTo>
                      <a:pt x="172" y="1792"/>
                    </a:lnTo>
                    <a:lnTo>
                      <a:pt x="180" y="1801"/>
                    </a:lnTo>
                    <a:lnTo>
                      <a:pt x="198" y="1819"/>
                    </a:lnTo>
                    <a:lnTo>
                      <a:pt x="206" y="1831"/>
                    </a:lnTo>
                    <a:lnTo>
                      <a:pt x="221" y="1861"/>
                    </a:lnTo>
                    <a:lnTo>
                      <a:pt x="228" y="1873"/>
                    </a:lnTo>
                    <a:lnTo>
                      <a:pt x="233" y="1876"/>
                    </a:lnTo>
                    <a:lnTo>
                      <a:pt x="259" y="1878"/>
                    </a:lnTo>
                    <a:lnTo>
                      <a:pt x="279" y="1884"/>
                    </a:lnTo>
                    <a:lnTo>
                      <a:pt x="289" y="1891"/>
                    </a:lnTo>
                    <a:lnTo>
                      <a:pt x="295" y="1896"/>
                    </a:lnTo>
                    <a:lnTo>
                      <a:pt x="308" y="1907"/>
                    </a:lnTo>
                    <a:lnTo>
                      <a:pt x="321" y="1929"/>
                    </a:lnTo>
                    <a:lnTo>
                      <a:pt x="324" y="1931"/>
                    </a:lnTo>
                    <a:lnTo>
                      <a:pt x="325" y="1954"/>
                    </a:lnTo>
                    <a:lnTo>
                      <a:pt x="352" y="2793"/>
                    </a:lnTo>
                    <a:lnTo>
                      <a:pt x="354" y="2793"/>
                    </a:lnTo>
                    <a:lnTo>
                      <a:pt x="1008" y="2766"/>
                    </a:lnTo>
                    <a:lnTo>
                      <a:pt x="1065" y="2764"/>
                    </a:lnTo>
                    <a:lnTo>
                      <a:pt x="1187" y="2757"/>
                    </a:lnTo>
                    <a:lnTo>
                      <a:pt x="1384" y="2747"/>
                    </a:lnTo>
                    <a:lnTo>
                      <a:pt x="1425" y="2744"/>
                    </a:lnTo>
                    <a:lnTo>
                      <a:pt x="1487" y="2740"/>
                    </a:lnTo>
                    <a:lnTo>
                      <a:pt x="1785" y="2721"/>
                    </a:lnTo>
                    <a:lnTo>
                      <a:pt x="1905" y="2713"/>
                    </a:lnTo>
                    <a:lnTo>
                      <a:pt x="2046" y="2703"/>
                    </a:lnTo>
                    <a:lnTo>
                      <a:pt x="2259" y="2687"/>
                    </a:lnTo>
                    <a:lnTo>
                      <a:pt x="2260" y="2676"/>
                    </a:lnTo>
                    <a:lnTo>
                      <a:pt x="2254" y="2652"/>
                    </a:lnTo>
                    <a:lnTo>
                      <a:pt x="2255" y="2636"/>
                    </a:lnTo>
                    <a:lnTo>
                      <a:pt x="2254" y="2632"/>
                    </a:lnTo>
                    <a:lnTo>
                      <a:pt x="2251" y="2621"/>
                    </a:lnTo>
                    <a:lnTo>
                      <a:pt x="2250" y="2615"/>
                    </a:lnTo>
                    <a:lnTo>
                      <a:pt x="2253" y="2587"/>
                    </a:lnTo>
                    <a:lnTo>
                      <a:pt x="2252" y="2579"/>
                    </a:lnTo>
                    <a:lnTo>
                      <a:pt x="2249" y="2569"/>
                    </a:lnTo>
                    <a:lnTo>
                      <a:pt x="2237" y="2552"/>
                    </a:lnTo>
                    <a:lnTo>
                      <a:pt x="2235" y="2547"/>
                    </a:lnTo>
                    <a:lnTo>
                      <a:pt x="2235" y="2541"/>
                    </a:lnTo>
                    <a:lnTo>
                      <a:pt x="2233" y="2516"/>
                    </a:lnTo>
                    <a:lnTo>
                      <a:pt x="2227" y="2499"/>
                    </a:lnTo>
                    <a:lnTo>
                      <a:pt x="2225" y="2497"/>
                    </a:lnTo>
                    <a:lnTo>
                      <a:pt x="2221" y="2495"/>
                    </a:lnTo>
                    <a:lnTo>
                      <a:pt x="2203" y="2490"/>
                    </a:lnTo>
                    <a:lnTo>
                      <a:pt x="2198" y="2482"/>
                    </a:lnTo>
                    <a:lnTo>
                      <a:pt x="2188" y="2471"/>
                    </a:lnTo>
                    <a:lnTo>
                      <a:pt x="2183" y="2457"/>
                    </a:lnTo>
                    <a:lnTo>
                      <a:pt x="2180" y="2456"/>
                    </a:lnTo>
                    <a:lnTo>
                      <a:pt x="2163" y="2455"/>
                    </a:lnTo>
                    <a:lnTo>
                      <a:pt x="2159" y="2453"/>
                    </a:lnTo>
                    <a:lnTo>
                      <a:pt x="2137" y="2438"/>
                    </a:lnTo>
                    <a:lnTo>
                      <a:pt x="2103" y="2441"/>
                    </a:lnTo>
                    <a:lnTo>
                      <a:pt x="2094" y="2439"/>
                    </a:lnTo>
                    <a:lnTo>
                      <a:pt x="2090" y="2437"/>
                    </a:lnTo>
                    <a:lnTo>
                      <a:pt x="2044" y="2403"/>
                    </a:lnTo>
                    <a:lnTo>
                      <a:pt x="2029" y="2398"/>
                    </a:lnTo>
                    <a:lnTo>
                      <a:pt x="2019" y="2388"/>
                    </a:lnTo>
                    <a:lnTo>
                      <a:pt x="1987" y="2337"/>
                    </a:lnTo>
                    <a:lnTo>
                      <a:pt x="1973" y="2317"/>
                    </a:lnTo>
                    <a:lnTo>
                      <a:pt x="1916" y="2274"/>
                    </a:lnTo>
                    <a:lnTo>
                      <a:pt x="1897" y="2269"/>
                    </a:lnTo>
                    <a:lnTo>
                      <a:pt x="1856" y="2265"/>
                    </a:lnTo>
                    <a:lnTo>
                      <a:pt x="1846" y="2261"/>
                    </a:lnTo>
                    <a:lnTo>
                      <a:pt x="1840" y="2256"/>
                    </a:lnTo>
                    <a:lnTo>
                      <a:pt x="1837" y="2251"/>
                    </a:lnTo>
                    <a:lnTo>
                      <a:pt x="1826" y="2231"/>
                    </a:lnTo>
                    <a:lnTo>
                      <a:pt x="1816" y="2220"/>
                    </a:lnTo>
                    <a:lnTo>
                      <a:pt x="1805" y="2213"/>
                    </a:lnTo>
                    <a:lnTo>
                      <a:pt x="1793" y="2209"/>
                    </a:lnTo>
                    <a:lnTo>
                      <a:pt x="1734" y="2204"/>
                    </a:lnTo>
                    <a:lnTo>
                      <a:pt x="1715" y="2193"/>
                    </a:lnTo>
                    <a:lnTo>
                      <a:pt x="1713" y="2190"/>
                    </a:lnTo>
                    <a:lnTo>
                      <a:pt x="1710" y="2183"/>
                    </a:lnTo>
                    <a:lnTo>
                      <a:pt x="1704" y="2180"/>
                    </a:lnTo>
                    <a:lnTo>
                      <a:pt x="1676" y="2156"/>
                    </a:lnTo>
                    <a:lnTo>
                      <a:pt x="1654" y="2145"/>
                    </a:lnTo>
                    <a:lnTo>
                      <a:pt x="1638" y="2133"/>
                    </a:lnTo>
                    <a:lnTo>
                      <a:pt x="1653" y="2097"/>
                    </a:lnTo>
                    <a:lnTo>
                      <a:pt x="1654" y="2085"/>
                    </a:lnTo>
                    <a:lnTo>
                      <a:pt x="1650" y="2065"/>
                    </a:lnTo>
                    <a:lnTo>
                      <a:pt x="1652" y="2056"/>
                    </a:lnTo>
                    <a:lnTo>
                      <a:pt x="1656" y="2048"/>
                    </a:lnTo>
                    <a:lnTo>
                      <a:pt x="1654" y="2029"/>
                    </a:lnTo>
                    <a:lnTo>
                      <a:pt x="1649" y="2009"/>
                    </a:lnTo>
                    <a:lnTo>
                      <a:pt x="1640" y="1990"/>
                    </a:lnTo>
                    <a:lnTo>
                      <a:pt x="1635" y="1974"/>
                    </a:lnTo>
                    <a:lnTo>
                      <a:pt x="1645" y="1964"/>
                    </a:lnTo>
                    <a:lnTo>
                      <a:pt x="1650" y="1962"/>
                    </a:lnTo>
                    <a:lnTo>
                      <a:pt x="1652" y="1958"/>
                    </a:lnTo>
                    <a:lnTo>
                      <a:pt x="1653" y="1951"/>
                    </a:lnTo>
                    <a:lnTo>
                      <a:pt x="1652" y="1943"/>
                    </a:lnTo>
                    <a:lnTo>
                      <a:pt x="1643" y="1925"/>
                    </a:lnTo>
                    <a:lnTo>
                      <a:pt x="1643" y="1917"/>
                    </a:lnTo>
                    <a:lnTo>
                      <a:pt x="1645" y="1906"/>
                    </a:lnTo>
                    <a:lnTo>
                      <a:pt x="1644" y="1886"/>
                    </a:lnTo>
                    <a:lnTo>
                      <a:pt x="1645" y="1876"/>
                    </a:lnTo>
                    <a:lnTo>
                      <a:pt x="1649" y="1864"/>
                    </a:lnTo>
                    <a:lnTo>
                      <a:pt x="1654" y="1858"/>
                    </a:lnTo>
                    <a:lnTo>
                      <a:pt x="1662" y="1849"/>
                    </a:lnTo>
                    <a:lnTo>
                      <a:pt x="1666" y="1828"/>
                    </a:lnTo>
                    <a:lnTo>
                      <a:pt x="1674" y="1812"/>
                    </a:lnTo>
                    <a:lnTo>
                      <a:pt x="1675" y="1807"/>
                    </a:lnTo>
                    <a:lnTo>
                      <a:pt x="1673" y="1800"/>
                    </a:lnTo>
                    <a:lnTo>
                      <a:pt x="1669" y="1795"/>
                    </a:lnTo>
                    <a:lnTo>
                      <a:pt x="1663" y="1789"/>
                    </a:lnTo>
                    <a:lnTo>
                      <a:pt x="1655" y="1780"/>
                    </a:lnTo>
                    <a:lnTo>
                      <a:pt x="1651" y="1773"/>
                    </a:lnTo>
                    <a:lnTo>
                      <a:pt x="1642" y="1751"/>
                    </a:lnTo>
                    <a:lnTo>
                      <a:pt x="1633" y="1748"/>
                    </a:lnTo>
                    <a:lnTo>
                      <a:pt x="1616" y="1750"/>
                    </a:lnTo>
                    <a:lnTo>
                      <a:pt x="1594" y="1747"/>
                    </a:lnTo>
                    <a:lnTo>
                      <a:pt x="1583" y="1723"/>
                    </a:lnTo>
                    <a:lnTo>
                      <a:pt x="1585" y="1675"/>
                    </a:lnTo>
                    <a:lnTo>
                      <a:pt x="1590" y="1667"/>
                    </a:lnTo>
                    <a:lnTo>
                      <a:pt x="1619" y="1636"/>
                    </a:lnTo>
                    <a:lnTo>
                      <a:pt x="1625" y="1626"/>
                    </a:lnTo>
                    <a:lnTo>
                      <a:pt x="1623" y="1613"/>
                    </a:lnTo>
                    <a:lnTo>
                      <a:pt x="1636" y="1583"/>
                    </a:lnTo>
                    <a:lnTo>
                      <a:pt x="1649" y="1567"/>
                    </a:lnTo>
                    <a:lnTo>
                      <a:pt x="1660" y="1561"/>
                    </a:lnTo>
                    <a:lnTo>
                      <a:pt x="1667" y="1559"/>
                    </a:lnTo>
                    <a:lnTo>
                      <a:pt x="1687" y="1546"/>
                    </a:lnTo>
                    <a:lnTo>
                      <a:pt x="1695" y="1544"/>
                    </a:lnTo>
                    <a:lnTo>
                      <a:pt x="1696" y="1543"/>
                    </a:lnTo>
                    <a:lnTo>
                      <a:pt x="1701" y="1534"/>
                    </a:lnTo>
                    <a:lnTo>
                      <a:pt x="1709" y="1526"/>
                    </a:lnTo>
                    <a:lnTo>
                      <a:pt x="1715" y="1524"/>
                    </a:lnTo>
                    <a:lnTo>
                      <a:pt x="1730" y="1522"/>
                    </a:lnTo>
                    <a:lnTo>
                      <a:pt x="1737" y="1509"/>
                    </a:lnTo>
                    <a:lnTo>
                      <a:pt x="1745" y="1502"/>
                    </a:lnTo>
                    <a:lnTo>
                      <a:pt x="1754" y="1502"/>
                    </a:lnTo>
                    <a:lnTo>
                      <a:pt x="1764" y="1504"/>
                    </a:lnTo>
                    <a:lnTo>
                      <a:pt x="1767" y="1504"/>
                    </a:lnTo>
                    <a:lnTo>
                      <a:pt x="1769" y="1497"/>
                    </a:lnTo>
                    <a:lnTo>
                      <a:pt x="1772" y="1490"/>
                    </a:lnTo>
                    <a:lnTo>
                      <a:pt x="1777" y="1483"/>
                    </a:lnTo>
                    <a:lnTo>
                      <a:pt x="1786" y="1477"/>
                    </a:lnTo>
                    <a:lnTo>
                      <a:pt x="1768" y="1207"/>
                    </a:lnTo>
                    <a:lnTo>
                      <a:pt x="1771" y="1199"/>
                    </a:lnTo>
                    <a:lnTo>
                      <a:pt x="1779" y="1199"/>
                    </a:lnTo>
                    <a:lnTo>
                      <a:pt x="1785" y="1201"/>
                    </a:lnTo>
                    <a:lnTo>
                      <a:pt x="1798" y="1198"/>
                    </a:lnTo>
                    <a:lnTo>
                      <a:pt x="1801" y="1179"/>
                    </a:lnTo>
                    <a:lnTo>
                      <a:pt x="1807" y="1171"/>
                    </a:lnTo>
                    <a:lnTo>
                      <a:pt x="1815" y="1168"/>
                    </a:lnTo>
                    <a:lnTo>
                      <a:pt x="1820" y="1154"/>
                    </a:lnTo>
                    <a:lnTo>
                      <a:pt x="1828" y="1148"/>
                    </a:lnTo>
                    <a:lnTo>
                      <a:pt x="1836" y="1129"/>
                    </a:lnTo>
                    <a:lnTo>
                      <a:pt x="1851" y="1114"/>
                    </a:lnTo>
                    <a:lnTo>
                      <a:pt x="1883" y="1091"/>
                    </a:lnTo>
                    <a:lnTo>
                      <a:pt x="1905" y="1072"/>
                    </a:lnTo>
                    <a:lnTo>
                      <a:pt x="1916" y="1067"/>
                    </a:lnTo>
                    <a:lnTo>
                      <a:pt x="1935" y="1052"/>
                    </a:lnTo>
                    <a:lnTo>
                      <a:pt x="1955" y="1029"/>
                    </a:lnTo>
                    <a:lnTo>
                      <a:pt x="1966" y="1024"/>
                    </a:lnTo>
                    <a:lnTo>
                      <a:pt x="1984" y="1008"/>
                    </a:lnTo>
                    <a:lnTo>
                      <a:pt x="1986" y="1001"/>
                    </a:lnTo>
                    <a:lnTo>
                      <a:pt x="1991" y="995"/>
                    </a:lnTo>
                    <a:lnTo>
                      <a:pt x="2001" y="990"/>
                    </a:lnTo>
                    <a:lnTo>
                      <a:pt x="2002" y="985"/>
                    </a:lnTo>
                    <a:lnTo>
                      <a:pt x="2007" y="977"/>
                    </a:lnTo>
                    <a:lnTo>
                      <a:pt x="2032" y="963"/>
                    </a:lnTo>
                    <a:lnTo>
                      <a:pt x="2195" y="773"/>
                    </a:lnTo>
                    <a:lnTo>
                      <a:pt x="2215" y="762"/>
                    </a:lnTo>
                    <a:lnTo>
                      <a:pt x="2267" y="708"/>
                    </a:lnTo>
                    <a:lnTo>
                      <a:pt x="2354" y="656"/>
                    </a:lnTo>
                    <a:lnTo>
                      <a:pt x="2402" y="637"/>
                    </a:lnTo>
                    <a:lnTo>
                      <a:pt x="2424" y="631"/>
                    </a:lnTo>
                    <a:lnTo>
                      <a:pt x="2437" y="622"/>
                    </a:lnTo>
                    <a:lnTo>
                      <a:pt x="2508" y="594"/>
                    </a:lnTo>
                    <a:lnTo>
                      <a:pt x="2621" y="528"/>
                    </a:lnTo>
                    <a:lnTo>
                      <a:pt x="2626" y="523"/>
                    </a:lnTo>
                    <a:lnTo>
                      <a:pt x="2637" y="509"/>
                    </a:lnTo>
                    <a:lnTo>
                      <a:pt x="2645" y="504"/>
                    </a:lnTo>
                    <a:lnTo>
                      <a:pt x="2633" y="508"/>
                    </a:lnTo>
                    <a:lnTo>
                      <a:pt x="2627" y="506"/>
                    </a:lnTo>
                    <a:lnTo>
                      <a:pt x="2614" y="503"/>
                    </a:lnTo>
                    <a:lnTo>
                      <a:pt x="2609" y="503"/>
                    </a:lnTo>
                    <a:lnTo>
                      <a:pt x="2603" y="505"/>
                    </a:lnTo>
                    <a:lnTo>
                      <a:pt x="2567" y="522"/>
                    </a:lnTo>
                    <a:lnTo>
                      <a:pt x="2558" y="521"/>
                    </a:lnTo>
                    <a:lnTo>
                      <a:pt x="2536" y="512"/>
                    </a:lnTo>
                    <a:lnTo>
                      <a:pt x="2529" y="508"/>
                    </a:lnTo>
                    <a:lnTo>
                      <a:pt x="2523" y="502"/>
                    </a:lnTo>
                    <a:lnTo>
                      <a:pt x="2498" y="472"/>
                    </a:lnTo>
                    <a:lnTo>
                      <a:pt x="2484" y="468"/>
                    </a:lnTo>
                    <a:lnTo>
                      <a:pt x="2466" y="469"/>
                    </a:lnTo>
                    <a:lnTo>
                      <a:pt x="2365" y="490"/>
                    </a:lnTo>
                    <a:lnTo>
                      <a:pt x="2357" y="488"/>
                    </a:lnTo>
                    <a:lnTo>
                      <a:pt x="2356" y="489"/>
                    </a:lnTo>
                    <a:lnTo>
                      <a:pt x="2345" y="495"/>
                    </a:lnTo>
                    <a:lnTo>
                      <a:pt x="2340" y="496"/>
                    </a:lnTo>
                    <a:lnTo>
                      <a:pt x="2327" y="492"/>
                    </a:lnTo>
                    <a:lnTo>
                      <a:pt x="2322" y="487"/>
                    </a:lnTo>
                    <a:lnTo>
                      <a:pt x="2316" y="488"/>
                    </a:lnTo>
                    <a:lnTo>
                      <a:pt x="2285" y="500"/>
                    </a:lnTo>
                    <a:lnTo>
                      <a:pt x="2265" y="502"/>
                    </a:lnTo>
                    <a:lnTo>
                      <a:pt x="2248" y="493"/>
                    </a:lnTo>
                    <a:lnTo>
                      <a:pt x="2242" y="481"/>
                    </a:lnTo>
                    <a:lnTo>
                      <a:pt x="2239" y="469"/>
                    </a:lnTo>
                    <a:lnTo>
                      <a:pt x="2236" y="465"/>
                    </a:lnTo>
                    <a:lnTo>
                      <a:pt x="2224" y="456"/>
                    </a:lnTo>
                    <a:lnTo>
                      <a:pt x="2220" y="447"/>
                    </a:lnTo>
                    <a:lnTo>
                      <a:pt x="2220" y="440"/>
                    </a:lnTo>
                    <a:lnTo>
                      <a:pt x="2222" y="437"/>
                    </a:lnTo>
                    <a:lnTo>
                      <a:pt x="2217" y="435"/>
                    </a:lnTo>
                    <a:lnTo>
                      <a:pt x="2205" y="438"/>
                    </a:lnTo>
                    <a:lnTo>
                      <a:pt x="2171" y="460"/>
                    </a:lnTo>
                    <a:lnTo>
                      <a:pt x="2156" y="469"/>
                    </a:lnTo>
                    <a:lnTo>
                      <a:pt x="2113" y="502"/>
                    </a:lnTo>
                    <a:lnTo>
                      <a:pt x="2103" y="513"/>
                    </a:lnTo>
                    <a:lnTo>
                      <a:pt x="2086" y="525"/>
                    </a:lnTo>
                    <a:lnTo>
                      <a:pt x="2056" y="531"/>
                    </a:lnTo>
                    <a:lnTo>
                      <a:pt x="2033" y="543"/>
                    </a:lnTo>
                    <a:lnTo>
                      <a:pt x="2024" y="541"/>
                    </a:lnTo>
                    <a:lnTo>
                      <a:pt x="2016" y="538"/>
                    </a:lnTo>
                    <a:lnTo>
                      <a:pt x="2011" y="537"/>
                    </a:lnTo>
                    <a:lnTo>
                      <a:pt x="1980" y="541"/>
                    </a:lnTo>
                    <a:lnTo>
                      <a:pt x="1967" y="537"/>
                    </a:lnTo>
                    <a:lnTo>
                      <a:pt x="1970" y="522"/>
                    </a:lnTo>
                    <a:lnTo>
                      <a:pt x="1965" y="523"/>
                    </a:lnTo>
                    <a:lnTo>
                      <a:pt x="1933" y="520"/>
                    </a:lnTo>
                    <a:lnTo>
                      <a:pt x="1919" y="510"/>
                    </a:lnTo>
                    <a:lnTo>
                      <a:pt x="1926" y="496"/>
                    </a:lnTo>
                    <a:lnTo>
                      <a:pt x="1917" y="486"/>
                    </a:lnTo>
                    <a:lnTo>
                      <a:pt x="1913" y="483"/>
                    </a:lnTo>
                    <a:lnTo>
                      <a:pt x="1907" y="481"/>
                    </a:lnTo>
                    <a:lnTo>
                      <a:pt x="1876" y="479"/>
                    </a:lnTo>
                    <a:lnTo>
                      <a:pt x="1838" y="466"/>
                    </a:lnTo>
                    <a:lnTo>
                      <a:pt x="1830" y="462"/>
                    </a:lnTo>
                    <a:lnTo>
                      <a:pt x="1823" y="457"/>
                    </a:lnTo>
                    <a:lnTo>
                      <a:pt x="1815" y="447"/>
                    </a:lnTo>
                    <a:lnTo>
                      <a:pt x="1809" y="436"/>
                    </a:lnTo>
                    <a:lnTo>
                      <a:pt x="1805" y="423"/>
                    </a:lnTo>
                    <a:lnTo>
                      <a:pt x="1801" y="417"/>
                    </a:lnTo>
                    <a:lnTo>
                      <a:pt x="1795" y="414"/>
                    </a:lnTo>
                    <a:lnTo>
                      <a:pt x="1768" y="414"/>
                    </a:lnTo>
                    <a:lnTo>
                      <a:pt x="1735" y="421"/>
                    </a:lnTo>
                    <a:lnTo>
                      <a:pt x="1730" y="424"/>
                    </a:lnTo>
                    <a:lnTo>
                      <a:pt x="1726" y="430"/>
                    </a:lnTo>
                    <a:lnTo>
                      <a:pt x="1727" y="437"/>
                    </a:lnTo>
                    <a:lnTo>
                      <a:pt x="1730" y="446"/>
                    </a:lnTo>
                    <a:lnTo>
                      <a:pt x="1732" y="459"/>
                    </a:lnTo>
                    <a:lnTo>
                      <a:pt x="1724" y="469"/>
                    </a:lnTo>
                    <a:lnTo>
                      <a:pt x="1716" y="474"/>
                    </a:lnTo>
                    <a:lnTo>
                      <a:pt x="1704" y="479"/>
                    </a:lnTo>
                    <a:lnTo>
                      <a:pt x="1694" y="480"/>
                    </a:lnTo>
                    <a:lnTo>
                      <a:pt x="1685" y="471"/>
                    </a:lnTo>
                    <a:lnTo>
                      <a:pt x="1671" y="449"/>
                    </a:lnTo>
                    <a:lnTo>
                      <a:pt x="1660" y="437"/>
                    </a:lnTo>
                    <a:lnTo>
                      <a:pt x="1653" y="425"/>
                    </a:lnTo>
                    <a:lnTo>
                      <a:pt x="1651" y="414"/>
                    </a:lnTo>
                    <a:lnTo>
                      <a:pt x="1650" y="395"/>
                    </a:lnTo>
                    <a:lnTo>
                      <a:pt x="1647" y="389"/>
                    </a:lnTo>
                    <a:lnTo>
                      <a:pt x="1643" y="382"/>
                    </a:lnTo>
                    <a:lnTo>
                      <a:pt x="1634" y="378"/>
                    </a:lnTo>
                    <a:lnTo>
                      <a:pt x="1620" y="379"/>
                    </a:lnTo>
                    <a:lnTo>
                      <a:pt x="1590" y="385"/>
                    </a:lnTo>
                    <a:lnTo>
                      <a:pt x="1570" y="382"/>
                    </a:lnTo>
                    <a:lnTo>
                      <a:pt x="1560" y="370"/>
                    </a:lnTo>
                    <a:lnTo>
                      <a:pt x="1563" y="352"/>
                    </a:lnTo>
                    <a:lnTo>
                      <a:pt x="1574" y="346"/>
                    </a:lnTo>
                    <a:lnTo>
                      <a:pt x="1589" y="341"/>
                    </a:lnTo>
                    <a:lnTo>
                      <a:pt x="1586" y="338"/>
                    </a:lnTo>
                    <a:lnTo>
                      <a:pt x="1562" y="334"/>
                    </a:lnTo>
                    <a:lnTo>
                      <a:pt x="1503" y="323"/>
                    </a:lnTo>
                    <a:lnTo>
                      <a:pt x="1477" y="309"/>
                    </a:lnTo>
                    <a:lnTo>
                      <a:pt x="1472" y="308"/>
                    </a:lnTo>
                    <a:lnTo>
                      <a:pt x="1376" y="308"/>
                    </a:lnTo>
                    <a:lnTo>
                      <a:pt x="1334" y="317"/>
                    </a:lnTo>
                    <a:lnTo>
                      <a:pt x="1325" y="323"/>
                    </a:lnTo>
                    <a:lnTo>
                      <a:pt x="1317" y="325"/>
                    </a:lnTo>
                    <a:lnTo>
                      <a:pt x="1318" y="332"/>
                    </a:lnTo>
                    <a:lnTo>
                      <a:pt x="1314" y="343"/>
                    </a:lnTo>
                    <a:lnTo>
                      <a:pt x="1298" y="354"/>
                    </a:lnTo>
                    <a:lnTo>
                      <a:pt x="1274" y="357"/>
                    </a:lnTo>
                    <a:lnTo>
                      <a:pt x="1260" y="365"/>
                    </a:lnTo>
                    <a:lnTo>
                      <a:pt x="1253" y="362"/>
                    </a:lnTo>
                    <a:lnTo>
                      <a:pt x="1206" y="372"/>
                    </a:lnTo>
                    <a:lnTo>
                      <a:pt x="1194" y="370"/>
                    </a:lnTo>
                    <a:lnTo>
                      <a:pt x="1179" y="356"/>
                    </a:lnTo>
                    <a:lnTo>
                      <a:pt x="1169" y="323"/>
                    </a:lnTo>
                    <a:lnTo>
                      <a:pt x="1159" y="318"/>
                    </a:lnTo>
                    <a:lnTo>
                      <a:pt x="1034" y="317"/>
                    </a:lnTo>
                    <a:lnTo>
                      <a:pt x="1024" y="313"/>
                    </a:lnTo>
                    <a:lnTo>
                      <a:pt x="1022" y="307"/>
                    </a:lnTo>
                    <a:lnTo>
                      <a:pt x="1020" y="295"/>
                    </a:lnTo>
                    <a:lnTo>
                      <a:pt x="1012" y="290"/>
                    </a:lnTo>
                    <a:lnTo>
                      <a:pt x="1007" y="289"/>
                    </a:lnTo>
                    <a:lnTo>
                      <a:pt x="951" y="299"/>
                    </a:lnTo>
                    <a:lnTo>
                      <a:pt x="933" y="297"/>
                    </a:lnTo>
                    <a:lnTo>
                      <a:pt x="907" y="288"/>
                    </a:lnTo>
                    <a:lnTo>
                      <a:pt x="871" y="264"/>
                    </a:lnTo>
                    <a:lnTo>
                      <a:pt x="863" y="256"/>
                    </a:lnTo>
                    <a:lnTo>
                      <a:pt x="859" y="245"/>
                    </a:lnTo>
                    <a:lnTo>
                      <a:pt x="858" y="238"/>
                    </a:lnTo>
                    <a:lnTo>
                      <a:pt x="857" y="196"/>
                    </a:lnTo>
                    <a:lnTo>
                      <a:pt x="824" y="99"/>
                    </a:lnTo>
                    <a:lnTo>
                      <a:pt x="820" y="91"/>
                    </a:lnTo>
                    <a:lnTo>
                      <a:pt x="816" y="79"/>
                    </a:lnTo>
                    <a:lnTo>
                      <a:pt x="817" y="57"/>
                    </a:lnTo>
                    <a:lnTo>
                      <a:pt x="816" y="50"/>
                    </a:lnTo>
                    <a:lnTo>
                      <a:pt x="812" y="41"/>
                    </a:lnTo>
                    <a:lnTo>
                      <a:pt x="808" y="22"/>
                    </a:lnTo>
                    <a:lnTo>
                      <a:pt x="806" y="17"/>
                    </a:lnTo>
                    <a:lnTo>
                      <a:pt x="801" y="14"/>
                    </a:lnTo>
                    <a:lnTo>
                      <a:pt x="778" y="3"/>
                    </a:lnTo>
                    <a:lnTo>
                      <a:pt x="761" y="0"/>
                    </a:lnTo>
                    <a:lnTo>
                      <a:pt x="719" y="3"/>
                    </a:lnTo>
                    <a:lnTo>
                      <a:pt x="708" y="0"/>
                    </a:lnTo>
                    <a:lnTo>
                      <a:pt x="715" y="155"/>
                    </a:lnTo>
                    <a:lnTo>
                      <a:pt x="715" y="164"/>
                    </a:lnTo>
                    <a:lnTo>
                      <a:pt x="708" y="171"/>
                    </a:lnTo>
                    <a:lnTo>
                      <a:pt x="702" y="173"/>
                    </a:lnTo>
                    <a:lnTo>
                      <a:pt x="322" y="188"/>
                    </a:lnTo>
                    <a:lnTo>
                      <a:pt x="0" y="197"/>
                    </a:lnTo>
                    <a:lnTo>
                      <a:pt x="0" y="200"/>
                    </a:lnTo>
                    <a:lnTo>
                      <a:pt x="8" y="220"/>
                    </a:lnTo>
                    <a:lnTo>
                      <a:pt x="11" y="232"/>
                    </a:lnTo>
                  </a:path>
                </a:pathLst>
              </a:custGeom>
              <a:solidFill>
                <a:srgbClr val="B1DDF6"/>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31" name="Freeform 246">
                <a:extLst>
                  <a:ext uri="{FF2B5EF4-FFF2-40B4-BE49-F238E27FC236}">
                    <a16:creationId xmlns:a16="http://schemas.microsoft.com/office/drawing/2014/main" id="{51EEB3CA-00F1-2991-5E80-0C153431EE75}"/>
                  </a:ext>
                </a:extLst>
              </p:cNvPr>
              <p:cNvSpPr>
                <a:spLocks noChangeArrowheads="1"/>
              </p:cNvSpPr>
              <p:nvPr/>
            </p:nvSpPr>
            <p:spPr bwMode="auto">
              <a:xfrm>
                <a:off x="6760087" y="3448400"/>
                <a:ext cx="526633" cy="445612"/>
              </a:xfrm>
              <a:custGeom>
                <a:avLst/>
                <a:gdLst>
                  <a:gd name="T0" fmla="*/ 2190 w 2236"/>
                  <a:gd name="T1" fmla="*/ 1749 h 1891"/>
                  <a:gd name="T2" fmla="*/ 2092 w 2236"/>
                  <a:gd name="T3" fmla="*/ 1732 h 1891"/>
                  <a:gd name="T4" fmla="*/ 2021 w 2236"/>
                  <a:gd name="T5" fmla="*/ 1701 h 1891"/>
                  <a:gd name="T6" fmla="*/ 1930 w 2236"/>
                  <a:gd name="T7" fmla="*/ 1619 h 1891"/>
                  <a:gd name="T8" fmla="*/ 1985 w 2236"/>
                  <a:gd name="T9" fmla="*/ 1575 h 1891"/>
                  <a:gd name="T10" fmla="*/ 2050 w 2236"/>
                  <a:gd name="T11" fmla="*/ 1494 h 1891"/>
                  <a:gd name="T12" fmla="*/ 2063 w 2236"/>
                  <a:gd name="T13" fmla="*/ 1472 h 1891"/>
                  <a:gd name="T14" fmla="*/ 2038 w 2236"/>
                  <a:gd name="T15" fmla="*/ 1415 h 1891"/>
                  <a:gd name="T16" fmla="*/ 1999 w 2236"/>
                  <a:gd name="T17" fmla="*/ 1425 h 1891"/>
                  <a:gd name="T18" fmla="*/ 1918 w 2236"/>
                  <a:gd name="T19" fmla="*/ 1462 h 1891"/>
                  <a:gd name="T20" fmla="*/ 1914 w 2236"/>
                  <a:gd name="T21" fmla="*/ 1401 h 1891"/>
                  <a:gd name="T22" fmla="*/ 1879 w 2236"/>
                  <a:gd name="T23" fmla="*/ 1388 h 1891"/>
                  <a:gd name="T24" fmla="*/ 1743 w 2236"/>
                  <a:gd name="T25" fmla="*/ 1440 h 1891"/>
                  <a:gd name="T26" fmla="*/ 1668 w 2236"/>
                  <a:gd name="T27" fmla="*/ 1271 h 1891"/>
                  <a:gd name="T28" fmla="*/ 1844 w 2236"/>
                  <a:gd name="T29" fmla="*/ 1295 h 1891"/>
                  <a:gd name="T30" fmla="*/ 1949 w 2236"/>
                  <a:gd name="T31" fmla="*/ 1330 h 1891"/>
                  <a:gd name="T32" fmla="*/ 1895 w 2236"/>
                  <a:gd name="T33" fmla="*/ 1186 h 1891"/>
                  <a:gd name="T34" fmla="*/ 1840 w 2236"/>
                  <a:gd name="T35" fmla="*/ 1057 h 1891"/>
                  <a:gd name="T36" fmla="*/ 1078 w 2236"/>
                  <a:gd name="T37" fmla="*/ 964 h 1891"/>
                  <a:gd name="T38" fmla="*/ 1087 w 2236"/>
                  <a:gd name="T39" fmla="*/ 854 h 1891"/>
                  <a:gd name="T40" fmla="*/ 1124 w 2236"/>
                  <a:gd name="T41" fmla="*/ 702 h 1891"/>
                  <a:gd name="T42" fmla="*/ 1213 w 2236"/>
                  <a:gd name="T43" fmla="*/ 515 h 1891"/>
                  <a:gd name="T44" fmla="*/ 1271 w 2236"/>
                  <a:gd name="T45" fmla="*/ 407 h 1891"/>
                  <a:gd name="T46" fmla="*/ 1263 w 2236"/>
                  <a:gd name="T47" fmla="*/ 286 h 1891"/>
                  <a:gd name="T48" fmla="*/ 1193 w 2236"/>
                  <a:gd name="T49" fmla="*/ 176 h 1891"/>
                  <a:gd name="T50" fmla="*/ 1200 w 2236"/>
                  <a:gd name="T51" fmla="*/ 62 h 1891"/>
                  <a:gd name="T52" fmla="*/ 587 w 2236"/>
                  <a:gd name="T53" fmla="*/ 44 h 1891"/>
                  <a:gd name="T54" fmla="*/ 104 w 2236"/>
                  <a:gd name="T55" fmla="*/ 653 h 1891"/>
                  <a:gd name="T56" fmla="*/ 130 w 2236"/>
                  <a:gd name="T57" fmla="*/ 773 h 1891"/>
                  <a:gd name="T58" fmla="*/ 198 w 2236"/>
                  <a:gd name="T59" fmla="*/ 863 h 1891"/>
                  <a:gd name="T60" fmla="*/ 241 w 2236"/>
                  <a:gd name="T61" fmla="*/ 952 h 1891"/>
                  <a:gd name="T62" fmla="*/ 269 w 2236"/>
                  <a:gd name="T63" fmla="*/ 1083 h 1891"/>
                  <a:gd name="T64" fmla="*/ 222 w 2236"/>
                  <a:gd name="T65" fmla="*/ 1224 h 1891"/>
                  <a:gd name="T66" fmla="*/ 207 w 2236"/>
                  <a:gd name="T67" fmla="*/ 1342 h 1891"/>
                  <a:gd name="T68" fmla="*/ 210 w 2236"/>
                  <a:gd name="T69" fmla="*/ 1447 h 1891"/>
                  <a:gd name="T70" fmla="*/ 170 w 2236"/>
                  <a:gd name="T71" fmla="*/ 1651 h 1891"/>
                  <a:gd name="T72" fmla="*/ 268 w 2236"/>
                  <a:gd name="T73" fmla="*/ 1658 h 1891"/>
                  <a:gd name="T74" fmla="*/ 574 w 2236"/>
                  <a:gd name="T75" fmla="*/ 1678 h 1891"/>
                  <a:gd name="T76" fmla="*/ 879 w 2236"/>
                  <a:gd name="T77" fmla="*/ 1712 h 1891"/>
                  <a:gd name="T78" fmla="*/ 886 w 2236"/>
                  <a:gd name="T79" fmla="*/ 1618 h 1891"/>
                  <a:gd name="T80" fmla="*/ 991 w 2236"/>
                  <a:gd name="T81" fmla="*/ 1578 h 1891"/>
                  <a:gd name="T82" fmla="*/ 1041 w 2236"/>
                  <a:gd name="T83" fmla="*/ 1623 h 1891"/>
                  <a:gd name="T84" fmla="*/ 1157 w 2236"/>
                  <a:gd name="T85" fmla="*/ 1666 h 1891"/>
                  <a:gd name="T86" fmla="*/ 1229 w 2236"/>
                  <a:gd name="T87" fmla="*/ 1719 h 1891"/>
                  <a:gd name="T88" fmla="*/ 1306 w 2236"/>
                  <a:gd name="T89" fmla="*/ 1679 h 1891"/>
                  <a:gd name="T90" fmla="*/ 1313 w 2236"/>
                  <a:gd name="T91" fmla="*/ 1773 h 1891"/>
                  <a:gd name="T92" fmla="*/ 1383 w 2236"/>
                  <a:gd name="T93" fmla="*/ 1867 h 1891"/>
                  <a:gd name="T94" fmla="*/ 1486 w 2236"/>
                  <a:gd name="T95" fmla="*/ 1869 h 1891"/>
                  <a:gd name="T96" fmla="*/ 1559 w 2236"/>
                  <a:gd name="T97" fmla="*/ 1863 h 1891"/>
                  <a:gd name="T98" fmla="*/ 1590 w 2236"/>
                  <a:gd name="T99" fmla="*/ 1787 h 1891"/>
                  <a:gd name="T100" fmla="*/ 1650 w 2236"/>
                  <a:gd name="T101" fmla="*/ 1765 h 1891"/>
                  <a:gd name="T102" fmla="*/ 1736 w 2236"/>
                  <a:gd name="T103" fmla="*/ 1811 h 1891"/>
                  <a:gd name="T104" fmla="*/ 1756 w 2236"/>
                  <a:gd name="T105" fmla="*/ 1884 h 1891"/>
                  <a:gd name="T106" fmla="*/ 1804 w 2236"/>
                  <a:gd name="T107" fmla="*/ 1774 h 1891"/>
                  <a:gd name="T108" fmla="*/ 1776 w 2236"/>
                  <a:gd name="T109" fmla="*/ 1713 h 1891"/>
                  <a:gd name="T110" fmla="*/ 1743 w 2236"/>
                  <a:gd name="T111" fmla="*/ 1641 h 1891"/>
                  <a:gd name="T112" fmla="*/ 1893 w 2236"/>
                  <a:gd name="T113" fmla="*/ 1679 h 1891"/>
                  <a:gd name="T114" fmla="*/ 1948 w 2236"/>
                  <a:gd name="T115" fmla="*/ 1739 h 1891"/>
                  <a:gd name="T116" fmla="*/ 2021 w 2236"/>
                  <a:gd name="T117" fmla="*/ 1784 h 1891"/>
                  <a:gd name="T118" fmla="*/ 2119 w 2236"/>
                  <a:gd name="T119" fmla="*/ 1854 h 1891"/>
                  <a:gd name="T120" fmla="*/ 2158 w 2236"/>
                  <a:gd name="T121" fmla="*/ 1854 h 1891"/>
                  <a:gd name="T122" fmla="*/ 2207 w 2236"/>
                  <a:gd name="T123" fmla="*/ 1871 h 18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36" h="1891">
                    <a:moveTo>
                      <a:pt x="2225" y="1814"/>
                    </a:moveTo>
                    <a:lnTo>
                      <a:pt x="2235" y="1801"/>
                    </a:lnTo>
                    <a:lnTo>
                      <a:pt x="2231" y="1800"/>
                    </a:lnTo>
                    <a:lnTo>
                      <a:pt x="2223" y="1796"/>
                    </a:lnTo>
                    <a:lnTo>
                      <a:pt x="2221" y="1791"/>
                    </a:lnTo>
                    <a:lnTo>
                      <a:pt x="2200" y="1788"/>
                    </a:lnTo>
                    <a:lnTo>
                      <a:pt x="2198" y="1772"/>
                    </a:lnTo>
                    <a:lnTo>
                      <a:pt x="2209" y="1768"/>
                    </a:lnTo>
                    <a:lnTo>
                      <a:pt x="2206" y="1761"/>
                    </a:lnTo>
                    <a:lnTo>
                      <a:pt x="2198" y="1767"/>
                    </a:lnTo>
                    <a:lnTo>
                      <a:pt x="2193" y="1753"/>
                    </a:lnTo>
                    <a:lnTo>
                      <a:pt x="2190" y="1749"/>
                    </a:lnTo>
                    <a:lnTo>
                      <a:pt x="2179" y="1755"/>
                    </a:lnTo>
                    <a:lnTo>
                      <a:pt x="2178" y="1744"/>
                    </a:lnTo>
                    <a:lnTo>
                      <a:pt x="2173" y="1749"/>
                    </a:lnTo>
                    <a:lnTo>
                      <a:pt x="2163" y="1754"/>
                    </a:lnTo>
                    <a:lnTo>
                      <a:pt x="2151" y="1752"/>
                    </a:lnTo>
                    <a:lnTo>
                      <a:pt x="2146" y="1743"/>
                    </a:lnTo>
                    <a:lnTo>
                      <a:pt x="2143" y="1735"/>
                    </a:lnTo>
                    <a:lnTo>
                      <a:pt x="2130" y="1739"/>
                    </a:lnTo>
                    <a:lnTo>
                      <a:pt x="2125" y="1741"/>
                    </a:lnTo>
                    <a:lnTo>
                      <a:pt x="2119" y="1743"/>
                    </a:lnTo>
                    <a:lnTo>
                      <a:pt x="2110" y="1741"/>
                    </a:lnTo>
                    <a:lnTo>
                      <a:pt x="2092" y="1732"/>
                    </a:lnTo>
                    <a:lnTo>
                      <a:pt x="2093" y="1723"/>
                    </a:lnTo>
                    <a:lnTo>
                      <a:pt x="2089" y="1723"/>
                    </a:lnTo>
                    <a:lnTo>
                      <a:pt x="2085" y="1724"/>
                    </a:lnTo>
                    <a:lnTo>
                      <a:pt x="2082" y="1722"/>
                    </a:lnTo>
                    <a:lnTo>
                      <a:pt x="2074" y="1719"/>
                    </a:lnTo>
                    <a:lnTo>
                      <a:pt x="2067" y="1719"/>
                    </a:lnTo>
                    <a:lnTo>
                      <a:pt x="2041" y="1727"/>
                    </a:lnTo>
                    <a:lnTo>
                      <a:pt x="2033" y="1727"/>
                    </a:lnTo>
                    <a:lnTo>
                      <a:pt x="2025" y="1724"/>
                    </a:lnTo>
                    <a:lnTo>
                      <a:pt x="2017" y="1709"/>
                    </a:lnTo>
                    <a:lnTo>
                      <a:pt x="2025" y="1705"/>
                    </a:lnTo>
                    <a:lnTo>
                      <a:pt x="2021" y="1701"/>
                    </a:lnTo>
                    <a:lnTo>
                      <a:pt x="2023" y="1689"/>
                    </a:lnTo>
                    <a:lnTo>
                      <a:pt x="2011" y="1683"/>
                    </a:lnTo>
                    <a:lnTo>
                      <a:pt x="1996" y="1680"/>
                    </a:lnTo>
                    <a:lnTo>
                      <a:pt x="1997" y="1677"/>
                    </a:lnTo>
                    <a:lnTo>
                      <a:pt x="1991" y="1678"/>
                    </a:lnTo>
                    <a:lnTo>
                      <a:pt x="1978" y="1672"/>
                    </a:lnTo>
                    <a:lnTo>
                      <a:pt x="1965" y="1668"/>
                    </a:lnTo>
                    <a:lnTo>
                      <a:pt x="1958" y="1663"/>
                    </a:lnTo>
                    <a:lnTo>
                      <a:pt x="1954" y="1657"/>
                    </a:lnTo>
                    <a:lnTo>
                      <a:pt x="1949" y="1643"/>
                    </a:lnTo>
                    <a:lnTo>
                      <a:pt x="1935" y="1628"/>
                    </a:lnTo>
                    <a:lnTo>
                      <a:pt x="1930" y="1619"/>
                    </a:lnTo>
                    <a:lnTo>
                      <a:pt x="1925" y="1618"/>
                    </a:lnTo>
                    <a:lnTo>
                      <a:pt x="1924" y="1602"/>
                    </a:lnTo>
                    <a:lnTo>
                      <a:pt x="1941" y="1597"/>
                    </a:lnTo>
                    <a:lnTo>
                      <a:pt x="1966" y="1602"/>
                    </a:lnTo>
                    <a:lnTo>
                      <a:pt x="1965" y="1598"/>
                    </a:lnTo>
                    <a:lnTo>
                      <a:pt x="1944" y="1591"/>
                    </a:lnTo>
                    <a:lnTo>
                      <a:pt x="1953" y="1586"/>
                    </a:lnTo>
                    <a:lnTo>
                      <a:pt x="1945" y="1581"/>
                    </a:lnTo>
                    <a:lnTo>
                      <a:pt x="1925" y="1557"/>
                    </a:lnTo>
                    <a:lnTo>
                      <a:pt x="1963" y="1566"/>
                    </a:lnTo>
                    <a:lnTo>
                      <a:pt x="1986" y="1577"/>
                    </a:lnTo>
                    <a:lnTo>
                      <a:pt x="1985" y="1575"/>
                    </a:lnTo>
                    <a:lnTo>
                      <a:pt x="1980" y="1565"/>
                    </a:lnTo>
                    <a:lnTo>
                      <a:pt x="1981" y="1551"/>
                    </a:lnTo>
                    <a:lnTo>
                      <a:pt x="1989" y="1539"/>
                    </a:lnTo>
                    <a:lnTo>
                      <a:pt x="1997" y="1536"/>
                    </a:lnTo>
                    <a:lnTo>
                      <a:pt x="2008" y="1536"/>
                    </a:lnTo>
                    <a:lnTo>
                      <a:pt x="2009" y="1536"/>
                    </a:lnTo>
                    <a:lnTo>
                      <a:pt x="2012" y="1534"/>
                    </a:lnTo>
                    <a:lnTo>
                      <a:pt x="2017" y="1524"/>
                    </a:lnTo>
                    <a:lnTo>
                      <a:pt x="2029" y="1508"/>
                    </a:lnTo>
                    <a:lnTo>
                      <a:pt x="2024" y="1493"/>
                    </a:lnTo>
                    <a:lnTo>
                      <a:pt x="2041" y="1492"/>
                    </a:lnTo>
                    <a:lnTo>
                      <a:pt x="2050" y="1494"/>
                    </a:lnTo>
                    <a:lnTo>
                      <a:pt x="2055" y="1497"/>
                    </a:lnTo>
                    <a:lnTo>
                      <a:pt x="2060" y="1501"/>
                    </a:lnTo>
                    <a:lnTo>
                      <a:pt x="2066" y="1510"/>
                    </a:lnTo>
                    <a:lnTo>
                      <a:pt x="2072" y="1509"/>
                    </a:lnTo>
                    <a:lnTo>
                      <a:pt x="2074" y="1506"/>
                    </a:lnTo>
                    <a:lnTo>
                      <a:pt x="2076" y="1506"/>
                    </a:lnTo>
                    <a:lnTo>
                      <a:pt x="2076" y="1505"/>
                    </a:lnTo>
                    <a:lnTo>
                      <a:pt x="2069" y="1497"/>
                    </a:lnTo>
                    <a:lnTo>
                      <a:pt x="2078" y="1484"/>
                    </a:lnTo>
                    <a:lnTo>
                      <a:pt x="2072" y="1482"/>
                    </a:lnTo>
                    <a:lnTo>
                      <a:pt x="2064" y="1485"/>
                    </a:lnTo>
                    <a:lnTo>
                      <a:pt x="2063" y="1472"/>
                    </a:lnTo>
                    <a:lnTo>
                      <a:pt x="2053" y="1473"/>
                    </a:lnTo>
                    <a:lnTo>
                      <a:pt x="2053" y="1466"/>
                    </a:lnTo>
                    <a:lnTo>
                      <a:pt x="2048" y="1464"/>
                    </a:lnTo>
                    <a:lnTo>
                      <a:pt x="2050" y="1462"/>
                    </a:lnTo>
                    <a:lnTo>
                      <a:pt x="2043" y="1455"/>
                    </a:lnTo>
                    <a:lnTo>
                      <a:pt x="2042" y="1444"/>
                    </a:lnTo>
                    <a:lnTo>
                      <a:pt x="2049" y="1439"/>
                    </a:lnTo>
                    <a:lnTo>
                      <a:pt x="2043" y="1439"/>
                    </a:lnTo>
                    <a:lnTo>
                      <a:pt x="2030" y="1433"/>
                    </a:lnTo>
                    <a:lnTo>
                      <a:pt x="2034" y="1423"/>
                    </a:lnTo>
                    <a:lnTo>
                      <a:pt x="2039" y="1419"/>
                    </a:lnTo>
                    <a:lnTo>
                      <a:pt x="2038" y="1415"/>
                    </a:lnTo>
                    <a:lnTo>
                      <a:pt x="2036" y="1409"/>
                    </a:lnTo>
                    <a:lnTo>
                      <a:pt x="2039" y="1400"/>
                    </a:lnTo>
                    <a:lnTo>
                      <a:pt x="2039" y="1400"/>
                    </a:lnTo>
                    <a:lnTo>
                      <a:pt x="2037" y="1391"/>
                    </a:lnTo>
                    <a:lnTo>
                      <a:pt x="2030" y="1389"/>
                    </a:lnTo>
                    <a:lnTo>
                      <a:pt x="2030" y="1390"/>
                    </a:lnTo>
                    <a:lnTo>
                      <a:pt x="2029" y="1396"/>
                    </a:lnTo>
                    <a:lnTo>
                      <a:pt x="2024" y="1407"/>
                    </a:lnTo>
                    <a:lnTo>
                      <a:pt x="2019" y="1413"/>
                    </a:lnTo>
                    <a:lnTo>
                      <a:pt x="2012" y="1418"/>
                    </a:lnTo>
                    <a:lnTo>
                      <a:pt x="2002" y="1422"/>
                    </a:lnTo>
                    <a:lnTo>
                      <a:pt x="1999" y="1425"/>
                    </a:lnTo>
                    <a:lnTo>
                      <a:pt x="1998" y="1428"/>
                    </a:lnTo>
                    <a:lnTo>
                      <a:pt x="1999" y="1445"/>
                    </a:lnTo>
                    <a:lnTo>
                      <a:pt x="1998" y="1458"/>
                    </a:lnTo>
                    <a:lnTo>
                      <a:pt x="1994" y="1470"/>
                    </a:lnTo>
                    <a:lnTo>
                      <a:pt x="1986" y="1483"/>
                    </a:lnTo>
                    <a:lnTo>
                      <a:pt x="1977" y="1490"/>
                    </a:lnTo>
                    <a:lnTo>
                      <a:pt x="1965" y="1494"/>
                    </a:lnTo>
                    <a:lnTo>
                      <a:pt x="1954" y="1495"/>
                    </a:lnTo>
                    <a:lnTo>
                      <a:pt x="1940" y="1491"/>
                    </a:lnTo>
                    <a:lnTo>
                      <a:pt x="1931" y="1484"/>
                    </a:lnTo>
                    <a:lnTo>
                      <a:pt x="1917" y="1469"/>
                    </a:lnTo>
                    <a:lnTo>
                      <a:pt x="1918" y="1462"/>
                    </a:lnTo>
                    <a:lnTo>
                      <a:pt x="1908" y="1466"/>
                    </a:lnTo>
                    <a:lnTo>
                      <a:pt x="1897" y="1466"/>
                    </a:lnTo>
                    <a:lnTo>
                      <a:pt x="1885" y="1465"/>
                    </a:lnTo>
                    <a:lnTo>
                      <a:pt x="1877" y="1457"/>
                    </a:lnTo>
                    <a:lnTo>
                      <a:pt x="1871" y="1448"/>
                    </a:lnTo>
                    <a:lnTo>
                      <a:pt x="1867" y="1438"/>
                    </a:lnTo>
                    <a:lnTo>
                      <a:pt x="1865" y="1427"/>
                    </a:lnTo>
                    <a:lnTo>
                      <a:pt x="1868" y="1415"/>
                    </a:lnTo>
                    <a:lnTo>
                      <a:pt x="1875" y="1405"/>
                    </a:lnTo>
                    <a:lnTo>
                      <a:pt x="1886" y="1398"/>
                    </a:lnTo>
                    <a:lnTo>
                      <a:pt x="1901" y="1397"/>
                    </a:lnTo>
                    <a:lnTo>
                      <a:pt x="1914" y="1401"/>
                    </a:lnTo>
                    <a:lnTo>
                      <a:pt x="1915" y="1393"/>
                    </a:lnTo>
                    <a:lnTo>
                      <a:pt x="1923" y="1387"/>
                    </a:lnTo>
                    <a:lnTo>
                      <a:pt x="1931" y="1383"/>
                    </a:lnTo>
                    <a:lnTo>
                      <a:pt x="1932" y="1372"/>
                    </a:lnTo>
                    <a:lnTo>
                      <a:pt x="1934" y="1369"/>
                    </a:lnTo>
                    <a:lnTo>
                      <a:pt x="1927" y="1373"/>
                    </a:lnTo>
                    <a:lnTo>
                      <a:pt x="1922" y="1373"/>
                    </a:lnTo>
                    <a:lnTo>
                      <a:pt x="1912" y="1398"/>
                    </a:lnTo>
                    <a:lnTo>
                      <a:pt x="1900" y="1380"/>
                    </a:lnTo>
                    <a:lnTo>
                      <a:pt x="1897" y="1390"/>
                    </a:lnTo>
                    <a:lnTo>
                      <a:pt x="1888" y="1390"/>
                    </a:lnTo>
                    <a:lnTo>
                      <a:pt x="1879" y="1388"/>
                    </a:lnTo>
                    <a:lnTo>
                      <a:pt x="1871" y="1384"/>
                    </a:lnTo>
                    <a:lnTo>
                      <a:pt x="1861" y="1377"/>
                    </a:lnTo>
                    <a:lnTo>
                      <a:pt x="1857" y="1370"/>
                    </a:lnTo>
                    <a:lnTo>
                      <a:pt x="1856" y="1366"/>
                    </a:lnTo>
                    <a:lnTo>
                      <a:pt x="1855" y="1366"/>
                    </a:lnTo>
                    <a:lnTo>
                      <a:pt x="1849" y="1379"/>
                    </a:lnTo>
                    <a:lnTo>
                      <a:pt x="1839" y="1393"/>
                    </a:lnTo>
                    <a:lnTo>
                      <a:pt x="1810" y="1419"/>
                    </a:lnTo>
                    <a:lnTo>
                      <a:pt x="1800" y="1424"/>
                    </a:lnTo>
                    <a:lnTo>
                      <a:pt x="1790" y="1428"/>
                    </a:lnTo>
                    <a:lnTo>
                      <a:pt x="1760" y="1433"/>
                    </a:lnTo>
                    <a:lnTo>
                      <a:pt x="1743" y="1440"/>
                    </a:lnTo>
                    <a:lnTo>
                      <a:pt x="1732" y="1441"/>
                    </a:lnTo>
                    <a:lnTo>
                      <a:pt x="1701" y="1435"/>
                    </a:lnTo>
                    <a:lnTo>
                      <a:pt x="1687" y="1427"/>
                    </a:lnTo>
                    <a:lnTo>
                      <a:pt x="1655" y="1427"/>
                    </a:lnTo>
                    <a:lnTo>
                      <a:pt x="1634" y="1420"/>
                    </a:lnTo>
                    <a:lnTo>
                      <a:pt x="1616" y="1406"/>
                    </a:lnTo>
                    <a:lnTo>
                      <a:pt x="1606" y="1384"/>
                    </a:lnTo>
                    <a:lnTo>
                      <a:pt x="1607" y="1358"/>
                    </a:lnTo>
                    <a:lnTo>
                      <a:pt x="1616" y="1340"/>
                    </a:lnTo>
                    <a:lnTo>
                      <a:pt x="1646" y="1309"/>
                    </a:lnTo>
                    <a:lnTo>
                      <a:pt x="1655" y="1295"/>
                    </a:lnTo>
                    <a:lnTo>
                      <a:pt x="1668" y="1271"/>
                    </a:lnTo>
                    <a:lnTo>
                      <a:pt x="1678" y="1259"/>
                    </a:lnTo>
                    <a:lnTo>
                      <a:pt x="1691" y="1248"/>
                    </a:lnTo>
                    <a:lnTo>
                      <a:pt x="1706" y="1245"/>
                    </a:lnTo>
                    <a:lnTo>
                      <a:pt x="1727" y="1246"/>
                    </a:lnTo>
                    <a:lnTo>
                      <a:pt x="1749" y="1250"/>
                    </a:lnTo>
                    <a:lnTo>
                      <a:pt x="1769" y="1256"/>
                    </a:lnTo>
                    <a:lnTo>
                      <a:pt x="1795" y="1273"/>
                    </a:lnTo>
                    <a:lnTo>
                      <a:pt x="1799" y="1280"/>
                    </a:lnTo>
                    <a:lnTo>
                      <a:pt x="1810" y="1299"/>
                    </a:lnTo>
                    <a:lnTo>
                      <a:pt x="1826" y="1300"/>
                    </a:lnTo>
                    <a:lnTo>
                      <a:pt x="1829" y="1300"/>
                    </a:lnTo>
                    <a:lnTo>
                      <a:pt x="1844" y="1295"/>
                    </a:lnTo>
                    <a:lnTo>
                      <a:pt x="1858" y="1299"/>
                    </a:lnTo>
                    <a:lnTo>
                      <a:pt x="1872" y="1309"/>
                    </a:lnTo>
                    <a:lnTo>
                      <a:pt x="1877" y="1309"/>
                    </a:lnTo>
                    <a:lnTo>
                      <a:pt x="1891" y="1303"/>
                    </a:lnTo>
                    <a:lnTo>
                      <a:pt x="1906" y="1304"/>
                    </a:lnTo>
                    <a:lnTo>
                      <a:pt x="1914" y="1318"/>
                    </a:lnTo>
                    <a:lnTo>
                      <a:pt x="1912" y="1329"/>
                    </a:lnTo>
                    <a:lnTo>
                      <a:pt x="1913" y="1329"/>
                    </a:lnTo>
                    <a:lnTo>
                      <a:pt x="1922" y="1331"/>
                    </a:lnTo>
                    <a:lnTo>
                      <a:pt x="1928" y="1329"/>
                    </a:lnTo>
                    <a:lnTo>
                      <a:pt x="1935" y="1328"/>
                    </a:lnTo>
                    <a:lnTo>
                      <a:pt x="1949" y="1330"/>
                    </a:lnTo>
                    <a:lnTo>
                      <a:pt x="1966" y="1323"/>
                    </a:lnTo>
                    <a:lnTo>
                      <a:pt x="1965" y="1321"/>
                    </a:lnTo>
                    <a:lnTo>
                      <a:pt x="1949" y="1292"/>
                    </a:lnTo>
                    <a:lnTo>
                      <a:pt x="1939" y="1278"/>
                    </a:lnTo>
                    <a:lnTo>
                      <a:pt x="1938" y="1256"/>
                    </a:lnTo>
                    <a:lnTo>
                      <a:pt x="1936" y="1250"/>
                    </a:lnTo>
                    <a:lnTo>
                      <a:pt x="1923" y="1233"/>
                    </a:lnTo>
                    <a:lnTo>
                      <a:pt x="1918" y="1222"/>
                    </a:lnTo>
                    <a:lnTo>
                      <a:pt x="1917" y="1218"/>
                    </a:lnTo>
                    <a:lnTo>
                      <a:pt x="1915" y="1204"/>
                    </a:lnTo>
                    <a:lnTo>
                      <a:pt x="1909" y="1194"/>
                    </a:lnTo>
                    <a:lnTo>
                      <a:pt x="1895" y="1186"/>
                    </a:lnTo>
                    <a:lnTo>
                      <a:pt x="1888" y="1172"/>
                    </a:lnTo>
                    <a:lnTo>
                      <a:pt x="1884" y="1169"/>
                    </a:lnTo>
                    <a:lnTo>
                      <a:pt x="1867" y="1163"/>
                    </a:lnTo>
                    <a:lnTo>
                      <a:pt x="1859" y="1155"/>
                    </a:lnTo>
                    <a:lnTo>
                      <a:pt x="1843" y="1129"/>
                    </a:lnTo>
                    <a:lnTo>
                      <a:pt x="1848" y="1118"/>
                    </a:lnTo>
                    <a:lnTo>
                      <a:pt x="1846" y="1114"/>
                    </a:lnTo>
                    <a:lnTo>
                      <a:pt x="1840" y="1108"/>
                    </a:lnTo>
                    <a:lnTo>
                      <a:pt x="1833" y="1098"/>
                    </a:lnTo>
                    <a:lnTo>
                      <a:pt x="1832" y="1087"/>
                    </a:lnTo>
                    <a:lnTo>
                      <a:pt x="1834" y="1074"/>
                    </a:lnTo>
                    <a:lnTo>
                      <a:pt x="1840" y="1057"/>
                    </a:lnTo>
                    <a:lnTo>
                      <a:pt x="1837" y="1048"/>
                    </a:lnTo>
                    <a:lnTo>
                      <a:pt x="1841" y="1035"/>
                    </a:lnTo>
                    <a:lnTo>
                      <a:pt x="1850" y="1023"/>
                    </a:lnTo>
                    <a:lnTo>
                      <a:pt x="1854" y="993"/>
                    </a:lnTo>
                    <a:lnTo>
                      <a:pt x="1862" y="974"/>
                    </a:lnTo>
                    <a:lnTo>
                      <a:pt x="1866" y="957"/>
                    </a:lnTo>
                    <a:lnTo>
                      <a:pt x="1867" y="943"/>
                    </a:lnTo>
                    <a:lnTo>
                      <a:pt x="1769" y="952"/>
                    </a:lnTo>
                    <a:lnTo>
                      <a:pt x="1059" y="1011"/>
                    </a:lnTo>
                    <a:lnTo>
                      <a:pt x="1035" y="1014"/>
                    </a:lnTo>
                    <a:lnTo>
                      <a:pt x="1080" y="970"/>
                    </a:lnTo>
                    <a:lnTo>
                      <a:pt x="1078" y="964"/>
                    </a:lnTo>
                    <a:lnTo>
                      <a:pt x="1064" y="949"/>
                    </a:lnTo>
                    <a:lnTo>
                      <a:pt x="1057" y="932"/>
                    </a:lnTo>
                    <a:lnTo>
                      <a:pt x="1058" y="924"/>
                    </a:lnTo>
                    <a:lnTo>
                      <a:pt x="1061" y="916"/>
                    </a:lnTo>
                    <a:lnTo>
                      <a:pt x="1064" y="903"/>
                    </a:lnTo>
                    <a:lnTo>
                      <a:pt x="1058" y="899"/>
                    </a:lnTo>
                    <a:lnTo>
                      <a:pt x="1049" y="890"/>
                    </a:lnTo>
                    <a:lnTo>
                      <a:pt x="1043" y="876"/>
                    </a:lnTo>
                    <a:lnTo>
                      <a:pt x="1043" y="864"/>
                    </a:lnTo>
                    <a:lnTo>
                      <a:pt x="1056" y="857"/>
                    </a:lnTo>
                    <a:lnTo>
                      <a:pt x="1066" y="855"/>
                    </a:lnTo>
                    <a:lnTo>
                      <a:pt x="1087" y="854"/>
                    </a:lnTo>
                    <a:lnTo>
                      <a:pt x="1092" y="853"/>
                    </a:lnTo>
                    <a:lnTo>
                      <a:pt x="1094" y="850"/>
                    </a:lnTo>
                    <a:lnTo>
                      <a:pt x="1096" y="844"/>
                    </a:lnTo>
                    <a:lnTo>
                      <a:pt x="1099" y="810"/>
                    </a:lnTo>
                    <a:lnTo>
                      <a:pt x="1102" y="805"/>
                    </a:lnTo>
                    <a:lnTo>
                      <a:pt x="1103" y="803"/>
                    </a:lnTo>
                    <a:lnTo>
                      <a:pt x="1102" y="794"/>
                    </a:lnTo>
                    <a:lnTo>
                      <a:pt x="1089" y="774"/>
                    </a:lnTo>
                    <a:lnTo>
                      <a:pt x="1085" y="750"/>
                    </a:lnTo>
                    <a:lnTo>
                      <a:pt x="1097" y="730"/>
                    </a:lnTo>
                    <a:lnTo>
                      <a:pt x="1122" y="706"/>
                    </a:lnTo>
                    <a:lnTo>
                      <a:pt x="1124" y="702"/>
                    </a:lnTo>
                    <a:lnTo>
                      <a:pt x="1123" y="692"/>
                    </a:lnTo>
                    <a:lnTo>
                      <a:pt x="1128" y="647"/>
                    </a:lnTo>
                    <a:lnTo>
                      <a:pt x="1127" y="638"/>
                    </a:lnTo>
                    <a:lnTo>
                      <a:pt x="1129" y="626"/>
                    </a:lnTo>
                    <a:lnTo>
                      <a:pt x="1140" y="602"/>
                    </a:lnTo>
                    <a:lnTo>
                      <a:pt x="1144" y="585"/>
                    </a:lnTo>
                    <a:lnTo>
                      <a:pt x="1147" y="574"/>
                    </a:lnTo>
                    <a:lnTo>
                      <a:pt x="1156" y="562"/>
                    </a:lnTo>
                    <a:lnTo>
                      <a:pt x="1165" y="555"/>
                    </a:lnTo>
                    <a:lnTo>
                      <a:pt x="1188" y="547"/>
                    </a:lnTo>
                    <a:lnTo>
                      <a:pt x="1195" y="541"/>
                    </a:lnTo>
                    <a:lnTo>
                      <a:pt x="1213" y="515"/>
                    </a:lnTo>
                    <a:lnTo>
                      <a:pt x="1217" y="503"/>
                    </a:lnTo>
                    <a:lnTo>
                      <a:pt x="1222" y="497"/>
                    </a:lnTo>
                    <a:lnTo>
                      <a:pt x="1226" y="494"/>
                    </a:lnTo>
                    <a:lnTo>
                      <a:pt x="1239" y="488"/>
                    </a:lnTo>
                    <a:lnTo>
                      <a:pt x="1251" y="478"/>
                    </a:lnTo>
                    <a:lnTo>
                      <a:pt x="1257" y="464"/>
                    </a:lnTo>
                    <a:lnTo>
                      <a:pt x="1256" y="451"/>
                    </a:lnTo>
                    <a:lnTo>
                      <a:pt x="1242" y="437"/>
                    </a:lnTo>
                    <a:lnTo>
                      <a:pt x="1241" y="425"/>
                    </a:lnTo>
                    <a:lnTo>
                      <a:pt x="1244" y="415"/>
                    </a:lnTo>
                    <a:lnTo>
                      <a:pt x="1250" y="408"/>
                    </a:lnTo>
                    <a:lnTo>
                      <a:pt x="1271" y="407"/>
                    </a:lnTo>
                    <a:lnTo>
                      <a:pt x="1282" y="385"/>
                    </a:lnTo>
                    <a:lnTo>
                      <a:pt x="1294" y="351"/>
                    </a:lnTo>
                    <a:lnTo>
                      <a:pt x="1309" y="333"/>
                    </a:lnTo>
                    <a:lnTo>
                      <a:pt x="1308" y="327"/>
                    </a:lnTo>
                    <a:lnTo>
                      <a:pt x="1313" y="324"/>
                    </a:lnTo>
                    <a:lnTo>
                      <a:pt x="1312" y="322"/>
                    </a:lnTo>
                    <a:lnTo>
                      <a:pt x="1305" y="320"/>
                    </a:lnTo>
                    <a:lnTo>
                      <a:pt x="1292" y="320"/>
                    </a:lnTo>
                    <a:lnTo>
                      <a:pt x="1280" y="315"/>
                    </a:lnTo>
                    <a:lnTo>
                      <a:pt x="1275" y="310"/>
                    </a:lnTo>
                    <a:lnTo>
                      <a:pt x="1270" y="292"/>
                    </a:lnTo>
                    <a:lnTo>
                      <a:pt x="1263" y="286"/>
                    </a:lnTo>
                    <a:lnTo>
                      <a:pt x="1251" y="282"/>
                    </a:lnTo>
                    <a:lnTo>
                      <a:pt x="1233" y="272"/>
                    </a:lnTo>
                    <a:lnTo>
                      <a:pt x="1226" y="262"/>
                    </a:lnTo>
                    <a:lnTo>
                      <a:pt x="1224" y="254"/>
                    </a:lnTo>
                    <a:lnTo>
                      <a:pt x="1223" y="232"/>
                    </a:lnTo>
                    <a:lnTo>
                      <a:pt x="1225" y="216"/>
                    </a:lnTo>
                    <a:lnTo>
                      <a:pt x="1224" y="212"/>
                    </a:lnTo>
                    <a:lnTo>
                      <a:pt x="1214" y="208"/>
                    </a:lnTo>
                    <a:lnTo>
                      <a:pt x="1209" y="203"/>
                    </a:lnTo>
                    <a:lnTo>
                      <a:pt x="1202" y="196"/>
                    </a:lnTo>
                    <a:lnTo>
                      <a:pt x="1197" y="186"/>
                    </a:lnTo>
                    <a:lnTo>
                      <a:pt x="1193" y="176"/>
                    </a:lnTo>
                    <a:lnTo>
                      <a:pt x="1191" y="161"/>
                    </a:lnTo>
                    <a:lnTo>
                      <a:pt x="1198" y="149"/>
                    </a:lnTo>
                    <a:lnTo>
                      <a:pt x="1211" y="145"/>
                    </a:lnTo>
                    <a:lnTo>
                      <a:pt x="1227" y="142"/>
                    </a:lnTo>
                    <a:lnTo>
                      <a:pt x="1230" y="137"/>
                    </a:lnTo>
                    <a:lnTo>
                      <a:pt x="1229" y="134"/>
                    </a:lnTo>
                    <a:lnTo>
                      <a:pt x="1225" y="131"/>
                    </a:lnTo>
                    <a:lnTo>
                      <a:pt x="1203" y="128"/>
                    </a:lnTo>
                    <a:lnTo>
                      <a:pt x="1194" y="123"/>
                    </a:lnTo>
                    <a:lnTo>
                      <a:pt x="1192" y="111"/>
                    </a:lnTo>
                    <a:lnTo>
                      <a:pt x="1193" y="90"/>
                    </a:lnTo>
                    <a:lnTo>
                      <a:pt x="1200" y="62"/>
                    </a:lnTo>
                    <a:lnTo>
                      <a:pt x="1205" y="54"/>
                    </a:lnTo>
                    <a:lnTo>
                      <a:pt x="1209" y="52"/>
                    </a:lnTo>
                    <a:lnTo>
                      <a:pt x="1214" y="45"/>
                    </a:lnTo>
                    <a:lnTo>
                      <a:pt x="1220" y="34"/>
                    </a:lnTo>
                    <a:lnTo>
                      <a:pt x="1211" y="26"/>
                    </a:lnTo>
                    <a:lnTo>
                      <a:pt x="1207" y="25"/>
                    </a:lnTo>
                    <a:lnTo>
                      <a:pt x="1202" y="25"/>
                    </a:lnTo>
                    <a:lnTo>
                      <a:pt x="1192" y="22"/>
                    </a:lnTo>
                    <a:lnTo>
                      <a:pt x="1183" y="16"/>
                    </a:lnTo>
                    <a:lnTo>
                      <a:pt x="1179" y="9"/>
                    </a:lnTo>
                    <a:lnTo>
                      <a:pt x="1178" y="0"/>
                    </a:lnTo>
                    <a:lnTo>
                      <a:pt x="587" y="44"/>
                    </a:lnTo>
                    <a:lnTo>
                      <a:pt x="0" y="80"/>
                    </a:lnTo>
                    <a:lnTo>
                      <a:pt x="26" y="572"/>
                    </a:lnTo>
                    <a:lnTo>
                      <a:pt x="27" y="573"/>
                    </a:lnTo>
                    <a:lnTo>
                      <a:pt x="41" y="582"/>
                    </a:lnTo>
                    <a:lnTo>
                      <a:pt x="44" y="586"/>
                    </a:lnTo>
                    <a:lnTo>
                      <a:pt x="56" y="603"/>
                    </a:lnTo>
                    <a:lnTo>
                      <a:pt x="70" y="609"/>
                    </a:lnTo>
                    <a:lnTo>
                      <a:pt x="76" y="613"/>
                    </a:lnTo>
                    <a:lnTo>
                      <a:pt x="91" y="630"/>
                    </a:lnTo>
                    <a:lnTo>
                      <a:pt x="99" y="642"/>
                    </a:lnTo>
                    <a:lnTo>
                      <a:pt x="101" y="648"/>
                    </a:lnTo>
                    <a:lnTo>
                      <a:pt x="104" y="653"/>
                    </a:lnTo>
                    <a:lnTo>
                      <a:pt x="116" y="670"/>
                    </a:lnTo>
                    <a:lnTo>
                      <a:pt x="118" y="674"/>
                    </a:lnTo>
                    <a:lnTo>
                      <a:pt x="124" y="700"/>
                    </a:lnTo>
                    <a:lnTo>
                      <a:pt x="129" y="706"/>
                    </a:lnTo>
                    <a:lnTo>
                      <a:pt x="130" y="712"/>
                    </a:lnTo>
                    <a:lnTo>
                      <a:pt x="130" y="715"/>
                    </a:lnTo>
                    <a:lnTo>
                      <a:pt x="128" y="729"/>
                    </a:lnTo>
                    <a:lnTo>
                      <a:pt x="129" y="742"/>
                    </a:lnTo>
                    <a:lnTo>
                      <a:pt x="127" y="751"/>
                    </a:lnTo>
                    <a:lnTo>
                      <a:pt x="125" y="761"/>
                    </a:lnTo>
                    <a:lnTo>
                      <a:pt x="127" y="769"/>
                    </a:lnTo>
                    <a:lnTo>
                      <a:pt x="130" y="773"/>
                    </a:lnTo>
                    <a:lnTo>
                      <a:pt x="151" y="792"/>
                    </a:lnTo>
                    <a:lnTo>
                      <a:pt x="168" y="798"/>
                    </a:lnTo>
                    <a:lnTo>
                      <a:pt x="172" y="803"/>
                    </a:lnTo>
                    <a:lnTo>
                      <a:pt x="173" y="810"/>
                    </a:lnTo>
                    <a:lnTo>
                      <a:pt x="170" y="818"/>
                    </a:lnTo>
                    <a:lnTo>
                      <a:pt x="165" y="822"/>
                    </a:lnTo>
                    <a:lnTo>
                      <a:pt x="167" y="824"/>
                    </a:lnTo>
                    <a:lnTo>
                      <a:pt x="176" y="827"/>
                    </a:lnTo>
                    <a:lnTo>
                      <a:pt x="180" y="831"/>
                    </a:lnTo>
                    <a:lnTo>
                      <a:pt x="182" y="836"/>
                    </a:lnTo>
                    <a:lnTo>
                      <a:pt x="188" y="853"/>
                    </a:lnTo>
                    <a:lnTo>
                      <a:pt x="198" y="863"/>
                    </a:lnTo>
                    <a:lnTo>
                      <a:pt x="204" y="868"/>
                    </a:lnTo>
                    <a:lnTo>
                      <a:pt x="207" y="871"/>
                    </a:lnTo>
                    <a:lnTo>
                      <a:pt x="207" y="876"/>
                    </a:lnTo>
                    <a:lnTo>
                      <a:pt x="205" y="880"/>
                    </a:lnTo>
                    <a:lnTo>
                      <a:pt x="198" y="896"/>
                    </a:lnTo>
                    <a:lnTo>
                      <a:pt x="199" y="899"/>
                    </a:lnTo>
                    <a:lnTo>
                      <a:pt x="201" y="901"/>
                    </a:lnTo>
                    <a:lnTo>
                      <a:pt x="211" y="909"/>
                    </a:lnTo>
                    <a:lnTo>
                      <a:pt x="220" y="918"/>
                    </a:lnTo>
                    <a:lnTo>
                      <a:pt x="230" y="940"/>
                    </a:lnTo>
                    <a:lnTo>
                      <a:pt x="232" y="954"/>
                    </a:lnTo>
                    <a:lnTo>
                      <a:pt x="241" y="952"/>
                    </a:lnTo>
                    <a:lnTo>
                      <a:pt x="255" y="954"/>
                    </a:lnTo>
                    <a:lnTo>
                      <a:pt x="260" y="970"/>
                    </a:lnTo>
                    <a:lnTo>
                      <a:pt x="258" y="1000"/>
                    </a:lnTo>
                    <a:lnTo>
                      <a:pt x="255" y="1007"/>
                    </a:lnTo>
                    <a:lnTo>
                      <a:pt x="265" y="1021"/>
                    </a:lnTo>
                    <a:lnTo>
                      <a:pt x="273" y="1028"/>
                    </a:lnTo>
                    <a:lnTo>
                      <a:pt x="276" y="1034"/>
                    </a:lnTo>
                    <a:lnTo>
                      <a:pt x="273" y="1045"/>
                    </a:lnTo>
                    <a:lnTo>
                      <a:pt x="266" y="1050"/>
                    </a:lnTo>
                    <a:lnTo>
                      <a:pt x="251" y="1056"/>
                    </a:lnTo>
                    <a:lnTo>
                      <a:pt x="253" y="1061"/>
                    </a:lnTo>
                    <a:lnTo>
                      <a:pt x="269" y="1083"/>
                    </a:lnTo>
                    <a:lnTo>
                      <a:pt x="267" y="1090"/>
                    </a:lnTo>
                    <a:lnTo>
                      <a:pt x="264" y="1097"/>
                    </a:lnTo>
                    <a:lnTo>
                      <a:pt x="255" y="1108"/>
                    </a:lnTo>
                    <a:lnTo>
                      <a:pt x="256" y="1112"/>
                    </a:lnTo>
                    <a:lnTo>
                      <a:pt x="259" y="1127"/>
                    </a:lnTo>
                    <a:lnTo>
                      <a:pt x="259" y="1133"/>
                    </a:lnTo>
                    <a:lnTo>
                      <a:pt x="259" y="1139"/>
                    </a:lnTo>
                    <a:lnTo>
                      <a:pt x="257" y="1149"/>
                    </a:lnTo>
                    <a:lnTo>
                      <a:pt x="243" y="1178"/>
                    </a:lnTo>
                    <a:lnTo>
                      <a:pt x="240" y="1204"/>
                    </a:lnTo>
                    <a:lnTo>
                      <a:pt x="235" y="1213"/>
                    </a:lnTo>
                    <a:lnTo>
                      <a:pt x="222" y="1224"/>
                    </a:lnTo>
                    <a:lnTo>
                      <a:pt x="220" y="1231"/>
                    </a:lnTo>
                    <a:lnTo>
                      <a:pt x="215" y="1264"/>
                    </a:lnTo>
                    <a:lnTo>
                      <a:pt x="203" y="1268"/>
                    </a:lnTo>
                    <a:lnTo>
                      <a:pt x="200" y="1272"/>
                    </a:lnTo>
                    <a:lnTo>
                      <a:pt x="198" y="1278"/>
                    </a:lnTo>
                    <a:lnTo>
                      <a:pt x="199" y="1283"/>
                    </a:lnTo>
                    <a:lnTo>
                      <a:pt x="200" y="1285"/>
                    </a:lnTo>
                    <a:lnTo>
                      <a:pt x="204" y="1292"/>
                    </a:lnTo>
                    <a:lnTo>
                      <a:pt x="205" y="1301"/>
                    </a:lnTo>
                    <a:lnTo>
                      <a:pt x="211" y="1321"/>
                    </a:lnTo>
                    <a:lnTo>
                      <a:pt x="210" y="1333"/>
                    </a:lnTo>
                    <a:lnTo>
                      <a:pt x="207" y="1342"/>
                    </a:lnTo>
                    <a:lnTo>
                      <a:pt x="197" y="1356"/>
                    </a:lnTo>
                    <a:lnTo>
                      <a:pt x="193" y="1365"/>
                    </a:lnTo>
                    <a:lnTo>
                      <a:pt x="192" y="1373"/>
                    </a:lnTo>
                    <a:lnTo>
                      <a:pt x="195" y="1392"/>
                    </a:lnTo>
                    <a:lnTo>
                      <a:pt x="197" y="1396"/>
                    </a:lnTo>
                    <a:lnTo>
                      <a:pt x="202" y="1401"/>
                    </a:lnTo>
                    <a:lnTo>
                      <a:pt x="211" y="1410"/>
                    </a:lnTo>
                    <a:lnTo>
                      <a:pt x="215" y="1425"/>
                    </a:lnTo>
                    <a:lnTo>
                      <a:pt x="214" y="1431"/>
                    </a:lnTo>
                    <a:lnTo>
                      <a:pt x="210" y="1441"/>
                    </a:lnTo>
                    <a:lnTo>
                      <a:pt x="210" y="1445"/>
                    </a:lnTo>
                    <a:lnTo>
                      <a:pt x="210" y="1447"/>
                    </a:lnTo>
                    <a:lnTo>
                      <a:pt x="216" y="1458"/>
                    </a:lnTo>
                    <a:lnTo>
                      <a:pt x="221" y="1485"/>
                    </a:lnTo>
                    <a:lnTo>
                      <a:pt x="218" y="1498"/>
                    </a:lnTo>
                    <a:lnTo>
                      <a:pt x="213" y="1509"/>
                    </a:lnTo>
                    <a:lnTo>
                      <a:pt x="218" y="1517"/>
                    </a:lnTo>
                    <a:lnTo>
                      <a:pt x="191" y="1552"/>
                    </a:lnTo>
                    <a:lnTo>
                      <a:pt x="189" y="1558"/>
                    </a:lnTo>
                    <a:lnTo>
                      <a:pt x="194" y="1559"/>
                    </a:lnTo>
                    <a:lnTo>
                      <a:pt x="199" y="1573"/>
                    </a:lnTo>
                    <a:lnTo>
                      <a:pt x="198" y="1608"/>
                    </a:lnTo>
                    <a:lnTo>
                      <a:pt x="180" y="1647"/>
                    </a:lnTo>
                    <a:lnTo>
                      <a:pt x="170" y="1651"/>
                    </a:lnTo>
                    <a:lnTo>
                      <a:pt x="145" y="1654"/>
                    </a:lnTo>
                    <a:lnTo>
                      <a:pt x="147" y="1662"/>
                    </a:lnTo>
                    <a:lnTo>
                      <a:pt x="151" y="1680"/>
                    </a:lnTo>
                    <a:lnTo>
                      <a:pt x="161" y="1692"/>
                    </a:lnTo>
                    <a:lnTo>
                      <a:pt x="166" y="1695"/>
                    </a:lnTo>
                    <a:lnTo>
                      <a:pt x="169" y="1694"/>
                    </a:lnTo>
                    <a:lnTo>
                      <a:pt x="175" y="1689"/>
                    </a:lnTo>
                    <a:lnTo>
                      <a:pt x="189" y="1681"/>
                    </a:lnTo>
                    <a:lnTo>
                      <a:pt x="193" y="1676"/>
                    </a:lnTo>
                    <a:lnTo>
                      <a:pt x="211" y="1665"/>
                    </a:lnTo>
                    <a:lnTo>
                      <a:pt x="230" y="1661"/>
                    </a:lnTo>
                    <a:lnTo>
                      <a:pt x="268" y="1658"/>
                    </a:lnTo>
                    <a:lnTo>
                      <a:pt x="310" y="1657"/>
                    </a:lnTo>
                    <a:lnTo>
                      <a:pt x="322" y="1651"/>
                    </a:lnTo>
                    <a:lnTo>
                      <a:pt x="331" y="1653"/>
                    </a:lnTo>
                    <a:lnTo>
                      <a:pt x="351" y="1650"/>
                    </a:lnTo>
                    <a:lnTo>
                      <a:pt x="358" y="1652"/>
                    </a:lnTo>
                    <a:lnTo>
                      <a:pt x="366" y="1648"/>
                    </a:lnTo>
                    <a:lnTo>
                      <a:pt x="390" y="1642"/>
                    </a:lnTo>
                    <a:lnTo>
                      <a:pt x="414" y="1640"/>
                    </a:lnTo>
                    <a:lnTo>
                      <a:pt x="439" y="1642"/>
                    </a:lnTo>
                    <a:lnTo>
                      <a:pt x="488" y="1651"/>
                    </a:lnTo>
                    <a:lnTo>
                      <a:pt x="519" y="1663"/>
                    </a:lnTo>
                    <a:lnTo>
                      <a:pt x="574" y="1678"/>
                    </a:lnTo>
                    <a:lnTo>
                      <a:pt x="597" y="1695"/>
                    </a:lnTo>
                    <a:lnTo>
                      <a:pt x="612" y="1702"/>
                    </a:lnTo>
                    <a:lnTo>
                      <a:pt x="658" y="1718"/>
                    </a:lnTo>
                    <a:lnTo>
                      <a:pt x="727" y="1728"/>
                    </a:lnTo>
                    <a:lnTo>
                      <a:pt x="743" y="1723"/>
                    </a:lnTo>
                    <a:lnTo>
                      <a:pt x="747" y="1725"/>
                    </a:lnTo>
                    <a:lnTo>
                      <a:pt x="751" y="1722"/>
                    </a:lnTo>
                    <a:lnTo>
                      <a:pt x="764" y="1728"/>
                    </a:lnTo>
                    <a:lnTo>
                      <a:pt x="829" y="1735"/>
                    </a:lnTo>
                    <a:lnTo>
                      <a:pt x="840" y="1734"/>
                    </a:lnTo>
                    <a:lnTo>
                      <a:pt x="851" y="1730"/>
                    </a:lnTo>
                    <a:lnTo>
                      <a:pt x="879" y="1712"/>
                    </a:lnTo>
                    <a:lnTo>
                      <a:pt x="895" y="1707"/>
                    </a:lnTo>
                    <a:lnTo>
                      <a:pt x="910" y="1707"/>
                    </a:lnTo>
                    <a:lnTo>
                      <a:pt x="905" y="1694"/>
                    </a:lnTo>
                    <a:lnTo>
                      <a:pt x="891" y="1670"/>
                    </a:lnTo>
                    <a:lnTo>
                      <a:pt x="883" y="1674"/>
                    </a:lnTo>
                    <a:lnTo>
                      <a:pt x="874" y="1664"/>
                    </a:lnTo>
                    <a:lnTo>
                      <a:pt x="869" y="1655"/>
                    </a:lnTo>
                    <a:lnTo>
                      <a:pt x="862" y="1633"/>
                    </a:lnTo>
                    <a:lnTo>
                      <a:pt x="857" y="1615"/>
                    </a:lnTo>
                    <a:lnTo>
                      <a:pt x="878" y="1627"/>
                    </a:lnTo>
                    <a:lnTo>
                      <a:pt x="883" y="1621"/>
                    </a:lnTo>
                    <a:lnTo>
                      <a:pt x="886" y="1618"/>
                    </a:lnTo>
                    <a:lnTo>
                      <a:pt x="900" y="1621"/>
                    </a:lnTo>
                    <a:lnTo>
                      <a:pt x="904" y="1626"/>
                    </a:lnTo>
                    <a:lnTo>
                      <a:pt x="909" y="1621"/>
                    </a:lnTo>
                    <a:lnTo>
                      <a:pt x="915" y="1618"/>
                    </a:lnTo>
                    <a:lnTo>
                      <a:pt x="952" y="1600"/>
                    </a:lnTo>
                    <a:lnTo>
                      <a:pt x="953" y="1597"/>
                    </a:lnTo>
                    <a:lnTo>
                      <a:pt x="952" y="1593"/>
                    </a:lnTo>
                    <a:lnTo>
                      <a:pt x="955" y="1584"/>
                    </a:lnTo>
                    <a:lnTo>
                      <a:pt x="969" y="1582"/>
                    </a:lnTo>
                    <a:lnTo>
                      <a:pt x="978" y="1585"/>
                    </a:lnTo>
                    <a:lnTo>
                      <a:pt x="981" y="1587"/>
                    </a:lnTo>
                    <a:lnTo>
                      <a:pt x="991" y="1578"/>
                    </a:lnTo>
                    <a:lnTo>
                      <a:pt x="999" y="1578"/>
                    </a:lnTo>
                    <a:lnTo>
                      <a:pt x="1023" y="1580"/>
                    </a:lnTo>
                    <a:lnTo>
                      <a:pt x="1031" y="1585"/>
                    </a:lnTo>
                    <a:lnTo>
                      <a:pt x="1036" y="1593"/>
                    </a:lnTo>
                    <a:lnTo>
                      <a:pt x="1038" y="1601"/>
                    </a:lnTo>
                    <a:lnTo>
                      <a:pt x="1036" y="1622"/>
                    </a:lnTo>
                    <a:lnTo>
                      <a:pt x="1019" y="1613"/>
                    </a:lnTo>
                    <a:lnTo>
                      <a:pt x="1017" y="1621"/>
                    </a:lnTo>
                    <a:lnTo>
                      <a:pt x="1020" y="1625"/>
                    </a:lnTo>
                    <a:lnTo>
                      <a:pt x="1023" y="1634"/>
                    </a:lnTo>
                    <a:lnTo>
                      <a:pt x="1026" y="1633"/>
                    </a:lnTo>
                    <a:lnTo>
                      <a:pt x="1041" y="1623"/>
                    </a:lnTo>
                    <a:lnTo>
                      <a:pt x="1052" y="1618"/>
                    </a:lnTo>
                    <a:lnTo>
                      <a:pt x="1091" y="1613"/>
                    </a:lnTo>
                    <a:lnTo>
                      <a:pt x="1105" y="1613"/>
                    </a:lnTo>
                    <a:lnTo>
                      <a:pt x="1118" y="1618"/>
                    </a:lnTo>
                    <a:lnTo>
                      <a:pt x="1125" y="1629"/>
                    </a:lnTo>
                    <a:lnTo>
                      <a:pt x="1125" y="1653"/>
                    </a:lnTo>
                    <a:lnTo>
                      <a:pt x="1123" y="1669"/>
                    </a:lnTo>
                    <a:lnTo>
                      <a:pt x="1126" y="1669"/>
                    </a:lnTo>
                    <a:lnTo>
                      <a:pt x="1130" y="1668"/>
                    </a:lnTo>
                    <a:lnTo>
                      <a:pt x="1140" y="1663"/>
                    </a:lnTo>
                    <a:lnTo>
                      <a:pt x="1147" y="1661"/>
                    </a:lnTo>
                    <a:lnTo>
                      <a:pt x="1157" y="1666"/>
                    </a:lnTo>
                    <a:lnTo>
                      <a:pt x="1159" y="1674"/>
                    </a:lnTo>
                    <a:lnTo>
                      <a:pt x="1160" y="1681"/>
                    </a:lnTo>
                    <a:lnTo>
                      <a:pt x="1161" y="1684"/>
                    </a:lnTo>
                    <a:lnTo>
                      <a:pt x="1167" y="1694"/>
                    </a:lnTo>
                    <a:lnTo>
                      <a:pt x="1169" y="1706"/>
                    </a:lnTo>
                    <a:lnTo>
                      <a:pt x="1168" y="1715"/>
                    </a:lnTo>
                    <a:lnTo>
                      <a:pt x="1181" y="1712"/>
                    </a:lnTo>
                    <a:lnTo>
                      <a:pt x="1196" y="1706"/>
                    </a:lnTo>
                    <a:lnTo>
                      <a:pt x="1209" y="1695"/>
                    </a:lnTo>
                    <a:lnTo>
                      <a:pt x="1225" y="1704"/>
                    </a:lnTo>
                    <a:lnTo>
                      <a:pt x="1221" y="1719"/>
                    </a:lnTo>
                    <a:lnTo>
                      <a:pt x="1229" y="1719"/>
                    </a:lnTo>
                    <a:lnTo>
                      <a:pt x="1241" y="1721"/>
                    </a:lnTo>
                    <a:lnTo>
                      <a:pt x="1264" y="1729"/>
                    </a:lnTo>
                    <a:lnTo>
                      <a:pt x="1268" y="1722"/>
                    </a:lnTo>
                    <a:lnTo>
                      <a:pt x="1265" y="1717"/>
                    </a:lnTo>
                    <a:lnTo>
                      <a:pt x="1264" y="1709"/>
                    </a:lnTo>
                    <a:lnTo>
                      <a:pt x="1266" y="1701"/>
                    </a:lnTo>
                    <a:lnTo>
                      <a:pt x="1278" y="1689"/>
                    </a:lnTo>
                    <a:lnTo>
                      <a:pt x="1278" y="1687"/>
                    </a:lnTo>
                    <a:lnTo>
                      <a:pt x="1269" y="1668"/>
                    </a:lnTo>
                    <a:lnTo>
                      <a:pt x="1290" y="1667"/>
                    </a:lnTo>
                    <a:lnTo>
                      <a:pt x="1299" y="1670"/>
                    </a:lnTo>
                    <a:lnTo>
                      <a:pt x="1306" y="1679"/>
                    </a:lnTo>
                    <a:lnTo>
                      <a:pt x="1308" y="1687"/>
                    </a:lnTo>
                    <a:lnTo>
                      <a:pt x="1306" y="1700"/>
                    </a:lnTo>
                    <a:lnTo>
                      <a:pt x="1301" y="1707"/>
                    </a:lnTo>
                    <a:lnTo>
                      <a:pt x="1294" y="1713"/>
                    </a:lnTo>
                    <a:lnTo>
                      <a:pt x="1290" y="1723"/>
                    </a:lnTo>
                    <a:lnTo>
                      <a:pt x="1290" y="1733"/>
                    </a:lnTo>
                    <a:lnTo>
                      <a:pt x="1293" y="1744"/>
                    </a:lnTo>
                    <a:lnTo>
                      <a:pt x="1298" y="1752"/>
                    </a:lnTo>
                    <a:lnTo>
                      <a:pt x="1306" y="1754"/>
                    </a:lnTo>
                    <a:lnTo>
                      <a:pt x="1310" y="1757"/>
                    </a:lnTo>
                    <a:lnTo>
                      <a:pt x="1313" y="1766"/>
                    </a:lnTo>
                    <a:lnTo>
                      <a:pt x="1313" y="1773"/>
                    </a:lnTo>
                    <a:lnTo>
                      <a:pt x="1316" y="1775"/>
                    </a:lnTo>
                    <a:lnTo>
                      <a:pt x="1329" y="1781"/>
                    </a:lnTo>
                    <a:lnTo>
                      <a:pt x="1358" y="1803"/>
                    </a:lnTo>
                    <a:lnTo>
                      <a:pt x="1366" y="1817"/>
                    </a:lnTo>
                    <a:lnTo>
                      <a:pt x="1359" y="1830"/>
                    </a:lnTo>
                    <a:lnTo>
                      <a:pt x="1363" y="1834"/>
                    </a:lnTo>
                    <a:lnTo>
                      <a:pt x="1368" y="1840"/>
                    </a:lnTo>
                    <a:lnTo>
                      <a:pt x="1351" y="1855"/>
                    </a:lnTo>
                    <a:lnTo>
                      <a:pt x="1355" y="1856"/>
                    </a:lnTo>
                    <a:lnTo>
                      <a:pt x="1365" y="1859"/>
                    </a:lnTo>
                    <a:lnTo>
                      <a:pt x="1377" y="1868"/>
                    </a:lnTo>
                    <a:lnTo>
                      <a:pt x="1383" y="1867"/>
                    </a:lnTo>
                    <a:lnTo>
                      <a:pt x="1384" y="1859"/>
                    </a:lnTo>
                    <a:lnTo>
                      <a:pt x="1391" y="1852"/>
                    </a:lnTo>
                    <a:lnTo>
                      <a:pt x="1404" y="1852"/>
                    </a:lnTo>
                    <a:lnTo>
                      <a:pt x="1414" y="1856"/>
                    </a:lnTo>
                    <a:lnTo>
                      <a:pt x="1427" y="1868"/>
                    </a:lnTo>
                    <a:lnTo>
                      <a:pt x="1433" y="1869"/>
                    </a:lnTo>
                    <a:lnTo>
                      <a:pt x="1444" y="1876"/>
                    </a:lnTo>
                    <a:lnTo>
                      <a:pt x="1461" y="1889"/>
                    </a:lnTo>
                    <a:lnTo>
                      <a:pt x="1465" y="1885"/>
                    </a:lnTo>
                    <a:lnTo>
                      <a:pt x="1471" y="1882"/>
                    </a:lnTo>
                    <a:lnTo>
                      <a:pt x="1462" y="1862"/>
                    </a:lnTo>
                    <a:lnTo>
                      <a:pt x="1486" y="1869"/>
                    </a:lnTo>
                    <a:lnTo>
                      <a:pt x="1498" y="1874"/>
                    </a:lnTo>
                    <a:lnTo>
                      <a:pt x="1510" y="1868"/>
                    </a:lnTo>
                    <a:lnTo>
                      <a:pt x="1520" y="1888"/>
                    </a:lnTo>
                    <a:lnTo>
                      <a:pt x="1532" y="1887"/>
                    </a:lnTo>
                    <a:lnTo>
                      <a:pt x="1538" y="1890"/>
                    </a:lnTo>
                    <a:lnTo>
                      <a:pt x="1539" y="1888"/>
                    </a:lnTo>
                    <a:lnTo>
                      <a:pt x="1543" y="1886"/>
                    </a:lnTo>
                    <a:lnTo>
                      <a:pt x="1543" y="1882"/>
                    </a:lnTo>
                    <a:lnTo>
                      <a:pt x="1544" y="1873"/>
                    </a:lnTo>
                    <a:lnTo>
                      <a:pt x="1555" y="1868"/>
                    </a:lnTo>
                    <a:lnTo>
                      <a:pt x="1559" y="1869"/>
                    </a:lnTo>
                    <a:lnTo>
                      <a:pt x="1559" y="1863"/>
                    </a:lnTo>
                    <a:lnTo>
                      <a:pt x="1556" y="1859"/>
                    </a:lnTo>
                    <a:lnTo>
                      <a:pt x="1561" y="1837"/>
                    </a:lnTo>
                    <a:lnTo>
                      <a:pt x="1570" y="1823"/>
                    </a:lnTo>
                    <a:lnTo>
                      <a:pt x="1575" y="1828"/>
                    </a:lnTo>
                    <a:lnTo>
                      <a:pt x="1579" y="1821"/>
                    </a:lnTo>
                    <a:lnTo>
                      <a:pt x="1575" y="1821"/>
                    </a:lnTo>
                    <a:lnTo>
                      <a:pt x="1568" y="1817"/>
                    </a:lnTo>
                    <a:lnTo>
                      <a:pt x="1566" y="1805"/>
                    </a:lnTo>
                    <a:lnTo>
                      <a:pt x="1571" y="1796"/>
                    </a:lnTo>
                    <a:lnTo>
                      <a:pt x="1578" y="1794"/>
                    </a:lnTo>
                    <a:lnTo>
                      <a:pt x="1582" y="1790"/>
                    </a:lnTo>
                    <a:lnTo>
                      <a:pt x="1590" y="1787"/>
                    </a:lnTo>
                    <a:lnTo>
                      <a:pt x="1602" y="1789"/>
                    </a:lnTo>
                    <a:lnTo>
                      <a:pt x="1603" y="1799"/>
                    </a:lnTo>
                    <a:lnTo>
                      <a:pt x="1608" y="1800"/>
                    </a:lnTo>
                    <a:lnTo>
                      <a:pt x="1609" y="1800"/>
                    </a:lnTo>
                    <a:lnTo>
                      <a:pt x="1613" y="1795"/>
                    </a:lnTo>
                    <a:lnTo>
                      <a:pt x="1625" y="1791"/>
                    </a:lnTo>
                    <a:lnTo>
                      <a:pt x="1628" y="1795"/>
                    </a:lnTo>
                    <a:lnTo>
                      <a:pt x="1631" y="1790"/>
                    </a:lnTo>
                    <a:lnTo>
                      <a:pt x="1633" y="1787"/>
                    </a:lnTo>
                    <a:lnTo>
                      <a:pt x="1633" y="1780"/>
                    </a:lnTo>
                    <a:lnTo>
                      <a:pt x="1636" y="1765"/>
                    </a:lnTo>
                    <a:lnTo>
                      <a:pt x="1650" y="1765"/>
                    </a:lnTo>
                    <a:lnTo>
                      <a:pt x="1657" y="1771"/>
                    </a:lnTo>
                    <a:lnTo>
                      <a:pt x="1660" y="1775"/>
                    </a:lnTo>
                    <a:lnTo>
                      <a:pt x="1670" y="1789"/>
                    </a:lnTo>
                    <a:lnTo>
                      <a:pt x="1673" y="1795"/>
                    </a:lnTo>
                    <a:lnTo>
                      <a:pt x="1675" y="1792"/>
                    </a:lnTo>
                    <a:lnTo>
                      <a:pt x="1682" y="1786"/>
                    </a:lnTo>
                    <a:lnTo>
                      <a:pt x="1698" y="1780"/>
                    </a:lnTo>
                    <a:lnTo>
                      <a:pt x="1698" y="1796"/>
                    </a:lnTo>
                    <a:lnTo>
                      <a:pt x="1713" y="1810"/>
                    </a:lnTo>
                    <a:lnTo>
                      <a:pt x="1713" y="1800"/>
                    </a:lnTo>
                    <a:lnTo>
                      <a:pt x="1730" y="1802"/>
                    </a:lnTo>
                    <a:lnTo>
                      <a:pt x="1736" y="1811"/>
                    </a:lnTo>
                    <a:lnTo>
                      <a:pt x="1739" y="1824"/>
                    </a:lnTo>
                    <a:lnTo>
                      <a:pt x="1739" y="1831"/>
                    </a:lnTo>
                    <a:lnTo>
                      <a:pt x="1738" y="1839"/>
                    </a:lnTo>
                    <a:lnTo>
                      <a:pt x="1738" y="1845"/>
                    </a:lnTo>
                    <a:lnTo>
                      <a:pt x="1737" y="1851"/>
                    </a:lnTo>
                    <a:lnTo>
                      <a:pt x="1734" y="1859"/>
                    </a:lnTo>
                    <a:lnTo>
                      <a:pt x="1734" y="1859"/>
                    </a:lnTo>
                    <a:lnTo>
                      <a:pt x="1743" y="1866"/>
                    </a:lnTo>
                    <a:lnTo>
                      <a:pt x="1748" y="1874"/>
                    </a:lnTo>
                    <a:lnTo>
                      <a:pt x="1750" y="1880"/>
                    </a:lnTo>
                    <a:lnTo>
                      <a:pt x="1751" y="1887"/>
                    </a:lnTo>
                    <a:lnTo>
                      <a:pt x="1756" y="1884"/>
                    </a:lnTo>
                    <a:lnTo>
                      <a:pt x="1776" y="1869"/>
                    </a:lnTo>
                    <a:lnTo>
                      <a:pt x="1783" y="1866"/>
                    </a:lnTo>
                    <a:lnTo>
                      <a:pt x="1789" y="1860"/>
                    </a:lnTo>
                    <a:lnTo>
                      <a:pt x="1793" y="1854"/>
                    </a:lnTo>
                    <a:lnTo>
                      <a:pt x="1801" y="1845"/>
                    </a:lnTo>
                    <a:lnTo>
                      <a:pt x="1806" y="1832"/>
                    </a:lnTo>
                    <a:lnTo>
                      <a:pt x="1800" y="1833"/>
                    </a:lnTo>
                    <a:lnTo>
                      <a:pt x="1787" y="1813"/>
                    </a:lnTo>
                    <a:lnTo>
                      <a:pt x="1789" y="1789"/>
                    </a:lnTo>
                    <a:lnTo>
                      <a:pt x="1795" y="1788"/>
                    </a:lnTo>
                    <a:lnTo>
                      <a:pt x="1794" y="1786"/>
                    </a:lnTo>
                    <a:lnTo>
                      <a:pt x="1804" y="1774"/>
                    </a:lnTo>
                    <a:lnTo>
                      <a:pt x="1806" y="1774"/>
                    </a:lnTo>
                    <a:lnTo>
                      <a:pt x="1803" y="1768"/>
                    </a:lnTo>
                    <a:lnTo>
                      <a:pt x="1798" y="1747"/>
                    </a:lnTo>
                    <a:lnTo>
                      <a:pt x="1807" y="1748"/>
                    </a:lnTo>
                    <a:lnTo>
                      <a:pt x="1803" y="1746"/>
                    </a:lnTo>
                    <a:lnTo>
                      <a:pt x="1802" y="1734"/>
                    </a:lnTo>
                    <a:lnTo>
                      <a:pt x="1803" y="1725"/>
                    </a:lnTo>
                    <a:lnTo>
                      <a:pt x="1807" y="1721"/>
                    </a:lnTo>
                    <a:lnTo>
                      <a:pt x="1805" y="1720"/>
                    </a:lnTo>
                    <a:lnTo>
                      <a:pt x="1796" y="1715"/>
                    </a:lnTo>
                    <a:lnTo>
                      <a:pt x="1787" y="1713"/>
                    </a:lnTo>
                    <a:lnTo>
                      <a:pt x="1776" y="1713"/>
                    </a:lnTo>
                    <a:lnTo>
                      <a:pt x="1767" y="1712"/>
                    </a:lnTo>
                    <a:lnTo>
                      <a:pt x="1763" y="1709"/>
                    </a:lnTo>
                    <a:lnTo>
                      <a:pt x="1744" y="1695"/>
                    </a:lnTo>
                    <a:lnTo>
                      <a:pt x="1739" y="1697"/>
                    </a:lnTo>
                    <a:lnTo>
                      <a:pt x="1730" y="1690"/>
                    </a:lnTo>
                    <a:lnTo>
                      <a:pt x="1726" y="1684"/>
                    </a:lnTo>
                    <a:lnTo>
                      <a:pt x="1726" y="1684"/>
                    </a:lnTo>
                    <a:lnTo>
                      <a:pt x="1721" y="1675"/>
                    </a:lnTo>
                    <a:lnTo>
                      <a:pt x="1728" y="1674"/>
                    </a:lnTo>
                    <a:lnTo>
                      <a:pt x="1731" y="1663"/>
                    </a:lnTo>
                    <a:lnTo>
                      <a:pt x="1739" y="1650"/>
                    </a:lnTo>
                    <a:lnTo>
                      <a:pt x="1743" y="1641"/>
                    </a:lnTo>
                    <a:lnTo>
                      <a:pt x="1758" y="1652"/>
                    </a:lnTo>
                    <a:lnTo>
                      <a:pt x="1766" y="1662"/>
                    </a:lnTo>
                    <a:lnTo>
                      <a:pt x="1775" y="1659"/>
                    </a:lnTo>
                    <a:lnTo>
                      <a:pt x="1784" y="1659"/>
                    </a:lnTo>
                    <a:lnTo>
                      <a:pt x="1794" y="1663"/>
                    </a:lnTo>
                    <a:lnTo>
                      <a:pt x="1844" y="1690"/>
                    </a:lnTo>
                    <a:lnTo>
                      <a:pt x="1853" y="1692"/>
                    </a:lnTo>
                    <a:lnTo>
                      <a:pt x="1870" y="1684"/>
                    </a:lnTo>
                    <a:lnTo>
                      <a:pt x="1885" y="1697"/>
                    </a:lnTo>
                    <a:lnTo>
                      <a:pt x="1885" y="1695"/>
                    </a:lnTo>
                    <a:lnTo>
                      <a:pt x="1884" y="1686"/>
                    </a:lnTo>
                    <a:lnTo>
                      <a:pt x="1893" y="1679"/>
                    </a:lnTo>
                    <a:lnTo>
                      <a:pt x="1900" y="1682"/>
                    </a:lnTo>
                    <a:lnTo>
                      <a:pt x="1913" y="1684"/>
                    </a:lnTo>
                    <a:lnTo>
                      <a:pt x="1918" y="1693"/>
                    </a:lnTo>
                    <a:lnTo>
                      <a:pt x="1914" y="1711"/>
                    </a:lnTo>
                    <a:lnTo>
                      <a:pt x="1915" y="1713"/>
                    </a:lnTo>
                    <a:lnTo>
                      <a:pt x="1921" y="1710"/>
                    </a:lnTo>
                    <a:lnTo>
                      <a:pt x="1932" y="1706"/>
                    </a:lnTo>
                    <a:lnTo>
                      <a:pt x="1937" y="1714"/>
                    </a:lnTo>
                    <a:lnTo>
                      <a:pt x="1937" y="1714"/>
                    </a:lnTo>
                    <a:lnTo>
                      <a:pt x="1939" y="1719"/>
                    </a:lnTo>
                    <a:lnTo>
                      <a:pt x="1939" y="1719"/>
                    </a:lnTo>
                    <a:lnTo>
                      <a:pt x="1948" y="1739"/>
                    </a:lnTo>
                    <a:lnTo>
                      <a:pt x="1947" y="1749"/>
                    </a:lnTo>
                    <a:lnTo>
                      <a:pt x="1942" y="1758"/>
                    </a:lnTo>
                    <a:lnTo>
                      <a:pt x="1940" y="1760"/>
                    </a:lnTo>
                    <a:lnTo>
                      <a:pt x="1972" y="1759"/>
                    </a:lnTo>
                    <a:lnTo>
                      <a:pt x="1983" y="1747"/>
                    </a:lnTo>
                    <a:lnTo>
                      <a:pt x="1994" y="1741"/>
                    </a:lnTo>
                    <a:lnTo>
                      <a:pt x="2006" y="1750"/>
                    </a:lnTo>
                    <a:lnTo>
                      <a:pt x="2007" y="1760"/>
                    </a:lnTo>
                    <a:lnTo>
                      <a:pt x="2003" y="1769"/>
                    </a:lnTo>
                    <a:lnTo>
                      <a:pt x="2006" y="1771"/>
                    </a:lnTo>
                    <a:lnTo>
                      <a:pt x="2012" y="1783"/>
                    </a:lnTo>
                    <a:lnTo>
                      <a:pt x="2021" y="1784"/>
                    </a:lnTo>
                    <a:lnTo>
                      <a:pt x="2032" y="1784"/>
                    </a:lnTo>
                    <a:lnTo>
                      <a:pt x="2043" y="1787"/>
                    </a:lnTo>
                    <a:lnTo>
                      <a:pt x="2053" y="1777"/>
                    </a:lnTo>
                    <a:lnTo>
                      <a:pt x="2066" y="1775"/>
                    </a:lnTo>
                    <a:lnTo>
                      <a:pt x="2093" y="1785"/>
                    </a:lnTo>
                    <a:lnTo>
                      <a:pt x="2075" y="1796"/>
                    </a:lnTo>
                    <a:lnTo>
                      <a:pt x="2096" y="1826"/>
                    </a:lnTo>
                    <a:lnTo>
                      <a:pt x="2104" y="1829"/>
                    </a:lnTo>
                    <a:lnTo>
                      <a:pt x="2113" y="1835"/>
                    </a:lnTo>
                    <a:lnTo>
                      <a:pt x="2110" y="1846"/>
                    </a:lnTo>
                    <a:lnTo>
                      <a:pt x="2114" y="1855"/>
                    </a:lnTo>
                    <a:lnTo>
                      <a:pt x="2119" y="1854"/>
                    </a:lnTo>
                    <a:lnTo>
                      <a:pt x="2126" y="1849"/>
                    </a:lnTo>
                    <a:lnTo>
                      <a:pt x="2128" y="1845"/>
                    </a:lnTo>
                    <a:lnTo>
                      <a:pt x="2128" y="1841"/>
                    </a:lnTo>
                    <a:lnTo>
                      <a:pt x="2123" y="1824"/>
                    </a:lnTo>
                    <a:lnTo>
                      <a:pt x="2125" y="1815"/>
                    </a:lnTo>
                    <a:lnTo>
                      <a:pt x="2131" y="1807"/>
                    </a:lnTo>
                    <a:lnTo>
                      <a:pt x="2143" y="1807"/>
                    </a:lnTo>
                    <a:lnTo>
                      <a:pt x="2147" y="1816"/>
                    </a:lnTo>
                    <a:lnTo>
                      <a:pt x="2164" y="1816"/>
                    </a:lnTo>
                    <a:lnTo>
                      <a:pt x="2164" y="1836"/>
                    </a:lnTo>
                    <a:lnTo>
                      <a:pt x="2161" y="1847"/>
                    </a:lnTo>
                    <a:lnTo>
                      <a:pt x="2158" y="1854"/>
                    </a:lnTo>
                    <a:lnTo>
                      <a:pt x="2153" y="1868"/>
                    </a:lnTo>
                    <a:lnTo>
                      <a:pt x="2165" y="1865"/>
                    </a:lnTo>
                    <a:lnTo>
                      <a:pt x="2164" y="1863"/>
                    </a:lnTo>
                    <a:lnTo>
                      <a:pt x="2162" y="1855"/>
                    </a:lnTo>
                    <a:lnTo>
                      <a:pt x="2163" y="1843"/>
                    </a:lnTo>
                    <a:lnTo>
                      <a:pt x="2172" y="1841"/>
                    </a:lnTo>
                    <a:lnTo>
                      <a:pt x="2176" y="1842"/>
                    </a:lnTo>
                    <a:lnTo>
                      <a:pt x="2184" y="1847"/>
                    </a:lnTo>
                    <a:lnTo>
                      <a:pt x="2187" y="1850"/>
                    </a:lnTo>
                    <a:lnTo>
                      <a:pt x="2200" y="1869"/>
                    </a:lnTo>
                    <a:lnTo>
                      <a:pt x="2207" y="1880"/>
                    </a:lnTo>
                    <a:lnTo>
                      <a:pt x="2207" y="1871"/>
                    </a:lnTo>
                    <a:lnTo>
                      <a:pt x="2223" y="1850"/>
                    </a:lnTo>
                    <a:lnTo>
                      <a:pt x="2226" y="1839"/>
                    </a:lnTo>
                    <a:lnTo>
                      <a:pt x="2218" y="1829"/>
                    </a:lnTo>
                    <a:lnTo>
                      <a:pt x="2225" y="1829"/>
                    </a:lnTo>
                    <a:lnTo>
                      <a:pt x="2225" y="1814"/>
                    </a:lnTo>
                  </a:path>
                </a:pathLst>
              </a:custGeom>
              <a:solidFill>
                <a:schemeClr val="tx1"/>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32" name="Freeform 250">
                <a:extLst>
                  <a:ext uri="{FF2B5EF4-FFF2-40B4-BE49-F238E27FC236}">
                    <a16:creationId xmlns:a16="http://schemas.microsoft.com/office/drawing/2014/main" id="{111545F9-288A-BA29-EE55-F95F7845BA3C}"/>
                  </a:ext>
                </a:extLst>
              </p:cNvPr>
              <p:cNvSpPr>
                <a:spLocks noChangeArrowheads="1"/>
              </p:cNvSpPr>
              <p:nvPr/>
            </p:nvSpPr>
            <p:spPr bwMode="auto">
              <a:xfrm>
                <a:off x="5986237" y="2661047"/>
                <a:ext cx="690751" cy="353167"/>
              </a:xfrm>
              <a:custGeom>
                <a:avLst/>
                <a:gdLst>
                  <a:gd name="T0" fmla="*/ 545 w 2931"/>
                  <a:gd name="T1" fmla="*/ 1500 h 1501"/>
                  <a:gd name="T2" fmla="*/ 1373 w 2931"/>
                  <a:gd name="T3" fmla="*/ 1497 h 1501"/>
                  <a:gd name="T4" fmla="*/ 2570 w 2931"/>
                  <a:gd name="T5" fmla="*/ 1465 h 1501"/>
                  <a:gd name="T6" fmla="*/ 2880 w 2931"/>
                  <a:gd name="T7" fmla="*/ 415 h 1501"/>
                  <a:gd name="T8" fmla="*/ 2875 w 2931"/>
                  <a:gd name="T9" fmla="*/ 407 h 1501"/>
                  <a:gd name="T10" fmla="*/ 2870 w 2931"/>
                  <a:gd name="T11" fmla="*/ 400 h 1501"/>
                  <a:gd name="T12" fmla="*/ 2865 w 2931"/>
                  <a:gd name="T13" fmla="*/ 395 h 1501"/>
                  <a:gd name="T14" fmla="*/ 2857 w 2931"/>
                  <a:gd name="T15" fmla="*/ 395 h 1501"/>
                  <a:gd name="T16" fmla="*/ 2834 w 2931"/>
                  <a:gd name="T17" fmla="*/ 393 h 1501"/>
                  <a:gd name="T18" fmla="*/ 2806 w 2931"/>
                  <a:gd name="T19" fmla="*/ 379 h 1501"/>
                  <a:gd name="T20" fmla="*/ 2792 w 2931"/>
                  <a:gd name="T21" fmla="*/ 351 h 1501"/>
                  <a:gd name="T22" fmla="*/ 2776 w 2931"/>
                  <a:gd name="T23" fmla="*/ 340 h 1501"/>
                  <a:gd name="T24" fmla="*/ 2761 w 2931"/>
                  <a:gd name="T25" fmla="*/ 295 h 1501"/>
                  <a:gd name="T26" fmla="*/ 2750 w 2931"/>
                  <a:gd name="T27" fmla="*/ 291 h 1501"/>
                  <a:gd name="T28" fmla="*/ 2743 w 2931"/>
                  <a:gd name="T29" fmla="*/ 277 h 1501"/>
                  <a:gd name="T30" fmla="*/ 2715 w 2931"/>
                  <a:gd name="T31" fmla="*/ 260 h 1501"/>
                  <a:gd name="T32" fmla="*/ 2701 w 2931"/>
                  <a:gd name="T33" fmla="*/ 236 h 1501"/>
                  <a:gd name="T34" fmla="*/ 2685 w 2931"/>
                  <a:gd name="T35" fmla="*/ 223 h 1501"/>
                  <a:gd name="T36" fmla="*/ 2679 w 2931"/>
                  <a:gd name="T37" fmla="*/ 194 h 1501"/>
                  <a:gd name="T38" fmla="*/ 2697 w 2931"/>
                  <a:gd name="T39" fmla="*/ 189 h 1501"/>
                  <a:gd name="T40" fmla="*/ 2696 w 2931"/>
                  <a:gd name="T41" fmla="*/ 173 h 1501"/>
                  <a:gd name="T42" fmla="*/ 2706 w 2931"/>
                  <a:gd name="T43" fmla="*/ 152 h 1501"/>
                  <a:gd name="T44" fmla="*/ 2726 w 2931"/>
                  <a:gd name="T45" fmla="*/ 133 h 1501"/>
                  <a:gd name="T46" fmla="*/ 2728 w 2931"/>
                  <a:gd name="T47" fmla="*/ 117 h 1501"/>
                  <a:gd name="T48" fmla="*/ 2739 w 2931"/>
                  <a:gd name="T49" fmla="*/ 104 h 1501"/>
                  <a:gd name="T50" fmla="*/ 2764 w 2931"/>
                  <a:gd name="T51" fmla="*/ 110 h 1501"/>
                  <a:gd name="T52" fmla="*/ 2761 w 2931"/>
                  <a:gd name="T53" fmla="*/ 102 h 1501"/>
                  <a:gd name="T54" fmla="*/ 2761 w 2931"/>
                  <a:gd name="T55" fmla="*/ 75 h 1501"/>
                  <a:gd name="T56" fmla="*/ 2742 w 2931"/>
                  <a:gd name="T57" fmla="*/ 64 h 1501"/>
                  <a:gd name="T58" fmla="*/ 2737 w 2931"/>
                  <a:gd name="T59" fmla="*/ 45 h 1501"/>
                  <a:gd name="T60" fmla="*/ 2724 w 2931"/>
                  <a:gd name="T61" fmla="*/ 42 h 1501"/>
                  <a:gd name="T62" fmla="*/ 2710 w 2931"/>
                  <a:gd name="T63" fmla="*/ 55 h 1501"/>
                  <a:gd name="T64" fmla="*/ 2687 w 2931"/>
                  <a:gd name="T65" fmla="*/ 66 h 1501"/>
                  <a:gd name="T66" fmla="*/ 2661 w 2931"/>
                  <a:gd name="T67" fmla="*/ 46 h 1501"/>
                  <a:gd name="T68" fmla="*/ 2644 w 2931"/>
                  <a:gd name="T69" fmla="*/ 43 h 1501"/>
                  <a:gd name="T70" fmla="*/ 2633 w 2931"/>
                  <a:gd name="T71" fmla="*/ 28 h 1501"/>
                  <a:gd name="T72" fmla="*/ 2614 w 2931"/>
                  <a:gd name="T73" fmla="*/ 16 h 1501"/>
                  <a:gd name="T74" fmla="*/ 2033 w 2931"/>
                  <a:gd name="T75" fmla="*/ 21 h 1501"/>
                  <a:gd name="T76" fmla="*/ 903 w 2931"/>
                  <a:gd name="T77" fmla="*/ 39 h 1501"/>
                  <a:gd name="T78" fmla="*/ 23 w 2931"/>
                  <a:gd name="T79" fmla="*/ 32 h 1501"/>
                  <a:gd name="T80" fmla="*/ 0 w 2931"/>
                  <a:gd name="T81" fmla="*/ 1493 h 1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931" h="1501">
                    <a:moveTo>
                      <a:pt x="0" y="1493"/>
                    </a:moveTo>
                    <a:lnTo>
                      <a:pt x="545" y="1500"/>
                    </a:lnTo>
                    <a:lnTo>
                      <a:pt x="821" y="1500"/>
                    </a:lnTo>
                    <a:lnTo>
                      <a:pt x="1373" y="1497"/>
                    </a:lnTo>
                    <a:lnTo>
                      <a:pt x="2017" y="1483"/>
                    </a:lnTo>
                    <a:lnTo>
                      <a:pt x="2570" y="1465"/>
                    </a:lnTo>
                    <a:lnTo>
                      <a:pt x="2930" y="1448"/>
                    </a:lnTo>
                    <a:lnTo>
                      <a:pt x="2880" y="415"/>
                    </a:lnTo>
                    <a:lnTo>
                      <a:pt x="2878" y="410"/>
                    </a:lnTo>
                    <a:lnTo>
                      <a:pt x="2875" y="407"/>
                    </a:lnTo>
                    <a:lnTo>
                      <a:pt x="2878" y="401"/>
                    </a:lnTo>
                    <a:lnTo>
                      <a:pt x="2870" y="400"/>
                    </a:lnTo>
                    <a:lnTo>
                      <a:pt x="2866" y="399"/>
                    </a:lnTo>
                    <a:lnTo>
                      <a:pt x="2865" y="395"/>
                    </a:lnTo>
                    <a:lnTo>
                      <a:pt x="2864" y="395"/>
                    </a:lnTo>
                    <a:lnTo>
                      <a:pt x="2857" y="395"/>
                    </a:lnTo>
                    <a:lnTo>
                      <a:pt x="2844" y="396"/>
                    </a:lnTo>
                    <a:lnTo>
                      <a:pt x="2834" y="393"/>
                    </a:lnTo>
                    <a:lnTo>
                      <a:pt x="2816" y="382"/>
                    </a:lnTo>
                    <a:lnTo>
                      <a:pt x="2806" y="379"/>
                    </a:lnTo>
                    <a:lnTo>
                      <a:pt x="2796" y="373"/>
                    </a:lnTo>
                    <a:lnTo>
                      <a:pt x="2792" y="351"/>
                    </a:lnTo>
                    <a:lnTo>
                      <a:pt x="2791" y="349"/>
                    </a:lnTo>
                    <a:lnTo>
                      <a:pt x="2776" y="340"/>
                    </a:lnTo>
                    <a:lnTo>
                      <a:pt x="2765" y="317"/>
                    </a:lnTo>
                    <a:lnTo>
                      <a:pt x="2761" y="295"/>
                    </a:lnTo>
                    <a:lnTo>
                      <a:pt x="2761" y="293"/>
                    </a:lnTo>
                    <a:lnTo>
                      <a:pt x="2750" y="291"/>
                    </a:lnTo>
                    <a:lnTo>
                      <a:pt x="2746" y="284"/>
                    </a:lnTo>
                    <a:lnTo>
                      <a:pt x="2743" y="277"/>
                    </a:lnTo>
                    <a:lnTo>
                      <a:pt x="2728" y="267"/>
                    </a:lnTo>
                    <a:lnTo>
                      <a:pt x="2715" y="260"/>
                    </a:lnTo>
                    <a:lnTo>
                      <a:pt x="2711" y="255"/>
                    </a:lnTo>
                    <a:lnTo>
                      <a:pt x="2701" y="236"/>
                    </a:lnTo>
                    <a:lnTo>
                      <a:pt x="2693" y="232"/>
                    </a:lnTo>
                    <a:lnTo>
                      <a:pt x="2685" y="223"/>
                    </a:lnTo>
                    <a:lnTo>
                      <a:pt x="2679" y="210"/>
                    </a:lnTo>
                    <a:lnTo>
                      <a:pt x="2679" y="194"/>
                    </a:lnTo>
                    <a:lnTo>
                      <a:pt x="2689" y="190"/>
                    </a:lnTo>
                    <a:lnTo>
                      <a:pt x="2697" y="189"/>
                    </a:lnTo>
                    <a:lnTo>
                      <a:pt x="2698" y="184"/>
                    </a:lnTo>
                    <a:lnTo>
                      <a:pt x="2696" y="173"/>
                    </a:lnTo>
                    <a:lnTo>
                      <a:pt x="2700" y="161"/>
                    </a:lnTo>
                    <a:lnTo>
                      <a:pt x="2706" y="152"/>
                    </a:lnTo>
                    <a:lnTo>
                      <a:pt x="2718" y="138"/>
                    </a:lnTo>
                    <a:lnTo>
                      <a:pt x="2726" y="133"/>
                    </a:lnTo>
                    <a:lnTo>
                      <a:pt x="2726" y="124"/>
                    </a:lnTo>
                    <a:lnTo>
                      <a:pt x="2728" y="117"/>
                    </a:lnTo>
                    <a:lnTo>
                      <a:pt x="2731" y="109"/>
                    </a:lnTo>
                    <a:lnTo>
                      <a:pt x="2739" y="104"/>
                    </a:lnTo>
                    <a:lnTo>
                      <a:pt x="2761" y="110"/>
                    </a:lnTo>
                    <a:lnTo>
                      <a:pt x="2764" y="110"/>
                    </a:lnTo>
                    <a:lnTo>
                      <a:pt x="2766" y="108"/>
                    </a:lnTo>
                    <a:lnTo>
                      <a:pt x="2761" y="102"/>
                    </a:lnTo>
                    <a:lnTo>
                      <a:pt x="2759" y="94"/>
                    </a:lnTo>
                    <a:lnTo>
                      <a:pt x="2761" y="75"/>
                    </a:lnTo>
                    <a:lnTo>
                      <a:pt x="2760" y="74"/>
                    </a:lnTo>
                    <a:lnTo>
                      <a:pt x="2742" y="64"/>
                    </a:lnTo>
                    <a:lnTo>
                      <a:pt x="2732" y="53"/>
                    </a:lnTo>
                    <a:lnTo>
                      <a:pt x="2737" y="45"/>
                    </a:lnTo>
                    <a:lnTo>
                      <a:pt x="2735" y="40"/>
                    </a:lnTo>
                    <a:lnTo>
                      <a:pt x="2724" y="42"/>
                    </a:lnTo>
                    <a:lnTo>
                      <a:pt x="2720" y="45"/>
                    </a:lnTo>
                    <a:lnTo>
                      <a:pt x="2710" y="55"/>
                    </a:lnTo>
                    <a:lnTo>
                      <a:pt x="2699" y="62"/>
                    </a:lnTo>
                    <a:lnTo>
                      <a:pt x="2687" y="66"/>
                    </a:lnTo>
                    <a:lnTo>
                      <a:pt x="2674" y="59"/>
                    </a:lnTo>
                    <a:lnTo>
                      <a:pt x="2661" y="46"/>
                    </a:lnTo>
                    <a:lnTo>
                      <a:pt x="2657" y="45"/>
                    </a:lnTo>
                    <a:lnTo>
                      <a:pt x="2644" y="43"/>
                    </a:lnTo>
                    <a:lnTo>
                      <a:pt x="2638" y="38"/>
                    </a:lnTo>
                    <a:lnTo>
                      <a:pt x="2633" y="28"/>
                    </a:lnTo>
                    <a:lnTo>
                      <a:pt x="2621" y="26"/>
                    </a:lnTo>
                    <a:lnTo>
                      <a:pt x="2614" y="16"/>
                    </a:lnTo>
                    <a:lnTo>
                      <a:pt x="2595" y="0"/>
                    </a:lnTo>
                    <a:lnTo>
                      <a:pt x="2033" y="21"/>
                    </a:lnTo>
                    <a:lnTo>
                      <a:pt x="1548" y="32"/>
                    </a:lnTo>
                    <a:lnTo>
                      <a:pt x="903" y="39"/>
                    </a:lnTo>
                    <a:lnTo>
                      <a:pt x="256" y="35"/>
                    </a:lnTo>
                    <a:lnTo>
                      <a:pt x="23" y="32"/>
                    </a:lnTo>
                    <a:lnTo>
                      <a:pt x="0" y="1491"/>
                    </a:lnTo>
                    <a:lnTo>
                      <a:pt x="0" y="1493"/>
                    </a:lnTo>
                  </a:path>
                </a:pathLst>
              </a:custGeom>
              <a:solidFill>
                <a:schemeClr val="accent2"/>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33" name="Freeform 253">
                <a:extLst>
                  <a:ext uri="{FF2B5EF4-FFF2-40B4-BE49-F238E27FC236}">
                    <a16:creationId xmlns:a16="http://schemas.microsoft.com/office/drawing/2014/main" id="{973072B5-5252-CB5E-B1DA-E4D345191152}"/>
                  </a:ext>
                </a:extLst>
              </p:cNvPr>
              <p:cNvSpPr>
                <a:spLocks noChangeArrowheads="1"/>
              </p:cNvSpPr>
              <p:nvPr/>
            </p:nvSpPr>
            <p:spPr bwMode="auto">
              <a:xfrm>
                <a:off x="4672251" y="1544418"/>
                <a:ext cx="549485" cy="843444"/>
              </a:xfrm>
              <a:custGeom>
                <a:avLst/>
                <a:gdLst>
                  <a:gd name="T0" fmla="*/ 347 w 2332"/>
                  <a:gd name="T1" fmla="*/ 1311 h 3579"/>
                  <a:gd name="T2" fmla="*/ 351 w 2332"/>
                  <a:gd name="T3" fmla="*/ 1442 h 3579"/>
                  <a:gd name="T4" fmla="*/ 448 w 2332"/>
                  <a:gd name="T5" fmla="*/ 1533 h 3579"/>
                  <a:gd name="T6" fmla="*/ 439 w 2332"/>
                  <a:gd name="T7" fmla="*/ 1646 h 3579"/>
                  <a:gd name="T8" fmla="*/ 370 w 2332"/>
                  <a:gd name="T9" fmla="*/ 1756 h 3579"/>
                  <a:gd name="T10" fmla="*/ 276 w 2332"/>
                  <a:gd name="T11" fmla="*/ 1927 h 3579"/>
                  <a:gd name="T12" fmla="*/ 178 w 2332"/>
                  <a:gd name="T13" fmla="*/ 2026 h 3579"/>
                  <a:gd name="T14" fmla="*/ 120 w 2332"/>
                  <a:gd name="T15" fmla="*/ 2104 h 3579"/>
                  <a:gd name="T16" fmla="*/ 104 w 2332"/>
                  <a:gd name="T17" fmla="*/ 2182 h 3579"/>
                  <a:gd name="T18" fmla="*/ 150 w 2332"/>
                  <a:gd name="T19" fmla="*/ 2210 h 3579"/>
                  <a:gd name="T20" fmla="*/ 196 w 2332"/>
                  <a:gd name="T21" fmla="*/ 2248 h 3579"/>
                  <a:gd name="T22" fmla="*/ 172 w 2332"/>
                  <a:gd name="T23" fmla="*/ 2303 h 3579"/>
                  <a:gd name="T24" fmla="*/ 158 w 2332"/>
                  <a:gd name="T25" fmla="*/ 2389 h 3579"/>
                  <a:gd name="T26" fmla="*/ 130 w 2332"/>
                  <a:gd name="T27" fmla="*/ 2445 h 3579"/>
                  <a:gd name="T28" fmla="*/ 2312 w 2332"/>
                  <a:gd name="T29" fmla="*/ 2376 h 3579"/>
                  <a:gd name="T30" fmla="*/ 2277 w 2332"/>
                  <a:gd name="T31" fmla="*/ 2311 h 3579"/>
                  <a:gd name="T32" fmla="*/ 2229 w 2332"/>
                  <a:gd name="T33" fmla="*/ 2263 h 3579"/>
                  <a:gd name="T34" fmla="*/ 2205 w 2332"/>
                  <a:gd name="T35" fmla="*/ 2295 h 3579"/>
                  <a:gd name="T36" fmla="*/ 2204 w 2332"/>
                  <a:gd name="T37" fmla="*/ 2346 h 3579"/>
                  <a:gd name="T38" fmla="*/ 2095 w 2332"/>
                  <a:gd name="T39" fmla="*/ 2343 h 3579"/>
                  <a:gd name="T40" fmla="*/ 2030 w 2332"/>
                  <a:gd name="T41" fmla="*/ 2326 h 3579"/>
                  <a:gd name="T42" fmla="*/ 1919 w 2332"/>
                  <a:gd name="T43" fmla="*/ 2317 h 3579"/>
                  <a:gd name="T44" fmla="*/ 1864 w 2332"/>
                  <a:gd name="T45" fmla="*/ 2353 h 3579"/>
                  <a:gd name="T46" fmla="*/ 1806 w 2332"/>
                  <a:gd name="T47" fmla="*/ 2343 h 3579"/>
                  <a:gd name="T48" fmla="*/ 1704 w 2332"/>
                  <a:gd name="T49" fmla="*/ 2362 h 3579"/>
                  <a:gd name="T50" fmla="*/ 1644 w 2332"/>
                  <a:gd name="T51" fmla="*/ 2345 h 3579"/>
                  <a:gd name="T52" fmla="*/ 1627 w 2332"/>
                  <a:gd name="T53" fmla="*/ 2289 h 3579"/>
                  <a:gd name="T54" fmla="*/ 1616 w 2332"/>
                  <a:gd name="T55" fmla="*/ 2232 h 3579"/>
                  <a:gd name="T56" fmla="*/ 1577 w 2332"/>
                  <a:gd name="T57" fmla="*/ 2156 h 3579"/>
                  <a:gd name="T58" fmla="*/ 1516 w 2332"/>
                  <a:gd name="T59" fmla="*/ 2138 h 3579"/>
                  <a:gd name="T60" fmla="*/ 1476 w 2332"/>
                  <a:gd name="T61" fmla="*/ 2068 h 3579"/>
                  <a:gd name="T62" fmla="*/ 1466 w 2332"/>
                  <a:gd name="T63" fmla="*/ 1989 h 3579"/>
                  <a:gd name="T64" fmla="*/ 1426 w 2332"/>
                  <a:gd name="T65" fmla="*/ 1912 h 3579"/>
                  <a:gd name="T66" fmla="*/ 1404 w 2332"/>
                  <a:gd name="T67" fmla="*/ 1838 h 3579"/>
                  <a:gd name="T68" fmla="*/ 1397 w 2332"/>
                  <a:gd name="T69" fmla="*/ 1785 h 3579"/>
                  <a:gd name="T70" fmla="*/ 1380 w 2332"/>
                  <a:gd name="T71" fmla="*/ 1735 h 3579"/>
                  <a:gd name="T72" fmla="*/ 1347 w 2332"/>
                  <a:gd name="T73" fmla="*/ 1712 h 3579"/>
                  <a:gd name="T74" fmla="*/ 1279 w 2332"/>
                  <a:gd name="T75" fmla="*/ 1755 h 3579"/>
                  <a:gd name="T76" fmla="*/ 1217 w 2332"/>
                  <a:gd name="T77" fmla="*/ 1784 h 3579"/>
                  <a:gd name="T78" fmla="*/ 1165 w 2332"/>
                  <a:gd name="T79" fmla="*/ 1739 h 3579"/>
                  <a:gd name="T80" fmla="*/ 1135 w 2332"/>
                  <a:gd name="T81" fmla="*/ 1696 h 3579"/>
                  <a:gd name="T82" fmla="*/ 1156 w 2332"/>
                  <a:gd name="T83" fmla="*/ 1658 h 3579"/>
                  <a:gd name="T84" fmla="*/ 1177 w 2332"/>
                  <a:gd name="T85" fmla="*/ 1585 h 3579"/>
                  <a:gd name="T86" fmla="*/ 1208 w 2332"/>
                  <a:gd name="T87" fmla="*/ 1538 h 3579"/>
                  <a:gd name="T88" fmla="*/ 1187 w 2332"/>
                  <a:gd name="T89" fmla="*/ 1487 h 3579"/>
                  <a:gd name="T90" fmla="*/ 1210 w 2332"/>
                  <a:gd name="T91" fmla="*/ 1429 h 3579"/>
                  <a:gd name="T92" fmla="*/ 1220 w 2332"/>
                  <a:gd name="T93" fmla="*/ 1368 h 3579"/>
                  <a:gd name="T94" fmla="*/ 1245 w 2332"/>
                  <a:gd name="T95" fmla="*/ 1280 h 3579"/>
                  <a:gd name="T96" fmla="*/ 1277 w 2332"/>
                  <a:gd name="T97" fmla="*/ 1217 h 3579"/>
                  <a:gd name="T98" fmla="*/ 1205 w 2332"/>
                  <a:gd name="T99" fmla="*/ 1222 h 3579"/>
                  <a:gd name="T100" fmla="*/ 1172 w 2332"/>
                  <a:gd name="T101" fmla="*/ 1172 h 3579"/>
                  <a:gd name="T102" fmla="*/ 1124 w 2332"/>
                  <a:gd name="T103" fmla="*/ 1162 h 3579"/>
                  <a:gd name="T104" fmla="*/ 1083 w 2332"/>
                  <a:gd name="T105" fmla="*/ 1107 h 3579"/>
                  <a:gd name="T106" fmla="*/ 1040 w 2332"/>
                  <a:gd name="T107" fmla="*/ 1014 h 3579"/>
                  <a:gd name="T108" fmla="*/ 972 w 2332"/>
                  <a:gd name="T109" fmla="*/ 910 h 3579"/>
                  <a:gd name="T110" fmla="*/ 893 w 2332"/>
                  <a:gd name="T111" fmla="*/ 835 h 3579"/>
                  <a:gd name="T112" fmla="*/ 862 w 2332"/>
                  <a:gd name="T113" fmla="*/ 767 h 3579"/>
                  <a:gd name="T114" fmla="*/ 861 w 2332"/>
                  <a:gd name="T115" fmla="*/ 709 h 3579"/>
                  <a:gd name="T116" fmla="*/ 839 w 2332"/>
                  <a:gd name="T117" fmla="*/ 643 h 3579"/>
                  <a:gd name="T118" fmla="*/ 793 w 2332"/>
                  <a:gd name="T119" fmla="*/ 564 h 3579"/>
                  <a:gd name="T120" fmla="*/ 503 w 2332"/>
                  <a:gd name="T121" fmla="*/ 0 h 35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32" h="3579">
                    <a:moveTo>
                      <a:pt x="314" y="1209"/>
                    </a:moveTo>
                    <a:lnTo>
                      <a:pt x="313" y="1213"/>
                    </a:lnTo>
                    <a:lnTo>
                      <a:pt x="314" y="1218"/>
                    </a:lnTo>
                    <a:lnTo>
                      <a:pt x="327" y="1239"/>
                    </a:lnTo>
                    <a:lnTo>
                      <a:pt x="336" y="1261"/>
                    </a:lnTo>
                    <a:lnTo>
                      <a:pt x="340" y="1275"/>
                    </a:lnTo>
                    <a:lnTo>
                      <a:pt x="341" y="1297"/>
                    </a:lnTo>
                    <a:lnTo>
                      <a:pt x="347" y="1311"/>
                    </a:lnTo>
                    <a:lnTo>
                      <a:pt x="344" y="1326"/>
                    </a:lnTo>
                    <a:lnTo>
                      <a:pt x="339" y="1335"/>
                    </a:lnTo>
                    <a:lnTo>
                      <a:pt x="333" y="1343"/>
                    </a:lnTo>
                    <a:lnTo>
                      <a:pt x="323" y="1350"/>
                    </a:lnTo>
                    <a:lnTo>
                      <a:pt x="339" y="1376"/>
                    </a:lnTo>
                    <a:lnTo>
                      <a:pt x="344" y="1401"/>
                    </a:lnTo>
                    <a:lnTo>
                      <a:pt x="345" y="1417"/>
                    </a:lnTo>
                    <a:lnTo>
                      <a:pt x="351" y="1442"/>
                    </a:lnTo>
                    <a:lnTo>
                      <a:pt x="369" y="1467"/>
                    </a:lnTo>
                    <a:lnTo>
                      <a:pt x="372" y="1477"/>
                    </a:lnTo>
                    <a:lnTo>
                      <a:pt x="396" y="1486"/>
                    </a:lnTo>
                    <a:lnTo>
                      <a:pt x="406" y="1500"/>
                    </a:lnTo>
                    <a:lnTo>
                      <a:pt x="423" y="1514"/>
                    </a:lnTo>
                    <a:lnTo>
                      <a:pt x="438" y="1519"/>
                    </a:lnTo>
                    <a:lnTo>
                      <a:pt x="444" y="1526"/>
                    </a:lnTo>
                    <a:lnTo>
                      <a:pt x="448" y="1533"/>
                    </a:lnTo>
                    <a:lnTo>
                      <a:pt x="453" y="1545"/>
                    </a:lnTo>
                    <a:lnTo>
                      <a:pt x="457" y="1566"/>
                    </a:lnTo>
                    <a:lnTo>
                      <a:pt x="465" y="1590"/>
                    </a:lnTo>
                    <a:lnTo>
                      <a:pt x="467" y="1601"/>
                    </a:lnTo>
                    <a:lnTo>
                      <a:pt x="465" y="1616"/>
                    </a:lnTo>
                    <a:lnTo>
                      <a:pt x="460" y="1627"/>
                    </a:lnTo>
                    <a:lnTo>
                      <a:pt x="453" y="1633"/>
                    </a:lnTo>
                    <a:lnTo>
                      <a:pt x="439" y="1646"/>
                    </a:lnTo>
                    <a:lnTo>
                      <a:pt x="431" y="1659"/>
                    </a:lnTo>
                    <a:lnTo>
                      <a:pt x="424" y="1675"/>
                    </a:lnTo>
                    <a:lnTo>
                      <a:pt x="405" y="1692"/>
                    </a:lnTo>
                    <a:lnTo>
                      <a:pt x="396" y="1709"/>
                    </a:lnTo>
                    <a:lnTo>
                      <a:pt x="381" y="1721"/>
                    </a:lnTo>
                    <a:lnTo>
                      <a:pt x="378" y="1726"/>
                    </a:lnTo>
                    <a:lnTo>
                      <a:pt x="375" y="1734"/>
                    </a:lnTo>
                    <a:lnTo>
                      <a:pt x="370" y="1756"/>
                    </a:lnTo>
                    <a:lnTo>
                      <a:pt x="360" y="1770"/>
                    </a:lnTo>
                    <a:lnTo>
                      <a:pt x="350" y="1797"/>
                    </a:lnTo>
                    <a:lnTo>
                      <a:pt x="339" y="1816"/>
                    </a:lnTo>
                    <a:lnTo>
                      <a:pt x="288" y="1872"/>
                    </a:lnTo>
                    <a:lnTo>
                      <a:pt x="291" y="1885"/>
                    </a:lnTo>
                    <a:lnTo>
                      <a:pt x="289" y="1895"/>
                    </a:lnTo>
                    <a:lnTo>
                      <a:pt x="281" y="1918"/>
                    </a:lnTo>
                    <a:lnTo>
                      <a:pt x="276" y="1927"/>
                    </a:lnTo>
                    <a:lnTo>
                      <a:pt x="265" y="1944"/>
                    </a:lnTo>
                    <a:lnTo>
                      <a:pt x="241" y="1972"/>
                    </a:lnTo>
                    <a:lnTo>
                      <a:pt x="234" y="1978"/>
                    </a:lnTo>
                    <a:lnTo>
                      <a:pt x="225" y="1983"/>
                    </a:lnTo>
                    <a:lnTo>
                      <a:pt x="201" y="1993"/>
                    </a:lnTo>
                    <a:lnTo>
                      <a:pt x="194" y="1999"/>
                    </a:lnTo>
                    <a:lnTo>
                      <a:pt x="191" y="2004"/>
                    </a:lnTo>
                    <a:lnTo>
                      <a:pt x="178" y="2026"/>
                    </a:lnTo>
                    <a:lnTo>
                      <a:pt x="165" y="2042"/>
                    </a:lnTo>
                    <a:lnTo>
                      <a:pt x="160" y="2051"/>
                    </a:lnTo>
                    <a:lnTo>
                      <a:pt x="155" y="2067"/>
                    </a:lnTo>
                    <a:lnTo>
                      <a:pt x="149" y="2077"/>
                    </a:lnTo>
                    <a:lnTo>
                      <a:pt x="142" y="2086"/>
                    </a:lnTo>
                    <a:lnTo>
                      <a:pt x="133" y="2093"/>
                    </a:lnTo>
                    <a:lnTo>
                      <a:pt x="125" y="2095"/>
                    </a:lnTo>
                    <a:lnTo>
                      <a:pt x="120" y="2104"/>
                    </a:lnTo>
                    <a:lnTo>
                      <a:pt x="116" y="2106"/>
                    </a:lnTo>
                    <a:lnTo>
                      <a:pt x="117" y="2117"/>
                    </a:lnTo>
                    <a:lnTo>
                      <a:pt x="107" y="2136"/>
                    </a:lnTo>
                    <a:lnTo>
                      <a:pt x="105" y="2145"/>
                    </a:lnTo>
                    <a:lnTo>
                      <a:pt x="105" y="2149"/>
                    </a:lnTo>
                    <a:lnTo>
                      <a:pt x="108" y="2158"/>
                    </a:lnTo>
                    <a:lnTo>
                      <a:pt x="109" y="2168"/>
                    </a:lnTo>
                    <a:lnTo>
                      <a:pt x="104" y="2182"/>
                    </a:lnTo>
                    <a:lnTo>
                      <a:pt x="105" y="2188"/>
                    </a:lnTo>
                    <a:lnTo>
                      <a:pt x="109" y="2194"/>
                    </a:lnTo>
                    <a:lnTo>
                      <a:pt x="115" y="2200"/>
                    </a:lnTo>
                    <a:lnTo>
                      <a:pt x="125" y="2193"/>
                    </a:lnTo>
                    <a:lnTo>
                      <a:pt x="132" y="2191"/>
                    </a:lnTo>
                    <a:lnTo>
                      <a:pt x="142" y="2195"/>
                    </a:lnTo>
                    <a:lnTo>
                      <a:pt x="147" y="2208"/>
                    </a:lnTo>
                    <a:lnTo>
                      <a:pt x="150" y="2210"/>
                    </a:lnTo>
                    <a:lnTo>
                      <a:pt x="173" y="2208"/>
                    </a:lnTo>
                    <a:lnTo>
                      <a:pt x="182" y="2213"/>
                    </a:lnTo>
                    <a:lnTo>
                      <a:pt x="184" y="2222"/>
                    </a:lnTo>
                    <a:lnTo>
                      <a:pt x="182" y="2229"/>
                    </a:lnTo>
                    <a:lnTo>
                      <a:pt x="182" y="2232"/>
                    </a:lnTo>
                    <a:lnTo>
                      <a:pt x="184" y="2237"/>
                    </a:lnTo>
                    <a:lnTo>
                      <a:pt x="190" y="2242"/>
                    </a:lnTo>
                    <a:lnTo>
                      <a:pt x="196" y="2248"/>
                    </a:lnTo>
                    <a:lnTo>
                      <a:pt x="204" y="2259"/>
                    </a:lnTo>
                    <a:lnTo>
                      <a:pt x="206" y="2267"/>
                    </a:lnTo>
                    <a:lnTo>
                      <a:pt x="199" y="2277"/>
                    </a:lnTo>
                    <a:lnTo>
                      <a:pt x="197" y="2287"/>
                    </a:lnTo>
                    <a:lnTo>
                      <a:pt x="193" y="2295"/>
                    </a:lnTo>
                    <a:lnTo>
                      <a:pt x="187" y="2302"/>
                    </a:lnTo>
                    <a:lnTo>
                      <a:pt x="179" y="2304"/>
                    </a:lnTo>
                    <a:lnTo>
                      <a:pt x="172" y="2303"/>
                    </a:lnTo>
                    <a:lnTo>
                      <a:pt x="172" y="2303"/>
                    </a:lnTo>
                    <a:lnTo>
                      <a:pt x="171" y="2305"/>
                    </a:lnTo>
                    <a:lnTo>
                      <a:pt x="178" y="2323"/>
                    </a:lnTo>
                    <a:lnTo>
                      <a:pt x="180" y="2335"/>
                    </a:lnTo>
                    <a:lnTo>
                      <a:pt x="178" y="2343"/>
                    </a:lnTo>
                    <a:lnTo>
                      <a:pt x="171" y="2355"/>
                    </a:lnTo>
                    <a:lnTo>
                      <a:pt x="166" y="2373"/>
                    </a:lnTo>
                    <a:lnTo>
                      <a:pt x="158" y="2389"/>
                    </a:lnTo>
                    <a:lnTo>
                      <a:pt x="155" y="2401"/>
                    </a:lnTo>
                    <a:lnTo>
                      <a:pt x="149" y="2411"/>
                    </a:lnTo>
                    <a:lnTo>
                      <a:pt x="141" y="2420"/>
                    </a:lnTo>
                    <a:lnTo>
                      <a:pt x="133" y="2424"/>
                    </a:lnTo>
                    <a:lnTo>
                      <a:pt x="130" y="2427"/>
                    </a:lnTo>
                    <a:lnTo>
                      <a:pt x="130" y="2435"/>
                    </a:lnTo>
                    <a:lnTo>
                      <a:pt x="130" y="2440"/>
                    </a:lnTo>
                    <a:lnTo>
                      <a:pt x="130" y="2445"/>
                    </a:lnTo>
                    <a:lnTo>
                      <a:pt x="0" y="3296"/>
                    </a:lnTo>
                    <a:lnTo>
                      <a:pt x="477" y="3367"/>
                    </a:lnTo>
                    <a:lnTo>
                      <a:pt x="1311" y="3478"/>
                    </a:lnTo>
                    <a:lnTo>
                      <a:pt x="1940" y="3550"/>
                    </a:lnTo>
                    <a:lnTo>
                      <a:pt x="2212" y="3578"/>
                    </a:lnTo>
                    <a:lnTo>
                      <a:pt x="2331" y="2387"/>
                    </a:lnTo>
                    <a:lnTo>
                      <a:pt x="2319" y="2382"/>
                    </a:lnTo>
                    <a:lnTo>
                      <a:pt x="2312" y="2376"/>
                    </a:lnTo>
                    <a:lnTo>
                      <a:pt x="2303" y="2362"/>
                    </a:lnTo>
                    <a:lnTo>
                      <a:pt x="2297" y="2350"/>
                    </a:lnTo>
                    <a:lnTo>
                      <a:pt x="2291" y="2344"/>
                    </a:lnTo>
                    <a:lnTo>
                      <a:pt x="2283" y="2338"/>
                    </a:lnTo>
                    <a:lnTo>
                      <a:pt x="2278" y="2330"/>
                    </a:lnTo>
                    <a:lnTo>
                      <a:pt x="2277" y="2324"/>
                    </a:lnTo>
                    <a:lnTo>
                      <a:pt x="2277" y="2317"/>
                    </a:lnTo>
                    <a:lnTo>
                      <a:pt x="2277" y="2311"/>
                    </a:lnTo>
                    <a:lnTo>
                      <a:pt x="2276" y="2310"/>
                    </a:lnTo>
                    <a:lnTo>
                      <a:pt x="2267" y="2301"/>
                    </a:lnTo>
                    <a:lnTo>
                      <a:pt x="2265" y="2295"/>
                    </a:lnTo>
                    <a:lnTo>
                      <a:pt x="2253" y="2272"/>
                    </a:lnTo>
                    <a:lnTo>
                      <a:pt x="2251" y="2264"/>
                    </a:lnTo>
                    <a:lnTo>
                      <a:pt x="2249" y="2263"/>
                    </a:lnTo>
                    <a:lnTo>
                      <a:pt x="2237" y="2255"/>
                    </a:lnTo>
                    <a:lnTo>
                      <a:pt x="2229" y="2263"/>
                    </a:lnTo>
                    <a:lnTo>
                      <a:pt x="2225" y="2265"/>
                    </a:lnTo>
                    <a:lnTo>
                      <a:pt x="2212" y="2265"/>
                    </a:lnTo>
                    <a:lnTo>
                      <a:pt x="2208" y="2268"/>
                    </a:lnTo>
                    <a:lnTo>
                      <a:pt x="2208" y="2268"/>
                    </a:lnTo>
                    <a:lnTo>
                      <a:pt x="2211" y="2277"/>
                    </a:lnTo>
                    <a:lnTo>
                      <a:pt x="2212" y="2281"/>
                    </a:lnTo>
                    <a:lnTo>
                      <a:pt x="2209" y="2291"/>
                    </a:lnTo>
                    <a:lnTo>
                      <a:pt x="2205" y="2295"/>
                    </a:lnTo>
                    <a:lnTo>
                      <a:pt x="2202" y="2296"/>
                    </a:lnTo>
                    <a:lnTo>
                      <a:pt x="2193" y="2299"/>
                    </a:lnTo>
                    <a:lnTo>
                      <a:pt x="2192" y="2305"/>
                    </a:lnTo>
                    <a:lnTo>
                      <a:pt x="2187" y="2315"/>
                    </a:lnTo>
                    <a:lnTo>
                      <a:pt x="2189" y="2324"/>
                    </a:lnTo>
                    <a:lnTo>
                      <a:pt x="2202" y="2332"/>
                    </a:lnTo>
                    <a:lnTo>
                      <a:pt x="2204" y="2341"/>
                    </a:lnTo>
                    <a:lnTo>
                      <a:pt x="2204" y="2346"/>
                    </a:lnTo>
                    <a:lnTo>
                      <a:pt x="2191" y="2351"/>
                    </a:lnTo>
                    <a:lnTo>
                      <a:pt x="2183" y="2351"/>
                    </a:lnTo>
                    <a:lnTo>
                      <a:pt x="2172" y="2347"/>
                    </a:lnTo>
                    <a:lnTo>
                      <a:pt x="2168" y="2343"/>
                    </a:lnTo>
                    <a:lnTo>
                      <a:pt x="2156" y="2337"/>
                    </a:lnTo>
                    <a:lnTo>
                      <a:pt x="2118" y="2333"/>
                    </a:lnTo>
                    <a:lnTo>
                      <a:pt x="2116" y="2334"/>
                    </a:lnTo>
                    <a:lnTo>
                      <a:pt x="2095" y="2343"/>
                    </a:lnTo>
                    <a:lnTo>
                      <a:pt x="2088" y="2344"/>
                    </a:lnTo>
                    <a:lnTo>
                      <a:pt x="2081" y="2344"/>
                    </a:lnTo>
                    <a:lnTo>
                      <a:pt x="2070" y="2347"/>
                    </a:lnTo>
                    <a:lnTo>
                      <a:pt x="2058" y="2344"/>
                    </a:lnTo>
                    <a:lnTo>
                      <a:pt x="2054" y="2340"/>
                    </a:lnTo>
                    <a:lnTo>
                      <a:pt x="2049" y="2331"/>
                    </a:lnTo>
                    <a:lnTo>
                      <a:pt x="2043" y="2328"/>
                    </a:lnTo>
                    <a:lnTo>
                      <a:pt x="2030" y="2326"/>
                    </a:lnTo>
                    <a:lnTo>
                      <a:pt x="2007" y="2330"/>
                    </a:lnTo>
                    <a:lnTo>
                      <a:pt x="2002" y="2329"/>
                    </a:lnTo>
                    <a:lnTo>
                      <a:pt x="1966" y="2331"/>
                    </a:lnTo>
                    <a:lnTo>
                      <a:pt x="1960" y="2329"/>
                    </a:lnTo>
                    <a:lnTo>
                      <a:pt x="1951" y="2325"/>
                    </a:lnTo>
                    <a:lnTo>
                      <a:pt x="1942" y="2321"/>
                    </a:lnTo>
                    <a:lnTo>
                      <a:pt x="1922" y="2318"/>
                    </a:lnTo>
                    <a:lnTo>
                      <a:pt x="1919" y="2317"/>
                    </a:lnTo>
                    <a:lnTo>
                      <a:pt x="1911" y="2310"/>
                    </a:lnTo>
                    <a:lnTo>
                      <a:pt x="1904" y="2315"/>
                    </a:lnTo>
                    <a:lnTo>
                      <a:pt x="1901" y="2315"/>
                    </a:lnTo>
                    <a:lnTo>
                      <a:pt x="1886" y="2318"/>
                    </a:lnTo>
                    <a:lnTo>
                      <a:pt x="1882" y="2320"/>
                    </a:lnTo>
                    <a:lnTo>
                      <a:pt x="1881" y="2322"/>
                    </a:lnTo>
                    <a:lnTo>
                      <a:pt x="1878" y="2331"/>
                    </a:lnTo>
                    <a:lnTo>
                      <a:pt x="1864" y="2353"/>
                    </a:lnTo>
                    <a:lnTo>
                      <a:pt x="1858" y="2356"/>
                    </a:lnTo>
                    <a:lnTo>
                      <a:pt x="1846" y="2357"/>
                    </a:lnTo>
                    <a:lnTo>
                      <a:pt x="1838" y="2354"/>
                    </a:lnTo>
                    <a:lnTo>
                      <a:pt x="1831" y="2346"/>
                    </a:lnTo>
                    <a:lnTo>
                      <a:pt x="1825" y="2344"/>
                    </a:lnTo>
                    <a:lnTo>
                      <a:pt x="1822" y="2344"/>
                    </a:lnTo>
                    <a:lnTo>
                      <a:pt x="1812" y="2344"/>
                    </a:lnTo>
                    <a:lnTo>
                      <a:pt x="1806" y="2343"/>
                    </a:lnTo>
                    <a:lnTo>
                      <a:pt x="1800" y="2337"/>
                    </a:lnTo>
                    <a:lnTo>
                      <a:pt x="1758" y="2327"/>
                    </a:lnTo>
                    <a:lnTo>
                      <a:pt x="1744" y="2322"/>
                    </a:lnTo>
                    <a:lnTo>
                      <a:pt x="1734" y="2326"/>
                    </a:lnTo>
                    <a:lnTo>
                      <a:pt x="1722" y="2328"/>
                    </a:lnTo>
                    <a:lnTo>
                      <a:pt x="1698" y="2349"/>
                    </a:lnTo>
                    <a:lnTo>
                      <a:pt x="1698" y="2349"/>
                    </a:lnTo>
                    <a:lnTo>
                      <a:pt x="1704" y="2362"/>
                    </a:lnTo>
                    <a:lnTo>
                      <a:pt x="1701" y="2370"/>
                    </a:lnTo>
                    <a:lnTo>
                      <a:pt x="1698" y="2374"/>
                    </a:lnTo>
                    <a:lnTo>
                      <a:pt x="1687" y="2378"/>
                    </a:lnTo>
                    <a:lnTo>
                      <a:pt x="1678" y="2376"/>
                    </a:lnTo>
                    <a:lnTo>
                      <a:pt x="1674" y="2372"/>
                    </a:lnTo>
                    <a:lnTo>
                      <a:pt x="1667" y="2359"/>
                    </a:lnTo>
                    <a:lnTo>
                      <a:pt x="1647" y="2349"/>
                    </a:lnTo>
                    <a:lnTo>
                      <a:pt x="1644" y="2345"/>
                    </a:lnTo>
                    <a:lnTo>
                      <a:pt x="1636" y="2335"/>
                    </a:lnTo>
                    <a:lnTo>
                      <a:pt x="1626" y="2328"/>
                    </a:lnTo>
                    <a:lnTo>
                      <a:pt x="1623" y="2321"/>
                    </a:lnTo>
                    <a:lnTo>
                      <a:pt x="1624" y="2314"/>
                    </a:lnTo>
                    <a:lnTo>
                      <a:pt x="1623" y="2314"/>
                    </a:lnTo>
                    <a:lnTo>
                      <a:pt x="1620" y="2303"/>
                    </a:lnTo>
                    <a:lnTo>
                      <a:pt x="1623" y="2295"/>
                    </a:lnTo>
                    <a:lnTo>
                      <a:pt x="1627" y="2289"/>
                    </a:lnTo>
                    <a:lnTo>
                      <a:pt x="1623" y="2287"/>
                    </a:lnTo>
                    <a:lnTo>
                      <a:pt x="1614" y="2277"/>
                    </a:lnTo>
                    <a:lnTo>
                      <a:pt x="1615" y="2269"/>
                    </a:lnTo>
                    <a:lnTo>
                      <a:pt x="1615" y="2268"/>
                    </a:lnTo>
                    <a:lnTo>
                      <a:pt x="1605" y="2252"/>
                    </a:lnTo>
                    <a:lnTo>
                      <a:pt x="1606" y="2242"/>
                    </a:lnTo>
                    <a:lnTo>
                      <a:pt x="1611" y="2236"/>
                    </a:lnTo>
                    <a:lnTo>
                      <a:pt x="1616" y="2232"/>
                    </a:lnTo>
                    <a:lnTo>
                      <a:pt x="1616" y="2230"/>
                    </a:lnTo>
                    <a:lnTo>
                      <a:pt x="1610" y="2218"/>
                    </a:lnTo>
                    <a:lnTo>
                      <a:pt x="1607" y="2207"/>
                    </a:lnTo>
                    <a:lnTo>
                      <a:pt x="1602" y="2198"/>
                    </a:lnTo>
                    <a:lnTo>
                      <a:pt x="1600" y="2187"/>
                    </a:lnTo>
                    <a:lnTo>
                      <a:pt x="1594" y="2180"/>
                    </a:lnTo>
                    <a:lnTo>
                      <a:pt x="1589" y="2169"/>
                    </a:lnTo>
                    <a:lnTo>
                      <a:pt x="1577" y="2156"/>
                    </a:lnTo>
                    <a:lnTo>
                      <a:pt x="1569" y="2151"/>
                    </a:lnTo>
                    <a:lnTo>
                      <a:pt x="1559" y="2148"/>
                    </a:lnTo>
                    <a:lnTo>
                      <a:pt x="1556" y="2149"/>
                    </a:lnTo>
                    <a:lnTo>
                      <a:pt x="1544" y="2157"/>
                    </a:lnTo>
                    <a:lnTo>
                      <a:pt x="1538" y="2158"/>
                    </a:lnTo>
                    <a:lnTo>
                      <a:pt x="1523" y="2155"/>
                    </a:lnTo>
                    <a:lnTo>
                      <a:pt x="1517" y="2149"/>
                    </a:lnTo>
                    <a:lnTo>
                      <a:pt x="1516" y="2138"/>
                    </a:lnTo>
                    <a:lnTo>
                      <a:pt x="1513" y="2135"/>
                    </a:lnTo>
                    <a:lnTo>
                      <a:pt x="1498" y="2126"/>
                    </a:lnTo>
                    <a:lnTo>
                      <a:pt x="1491" y="2120"/>
                    </a:lnTo>
                    <a:lnTo>
                      <a:pt x="1486" y="2110"/>
                    </a:lnTo>
                    <a:lnTo>
                      <a:pt x="1479" y="2087"/>
                    </a:lnTo>
                    <a:lnTo>
                      <a:pt x="1474" y="2079"/>
                    </a:lnTo>
                    <a:lnTo>
                      <a:pt x="1474" y="2074"/>
                    </a:lnTo>
                    <a:lnTo>
                      <a:pt x="1476" y="2068"/>
                    </a:lnTo>
                    <a:lnTo>
                      <a:pt x="1482" y="2064"/>
                    </a:lnTo>
                    <a:lnTo>
                      <a:pt x="1492" y="2058"/>
                    </a:lnTo>
                    <a:lnTo>
                      <a:pt x="1496" y="2045"/>
                    </a:lnTo>
                    <a:lnTo>
                      <a:pt x="1495" y="2036"/>
                    </a:lnTo>
                    <a:lnTo>
                      <a:pt x="1490" y="2019"/>
                    </a:lnTo>
                    <a:lnTo>
                      <a:pt x="1480" y="1999"/>
                    </a:lnTo>
                    <a:lnTo>
                      <a:pt x="1478" y="1990"/>
                    </a:lnTo>
                    <a:lnTo>
                      <a:pt x="1466" y="1989"/>
                    </a:lnTo>
                    <a:lnTo>
                      <a:pt x="1457" y="1982"/>
                    </a:lnTo>
                    <a:lnTo>
                      <a:pt x="1457" y="1976"/>
                    </a:lnTo>
                    <a:lnTo>
                      <a:pt x="1457" y="1970"/>
                    </a:lnTo>
                    <a:lnTo>
                      <a:pt x="1453" y="1960"/>
                    </a:lnTo>
                    <a:lnTo>
                      <a:pt x="1450" y="1945"/>
                    </a:lnTo>
                    <a:lnTo>
                      <a:pt x="1435" y="1926"/>
                    </a:lnTo>
                    <a:lnTo>
                      <a:pt x="1426" y="1914"/>
                    </a:lnTo>
                    <a:lnTo>
                      <a:pt x="1426" y="1912"/>
                    </a:lnTo>
                    <a:lnTo>
                      <a:pt x="1426" y="1905"/>
                    </a:lnTo>
                    <a:lnTo>
                      <a:pt x="1424" y="1902"/>
                    </a:lnTo>
                    <a:lnTo>
                      <a:pt x="1415" y="1893"/>
                    </a:lnTo>
                    <a:lnTo>
                      <a:pt x="1411" y="1885"/>
                    </a:lnTo>
                    <a:lnTo>
                      <a:pt x="1412" y="1874"/>
                    </a:lnTo>
                    <a:lnTo>
                      <a:pt x="1416" y="1853"/>
                    </a:lnTo>
                    <a:lnTo>
                      <a:pt x="1415" y="1850"/>
                    </a:lnTo>
                    <a:lnTo>
                      <a:pt x="1404" y="1838"/>
                    </a:lnTo>
                    <a:lnTo>
                      <a:pt x="1403" y="1832"/>
                    </a:lnTo>
                    <a:lnTo>
                      <a:pt x="1403" y="1815"/>
                    </a:lnTo>
                    <a:lnTo>
                      <a:pt x="1405" y="1811"/>
                    </a:lnTo>
                    <a:lnTo>
                      <a:pt x="1409" y="1803"/>
                    </a:lnTo>
                    <a:lnTo>
                      <a:pt x="1409" y="1796"/>
                    </a:lnTo>
                    <a:lnTo>
                      <a:pt x="1409" y="1793"/>
                    </a:lnTo>
                    <a:lnTo>
                      <a:pt x="1408" y="1792"/>
                    </a:lnTo>
                    <a:lnTo>
                      <a:pt x="1397" y="1785"/>
                    </a:lnTo>
                    <a:lnTo>
                      <a:pt x="1393" y="1779"/>
                    </a:lnTo>
                    <a:lnTo>
                      <a:pt x="1391" y="1774"/>
                    </a:lnTo>
                    <a:lnTo>
                      <a:pt x="1393" y="1763"/>
                    </a:lnTo>
                    <a:lnTo>
                      <a:pt x="1399" y="1752"/>
                    </a:lnTo>
                    <a:lnTo>
                      <a:pt x="1402" y="1748"/>
                    </a:lnTo>
                    <a:lnTo>
                      <a:pt x="1402" y="1748"/>
                    </a:lnTo>
                    <a:lnTo>
                      <a:pt x="1397" y="1743"/>
                    </a:lnTo>
                    <a:lnTo>
                      <a:pt x="1380" y="1735"/>
                    </a:lnTo>
                    <a:lnTo>
                      <a:pt x="1373" y="1729"/>
                    </a:lnTo>
                    <a:lnTo>
                      <a:pt x="1369" y="1724"/>
                    </a:lnTo>
                    <a:lnTo>
                      <a:pt x="1369" y="1716"/>
                    </a:lnTo>
                    <a:lnTo>
                      <a:pt x="1362" y="1708"/>
                    </a:lnTo>
                    <a:lnTo>
                      <a:pt x="1347" y="1696"/>
                    </a:lnTo>
                    <a:lnTo>
                      <a:pt x="1347" y="1696"/>
                    </a:lnTo>
                    <a:lnTo>
                      <a:pt x="1348" y="1708"/>
                    </a:lnTo>
                    <a:lnTo>
                      <a:pt x="1347" y="1712"/>
                    </a:lnTo>
                    <a:lnTo>
                      <a:pt x="1341" y="1717"/>
                    </a:lnTo>
                    <a:lnTo>
                      <a:pt x="1338" y="1718"/>
                    </a:lnTo>
                    <a:lnTo>
                      <a:pt x="1325" y="1721"/>
                    </a:lnTo>
                    <a:lnTo>
                      <a:pt x="1313" y="1736"/>
                    </a:lnTo>
                    <a:lnTo>
                      <a:pt x="1305" y="1741"/>
                    </a:lnTo>
                    <a:lnTo>
                      <a:pt x="1298" y="1749"/>
                    </a:lnTo>
                    <a:lnTo>
                      <a:pt x="1296" y="1750"/>
                    </a:lnTo>
                    <a:lnTo>
                      <a:pt x="1279" y="1755"/>
                    </a:lnTo>
                    <a:lnTo>
                      <a:pt x="1266" y="1760"/>
                    </a:lnTo>
                    <a:lnTo>
                      <a:pt x="1263" y="1760"/>
                    </a:lnTo>
                    <a:lnTo>
                      <a:pt x="1256" y="1758"/>
                    </a:lnTo>
                    <a:lnTo>
                      <a:pt x="1252" y="1762"/>
                    </a:lnTo>
                    <a:lnTo>
                      <a:pt x="1242" y="1777"/>
                    </a:lnTo>
                    <a:lnTo>
                      <a:pt x="1240" y="1778"/>
                    </a:lnTo>
                    <a:lnTo>
                      <a:pt x="1223" y="1784"/>
                    </a:lnTo>
                    <a:lnTo>
                      <a:pt x="1217" y="1784"/>
                    </a:lnTo>
                    <a:lnTo>
                      <a:pt x="1206" y="1782"/>
                    </a:lnTo>
                    <a:lnTo>
                      <a:pt x="1203" y="1780"/>
                    </a:lnTo>
                    <a:lnTo>
                      <a:pt x="1196" y="1773"/>
                    </a:lnTo>
                    <a:lnTo>
                      <a:pt x="1195" y="1771"/>
                    </a:lnTo>
                    <a:lnTo>
                      <a:pt x="1180" y="1759"/>
                    </a:lnTo>
                    <a:lnTo>
                      <a:pt x="1177" y="1753"/>
                    </a:lnTo>
                    <a:lnTo>
                      <a:pt x="1176" y="1748"/>
                    </a:lnTo>
                    <a:lnTo>
                      <a:pt x="1165" y="1739"/>
                    </a:lnTo>
                    <a:lnTo>
                      <a:pt x="1149" y="1734"/>
                    </a:lnTo>
                    <a:lnTo>
                      <a:pt x="1144" y="1733"/>
                    </a:lnTo>
                    <a:lnTo>
                      <a:pt x="1134" y="1731"/>
                    </a:lnTo>
                    <a:lnTo>
                      <a:pt x="1130" y="1724"/>
                    </a:lnTo>
                    <a:lnTo>
                      <a:pt x="1131" y="1719"/>
                    </a:lnTo>
                    <a:lnTo>
                      <a:pt x="1133" y="1715"/>
                    </a:lnTo>
                    <a:lnTo>
                      <a:pt x="1138" y="1708"/>
                    </a:lnTo>
                    <a:lnTo>
                      <a:pt x="1135" y="1696"/>
                    </a:lnTo>
                    <a:lnTo>
                      <a:pt x="1137" y="1689"/>
                    </a:lnTo>
                    <a:lnTo>
                      <a:pt x="1141" y="1686"/>
                    </a:lnTo>
                    <a:lnTo>
                      <a:pt x="1154" y="1677"/>
                    </a:lnTo>
                    <a:lnTo>
                      <a:pt x="1155" y="1673"/>
                    </a:lnTo>
                    <a:lnTo>
                      <a:pt x="1155" y="1668"/>
                    </a:lnTo>
                    <a:lnTo>
                      <a:pt x="1155" y="1665"/>
                    </a:lnTo>
                    <a:lnTo>
                      <a:pt x="1157" y="1660"/>
                    </a:lnTo>
                    <a:lnTo>
                      <a:pt x="1156" y="1658"/>
                    </a:lnTo>
                    <a:lnTo>
                      <a:pt x="1145" y="1643"/>
                    </a:lnTo>
                    <a:lnTo>
                      <a:pt x="1144" y="1635"/>
                    </a:lnTo>
                    <a:lnTo>
                      <a:pt x="1142" y="1629"/>
                    </a:lnTo>
                    <a:lnTo>
                      <a:pt x="1141" y="1623"/>
                    </a:lnTo>
                    <a:lnTo>
                      <a:pt x="1143" y="1617"/>
                    </a:lnTo>
                    <a:lnTo>
                      <a:pt x="1154" y="1607"/>
                    </a:lnTo>
                    <a:lnTo>
                      <a:pt x="1170" y="1588"/>
                    </a:lnTo>
                    <a:lnTo>
                      <a:pt x="1177" y="1585"/>
                    </a:lnTo>
                    <a:lnTo>
                      <a:pt x="1181" y="1584"/>
                    </a:lnTo>
                    <a:lnTo>
                      <a:pt x="1196" y="1585"/>
                    </a:lnTo>
                    <a:lnTo>
                      <a:pt x="1199" y="1584"/>
                    </a:lnTo>
                    <a:lnTo>
                      <a:pt x="1206" y="1578"/>
                    </a:lnTo>
                    <a:lnTo>
                      <a:pt x="1199" y="1560"/>
                    </a:lnTo>
                    <a:lnTo>
                      <a:pt x="1199" y="1556"/>
                    </a:lnTo>
                    <a:lnTo>
                      <a:pt x="1203" y="1545"/>
                    </a:lnTo>
                    <a:lnTo>
                      <a:pt x="1208" y="1538"/>
                    </a:lnTo>
                    <a:lnTo>
                      <a:pt x="1200" y="1535"/>
                    </a:lnTo>
                    <a:lnTo>
                      <a:pt x="1189" y="1528"/>
                    </a:lnTo>
                    <a:lnTo>
                      <a:pt x="1185" y="1521"/>
                    </a:lnTo>
                    <a:lnTo>
                      <a:pt x="1183" y="1516"/>
                    </a:lnTo>
                    <a:lnTo>
                      <a:pt x="1186" y="1510"/>
                    </a:lnTo>
                    <a:lnTo>
                      <a:pt x="1182" y="1499"/>
                    </a:lnTo>
                    <a:lnTo>
                      <a:pt x="1185" y="1490"/>
                    </a:lnTo>
                    <a:lnTo>
                      <a:pt x="1187" y="1487"/>
                    </a:lnTo>
                    <a:lnTo>
                      <a:pt x="1197" y="1473"/>
                    </a:lnTo>
                    <a:lnTo>
                      <a:pt x="1197" y="1471"/>
                    </a:lnTo>
                    <a:lnTo>
                      <a:pt x="1182" y="1450"/>
                    </a:lnTo>
                    <a:lnTo>
                      <a:pt x="1184" y="1439"/>
                    </a:lnTo>
                    <a:lnTo>
                      <a:pt x="1187" y="1435"/>
                    </a:lnTo>
                    <a:lnTo>
                      <a:pt x="1196" y="1430"/>
                    </a:lnTo>
                    <a:lnTo>
                      <a:pt x="1209" y="1431"/>
                    </a:lnTo>
                    <a:lnTo>
                      <a:pt x="1210" y="1429"/>
                    </a:lnTo>
                    <a:lnTo>
                      <a:pt x="1210" y="1427"/>
                    </a:lnTo>
                    <a:lnTo>
                      <a:pt x="1210" y="1424"/>
                    </a:lnTo>
                    <a:lnTo>
                      <a:pt x="1210" y="1412"/>
                    </a:lnTo>
                    <a:lnTo>
                      <a:pt x="1206" y="1394"/>
                    </a:lnTo>
                    <a:lnTo>
                      <a:pt x="1210" y="1387"/>
                    </a:lnTo>
                    <a:lnTo>
                      <a:pt x="1216" y="1380"/>
                    </a:lnTo>
                    <a:lnTo>
                      <a:pt x="1218" y="1371"/>
                    </a:lnTo>
                    <a:lnTo>
                      <a:pt x="1220" y="1368"/>
                    </a:lnTo>
                    <a:lnTo>
                      <a:pt x="1229" y="1357"/>
                    </a:lnTo>
                    <a:lnTo>
                      <a:pt x="1231" y="1343"/>
                    </a:lnTo>
                    <a:lnTo>
                      <a:pt x="1235" y="1331"/>
                    </a:lnTo>
                    <a:lnTo>
                      <a:pt x="1248" y="1308"/>
                    </a:lnTo>
                    <a:lnTo>
                      <a:pt x="1246" y="1302"/>
                    </a:lnTo>
                    <a:lnTo>
                      <a:pt x="1240" y="1292"/>
                    </a:lnTo>
                    <a:lnTo>
                      <a:pt x="1241" y="1286"/>
                    </a:lnTo>
                    <a:lnTo>
                      <a:pt x="1245" y="1280"/>
                    </a:lnTo>
                    <a:lnTo>
                      <a:pt x="1250" y="1277"/>
                    </a:lnTo>
                    <a:lnTo>
                      <a:pt x="1264" y="1274"/>
                    </a:lnTo>
                    <a:lnTo>
                      <a:pt x="1262" y="1266"/>
                    </a:lnTo>
                    <a:lnTo>
                      <a:pt x="1266" y="1256"/>
                    </a:lnTo>
                    <a:lnTo>
                      <a:pt x="1269" y="1251"/>
                    </a:lnTo>
                    <a:lnTo>
                      <a:pt x="1270" y="1240"/>
                    </a:lnTo>
                    <a:lnTo>
                      <a:pt x="1276" y="1227"/>
                    </a:lnTo>
                    <a:lnTo>
                      <a:pt x="1277" y="1217"/>
                    </a:lnTo>
                    <a:lnTo>
                      <a:pt x="1276" y="1216"/>
                    </a:lnTo>
                    <a:lnTo>
                      <a:pt x="1272" y="1215"/>
                    </a:lnTo>
                    <a:lnTo>
                      <a:pt x="1249" y="1218"/>
                    </a:lnTo>
                    <a:lnTo>
                      <a:pt x="1238" y="1223"/>
                    </a:lnTo>
                    <a:lnTo>
                      <a:pt x="1228" y="1224"/>
                    </a:lnTo>
                    <a:lnTo>
                      <a:pt x="1225" y="1223"/>
                    </a:lnTo>
                    <a:lnTo>
                      <a:pt x="1217" y="1219"/>
                    </a:lnTo>
                    <a:lnTo>
                      <a:pt x="1205" y="1222"/>
                    </a:lnTo>
                    <a:lnTo>
                      <a:pt x="1195" y="1221"/>
                    </a:lnTo>
                    <a:lnTo>
                      <a:pt x="1185" y="1216"/>
                    </a:lnTo>
                    <a:lnTo>
                      <a:pt x="1172" y="1205"/>
                    </a:lnTo>
                    <a:lnTo>
                      <a:pt x="1167" y="1195"/>
                    </a:lnTo>
                    <a:lnTo>
                      <a:pt x="1166" y="1191"/>
                    </a:lnTo>
                    <a:lnTo>
                      <a:pt x="1170" y="1182"/>
                    </a:lnTo>
                    <a:lnTo>
                      <a:pt x="1175" y="1177"/>
                    </a:lnTo>
                    <a:lnTo>
                      <a:pt x="1172" y="1172"/>
                    </a:lnTo>
                    <a:lnTo>
                      <a:pt x="1165" y="1166"/>
                    </a:lnTo>
                    <a:lnTo>
                      <a:pt x="1161" y="1166"/>
                    </a:lnTo>
                    <a:lnTo>
                      <a:pt x="1155" y="1169"/>
                    </a:lnTo>
                    <a:lnTo>
                      <a:pt x="1142" y="1180"/>
                    </a:lnTo>
                    <a:lnTo>
                      <a:pt x="1134" y="1179"/>
                    </a:lnTo>
                    <a:lnTo>
                      <a:pt x="1129" y="1177"/>
                    </a:lnTo>
                    <a:lnTo>
                      <a:pt x="1123" y="1167"/>
                    </a:lnTo>
                    <a:lnTo>
                      <a:pt x="1124" y="1162"/>
                    </a:lnTo>
                    <a:lnTo>
                      <a:pt x="1128" y="1150"/>
                    </a:lnTo>
                    <a:lnTo>
                      <a:pt x="1128" y="1148"/>
                    </a:lnTo>
                    <a:lnTo>
                      <a:pt x="1129" y="1147"/>
                    </a:lnTo>
                    <a:lnTo>
                      <a:pt x="1128" y="1145"/>
                    </a:lnTo>
                    <a:lnTo>
                      <a:pt x="1111" y="1137"/>
                    </a:lnTo>
                    <a:lnTo>
                      <a:pt x="1100" y="1123"/>
                    </a:lnTo>
                    <a:lnTo>
                      <a:pt x="1087" y="1112"/>
                    </a:lnTo>
                    <a:lnTo>
                      <a:pt x="1083" y="1107"/>
                    </a:lnTo>
                    <a:lnTo>
                      <a:pt x="1080" y="1093"/>
                    </a:lnTo>
                    <a:lnTo>
                      <a:pt x="1080" y="1087"/>
                    </a:lnTo>
                    <a:lnTo>
                      <a:pt x="1083" y="1068"/>
                    </a:lnTo>
                    <a:lnTo>
                      <a:pt x="1071" y="1057"/>
                    </a:lnTo>
                    <a:lnTo>
                      <a:pt x="1061" y="1041"/>
                    </a:lnTo>
                    <a:lnTo>
                      <a:pt x="1050" y="1036"/>
                    </a:lnTo>
                    <a:lnTo>
                      <a:pt x="1041" y="1025"/>
                    </a:lnTo>
                    <a:lnTo>
                      <a:pt x="1040" y="1014"/>
                    </a:lnTo>
                    <a:lnTo>
                      <a:pt x="1013" y="977"/>
                    </a:lnTo>
                    <a:lnTo>
                      <a:pt x="1010" y="965"/>
                    </a:lnTo>
                    <a:lnTo>
                      <a:pt x="1000" y="950"/>
                    </a:lnTo>
                    <a:lnTo>
                      <a:pt x="991" y="942"/>
                    </a:lnTo>
                    <a:lnTo>
                      <a:pt x="982" y="930"/>
                    </a:lnTo>
                    <a:lnTo>
                      <a:pt x="975" y="923"/>
                    </a:lnTo>
                    <a:lnTo>
                      <a:pt x="973" y="917"/>
                    </a:lnTo>
                    <a:lnTo>
                      <a:pt x="972" y="910"/>
                    </a:lnTo>
                    <a:lnTo>
                      <a:pt x="969" y="905"/>
                    </a:lnTo>
                    <a:lnTo>
                      <a:pt x="964" y="892"/>
                    </a:lnTo>
                    <a:lnTo>
                      <a:pt x="960" y="889"/>
                    </a:lnTo>
                    <a:lnTo>
                      <a:pt x="932" y="873"/>
                    </a:lnTo>
                    <a:lnTo>
                      <a:pt x="914" y="868"/>
                    </a:lnTo>
                    <a:lnTo>
                      <a:pt x="904" y="860"/>
                    </a:lnTo>
                    <a:lnTo>
                      <a:pt x="902" y="857"/>
                    </a:lnTo>
                    <a:lnTo>
                      <a:pt x="893" y="835"/>
                    </a:lnTo>
                    <a:lnTo>
                      <a:pt x="882" y="820"/>
                    </a:lnTo>
                    <a:lnTo>
                      <a:pt x="859" y="801"/>
                    </a:lnTo>
                    <a:lnTo>
                      <a:pt x="839" y="790"/>
                    </a:lnTo>
                    <a:lnTo>
                      <a:pt x="835" y="785"/>
                    </a:lnTo>
                    <a:lnTo>
                      <a:pt x="834" y="779"/>
                    </a:lnTo>
                    <a:lnTo>
                      <a:pt x="840" y="769"/>
                    </a:lnTo>
                    <a:lnTo>
                      <a:pt x="849" y="766"/>
                    </a:lnTo>
                    <a:lnTo>
                      <a:pt x="862" y="767"/>
                    </a:lnTo>
                    <a:lnTo>
                      <a:pt x="855" y="761"/>
                    </a:lnTo>
                    <a:lnTo>
                      <a:pt x="853" y="745"/>
                    </a:lnTo>
                    <a:lnTo>
                      <a:pt x="851" y="743"/>
                    </a:lnTo>
                    <a:lnTo>
                      <a:pt x="842" y="735"/>
                    </a:lnTo>
                    <a:lnTo>
                      <a:pt x="840" y="730"/>
                    </a:lnTo>
                    <a:lnTo>
                      <a:pt x="840" y="722"/>
                    </a:lnTo>
                    <a:lnTo>
                      <a:pt x="848" y="716"/>
                    </a:lnTo>
                    <a:lnTo>
                      <a:pt x="861" y="709"/>
                    </a:lnTo>
                    <a:lnTo>
                      <a:pt x="862" y="707"/>
                    </a:lnTo>
                    <a:lnTo>
                      <a:pt x="861" y="701"/>
                    </a:lnTo>
                    <a:lnTo>
                      <a:pt x="854" y="687"/>
                    </a:lnTo>
                    <a:lnTo>
                      <a:pt x="852" y="680"/>
                    </a:lnTo>
                    <a:lnTo>
                      <a:pt x="855" y="665"/>
                    </a:lnTo>
                    <a:lnTo>
                      <a:pt x="852" y="660"/>
                    </a:lnTo>
                    <a:lnTo>
                      <a:pt x="842" y="651"/>
                    </a:lnTo>
                    <a:lnTo>
                      <a:pt x="839" y="643"/>
                    </a:lnTo>
                    <a:lnTo>
                      <a:pt x="838" y="637"/>
                    </a:lnTo>
                    <a:lnTo>
                      <a:pt x="837" y="636"/>
                    </a:lnTo>
                    <a:lnTo>
                      <a:pt x="827" y="628"/>
                    </a:lnTo>
                    <a:lnTo>
                      <a:pt x="823" y="621"/>
                    </a:lnTo>
                    <a:lnTo>
                      <a:pt x="818" y="592"/>
                    </a:lnTo>
                    <a:lnTo>
                      <a:pt x="806" y="581"/>
                    </a:lnTo>
                    <a:lnTo>
                      <a:pt x="799" y="571"/>
                    </a:lnTo>
                    <a:lnTo>
                      <a:pt x="793" y="564"/>
                    </a:lnTo>
                    <a:lnTo>
                      <a:pt x="789" y="554"/>
                    </a:lnTo>
                    <a:lnTo>
                      <a:pt x="783" y="544"/>
                    </a:lnTo>
                    <a:lnTo>
                      <a:pt x="779" y="535"/>
                    </a:lnTo>
                    <a:lnTo>
                      <a:pt x="771" y="523"/>
                    </a:lnTo>
                    <a:lnTo>
                      <a:pt x="764" y="514"/>
                    </a:lnTo>
                    <a:lnTo>
                      <a:pt x="760" y="503"/>
                    </a:lnTo>
                    <a:lnTo>
                      <a:pt x="826" y="49"/>
                    </a:lnTo>
                    <a:lnTo>
                      <a:pt x="503" y="0"/>
                    </a:lnTo>
                    <a:lnTo>
                      <a:pt x="322" y="1195"/>
                    </a:lnTo>
                    <a:lnTo>
                      <a:pt x="314" y="1209"/>
                    </a:lnTo>
                  </a:path>
                </a:pathLst>
              </a:custGeom>
              <a:solidFill>
                <a:schemeClr val="accent2"/>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34" name="Freeform 254">
                <a:extLst>
                  <a:ext uri="{FF2B5EF4-FFF2-40B4-BE49-F238E27FC236}">
                    <a16:creationId xmlns:a16="http://schemas.microsoft.com/office/drawing/2014/main" id="{7AB74359-BA83-F372-6824-46F0FE410F39}"/>
                  </a:ext>
                </a:extLst>
              </p:cNvPr>
              <p:cNvSpPr>
                <a:spLocks noChangeArrowheads="1"/>
              </p:cNvSpPr>
              <p:nvPr/>
            </p:nvSpPr>
            <p:spPr bwMode="auto">
              <a:xfrm>
                <a:off x="6470283" y="2238286"/>
                <a:ext cx="574414" cy="355244"/>
              </a:xfrm>
              <a:custGeom>
                <a:avLst/>
                <a:gdLst>
                  <a:gd name="T0" fmla="*/ 6 w 2437"/>
                  <a:gd name="T1" fmla="*/ 108 h 1506"/>
                  <a:gd name="T2" fmla="*/ 9 w 2437"/>
                  <a:gd name="T3" fmla="*/ 131 h 1506"/>
                  <a:gd name="T4" fmla="*/ 18 w 2437"/>
                  <a:gd name="T5" fmla="*/ 209 h 1506"/>
                  <a:gd name="T6" fmla="*/ 19 w 2437"/>
                  <a:gd name="T7" fmla="*/ 227 h 1506"/>
                  <a:gd name="T8" fmla="*/ 53 w 2437"/>
                  <a:gd name="T9" fmla="*/ 237 h 1506"/>
                  <a:gd name="T10" fmla="*/ 44 w 2437"/>
                  <a:gd name="T11" fmla="*/ 323 h 1506"/>
                  <a:gd name="T12" fmla="*/ 40 w 2437"/>
                  <a:gd name="T13" fmla="*/ 372 h 1506"/>
                  <a:gd name="T14" fmla="*/ 28 w 2437"/>
                  <a:gd name="T15" fmla="*/ 413 h 1506"/>
                  <a:gd name="T16" fmla="*/ 1 w 2437"/>
                  <a:gd name="T17" fmla="*/ 460 h 1506"/>
                  <a:gd name="T18" fmla="*/ 37 w 2437"/>
                  <a:gd name="T19" fmla="*/ 499 h 1506"/>
                  <a:gd name="T20" fmla="*/ 54 w 2437"/>
                  <a:gd name="T21" fmla="*/ 537 h 1506"/>
                  <a:gd name="T22" fmla="*/ 71 w 2437"/>
                  <a:gd name="T23" fmla="*/ 569 h 1506"/>
                  <a:gd name="T24" fmla="*/ 94 w 2437"/>
                  <a:gd name="T25" fmla="*/ 644 h 1506"/>
                  <a:gd name="T26" fmla="*/ 120 w 2437"/>
                  <a:gd name="T27" fmla="*/ 685 h 1506"/>
                  <a:gd name="T28" fmla="*/ 119 w 2437"/>
                  <a:gd name="T29" fmla="*/ 733 h 1506"/>
                  <a:gd name="T30" fmla="*/ 152 w 2437"/>
                  <a:gd name="T31" fmla="*/ 793 h 1506"/>
                  <a:gd name="T32" fmla="*/ 194 w 2437"/>
                  <a:gd name="T33" fmla="*/ 867 h 1506"/>
                  <a:gd name="T34" fmla="*/ 229 w 2437"/>
                  <a:gd name="T35" fmla="*/ 932 h 1506"/>
                  <a:gd name="T36" fmla="*/ 218 w 2437"/>
                  <a:gd name="T37" fmla="*/ 974 h 1506"/>
                  <a:gd name="T38" fmla="*/ 229 w 2437"/>
                  <a:gd name="T39" fmla="*/ 1022 h 1506"/>
                  <a:gd name="T40" fmla="*/ 253 w 2437"/>
                  <a:gd name="T41" fmla="*/ 1035 h 1506"/>
                  <a:gd name="T42" fmla="*/ 260 w 2437"/>
                  <a:gd name="T43" fmla="*/ 1070 h 1506"/>
                  <a:gd name="T44" fmla="*/ 286 w 2437"/>
                  <a:gd name="T45" fmla="*/ 1107 h 1506"/>
                  <a:gd name="T46" fmla="*/ 305 w 2437"/>
                  <a:gd name="T47" fmla="*/ 1145 h 1506"/>
                  <a:gd name="T48" fmla="*/ 294 w 2437"/>
                  <a:gd name="T49" fmla="*/ 1203 h 1506"/>
                  <a:gd name="T50" fmla="*/ 315 w 2437"/>
                  <a:gd name="T51" fmla="*/ 1231 h 1506"/>
                  <a:gd name="T52" fmla="*/ 316 w 2437"/>
                  <a:gd name="T53" fmla="*/ 1295 h 1506"/>
                  <a:gd name="T54" fmla="*/ 331 w 2437"/>
                  <a:gd name="T55" fmla="*/ 1320 h 1506"/>
                  <a:gd name="T56" fmla="*/ 332 w 2437"/>
                  <a:gd name="T57" fmla="*/ 1391 h 1506"/>
                  <a:gd name="T58" fmla="*/ 324 w 2437"/>
                  <a:gd name="T59" fmla="*/ 1430 h 1506"/>
                  <a:gd name="T60" fmla="*/ 331 w 2437"/>
                  <a:gd name="T61" fmla="*/ 1453 h 1506"/>
                  <a:gd name="T62" fmla="*/ 917 w 2437"/>
                  <a:gd name="T63" fmla="*/ 1464 h 1506"/>
                  <a:gd name="T64" fmla="*/ 1921 w 2437"/>
                  <a:gd name="T65" fmla="*/ 1416 h 1506"/>
                  <a:gd name="T66" fmla="*/ 1949 w 2437"/>
                  <a:gd name="T67" fmla="*/ 1443 h 1506"/>
                  <a:gd name="T68" fmla="*/ 1976 w 2437"/>
                  <a:gd name="T69" fmla="*/ 1464 h 1506"/>
                  <a:gd name="T70" fmla="*/ 1987 w 2437"/>
                  <a:gd name="T71" fmla="*/ 1484 h 1506"/>
                  <a:gd name="T72" fmla="*/ 2034 w 2437"/>
                  <a:gd name="T73" fmla="*/ 1494 h 1506"/>
                  <a:gd name="T74" fmla="*/ 2028 w 2437"/>
                  <a:gd name="T75" fmla="*/ 1445 h 1506"/>
                  <a:gd name="T76" fmla="*/ 2042 w 2437"/>
                  <a:gd name="T77" fmla="*/ 1388 h 1506"/>
                  <a:gd name="T78" fmla="*/ 2110 w 2437"/>
                  <a:gd name="T79" fmla="*/ 1357 h 1506"/>
                  <a:gd name="T80" fmla="*/ 2126 w 2437"/>
                  <a:gd name="T81" fmla="*/ 1283 h 1506"/>
                  <a:gd name="T82" fmla="*/ 2174 w 2437"/>
                  <a:gd name="T83" fmla="*/ 1181 h 1506"/>
                  <a:gd name="T84" fmla="*/ 2129 w 2437"/>
                  <a:gd name="T85" fmla="*/ 1119 h 1506"/>
                  <a:gd name="T86" fmla="*/ 2108 w 2437"/>
                  <a:gd name="T87" fmla="*/ 1054 h 1506"/>
                  <a:gd name="T88" fmla="*/ 2255 w 2437"/>
                  <a:gd name="T89" fmla="*/ 960 h 1506"/>
                  <a:gd name="T90" fmla="*/ 2334 w 2437"/>
                  <a:gd name="T91" fmla="*/ 915 h 1506"/>
                  <a:gd name="T92" fmla="*/ 2374 w 2437"/>
                  <a:gd name="T93" fmla="*/ 882 h 1506"/>
                  <a:gd name="T94" fmla="*/ 2379 w 2437"/>
                  <a:gd name="T95" fmla="*/ 841 h 1506"/>
                  <a:gd name="T96" fmla="*/ 2397 w 2437"/>
                  <a:gd name="T97" fmla="*/ 792 h 1506"/>
                  <a:gd name="T98" fmla="*/ 2429 w 2437"/>
                  <a:gd name="T99" fmla="*/ 742 h 1506"/>
                  <a:gd name="T100" fmla="*/ 2423 w 2437"/>
                  <a:gd name="T101" fmla="*/ 643 h 1506"/>
                  <a:gd name="T102" fmla="*/ 2366 w 2437"/>
                  <a:gd name="T103" fmla="*/ 600 h 1506"/>
                  <a:gd name="T104" fmla="*/ 2324 w 2437"/>
                  <a:gd name="T105" fmla="*/ 563 h 1506"/>
                  <a:gd name="T106" fmla="*/ 2257 w 2437"/>
                  <a:gd name="T107" fmla="*/ 492 h 1506"/>
                  <a:gd name="T108" fmla="*/ 2230 w 2437"/>
                  <a:gd name="T109" fmla="*/ 431 h 1506"/>
                  <a:gd name="T110" fmla="*/ 2189 w 2437"/>
                  <a:gd name="T111" fmla="*/ 389 h 1506"/>
                  <a:gd name="T112" fmla="*/ 2070 w 2437"/>
                  <a:gd name="T113" fmla="*/ 357 h 1506"/>
                  <a:gd name="T114" fmla="*/ 2043 w 2437"/>
                  <a:gd name="T115" fmla="*/ 289 h 1506"/>
                  <a:gd name="T116" fmla="*/ 2019 w 2437"/>
                  <a:gd name="T117" fmla="*/ 230 h 1506"/>
                  <a:gd name="T118" fmla="*/ 2011 w 2437"/>
                  <a:gd name="T119" fmla="*/ 132 h 1506"/>
                  <a:gd name="T120" fmla="*/ 1991 w 2437"/>
                  <a:gd name="T121" fmla="*/ 62 h 1506"/>
                  <a:gd name="T122" fmla="*/ 1963 w 2437"/>
                  <a:gd name="T123" fmla="*/ 0 h 1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437" h="1506">
                    <a:moveTo>
                      <a:pt x="1612" y="26"/>
                    </a:moveTo>
                    <a:lnTo>
                      <a:pt x="1131" y="57"/>
                    </a:lnTo>
                    <a:lnTo>
                      <a:pt x="771" y="77"/>
                    </a:lnTo>
                    <a:lnTo>
                      <a:pt x="531" y="88"/>
                    </a:lnTo>
                    <a:lnTo>
                      <a:pt x="6" y="108"/>
                    </a:lnTo>
                    <a:lnTo>
                      <a:pt x="6" y="108"/>
                    </a:lnTo>
                    <a:lnTo>
                      <a:pt x="7" y="113"/>
                    </a:lnTo>
                    <a:lnTo>
                      <a:pt x="6" y="121"/>
                    </a:lnTo>
                    <a:lnTo>
                      <a:pt x="7" y="126"/>
                    </a:lnTo>
                    <a:lnTo>
                      <a:pt x="9" y="131"/>
                    </a:lnTo>
                    <a:lnTo>
                      <a:pt x="28" y="151"/>
                    </a:lnTo>
                    <a:lnTo>
                      <a:pt x="29" y="158"/>
                    </a:lnTo>
                    <a:lnTo>
                      <a:pt x="30" y="185"/>
                    </a:lnTo>
                    <a:lnTo>
                      <a:pt x="27" y="204"/>
                    </a:lnTo>
                    <a:lnTo>
                      <a:pt x="18" y="209"/>
                    </a:lnTo>
                    <a:lnTo>
                      <a:pt x="22" y="214"/>
                    </a:lnTo>
                    <a:lnTo>
                      <a:pt x="23" y="217"/>
                    </a:lnTo>
                    <a:lnTo>
                      <a:pt x="21" y="224"/>
                    </a:lnTo>
                    <a:lnTo>
                      <a:pt x="18" y="227"/>
                    </a:lnTo>
                    <a:lnTo>
                      <a:pt x="19" y="227"/>
                    </a:lnTo>
                    <a:lnTo>
                      <a:pt x="24" y="226"/>
                    </a:lnTo>
                    <a:lnTo>
                      <a:pt x="33" y="227"/>
                    </a:lnTo>
                    <a:lnTo>
                      <a:pt x="43" y="227"/>
                    </a:lnTo>
                    <a:lnTo>
                      <a:pt x="51" y="233"/>
                    </a:lnTo>
                    <a:lnTo>
                      <a:pt x="53" y="237"/>
                    </a:lnTo>
                    <a:lnTo>
                      <a:pt x="55" y="243"/>
                    </a:lnTo>
                    <a:lnTo>
                      <a:pt x="62" y="282"/>
                    </a:lnTo>
                    <a:lnTo>
                      <a:pt x="59" y="303"/>
                    </a:lnTo>
                    <a:lnTo>
                      <a:pt x="54" y="313"/>
                    </a:lnTo>
                    <a:lnTo>
                      <a:pt x="44" y="323"/>
                    </a:lnTo>
                    <a:lnTo>
                      <a:pt x="48" y="333"/>
                    </a:lnTo>
                    <a:lnTo>
                      <a:pt x="43" y="347"/>
                    </a:lnTo>
                    <a:lnTo>
                      <a:pt x="43" y="348"/>
                    </a:lnTo>
                    <a:lnTo>
                      <a:pt x="44" y="359"/>
                    </a:lnTo>
                    <a:lnTo>
                      <a:pt x="40" y="372"/>
                    </a:lnTo>
                    <a:lnTo>
                      <a:pt x="34" y="380"/>
                    </a:lnTo>
                    <a:lnTo>
                      <a:pt x="31" y="403"/>
                    </a:lnTo>
                    <a:lnTo>
                      <a:pt x="28" y="406"/>
                    </a:lnTo>
                    <a:lnTo>
                      <a:pt x="28" y="409"/>
                    </a:lnTo>
                    <a:lnTo>
                      <a:pt x="28" y="413"/>
                    </a:lnTo>
                    <a:lnTo>
                      <a:pt x="24" y="423"/>
                    </a:lnTo>
                    <a:lnTo>
                      <a:pt x="20" y="426"/>
                    </a:lnTo>
                    <a:lnTo>
                      <a:pt x="15" y="428"/>
                    </a:lnTo>
                    <a:lnTo>
                      <a:pt x="4" y="450"/>
                    </a:lnTo>
                    <a:lnTo>
                      <a:pt x="1" y="460"/>
                    </a:lnTo>
                    <a:lnTo>
                      <a:pt x="0" y="463"/>
                    </a:lnTo>
                    <a:lnTo>
                      <a:pt x="1" y="466"/>
                    </a:lnTo>
                    <a:lnTo>
                      <a:pt x="2" y="469"/>
                    </a:lnTo>
                    <a:lnTo>
                      <a:pt x="13" y="482"/>
                    </a:lnTo>
                    <a:lnTo>
                      <a:pt x="37" y="499"/>
                    </a:lnTo>
                    <a:lnTo>
                      <a:pt x="44" y="507"/>
                    </a:lnTo>
                    <a:lnTo>
                      <a:pt x="45" y="513"/>
                    </a:lnTo>
                    <a:lnTo>
                      <a:pt x="41" y="520"/>
                    </a:lnTo>
                    <a:lnTo>
                      <a:pt x="46" y="523"/>
                    </a:lnTo>
                    <a:lnTo>
                      <a:pt x="54" y="537"/>
                    </a:lnTo>
                    <a:lnTo>
                      <a:pt x="54" y="545"/>
                    </a:lnTo>
                    <a:lnTo>
                      <a:pt x="57" y="546"/>
                    </a:lnTo>
                    <a:lnTo>
                      <a:pt x="61" y="557"/>
                    </a:lnTo>
                    <a:lnTo>
                      <a:pt x="61" y="568"/>
                    </a:lnTo>
                    <a:lnTo>
                      <a:pt x="71" y="569"/>
                    </a:lnTo>
                    <a:lnTo>
                      <a:pt x="84" y="573"/>
                    </a:lnTo>
                    <a:lnTo>
                      <a:pt x="93" y="580"/>
                    </a:lnTo>
                    <a:lnTo>
                      <a:pt x="100" y="604"/>
                    </a:lnTo>
                    <a:lnTo>
                      <a:pt x="95" y="628"/>
                    </a:lnTo>
                    <a:lnTo>
                      <a:pt x="94" y="644"/>
                    </a:lnTo>
                    <a:lnTo>
                      <a:pt x="107" y="658"/>
                    </a:lnTo>
                    <a:lnTo>
                      <a:pt x="107" y="665"/>
                    </a:lnTo>
                    <a:lnTo>
                      <a:pt x="112" y="669"/>
                    </a:lnTo>
                    <a:lnTo>
                      <a:pt x="117" y="677"/>
                    </a:lnTo>
                    <a:lnTo>
                      <a:pt x="120" y="685"/>
                    </a:lnTo>
                    <a:lnTo>
                      <a:pt x="121" y="699"/>
                    </a:lnTo>
                    <a:lnTo>
                      <a:pt x="119" y="709"/>
                    </a:lnTo>
                    <a:lnTo>
                      <a:pt x="116" y="719"/>
                    </a:lnTo>
                    <a:lnTo>
                      <a:pt x="116" y="725"/>
                    </a:lnTo>
                    <a:lnTo>
                      <a:pt x="119" y="733"/>
                    </a:lnTo>
                    <a:lnTo>
                      <a:pt x="123" y="739"/>
                    </a:lnTo>
                    <a:lnTo>
                      <a:pt x="134" y="746"/>
                    </a:lnTo>
                    <a:lnTo>
                      <a:pt x="144" y="754"/>
                    </a:lnTo>
                    <a:lnTo>
                      <a:pt x="149" y="766"/>
                    </a:lnTo>
                    <a:lnTo>
                      <a:pt x="152" y="793"/>
                    </a:lnTo>
                    <a:lnTo>
                      <a:pt x="161" y="804"/>
                    </a:lnTo>
                    <a:lnTo>
                      <a:pt x="175" y="812"/>
                    </a:lnTo>
                    <a:lnTo>
                      <a:pt x="192" y="824"/>
                    </a:lnTo>
                    <a:lnTo>
                      <a:pt x="199" y="849"/>
                    </a:lnTo>
                    <a:lnTo>
                      <a:pt x="194" y="867"/>
                    </a:lnTo>
                    <a:lnTo>
                      <a:pt x="195" y="870"/>
                    </a:lnTo>
                    <a:lnTo>
                      <a:pt x="202" y="884"/>
                    </a:lnTo>
                    <a:lnTo>
                      <a:pt x="226" y="908"/>
                    </a:lnTo>
                    <a:lnTo>
                      <a:pt x="231" y="921"/>
                    </a:lnTo>
                    <a:lnTo>
                      <a:pt x="229" y="932"/>
                    </a:lnTo>
                    <a:lnTo>
                      <a:pt x="226" y="943"/>
                    </a:lnTo>
                    <a:lnTo>
                      <a:pt x="225" y="949"/>
                    </a:lnTo>
                    <a:lnTo>
                      <a:pt x="227" y="959"/>
                    </a:lnTo>
                    <a:lnTo>
                      <a:pt x="225" y="964"/>
                    </a:lnTo>
                    <a:lnTo>
                      <a:pt x="218" y="974"/>
                    </a:lnTo>
                    <a:lnTo>
                      <a:pt x="219" y="994"/>
                    </a:lnTo>
                    <a:lnTo>
                      <a:pt x="220" y="1004"/>
                    </a:lnTo>
                    <a:lnTo>
                      <a:pt x="222" y="1009"/>
                    </a:lnTo>
                    <a:lnTo>
                      <a:pt x="229" y="1014"/>
                    </a:lnTo>
                    <a:lnTo>
                      <a:pt x="229" y="1022"/>
                    </a:lnTo>
                    <a:lnTo>
                      <a:pt x="227" y="1032"/>
                    </a:lnTo>
                    <a:lnTo>
                      <a:pt x="228" y="1037"/>
                    </a:lnTo>
                    <a:lnTo>
                      <a:pt x="230" y="1039"/>
                    </a:lnTo>
                    <a:lnTo>
                      <a:pt x="243" y="1032"/>
                    </a:lnTo>
                    <a:lnTo>
                      <a:pt x="253" y="1035"/>
                    </a:lnTo>
                    <a:lnTo>
                      <a:pt x="258" y="1038"/>
                    </a:lnTo>
                    <a:lnTo>
                      <a:pt x="265" y="1046"/>
                    </a:lnTo>
                    <a:lnTo>
                      <a:pt x="258" y="1068"/>
                    </a:lnTo>
                    <a:lnTo>
                      <a:pt x="258" y="1069"/>
                    </a:lnTo>
                    <a:lnTo>
                      <a:pt x="260" y="1070"/>
                    </a:lnTo>
                    <a:lnTo>
                      <a:pt x="273" y="1072"/>
                    </a:lnTo>
                    <a:lnTo>
                      <a:pt x="277" y="1072"/>
                    </a:lnTo>
                    <a:lnTo>
                      <a:pt x="284" y="1075"/>
                    </a:lnTo>
                    <a:lnTo>
                      <a:pt x="290" y="1084"/>
                    </a:lnTo>
                    <a:lnTo>
                      <a:pt x="286" y="1107"/>
                    </a:lnTo>
                    <a:lnTo>
                      <a:pt x="286" y="1112"/>
                    </a:lnTo>
                    <a:lnTo>
                      <a:pt x="280" y="1139"/>
                    </a:lnTo>
                    <a:lnTo>
                      <a:pt x="281" y="1139"/>
                    </a:lnTo>
                    <a:lnTo>
                      <a:pt x="297" y="1144"/>
                    </a:lnTo>
                    <a:lnTo>
                      <a:pt x="305" y="1145"/>
                    </a:lnTo>
                    <a:lnTo>
                      <a:pt x="314" y="1155"/>
                    </a:lnTo>
                    <a:lnTo>
                      <a:pt x="307" y="1170"/>
                    </a:lnTo>
                    <a:lnTo>
                      <a:pt x="295" y="1183"/>
                    </a:lnTo>
                    <a:lnTo>
                      <a:pt x="293" y="1200"/>
                    </a:lnTo>
                    <a:lnTo>
                      <a:pt x="294" y="1203"/>
                    </a:lnTo>
                    <a:lnTo>
                      <a:pt x="296" y="1206"/>
                    </a:lnTo>
                    <a:lnTo>
                      <a:pt x="313" y="1211"/>
                    </a:lnTo>
                    <a:lnTo>
                      <a:pt x="329" y="1222"/>
                    </a:lnTo>
                    <a:lnTo>
                      <a:pt x="315" y="1230"/>
                    </a:lnTo>
                    <a:lnTo>
                      <a:pt x="315" y="1231"/>
                    </a:lnTo>
                    <a:lnTo>
                      <a:pt x="317" y="1247"/>
                    </a:lnTo>
                    <a:lnTo>
                      <a:pt x="320" y="1255"/>
                    </a:lnTo>
                    <a:lnTo>
                      <a:pt x="313" y="1273"/>
                    </a:lnTo>
                    <a:lnTo>
                      <a:pt x="321" y="1286"/>
                    </a:lnTo>
                    <a:lnTo>
                      <a:pt x="316" y="1295"/>
                    </a:lnTo>
                    <a:lnTo>
                      <a:pt x="317" y="1297"/>
                    </a:lnTo>
                    <a:lnTo>
                      <a:pt x="319" y="1300"/>
                    </a:lnTo>
                    <a:lnTo>
                      <a:pt x="327" y="1307"/>
                    </a:lnTo>
                    <a:lnTo>
                      <a:pt x="331" y="1315"/>
                    </a:lnTo>
                    <a:lnTo>
                      <a:pt x="331" y="1320"/>
                    </a:lnTo>
                    <a:lnTo>
                      <a:pt x="330" y="1331"/>
                    </a:lnTo>
                    <a:lnTo>
                      <a:pt x="330" y="1335"/>
                    </a:lnTo>
                    <a:lnTo>
                      <a:pt x="336" y="1347"/>
                    </a:lnTo>
                    <a:lnTo>
                      <a:pt x="338" y="1361"/>
                    </a:lnTo>
                    <a:lnTo>
                      <a:pt x="332" y="1391"/>
                    </a:lnTo>
                    <a:lnTo>
                      <a:pt x="333" y="1394"/>
                    </a:lnTo>
                    <a:lnTo>
                      <a:pt x="337" y="1402"/>
                    </a:lnTo>
                    <a:lnTo>
                      <a:pt x="339" y="1409"/>
                    </a:lnTo>
                    <a:lnTo>
                      <a:pt x="330" y="1424"/>
                    </a:lnTo>
                    <a:lnTo>
                      <a:pt x="324" y="1430"/>
                    </a:lnTo>
                    <a:lnTo>
                      <a:pt x="323" y="1433"/>
                    </a:lnTo>
                    <a:lnTo>
                      <a:pt x="325" y="1440"/>
                    </a:lnTo>
                    <a:lnTo>
                      <a:pt x="328" y="1445"/>
                    </a:lnTo>
                    <a:lnTo>
                      <a:pt x="329" y="1449"/>
                    </a:lnTo>
                    <a:lnTo>
                      <a:pt x="331" y="1453"/>
                    </a:lnTo>
                    <a:lnTo>
                      <a:pt x="349" y="1459"/>
                    </a:lnTo>
                    <a:lnTo>
                      <a:pt x="360" y="1466"/>
                    </a:lnTo>
                    <a:lnTo>
                      <a:pt x="366" y="1482"/>
                    </a:lnTo>
                    <a:lnTo>
                      <a:pt x="366" y="1493"/>
                    </a:lnTo>
                    <a:lnTo>
                      <a:pt x="917" y="1464"/>
                    </a:lnTo>
                    <a:lnTo>
                      <a:pt x="1288" y="1441"/>
                    </a:lnTo>
                    <a:lnTo>
                      <a:pt x="1903" y="1394"/>
                    </a:lnTo>
                    <a:lnTo>
                      <a:pt x="1909" y="1406"/>
                    </a:lnTo>
                    <a:lnTo>
                      <a:pt x="1918" y="1412"/>
                    </a:lnTo>
                    <a:lnTo>
                      <a:pt x="1921" y="1416"/>
                    </a:lnTo>
                    <a:lnTo>
                      <a:pt x="1923" y="1429"/>
                    </a:lnTo>
                    <a:lnTo>
                      <a:pt x="1926" y="1431"/>
                    </a:lnTo>
                    <a:lnTo>
                      <a:pt x="1936" y="1433"/>
                    </a:lnTo>
                    <a:lnTo>
                      <a:pt x="1947" y="1440"/>
                    </a:lnTo>
                    <a:lnTo>
                      <a:pt x="1949" y="1443"/>
                    </a:lnTo>
                    <a:lnTo>
                      <a:pt x="1952" y="1450"/>
                    </a:lnTo>
                    <a:lnTo>
                      <a:pt x="1955" y="1450"/>
                    </a:lnTo>
                    <a:lnTo>
                      <a:pt x="1962" y="1452"/>
                    </a:lnTo>
                    <a:lnTo>
                      <a:pt x="1968" y="1462"/>
                    </a:lnTo>
                    <a:lnTo>
                      <a:pt x="1976" y="1464"/>
                    </a:lnTo>
                    <a:lnTo>
                      <a:pt x="1981" y="1468"/>
                    </a:lnTo>
                    <a:lnTo>
                      <a:pt x="1984" y="1472"/>
                    </a:lnTo>
                    <a:lnTo>
                      <a:pt x="1987" y="1479"/>
                    </a:lnTo>
                    <a:lnTo>
                      <a:pt x="1987" y="1484"/>
                    </a:lnTo>
                    <a:lnTo>
                      <a:pt x="1987" y="1484"/>
                    </a:lnTo>
                    <a:lnTo>
                      <a:pt x="1988" y="1486"/>
                    </a:lnTo>
                    <a:lnTo>
                      <a:pt x="2005" y="1499"/>
                    </a:lnTo>
                    <a:lnTo>
                      <a:pt x="2019" y="1505"/>
                    </a:lnTo>
                    <a:lnTo>
                      <a:pt x="2035" y="1499"/>
                    </a:lnTo>
                    <a:lnTo>
                      <a:pt x="2034" y="1494"/>
                    </a:lnTo>
                    <a:lnTo>
                      <a:pt x="2031" y="1482"/>
                    </a:lnTo>
                    <a:lnTo>
                      <a:pt x="2030" y="1472"/>
                    </a:lnTo>
                    <a:lnTo>
                      <a:pt x="2032" y="1456"/>
                    </a:lnTo>
                    <a:lnTo>
                      <a:pt x="2031" y="1450"/>
                    </a:lnTo>
                    <a:lnTo>
                      <a:pt x="2028" y="1445"/>
                    </a:lnTo>
                    <a:lnTo>
                      <a:pt x="2016" y="1435"/>
                    </a:lnTo>
                    <a:lnTo>
                      <a:pt x="2013" y="1429"/>
                    </a:lnTo>
                    <a:lnTo>
                      <a:pt x="2015" y="1419"/>
                    </a:lnTo>
                    <a:lnTo>
                      <a:pt x="2027" y="1398"/>
                    </a:lnTo>
                    <a:lnTo>
                      <a:pt x="2042" y="1388"/>
                    </a:lnTo>
                    <a:lnTo>
                      <a:pt x="2059" y="1378"/>
                    </a:lnTo>
                    <a:lnTo>
                      <a:pt x="2072" y="1374"/>
                    </a:lnTo>
                    <a:lnTo>
                      <a:pt x="2088" y="1371"/>
                    </a:lnTo>
                    <a:lnTo>
                      <a:pt x="2100" y="1365"/>
                    </a:lnTo>
                    <a:lnTo>
                      <a:pt x="2110" y="1357"/>
                    </a:lnTo>
                    <a:lnTo>
                      <a:pt x="2119" y="1343"/>
                    </a:lnTo>
                    <a:lnTo>
                      <a:pt x="2124" y="1324"/>
                    </a:lnTo>
                    <a:lnTo>
                      <a:pt x="2125" y="1315"/>
                    </a:lnTo>
                    <a:lnTo>
                      <a:pt x="2124" y="1294"/>
                    </a:lnTo>
                    <a:lnTo>
                      <a:pt x="2126" y="1283"/>
                    </a:lnTo>
                    <a:lnTo>
                      <a:pt x="2130" y="1275"/>
                    </a:lnTo>
                    <a:lnTo>
                      <a:pt x="2136" y="1264"/>
                    </a:lnTo>
                    <a:lnTo>
                      <a:pt x="2170" y="1219"/>
                    </a:lnTo>
                    <a:lnTo>
                      <a:pt x="2174" y="1203"/>
                    </a:lnTo>
                    <a:lnTo>
                      <a:pt x="2174" y="1181"/>
                    </a:lnTo>
                    <a:lnTo>
                      <a:pt x="2170" y="1161"/>
                    </a:lnTo>
                    <a:lnTo>
                      <a:pt x="2162" y="1144"/>
                    </a:lnTo>
                    <a:lnTo>
                      <a:pt x="2152" y="1132"/>
                    </a:lnTo>
                    <a:lnTo>
                      <a:pt x="2133" y="1120"/>
                    </a:lnTo>
                    <a:lnTo>
                      <a:pt x="2129" y="1119"/>
                    </a:lnTo>
                    <a:lnTo>
                      <a:pt x="2117" y="1113"/>
                    </a:lnTo>
                    <a:lnTo>
                      <a:pt x="2111" y="1101"/>
                    </a:lnTo>
                    <a:lnTo>
                      <a:pt x="2107" y="1087"/>
                    </a:lnTo>
                    <a:lnTo>
                      <a:pt x="2106" y="1076"/>
                    </a:lnTo>
                    <a:lnTo>
                      <a:pt x="2108" y="1054"/>
                    </a:lnTo>
                    <a:lnTo>
                      <a:pt x="2112" y="1031"/>
                    </a:lnTo>
                    <a:lnTo>
                      <a:pt x="2119" y="1010"/>
                    </a:lnTo>
                    <a:lnTo>
                      <a:pt x="2129" y="990"/>
                    </a:lnTo>
                    <a:lnTo>
                      <a:pt x="2147" y="978"/>
                    </a:lnTo>
                    <a:lnTo>
                      <a:pt x="2255" y="960"/>
                    </a:lnTo>
                    <a:lnTo>
                      <a:pt x="2267" y="955"/>
                    </a:lnTo>
                    <a:lnTo>
                      <a:pt x="2273" y="949"/>
                    </a:lnTo>
                    <a:lnTo>
                      <a:pt x="2288" y="929"/>
                    </a:lnTo>
                    <a:lnTo>
                      <a:pt x="2296" y="925"/>
                    </a:lnTo>
                    <a:lnTo>
                      <a:pt x="2334" y="915"/>
                    </a:lnTo>
                    <a:lnTo>
                      <a:pt x="2348" y="908"/>
                    </a:lnTo>
                    <a:lnTo>
                      <a:pt x="2351" y="905"/>
                    </a:lnTo>
                    <a:lnTo>
                      <a:pt x="2354" y="897"/>
                    </a:lnTo>
                    <a:lnTo>
                      <a:pt x="2359" y="892"/>
                    </a:lnTo>
                    <a:lnTo>
                      <a:pt x="2374" y="882"/>
                    </a:lnTo>
                    <a:lnTo>
                      <a:pt x="2377" y="878"/>
                    </a:lnTo>
                    <a:lnTo>
                      <a:pt x="2378" y="871"/>
                    </a:lnTo>
                    <a:lnTo>
                      <a:pt x="2374" y="855"/>
                    </a:lnTo>
                    <a:lnTo>
                      <a:pt x="2375" y="850"/>
                    </a:lnTo>
                    <a:lnTo>
                      <a:pt x="2379" y="841"/>
                    </a:lnTo>
                    <a:lnTo>
                      <a:pt x="2379" y="831"/>
                    </a:lnTo>
                    <a:lnTo>
                      <a:pt x="2382" y="819"/>
                    </a:lnTo>
                    <a:lnTo>
                      <a:pt x="2387" y="807"/>
                    </a:lnTo>
                    <a:lnTo>
                      <a:pt x="2392" y="799"/>
                    </a:lnTo>
                    <a:lnTo>
                      <a:pt x="2397" y="792"/>
                    </a:lnTo>
                    <a:lnTo>
                      <a:pt x="2415" y="777"/>
                    </a:lnTo>
                    <a:lnTo>
                      <a:pt x="2420" y="774"/>
                    </a:lnTo>
                    <a:lnTo>
                      <a:pt x="2423" y="771"/>
                    </a:lnTo>
                    <a:lnTo>
                      <a:pt x="2426" y="762"/>
                    </a:lnTo>
                    <a:lnTo>
                      <a:pt x="2429" y="742"/>
                    </a:lnTo>
                    <a:lnTo>
                      <a:pt x="2430" y="710"/>
                    </a:lnTo>
                    <a:lnTo>
                      <a:pt x="2435" y="694"/>
                    </a:lnTo>
                    <a:lnTo>
                      <a:pt x="2436" y="670"/>
                    </a:lnTo>
                    <a:lnTo>
                      <a:pt x="2425" y="651"/>
                    </a:lnTo>
                    <a:lnTo>
                      <a:pt x="2423" y="643"/>
                    </a:lnTo>
                    <a:lnTo>
                      <a:pt x="2422" y="632"/>
                    </a:lnTo>
                    <a:lnTo>
                      <a:pt x="2416" y="631"/>
                    </a:lnTo>
                    <a:lnTo>
                      <a:pt x="2412" y="628"/>
                    </a:lnTo>
                    <a:lnTo>
                      <a:pt x="2397" y="615"/>
                    </a:lnTo>
                    <a:lnTo>
                      <a:pt x="2366" y="600"/>
                    </a:lnTo>
                    <a:lnTo>
                      <a:pt x="2360" y="599"/>
                    </a:lnTo>
                    <a:lnTo>
                      <a:pt x="2352" y="595"/>
                    </a:lnTo>
                    <a:lnTo>
                      <a:pt x="2344" y="585"/>
                    </a:lnTo>
                    <a:lnTo>
                      <a:pt x="2330" y="579"/>
                    </a:lnTo>
                    <a:lnTo>
                      <a:pt x="2324" y="563"/>
                    </a:lnTo>
                    <a:lnTo>
                      <a:pt x="2321" y="540"/>
                    </a:lnTo>
                    <a:lnTo>
                      <a:pt x="2314" y="527"/>
                    </a:lnTo>
                    <a:lnTo>
                      <a:pt x="2303" y="518"/>
                    </a:lnTo>
                    <a:lnTo>
                      <a:pt x="2271" y="501"/>
                    </a:lnTo>
                    <a:lnTo>
                      <a:pt x="2257" y="492"/>
                    </a:lnTo>
                    <a:lnTo>
                      <a:pt x="2245" y="481"/>
                    </a:lnTo>
                    <a:lnTo>
                      <a:pt x="2231" y="474"/>
                    </a:lnTo>
                    <a:lnTo>
                      <a:pt x="2223" y="464"/>
                    </a:lnTo>
                    <a:lnTo>
                      <a:pt x="2232" y="436"/>
                    </a:lnTo>
                    <a:lnTo>
                      <a:pt x="2230" y="431"/>
                    </a:lnTo>
                    <a:lnTo>
                      <a:pt x="2216" y="414"/>
                    </a:lnTo>
                    <a:lnTo>
                      <a:pt x="2207" y="395"/>
                    </a:lnTo>
                    <a:lnTo>
                      <a:pt x="2203" y="391"/>
                    </a:lnTo>
                    <a:lnTo>
                      <a:pt x="2196" y="389"/>
                    </a:lnTo>
                    <a:lnTo>
                      <a:pt x="2189" y="389"/>
                    </a:lnTo>
                    <a:lnTo>
                      <a:pt x="2170" y="384"/>
                    </a:lnTo>
                    <a:lnTo>
                      <a:pt x="2106" y="377"/>
                    </a:lnTo>
                    <a:lnTo>
                      <a:pt x="2088" y="371"/>
                    </a:lnTo>
                    <a:lnTo>
                      <a:pt x="2075" y="363"/>
                    </a:lnTo>
                    <a:lnTo>
                      <a:pt x="2070" y="357"/>
                    </a:lnTo>
                    <a:lnTo>
                      <a:pt x="2054" y="331"/>
                    </a:lnTo>
                    <a:lnTo>
                      <a:pt x="2052" y="322"/>
                    </a:lnTo>
                    <a:lnTo>
                      <a:pt x="2049" y="301"/>
                    </a:lnTo>
                    <a:lnTo>
                      <a:pt x="2047" y="295"/>
                    </a:lnTo>
                    <a:lnTo>
                      <a:pt x="2043" y="289"/>
                    </a:lnTo>
                    <a:lnTo>
                      <a:pt x="2032" y="278"/>
                    </a:lnTo>
                    <a:lnTo>
                      <a:pt x="2026" y="267"/>
                    </a:lnTo>
                    <a:lnTo>
                      <a:pt x="2023" y="256"/>
                    </a:lnTo>
                    <a:lnTo>
                      <a:pt x="2020" y="234"/>
                    </a:lnTo>
                    <a:lnTo>
                      <a:pt x="2019" y="230"/>
                    </a:lnTo>
                    <a:lnTo>
                      <a:pt x="2017" y="223"/>
                    </a:lnTo>
                    <a:lnTo>
                      <a:pt x="2015" y="204"/>
                    </a:lnTo>
                    <a:lnTo>
                      <a:pt x="2012" y="189"/>
                    </a:lnTo>
                    <a:lnTo>
                      <a:pt x="2007" y="153"/>
                    </a:lnTo>
                    <a:lnTo>
                      <a:pt x="2011" y="132"/>
                    </a:lnTo>
                    <a:lnTo>
                      <a:pt x="2028" y="104"/>
                    </a:lnTo>
                    <a:lnTo>
                      <a:pt x="2033" y="92"/>
                    </a:lnTo>
                    <a:lnTo>
                      <a:pt x="2031" y="79"/>
                    </a:lnTo>
                    <a:lnTo>
                      <a:pt x="2024" y="72"/>
                    </a:lnTo>
                    <a:lnTo>
                      <a:pt x="1991" y="62"/>
                    </a:lnTo>
                    <a:lnTo>
                      <a:pt x="1985" y="56"/>
                    </a:lnTo>
                    <a:lnTo>
                      <a:pt x="1980" y="49"/>
                    </a:lnTo>
                    <a:lnTo>
                      <a:pt x="1974" y="28"/>
                    </a:lnTo>
                    <a:lnTo>
                      <a:pt x="1966" y="13"/>
                    </a:lnTo>
                    <a:lnTo>
                      <a:pt x="1963" y="0"/>
                    </a:lnTo>
                    <a:lnTo>
                      <a:pt x="1612" y="26"/>
                    </a:lnTo>
                  </a:path>
                </a:pathLst>
              </a:custGeom>
              <a:solidFill>
                <a:srgbClr val="B1DDF6"/>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35" name="Freeform 291">
                <a:extLst>
                  <a:ext uri="{FF2B5EF4-FFF2-40B4-BE49-F238E27FC236}">
                    <a16:creationId xmlns:a16="http://schemas.microsoft.com/office/drawing/2014/main" id="{FD65D5DE-E98F-BA44-8E0C-2D90E9E22C30}"/>
                  </a:ext>
                </a:extLst>
              </p:cNvPr>
              <p:cNvSpPr>
                <a:spLocks noChangeArrowheads="1"/>
              </p:cNvSpPr>
              <p:nvPr/>
            </p:nvSpPr>
            <p:spPr bwMode="auto">
              <a:xfrm>
                <a:off x="5326648" y="2521859"/>
                <a:ext cx="663745" cy="491316"/>
              </a:xfrm>
              <a:custGeom>
                <a:avLst/>
                <a:gdLst>
                  <a:gd name="T0" fmla="*/ 2784 w 2816"/>
                  <a:gd name="T1" fmla="*/ 2084 h 2085"/>
                  <a:gd name="T2" fmla="*/ 2815 w 2816"/>
                  <a:gd name="T3" fmla="*/ 133 h 2085"/>
                  <a:gd name="T4" fmla="*/ 1883 w 2816"/>
                  <a:gd name="T5" fmla="*/ 105 h 2085"/>
                  <a:gd name="T6" fmla="*/ 1166 w 2816"/>
                  <a:gd name="T7" fmla="*/ 70 h 2085"/>
                  <a:gd name="T8" fmla="*/ 330 w 2816"/>
                  <a:gd name="T9" fmla="*/ 13 h 2085"/>
                  <a:gd name="T10" fmla="*/ 159 w 2816"/>
                  <a:gd name="T11" fmla="*/ 0 h 2085"/>
                  <a:gd name="T12" fmla="*/ 0 w 2816"/>
                  <a:gd name="T13" fmla="*/ 1945 h 2085"/>
                  <a:gd name="T14" fmla="*/ 442 w 2816"/>
                  <a:gd name="T15" fmla="*/ 1979 h 2085"/>
                  <a:gd name="T16" fmla="*/ 1119 w 2816"/>
                  <a:gd name="T17" fmla="*/ 2022 h 2085"/>
                  <a:gd name="T18" fmla="*/ 1721 w 2816"/>
                  <a:gd name="T19" fmla="*/ 2051 h 2085"/>
                  <a:gd name="T20" fmla="*/ 2693 w 2816"/>
                  <a:gd name="T21" fmla="*/ 2082 h 2085"/>
                  <a:gd name="T22" fmla="*/ 2784 w 2816"/>
                  <a:gd name="T23" fmla="*/ 2084 h 20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16" h="2085">
                    <a:moveTo>
                      <a:pt x="2784" y="2084"/>
                    </a:moveTo>
                    <a:lnTo>
                      <a:pt x="2815" y="133"/>
                    </a:lnTo>
                    <a:lnTo>
                      <a:pt x="1883" y="105"/>
                    </a:lnTo>
                    <a:lnTo>
                      <a:pt x="1166" y="70"/>
                    </a:lnTo>
                    <a:lnTo>
                      <a:pt x="330" y="13"/>
                    </a:lnTo>
                    <a:lnTo>
                      <a:pt x="159" y="0"/>
                    </a:lnTo>
                    <a:lnTo>
                      <a:pt x="0" y="1945"/>
                    </a:lnTo>
                    <a:lnTo>
                      <a:pt x="442" y="1979"/>
                    </a:lnTo>
                    <a:lnTo>
                      <a:pt x="1119" y="2022"/>
                    </a:lnTo>
                    <a:lnTo>
                      <a:pt x="1721" y="2051"/>
                    </a:lnTo>
                    <a:lnTo>
                      <a:pt x="2693" y="2082"/>
                    </a:lnTo>
                    <a:lnTo>
                      <a:pt x="2784" y="2084"/>
                    </a:lnTo>
                  </a:path>
                </a:pathLst>
              </a:custGeom>
              <a:solidFill>
                <a:schemeClr val="accent2"/>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36" name="Freeform 295">
                <a:extLst>
                  <a:ext uri="{FF2B5EF4-FFF2-40B4-BE49-F238E27FC236}">
                    <a16:creationId xmlns:a16="http://schemas.microsoft.com/office/drawing/2014/main" id="{84F00AD7-FC2E-9CFE-F49A-76025F79DF84}"/>
                  </a:ext>
                </a:extLst>
              </p:cNvPr>
              <p:cNvSpPr>
                <a:spLocks noChangeArrowheads="1"/>
              </p:cNvSpPr>
              <p:nvPr/>
            </p:nvSpPr>
            <p:spPr bwMode="auto">
              <a:xfrm>
                <a:off x="3988771" y="2206086"/>
                <a:ext cx="820592" cy="1212191"/>
              </a:xfrm>
              <a:custGeom>
                <a:avLst/>
                <a:gdLst>
                  <a:gd name="T0" fmla="*/ 1235 w 3482"/>
                  <a:gd name="T1" fmla="*/ 3994 h 5146"/>
                  <a:gd name="T2" fmla="*/ 1402 w 3482"/>
                  <a:gd name="T3" fmla="*/ 4102 h 5146"/>
                  <a:gd name="T4" fmla="*/ 1484 w 3482"/>
                  <a:gd name="T5" fmla="*/ 4215 h 5146"/>
                  <a:gd name="T6" fmla="*/ 1686 w 3482"/>
                  <a:gd name="T7" fmla="*/ 4271 h 5146"/>
                  <a:gd name="T8" fmla="*/ 1714 w 3482"/>
                  <a:gd name="T9" fmla="*/ 4421 h 5146"/>
                  <a:gd name="T10" fmla="*/ 1792 w 3482"/>
                  <a:gd name="T11" fmla="*/ 4420 h 5146"/>
                  <a:gd name="T12" fmla="*/ 2045 w 3482"/>
                  <a:gd name="T13" fmla="*/ 4676 h 5146"/>
                  <a:gd name="T14" fmla="*/ 2107 w 3482"/>
                  <a:gd name="T15" fmla="*/ 4967 h 5146"/>
                  <a:gd name="T16" fmla="*/ 2158 w 3482"/>
                  <a:gd name="T17" fmla="*/ 5043 h 5146"/>
                  <a:gd name="T18" fmla="*/ 3214 w 3482"/>
                  <a:gd name="T19" fmla="*/ 5143 h 5146"/>
                  <a:gd name="T20" fmla="*/ 3252 w 3482"/>
                  <a:gd name="T21" fmla="*/ 5035 h 5146"/>
                  <a:gd name="T22" fmla="*/ 3171 w 3482"/>
                  <a:gd name="T23" fmla="*/ 4864 h 5146"/>
                  <a:gd name="T24" fmla="*/ 3239 w 3482"/>
                  <a:gd name="T25" fmla="*/ 4771 h 5146"/>
                  <a:gd name="T26" fmla="*/ 3296 w 3482"/>
                  <a:gd name="T27" fmla="*/ 4638 h 5146"/>
                  <a:gd name="T28" fmla="*/ 3309 w 3482"/>
                  <a:gd name="T29" fmla="*/ 4537 h 5146"/>
                  <a:gd name="T30" fmla="*/ 3466 w 3482"/>
                  <a:gd name="T31" fmla="*/ 4417 h 5146"/>
                  <a:gd name="T32" fmla="*/ 3396 w 3482"/>
                  <a:gd name="T33" fmla="*/ 4317 h 5146"/>
                  <a:gd name="T34" fmla="*/ 3378 w 3482"/>
                  <a:gd name="T35" fmla="*/ 4245 h 5146"/>
                  <a:gd name="T36" fmla="*/ 3320 w 3482"/>
                  <a:gd name="T37" fmla="*/ 4107 h 5146"/>
                  <a:gd name="T38" fmla="*/ 1518 w 3482"/>
                  <a:gd name="T39" fmla="*/ 1716 h 5146"/>
                  <a:gd name="T40" fmla="*/ 203 w 3482"/>
                  <a:gd name="T41" fmla="*/ 92 h 5146"/>
                  <a:gd name="T42" fmla="*/ 234 w 3482"/>
                  <a:gd name="T43" fmla="*/ 245 h 5146"/>
                  <a:gd name="T44" fmla="*/ 162 w 3482"/>
                  <a:gd name="T45" fmla="*/ 431 h 5146"/>
                  <a:gd name="T46" fmla="*/ 153 w 3482"/>
                  <a:gd name="T47" fmla="*/ 567 h 5146"/>
                  <a:gd name="T48" fmla="*/ 57 w 3482"/>
                  <a:gd name="T49" fmla="*/ 627 h 5146"/>
                  <a:gd name="T50" fmla="*/ 10 w 3482"/>
                  <a:gd name="T51" fmla="*/ 765 h 5146"/>
                  <a:gd name="T52" fmla="*/ 82 w 3482"/>
                  <a:gd name="T53" fmla="*/ 941 h 5146"/>
                  <a:gd name="T54" fmla="*/ 145 w 3482"/>
                  <a:gd name="T55" fmla="*/ 1170 h 5146"/>
                  <a:gd name="T56" fmla="*/ 109 w 3482"/>
                  <a:gd name="T57" fmla="*/ 1322 h 5146"/>
                  <a:gd name="T58" fmla="*/ 102 w 3482"/>
                  <a:gd name="T59" fmla="*/ 1482 h 5146"/>
                  <a:gd name="T60" fmla="*/ 228 w 3482"/>
                  <a:gd name="T61" fmla="*/ 1731 h 5146"/>
                  <a:gd name="T62" fmla="*/ 337 w 3482"/>
                  <a:gd name="T63" fmla="*/ 1938 h 5146"/>
                  <a:gd name="T64" fmla="*/ 298 w 3482"/>
                  <a:gd name="T65" fmla="*/ 1971 h 5146"/>
                  <a:gd name="T66" fmla="*/ 378 w 3482"/>
                  <a:gd name="T67" fmla="*/ 2070 h 5146"/>
                  <a:gd name="T68" fmla="*/ 458 w 3482"/>
                  <a:gd name="T69" fmla="*/ 2096 h 5146"/>
                  <a:gd name="T70" fmla="*/ 490 w 3482"/>
                  <a:gd name="T71" fmla="*/ 1987 h 5146"/>
                  <a:gd name="T72" fmla="*/ 613 w 3482"/>
                  <a:gd name="T73" fmla="*/ 2040 h 5146"/>
                  <a:gd name="T74" fmla="*/ 713 w 3482"/>
                  <a:gd name="T75" fmla="*/ 2052 h 5146"/>
                  <a:gd name="T76" fmla="*/ 809 w 3482"/>
                  <a:gd name="T77" fmla="*/ 2057 h 5146"/>
                  <a:gd name="T78" fmla="*/ 859 w 3482"/>
                  <a:gd name="T79" fmla="*/ 2132 h 5146"/>
                  <a:gd name="T80" fmla="*/ 787 w 3482"/>
                  <a:gd name="T81" fmla="*/ 2096 h 5146"/>
                  <a:gd name="T82" fmla="*/ 589 w 3482"/>
                  <a:gd name="T83" fmla="*/ 2064 h 5146"/>
                  <a:gd name="T84" fmla="*/ 503 w 3482"/>
                  <a:gd name="T85" fmla="*/ 2082 h 5146"/>
                  <a:gd name="T86" fmla="*/ 550 w 3482"/>
                  <a:gd name="T87" fmla="*/ 2203 h 5146"/>
                  <a:gd name="T88" fmla="*/ 595 w 3482"/>
                  <a:gd name="T89" fmla="*/ 2333 h 5146"/>
                  <a:gd name="T90" fmla="*/ 526 w 3482"/>
                  <a:gd name="T91" fmla="*/ 2316 h 5146"/>
                  <a:gd name="T92" fmla="*/ 472 w 3482"/>
                  <a:gd name="T93" fmla="*/ 2256 h 5146"/>
                  <a:gd name="T94" fmla="*/ 453 w 3482"/>
                  <a:gd name="T95" fmla="*/ 2153 h 5146"/>
                  <a:gd name="T96" fmla="*/ 434 w 3482"/>
                  <a:gd name="T97" fmla="*/ 2288 h 5146"/>
                  <a:gd name="T98" fmla="*/ 433 w 3482"/>
                  <a:gd name="T99" fmla="*/ 2448 h 5146"/>
                  <a:gd name="T100" fmla="*/ 541 w 3482"/>
                  <a:gd name="T101" fmla="*/ 2583 h 5146"/>
                  <a:gd name="T102" fmla="*/ 634 w 3482"/>
                  <a:gd name="T103" fmla="*/ 2699 h 5146"/>
                  <a:gd name="T104" fmla="*/ 556 w 3482"/>
                  <a:gd name="T105" fmla="*/ 2765 h 5146"/>
                  <a:gd name="T106" fmla="*/ 547 w 3482"/>
                  <a:gd name="T107" fmla="*/ 2866 h 5146"/>
                  <a:gd name="T108" fmla="*/ 608 w 3482"/>
                  <a:gd name="T109" fmla="*/ 2990 h 5146"/>
                  <a:gd name="T110" fmla="*/ 674 w 3482"/>
                  <a:gd name="T111" fmla="*/ 3132 h 5146"/>
                  <a:gd name="T112" fmla="*/ 750 w 3482"/>
                  <a:gd name="T113" fmla="*/ 3290 h 5146"/>
                  <a:gd name="T114" fmla="*/ 865 w 3482"/>
                  <a:gd name="T115" fmla="*/ 3449 h 5146"/>
                  <a:gd name="T116" fmla="*/ 875 w 3482"/>
                  <a:gd name="T117" fmla="*/ 3547 h 5146"/>
                  <a:gd name="T118" fmla="*/ 915 w 3482"/>
                  <a:gd name="T119" fmla="*/ 3651 h 5146"/>
                  <a:gd name="T120" fmla="*/ 900 w 3482"/>
                  <a:gd name="T121" fmla="*/ 3780 h 5146"/>
                  <a:gd name="T122" fmla="*/ 929 w 3482"/>
                  <a:gd name="T123" fmla="*/ 3902 h 5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82" h="5146">
                    <a:moveTo>
                      <a:pt x="1164" y="3982"/>
                    </a:moveTo>
                    <a:lnTo>
                      <a:pt x="1169" y="3982"/>
                    </a:lnTo>
                    <a:lnTo>
                      <a:pt x="1177" y="3980"/>
                    </a:lnTo>
                    <a:lnTo>
                      <a:pt x="1190" y="3979"/>
                    </a:lnTo>
                    <a:lnTo>
                      <a:pt x="1200" y="3986"/>
                    </a:lnTo>
                    <a:lnTo>
                      <a:pt x="1205" y="3991"/>
                    </a:lnTo>
                    <a:lnTo>
                      <a:pt x="1212" y="3998"/>
                    </a:lnTo>
                    <a:lnTo>
                      <a:pt x="1222" y="4003"/>
                    </a:lnTo>
                    <a:lnTo>
                      <a:pt x="1224" y="4003"/>
                    </a:lnTo>
                    <a:lnTo>
                      <a:pt x="1227" y="4000"/>
                    </a:lnTo>
                    <a:lnTo>
                      <a:pt x="1235" y="3994"/>
                    </a:lnTo>
                    <a:lnTo>
                      <a:pt x="1260" y="3993"/>
                    </a:lnTo>
                    <a:lnTo>
                      <a:pt x="1269" y="3998"/>
                    </a:lnTo>
                    <a:lnTo>
                      <a:pt x="1277" y="3999"/>
                    </a:lnTo>
                    <a:lnTo>
                      <a:pt x="1286" y="4002"/>
                    </a:lnTo>
                    <a:lnTo>
                      <a:pt x="1291" y="4006"/>
                    </a:lnTo>
                    <a:lnTo>
                      <a:pt x="1298" y="4015"/>
                    </a:lnTo>
                    <a:lnTo>
                      <a:pt x="1321" y="4030"/>
                    </a:lnTo>
                    <a:lnTo>
                      <a:pt x="1337" y="4039"/>
                    </a:lnTo>
                    <a:lnTo>
                      <a:pt x="1380" y="4092"/>
                    </a:lnTo>
                    <a:lnTo>
                      <a:pt x="1396" y="4097"/>
                    </a:lnTo>
                    <a:lnTo>
                      <a:pt x="1402" y="4102"/>
                    </a:lnTo>
                    <a:lnTo>
                      <a:pt x="1403" y="4110"/>
                    </a:lnTo>
                    <a:lnTo>
                      <a:pt x="1402" y="4116"/>
                    </a:lnTo>
                    <a:lnTo>
                      <a:pt x="1410" y="4123"/>
                    </a:lnTo>
                    <a:lnTo>
                      <a:pt x="1404" y="4132"/>
                    </a:lnTo>
                    <a:lnTo>
                      <a:pt x="1404" y="4135"/>
                    </a:lnTo>
                    <a:lnTo>
                      <a:pt x="1411" y="4154"/>
                    </a:lnTo>
                    <a:lnTo>
                      <a:pt x="1411" y="4158"/>
                    </a:lnTo>
                    <a:lnTo>
                      <a:pt x="1417" y="4162"/>
                    </a:lnTo>
                    <a:lnTo>
                      <a:pt x="1430" y="4178"/>
                    </a:lnTo>
                    <a:lnTo>
                      <a:pt x="1455" y="4189"/>
                    </a:lnTo>
                    <a:lnTo>
                      <a:pt x="1484" y="4215"/>
                    </a:lnTo>
                    <a:lnTo>
                      <a:pt x="1522" y="4233"/>
                    </a:lnTo>
                    <a:lnTo>
                      <a:pt x="1543" y="4239"/>
                    </a:lnTo>
                    <a:lnTo>
                      <a:pt x="1560" y="4250"/>
                    </a:lnTo>
                    <a:lnTo>
                      <a:pt x="1562" y="4254"/>
                    </a:lnTo>
                    <a:lnTo>
                      <a:pt x="1575" y="4250"/>
                    </a:lnTo>
                    <a:lnTo>
                      <a:pt x="1637" y="4253"/>
                    </a:lnTo>
                    <a:lnTo>
                      <a:pt x="1647" y="4256"/>
                    </a:lnTo>
                    <a:lnTo>
                      <a:pt x="1649" y="4258"/>
                    </a:lnTo>
                    <a:lnTo>
                      <a:pt x="1660" y="4254"/>
                    </a:lnTo>
                    <a:lnTo>
                      <a:pt x="1675" y="4261"/>
                    </a:lnTo>
                    <a:lnTo>
                      <a:pt x="1686" y="4271"/>
                    </a:lnTo>
                    <a:lnTo>
                      <a:pt x="1699" y="4287"/>
                    </a:lnTo>
                    <a:lnTo>
                      <a:pt x="1710" y="4314"/>
                    </a:lnTo>
                    <a:lnTo>
                      <a:pt x="1722" y="4358"/>
                    </a:lnTo>
                    <a:lnTo>
                      <a:pt x="1723" y="4368"/>
                    </a:lnTo>
                    <a:lnTo>
                      <a:pt x="1722" y="4377"/>
                    </a:lnTo>
                    <a:lnTo>
                      <a:pt x="1718" y="4397"/>
                    </a:lnTo>
                    <a:lnTo>
                      <a:pt x="1712" y="4405"/>
                    </a:lnTo>
                    <a:lnTo>
                      <a:pt x="1707" y="4409"/>
                    </a:lnTo>
                    <a:lnTo>
                      <a:pt x="1706" y="4412"/>
                    </a:lnTo>
                    <a:lnTo>
                      <a:pt x="1711" y="4420"/>
                    </a:lnTo>
                    <a:lnTo>
                      <a:pt x="1714" y="4421"/>
                    </a:lnTo>
                    <a:lnTo>
                      <a:pt x="1716" y="4421"/>
                    </a:lnTo>
                    <a:lnTo>
                      <a:pt x="1727" y="4419"/>
                    </a:lnTo>
                    <a:lnTo>
                      <a:pt x="1738" y="4436"/>
                    </a:lnTo>
                    <a:lnTo>
                      <a:pt x="1746" y="4441"/>
                    </a:lnTo>
                    <a:lnTo>
                      <a:pt x="1747" y="4435"/>
                    </a:lnTo>
                    <a:lnTo>
                      <a:pt x="1755" y="4418"/>
                    </a:lnTo>
                    <a:lnTo>
                      <a:pt x="1760" y="4413"/>
                    </a:lnTo>
                    <a:lnTo>
                      <a:pt x="1770" y="4413"/>
                    </a:lnTo>
                    <a:lnTo>
                      <a:pt x="1775" y="4411"/>
                    </a:lnTo>
                    <a:lnTo>
                      <a:pt x="1782" y="4410"/>
                    </a:lnTo>
                    <a:lnTo>
                      <a:pt x="1792" y="4420"/>
                    </a:lnTo>
                    <a:lnTo>
                      <a:pt x="1819" y="4425"/>
                    </a:lnTo>
                    <a:lnTo>
                      <a:pt x="1827" y="4432"/>
                    </a:lnTo>
                    <a:lnTo>
                      <a:pt x="1874" y="4496"/>
                    </a:lnTo>
                    <a:lnTo>
                      <a:pt x="1886" y="4509"/>
                    </a:lnTo>
                    <a:lnTo>
                      <a:pt x="1929" y="4541"/>
                    </a:lnTo>
                    <a:lnTo>
                      <a:pt x="1947" y="4561"/>
                    </a:lnTo>
                    <a:lnTo>
                      <a:pt x="1961" y="4586"/>
                    </a:lnTo>
                    <a:lnTo>
                      <a:pt x="1967" y="4591"/>
                    </a:lnTo>
                    <a:lnTo>
                      <a:pt x="1990" y="4612"/>
                    </a:lnTo>
                    <a:lnTo>
                      <a:pt x="2011" y="4642"/>
                    </a:lnTo>
                    <a:lnTo>
                      <a:pt x="2045" y="4676"/>
                    </a:lnTo>
                    <a:lnTo>
                      <a:pt x="2092" y="4766"/>
                    </a:lnTo>
                    <a:lnTo>
                      <a:pt x="2107" y="4818"/>
                    </a:lnTo>
                    <a:lnTo>
                      <a:pt x="2111" y="4845"/>
                    </a:lnTo>
                    <a:lnTo>
                      <a:pt x="2111" y="4854"/>
                    </a:lnTo>
                    <a:lnTo>
                      <a:pt x="2114" y="4862"/>
                    </a:lnTo>
                    <a:lnTo>
                      <a:pt x="2116" y="4913"/>
                    </a:lnTo>
                    <a:lnTo>
                      <a:pt x="2114" y="4925"/>
                    </a:lnTo>
                    <a:lnTo>
                      <a:pt x="2106" y="4937"/>
                    </a:lnTo>
                    <a:lnTo>
                      <a:pt x="2100" y="4943"/>
                    </a:lnTo>
                    <a:lnTo>
                      <a:pt x="2099" y="4949"/>
                    </a:lnTo>
                    <a:lnTo>
                      <a:pt x="2107" y="4967"/>
                    </a:lnTo>
                    <a:lnTo>
                      <a:pt x="2107" y="4976"/>
                    </a:lnTo>
                    <a:lnTo>
                      <a:pt x="2101" y="4996"/>
                    </a:lnTo>
                    <a:lnTo>
                      <a:pt x="2103" y="4996"/>
                    </a:lnTo>
                    <a:lnTo>
                      <a:pt x="2111" y="4993"/>
                    </a:lnTo>
                    <a:lnTo>
                      <a:pt x="2116" y="4994"/>
                    </a:lnTo>
                    <a:lnTo>
                      <a:pt x="2127" y="4998"/>
                    </a:lnTo>
                    <a:lnTo>
                      <a:pt x="2133" y="5003"/>
                    </a:lnTo>
                    <a:lnTo>
                      <a:pt x="2143" y="5010"/>
                    </a:lnTo>
                    <a:lnTo>
                      <a:pt x="2147" y="5015"/>
                    </a:lnTo>
                    <a:lnTo>
                      <a:pt x="2153" y="5027"/>
                    </a:lnTo>
                    <a:lnTo>
                      <a:pt x="2158" y="5043"/>
                    </a:lnTo>
                    <a:lnTo>
                      <a:pt x="2158" y="5055"/>
                    </a:lnTo>
                    <a:lnTo>
                      <a:pt x="2148" y="5065"/>
                    </a:lnTo>
                    <a:lnTo>
                      <a:pt x="2143" y="5063"/>
                    </a:lnTo>
                    <a:lnTo>
                      <a:pt x="2143" y="5071"/>
                    </a:lnTo>
                    <a:lnTo>
                      <a:pt x="2140" y="5081"/>
                    </a:lnTo>
                    <a:lnTo>
                      <a:pt x="2140" y="5091"/>
                    </a:lnTo>
                    <a:lnTo>
                      <a:pt x="3134" y="5145"/>
                    </a:lnTo>
                    <a:lnTo>
                      <a:pt x="3135" y="5142"/>
                    </a:lnTo>
                    <a:lnTo>
                      <a:pt x="3158" y="5129"/>
                    </a:lnTo>
                    <a:lnTo>
                      <a:pt x="3201" y="5144"/>
                    </a:lnTo>
                    <a:lnTo>
                      <a:pt x="3214" y="5143"/>
                    </a:lnTo>
                    <a:lnTo>
                      <a:pt x="3216" y="5141"/>
                    </a:lnTo>
                    <a:lnTo>
                      <a:pt x="3217" y="5134"/>
                    </a:lnTo>
                    <a:lnTo>
                      <a:pt x="3218" y="5126"/>
                    </a:lnTo>
                    <a:lnTo>
                      <a:pt x="3221" y="5114"/>
                    </a:lnTo>
                    <a:lnTo>
                      <a:pt x="3231" y="5105"/>
                    </a:lnTo>
                    <a:lnTo>
                      <a:pt x="3247" y="5097"/>
                    </a:lnTo>
                    <a:lnTo>
                      <a:pt x="3250" y="5094"/>
                    </a:lnTo>
                    <a:lnTo>
                      <a:pt x="3252" y="5087"/>
                    </a:lnTo>
                    <a:lnTo>
                      <a:pt x="3249" y="5054"/>
                    </a:lnTo>
                    <a:lnTo>
                      <a:pt x="3253" y="5039"/>
                    </a:lnTo>
                    <a:lnTo>
                      <a:pt x="3252" y="5035"/>
                    </a:lnTo>
                    <a:lnTo>
                      <a:pt x="3245" y="5020"/>
                    </a:lnTo>
                    <a:lnTo>
                      <a:pt x="3234" y="5012"/>
                    </a:lnTo>
                    <a:lnTo>
                      <a:pt x="3197" y="5004"/>
                    </a:lnTo>
                    <a:lnTo>
                      <a:pt x="3179" y="4994"/>
                    </a:lnTo>
                    <a:lnTo>
                      <a:pt x="3167" y="4971"/>
                    </a:lnTo>
                    <a:lnTo>
                      <a:pt x="3171" y="4951"/>
                    </a:lnTo>
                    <a:lnTo>
                      <a:pt x="3180" y="4931"/>
                    </a:lnTo>
                    <a:lnTo>
                      <a:pt x="3184" y="4913"/>
                    </a:lnTo>
                    <a:lnTo>
                      <a:pt x="3184" y="4885"/>
                    </a:lnTo>
                    <a:lnTo>
                      <a:pt x="3183" y="4882"/>
                    </a:lnTo>
                    <a:lnTo>
                      <a:pt x="3171" y="4864"/>
                    </a:lnTo>
                    <a:lnTo>
                      <a:pt x="3172" y="4851"/>
                    </a:lnTo>
                    <a:lnTo>
                      <a:pt x="3180" y="4835"/>
                    </a:lnTo>
                    <a:lnTo>
                      <a:pt x="3184" y="4831"/>
                    </a:lnTo>
                    <a:lnTo>
                      <a:pt x="3181" y="4826"/>
                    </a:lnTo>
                    <a:lnTo>
                      <a:pt x="3177" y="4817"/>
                    </a:lnTo>
                    <a:lnTo>
                      <a:pt x="3174" y="4805"/>
                    </a:lnTo>
                    <a:lnTo>
                      <a:pt x="3186" y="4799"/>
                    </a:lnTo>
                    <a:lnTo>
                      <a:pt x="3209" y="4801"/>
                    </a:lnTo>
                    <a:lnTo>
                      <a:pt x="3216" y="4799"/>
                    </a:lnTo>
                    <a:lnTo>
                      <a:pt x="3221" y="4796"/>
                    </a:lnTo>
                    <a:lnTo>
                      <a:pt x="3239" y="4771"/>
                    </a:lnTo>
                    <a:lnTo>
                      <a:pt x="3246" y="4758"/>
                    </a:lnTo>
                    <a:lnTo>
                      <a:pt x="3267" y="4739"/>
                    </a:lnTo>
                    <a:lnTo>
                      <a:pt x="3268" y="4736"/>
                    </a:lnTo>
                    <a:lnTo>
                      <a:pt x="3267" y="4726"/>
                    </a:lnTo>
                    <a:lnTo>
                      <a:pt x="3269" y="4714"/>
                    </a:lnTo>
                    <a:lnTo>
                      <a:pt x="3274" y="4711"/>
                    </a:lnTo>
                    <a:lnTo>
                      <a:pt x="3281" y="4681"/>
                    </a:lnTo>
                    <a:lnTo>
                      <a:pt x="3293" y="4668"/>
                    </a:lnTo>
                    <a:lnTo>
                      <a:pt x="3289" y="4650"/>
                    </a:lnTo>
                    <a:lnTo>
                      <a:pt x="3295" y="4645"/>
                    </a:lnTo>
                    <a:lnTo>
                      <a:pt x="3296" y="4638"/>
                    </a:lnTo>
                    <a:lnTo>
                      <a:pt x="3295" y="4638"/>
                    </a:lnTo>
                    <a:lnTo>
                      <a:pt x="3290" y="4631"/>
                    </a:lnTo>
                    <a:lnTo>
                      <a:pt x="3290" y="4616"/>
                    </a:lnTo>
                    <a:lnTo>
                      <a:pt x="3292" y="4603"/>
                    </a:lnTo>
                    <a:lnTo>
                      <a:pt x="3292" y="4592"/>
                    </a:lnTo>
                    <a:lnTo>
                      <a:pt x="3304" y="4584"/>
                    </a:lnTo>
                    <a:lnTo>
                      <a:pt x="3299" y="4576"/>
                    </a:lnTo>
                    <a:lnTo>
                      <a:pt x="3295" y="4567"/>
                    </a:lnTo>
                    <a:lnTo>
                      <a:pt x="3294" y="4559"/>
                    </a:lnTo>
                    <a:lnTo>
                      <a:pt x="3299" y="4544"/>
                    </a:lnTo>
                    <a:lnTo>
                      <a:pt x="3309" y="4537"/>
                    </a:lnTo>
                    <a:lnTo>
                      <a:pt x="3328" y="4528"/>
                    </a:lnTo>
                    <a:lnTo>
                      <a:pt x="3341" y="4516"/>
                    </a:lnTo>
                    <a:lnTo>
                      <a:pt x="3345" y="4510"/>
                    </a:lnTo>
                    <a:lnTo>
                      <a:pt x="3351" y="4488"/>
                    </a:lnTo>
                    <a:lnTo>
                      <a:pt x="3358" y="4478"/>
                    </a:lnTo>
                    <a:lnTo>
                      <a:pt x="3367" y="4470"/>
                    </a:lnTo>
                    <a:lnTo>
                      <a:pt x="3384" y="4468"/>
                    </a:lnTo>
                    <a:lnTo>
                      <a:pt x="3431" y="4443"/>
                    </a:lnTo>
                    <a:lnTo>
                      <a:pt x="3437" y="4442"/>
                    </a:lnTo>
                    <a:lnTo>
                      <a:pt x="3450" y="4429"/>
                    </a:lnTo>
                    <a:lnTo>
                      <a:pt x="3466" y="4417"/>
                    </a:lnTo>
                    <a:lnTo>
                      <a:pt x="3479" y="4409"/>
                    </a:lnTo>
                    <a:lnTo>
                      <a:pt x="3481" y="4406"/>
                    </a:lnTo>
                    <a:lnTo>
                      <a:pt x="3480" y="4399"/>
                    </a:lnTo>
                    <a:lnTo>
                      <a:pt x="3481" y="4395"/>
                    </a:lnTo>
                    <a:lnTo>
                      <a:pt x="3471" y="4386"/>
                    </a:lnTo>
                    <a:lnTo>
                      <a:pt x="3464" y="4377"/>
                    </a:lnTo>
                    <a:lnTo>
                      <a:pt x="3458" y="4373"/>
                    </a:lnTo>
                    <a:lnTo>
                      <a:pt x="3427" y="4343"/>
                    </a:lnTo>
                    <a:lnTo>
                      <a:pt x="3420" y="4334"/>
                    </a:lnTo>
                    <a:lnTo>
                      <a:pt x="3407" y="4321"/>
                    </a:lnTo>
                    <a:lnTo>
                      <a:pt x="3396" y="4317"/>
                    </a:lnTo>
                    <a:lnTo>
                      <a:pt x="3390" y="4306"/>
                    </a:lnTo>
                    <a:lnTo>
                      <a:pt x="3389" y="4291"/>
                    </a:lnTo>
                    <a:lnTo>
                      <a:pt x="3391" y="4290"/>
                    </a:lnTo>
                    <a:lnTo>
                      <a:pt x="3394" y="4281"/>
                    </a:lnTo>
                    <a:lnTo>
                      <a:pt x="3394" y="4281"/>
                    </a:lnTo>
                    <a:lnTo>
                      <a:pt x="3392" y="4280"/>
                    </a:lnTo>
                    <a:lnTo>
                      <a:pt x="3391" y="4275"/>
                    </a:lnTo>
                    <a:lnTo>
                      <a:pt x="3391" y="4267"/>
                    </a:lnTo>
                    <a:lnTo>
                      <a:pt x="3388" y="4263"/>
                    </a:lnTo>
                    <a:lnTo>
                      <a:pt x="3383" y="4257"/>
                    </a:lnTo>
                    <a:lnTo>
                      <a:pt x="3378" y="4245"/>
                    </a:lnTo>
                    <a:lnTo>
                      <a:pt x="3378" y="4242"/>
                    </a:lnTo>
                    <a:lnTo>
                      <a:pt x="3380" y="4228"/>
                    </a:lnTo>
                    <a:lnTo>
                      <a:pt x="3378" y="4224"/>
                    </a:lnTo>
                    <a:lnTo>
                      <a:pt x="3360" y="4170"/>
                    </a:lnTo>
                    <a:lnTo>
                      <a:pt x="3350" y="4166"/>
                    </a:lnTo>
                    <a:lnTo>
                      <a:pt x="3341" y="4159"/>
                    </a:lnTo>
                    <a:lnTo>
                      <a:pt x="3336" y="4145"/>
                    </a:lnTo>
                    <a:lnTo>
                      <a:pt x="3337" y="4129"/>
                    </a:lnTo>
                    <a:lnTo>
                      <a:pt x="3334" y="4118"/>
                    </a:lnTo>
                    <a:lnTo>
                      <a:pt x="3332" y="4114"/>
                    </a:lnTo>
                    <a:lnTo>
                      <a:pt x="3320" y="4107"/>
                    </a:lnTo>
                    <a:lnTo>
                      <a:pt x="3316" y="4096"/>
                    </a:lnTo>
                    <a:lnTo>
                      <a:pt x="3320" y="4036"/>
                    </a:lnTo>
                    <a:lnTo>
                      <a:pt x="3123" y="3794"/>
                    </a:lnTo>
                    <a:lnTo>
                      <a:pt x="2838" y="3431"/>
                    </a:lnTo>
                    <a:lnTo>
                      <a:pt x="2620" y="3146"/>
                    </a:lnTo>
                    <a:lnTo>
                      <a:pt x="2433" y="2911"/>
                    </a:lnTo>
                    <a:lnTo>
                      <a:pt x="2128" y="2517"/>
                    </a:lnTo>
                    <a:lnTo>
                      <a:pt x="1895" y="2232"/>
                    </a:lnTo>
                    <a:lnTo>
                      <a:pt x="1665" y="1947"/>
                    </a:lnTo>
                    <a:lnTo>
                      <a:pt x="1511" y="1753"/>
                    </a:lnTo>
                    <a:lnTo>
                      <a:pt x="1518" y="1716"/>
                    </a:lnTo>
                    <a:lnTo>
                      <a:pt x="1774" y="312"/>
                    </a:lnTo>
                    <a:lnTo>
                      <a:pt x="1298" y="222"/>
                    </a:lnTo>
                    <a:lnTo>
                      <a:pt x="719" y="104"/>
                    </a:lnTo>
                    <a:lnTo>
                      <a:pt x="237" y="0"/>
                    </a:lnTo>
                    <a:lnTo>
                      <a:pt x="238" y="4"/>
                    </a:lnTo>
                    <a:lnTo>
                      <a:pt x="237" y="11"/>
                    </a:lnTo>
                    <a:lnTo>
                      <a:pt x="225" y="58"/>
                    </a:lnTo>
                    <a:lnTo>
                      <a:pt x="220" y="65"/>
                    </a:lnTo>
                    <a:lnTo>
                      <a:pt x="207" y="82"/>
                    </a:lnTo>
                    <a:lnTo>
                      <a:pt x="198" y="89"/>
                    </a:lnTo>
                    <a:lnTo>
                      <a:pt x="203" y="92"/>
                    </a:lnTo>
                    <a:lnTo>
                      <a:pt x="219" y="110"/>
                    </a:lnTo>
                    <a:lnTo>
                      <a:pt x="233" y="133"/>
                    </a:lnTo>
                    <a:lnTo>
                      <a:pt x="229" y="156"/>
                    </a:lnTo>
                    <a:lnTo>
                      <a:pt x="233" y="179"/>
                    </a:lnTo>
                    <a:lnTo>
                      <a:pt x="236" y="188"/>
                    </a:lnTo>
                    <a:lnTo>
                      <a:pt x="232" y="205"/>
                    </a:lnTo>
                    <a:lnTo>
                      <a:pt x="235" y="211"/>
                    </a:lnTo>
                    <a:lnTo>
                      <a:pt x="239" y="215"/>
                    </a:lnTo>
                    <a:lnTo>
                      <a:pt x="246" y="221"/>
                    </a:lnTo>
                    <a:lnTo>
                      <a:pt x="235" y="232"/>
                    </a:lnTo>
                    <a:lnTo>
                      <a:pt x="234" y="245"/>
                    </a:lnTo>
                    <a:lnTo>
                      <a:pt x="233" y="277"/>
                    </a:lnTo>
                    <a:lnTo>
                      <a:pt x="229" y="291"/>
                    </a:lnTo>
                    <a:lnTo>
                      <a:pt x="215" y="318"/>
                    </a:lnTo>
                    <a:lnTo>
                      <a:pt x="207" y="341"/>
                    </a:lnTo>
                    <a:lnTo>
                      <a:pt x="191" y="373"/>
                    </a:lnTo>
                    <a:lnTo>
                      <a:pt x="180" y="389"/>
                    </a:lnTo>
                    <a:lnTo>
                      <a:pt x="170" y="408"/>
                    </a:lnTo>
                    <a:lnTo>
                      <a:pt x="164" y="412"/>
                    </a:lnTo>
                    <a:lnTo>
                      <a:pt x="162" y="417"/>
                    </a:lnTo>
                    <a:lnTo>
                      <a:pt x="161" y="425"/>
                    </a:lnTo>
                    <a:lnTo>
                      <a:pt x="162" y="431"/>
                    </a:lnTo>
                    <a:lnTo>
                      <a:pt x="160" y="437"/>
                    </a:lnTo>
                    <a:lnTo>
                      <a:pt x="167" y="455"/>
                    </a:lnTo>
                    <a:lnTo>
                      <a:pt x="169" y="470"/>
                    </a:lnTo>
                    <a:lnTo>
                      <a:pt x="166" y="482"/>
                    </a:lnTo>
                    <a:lnTo>
                      <a:pt x="136" y="535"/>
                    </a:lnTo>
                    <a:lnTo>
                      <a:pt x="148" y="539"/>
                    </a:lnTo>
                    <a:lnTo>
                      <a:pt x="155" y="537"/>
                    </a:lnTo>
                    <a:lnTo>
                      <a:pt x="160" y="544"/>
                    </a:lnTo>
                    <a:lnTo>
                      <a:pt x="168" y="547"/>
                    </a:lnTo>
                    <a:lnTo>
                      <a:pt x="163" y="556"/>
                    </a:lnTo>
                    <a:lnTo>
                      <a:pt x="153" y="567"/>
                    </a:lnTo>
                    <a:lnTo>
                      <a:pt x="142" y="571"/>
                    </a:lnTo>
                    <a:lnTo>
                      <a:pt x="132" y="570"/>
                    </a:lnTo>
                    <a:lnTo>
                      <a:pt x="124" y="571"/>
                    </a:lnTo>
                    <a:lnTo>
                      <a:pt x="120" y="575"/>
                    </a:lnTo>
                    <a:lnTo>
                      <a:pt x="103" y="594"/>
                    </a:lnTo>
                    <a:lnTo>
                      <a:pt x="98" y="612"/>
                    </a:lnTo>
                    <a:lnTo>
                      <a:pt x="88" y="628"/>
                    </a:lnTo>
                    <a:lnTo>
                      <a:pt x="71" y="615"/>
                    </a:lnTo>
                    <a:lnTo>
                      <a:pt x="69" y="611"/>
                    </a:lnTo>
                    <a:lnTo>
                      <a:pt x="63" y="618"/>
                    </a:lnTo>
                    <a:lnTo>
                      <a:pt x="57" y="627"/>
                    </a:lnTo>
                    <a:lnTo>
                      <a:pt x="59" y="639"/>
                    </a:lnTo>
                    <a:lnTo>
                      <a:pt x="51" y="640"/>
                    </a:lnTo>
                    <a:lnTo>
                      <a:pt x="48" y="646"/>
                    </a:lnTo>
                    <a:lnTo>
                      <a:pt x="30" y="668"/>
                    </a:lnTo>
                    <a:lnTo>
                      <a:pt x="17" y="691"/>
                    </a:lnTo>
                    <a:lnTo>
                      <a:pt x="15" y="698"/>
                    </a:lnTo>
                    <a:lnTo>
                      <a:pt x="11" y="706"/>
                    </a:lnTo>
                    <a:lnTo>
                      <a:pt x="3" y="719"/>
                    </a:lnTo>
                    <a:lnTo>
                      <a:pt x="2" y="722"/>
                    </a:lnTo>
                    <a:lnTo>
                      <a:pt x="6" y="732"/>
                    </a:lnTo>
                    <a:lnTo>
                      <a:pt x="10" y="765"/>
                    </a:lnTo>
                    <a:lnTo>
                      <a:pt x="10" y="780"/>
                    </a:lnTo>
                    <a:lnTo>
                      <a:pt x="1" y="802"/>
                    </a:lnTo>
                    <a:lnTo>
                      <a:pt x="0" y="809"/>
                    </a:lnTo>
                    <a:lnTo>
                      <a:pt x="3" y="813"/>
                    </a:lnTo>
                    <a:lnTo>
                      <a:pt x="6" y="816"/>
                    </a:lnTo>
                    <a:lnTo>
                      <a:pt x="48" y="872"/>
                    </a:lnTo>
                    <a:lnTo>
                      <a:pt x="65" y="888"/>
                    </a:lnTo>
                    <a:lnTo>
                      <a:pt x="72" y="897"/>
                    </a:lnTo>
                    <a:lnTo>
                      <a:pt x="83" y="925"/>
                    </a:lnTo>
                    <a:lnTo>
                      <a:pt x="83" y="929"/>
                    </a:lnTo>
                    <a:lnTo>
                      <a:pt x="82" y="941"/>
                    </a:lnTo>
                    <a:lnTo>
                      <a:pt x="82" y="942"/>
                    </a:lnTo>
                    <a:lnTo>
                      <a:pt x="95" y="951"/>
                    </a:lnTo>
                    <a:lnTo>
                      <a:pt x="105" y="965"/>
                    </a:lnTo>
                    <a:lnTo>
                      <a:pt x="143" y="1058"/>
                    </a:lnTo>
                    <a:lnTo>
                      <a:pt x="143" y="1067"/>
                    </a:lnTo>
                    <a:lnTo>
                      <a:pt x="141" y="1089"/>
                    </a:lnTo>
                    <a:lnTo>
                      <a:pt x="143" y="1105"/>
                    </a:lnTo>
                    <a:lnTo>
                      <a:pt x="148" y="1108"/>
                    </a:lnTo>
                    <a:lnTo>
                      <a:pt x="152" y="1126"/>
                    </a:lnTo>
                    <a:lnTo>
                      <a:pt x="153" y="1136"/>
                    </a:lnTo>
                    <a:lnTo>
                      <a:pt x="145" y="1170"/>
                    </a:lnTo>
                    <a:lnTo>
                      <a:pt x="149" y="1201"/>
                    </a:lnTo>
                    <a:lnTo>
                      <a:pt x="145" y="1210"/>
                    </a:lnTo>
                    <a:lnTo>
                      <a:pt x="138" y="1213"/>
                    </a:lnTo>
                    <a:lnTo>
                      <a:pt x="133" y="1221"/>
                    </a:lnTo>
                    <a:lnTo>
                      <a:pt x="124" y="1240"/>
                    </a:lnTo>
                    <a:lnTo>
                      <a:pt x="113" y="1272"/>
                    </a:lnTo>
                    <a:lnTo>
                      <a:pt x="104" y="1286"/>
                    </a:lnTo>
                    <a:lnTo>
                      <a:pt x="108" y="1304"/>
                    </a:lnTo>
                    <a:lnTo>
                      <a:pt x="106" y="1311"/>
                    </a:lnTo>
                    <a:lnTo>
                      <a:pt x="108" y="1315"/>
                    </a:lnTo>
                    <a:lnTo>
                      <a:pt x="109" y="1322"/>
                    </a:lnTo>
                    <a:lnTo>
                      <a:pt x="111" y="1337"/>
                    </a:lnTo>
                    <a:lnTo>
                      <a:pt x="111" y="1360"/>
                    </a:lnTo>
                    <a:lnTo>
                      <a:pt x="112" y="1368"/>
                    </a:lnTo>
                    <a:lnTo>
                      <a:pt x="117" y="1373"/>
                    </a:lnTo>
                    <a:lnTo>
                      <a:pt x="124" y="1412"/>
                    </a:lnTo>
                    <a:lnTo>
                      <a:pt x="124" y="1419"/>
                    </a:lnTo>
                    <a:lnTo>
                      <a:pt x="119" y="1440"/>
                    </a:lnTo>
                    <a:lnTo>
                      <a:pt x="121" y="1456"/>
                    </a:lnTo>
                    <a:lnTo>
                      <a:pt x="114" y="1472"/>
                    </a:lnTo>
                    <a:lnTo>
                      <a:pt x="107" y="1479"/>
                    </a:lnTo>
                    <a:lnTo>
                      <a:pt x="102" y="1482"/>
                    </a:lnTo>
                    <a:lnTo>
                      <a:pt x="98" y="1486"/>
                    </a:lnTo>
                    <a:lnTo>
                      <a:pt x="97" y="1497"/>
                    </a:lnTo>
                    <a:lnTo>
                      <a:pt x="103" y="1513"/>
                    </a:lnTo>
                    <a:lnTo>
                      <a:pt x="123" y="1547"/>
                    </a:lnTo>
                    <a:lnTo>
                      <a:pt x="141" y="1569"/>
                    </a:lnTo>
                    <a:lnTo>
                      <a:pt x="145" y="1582"/>
                    </a:lnTo>
                    <a:lnTo>
                      <a:pt x="150" y="1590"/>
                    </a:lnTo>
                    <a:lnTo>
                      <a:pt x="162" y="1602"/>
                    </a:lnTo>
                    <a:lnTo>
                      <a:pt x="172" y="1618"/>
                    </a:lnTo>
                    <a:lnTo>
                      <a:pt x="219" y="1718"/>
                    </a:lnTo>
                    <a:lnTo>
                      <a:pt x="228" y="1731"/>
                    </a:lnTo>
                    <a:lnTo>
                      <a:pt x="270" y="1766"/>
                    </a:lnTo>
                    <a:lnTo>
                      <a:pt x="280" y="1783"/>
                    </a:lnTo>
                    <a:lnTo>
                      <a:pt x="284" y="1812"/>
                    </a:lnTo>
                    <a:lnTo>
                      <a:pt x="292" y="1825"/>
                    </a:lnTo>
                    <a:lnTo>
                      <a:pt x="289" y="1839"/>
                    </a:lnTo>
                    <a:lnTo>
                      <a:pt x="310" y="1862"/>
                    </a:lnTo>
                    <a:lnTo>
                      <a:pt x="316" y="1873"/>
                    </a:lnTo>
                    <a:lnTo>
                      <a:pt x="317" y="1877"/>
                    </a:lnTo>
                    <a:lnTo>
                      <a:pt x="317" y="1890"/>
                    </a:lnTo>
                    <a:lnTo>
                      <a:pt x="325" y="1904"/>
                    </a:lnTo>
                    <a:lnTo>
                      <a:pt x="337" y="1938"/>
                    </a:lnTo>
                    <a:lnTo>
                      <a:pt x="348" y="1959"/>
                    </a:lnTo>
                    <a:lnTo>
                      <a:pt x="353" y="1974"/>
                    </a:lnTo>
                    <a:lnTo>
                      <a:pt x="353" y="1986"/>
                    </a:lnTo>
                    <a:lnTo>
                      <a:pt x="338" y="1989"/>
                    </a:lnTo>
                    <a:lnTo>
                      <a:pt x="333" y="1978"/>
                    </a:lnTo>
                    <a:lnTo>
                      <a:pt x="326" y="1969"/>
                    </a:lnTo>
                    <a:lnTo>
                      <a:pt x="318" y="1953"/>
                    </a:lnTo>
                    <a:lnTo>
                      <a:pt x="317" y="1939"/>
                    </a:lnTo>
                    <a:lnTo>
                      <a:pt x="314" y="1931"/>
                    </a:lnTo>
                    <a:lnTo>
                      <a:pt x="312" y="1945"/>
                    </a:lnTo>
                    <a:lnTo>
                      <a:pt x="298" y="1971"/>
                    </a:lnTo>
                    <a:lnTo>
                      <a:pt x="310" y="1958"/>
                    </a:lnTo>
                    <a:lnTo>
                      <a:pt x="317" y="1987"/>
                    </a:lnTo>
                    <a:lnTo>
                      <a:pt x="325" y="1996"/>
                    </a:lnTo>
                    <a:lnTo>
                      <a:pt x="349" y="2017"/>
                    </a:lnTo>
                    <a:lnTo>
                      <a:pt x="353" y="2022"/>
                    </a:lnTo>
                    <a:lnTo>
                      <a:pt x="358" y="2033"/>
                    </a:lnTo>
                    <a:lnTo>
                      <a:pt x="359" y="2044"/>
                    </a:lnTo>
                    <a:lnTo>
                      <a:pt x="361" y="2047"/>
                    </a:lnTo>
                    <a:lnTo>
                      <a:pt x="370" y="2054"/>
                    </a:lnTo>
                    <a:lnTo>
                      <a:pt x="374" y="2060"/>
                    </a:lnTo>
                    <a:lnTo>
                      <a:pt x="378" y="2070"/>
                    </a:lnTo>
                    <a:lnTo>
                      <a:pt x="378" y="2044"/>
                    </a:lnTo>
                    <a:lnTo>
                      <a:pt x="410" y="2085"/>
                    </a:lnTo>
                    <a:lnTo>
                      <a:pt x="420" y="2100"/>
                    </a:lnTo>
                    <a:lnTo>
                      <a:pt x="430" y="2110"/>
                    </a:lnTo>
                    <a:lnTo>
                      <a:pt x="440" y="2123"/>
                    </a:lnTo>
                    <a:lnTo>
                      <a:pt x="446" y="2126"/>
                    </a:lnTo>
                    <a:lnTo>
                      <a:pt x="450" y="2126"/>
                    </a:lnTo>
                    <a:lnTo>
                      <a:pt x="451" y="2126"/>
                    </a:lnTo>
                    <a:lnTo>
                      <a:pt x="451" y="2123"/>
                    </a:lnTo>
                    <a:lnTo>
                      <a:pt x="446" y="2105"/>
                    </a:lnTo>
                    <a:lnTo>
                      <a:pt x="458" y="2096"/>
                    </a:lnTo>
                    <a:lnTo>
                      <a:pt x="453" y="2090"/>
                    </a:lnTo>
                    <a:lnTo>
                      <a:pt x="444" y="2073"/>
                    </a:lnTo>
                    <a:lnTo>
                      <a:pt x="455" y="2070"/>
                    </a:lnTo>
                    <a:lnTo>
                      <a:pt x="454" y="2068"/>
                    </a:lnTo>
                    <a:lnTo>
                      <a:pt x="457" y="2057"/>
                    </a:lnTo>
                    <a:lnTo>
                      <a:pt x="465" y="2051"/>
                    </a:lnTo>
                    <a:lnTo>
                      <a:pt x="461" y="2046"/>
                    </a:lnTo>
                    <a:lnTo>
                      <a:pt x="459" y="2033"/>
                    </a:lnTo>
                    <a:lnTo>
                      <a:pt x="465" y="2004"/>
                    </a:lnTo>
                    <a:lnTo>
                      <a:pt x="466" y="1983"/>
                    </a:lnTo>
                    <a:lnTo>
                      <a:pt x="490" y="1987"/>
                    </a:lnTo>
                    <a:lnTo>
                      <a:pt x="497" y="1987"/>
                    </a:lnTo>
                    <a:lnTo>
                      <a:pt x="503" y="1983"/>
                    </a:lnTo>
                    <a:lnTo>
                      <a:pt x="517" y="1966"/>
                    </a:lnTo>
                    <a:lnTo>
                      <a:pt x="561" y="2005"/>
                    </a:lnTo>
                    <a:lnTo>
                      <a:pt x="569" y="2022"/>
                    </a:lnTo>
                    <a:lnTo>
                      <a:pt x="573" y="2025"/>
                    </a:lnTo>
                    <a:lnTo>
                      <a:pt x="583" y="2029"/>
                    </a:lnTo>
                    <a:lnTo>
                      <a:pt x="601" y="2041"/>
                    </a:lnTo>
                    <a:lnTo>
                      <a:pt x="607" y="2042"/>
                    </a:lnTo>
                    <a:lnTo>
                      <a:pt x="609" y="2042"/>
                    </a:lnTo>
                    <a:lnTo>
                      <a:pt x="613" y="2040"/>
                    </a:lnTo>
                    <a:lnTo>
                      <a:pt x="630" y="2029"/>
                    </a:lnTo>
                    <a:lnTo>
                      <a:pt x="640" y="2013"/>
                    </a:lnTo>
                    <a:lnTo>
                      <a:pt x="645" y="2010"/>
                    </a:lnTo>
                    <a:lnTo>
                      <a:pt x="664" y="2005"/>
                    </a:lnTo>
                    <a:lnTo>
                      <a:pt x="674" y="2007"/>
                    </a:lnTo>
                    <a:lnTo>
                      <a:pt x="684" y="2018"/>
                    </a:lnTo>
                    <a:lnTo>
                      <a:pt x="683" y="2030"/>
                    </a:lnTo>
                    <a:lnTo>
                      <a:pt x="677" y="2038"/>
                    </a:lnTo>
                    <a:lnTo>
                      <a:pt x="685" y="2043"/>
                    </a:lnTo>
                    <a:lnTo>
                      <a:pt x="715" y="2051"/>
                    </a:lnTo>
                    <a:lnTo>
                      <a:pt x="713" y="2052"/>
                    </a:lnTo>
                    <a:lnTo>
                      <a:pt x="724" y="2053"/>
                    </a:lnTo>
                    <a:lnTo>
                      <a:pt x="741" y="2058"/>
                    </a:lnTo>
                    <a:lnTo>
                      <a:pt x="753" y="2058"/>
                    </a:lnTo>
                    <a:lnTo>
                      <a:pt x="759" y="2056"/>
                    </a:lnTo>
                    <a:lnTo>
                      <a:pt x="769" y="2049"/>
                    </a:lnTo>
                    <a:lnTo>
                      <a:pt x="787" y="2029"/>
                    </a:lnTo>
                    <a:lnTo>
                      <a:pt x="802" y="2034"/>
                    </a:lnTo>
                    <a:lnTo>
                      <a:pt x="792" y="2057"/>
                    </a:lnTo>
                    <a:lnTo>
                      <a:pt x="797" y="2055"/>
                    </a:lnTo>
                    <a:lnTo>
                      <a:pt x="803" y="2059"/>
                    </a:lnTo>
                    <a:lnTo>
                      <a:pt x="809" y="2057"/>
                    </a:lnTo>
                    <a:lnTo>
                      <a:pt x="813" y="2056"/>
                    </a:lnTo>
                    <a:lnTo>
                      <a:pt x="824" y="2058"/>
                    </a:lnTo>
                    <a:lnTo>
                      <a:pt x="830" y="2062"/>
                    </a:lnTo>
                    <a:lnTo>
                      <a:pt x="837" y="2067"/>
                    </a:lnTo>
                    <a:lnTo>
                      <a:pt x="859" y="2094"/>
                    </a:lnTo>
                    <a:lnTo>
                      <a:pt x="866" y="2099"/>
                    </a:lnTo>
                    <a:lnTo>
                      <a:pt x="870" y="2104"/>
                    </a:lnTo>
                    <a:lnTo>
                      <a:pt x="875" y="2114"/>
                    </a:lnTo>
                    <a:lnTo>
                      <a:pt x="880" y="2126"/>
                    </a:lnTo>
                    <a:lnTo>
                      <a:pt x="877" y="2144"/>
                    </a:lnTo>
                    <a:lnTo>
                      <a:pt x="859" y="2132"/>
                    </a:lnTo>
                    <a:lnTo>
                      <a:pt x="853" y="2124"/>
                    </a:lnTo>
                    <a:lnTo>
                      <a:pt x="844" y="2110"/>
                    </a:lnTo>
                    <a:lnTo>
                      <a:pt x="841" y="2110"/>
                    </a:lnTo>
                    <a:lnTo>
                      <a:pt x="831" y="2103"/>
                    </a:lnTo>
                    <a:lnTo>
                      <a:pt x="817" y="2086"/>
                    </a:lnTo>
                    <a:lnTo>
                      <a:pt x="815" y="2080"/>
                    </a:lnTo>
                    <a:lnTo>
                      <a:pt x="815" y="2077"/>
                    </a:lnTo>
                    <a:lnTo>
                      <a:pt x="805" y="2081"/>
                    </a:lnTo>
                    <a:lnTo>
                      <a:pt x="797" y="2079"/>
                    </a:lnTo>
                    <a:lnTo>
                      <a:pt x="791" y="2093"/>
                    </a:lnTo>
                    <a:lnTo>
                      <a:pt x="787" y="2096"/>
                    </a:lnTo>
                    <a:lnTo>
                      <a:pt x="802" y="2104"/>
                    </a:lnTo>
                    <a:lnTo>
                      <a:pt x="773" y="2113"/>
                    </a:lnTo>
                    <a:lnTo>
                      <a:pt x="761" y="2109"/>
                    </a:lnTo>
                    <a:lnTo>
                      <a:pt x="747" y="2100"/>
                    </a:lnTo>
                    <a:lnTo>
                      <a:pt x="702" y="2086"/>
                    </a:lnTo>
                    <a:lnTo>
                      <a:pt x="683" y="2076"/>
                    </a:lnTo>
                    <a:lnTo>
                      <a:pt x="640" y="2062"/>
                    </a:lnTo>
                    <a:lnTo>
                      <a:pt x="634" y="2062"/>
                    </a:lnTo>
                    <a:lnTo>
                      <a:pt x="613" y="2071"/>
                    </a:lnTo>
                    <a:lnTo>
                      <a:pt x="601" y="2071"/>
                    </a:lnTo>
                    <a:lnTo>
                      <a:pt x="589" y="2064"/>
                    </a:lnTo>
                    <a:lnTo>
                      <a:pt x="578" y="2051"/>
                    </a:lnTo>
                    <a:lnTo>
                      <a:pt x="573" y="2048"/>
                    </a:lnTo>
                    <a:lnTo>
                      <a:pt x="568" y="2048"/>
                    </a:lnTo>
                    <a:lnTo>
                      <a:pt x="562" y="2050"/>
                    </a:lnTo>
                    <a:lnTo>
                      <a:pt x="539" y="2065"/>
                    </a:lnTo>
                    <a:lnTo>
                      <a:pt x="534" y="2067"/>
                    </a:lnTo>
                    <a:lnTo>
                      <a:pt x="524" y="2065"/>
                    </a:lnTo>
                    <a:lnTo>
                      <a:pt x="521" y="2064"/>
                    </a:lnTo>
                    <a:lnTo>
                      <a:pt x="519" y="2067"/>
                    </a:lnTo>
                    <a:lnTo>
                      <a:pt x="510" y="2077"/>
                    </a:lnTo>
                    <a:lnTo>
                      <a:pt x="503" y="2082"/>
                    </a:lnTo>
                    <a:lnTo>
                      <a:pt x="506" y="2089"/>
                    </a:lnTo>
                    <a:lnTo>
                      <a:pt x="518" y="2098"/>
                    </a:lnTo>
                    <a:lnTo>
                      <a:pt x="532" y="2113"/>
                    </a:lnTo>
                    <a:lnTo>
                      <a:pt x="530" y="2144"/>
                    </a:lnTo>
                    <a:lnTo>
                      <a:pt x="521" y="2161"/>
                    </a:lnTo>
                    <a:lnTo>
                      <a:pt x="520" y="2165"/>
                    </a:lnTo>
                    <a:lnTo>
                      <a:pt x="522" y="2167"/>
                    </a:lnTo>
                    <a:lnTo>
                      <a:pt x="529" y="2169"/>
                    </a:lnTo>
                    <a:lnTo>
                      <a:pt x="548" y="2182"/>
                    </a:lnTo>
                    <a:lnTo>
                      <a:pt x="568" y="2199"/>
                    </a:lnTo>
                    <a:lnTo>
                      <a:pt x="550" y="2203"/>
                    </a:lnTo>
                    <a:lnTo>
                      <a:pt x="554" y="2204"/>
                    </a:lnTo>
                    <a:lnTo>
                      <a:pt x="562" y="2213"/>
                    </a:lnTo>
                    <a:lnTo>
                      <a:pt x="563" y="2217"/>
                    </a:lnTo>
                    <a:lnTo>
                      <a:pt x="567" y="2239"/>
                    </a:lnTo>
                    <a:lnTo>
                      <a:pt x="573" y="2299"/>
                    </a:lnTo>
                    <a:lnTo>
                      <a:pt x="575" y="2308"/>
                    </a:lnTo>
                    <a:lnTo>
                      <a:pt x="578" y="2312"/>
                    </a:lnTo>
                    <a:lnTo>
                      <a:pt x="586" y="2314"/>
                    </a:lnTo>
                    <a:lnTo>
                      <a:pt x="591" y="2318"/>
                    </a:lnTo>
                    <a:lnTo>
                      <a:pt x="593" y="2321"/>
                    </a:lnTo>
                    <a:lnTo>
                      <a:pt x="595" y="2333"/>
                    </a:lnTo>
                    <a:lnTo>
                      <a:pt x="595" y="2334"/>
                    </a:lnTo>
                    <a:lnTo>
                      <a:pt x="610" y="2346"/>
                    </a:lnTo>
                    <a:lnTo>
                      <a:pt x="589" y="2357"/>
                    </a:lnTo>
                    <a:lnTo>
                      <a:pt x="579" y="2357"/>
                    </a:lnTo>
                    <a:lnTo>
                      <a:pt x="568" y="2353"/>
                    </a:lnTo>
                    <a:lnTo>
                      <a:pt x="559" y="2347"/>
                    </a:lnTo>
                    <a:lnTo>
                      <a:pt x="555" y="2338"/>
                    </a:lnTo>
                    <a:lnTo>
                      <a:pt x="550" y="2326"/>
                    </a:lnTo>
                    <a:lnTo>
                      <a:pt x="547" y="2325"/>
                    </a:lnTo>
                    <a:lnTo>
                      <a:pt x="538" y="2314"/>
                    </a:lnTo>
                    <a:lnTo>
                      <a:pt x="526" y="2316"/>
                    </a:lnTo>
                    <a:lnTo>
                      <a:pt x="521" y="2304"/>
                    </a:lnTo>
                    <a:lnTo>
                      <a:pt x="521" y="2297"/>
                    </a:lnTo>
                    <a:lnTo>
                      <a:pt x="519" y="2295"/>
                    </a:lnTo>
                    <a:lnTo>
                      <a:pt x="514" y="2294"/>
                    </a:lnTo>
                    <a:lnTo>
                      <a:pt x="509" y="2286"/>
                    </a:lnTo>
                    <a:lnTo>
                      <a:pt x="509" y="2281"/>
                    </a:lnTo>
                    <a:lnTo>
                      <a:pt x="502" y="2281"/>
                    </a:lnTo>
                    <a:lnTo>
                      <a:pt x="492" y="2278"/>
                    </a:lnTo>
                    <a:lnTo>
                      <a:pt x="485" y="2263"/>
                    </a:lnTo>
                    <a:lnTo>
                      <a:pt x="476" y="2260"/>
                    </a:lnTo>
                    <a:lnTo>
                      <a:pt x="472" y="2256"/>
                    </a:lnTo>
                    <a:lnTo>
                      <a:pt x="466" y="2249"/>
                    </a:lnTo>
                    <a:lnTo>
                      <a:pt x="466" y="2239"/>
                    </a:lnTo>
                    <a:lnTo>
                      <a:pt x="464" y="2232"/>
                    </a:lnTo>
                    <a:lnTo>
                      <a:pt x="465" y="2226"/>
                    </a:lnTo>
                    <a:lnTo>
                      <a:pt x="478" y="2187"/>
                    </a:lnTo>
                    <a:lnTo>
                      <a:pt x="478" y="2186"/>
                    </a:lnTo>
                    <a:lnTo>
                      <a:pt x="480" y="2177"/>
                    </a:lnTo>
                    <a:lnTo>
                      <a:pt x="478" y="2157"/>
                    </a:lnTo>
                    <a:lnTo>
                      <a:pt x="473" y="2155"/>
                    </a:lnTo>
                    <a:lnTo>
                      <a:pt x="458" y="2153"/>
                    </a:lnTo>
                    <a:lnTo>
                      <a:pt x="453" y="2153"/>
                    </a:lnTo>
                    <a:lnTo>
                      <a:pt x="450" y="2154"/>
                    </a:lnTo>
                    <a:lnTo>
                      <a:pt x="441" y="2168"/>
                    </a:lnTo>
                    <a:lnTo>
                      <a:pt x="440" y="2188"/>
                    </a:lnTo>
                    <a:lnTo>
                      <a:pt x="441" y="2209"/>
                    </a:lnTo>
                    <a:lnTo>
                      <a:pt x="438" y="2232"/>
                    </a:lnTo>
                    <a:lnTo>
                      <a:pt x="433" y="2240"/>
                    </a:lnTo>
                    <a:lnTo>
                      <a:pt x="424" y="2253"/>
                    </a:lnTo>
                    <a:lnTo>
                      <a:pt x="420" y="2262"/>
                    </a:lnTo>
                    <a:lnTo>
                      <a:pt x="419" y="2280"/>
                    </a:lnTo>
                    <a:lnTo>
                      <a:pt x="419" y="2281"/>
                    </a:lnTo>
                    <a:lnTo>
                      <a:pt x="434" y="2288"/>
                    </a:lnTo>
                    <a:lnTo>
                      <a:pt x="440" y="2303"/>
                    </a:lnTo>
                    <a:lnTo>
                      <a:pt x="440" y="2324"/>
                    </a:lnTo>
                    <a:lnTo>
                      <a:pt x="442" y="2333"/>
                    </a:lnTo>
                    <a:lnTo>
                      <a:pt x="446" y="2340"/>
                    </a:lnTo>
                    <a:lnTo>
                      <a:pt x="448" y="2353"/>
                    </a:lnTo>
                    <a:lnTo>
                      <a:pt x="448" y="2365"/>
                    </a:lnTo>
                    <a:lnTo>
                      <a:pt x="447" y="2376"/>
                    </a:lnTo>
                    <a:lnTo>
                      <a:pt x="440" y="2398"/>
                    </a:lnTo>
                    <a:lnTo>
                      <a:pt x="432" y="2417"/>
                    </a:lnTo>
                    <a:lnTo>
                      <a:pt x="429" y="2432"/>
                    </a:lnTo>
                    <a:lnTo>
                      <a:pt x="433" y="2448"/>
                    </a:lnTo>
                    <a:lnTo>
                      <a:pt x="442" y="2458"/>
                    </a:lnTo>
                    <a:lnTo>
                      <a:pt x="448" y="2471"/>
                    </a:lnTo>
                    <a:lnTo>
                      <a:pt x="448" y="2479"/>
                    </a:lnTo>
                    <a:lnTo>
                      <a:pt x="450" y="2483"/>
                    </a:lnTo>
                    <a:lnTo>
                      <a:pt x="471" y="2508"/>
                    </a:lnTo>
                    <a:lnTo>
                      <a:pt x="487" y="2541"/>
                    </a:lnTo>
                    <a:lnTo>
                      <a:pt x="497" y="2554"/>
                    </a:lnTo>
                    <a:lnTo>
                      <a:pt x="522" y="2577"/>
                    </a:lnTo>
                    <a:lnTo>
                      <a:pt x="527" y="2581"/>
                    </a:lnTo>
                    <a:lnTo>
                      <a:pt x="533" y="2583"/>
                    </a:lnTo>
                    <a:lnTo>
                      <a:pt x="541" y="2583"/>
                    </a:lnTo>
                    <a:lnTo>
                      <a:pt x="550" y="2581"/>
                    </a:lnTo>
                    <a:lnTo>
                      <a:pt x="562" y="2582"/>
                    </a:lnTo>
                    <a:lnTo>
                      <a:pt x="566" y="2588"/>
                    </a:lnTo>
                    <a:lnTo>
                      <a:pt x="577" y="2584"/>
                    </a:lnTo>
                    <a:lnTo>
                      <a:pt x="593" y="2585"/>
                    </a:lnTo>
                    <a:lnTo>
                      <a:pt x="606" y="2597"/>
                    </a:lnTo>
                    <a:lnTo>
                      <a:pt x="615" y="2613"/>
                    </a:lnTo>
                    <a:lnTo>
                      <a:pt x="629" y="2662"/>
                    </a:lnTo>
                    <a:lnTo>
                      <a:pt x="637" y="2679"/>
                    </a:lnTo>
                    <a:lnTo>
                      <a:pt x="626" y="2702"/>
                    </a:lnTo>
                    <a:lnTo>
                      <a:pt x="634" y="2699"/>
                    </a:lnTo>
                    <a:lnTo>
                      <a:pt x="636" y="2719"/>
                    </a:lnTo>
                    <a:lnTo>
                      <a:pt x="634" y="2725"/>
                    </a:lnTo>
                    <a:lnTo>
                      <a:pt x="628" y="2733"/>
                    </a:lnTo>
                    <a:lnTo>
                      <a:pt x="614" y="2727"/>
                    </a:lnTo>
                    <a:lnTo>
                      <a:pt x="607" y="2748"/>
                    </a:lnTo>
                    <a:lnTo>
                      <a:pt x="601" y="2758"/>
                    </a:lnTo>
                    <a:lnTo>
                      <a:pt x="595" y="2767"/>
                    </a:lnTo>
                    <a:lnTo>
                      <a:pt x="584" y="2776"/>
                    </a:lnTo>
                    <a:lnTo>
                      <a:pt x="571" y="2780"/>
                    </a:lnTo>
                    <a:lnTo>
                      <a:pt x="560" y="2770"/>
                    </a:lnTo>
                    <a:lnTo>
                      <a:pt x="556" y="2765"/>
                    </a:lnTo>
                    <a:lnTo>
                      <a:pt x="554" y="2763"/>
                    </a:lnTo>
                    <a:lnTo>
                      <a:pt x="552" y="2764"/>
                    </a:lnTo>
                    <a:lnTo>
                      <a:pt x="546" y="2769"/>
                    </a:lnTo>
                    <a:lnTo>
                      <a:pt x="541" y="2778"/>
                    </a:lnTo>
                    <a:lnTo>
                      <a:pt x="555" y="2793"/>
                    </a:lnTo>
                    <a:lnTo>
                      <a:pt x="556" y="2805"/>
                    </a:lnTo>
                    <a:lnTo>
                      <a:pt x="549" y="2816"/>
                    </a:lnTo>
                    <a:lnTo>
                      <a:pt x="543" y="2815"/>
                    </a:lnTo>
                    <a:lnTo>
                      <a:pt x="543" y="2820"/>
                    </a:lnTo>
                    <a:lnTo>
                      <a:pt x="547" y="2843"/>
                    </a:lnTo>
                    <a:lnTo>
                      <a:pt x="547" y="2866"/>
                    </a:lnTo>
                    <a:lnTo>
                      <a:pt x="544" y="2889"/>
                    </a:lnTo>
                    <a:lnTo>
                      <a:pt x="544" y="2891"/>
                    </a:lnTo>
                    <a:lnTo>
                      <a:pt x="546" y="2912"/>
                    </a:lnTo>
                    <a:lnTo>
                      <a:pt x="546" y="2917"/>
                    </a:lnTo>
                    <a:lnTo>
                      <a:pt x="547" y="2920"/>
                    </a:lnTo>
                    <a:lnTo>
                      <a:pt x="558" y="2932"/>
                    </a:lnTo>
                    <a:lnTo>
                      <a:pt x="559" y="2944"/>
                    </a:lnTo>
                    <a:lnTo>
                      <a:pt x="561" y="2948"/>
                    </a:lnTo>
                    <a:lnTo>
                      <a:pt x="564" y="2951"/>
                    </a:lnTo>
                    <a:lnTo>
                      <a:pt x="576" y="2958"/>
                    </a:lnTo>
                    <a:lnTo>
                      <a:pt x="608" y="2990"/>
                    </a:lnTo>
                    <a:lnTo>
                      <a:pt x="618" y="3007"/>
                    </a:lnTo>
                    <a:lnTo>
                      <a:pt x="633" y="3046"/>
                    </a:lnTo>
                    <a:lnTo>
                      <a:pt x="638" y="3072"/>
                    </a:lnTo>
                    <a:lnTo>
                      <a:pt x="641" y="3075"/>
                    </a:lnTo>
                    <a:lnTo>
                      <a:pt x="651" y="3078"/>
                    </a:lnTo>
                    <a:lnTo>
                      <a:pt x="658" y="3084"/>
                    </a:lnTo>
                    <a:lnTo>
                      <a:pt x="665" y="3093"/>
                    </a:lnTo>
                    <a:lnTo>
                      <a:pt x="669" y="3100"/>
                    </a:lnTo>
                    <a:lnTo>
                      <a:pt x="672" y="3110"/>
                    </a:lnTo>
                    <a:lnTo>
                      <a:pt x="674" y="3121"/>
                    </a:lnTo>
                    <a:lnTo>
                      <a:pt x="674" y="3132"/>
                    </a:lnTo>
                    <a:lnTo>
                      <a:pt x="673" y="3145"/>
                    </a:lnTo>
                    <a:lnTo>
                      <a:pt x="674" y="3152"/>
                    </a:lnTo>
                    <a:lnTo>
                      <a:pt x="677" y="3159"/>
                    </a:lnTo>
                    <a:lnTo>
                      <a:pt x="689" y="3174"/>
                    </a:lnTo>
                    <a:lnTo>
                      <a:pt x="698" y="3195"/>
                    </a:lnTo>
                    <a:lnTo>
                      <a:pt x="712" y="3206"/>
                    </a:lnTo>
                    <a:lnTo>
                      <a:pt x="715" y="3221"/>
                    </a:lnTo>
                    <a:lnTo>
                      <a:pt x="715" y="3243"/>
                    </a:lnTo>
                    <a:lnTo>
                      <a:pt x="724" y="3271"/>
                    </a:lnTo>
                    <a:lnTo>
                      <a:pt x="730" y="3274"/>
                    </a:lnTo>
                    <a:lnTo>
                      <a:pt x="750" y="3290"/>
                    </a:lnTo>
                    <a:lnTo>
                      <a:pt x="765" y="3295"/>
                    </a:lnTo>
                    <a:lnTo>
                      <a:pt x="776" y="3314"/>
                    </a:lnTo>
                    <a:lnTo>
                      <a:pt x="784" y="3340"/>
                    </a:lnTo>
                    <a:lnTo>
                      <a:pt x="794" y="3357"/>
                    </a:lnTo>
                    <a:lnTo>
                      <a:pt x="802" y="3375"/>
                    </a:lnTo>
                    <a:lnTo>
                      <a:pt x="811" y="3386"/>
                    </a:lnTo>
                    <a:lnTo>
                      <a:pt x="819" y="3394"/>
                    </a:lnTo>
                    <a:lnTo>
                      <a:pt x="843" y="3403"/>
                    </a:lnTo>
                    <a:lnTo>
                      <a:pt x="857" y="3413"/>
                    </a:lnTo>
                    <a:lnTo>
                      <a:pt x="861" y="3423"/>
                    </a:lnTo>
                    <a:lnTo>
                      <a:pt x="865" y="3449"/>
                    </a:lnTo>
                    <a:lnTo>
                      <a:pt x="870" y="3460"/>
                    </a:lnTo>
                    <a:lnTo>
                      <a:pt x="874" y="3476"/>
                    </a:lnTo>
                    <a:lnTo>
                      <a:pt x="859" y="3482"/>
                    </a:lnTo>
                    <a:lnTo>
                      <a:pt x="849" y="3481"/>
                    </a:lnTo>
                    <a:lnTo>
                      <a:pt x="843" y="3491"/>
                    </a:lnTo>
                    <a:lnTo>
                      <a:pt x="840" y="3507"/>
                    </a:lnTo>
                    <a:lnTo>
                      <a:pt x="840" y="3513"/>
                    </a:lnTo>
                    <a:lnTo>
                      <a:pt x="841" y="3519"/>
                    </a:lnTo>
                    <a:lnTo>
                      <a:pt x="848" y="3528"/>
                    </a:lnTo>
                    <a:lnTo>
                      <a:pt x="869" y="3541"/>
                    </a:lnTo>
                    <a:lnTo>
                      <a:pt x="875" y="3547"/>
                    </a:lnTo>
                    <a:lnTo>
                      <a:pt x="882" y="3546"/>
                    </a:lnTo>
                    <a:lnTo>
                      <a:pt x="894" y="3547"/>
                    </a:lnTo>
                    <a:lnTo>
                      <a:pt x="902" y="3550"/>
                    </a:lnTo>
                    <a:lnTo>
                      <a:pt x="907" y="3554"/>
                    </a:lnTo>
                    <a:lnTo>
                      <a:pt x="914" y="3565"/>
                    </a:lnTo>
                    <a:lnTo>
                      <a:pt x="923" y="3570"/>
                    </a:lnTo>
                    <a:lnTo>
                      <a:pt x="927" y="3575"/>
                    </a:lnTo>
                    <a:lnTo>
                      <a:pt x="928" y="3593"/>
                    </a:lnTo>
                    <a:lnTo>
                      <a:pt x="927" y="3612"/>
                    </a:lnTo>
                    <a:lnTo>
                      <a:pt x="922" y="3632"/>
                    </a:lnTo>
                    <a:lnTo>
                      <a:pt x="915" y="3651"/>
                    </a:lnTo>
                    <a:lnTo>
                      <a:pt x="897" y="3681"/>
                    </a:lnTo>
                    <a:lnTo>
                      <a:pt x="894" y="3688"/>
                    </a:lnTo>
                    <a:lnTo>
                      <a:pt x="895" y="3689"/>
                    </a:lnTo>
                    <a:lnTo>
                      <a:pt x="906" y="3705"/>
                    </a:lnTo>
                    <a:lnTo>
                      <a:pt x="910" y="3716"/>
                    </a:lnTo>
                    <a:lnTo>
                      <a:pt x="910" y="3725"/>
                    </a:lnTo>
                    <a:lnTo>
                      <a:pt x="907" y="3737"/>
                    </a:lnTo>
                    <a:lnTo>
                      <a:pt x="897" y="3757"/>
                    </a:lnTo>
                    <a:lnTo>
                      <a:pt x="895" y="3764"/>
                    </a:lnTo>
                    <a:lnTo>
                      <a:pt x="897" y="3769"/>
                    </a:lnTo>
                    <a:lnTo>
                      <a:pt x="900" y="3780"/>
                    </a:lnTo>
                    <a:lnTo>
                      <a:pt x="902" y="3792"/>
                    </a:lnTo>
                    <a:lnTo>
                      <a:pt x="897" y="3808"/>
                    </a:lnTo>
                    <a:lnTo>
                      <a:pt x="883" y="3830"/>
                    </a:lnTo>
                    <a:lnTo>
                      <a:pt x="876" y="3844"/>
                    </a:lnTo>
                    <a:lnTo>
                      <a:pt x="873" y="3849"/>
                    </a:lnTo>
                    <a:lnTo>
                      <a:pt x="873" y="3850"/>
                    </a:lnTo>
                    <a:lnTo>
                      <a:pt x="875" y="3853"/>
                    </a:lnTo>
                    <a:lnTo>
                      <a:pt x="893" y="3863"/>
                    </a:lnTo>
                    <a:lnTo>
                      <a:pt x="904" y="3865"/>
                    </a:lnTo>
                    <a:lnTo>
                      <a:pt x="920" y="3883"/>
                    </a:lnTo>
                    <a:lnTo>
                      <a:pt x="929" y="3902"/>
                    </a:lnTo>
                    <a:lnTo>
                      <a:pt x="934" y="3919"/>
                    </a:lnTo>
                    <a:lnTo>
                      <a:pt x="946" y="3922"/>
                    </a:lnTo>
                    <a:lnTo>
                      <a:pt x="984" y="3921"/>
                    </a:lnTo>
                    <a:lnTo>
                      <a:pt x="1046" y="3928"/>
                    </a:lnTo>
                    <a:lnTo>
                      <a:pt x="1068" y="3934"/>
                    </a:lnTo>
                    <a:lnTo>
                      <a:pt x="1082" y="3943"/>
                    </a:lnTo>
                    <a:lnTo>
                      <a:pt x="1103" y="3941"/>
                    </a:lnTo>
                    <a:lnTo>
                      <a:pt x="1128" y="3955"/>
                    </a:lnTo>
                    <a:lnTo>
                      <a:pt x="1164" y="3982"/>
                    </a:lnTo>
                  </a:path>
                </a:pathLst>
              </a:custGeom>
              <a:solidFill>
                <a:schemeClr val="accent2"/>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37" name="Freeform 300">
                <a:extLst>
                  <a:ext uri="{FF2B5EF4-FFF2-40B4-BE49-F238E27FC236}">
                    <a16:creationId xmlns:a16="http://schemas.microsoft.com/office/drawing/2014/main" id="{A5F3FE45-3200-96FC-F679-D72FBA64EBE3}"/>
                  </a:ext>
                </a:extLst>
              </p:cNvPr>
              <p:cNvSpPr>
                <a:spLocks noChangeArrowheads="1"/>
              </p:cNvSpPr>
              <p:nvPr/>
            </p:nvSpPr>
            <p:spPr bwMode="auto">
              <a:xfrm>
                <a:off x="4717955" y="2934231"/>
                <a:ext cx="604538" cy="705294"/>
              </a:xfrm>
              <a:custGeom>
                <a:avLst/>
                <a:gdLst>
                  <a:gd name="T0" fmla="*/ 601 w 2566"/>
                  <a:gd name="T1" fmla="*/ 0 h 2993"/>
                  <a:gd name="T2" fmla="*/ 507 w 2566"/>
                  <a:gd name="T3" fmla="*/ 463 h 2993"/>
                  <a:gd name="T4" fmla="*/ 452 w 2566"/>
                  <a:gd name="T5" fmla="*/ 468 h 2993"/>
                  <a:gd name="T6" fmla="*/ 426 w 2566"/>
                  <a:gd name="T7" fmla="*/ 439 h 2993"/>
                  <a:gd name="T8" fmla="*/ 405 w 2566"/>
                  <a:gd name="T9" fmla="*/ 401 h 2993"/>
                  <a:gd name="T10" fmla="*/ 374 w 2566"/>
                  <a:gd name="T11" fmla="*/ 407 h 2993"/>
                  <a:gd name="T12" fmla="*/ 336 w 2566"/>
                  <a:gd name="T13" fmla="*/ 386 h 2993"/>
                  <a:gd name="T14" fmla="*/ 275 w 2566"/>
                  <a:gd name="T15" fmla="*/ 403 h 2993"/>
                  <a:gd name="T16" fmla="*/ 269 w 2566"/>
                  <a:gd name="T17" fmla="*/ 432 h 2993"/>
                  <a:gd name="T18" fmla="*/ 259 w 2566"/>
                  <a:gd name="T19" fmla="*/ 454 h 2993"/>
                  <a:gd name="T20" fmla="*/ 281 w 2566"/>
                  <a:gd name="T21" fmla="*/ 507 h 2993"/>
                  <a:gd name="T22" fmla="*/ 268 w 2566"/>
                  <a:gd name="T23" fmla="*/ 533 h 2993"/>
                  <a:gd name="T24" fmla="*/ 262 w 2566"/>
                  <a:gd name="T25" fmla="*/ 577 h 2993"/>
                  <a:gd name="T26" fmla="*/ 269 w 2566"/>
                  <a:gd name="T27" fmla="*/ 645 h 2993"/>
                  <a:gd name="T28" fmla="*/ 265 w 2566"/>
                  <a:gd name="T29" fmla="*/ 731 h 2993"/>
                  <a:gd name="T30" fmla="*/ 275 w 2566"/>
                  <a:gd name="T31" fmla="*/ 786 h 2993"/>
                  <a:gd name="T32" fmla="*/ 276 w 2566"/>
                  <a:gd name="T33" fmla="*/ 842 h 2993"/>
                  <a:gd name="T34" fmla="*/ 260 w 2566"/>
                  <a:gd name="T35" fmla="*/ 880 h 2993"/>
                  <a:gd name="T36" fmla="*/ 243 w 2566"/>
                  <a:gd name="T37" fmla="*/ 883 h 2993"/>
                  <a:gd name="T38" fmla="*/ 251 w 2566"/>
                  <a:gd name="T39" fmla="*/ 905 h 2993"/>
                  <a:gd name="T40" fmla="*/ 240 w 2566"/>
                  <a:gd name="T41" fmla="*/ 935 h 2993"/>
                  <a:gd name="T42" fmla="*/ 247 w 2566"/>
                  <a:gd name="T43" fmla="*/ 1011 h 2993"/>
                  <a:gd name="T44" fmla="*/ 256 w 2566"/>
                  <a:gd name="T45" fmla="*/ 1037 h 2993"/>
                  <a:gd name="T46" fmla="*/ 262 w 2566"/>
                  <a:gd name="T47" fmla="*/ 1061 h 2993"/>
                  <a:gd name="T48" fmla="*/ 299 w 2566"/>
                  <a:gd name="T49" fmla="*/ 1138 h 2993"/>
                  <a:gd name="T50" fmla="*/ 304 w 2566"/>
                  <a:gd name="T51" fmla="*/ 1161 h 2993"/>
                  <a:gd name="T52" fmla="*/ 315 w 2566"/>
                  <a:gd name="T53" fmla="*/ 1188 h 2993"/>
                  <a:gd name="T54" fmla="*/ 318 w 2566"/>
                  <a:gd name="T55" fmla="*/ 1215 h 2993"/>
                  <a:gd name="T56" fmla="*/ 336 w 2566"/>
                  <a:gd name="T57" fmla="*/ 1233 h 2993"/>
                  <a:gd name="T58" fmla="*/ 386 w 2566"/>
                  <a:gd name="T59" fmla="*/ 1284 h 2993"/>
                  <a:gd name="T60" fmla="*/ 401 w 2566"/>
                  <a:gd name="T61" fmla="*/ 1319 h 2993"/>
                  <a:gd name="T62" fmla="*/ 363 w 2566"/>
                  <a:gd name="T63" fmla="*/ 1349 h 2993"/>
                  <a:gd name="T64" fmla="*/ 291 w 2566"/>
                  <a:gd name="T65" fmla="*/ 1391 h 2993"/>
                  <a:gd name="T66" fmla="*/ 268 w 2566"/>
                  <a:gd name="T67" fmla="*/ 1404 h 2993"/>
                  <a:gd name="T68" fmla="*/ 239 w 2566"/>
                  <a:gd name="T69" fmla="*/ 1449 h 2993"/>
                  <a:gd name="T70" fmla="*/ 213 w 2566"/>
                  <a:gd name="T71" fmla="*/ 1469 h 2993"/>
                  <a:gd name="T72" fmla="*/ 223 w 2566"/>
                  <a:gd name="T73" fmla="*/ 1488 h 2993"/>
                  <a:gd name="T74" fmla="*/ 211 w 2566"/>
                  <a:gd name="T75" fmla="*/ 1509 h 2993"/>
                  <a:gd name="T76" fmla="*/ 215 w 2566"/>
                  <a:gd name="T77" fmla="*/ 1544 h 2993"/>
                  <a:gd name="T78" fmla="*/ 210 w 2566"/>
                  <a:gd name="T79" fmla="*/ 1565 h 2993"/>
                  <a:gd name="T80" fmla="*/ 198 w 2566"/>
                  <a:gd name="T81" fmla="*/ 1598 h 2993"/>
                  <a:gd name="T82" fmla="*/ 187 w 2566"/>
                  <a:gd name="T83" fmla="*/ 1632 h 2993"/>
                  <a:gd name="T84" fmla="*/ 180 w 2566"/>
                  <a:gd name="T85" fmla="*/ 1660 h 2993"/>
                  <a:gd name="T86" fmla="*/ 156 w 2566"/>
                  <a:gd name="T87" fmla="*/ 1687 h 2993"/>
                  <a:gd name="T88" fmla="*/ 112 w 2566"/>
                  <a:gd name="T89" fmla="*/ 1725 h 2993"/>
                  <a:gd name="T90" fmla="*/ 104 w 2566"/>
                  <a:gd name="T91" fmla="*/ 1741 h 2993"/>
                  <a:gd name="T92" fmla="*/ 90 w 2566"/>
                  <a:gd name="T93" fmla="*/ 1764 h 2993"/>
                  <a:gd name="T94" fmla="*/ 103 w 2566"/>
                  <a:gd name="T95" fmla="*/ 1791 h 2993"/>
                  <a:gd name="T96" fmla="*/ 89 w 2566"/>
                  <a:gd name="T97" fmla="*/ 1864 h 2993"/>
                  <a:gd name="T98" fmla="*/ 106 w 2566"/>
                  <a:gd name="T99" fmla="*/ 1897 h 2993"/>
                  <a:gd name="T100" fmla="*/ 171 w 2566"/>
                  <a:gd name="T101" fmla="*/ 1940 h 2993"/>
                  <a:gd name="T102" fmla="*/ 171 w 2566"/>
                  <a:gd name="T103" fmla="*/ 1996 h 2993"/>
                  <a:gd name="T104" fmla="*/ 142 w 2566"/>
                  <a:gd name="T105" fmla="*/ 2027 h 2993"/>
                  <a:gd name="T106" fmla="*/ 136 w 2566"/>
                  <a:gd name="T107" fmla="*/ 2044 h 2993"/>
                  <a:gd name="T108" fmla="*/ 102 w 2566"/>
                  <a:gd name="T109" fmla="*/ 2069 h 2993"/>
                  <a:gd name="T110" fmla="*/ 44 w 2566"/>
                  <a:gd name="T111" fmla="*/ 2077 h 2993"/>
                  <a:gd name="T112" fmla="*/ 28 w 2566"/>
                  <a:gd name="T113" fmla="*/ 2099 h 2993"/>
                  <a:gd name="T114" fmla="*/ 11 w 2566"/>
                  <a:gd name="T115" fmla="*/ 2125 h 2993"/>
                  <a:gd name="T116" fmla="*/ 331 w 2566"/>
                  <a:gd name="T117" fmla="*/ 2331 h 2993"/>
                  <a:gd name="T118" fmla="*/ 1495 w 2566"/>
                  <a:gd name="T119" fmla="*/ 2912 h 2993"/>
                  <a:gd name="T120" fmla="*/ 2565 w 2566"/>
                  <a:gd name="T121" fmla="*/ 207 h 29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66" h="2993">
                    <a:moveTo>
                      <a:pt x="1892" y="146"/>
                    </a:moveTo>
                    <a:lnTo>
                      <a:pt x="1087" y="60"/>
                    </a:lnTo>
                    <a:lnTo>
                      <a:pt x="601" y="0"/>
                    </a:lnTo>
                    <a:lnTo>
                      <a:pt x="549" y="389"/>
                    </a:lnTo>
                    <a:lnTo>
                      <a:pt x="530" y="408"/>
                    </a:lnTo>
                    <a:lnTo>
                      <a:pt x="507" y="463"/>
                    </a:lnTo>
                    <a:lnTo>
                      <a:pt x="486" y="470"/>
                    </a:lnTo>
                    <a:lnTo>
                      <a:pt x="466" y="471"/>
                    </a:lnTo>
                    <a:lnTo>
                      <a:pt x="452" y="468"/>
                    </a:lnTo>
                    <a:lnTo>
                      <a:pt x="441" y="461"/>
                    </a:lnTo>
                    <a:lnTo>
                      <a:pt x="434" y="454"/>
                    </a:lnTo>
                    <a:lnTo>
                      <a:pt x="426" y="439"/>
                    </a:lnTo>
                    <a:lnTo>
                      <a:pt x="417" y="412"/>
                    </a:lnTo>
                    <a:lnTo>
                      <a:pt x="409" y="402"/>
                    </a:lnTo>
                    <a:lnTo>
                      <a:pt x="405" y="401"/>
                    </a:lnTo>
                    <a:lnTo>
                      <a:pt x="400" y="402"/>
                    </a:lnTo>
                    <a:lnTo>
                      <a:pt x="384" y="408"/>
                    </a:lnTo>
                    <a:lnTo>
                      <a:pt x="374" y="407"/>
                    </a:lnTo>
                    <a:lnTo>
                      <a:pt x="365" y="402"/>
                    </a:lnTo>
                    <a:lnTo>
                      <a:pt x="357" y="395"/>
                    </a:lnTo>
                    <a:lnTo>
                      <a:pt x="336" y="386"/>
                    </a:lnTo>
                    <a:lnTo>
                      <a:pt x="304" y="390"/>
                    </a:lnTo>
                    <a:lnTo>
                      <a:pt x="291" y="396"/>
                    </a:lnTo>
                    <a:lnTo>
                      <a:pt x="275" y="403"/>
                    </a:lnTo>
                    <a:lnTo>
                      <a:pt x="272" y="406"/>
                    </a:lnTo>
                    <a:lnTo>
                      <a:pt x="271" y="413"/>
                    </a:lnTo>
                    <a:lnTo>
                      <a:pt x="269" y="432"/>
                    </a:lnTo>
                    <a:lnTo>
                      <a:pt x="265" y="440"/>
                    </a:lnTo>
                    <a:lnTo>
                      <a:pt x="260" y="444"/>
                    </a:lnTo>
                    <a:lnTo>
                      <a:pt x="259" y="454"/>
                    </a:lnTo>
                    <a:lnTo>
                      <a:pt x="261" y="466"/>
                    </a:lnTo>
                    <a:lnTo>
                      <a:pt x="265" y="476"/>
                    </a:lnTo>
                    <a:lnTo>
                      <a:pt x="281" y="507"/>
                    </a:lnTo>
                    <a:lnTo>
                      <a:pt x="280" y="515"/>
                    </a:lnTo>
                    <a:lnTo>
                      <a:pt x="277" y="522"/>
                    </a:lnTo>
                    <a:lnTo>
                      <a:pt x="268" y="533"/>
                    </a:lnTo>
                    <a:lnTo>
                      <a:pt x="266" y="539"/>
                    </a:lnTo>
                    <a:lnTo>
                      <a:pt x="262" y="564"/>
                    </a:lnTo>
                    <a:lnTo>
                      <a:pt x="262" y="577"/>
                    </a:lnTo>
                    <a:lnTo>
                      <a:pt x="262" y="586"/>
                    </a:lnTo>
                    <a:lnTo>
                      <a:pt x="274" y="634"/>
                    </a:lnTo>
                    <a:lnTo>
                      <a:pt x="269" y="645"/>
                    </a:lnTo>
                    <a:lnTo>
                      <a:pt x="268" y="668"/>
                    </a:lnTo>
                    <a:lnTo>
                      <a:pt x="257" y="689"/>
                    </a:lnTo>
                    <a:lnTo>
                      <a:pt x="265" y="731"/>
                    </a:lnTo>
                    <a:lnTo>
                      <a:pt x="274" y="757"/>
                    </a:lnTo>
                    <a:lnTo>
                      <a:pt x="277" y="772"/>
                    </a:lnTo>
                    <a:lnTo>
                      <a:pt x="275" y="786"/>
                    </a:lnTo>
                    <a:lnTo>
                      <a:pt x="274" y="798"/>
                    </a:lnTo>
                    <a:lnTo>
                      <a:pt x="276" y="821"/>
                    </a:lnTo>
                    <a:lnTo>
                      <a:pt x="276" y="842"/>
                    </a:lnTo>
                    <a:lnTo>
                      <a:pt x="274" y="854"/>
                    </a:lnTo>
                    <a:lnTo>
                      <a:pt x="267" y="876"/>
                    </a:lnTo>
                    <a:lnTo>
                      <a:pt x="260" y="880"/>
                    </a:lnTo>
                    <a:lnTo>
                      <a:pt x="255" y="882"/>
                    </a:lnTo>
                    <a:lnTo>
                      <a:pt x="247" y="883"/>
                    </a:lnTo>
                    <a:lnTo>
                      <a:pt x="243" y="883"/>
                    </a:lnTo>
                    <a:lnTo>
                      <a:pt x="243" y="883"/>
                    </a:lnTo>
                    <a:lnTo>
                      <a:pt x="250" y="896"/>
                    </a:lnTo>
                    <a:lnTo>
                      <a:pt x="251" y="905"/>
                    </a:lnTo>
                    <a:lnTo>
                      <a:pt x="246" y="914"/>
                    </a:lnTo>
                    <a:lnTo>
                      <a:pt x="238" y="922"/>
                    </a:lnTo>
                    <a:lnTo>
                      <a:pt x="240" y="935"/>
                    </a:lnTo>
                    <a:lnTo>
                      <a:pt x="236" y="1002"/>
                    </a:lnTo>
                    <a:lnTo>
                      <a:pt x="236" y="1004"/>
                    </a:lnTo>
                    <a:lnTo>
                      <a:pt x="247" y="1011"/>
                    </a:lnTo>
                    <a:lnTo>
                      <a:pt x="252" y="1020"/>
                    </a:lnTo>
                    <a:lnTo>
                      <a:pt x="255" y="1030"/>
                    </a:lnTo>
                    <a:lnTo>
                      <a:pt x="256" y="1037"/>
                    </a:lnTo>
                    <a:lnTo>
                      <a:pt x="255" y="1051"/>
                    </a:lnTo>
                    <a:lnTo>
                      <a:pt x="257" y="1057"/>
                    </a:lnTo>
                    <a:lnTo>
                      <a:pt x="262" y="1061"/>
                    </a:lnTo>
                    <a:lnTo>
                      <a:pt x="276" y="1065"/>
                    </a:lnTo>
                    <a:lnTo>
                      <a:pt x="299" y="1134"/>
                    </a:lnTo>
                    <a:lnTo>
                      <a:pt x="299" y="1138"/>
                    </a:lnTo>
                    <a:lnTo>
                      <a:pt x="297" y="1151"/>
                    </a:lnTo>
                    <a:lnTo>
                      <a:pt x="300" y="1157"/>
                    </a:lnTo>
                    <a:lnTo>
                      <a:pt x="304" y="1161"/>
                    </a:lnTo>
                    <a:lnTo>
                      <a:pt x="309" y="1169"/>
                    </a:lnTo>
                    <a:lnTo>
                      <a:pt x="310" y="1179"/>
                    </a:lnTo>
                    <a:lnTo>
                      <a:pt x="315" y="1188"/>
                    </a:lnTo>
                    <a:lnTo>
                      <a:pt x="308" y="1207"/>
                    </a:lnTo>
                    <a:lnTo>
                      <a:pt x="309" y="1213"/>
                    </a:lnTo>
                    <a:lnTo>
                      <a:pt x="318" y="1215"/>
                    </a:lnTo>
                    <a:lnTo>
                      <a:pt x="322" y="1218"/>
                    </a:lnTo>
                    <a:lnTo>
                      <a:pt x="327" y="1225"/>
                    </a:lnTo>
                    <a:lnTo>
                      <a:pt x="336" y="1233"/>
                    </a:lnTo>
                    <a:lnTo>
                      <a:pt x="342" y="1242"/>
                    </a:lnTo>
                    <a:lnTo>
                      <a:pt x="382" y="1277"/>
                    </a:lnTo>
                    <a:lnTo>
                      <a:pt x="386" y="1284"/>
                    </a:lnTo>
                    <a:lnTo>
                      <a:pt x="400" y="1296"/>
                    </a:lnTo>
                    <a:lnTo>
                      <a:pt x="399" y="1307"/>
                    </a:lnTo>
                    <a:lnTo>
                      <a:pt x="401" y="1319"/>
                    </a:lnTo>
                    <a:lnTo>
                      <a:pt x="392" y="1330"/>
                    </a:lnTo>
                    <a:lnTo>
                      <a:pt x="378" y="1338"/>
                    </a:lnTo>
                    <a:lnTo>
                      <a:pt x="363" y="1349"/>
                    </a:lnTo>
                    <a:lnTo>
                      <a:pt x="347" y="1365"/>
                    </a:lnTo>
                    <a:lnTo>
                      <a:pt x="338" y="1367"/>
                    </a:lnTo>
                    <a:lnTo>
                      <a:pt x="291" y="1391"/>
                    </a:lnTo>
                    <a:lnTo>
                      <a:pt x="278" y="1393"/>
                    </a:lnTo>
                    <a:lnTo>
                      <a:pt x="273" y="1397"/>
                    </a:lnTo>
                    <a:lnTo>
                      <a:pt x="268" y="1404"/>
                    </a:lnTo>
                    <a:lnTo>
                      <a:pt x="262" y="1426"/>
                    </a:lnTo>
                    <a:lnTo>
                      <a:pt x="256" y="1435"/>
                    </a:lnTo>
                    <a:lnTo>
                      <a:pt x="239" y="1449"/>
                    </a:lnTo>
                    <a:lnTo>
                      <a:pt x="220" y="1459"/>
                    </a:lnTo>
                    <a:lnTo>
                      <a:pt x="216" y="1462"/>
                    </a:lnTo>
                    <a:lnTo>
                      <a:pt x="213" y="1469"/>
                    </a:lnTo>
                    <a:lnTo>
                      <a:pt x="214" y="1472"/>
                    </a:lnTo>
                    <a:lnTo>
                      <a:pt x="216" y="1477"/>
                    </a:lnTo>
                    <a:lnTo>
                      <a:pt x="223" y="1488"/>
                    </a:lnTo>
                    <a:lnTo>
                      <a:pt x="223" y="1498"/>
                    </a:lnTo>
                    <a:lnTo>
                      <a:pt x="216" y="1506"/>
                    </a:lnTo>
                    <a:lnTo>
                      <a:pt x="211" y="1509"/>
                    </a:lnTo>
                    <a:lnTo>
                      <a:pt x="211" y="1512"/>
                    </a:lnTo>
                    <a:lnTo>
                      <a:pt x="209" y="1534"/>
                    </a:lnTo>
                    <a:lnTo>
                      <a:pt x="215" y="1544"/>
                    </a:lnTo>
                    <a:lnTo>
                      <a:pt x="212" y="1561"/>
                    </a:lnTo>
                    <a:lnTo>
                      <a:pt x="209" y="1564"/>
                    </a:lnTo>
                    <a:lnTo>
                      <a:pt x="210" y="1565"/>
                    </a:lnTo>
                    <a:lnTo>
                      <a:pt x="214" y="1577"/>
                    </a:lnTo>
                    <a:lnTo>
                      <a:pt x="207" y="1589"/>
                    </a:lnTo>
                    <a:lnTo>
                      <a:pt x="198" y="1598"/>
                    </a:lnTo>
                    <a:lnTo>
                      <a:pt x="195" y="1608"/>
                    </a:lnTo>
                    <a:lnTo>
                      <a:pt x="192" y="1626"/>
                    </a:lnTo>
                    <a:lnTo>
                      <a:pt x="187" y="1632"/>
                    </a:lnTo>
                    <a:lnTo>
                      <a:pt x="186" y="1635"/>
                    </a:lnTo>
                    <a:lnTo>
                      <a:pt x="187" y="1646"/>
                    </a:lnTo>
                    <a:lnTo>
                      <a:pt x="180" y="1660"/>
                    </a:lnTo>
                    <a:lnTo>
                      <a:pt x="174" y="1666"/>
                    </a:lnTo>
                    <a:lnTo>
                      <a:pt x="161" y="1677"/>
                    </a:lnTo>
                    <a:lnTo>
                      <a:pt x="156" y="1687"/>
                    </a:lnTo>
                    <a:lnTo>
                      <a:pt x="134" y="1718"/>
                    </a:lnTo>
                    <a:lnTo>
                      <a:pt x="123" y="1723"/>
                    </a:lnTo>
                    <a:lnTo>
                      <a:pt x="112" y="1725"/>
                    </a:lnTo>
                    <a:lnTo>
                      <a:pt x="97" y="1724"/>
                    </a:lnTo>
                    <a:lnTo>
                      <a:pt x="101" y="1731"/>
                    </a:lnTo>
                    <a:lnTo>
                      <a:pt x="104" y="1741"/>
                    </a:lnTo>
                    <a:lnTo>
                      <a:pt x="98" y="1751"/>
                    </a:lnTo>
                    <a:lnTo>
                      <a:pt x="94" y="1754"/>
                    </a:lnTo>
                    <a:lnTo>
                      <a:pt x="90" y="1764"/>
                    </a:lnTo>
                    <a:lnTo>
                      <a:pt x="90" y="1767"/>
                    </a:lnTo>
                    <a:lnTo>
                      <a:pt x="101" y="1784"/>
                    </a:lnTo>
                    <a:lnTo>
                      <a:pt x="103" y="1791"/>
                    </a:lnTo>
                    <a:lnTo>
                      <a:pt x="103" y="1823"/>
                    </a:lnTo>
                    <a:lnTo>
                      <a:pt x="98" y="1845"/>
                    </a:lnTo>
                    <a:lnTo>
                      <a:pt x="89" y="1864"/>
                    </a:lnTo>
                    <a:lnTo>
                      <a:pt x="86" y="1876"/>
                    </a:lnTo>
                    <a:lnTo>
                      <a:pt x="94" y="1891"/>
                    </a:lnTo>
                    <a:lnTo>
                      <a:pt x="106" y="1897"/>
                    </a:lnTo>
                    <a:lnTo>
                      <a:pt x="145" y="1906"/>
                    </a:lnTo>
                    <a:lnTo>
                      <a:pt x="161" y="1919"/>
                    </a:lnTo>
                    <a:lnTo>
                      <a:pt x="171" y="1940"/>
                    </a:lnTo>
                    <a:lnTo>
                      <a:pt x="172" y="1948"/>
                    </a:lnTo>
                    <a:lnTo>
                      <a:pt x="168" y="1964"/>
                    </a:lnTo>
                    <a:lnTo>
                      <a:pt x="171" y="1996"/>
                    </a:lnTo>
                    <a:lnTo>
                      <a:pt x="166" y="2011"/>
                    </a:lnTo>
                    <a:lnTo>
                      <a:pt x="158" y="2019"/>
                    </a:lnTo>
                    <a:lnTo>
                      <a:pt x="142" y="2027"/>
                    </a:lnTo>
                    <a:lnTo>
                      <a:pt x="138" y="2030"/>
                    </a:lnTo>
                    <a:lnTo>
                      <a:pt x="136" y="2037"/>
                    </a:lnTo>
                    <a:lnTo>
                      <a:pt x="136" y="2044"/>
                    </a:lnTo>
                    <a:lnTo>
                      <a:pt x="133" y="2057"/>
                    </a:lnTo>
                    <a:lnTo>
                      <a:pt x="126" y="2067"/>
                    </a:lnTo>
                    <a:lnTo>
                      <a:pt x="102" y="2069"/>
                    </a:lnTo>
                    <a:lnTo>
                      <a:pt x="62" y="2055"/>
                    </a:lnTo>
                    <a:lnTo>
                      <a:pt x="50" y="2061"/>
                    </a:lnTo>
                    <a:lnTo>
                      <a:pt x="44" y="2077"/>
                    </a:lnTo>
                    <a:lnTo>
                      <a:pt x="39" y="2085"/>
                    </a:lnTo>
                    <a:lnTo>
                      <a:pt x="33" y="2094"/>
                    </a:lnTo>
                    <a:lnTo>
                      <a:pt x="28" y="2099"/>
                    </a:lnTo>
                    <a:lnTo>
                      <a:pt x="15" y="2108"/>
                    </a:lnTo>
                    <a:lnTo>
                      <a:pt x="9" y="2116"/>
                    </a:lnTo>
                    <a:lnTo>
                      <a:pt x="11" y="2125"/>
                    </a:lnTo>
                    <a:lnTo>
                      <a:pt x="9" y="2137"/>
                    </a:lnTo>
                    <a:lnTo>
                      <a:pt x="0" y="2158"/>
                    </a:lnTo>
                    <a:lnTo>
                      <a:pt x="331" y="2331"/>
                    </a:lnTo>
                    <a:lnTo>
                      <a:pt x="658" y="2498"/>
                    </a:lnTo>
                    <a:lnTo>
                      <a:pt x="986" y="2662"/>
                    </a:lnTo>
                    <a:lnTo>
                      <a:pt x="1495" y="2912"/>
                    </a:lnTo>
                    <a:lnTo>
                      <a:pt x="1518" y="2918"/>
                    </a:lnTo>
                    <a:lnTo>
                      <a:pt x="2337" y="2992"/>
                    </a:lnTo>
                    <a:lnTo>
                      <a:pt x="2565" y="207"/>
                    </a:lnTo>
                    <a:lnTo>
                      <a:pt x="1892" y="146"/>
                    </a:lnTo>
                  </a:path>
                </a:pathLst>
              </a:custGeom>
              <a:solidFill>
                <a:schemeClr val="accent2"/>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38" name="Freeform 301">
                <a:extLst>
                  <a:ext uri="{FF2B5EF4-FFF2-40B4-BE49-F238E27FC236}">
                    <a16:creationId xmlns:a16="http://schemas.microsoft.com/office/drawing/2014/main" id="{404D8860-F36B-2A82-C4BE-1D790D7A95FA}"/>
                  </a:ext>
                </a:extLst>
              </p:cNvPr>
              <p:cNvSpPr>
                <a:spLocks noChangeArrowheads="1"/>
              </p:cNvSpPr>
              <p:nvPr/>
            </p:nvSpPr>
            <p:spPr bwMode="auto">
              <a:xfrm>
                <a:off x="6683221" y="3034987"/>
                <a:ext cx="468465" cy="428992"/>
              </a:xfrm>
              <a:custGeom>
                <a:avLst/>
                <a:gdLst>
                  <a:gd name="T0" fmla="*/ 1524 w 1989"/>
                  <a:gd name="T1" fmla="*/ 1661 h 1820"/>
                  <a:gd name="T2" fmla="*/ 1511 w 1989"/>
                  <a:gd name="T3" fmla="*/ 1616 h 1820"/>
                  <a:gd name="T4" fmla="*/ 1501 w 1989"/>
                  <a:gd name="T5" fmla="*/ 1559 h 1820"/>
                  <a:gd name="T6" fmla="*/ 1480 w 1989"/>
                  <a:gd name="T7" fmla="*/ 1503 h 1820"/>
                  <a:gd name="T8" fmla="*/ 1464 w 1989"/>
                  <a:gd name="T9" fmla="*/ 1462 h 1820"/>
                  <a:gd name="T10" fmla="*/ 1485 w 1989"/>
                  <a:gd name="T11" fmla="*/ 1451 h 1820"/>
                  <a:gd name="T12" fmla="*/ 1449 w 1989"/>
                  <a:gd name="T13" fmla="*/ 1421 h 1820"/>
                  <a:gd name="T14" fmla="*/ 1486 w 1989"/>
                  <a:gd name="T15" fmla="*/ 1369 h 1820"/>
                  <a:gd name="T16" fmla="*/ 1517 w 1989"/>
                  <a:gd name="T17" fmla="*/ 1351 h 1820"/>
                  <a:gd name="T18" fmla="*/ 1506 w 1989"/>
                  <a:gd name="T19" fmla="*/ 1311 h 1820"/>
                  <a:gd name="T20" fmla="*/ 1496 w 1989"/>
                  <a:gd name="T21" fmla="*/ 1273 h 1820"/>
                  <a:gd name="T22" fmla="*/ 1546 w 1989"/>
                  <a:gd name="T23" fmla="*/ 1229 h 1820"/>
                  <a:gd name="T24" fmla="*/ 1577 w 1989"/>
                  <a:gd name="T25" fmla="*/ 1217 h 1820"/>
                  <a:gd name="T26" fmla="*/ 1549 w 1989"/>
                  <a:gd name="T27" fmla="*/ 1163 h 1820"/>
                  <a:gd name="T28" fmla="*/ 1602 w 1989"/>
                  <a:gd name="T29" fmla="*/ 1097 h 1820"/>
                  <a:gd name="T30" fmla="*/ 1620 w 1989"/>
                  <a:gd name="T31" fmla="*/ 1086 h 1820"/>
                  <a:gd name="T32" fmla="*/ 1613 w 1989"/>
                  <a:gd name="T33" fmla="*/ 1056 h 1820"/>
                  <a:gd name="T34" fmla="*/ 1650 w 1989"/>
                  <a:gd name="T35" fmla="*/ 1050 h 1820"/>
                  <a:gd name="T36" fmla="*/ 1682 w 1989"/>
                  <a:gd name="T37" fmla="*/ 1013 h 1820"/>
                  <a:gd name="T38" fmla="*/ 1672 w 1989"/>
                  <a:gd name="T39" fmla="*/ 900 h 1820"/>
                  <a:gd name="T40" fmla="*/ 1706 w 1989"/>
                  <a:gd name="T41" fmla="*/ 866 h 1820"/>
                  <a:gd name="T42" fmla="*/ 1720 w 1989"/>
                  <a:gd name="T43" fmla="*/ 852 h 1820"/>
                  <a:gd name="T44" fmla="*/ 1764 w 1989"/>
                  <a:gd name="T45" fmla="*/ 797 h 1820"/>
                  <a:gd name="T46" fmla="*/ 1774 w 1989"/>
                  <a:gd name="T47" fmla="*/ 740 h 1820"/>
                  <a:gd name="T48" fmla="*/ 1795 w 1989"/>
                  <a:gd name="T49" fmla="*/ 712 h 1820"/>
                  <a:gd name="T50" fmla="*/ 1815 w 1989"/>
                  <a:gd name="T51" fmla="*/ 684 h 1820"/>
                  <a:gd name="T52" fmla="*/ 1849 w 1989"/>
                  <a:gd name="T53" fmla="*/ 660 h 1820"/>
                  <a:gd name="T54" fmla="*/ 1848 w 1989"/>
                  <a:gd name="T55" fmla="*/ 617 h 1820"/>
                  <a:gd name="T56" fmla="*/ 1834 w 1989"/>
                  <a:gd name="T57" fmla="*/ 543 h 1820"/>
                  <a:gd name="T58" fmla="*/ 1868 w 1989"/>
                  <a:gd name="T59" fmla="*/ 500 h 1820"/>
                  <a:gd name="T60" fmla="*/ 1876 w 1989"/>
                  <a:gd name="T61" fmla="*/ 461 h 1820"/>
                  <a:gd name="T62" fmla="*/ 1892 w 1989"/>
                  <a:gd name="T63" fmla="*/ 434 h 1820"/>
                  <a:gd name="T64" fmla="*/ 1904 w 1989"/>
                  <a:gd name="T65" fmla="*/ 404 h 1820"/>
                  <a:gd name="T66" fmla="*/ 1883 w 1989"/>
                  <a:gd name="T67" fmla="*/ 364 h 1820"/>
                  <a:gd name="T68" fmla="*/ 1969 w 1989"/>
                  <a:gd name="T69" fmla="*/ 300 h 1820"/>
                  <a:gd name="T70" fmla="*/ 1956 w 1989"/>
                  <a:gd name="T71" fmla="*/ 261 h 1820"/>
                  <a:gd name="T72" fmla="*/ 1984 w 1989"/>
                  <a:gd name="T73" fmla="*/ 251 h 1820"/>
                  <a:gd name="T74" fmla="*/ 1702 w 1989"/>
                  <a:gd name="T75" fmla="*/ 259 h 1820"/>
                  <a:gd name="T76" fmla="*/ 1716 w 1989"/>
                  <a:gd name="T77" fmla="*/ 204 h 1820"/>
                  <a:gd name="T78" fmla="*/ 1750 w 1989"/>
                  <a:gd name="T79" fmla="*/ 166 h 1820"/>
                  <a:gd name="T80" fmla="*/ 1763 w 1989"/>
                  <a:gd name="T81" fmla="*/ 141 h 1820"/>
                  <a:gd name="T82" fmla="*/ 1791 w 1989"/>
                  <a:gd name="T83" fmla="*/ 108 h 1820"/>
                  <a:gd name="T84" fmla="*/ 1809 w 1989"/>
                  <a:gd name="T85" fmla="*/ 70 h 1820"/>
                  <a:gd name="T86" fmla="*/ 1788 w 1989"/>
                  <a:gd name="T87" fmla="*/ 38 h 1820"/>
                  <a:gd name="T88" fmla="*/ 1769 w 1989"/>
                  <a:gd name="T89" fmla="*/ 0 h 1820"/>
                  <a:gd name="T90" fmla="*/ 0 w 1989"/>
                  <a:gd name="T91" fmla="*/ 121 h 1820"/>
                  <a:gd name="T92" fmla="*/ 133 w 1989"/>
                  <a:gd name="T93" fmla="*/ 1528 h 1820"/>
                  <a:gd name="T94" fmla="*/ 166 w 1989"/>
                  <a:gd name="T95" fmla="*/ 1539 h 1820"/>
                  <a:gd name="T96" fmla="*/ 181 w 1989"/>
                  <a:gd name="T97" fmla="*/ 1546 h 1820"/>
                  <a:gd name="T98" fmla="*/ 220 w 1989"/>
                  <a:gd name="T99" fmla="*/ 1543 h 1820"/>
                  <a:gd name="T100" fmla="*/ 259 w 1989"/>
                  <a:gd name="T101" fmla="*/ 1543 h 1820"/>
                  <a:gd name="T102" fmla="*/ 306 w 1989"/>
                  <a:gd name="T103" fmla="*/ 1553 h 1820"/>
                  <a:gd name="T104" fmla="*/ 1501 w 1989"/>
                  <a:gd name="T105" fmla="*/ 1739 h 18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89" h="1820">
                    <a:moveTo>
                      <a:pt x="1514" y="1676"/>
                    </a:moveTo>
                    <a:lnTo>
                      <a:pt x="1525" y="1672"/>
                    </a:lnTo>
                    <a:lnTo>
                      <a:pt x="1525" y="1667"/>
                    </a:lnTo>
                    <a:lnTo>
                      <a:pt x="1524" y="1661"/>
                    </a:lnTo>
                    <a:lnTo>
                      <a:pt x="1518" y="1644"/>
                    </a:lnTo>
                    <a:lnTo>
                      <a:pt x="1516" y="1620"/>
                    </a:lnTo>
                    <a:lnTo>
                      <a:pt x="1515" y="1618"/>
                    </a:lnTo>
                    <a:lnTo>
                      <a:pt x="1511" y="1616"/>
                    </a:lnTo>
                    <a:lnTo>
                      <a:pt x="1493" y="1612"/>
                    </a:lnTo>
                    <a:lnTo>
                      <a:pt x="1482" y="1596"/>
                    </a:lnTo>
                    <a:lnTo>
                      <a:pt x="1487" y="1581"/>
                    </a:lnTo>
                    <a:lnTo>
                      <a:pt x="1501" y="1559"/>
                    </a:lnTo>
                    <a:lnTo>
                      <a:pt x="1502" y="1551"/>
                    </a:lnTo>
                    <a:lnTo>
                      <a:pt x="1502" y="1538"/>
                    </a:lnTo>
                    <a:lnTo>
                      <a:pt x="1499" y="1519"/>
                    </a:lnTo>
                    <a:lnTo>
                      <a:pt x="1480" y="1503"/>
                    </a:lnTo>
                    <a:lnTo>
                      <a:pt x="1462" y="1496"/>
                    </a:lnTo>
                    <a:lnTo>
                      <a:pt x="1454" y="1485"/>
                    </a:lnTo>
                    <a:lnTo>
                      <a:pt x="1449" y="1471"/>
                    </a:lnTo>
                    <a:lnTo>
                      <a:pt x="1464" y="1462"/>
                    </a:lnTo>
                    <a:lnTo>
                      <a:pt x="1474" y="1462"/>
                    </a:lnTo>
                    <a:lnTo>
                      <a:pt x="1480" y="1460"/>
                    </a:lnTo>
                    <a:lnTo>
                      <a:pt x="1484" y="1457"/>
                    </a:lnTo>
                    <a:lnTo>
                      <a:pt x="1485" y="1451"/>
                    </a:lnTo>
                    <a:lnTo>
                      <a:pt x="1484" y="1443"/>
                    </a:lnTo>
                    <a:lnTo>
                      <a:pt x="1480" y="1440"/>
                    </a:lnTo>
                    <a:lnTo>
                      <a:pt x="1461" y="1432"/>
                    </a:lnTo>
                    <a:lnTo>
                      <a:pt x="1449" y="1421"/>
                    </a:lnTo>
                    <a:lnTo>
                      <a:pt x="1451" y="1409"/>
                    </a:lnTo>
                    <a:lnTo>
                      <a:pt x="1465" y="1398"/>
                    </a:lnTo>
                    <a:lnTo>
                      <a:pt x="1483" y="1371"/>
                    </a:lnTo>
                    <a:lnTo>
                      <a:pt x="1486" y="1369"/>
                    </a:lnTo>
                    <a:lnTo>
                      <a:pt x="1493" y="1360"/>
                    </a:lnTo>
                    <a:lnTo>
                      <a:pt x="1501" y="1354"/>
                    </a:lnTo>
                    <a:lnTo>
                      <a:pt x="1505" y="1353"/>
                    </a:lnTo>
                    <a:lnTo>
                      <a:pt x="1517" y="1351"/>
                    </a:lnTo>
                    <a:lnTo>
                      <a:pt x="1519" y="1346"/>
                    </a:lnTo>
                    <a:lnTo>
                      <a:pt x="1517" y="1340"/>
                    </a:lnTo>
                    <a:lnTo>
                      <a:pt x="1511" y="1331"/>
                    </a:lnTo>
                    <a:lnTo>
                      <a:pt x="1506" y="1311"/>
                    </a:lnTo>
                    <a:lnTo>
                      <a:pt x="1515" y="1296"/>
                    </a:lnTo>
                    <a:lnTo>
                      <a:pt x="1518" y="1289"/>
                    </a:lnTo>
                    <a:lnTo>
                      <a:pt x="1513" y="1281"/>
                    </a:lnTo>
                    <a:lnTo>
                      <a:pt x="1496" y="1273"/>
                    </a:lnTo>
                    <a:lnTo>
                      <a:pt x="1492" y="1259"/>
                    </a:lnTo>
                    <a:lnTo>
                      <a:pt x="1500" y="1250"/>
                    </a:lnTo>
                    <a:lnTo>
                      <a:pt x="1522" y="1243"/>
                    </a:lnTo>
                    <a:lnTo>
                      <a:pt x="1546" y="1229"/>
                    </a:lnTo>
                    <a:lnTo>
                      <a:pt x="1555" y="1227"/>
                    </a:lnTo>
                    <a:lnTo>
                      <a:pt x="1571" y="1225"/>
                    </a:lnTo>
                    <a:lnTo>
                      <a:pt x="1575" y="1222"/>
                    </a:lnTo>
                    <a:lnTo>
                      <a:pt x="1577" y="1217"/>
                    </a:lnTo>
                    <a:lnTo>
                      <a:pt x="1576" y="1205"/>
                    </a:lnTo>
                    <a:lnTo>
                      <a:pt x="1545" y="1193"/>
                    </a:lnTo>
                    <a:lnTo>
                      <a:pt x="1542" y="1171"/>
                    </a:lnTo>
                    <a:lnTo>
                      <a:pt x="1549" y="1163"/>
                    </a:lnTo>
                    <a:lnTo>
                      <a:pt x="1570" y="1147"/>
                    </a:lnTo>
                    <a:lnTo>
                      <a:pt x="1579" y="1142"/>
                    </a:lnTo>
                    <a:lnTo>
                      <a:pt x="1594" y="1099"/>
                    </a:lnTo>
                    <a:lnTo>
                      <a:pt x="1602" y="1097"/>
                    </a:lnTo>
                    <a:lnTo>
                      <a:pt x="1609" y="1096"/>
                    </a:lnTo>
                    <a:lnTo>
                      <a:pt x="1614" y="1097"/>
                    </a:lnTo>
                    <a:lnTo>
                      <a:pt x="1615" y="1096"/>
                    </a:lnTo>
                    <a:lnTo>
                      <a:pt x="1620" y="1086"/>
                    </a:lnTo>
                    <a:lnTo>
                      <a:pt x="1619" y="1082"/>
                    </a:lnTo>
                    <a:lnTo>
                      <a:pt x="1615" y="1074"/>
                    </a:lnTo>
                    <a:lnTo>
                      <a:pt x="1612" y="1064"/>
                    </a:lnTo>
                    <a:lnTo>
                      <a:pt x="1613" y="1056"/>
                    </a:lnTo>
                    <a:lnTo>
                      <a:pt x="1619" y="1045"/>
                    </a:lnTo>
                    <a:lnTo>
                      <a:pt x="1632" y="1053"/>
                    </a:lnTo>
                    <a:lnTo>
                      <a:pt x="1635" y="1053"/>
                    </a:lnTo>
                    <a:lnTo>
                      <a:pt x="1650" y="1050"/>
                    </a:lnTo>
                    <a:lnTo>
                      <a:pt x="1658" y="1047"/>
                    </a:lnTo>
                    <a:lnTo>
                      <a:pt x="1670" y="1038"/>
                    </a:lnTo>
                    <a:lnTo>
                      <a:pt x="1680" y="1025"/>
                    </a:lnTo>
                    <a:lnTo>
                      <a:pt x="1682" y="1013"/>
                    </a:lnTo>
                    <a:lnTo>
                      <a:pt x="1680" y="998"/>
                    </a:lnTo>
                    <a:lnTo>
                      <a:pt x="1681" y="956"/>
                    </a:lnTo>
                    <a:lnTo>
                      <a:pt x="1670" y="922"/>
                    </a:lnTo>
                    <a:lnTo>
                      <a:pt x="1672" y="900"/>
                    </a:lnTo>
                    <a:lnTo>
                      <a:pt x="1678" y="880"/>
                    </a:lnTo>
                    <a:lnTo>
                      <a:pt x="1685" y="866"/>
                    </a:lnTo>
                    <a:lnTo>
                      <a:pt x="1696" y="861"/>
                    </a:lnTo>
                    <a:lnTo>
                      <a:pt x="1706" y="866"/>
                    </a:lnTo>
                    <a:lnTo>
                      <a:pt x="1711" y="866"/>
                    </a:lnTo>
                    <a:lnTo>
                      <a:pt x="1716" y="864"/>
                    </a:lnTo>
                    <a:lnTo>
                      <a:pt x="1721" y="857"/>
                    </a:lnTo>
                    <a:lnTo>
                      <a:pt x="1720" y="852"/>
                    </a:lnTo>
                    <a:lnTo>
                      <a:pt x="1715" y="844"/>
                    </a:lnTo>
                    <a:lnTo>
                      <a:pt x="1711" y="831"/>
                    </a:lnTo>
                    <a:lnTo>
                      <a:pt x="1718" y="820"/>
                    </a:lnTo>
                    <a:lnTo>
                      <a:pt x="1764" y="797"/>
                    </a:lnTo>
                    <a:lnTo>
                      <a:pt x="1779" y="785"/>
                    </a:lnTo>
                    <a:lnTo>
                      <a:pt x="1789" y="770"/>
                    </a:lnTo>
                    <a:lnTo>
                      <a:pt x="1789" y="755"/>
                    </a:lnTo>
                    <a:lnTo>
                      <a:pt x="1774" y="740"/>
                    </a:lnTo>
                    <a:lnTo>
                      <a:pt x="1767" y="729"/>
                    </a:lnTo>
                    <a:lnTo>
                      <a:pt x="1777" y="719"/>
                    </a:lnTo>
                    <a:lnTo>
                      <a:pt x="1787" y="716"/>
                    </a:lnTo>
                    <a:lnTo>
                      <a:pt x="1795" y="712"/>
                    </a:lnTo>
                    <a:lnTo>
                      <a:pt x="1807" y="703"/>
                    </a:lnTo>
                    <a:lnTo>
                      <a:pt x="1811" y="698"/>
                    </a:lnTo>
                    <a:lnTo>
                      <a:pt x="1814" y="691"/>
                    </a:lnTo>
                    <a:lnTo>
                      <a:pt x="1815" y="684"/>
                    </a:lnTo>
                    <a:lnTo>
                      <a:pt x="1815" y="674"/>
                    </a:lnTo>
                    <a:lnTo>
                      <a:pt x="1821" y="660"/>
                    </a:lnTo>
                    <a:lnTo>
                      <a:pt x="1837" y="658"/>
                    </a:lnTo>
                    <a:lnTo>
                      <a:pt x="1849" y="660"/>
                    </a:lnTo>
                    <a:lnTo>
                      <a:pt x="1851" y="660"/>
                    </a:lnTo>
                    <a:lnTo>
                      <a:pt x="1855" y="653"/>
                    </a:lnTo>
                    <a:lnTo>
                      <a:pt x="1854" y="635"/>
                    </a:lnTo>
                    <a:lnTo>
                      <a:pt x="1848" y="617"/>
                    </a:lnTo>
                    <a:lnTo>
                      <a:pt x="1838" y="594"/>
                    </a:lnTo>
                    <a:lnTo>
                      <a:pt x="1835" y="583"/>
                    </a:lnTo>
                    <a:lnTo>
                      <a:pt x="1833" y="559"/>
                    </a:lnTo>
                    <a:lnTo>
                      <a:pt x="1834" y="543"/>
                    </a:lnTo>
                    <a:lnTo>
                      <a:pt x="1840" y="533"/>
                    </a:lnTo>
                    <a:lnTo>
                      <a:pt x="1860" y="513"/>
                    </a:lnTo>
                    <a:lnTo>
                      <a:pt x="1865" y="506"/>
                    </a:lnTo>
                    <a:lnTo>
                      <a:pt x="1868" y="500"/>
                    </a:lnTo>
                    <a:lnTo>
                      <a:pt x="1869" y="493"/>
                    </a:lnTo>
                    <a:lnTo>
                      <a:pt x="1868" y="482"/>
                    </a:lnTo>
                    <a:lnTo>
                      <a:pt x="1869" y="470"/>
                    </a:lnTo>
                    <a:lnTo>
                      <a:pt x="1876" y="461"/>
                    </a:lnTo>
                    <a:lnTo>
                      <a:pt x="1888" y="456"/>
                    </a:lnTo>
                    <a:lnTo>
                      <a:pt x="1904" y="452"/>
                    </a:lnTo>
                    <a:lnTo>
                      <a:pt x="1900" y="444"/>
                    </a:lnTo>
                    <a:lnTo>
                      <a:pt x="1892" y="434"/>
                    </a:lnTo>
                    <a:lnTo>
                      <a:pt x="1889" y="425"/>
                    </a:lnTo>
                    <a:lnTo>
                      <a:pt x="1894" y="415"/>
                    </a:lnTo>
                    <a:lnTo>
                      <a:pt x="1900" y="409"/>
                    </a:lnTo>
                    <a:lnTo>
                      <a:pt x="1904" y="404"/>
                    </a:lnTo>
                    <a:lnTo>
                      <a:pt x="1904" y="403"/>
                    </a:lnTo>
                    <a:lnTo>
                      <a:pt x="1893" y="392"/>
                    </a:lnTo>
                    <a:lnTo>
                      <a:pt x="1884" y="376"/>
                    </a:lnTo>
                    <a:lnTo>
                      <a:pt x="1883" y="364"/>
                    </a:lnTo>
                    <a:lnTo>
                      <a:pt x="1893" y="352"/>
                    </a:lnTo>
                    <a:lnTo>
                      <a:pt x="1951" y="320"/>
                    </a:lnTo>
                    <a:lnTo>
                      <a:pt x="1969" y="302"/>
                    </a:lnTo>
                    <a:lnTo>
                      <a:pt x="1969" y="300"/>
                    </a:lnTo>
                    <a:lnTo>
                      <a:pt x="1959" y="295"/>
                    </a:lnTo>
                    <a:lnTo>
                      <a:pt x="1942" y="289"/>
                    </a:lnTo>
                    <a:lnTo>
                      <a:pt x="1949" y="270"/>
                    </a:lnTo>
                    <a:lnTo>
                      <a:pt x="1956" y="261"/>
                    </a:lnTo>
                    <a:lnTo>
                      <a:pt x="1966" y="255"/>
                    </a:lnTo>
                    <a:lnTo>
                      <a:pt x="1978" y="253"/>
                    </a:lnTo>
                    <a:lnTo>
                      <a:pt x="1988" y="259"/>
                    </a:lnTo>
                    <a:lnTo>
                      <a:pt x="1984" y="251"/>
                    </a:lnTo>
                    <a:lnTo>
                      <a:pt x="1974" y="243"/>
                    </a:lnTo>
                    <a:lnTo>
                      <a:pt x="1964" y="230"/>
                    </a:lnTo>
                    <a:lnTo>
                      <a:pt x="1710" y="260"/>
                    </a:lnTo>
                    <a:lnTo>
                      <a:pt x="1702" y="259"/>
                    </a:lnTo>
                    <a:lnTo>
                      <a:pt x="1699" y="247"/>
                    </a:lnTo>
                    <a:lnTo>
                      <a:pt x="1700" y="240"/>
                    </a:lnTo>
                    <a:lnTo>
                      <a:pt x="1712" y="210"/>
                    </a:lnTo>
                    <a:lnTo>
                      <a:pt x="1716" y="204"/>
                    </a:lnTo>
                    <a:lnTo>
                      <a:pt x="1721" y="193"/>
                    </a:lnTo>
                    <a:lnTo>
                      <a:pt x="1738" y="174"/>
                    </a:lnTo>
                    <a:lnTo>
                      <a:pt x="1748" y="169"/>
                    </a:lnTo>
                    <a:lnTo>
                      <a:pt x="1750" y="166"/>
                    </a:lnTo>
                    <a:lnTo>
                      <a:pt x="1749" y="165"/>
                    </a:lnTo>
                    <a:lnTo>
                      <a:pt x="1752" y="151"/>
                    </a:lnTo>
                    <a:lnTo>
                      <a:pt x="1755" y="146"/>
                    </a:lnTo>
                    <a:lnTo>
                      <a:pt x="1763" y="141"/>
                    </a:lnTo>
                    <a:lnTo>
                      <a:pt x="1777" y="134"/>
                    </a:lnTo>
                    <a:lnTo>
                      <a:pt x="1789" y="125"/>
                    </a:lnTo>
                    <a:lnTo>
                      <a:pt x="1790" y="122"/>
                    </a:lnTo>
                    <a:lnTo>
                      <a:pt x="1791" y="108"/>
                    </a:lnTo>
                    <a:lnTo>
                      <a:pt x="1799" y="101"/>
                    </a:lnTo>
                    <a:lnTo>
                      <a:pt x="1810" y="95"/>
                    </a:lnTo>
                    <a:lnTo>
                      <a:pt x="1812" y="90"/>
                    </a:lnTo>
                    <a:lnTo>
                      <a:pt x="1809" y="70"/>
                    </a:lnTo>
                    <a:lnTo>
                      <a:pt x="1811" y="57"/>
                    </a:lnTo>
                    <a:lnTo>
                      <a:pt x="1809" y="50"/>
                    </a:lnTo>
                    <a:lnTo>
                      <a:pt x="1805" y="47"/>
                    </a:lnTo>
                    <a:lnTo>
                      <a:pt x="1788" y="38"/>
                    </a:lnTo>
                    <a:lnTo>
                      <a:pt x="1783" y="27"/>
                    </a:lnTo>
                    <a:lnTo>
                      <a:pt x="1781" y="18"/>
                    </a:lnTo>
                    <a:lnTo>
                      <a:pt x="1774" y="11"/>
                    </a:lnTo>
                    <a:lnTo>
                      <a:pt x="1769" y="0"/>
                    </a:lnTo>
                    <a:lnTo>
                      <a:pt x="1527" y="21"/>
                    </a:lnTo>
                    <a:lnTo>
                      <a:pt x="979" y="63"/>
                    </a:lnTo>
                    <a:lnTo>
                      <a:pt x="430" y="98"/>
                    </a:lnTo>
                    <a:lnTo>
                      <a:pt x="0" y="121"/>
                    </a:lnTo>
                    <a:lnTo>
                      <a:pt x="98" y="659"/>
                    </a:lnTo>
                    <a:lnTo>
                      <a:pt x="122" y="1515"/>
                    </a:lnTo>
                    <a:lnTo>
                      <a:pt x="127" y="1516"/>
                    </a:lnTo>
                    <a:lnTo>
                      <a:pt x="133" y="1528"/>
                    </a:lnTo>
                    <a:lnTo>
                      <a:pt x="136" y="1537"/>
                    </a:lnTo>
                    <a:lnTo>
                      <a:pt x="141" y="1541"/>
                    </a:lnTo>
                    <a:lnTo>
                      <a:pt x="148" y="1543"/>
                    </a:lnTo>
                    <a:lnTo>
                      <a:pt x="166" y="1539"/>
                    </a:lnTo>
                    <a:lnTo>
                      <a:pt x="166" y="1553"/>
                    </a:lnTo>
                    <a:lnTo>
                      <a:pt x="173" y="1549"/>
                    </a:lnTo>
                    <a:lnTo>
                      <a:pt x="179" y="1552"/>
                    </a:lnTo>
                    <a:lnTo>
                      <a:pt x="181" y="1546"/>
                    </a:lnTo>
                    <a:lnTo>
                      <a:pt x="187" y="1536"/>
                    </a:lnTo>
                    <a:lnTo>
                      <a:pt x="200" y="1535"/>
                    </a:lnTo>
                    <a:lnTo>
                      <a:pt x="219" y="1544"/>
                    </a:lnTo>
                    <a:lnTo>
                      <a:pt x="220" y="1543"/>
                    </a:lnTo>
                    <a:lnTo>
                      <a:pt x="227" y="1537"/>
                    </a:lnTo>
                    <a:lnTo>
                      <a:pt x="236" y="1533"/>
                    </a:lnTo>
                    <a:lnTo>
                      <a:pt x="253" y="1542"/>
                    </a:lnTo>
                    <a:lnTo>
                      <a:pt x="259" y="1543"/>
                    </a:lnTo>
                    <a:lnTo>
                      <a:pt x="265" y="1542"/>
                    </a:lnTo>
                    <a:lnTo>
                      <a:pt x="275" y="1536"/>
                    </a:lnTo>
                    <a:lnTo>
                      <a:pt x="292" y="1547"/>
                    </a:lnTo>
                    <a:lnTo>
                      <a:pt x="306" y="1553"/>
                    </a:lnTo>
                    <a:lnTo>
                      <a:pt x="306" y="1558"/>
                    </a:lnTo>
                    <a:lnTo>
                      <a:pt x="322" y="1819"/>
                    </a:lnTo>
                    <a:lnTo>
                      <a:pt x="909" y="1783"/>
                    </a:lnTo>
                    <a:lnTo>
                      <a:pt x="1501" y="1739"/>
                    </a:lnTo>
                    <a:lnTo>
                      <a:pt x="1499" y="1692"/>
                    </a:lnTo>
                    <a:lnTo>
                      <a:pt x="1504" y="1682"/>
                    </a:lnTo>
                    <a:lnTo>
                      <a:pt x="1514" y="1676"/>
                    </a:lnTo>
                  </a:path>
                </a:pathLst>
              </a:custGeom>
              <a:solidFill>
                <a:schemeClr val="tx1"/>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39" name="Freeform 139">
                <a:extLst>
                  <a:ext uri="{FF2B5EF4-FFF2-40B4-BE49-F238E27FC236}">
                    <a16:creationId xmlns:a16="http://schemas.microsoft.com/office/drawing/2014/main" id="{0E22FBB6-D25D-B1CB-4DA2-8E47D30A1CDC}"/>
                  </a:ext>
                </a:extLst>
              </p:cNvPr>
              <p:cNvSpPr>
                <a:spLocks noChangeArrowheads="1"/>
              </p:cNvSpPr>
              <p:nvPr/>
            </p:nvSpPr>
            <p:spPr bwMode="auto">
              <a:xfrm>
                <a:off x="6777746" y="1843571"/>
                <a:ext cx="478851" cy="498587"/>
              </a:xfrm>
              <a:custGeom>
                <a:avLst/>
                <a:gdLst>
                  <a:gd name="T0" fmla="*/ 141 w 2033"/>
                  <a:gd name="T1" fmla="*/ 1159 h 2116"/>
                  <a:gd name="T2" fmla="*/ 301 w 2033"/>
                  <a:gd name="T3" fmla="*/ 1223 h 2116"/>
                  <a:gd name="T4" fmla="*/ 501 w 2033"/>
                  <a:gd name="T5" fmla="*/ 1394 h 2116"/>
                  <a:gd name="T6" fmla="*/ 598 w 2033"/>
                  <a:gd name="T7" fmla="*/ 1420 h 2116"/>
                  <a:gd name="T8" fmla="*/ 647 w 2033"/>
                  <a:gd name="T9" fmla="*/ 1470 h 2116"/>
                  <a:gd name="T10" fmla="*/ 670 w 2033"/>
                  <a:gd name="T11" fmla="*/ 1557 h 2116"/>
                  <a:gd name="T12" fmla="*/ 676 w 2033"/>
                  <a:gd name="T13" fmla="*/ 1645 h 2116"/>
                  <a:gd name="T14" fmla="*/ 695 w 2033"/>
                  <a:gd name="T15" fmla="*/ 1721 h 2116"/>
                  <a:gd name="T16" fmla="*/ 723 w 2033"/>
                  <a:gd name="T17" fmla="*/ 1859 h 2116"/>
                  <a:gd name="T18" fmla="*/ 751 w 2033"/>
                  <a:gd name="T19" fmla="*/ 1952 h 2116"/>
                  <a:gd name="T20" fmla="*/ 869 w 2033"/>
                  <a:gd name="T21" fmla="*/ 2041 h 2116"/>
                  <a:gd name="T22" fmla="*/ 945 w 2033"/>
                  <a:gd name="T23" fmla="*/ 2106 h 2116"/>
                  <a:gd name="T24" fmla="*/ 1977 w 2033"/>
                  <a:gd name="T25" fmla="*/ 1980 h 2116"/>
                  <a:gd name="T26" fmla="*/ 1974 w 2033"/>
                  <a:gd name="T27" fmla="*/ 1880 h 2116"/>
                  <a:gd name="T28" fmla="*/ 1924 w 2033"/>
                  <a:gd name="T29" fmla="*/ 1791 h 2116"/>
                  <a:gd name="T30" fmla="*/ 1913 w 2033"/>
                  <a:gd name="T31" fmla="*/ 1718 h 2116"/>
                  <a:gd name="T32" fmla="*/ 1932 w 2033"/>
                  <a:gd name="T33" fmla="*/ 1542 h 2116"/>
                  <a:gd name="T34" fmla="*/ 1953 w 2033"/>
                  <a:gd name="T35" fmla="*/ 1432 h 2116"/>
                  <a:gd name="T36" fmla="*/ 1936 w 2033"/>
                  <a:gd name="T37" fmla="*/ 1328 h 2116"/>
                  <a:gd name="T38" fmla="*/ 1969 w 2033"/>
                  <a:gd name="T39" fmla="*/ 1229 h 2116"/>
                  <a:gd name="T40" fmla="*/ 1982 w 2033"/>
                  <a:gd name="T41" fmla="*/ 1162 h 2116"/>
                  <a:gd name="T42" fmla="*/ 1994 w 2033"/>
                  <a:gd name="T43" fmla="*/ 1015 h 2116"/>
                  <a:gd name="T44" fmla="*/ 2032 w 2033"/>
                  <a:gd name="T45" fmla="*/ 904 h 2116"/>
                  <a:gd name="T46" fmla="*/ 1978 w 2033"/>
                  <a:gd name="T47" fmla="*/ 887 h 2116"/>
                  <a:gd name="T48" fmla="*/ 1915 w 2033"/>
                  <a:gd name="T49" fmla="*/ 933 h 2116"/>
                  <a:gd name="T50" fmla="*/ 1868 w 2033"/>
                  <a:gd name="T51" fmla="*/ 1008 h 2116"/>
                  <a:gd name="T52" fmla="*/ 1801 w 2033"/>
                  <a:gd name="T53" fmla="*/ 1054 h 2116"/>
                  <a:gd name="T54" fmla="*/ 1795 w 2033"/>
                  <a:gd name="T55" fmla="*/ 978 h 2116"/>
                  <a:gd name="T56" fmla="*/ 1820 w 2033"/>
                  <a:gd name="T57" fmla="*/ 910 h 2116"/>
                  <a:gd name="T58" fmla="*/ 1907 w 2033"/>
                  <a:gd name="T59" fmla="*/ 817 h 2116"/>
                  <a:gd name="T60" fmla="*/ 1892 w 2033"/>
                  <a:gd name="T61" fmla="*/ 762 h 2116"/>
                  <a:gd name="T62" fmla="*/ 1864 w 2033"/>
                  <a:gd name="T63" fmla="*/ 704 h 2116"/>
                  <a:gd name="T64" fmla="*/ 1834 w 2033"/>
                  <a:gd name="T65" fmla="*/ 660 h 2116"/>
                  <a:gd name="T66" fmla="*/ 1800 w 2033"/>
                  <a:gd name="T67" fmla="*/ 649 h 2116"/>
                  <a:gd name="T68" fmla="*/ 1822 w 2033"/>
                  <a:gd name="T69" fmla="*/ 585 h 2116"/>
                  <a:gd name="T70" fmla="*/ 1822 w 2033"/>
                  <a:gd name="T71" fmla="*/ 539 h 2116"/>
                  <a:gd name="T72" fmla="*/ 1787 w 2033"/>
                  <a:gd name="T73" fmla="*/ 481 h 2116"/>
                  <a:gd name="T74" fmla="*/ 1711 w 2033"/>
                  <a:gd name="T75" fmla="*/ 466 h 2116"/>
                  <a:gd name="T76" fmla="*/ 1688 w 2033"/>
                  <a:gd name="T77" fmla="*/ 399 h 2116"/>
                  <a:gd name="T78" fmla="*/ 1624 w 2033"/>
                  <a:gd name="T79" fmla="*/ 388 h 2116"/>
                  <a:gd name="T80" fmla="*/ 1554 w 2033"/>
                  <a:gd name="T81" fmla="*/ 377 h 2116"/>
                  <a:gd name="T82" fmla="*/ 1502 w 2033"/>
                  <a:gd name="T83" fmla="*/ 384 h 2116"/>
                  <a:gd name="T84" fmla="*/ 1451 w 2033"/>
                  <a:gd name="T85" fmla="*/ 379 h 2116"/>
                  <a:gd name="T86" fmla="*/ 918 w 2033"/>
                  <a:gd name="T87" fmla="*/ 206 h 2116"/>
                  <a:gd name="T88" fmla="*/ 873 w 2033"/>
                  <a:gd name="T89" fmla="*/ 182 h 2116"/>
                  <a:gd name="T90" fmla="*/ 831 w 2033"/>
                  <a:gd name="T91" fmla="*/ 175 h 2116"/>
                  <a:gd name="T92" fmla="*/ 677 w 2033"/>
                  <a:gd name="T93" fmla="*/ 176 h 2116"/>
                  <a:gd name="T94" fmla="*/ 669 w 2033"/>
                  <a:gd name="T95" fmla="*/ 93 h 2116"/>
                  <a:gd name="T96" fmla="*/ 692 w 2033"/>
                  <a:gd name="T97" fmla="*/ 26 h 2116"/>
                  <a:gd name="T98" fmla="*/ 671 w 2033"/>
                  <a:gd name="T99" fmla="*/ 0 h 2116"/>
                  <a:gd name="T100" fmla="*/ 614 w 2033"/>
                  <a:gd name="T101" fmla="*/ 38 h 2116"/>
                  <a:gd name="T102" fmla="*/ 547 w 2033"/>
                  <a:gd name="T103" fmla="*/ 56 h 2116"/>
                  <a:gd name="T104" fmla="*/ 431 w 2033"/>
                  <a:gd name="T105" fmla="*/ 118 h 2116"/>
                  <a:gd name="T106" fmla="*/ 234 w 2033"/>
                  <a:gd name="T107" fmla="*/ 134 h 2116"/>
                  <a:gd name="T108" fmla="*/ 186 w 2033"/>
                  <a:gd name="T109" fmla="*/ 187 h 2116"/>
                  <a:gd name="T110" fmla="*/ 164 w 2033"/>
                  <a:gd name="T111" fmla="*/ 490 h 2116"/>
                  <a:gd name="T112" fmla="*/ 114 w 2033"/>
                  <a:gd name="T113" fmla="*/ 514 h 2116"/>
                  <a:gd name="T114" fmla="*/ 51 w 2033"/>
                  <a:gd name="T115" fmla="*/ 562 h 2116"/>
                  <a:gd name="T116" fmla="*/ 0 w 2033"/>
                  <a:gd name="T117" fmla="*/ 691 h 2116"/>
                  <a:gd name="T118" fmla="*/ 90 w 2033"/>
                  <a:gd name="T119" fmla="*/ 765 h 2116"/>
                  <a:gd name="T120" fmla="*/ 62 w 2033"/>
                  <a:gd name="T121" fmla="*/ 849 h 2116"/>
                  <a:gd name="T122" fmla="*/ 68 w 2033"/>
                  <a:gd name="T123" fmla="*/ 935 h 2116"/>
                  <a:gd name="T124" fmla="*/ 72 w 2033"/>
                  <a:gd name="T125" fmla="*/ 1024 h 2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033" h="2116">
                    <a:moveTo>
                      <a:pt x="58" y="1098"/>
                    </a:moveTo>
                    <a:lnTo>
                      <a:pt x="64" y="1102"/>
                    </a:lnTo>
                    <a:lnTo>
                      <a:pt x="86" y="1113"/>
                    </a:lnTo>
                    <a:lnTo>
                      <a:pt x="114" y="1137"/>
                    </a:lnTo>
                    <a:lnTo>
                      <a:pt x="122" y="1141"/>
                    </a:lnTo>
                    <a:lnTo>
                      <a:pt x="128" y="1152"/>
                    </a:lnTo>
                    <a:lnTo>
                      <a:pt x="141" y="1159"/>
                    </a:lnTo>
                    <a:lnTo>
                      <a:pt x="197" y="1164"/>
                    </a:lnTo>
                    <a:lnTo>
                      <a:pt x="214" y="1169"/>
                    </a:lnTo>
                    <a:lnTo>
                      <a:pt x="227" y="1178"/>
                    </a:lnTo>
                    <a:lnTo>
                      <a:pt x="241" y="1192"/>
                    </a:lnTo>
                    <a:lnTo>
                      <a:pt x="256" y="1218"/>
                    </a:lnTo>
                    <a:lnTo>
                      <a:pt x="260" y="1219"/>
                    </a:lnTo>
                    <a:lnTo>
                      <a:pt x="301" y="1223"/>
                    </a:lnTo>
                    <a:lnTo>
                      <a:pt x="325" y="1230"/>
                    </a:lnTo>
                    <a:lnTo>
                      <a:pt x="386" y="1277"/>
                    </a:lnTo>
                    <a:lnTo>
                      <a:pt x="402" y="1298"/>
                    </a:lnTo>
                    <a:lnTo>
                      <a:pt x="433" y="1348"/>
                    </a:lnTo>
                    <a:lnTo>
                      <a:pt x="439" y="1354"/>
                    </a:lnTo>
                    <a:lnTo>
                      <a:pt x="454" y="1360"/>
                    </a:lnTo>
                    <a:lnTo>
                      <a:pt x="501" y="1394"/>
                    </a:lnTo>
                    <a:lnTo>
                      <a:pt x="505" y="1395"/>
                    </a:lnTo>
                    <a:lnTo>
                      <a:pt x="540" y="1392"/>
                    </a:lnTo>
                    <a:lnTo>
                      <a:pt x="545" y="1394"/>
                    </a:lnTo>
                    <a:lnTo>
                      <a:pt x="571" y="1410"/>
                    </a:lnTo>
                    <a:lnTo>
                      <a:pt x="584" y="1410"/>
                    </a:lnTo>
                    <a:lnTo>
                      <a:pt x="592" y="1413"/>
                    </a:lnTo>
                    <a:lnTo>
                      <a:pt x="598" y="1420"/>
                    </a:lnTo>
                    <a:lnTo>
                      <a:pt x="599" y="1421"/>
                    </a:lnTo>
                    <a:lnTo>
                      <a:pt x="603" y="1433"/>
                    </a:lnTo>
                    <a:lnTo>
                      <a:pt x="615" y="1446"/>
                    </a:lnTo>
                    <a:lnTo>
                      <a:pt x="628" y="1450"/>
                    </a:lnTo>
                    <a:lnTo>
                      <a:pt x="636" y="1454"/>
                    </a:lnTo>
                    <a:lnTo>
                      <a:pt x="642" y="1460"/>
                    </a:lnTo>
                    <a:lnTo>
                      <a:pt x="647" y="1470"/>
                    </a:lnTo>
                    <a:lnTo>
                      <a:pt x="650" y="1484"/>
                    </a:lnTo>
                    <a:lnTo>
                      <a:pt x="651" y="1496"/>
                    </a:lnTo>
                    <a:lnTo>
                      <a:pt x="653" y="1517"/>
                    </a:lnTo>
                    <a:lnTo>
                      <a:pt x="656" y="1521"/>
                    </a:lnTo>
                    <a:lnTo>
                      <a:pt x="665" y="1532"/>
                    </a:lnTo>
                    <a:lnTo>
                      <a:pt x="669" y="1547"/>
                    </a:lnTo>
                    <a:lnTo>
                      <a:pt x="670" y="1557"/>
                    </a:lnTo>
                    <a:lnTo>
                      <a:pt x="667" y="1585"/>
                    </a:lnTo>
                    <a:lnTo>
                      <a:pt x="667" y="1588"/>
                    </a:lnTo>
                    <a:lnTo>
                      <a:pt x="671" y="1599"/>
                    </a:lnTo>
                    <a:lnTo>
                      <a:pt x="672" y="1606"/>
                    </a:lnTo>
                    <a:lnTo>
                      <a:pt x="671" y="1622"/>
                    </a:lnTo>
                    <a:lnTo>
                      <a:pt x="672" y="1627"/>
                    </a:lnTo>
                    <a:lnTo>
                      <a:pt x="676" y="1645"/>
                    </a:lnTo>
                    <a:lnTo>
                      <a:pt x="675" y="1660"/>
                    </a:lnTo>
                    <a:lnTo>
                      <a:pt x="675" y="1661"/>
                    </a:lnTo>
                    <a:lnTo>
                      <a:pt x="676" y="1676"/>
                    </a:lnTo>
                    <a:lnTo>
                      <a:pt x="679" y="1685"/>
                    </a:lnTo>
                    <a:lnTo>
                      <a:pt x="687" y="1698"/>
                    </a:lnTo>
                    <a:lnTo>
                      <a:pt x="693" y="1719"/>
                    </a:lnTo>
                    <a:lnTo>
                      <a:pt x="695" y="1721"/>
                    </a:lnTo>
                    <a:lnTo>
                      <a:pt x="729" y="1731"/>
                    </a:lnTo>
                    <a:lnTo>
                      <a:pt x="742" y="1744"/>
                    </a:lnTo>
                    <a:lnTo>
                      <a:pt x="745" y="1767"/>
                    </a:lnTo>
                    <a:lnTo>
                      <a:pt x="738" y="1784"/>
                    </a:lnTo>
                    <a:lnTo>
                      <a:pt x="721" y="1812"/>
                    </a:lnTo>
                    <a:lnTo>
                      <a:pt x="719" y="1826"/>
                    </a:lnTo>
                    <a:lnTo>
                      <a:pt x="723" y="1859"/>
                    </a:lnTo>
                    <a:lnTo>
                      <a:pt x="727" y="1874"/>
                    </a:lnTo>
                    <a:lnTo>
                      <a:pt x="730" y="1898"/>
                    </a:lnTo>
                    <a:lnTo>
                      <a:pt x="732" y="1904"/>
                    </a:lnTo>
                    <a:lnTo>
                      <a:pt x="734" y="1926"/>
                    </a:lnTo>
                    <a:lnTo>
                      <a:pt x="737" y="1935"/>
                    </a:lnTo>
                    <a:lnTo>
                      <a:pt x="741" y="1941"/>
                    </a:lnTo>
                    <a:lnTo>
                      <a:pt x="751" y="1952"/>
                    </a:lnTo>
                    <a:lnTo>
                      <a:pt x="758" y="1961"/>
                    </a:lnTo>
                    <a:lnTo>
                      <a:pt x="761" y="1970"/>
                    </a:lnTo>
                    <a:lnTo>
                      <a:pt x="765" y="1999"/>
                    </a:lnTo>
                    <a:lnTo>
                      <a:pt x="782" y="2025"/>
                    </a:lnTo>
                    <a:lnTo>
                      <a:pt x="791" y="2030"/>
                    </a:lnTo>
                    <a:lnTo>
                      <a:pt x="806" y="2035"/>
                    </a:lnTo>
                    <a:lnTo>
                      <a:pt x="869" y="2041"/>
                    </a:lnTo>
                    <a:lnTo>
                      <a:pt x="887" y="2046"/>
                    </a:lnTo>
                    <a:lnTo>
                      <a:pt x="894" y="2046"/>
                    </a:lnTo>
                    <a:lnTo>
                      <a:pt x="907" y="2049"/>
                    </a:lnTo>
                    <a:lnTo>
                      <a:pt x="917" y="2060"/>
                    </a:lnTo>
                    <a:lnTo>
                      <a:pt x="929" y="2083"/>
                    </a:lnTo>
                    <a:lnTo>
                      <a:pt x="939" y="2096"/>
                    </a:lnTo>
                    <a:lnTo>
                      <a:pt x="945" y="2106"/>
                    </a:lnTo>
                    <a:lnTo>
                      <a:pt x="944" y="2115"/>
                    </a:lnTo>
                    <a:lnTo>
                      <a:pt x="944" y="2115"/>
                    </a:lnTo>
                    <a:lnTo>
                      <a:pt x="1330" y="2084"/>
                    </a:lnTo>
                    <a:lnTo>
                      <a:pt x="1981" y="2024"/>
                    </a:lnTo>
                    <a:lnTo>
                      <a:pt x="1975" y="1994"/>
                    </a:lnTo>
                    <a:lnTo>
                      <a:pt x="1977" y="1982"/>
                    </a:lnTo>
                    <a:lnTo>
                      <a:pt x="1977" y="1980"/>
                    </a:lnTo>
                    <a:lnTo>
                      <a:pt x="1973" y="1971"/>
                    </a:lnTo>
                    <a:lnTo>
                      <a:pt x="1971" y="1953"/>
                    </a:lnTo>
                    <a:lnTo>
                      <a:pt x="1973" y="1942"/>
                    </a:lnTo>
                    <a:lnTo>
                      <a:pt x="1980" y="1926"/>
                    </a:lnTo>
                    <a:lnTo>
                      <a:pt x="1980" y="1894"/>
                    </a:lnTo>
                    <a:lnTo>
                      <a:pt x="1979" y="1888"/>
                    </a:lnTo>
                    <a:lnTo>
                      <a:pt x="1974" y="1880"/>
                    </a:lnTo>
                    <a:lnTo>
                      <a:pt x="1957" y="1863"/>
                    </a:lnTo>
                    <a:lnTo>
                      <a:pt x="1952" y="1855"/>
                    </a:lnTo>
                    <a:lnTo>
                      <a:pt x="1949" y="1849"/>
                    </a:lnTo>
                    <a:lnTo>
                      <a:pt x="1943" y="1808"/>
                    </a:lnTo>
                    <a:lnTo>
                      <a:pt x="1940" y="1800"/>
                    </a:lnTo>
                    <a:lnTo>
                      <a:pt x="1936" y="1793"/>
                    </a:lnTo>
                    <a:lnTo>
                      <a:pt x="1924" y="1791"/>
                    </a:lnTo>
                    <a:lnTo>
                      <a:pt x="1918" y="1780"/>
                    </a:lnTo>
                    <a:lnTo>
                      <a:pt x="1919" y="1768"/>
                    </a:lnTo>
                    <a:lnTo>
                      <a:pt x="1925" y="1747"/>
                    </a:lnTo>
                    <a:lnTo>
                      <a:pt x="1925" y="1745"/>
                    </a:lnTo>
                    <a:lnTo>
                      <a:pt x="1917" y="1739"/>
                    </a:lnTo>
                    <a:lnTo>
                      <a:pt x="1913" y="1731"/>
                    </a:lnTo>
                    <a:lnTo>
                      <a:pt x="1913" y="1718"/>
                    </a:lnTo>
                    <a:lnTo>
                      <a:pt x="1915" y="1704"/>
                    </a:lnTo>
                    <a:lnTo>
                      <a:pt x="1905" y="1679"/>
                    </a:lnTo>
                    <a:lnTo>
                      <a:pt x="1903" y="1660"/>
                    </a:lnTo>
                    <a:lnTo>
                      <a:pt x="1909" y="1621"/>
                    </a:lnTo>
                    <a:lnTo>
                      <a:pt x="1911" y="1605"/>
                    </a:lnTo>
                    <a:lnTo>
                      <a:pt x="1929" y="1558"/>
                    </a:lnTo>
                    <a:lnTo>
                      <a:pt x="1932" y="1542"/>
                    </a:lnTo>
                    <a:lnTo>
                      <a:pt x="1926" y="1527"/>
                    </a:lnTo>
                    <a:lnTo>
                      <a:pt x="1927" y="1514"/>
                    </a:lnTo>
                    <a:lnTo>
                      <a:pt x="1930" y="1502"/>
                    </a:lnTo>
                    <a:lnTo>
                      <a:pt x="1949" y="1460"/>
                    </a:lnTo>
                    <a:lnTo>
                      <a:pt x="1954" y="1442"/>
                    </a:lnTo>
                    <a:lnTo>
                      <a:pt x="1951" y="1439"/>
                    </a:lnTo>
                    <a:lnTo>
                      <a:pt x="1953" y="1432"/>
                    </a:lnTo>
                    <a:lnTo>
                      <a:pt x="1950" y="1427"/>
                    </a:lnTo>
                    <a:lnTo>
                      <a:pt x="1954" y="1416"/>
                    </a:lnTo>
                    <a:lnTo>
                      <a:pt x="1952" y="1410"/>
                    </a:lnTo>
                    <a:lnTo>
                      <a:pt x="1938" y="1387"/>
                    </a:lnTo>
                    <a:lnTo>
                      <a:pt x="1936" y="1375"/>
                    </a:lnTo>
                    <a:lnTo>
                      <a:pt x="1935" y="1337"/>
                    </a:lnTo>
                    <a:lnTo>
                      <a:pt x="1936" y="1328"/>
                    </a:lnTo>
                    <a:lnTo>
                      <a:pt x="1941" y="1318"/>
                    </a:lnTo>
                    <a:lnTo>
                      <a:pt x="1941" y="1315"/>
                    </a:lnTo>
                    <a:lnTo>
                      <a:pt x="1941" y="1304"/>
                    </a:lnTo>
                    <a:lnTo>
                      <a:pt x="1943" y="1292"/>
                    </a:lnTo>
                    <a:lnTo>
                      <a:pt x="1957" y="1246"/>
                    </a:lnTo>
                    <a:lnTo>
                      <a:pt x="1964" y="1234"/>
                    </a:lnTo>
                    <a:lnTo>
                      <a:pt x="1969" y="1229"/>
                    </a:lnTo>
                    <a:lnTo>
                      <a:pt x="1989" y="1216"/>
                    </a:lnTo>
                    <a:lnTo>
                      <a:pt x="1995" y="1210"/>
                    </a:lnTo>
                    <a:lnTo>
                      <a:pt x="1999" y="1202"/>
                    </a:lnTo>
                    <a:lnTo>
                      <a:pt x="2002" y="1194"/>
                    </a:lnTo>
                    <a:lnTo>
                      <a:pt x="2002" y="1187"/>
                    </a:lnTo>
                    <a:lnTo>
                      <a:pt x="2000" y="1183"/>
                    </a:lnTo>
                    <a:lnTo>
                      <a:pt x="1982" y="1162"/>
                    </a:lnTo>
                    <a:lnTo>
                      <a:pt x="1978" y="1143"/>
                    </a:lnTo>
                    <a:lnTo>
                      <a:pt x="1978" y="1138"/>
                    </a:lnTo>
                    <a:lnTo>
                      <a:pt x="1981" y="1119"/>
                    </a:lnTo>
                    <a:lnTo>
                      <a:pt x="1986" y="1103"/>
                    </a:lnTo>
                    <a:lnTo>
                      <a:pt x="1985" y="1094"/>
                    </a:lnTo>
                    <a:lnTo>
                      <a:pt x="1989" y="1038"/>
                    </a:lnTo>
                    <a:lnTo>
                      <a:pt x="1994" y="1015"/>
                    </a:lnTo>
                    <a:lnTo>
                      <a:pt x="2002" y="995"/>
                    </a:lnTo>
                    <a:lnTo>
                      <a:pt x="2017" y="971"/>
                    </a:lnTo>
                    <a:lnTo>
                      <a:pt x="2019" y="963"/>
                    </a:lnTo>
                    <a:lnTo>
                      <a:pt x="2024" y="953"/>
                    </a:lnTo>
                    <a:lnTo>
                      <a:pt x="2025" y="941"/>
                    </a:lnTo>
                    <a:lnTo>
                      <a:pt x="2032" y="909"/>
                    </a:lnTo>
                    <a:lnTo>
                      <a:pt x="2032" y="904"/>
                    </a:lnTo>
                    <a:lnTo>
                      <a:pt x="2028" y="903"/>
                    </a:lnTo>
                    <a:lnTo>
                      <a:pt x="2018" y="900"/>
                    </a:lnTo>
                    <a:lnTo>
                      <a:pt x="2010" y="893"/>
                    </a:lnTo>
                    <a:lnTo>
                      <a:pt x="1998" y="878"/>
                    </a:lnTo>
                    <a:lnTo>
                      <a:pt x="1991" y="874"/>
                    </a:lnTo>
                    <a:lnTo>
                      <a:pt x="1988" y="877"/>
                    </a:lnTo>
                    <a:lnTo>
                      <a:pt x="1978" y="887"/>
                    </a:lnTo>
                    <a:lnTo>
                      <a:pt x="1970" y="883"/>
                    </a:lnTo>
                    <a:lnTo>
                      <a:pt x="1961" y="893"/>
                    </a:lnTo>
                    <a:lnTo>
                      <a:pt x="1939" y="913"/>
                    </a:lnTo>
                    <a:lnTo>
                      <a:pt x="1942" y="895"/>
                    </a:lnTo>
                    <a:lnTo>
                      <a:pt x="1937" y="898"/>
                    </a:lnTo>
                    <a:lnTo>
                      <a:pt x="1925" y="913"/>
                    </a:lnTo>
                    <a:lnTo>
                      <a:pt x="1915" y="933"/>
                    </a:lnTo>
                    <a:lnTo>
                      <a:pt x="1907" y="953"/>
                    </a:lnTo>
                    <a:lnTo>
                      <a:pt x="1911" y="960"/>
                    </a:lnTo>
                    <a:lnTo>
                      <a:pt x="1906" y="973"/>
                    </a:lnTo>
                    <a:lnTo>
                      <a:pt x="1901" y="981"/>
                    </a:lnTo>
                    <a:lnTo>
                      <a:pt x="1899" y="986"/>
                    </a:lnTo>
                    <a:lnTo>
                      <a:pt x="1892" y="995"/>
                    </a:lnTo>
                    <a:lnTo>
                      <a:pt x="1868" y="1008"/>
                    </a:lnTo>
                    <a:lnTo>
                      <a:pt x="1854" y="1020"/>
                    </a:lnTo>
                    <a:lnTo>
                      <a:pt x="1849" y="1027"/>
                    </a:lnTo>
                    <a:lnTo>
                      <a:pt x="1844" y="1048"/>
                    </a:lnTo>
                    <a:lnTo>
                      <a:pt x="1831" y="1057"/>
                    </a:lnTo>
                    <a:lnTo>
                      <a:pt x="1820" y="1059"/>
                    </a:lnTo>
                    <a:lnTo>
                      <a:pt x="1808" y="1057"/>
                    </a:lnTo>
                    <a:lnTo>
                      <a:pt x="1801" y="1054"/>
                    </a:lnTo>
                    <a:lnTo>
                      <a:pt x="1792" y="1047"/>
                    </a:lnTo>
                    <a:lnTo>
                      <a:pt x="1781" y="1033"/>
                    </a:lnTo>
                    <a:lnTo>
                      <a:pt x="1788" y="1028"/>
                    </a:lnTo>
                    <a:lnTo>
                      <a:pt x="1790" y="1004"/>
                    </a:lnTo>
                    <a:lnTo>
                      <a:pt x="1791" y="999"/>
                    </a:lnTo>
                    <a:lnTo>
                      <a:pt x="1798" y="986"/>
                    </a:lnTo>
                    <a:lnTo>
                      <a:pt x="1795" y="978"/>
                    </a:lnTo>
                    <a:lnTo>
                      <a:pt x="1799" y="959"/>
                    </a:lnTo>
                    <a:lnTo>
                      <a:pt x="1803" y="951"/>
                    </a:lnTo>
                    <a:lnTo>
                      <a:pt x="1813" y="940"/>
                    </a:lnTo>
                    <a:lnTo>
                      <a:pt x="1814" y="936"/>
                    </a:lnTo>
                    <a:lnTo>
                      <a:pt x="1814" y="932"/>
                    </a:lnTo>
                    <a:lnTo>
                      <a:pt x="1817" y="917"/>
                    </a:lnTo>
                    <a:lnTo>
                      <a:pt x="1820" y="910"/>
                    </a:lnTo>
                    <a:lnTo>
                      <a:pt x="1837" y="887"/>
                    </a:lnTo>
                    <a:lnTo>
                      <a:pt x="1840" y="877"/>
                    </a:lnTo>
                    <a:lnTo>
                      <a:pt x="1834" y="863"/>
                    </a:lnTo>
                    <a:lnTo>
                      <a:pt x="1849" y="843"/>
                    </a:lnTo>
                    <a:lnTo>
                      <a:pt x="1865" y="834"/>
                    </a:lnTo>
                    <a:lnTo>
                      <a:pt x="1897" y="823"/>
                    </a:lnTo>
                    <a:lnTo>
                      <a:pt x="1907" y="817"/>
                    </a:lnTo>
                    <a:lnTo>
                      <a:pt x="1909" y="812"/>
                    </a:lnTo>
                    <a:lnTo>
                      <a:pt x="1909" y="804"/>
                    </a:lnTo>
                    <a:lnTo>
                      <a:pt x="1907" y="789"/>
                    </a:lnTo>
                    <a:lnTo>
                      <a:pt x="1909" y="781"/>
                    </a:lnTo>
                    <a:lnTo>
                      <a:pt x="1914" y="772"/>
                    </a:lnTo>
                    <a:lnTo>
                      <a:pt x="1901" y="768"/>
                    </a:lnTo>
                    <a:lnTo>
                      <a:pt x="1892" y="762"/>
                    </a:lnTo>
                    <a:lnTo>
                      <a:pt x="1888" y="756"/>
                    </a:lnTo>
                    <a:lnTo>
                      <a:pt x="1885" y="753"/>
                    </a:lnTo>
                    <a:lnTo>
                      <a:pt x="1876" y="747"/>
                    </a:lnTo>
                    <a:lnTo>
                      <a:pt x="1864" y="732"/>
                    </a:lnTo>
                    <a:lnTo>
                      <a:pt x="1863" y="728"/>
                    </a:lnTo>
                    <a:lnTo>
                      <a:pt x="1863" y="711"/>
                    </a:lnTo>
                    <a:lnTo>
                      <a:pt x="1864" y="704"/>
                    </a:lnTo>
                    <a:lnTo>
                      <a:pt x="1869" y="683"/>
                    </a:lnTo>
                    <a:lnTo>
                      <a:pt x="1879" y="657"/>
                    </a:lnTo>
                    <a:lnTo>
                      <a:pt x="1884" y="650"/>
                    </a:lnTo>
                    <a:lnTo>
                      <a:pt x="1878" y="643"/>
                    </a:lnTo>
                    <a:lnTo>
                      <a:pt x="1849" y="660"/>
                    </a:lnTo>
                    <a:lnTo>
                      <a:pt x="1842" y="661"/>
                    </a:lnTo>
                    <a:lnTo>
                      <a:pt x="1834" y="660"/>
                    </a:lnTo>
                    <a:lnTo>
                      <a:pt x="1833" y="660"/>
                    </a:lnTo>
                    <a:lnTo>
                      <a:pt x="1827" y="663"/>
                    </a:lnTo>
                    <a:lnTo>
                      <a:pt x="1822" y="664"/>
                    </a:lnTo>
                    <a:lnTo>
                      <a:pt x="1815" y="663"/>
                    </a:lnTo>
                    <a:lnTo>
                      <a:pt x="1806" y="659"/>
                    </a:lnTo>
                    <a:lnTo>
                      <a:pt x="1804" y="656"/>
                    </a:lnTo>
                    <a:lnTo>
                      <a:pt x="1800" y="649"/>
                    </a:lnTo>
                    <a:lnTo>
                      <a:pt x="1801" y="643"/>
                    </a:lnTo>
                    <a:lnTo>
                      <a:pt x="1804" y="630"/>
                    </a:lnTo>
                    <a:lnTo>
                      <a:pt x="1804" y="627"/>
                    </a:lnTo>
                    <a:lnTo>
                      <a:pt x="1802" y="617"/>
                    </a:lnTo>
                    <a:lnTo>
                      <a:pt x="1807" y="606"/>
                    </a:lnTo>
                    <a:lnTo>
                      <a:pt x="1819" y="594"/>
                    </a:lnTo>
                    <a:lnTo>
                      <a:pt x="1822" y="585"/>
                    </a:lnTo>
                    <a:lnTo>
                      <a:pt x="1822" y="582"/>
                    </a:lnTo>
                    <a:lnTo>
                      <a:pt x="1818" y="569"/>
                    </a:lnTo>
                    <a:lnTo>
                      <a:pt x="1813" y="558"/>
                    </a:lnTo>
                    <a:lnTo>
                      <a:pt x="1812" y="551"/>
                    </a:lnTo>
                    <a:lnTo>
                      <a:pt x="1817" y="544"/>
                    </a:lnTo>
                    <a:lnTo>
                      <a:pt x="1822" y="542"/>
                    </a:lnTo>
                    <a:lnTo>
                      <a:pt x="1822" y="539"/>
                    </a:lnTo>
                    <a:lnTo>
                      <a:pt x="1819" y="532"/>
                    </a:lnTo>
                    <a:lnTo>
                      <a:pt x="1808" y="517"/>
                    </a:lnTo>
                    <a:lnTo>
                      <a:pt x="1808" y="511"/>
                    </a:lnTo>
                    <a:lnTo>
                      <a:pt x="1809" y="504"/>
                    </a:lnTo>
                    <a:lnTo>
                      <a:pt x="1812" y="500"/>
                    </a:lnTo>
                    <a:lnTo>
                      <a:pt x="1800" y="489"/>
                    </a:lnTo>
                    <a:lnTo>
                      <a:pt x="1787" y="481"/>
                    </a:lnTo>
                    <a:lnTo>
                      <a:pt x="1778" y="474"/>
                    </a:lnTo>
                    <a:lnTo>
                      <a:pt x="1763" y="474"/>
                    </a:lnTo>
                    <a:lnTo>
                      <a:pt x="1750" y="471"/>
                    </a:lnTo>
                    <a:lnTo>
                      <a:pt x="1742" y="464"/>
                    </a:lnTo>
                    <a:lnTo>
                      <a:pt x="1735" y="467"/>
                    </a:lnTo>
                    <a:lnTo>
                      <a:pt x="1725" y="468"/>
                    </a:lnTo>
                    <a:lnTo>
                      <a:pt x="1711" y="466"/>
                    </a:lnTo>
                    <a:lnTo>
                      <a:pt x="1700" y="460"/>
                    </a:lnTo>
                    <a:lnTo>
                      <a:pt x="1694" y="453"/>
                    </a:lnTo>
                    <a:lnTo>
                      <a:pt x="1691" y="446"/>
                    </a:lnTo>
                    <a:lnTo>
                      <a:pt x="1694" y="433"/>
                    </a:lnTo>
                    <a:lnTo>
                      <a:pt x="1702" y="421"/>
                    </a:lnTo>
                    <a:lnTo>
                      <a:pt x="1701" y="417"/>
                    </a:lnTo>
                    <a:lnTo>
                      <a:pt x="1688" y="399"/>
                    </a:lnTo>
                    <a:lnTo>
                      <a:pt x="1677" y="396"/>
                    </a:lnTo>
                    <a:lnTo>
                      <a:pt x="1669" y="390"/>
                    </a:lnTo>
                    <a:lnTo>
                      <a:pt x="1655" y="392"/>
                    </a:lnTo>
                    <a:lnTo>
                      <a:pt x="1647" y="391"/>
                    </a:lnTo>
                    <a:lnTo>
                      <a:pt x="1637" y="387"/>
                    </a:lnTo>
                    <a:lnTo>
                      <a:pt x="1636" y="387"/>
                    </a:lnTo>
                    <a:lnTo>
                      <a:pt x="1624" y="388"/>
                    </a:lnTo>
                    <a:lnTo>
                      <a:pt x="1611" y="386"/>
                    </a:lnTo>
                    <a:lnTo>
                      <a:pt x="1600" y="380"/>
                    </a:lnTo>
                    <a:lnTo>
                      <a:pt x="1592" y="383"/>
                    </a:lnTo>
                    <a:lnTo>
                      <a:pt x="1582" y="382"/>
                    </a:lnTo>
                    <a:lnTo>
                      <a:pt x="1569" y="377"/>
                    </a:lnTo>
                    <a:lnTo>
                      <a:pt x="1561" y="379"/>
                    </a:lnTo>
                    <a:lnTo>
                      <a:pt x="1554" y="377"/>
                    </a:lnTo>
                    <a:lnTo>
                      <a:pt x="1542" y="372"/>
                    </a:lnTo>
                    <a:lnTo>
                      <a:pt x="1539" y="372"/>
                    </a:lnTo>
                    <a:lnTo>
                      <a:pt x="1529" y="377"/>
                    </a:lnTo>
                    <a:lnTo>
                      <a:pt x="1522" y="377"/>
                    </a:lnTo>
                    <a:lnTo>
                      <a:pt x="1513" y="384"/>
                    </a:lnTo>
                    <a:lnTo>
                      <a:pt x="1509" y="385"/>
                    </a:lnTo>
                    <a:lnTo>
                      <a:pt x="1502" y="384"/>
                    </a:lnTo>
                    <a:lnTo>
                      <a:pt x="1489" y="379"/>
                    </a:lnTo>
                    <a:lnTo>
                      <a:pt x="1482" y="378"/>
                    </a:lnTo>
                    <a:lnTo>
                      <a:pt x="1472" y="375"/>
                    </a:lnTo>
                    <a:lnTo>
                      <a:pt x="1470" y="375"/>
                    </a:lnTo>
                    <a:lnTo>
                      <a:pt x="1462" y="379"/>
                    </a:lnTo>
                    <a:lnTo>
                      <a:pt x="1459" y="379"/>
                    </a:lnTo>
                    <a:lnTo>
                      <a:pt x="1451" y="379"/>
                    </a:lnTo>
                    <a:lnTo>
                      <a:pt x="1448" y="376"/>
                    </a:lnTo>
                    <a:lnTo>
                      <a:pt x="1432" y="378"/>
                    </a:lnTo>
                    <a:lnTo>
                      <a:pt x="1324" y="334"/>
                    </a:lnTo>
                    <a:lnTo>
                      <a:pt x="958" y="276"/>
                    </a:lnTo>
                    <a:lnTo>
                      <a:pt x="952" y="268"/>
                    </a:lnTo>
                    <a:lnTo>
                      <a:pt x="948" y="258"/>
                    </a:lnTo>
                    <a:lnTo>
                      <a:pt x="918" y="206"/>
                    </a:lnTo>
                    <a:lnTo>
                      <a:pt x="909" y="198"/>
                    </a:lnTo>
                    <a:lnTo>
                      <a:pt x="906" y="198"/>
                    </a:lnTo>
                    <a:lnTo>
                      <a:pt x="904" y="198"/>
                    </a:lnTo>
                    <a:lnTo>
                      <a:pt x="896" y="195"/>
                    </a:lnTo>
                    <a:lnTo>
                      <a:pt x="888" y="191"/>
                    </a:lnTo>
                    <a:lnTo>
                      <a:pt x="880" y="190"/>
                    </a:lnTo>
                    <a:lnTo>
                      <a:pt x="873" y="182"/>
                    </a:lnTo>
                    <a:lnTo>
                      <a:pt x="864" y="187"/>
                    </a:lnTo>
                    <a:lnTo>
                      <a:pt x="862" y="187"/>
                    </a:lnTo>
                    <a:lnTo>
                      <a:pt x="849" y="184"/>
                    </a:lnTo>
                    <a:lnTo>
                      <a:pt x="845" y="179"/>
                    </a:lnTo>
                    <a:lnTo>
                      <a:pt x="843" y="174"/>
                    </a:lnTo>
                    <a:lnTo>
                      <a:pt x="843" y="174"/>
                    </a:lnTo>
                    <a:lnTo>
                      <a:pt x="831" y="175"/>
                    </a:lnTo>
                    <a:lnTo>
                      <a:pt x="815" y="168"/>
                    </a:lnTo>
                    <a:lnTo>
                      <a:pt x="788" y="163"/>
                    </a:lnTo>
                    <a:lnTo>
                      <a:pt x="753" y="148"/>
                    </a:lnTo>
                    <a:lnTo>
                      <a:pt x="736" y="135"/>
                    </a:lnTo>
                    <a:lnTo>
                      <a:pt x="728" y="147"/>
                    </a:lnTo>
                    <a:lnTo>
                      <a:pt x="720" y="154"/>
                    </a:lnTo>
                    <a:lnTo>
                      <a:pt x="677" y="176"/>
                    </a:lnTo>
                    <a:lnTo>
                      <a:pt x="663" y="180"/>
                    </a:lnTo>
                    <a:lnTo>
                      <a:pt x="643" y="172"/>
                    </a:lnTo>
                    <a:lnTo>
                      <a:pt x="650" y="155"/>
                    </a:lnTo>
                    <a:lnTo>
                      <a:pt x="655" y="144"/>
                    </a:lnTo>
                    <a:lnTo>
                      <a:pt x="676" y="115"/>
                    </a:lnTo>
                    <a:lnTo>
                      <a:pt x="669" y="101"/>
                    </a:lnTo>
                    <a:lnTo>
                      <a:pt x="669" y="93"/>
                    </a:lnTo>
                    <a:lnTo>
                      <a:pt x="671" y="81"/>
                    </a:lnTo>
                    <a:lnTo>
                      <a:pt x="676" y="69"/>
                    </a:lnTo>
                    <a:lnTo>
                      <a:pt x="687" y="60"/>
                    </a:lnTo>
                    <a:lnTo>
                      <a:pt x="695" y="37"/>
                    </a:lnTo>
                    <a:lnTo>
                      <a:pt x="697" y="34"/>
                    </a:lnTo>
                    <a:lnTo>
                      <a:pt x="696" y="33"/>
                    </a:lnTo>
                    <a:lnTo>
                      <a:pt x="692" y="26"/>
                    </a:lnTo>
                    <a:lnTo>
                      <a:pt x="699" y="22"/>
                    </a:lnTo>
                    <a:lnTo>
                      <a:pt x="695" y="18"/>
                    </a:lnTo>
                    <a:lnTo>
                      <a:pt x="693" y="11"/>
                    </a:lnTo>
                    <a:lnTo>
                      <a:pt x="684" y="12"/>
                    </a:lnTo>
                    <a:lnTo>
                      <a:pt x="677" y="8"/>
                    </a:lnTo>
                    <a:lnTo>
                      <a:pt x="674" y="1"/>
                    </a:lnTo>
                    <a:lnTo>
                      <a:pt x="671" y="0"/>
                    </a:lnTo>
                    <a:lnTo>
                      <a:pt x="669" y="9"/>
                    </a:lnTo>
                    <a:lnTo>
                      <a:pt x="658" y="14"/>
                    </a:lnTo>
                    <a:lnTo>
                      <a:pt x="648" y="15"/>
                    </a:lnTo>
                    <a:lnTo>
                      <a:pt x="638" y="13"/>
                    </a:lnTo>
                    <a:lnTo>
                      <a:pt x="633" y="19"/>
                    </a:lnTo>
                    <a:lnTo>
                      <a:pt x="617" y="29"/>
                    </a:lnTo>
                    <a:lnTo>
                      <a:pt x="614" y="38"/>
                    </a:lnTo>
                    <a:lnTo>
                      <a:pt x="606" y="42"/>
                    </a:lnTo>
                    <a:lnTo>
                      <a:pt x="598" y="43"/>
                    </a:lnTo>
                    <a:lnTo>
                      <a:pt x="593" y="55"/>
                    </a:lnTo>
                    <a:lnTo>
                      <a:pt x="584" y="63"/>
                    </a:lnTo>
                    <a:lnTo>
                      <a:pt x="573" y="57"/>
                    </a:lnTo>
                    <a:lnTo>
                      <a:pt x="561" y="62"/>
                    </a:lnTo>
                    <a:lnTo>
                      <a:pt x="547" y="56"/>
                    </a:lnTo>
                    <a:lnTo>
                      <a:pt x="547" y="56"/>
                    </a:lnTo>
                    <a:lnTo>
                      <a:pt x="537" y="65"/>
                    </a:lnTo>
                    <a:lnTo>
                      <a:pt x="510" y="85"/>
                    </a:lnTo>
                    <a:lnTo>
                      <a:pt x="490" y="106"/>
                    </a:lnTo>
                    <a:lnTo>
                      <a:pt x="483" y="101"/>
                    </a:lnTo>
                    <a:lnTo>
                      <a:pt x="461" y="111"/>
                    </a:lnTo>
                    <a:lnTo>
                      <a:pt x="431" y="118"/>
                    </a:lnTo>
                    <a:lnTo>
                      <a:pt x="356" y="151"/>
                    </a:lnTo>
                    <a:lnTo>
                      <a:pt x="303" y="163"/>
                    </a:lnTo>
                    <a:lnTo>
                      <a:pt x="291" y="163"/>
                    </a:lnTo>
                    <a:lnTo>
                      <a:pt x="254" y="149"/>
                    </a:lnTo>
                    <a:lnTo>
                      <a:pt x="244" y="142"/>
                    </a:lnTo>
                    <a:lnTo>
                      <a:pt x="235" y="133"/>
                    </a:lnTo>
                    <a:lnTo>
                      <a:pt x="234" y="134"/>
                    </a:lnTo>
                    <a:lnTo>
                      <a:pt x="227" y="150"/>
                    </a:lnTo>
                    <a:lnTo>
                      <a:pt x="222" y="153"/>
                    </a:lnTo>
                    <a:lnTo>
                      <a:pt x="216" y="156"/>
                    </a:lnTo>
                    <a:lnTo>
                      <a:pt x="213" y="176"/>
                    </a:lnTo>
                    <a:lnTo>
                      <a:pt x="206" y="183"/>
                    </a:lnTo>
                    <a:lnTo>
                      <a:pt x="200" y="185"/>
                    </a:lnTo>
                    <a:lnTo>
                      <a:pt x="186" y="187"/>
                    </a:lnTo>
                    <a:lnTo>
                      <a:pt x="204" y="459"/>
                    </a:lnTo>
                    <a:lnTo>
                      <a:pt x="193" y="462"/>
                    </a:lnTo>
                    <a:lnTo>
                      <a:pt x="190" y="464"/>
                    </a:lnTo>
                    <a:lnTo>
                      <a:pt x="185" y="473"/>
                    </a:lnTo>
                    <a:lnTo>
                      <a:pt x="182" y="482"/>
                    </a:lnTo>
                    <a:lnTo>
                      <a:pt x="177" y="490"/>
                    </a:lnTo>
                    <a:lnTo>
                      <a:pt x="164" y="490"/>
                    </a:lnTo>
                    <a:lnTo>
                      <a:pt x="154" y="488"/>
                    </a:lnTo>
                    <a:lnTo>
                      <a:pt x="152" y="488"/>
                    </a:lnTo>
                    <a:lnTo>
                      <a:pt x="150" y="490"/>
                    </a:lnTo>
                    <a:lnTo>
                      <a:pt x="143" y="504"/>
                    </a:lnTo>
                    <a:lnTo>
                      <a:pt x="132" y="509"/>
                    </a:lnTo>
                    <a:lnTo>
                      <a:pt x="118" y="510"/>
                    </a:lnTo>
                    <a:lnTo>
                      <a:pt x="114" y="514"/>
                    </a:lnTo>
                    <a:lnTo>
                      <a:pt x="106" y="526"/>
                    </a:lnTo>
                    <a:lnTo>
                      <a:pt x="101" y="530"/>
                    </a:lnTo>
                    <a:lnTo>
                      <a:pt x="93" y="531"/>
                    </a:lnTo>
                    <a:lnTo>
                      <a:pt x="73" y="544"/>
                    </a:lnTo>
                    <a:lnTo>
                      <a:pt x="67" y="546"/>
                    </a:lnTo>
                    <a:lnTo>
                      <a:pt x="60" y="550"/>
                    </a:lnTo>
                    <a:lnTo>
                      <a:pt x="51" y="562"/>
                    </a:lnTo>
                    <a:lnTo>
                      <a:pt x="40" y="585"/>
                    </a:lnTo>
                    <a:lnTo>
                      <a:pt x="43" y="599"/>
                    </a:lnTo>
                    <a:lnTo>
                      <a:pt x="32" y="616"/>
                    </a:lnTo>
                    <a:lnTo>
                      <a:pt x="3" y="647"/>
                    </a:lnTo>
                    <a:lnTo>
                      <a:pt x="1" y="651"/>
                    </a:lnTo>
                    <a:lnTo>
                      <a:pt x="1" y="657"/>
                    </a:lnTo>
                    <a:lnTo>
                      <a:pt x="0" y="691"/>
                    </a:lnTo>
                    <a:lnTo>
                      <a:pt x="6" y="702"/>
                    </a:lnTo>
                    <a:lnTo>
                      <a:pt x="17" y="704"/>
                    </a:lnTo>
                    <a:lnTo>
                      <a:pt x="35" y="702"/>
                    </a:lnTo>
                    <a:lnTo>
                      <a:pt x="54" y="708"/>
                    </a:lnTo>
                    <a:lnTo>
                      <a:pt x="60" y="717"/>
                    </a:lnTo>
                    <a:lnTo>
                      <a:pt x="69" y="742"/>
                    </a:lnTo>
                    <a:lnTo>
                      <a:pt x="90" y="765"/>
                    </a:lnTo>
                    <a:lnTo>
                      <a:pt x="92" y="775"/>
                    </a:lnTo>
                    <a:lnTo>
                      <a:pt x="90" y="788"/>
                    </a:lnTo>
                    <a:lnTo>
                      <a:pt x="81" y="804"/>
                    </a:lnTo>
                    <a:lnTo>
                      <a:pt x="77" y="826"/>
                    </a:lnTo>
                    <a:lnTo>
                      <a:pt x="73" y="832"/>
                    </a:lnTo>
                    <a:lnTo>
                      <a:pt x="64" y="842"/>
                    </a:lnTo>
                    <a:lnTo>
                      <a:pt x="62" y="849"/>
                    </a:lnTo>
                    <a:lnTo>
                      <a:pt x="61" y="856"/>
                    </a:lnTo>
                    <a:lnTo>
                      <a:pt x="62" y="877"/>
                    </a:lnTo>
                    <a:lnTo>
                      <a:pt x="60" y="890"/>
                    </a:lnTo>
                    <a:lnTo>
                      <a:pt x="60" y="891"/>
                    </a:lnTo>
                    <a:lnTo>
                      <a:pt x="69" y="910"/>
                    </a:lnTo>
                    <a:lnTo>
                      <a:pt x="70" y="922"/>
                    </a:lnTo>
                    <a:lnTo>
                      <a:pt x="68" y="935"/>
                    </a:lnTo>
                    <a:lnTo>
                      <a:pt x="62" y="944"/>
                    </a:lnTo>
                    <a:lnTo>
                      <a:pt x="54" y="948"/>
                    </a:lnTo>
                    <a:lnTo>
                      <a:pt x="56" y="954"/>
                    </a:lnTo>
                    <a:lnTo>
                      <a:pt x="65" y="974"/>
                    </a:lnTo>
                    <a:lnTo>
                      <a:pt x="71" y="996"/>
                    </a:lnTo>
                    <a:lnTo>
                      <a:pt x="74" y="1019"/>
                    </a:lnTo>
                    <a:lnTo>
                      <a:pt x="72" y="1024"/>
                    </a:lnTo>
                    <a:lnTo>
                      <a:pt x="68" y="1035"/>
                    </a:lnTo>
                    <a:lnTo>
                      <a:pt x="71" y="1055"/>
                    </a:lnTo>
                    <a:lnTo>
                      <a:pt x="69" y="1072"/>
                    </a:lnTo>
                    <a:lnTo>
                      <a:pt x="58" y="1098"/>
                    </a:lnTo>
                  </a:path>
                </a:pathLst>
              </a:custGeom>
              <a:solidFill>
                <a:srgbClr val="B1DDF6"/>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40" name="Freeform 159">
                <a:extLst>
                  <a:ext uri="{FF2B5EF4-FFF2-40B4-BE49-F238E27FC236}">
                    <a16:creationId xmlns:a16="http://schemas.microsoft.com/office/drawing/2014/main" id="{DFB6766F-AE0A-32AD-0C27-19480395A5ED}"/>
                  </a:ext>
                </a:extLst>
              </p:cNvPr>
              <p:cNvSpPr>
                <a:spLocks noChangeArrowheads="1"/>
              </p:cNvSpPr>
              <p:nvPr/>
            </p:nvSpPr>
            <p:spPr bwMode="auto">
              <a:xfrm>
                <a:off x="8433472" y="1784364"/>
                <a:ext cx="158925" cy="282533"/>
              </a:xfrm>
              <a:custGeom>
                <a:avLst/>
                <a:gdLst>
                  <a:gd name="T0" fmla="*/ 4 w 674"/>
                  <a:gd name="T1" fmla="*/ 209 h 1198"/>
                  <a:gd name="T2" fmla="*/ 6 w 674"/>
                  <a:gd name="T3" fmla="*/ 240 h 1198"/>
                  <a:gd name="T4" fmla="*/ 20 w 674"/>
                  <a:gd name="T5" fmla="*/ 260 h 1198"/>
                  <a:gd name="T6" fmla="*/ 10 w 674"/>
                  <a:gd name="T7" fmla="*/ 279 h 1198"/>
                  <a:gd name="T8" fmla="*/ 26 w 674"/>
                  <a:gd name="T9" fmla="*/ 301 h 1198"/>
                  <a:gd name="T10" fmla="*/ 8 w 674"/>
                  <a:gd name="T11" fmla="*/ 310 h 1198"/>
                  <a:gd name="T12" fmla="*/ 10 w 674"/>
                  <a:gd name="T13" fmla="*/ 335 h 1198"/>
                  <a:gd name="T14" fmla="*/ 18 w 674"/>
                  <a:gd name="T15" fmla="*/ 356 h 1198"/>
                  <a:gd name="T16" fmla="*/ 36 w 674"/>
                  <a:gd name="T17" fmla="*/ 372 h 1198"/>
                  <a:gd name="T18" fmla="*/ 39 w 674"/>
                  <a:gd name="T19" fmla="*/ 400 h 1198"/>
                  <a:gd name="T20" fmla="*/ 54 w 674"/>
                  <a:gd name="T21" fmla="*/ 409 h 1198"/>
                  <a:gd name="T22" fmla="*/ 70 w 674"/>
                  <a:gd name="T23" fmla="*/ 454 h 1198"/>
                  <a:gd name="T24" fmla="*/ 95 w 674"/>
                  <a:gd name="T25" fmla="*/ 501 h 1198"/>
                  <a:gd name="T26" fmla="*/ 74 w 674"/>
                  <a:gd name="T27" fmla="*/ 558 h 1198"/>
                  <a:gd name="T28" fmla="*/ 80 w 674"/>
                  <a:gd name="T29" fmla="*/ 608 h 1198"/>
                  <a:gd name="T30" fmla="*/ 92 w 674"/>
                  <a:gd name="T31" fmla="*/ 635 h 1198"/>
                  <a:gd name="T32" fmla="*/ 106 w 674"/>
                  <a:gd name="T33" fmla="*/ 671 h 1198"/>
                  <a:gd name="T34" fmla="*/ 119 w 674"/>
                  <a:gd name="T35" fmla="*/ 691 h 1198"/>
                  <a:gd name="T36" fmla="*/ 120 w 674"/>
                  <a:gd name="T37" fmla="*/ 712 h 1198"/>
                  <a:gd name="T38" fmla="*/ 142 w 674"/>
                  <a:gd name="T39" fmla="*/ 713 h 1198"/>
                  <a:gd name="T40" fmla="*/ 134 w 674"/>
                  <a:gd name="T41" fmla="*/ 800 h 1198"/>
                  <a:gd name="T42" fmla="*/ 143 w 674"/>
                  <a:gd name="T43" fmla="*/ 819 h 1198"/>
                  <a:gd name="T44" fmla="*/ 151 w 674"/>
                  <a:gd name="T45" fmla="*/ 796 h 1198"/>
                  <a:gd name="T46" fmla="*/ 182 w 674"/>
                  <a:gd name="T47" fmla="*/ 798 h 1198"/>
                  <a:gd name="T48" fmla="*/ 282 w 674"/>
                  <a:gd name="T49" fmla="*/ 1162 h 1198"/>
                  <a:gd name="T50" fmla="*/ 294 w 674"/>
                  <a:gd name="T51" fmla="*/ 1197 h 1198"/>
                  <a:gd name="T52" fmla="*/ 566 w 674"/>
                  <a:gd name="T53" fmla="*/ 1137 h 1198"/>
                  <a:gd name="T54" fmla="*/ 529 w 674"/>
                  <a:gd name="T55" fmla="*/ 1109 h 1198"/>
                  <a:gd name="T56" fmla="*/ 520 w 674"/>
                  <a:gd name="T57" fmla="*/ 1084 h 1198"/>
                  <a:gd name="T58" fmla="*/ 521 w 674"/>
                  <a:gd name="T59" fmla="*/ 1031 h 1198"/>
                  <a:gd name="T60" fmla="*/ 535 w 674"/>
                  <a:gd name="T61" fmla="*/ 1016 h 1198"/>
                  <a:gd name="T62" fmla="*/ 529 w 674"/>
                  <a:gd name="T63" fmla="*/ 956 h 1198"/>
                  <a:gd name="T64" fmla="*/ 519 w 674"/>
                  <a:gd name="T65" fmla="*/ 916 h 1198"/>
                  <a:gd name="T66" fmla="*/ 518 w 674"/>
                  <a:gd name="T67" fmla="*/ 904 h 1198"/>
                  <a:gd name="T68" fmla="*/ 520 w 674"/>
                  <a:gd name="T69" fmla="*/ 884 h 1198"/>
                  <a:gd name="T70" fmla="*/ 523 w 674"/>
                  <a:gd name="T71" fmla="*/ 862 h 1198"/>
                  <a:gd name="T72" fmla="*/ 498 w 674"/>
                  <a:gd name="T73" fmla="*/ 749 h 1198"/>
                  <a:gd name="T74" fmla="*/ 513 w 674"/>
                  <a:gd name="T75" fmla="*/ 715 h 1198"/>
                  <a:gd name="T76" fmla="*/ 508 w 674"/>
                  <a:gd name="T77" fmla="*/ 671 h 1198"/>
                  <a:gd name="T78" fmla="*/ 521 w 674"/>
                  <a:gd name="T79" fmla="*/ 645 h 1198"/>
                  <a:gd name="T80" fmla="*/ 537 w 674"/>
                  <a:gd name="T81" fmla="*/ 608 h 1198"/>
                  <a:gd name="T82" fmla="*/ 534 w 674"/>
                  <a:gd name="T83" fmla="*/ 576 h 1198"/>
                  <a:gd name="T84" fmla="*/ 546 w 674"/>
                  <a:gd name="T85" fmla="*/ 524 h 1198"/>
                  <a:gd name="T86" fmla="*/ 552 w 674"/>
                  <a:gd name="T87" fmla="*/ 476 h 1198"/>
                  <a:gd name="T88" fmla="*/ 539 w 674"/>
                  <a:gd name="T89" fmla="*/ 405 h 1198"/>
                  <a:gd name="T90" fmla="*/ 554 w 674"/>
                  <a:gd name="T91" fmla="*/ 339 h 1198"/>
                  <a:gd name="T92" fmla="*/ 596 w 674"/>
                  <a:gd name="T93" fmla="*/ 324 h 1198"/>
                  <a:gd name="T94" fmla="*/ 612 w 674"/>
                  <a:gd name="T95" fmla="*/ 296 h 1198"/>
                  <a:gd name="T96" fmla="*/ 652 w 674"/>
                  <a:gd name="T97" fmla="*/ 247 h 1198"/>
                  <a:gd name="T98" fmla="*/ 663 w 674"/>
                  <a:gd name="T99" fmla="*/ 222 h 1198"/>
                  <a:gd name="T100" fmla="*/ 666 w 674"/>
                  <a:gd name="T101" fmla="*/ 192 h 1198"/>
                  <a:gd name="T102" fmla="*/ 670 w 674"/>
                  <a:gd name="T103" fmla="*/ 187 h 1198"/>
                  <a:gd name="T104" fmla="*/ 638 w 674"/>
                  <a:gd name="T105" fmla="*/ 144 h 1198"/>
                  <a:gd name="T106" fmla="*/ 622 w 674"/>
                  <a:gd name="T107" fmla="*/ 114 h 1198"/>
                  <a:gd name="T108" fmla="*/ 648 w 674"/>
                  <a:gd name="T109" fmla="*/ 34 h 1198"/>
                  <a:gd name="T110" fmla="*/ 631 w 674"/>
                  <a:gd name="T111" fmla="*/ 10 h 1198"/>
                  <a:gd name="T112" fmla="*/ 2 w 674"/>
                  <a:gd name="T113" fmla="*/ 164 h 1198"/>
                  <a:gd name="T114" fmla="*/ 4 w 674"/>
                  <a:gd name="T115" fmla="*/ 186 h 1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74" h="1198">
                    <a:moveTo>
                      <a:pt x="0" y="190"/>
                    </a:moveTo>
                    <a:lnTo>
                      <a:pt x="1" y="192"/>
                    </a:lnTo>
                    <a:lnTo>
                      <a:pt x="4" y="209"/>
                    </a:lnTo>
                    <a:lnTo>
                      <a:pt x="3" y="224"/>
                    </a:lnTo>
                    <a:lnTo>
                      <a:pt x="5" y="238"/>
                    </a:lnTo>
                    <a:lnTo>
                      <a:pt x="6" y="240"/>
                    </a:lnTo>
                    <a:lnTo>
                      <a:pt x="11" y="243"/>
                    </a:lnTo>
                    <a:lnTo>
                      <a:pt x="18" y="249"/>
                    </a:lnTo>
                    <a:lnTo>
                      <a:pt x="20" y="260"/>
                    </a:lnTo>
                    <a:lnTo>
                      <a:pt x="16" y="274"/>
                    </a:lnTo>
                    <a:lnTo>
                      <a:pt x="12" y="279"/>
                    </a:lnTo>
                    <a:lnTo>
                      <a:pt x="10" y="279"/>
                    </a:lnTo>
                    <a:lnTo>
                      <a:pt x="11" y="280"/>
                    </a:lnTo>
                    <a:lnTo>
                      <a:pt x="24" y="293"/>
                    </a:lnTo>
                    <a:lnTo>
                      <a:pt x="26" y="301"/>
                    </a:lnTo>
                    <a:lnTo>
                      <a:pt x="22" y="313"/>
                    </a:lnTo>
                    <a:lnTo>
                      <a:pt x="11" y="313"/>
                    </a:lnTo>
                    <a:lnTo>
                      <a:pt x="8" y="310"/>
                    </a:lnTo>
                    <a:lnTo>
                      <a:pt x="12" y="322"/>
                    </a:lnTo>
                    <a:lnTo>
                      <a:pt x="13" y="332"/>
                    </a:lnTo>
                    <a:lnTo>
                      <a:pt x="10" y="335"/>
                    </a:lnTo>
                    <a:lnTo>
                      <a:pt x="14" y="342"/>
                    </a:lnTo>
                    <a:lnTo>
                      <a:pt x="16" y="342"/>
                    </a:lnTo>
                    <a:lnTo>
                      <a:pt x="18" y="356"/>
                    </a:lnTo>
                    <a:lnTo>
                      <a:pt x="21" y="364"/>
                    </a:lnTo>
                    <a:lnTo>
                      <a:pt x="26" y="370"/>
                    </a:lnTo>
                    <a:lnTo>
                      <a:pt x="36" y="372"/>
                    </a:lnTo>
                    <a:lnTo>
                      <a:pt x="43" y="384"/>
                    </a:lnTo>
                    <a:lnTo>
                      <a:pt x="42" y="396"/>
                    </a:lnTo>
                    <a:lnTo>
                      <a:pt x="39" y="400"/>
                    </a:lnTo>
                    <a:lnTo>
                      <a:pt x="44" y="405"/>
                    </a:lnTo>
                    <a:lnTo>
                      <a:pt x="48" y="411"/>
                    </a:lnTo>
                    <a:lnTo>
                      <a:pt x="54" y="409"/>
                    </a:lnTo>
                    <a:lnTo>
                      <a:pt x="59" y="421"/>
                    </a:lnTo>
                    <a:lnTo>
                      <a:pt x="64" y="446"/>
                    </a:lnTo>
                    <a:lnTo>
                      <a:pt x="70" y="454"/>
                    </a:lnTo>
                    <a:lnTo>
                      <a:pt x="77" y="469"/>
                    </a:lnTo>
                    <a:lnTo>
                      <a:pt x="84" y="488"/>
                    </a:lnTo>
                    <a:lnTo>
                      <a:pt x="95" y="501"/>
                    </a:lnTo>
                    <a:lnTo>
                      <a:pt x="72" y="541"/>
                    </a:lnTo>
                    <a:lnTo>
                      <a:pt x="69" y="545"/>
                    </a:lnTo>
                    <a:lnTo>
                      <a:pt x="74" y="558"/>
                    </a:lnTo>
                    <a:lnTo>
                      <a:pt x="73" y="607"/>
                    </a:lnTo>
                    <a:lnTo>
                      <a:pt x="74" y="610"/>
                    </a:lnTo>
                    <a:lnTo>
                      <a:pt x="80" y="608"/>
                    </a:lnTo>
                    <a:lnTo>
                      <a:pt x="90" y="617"/>
                    </a:lnTo>
                    <a:lnTo>
                      <a:pt x="92" y="624"/>
                    </a:lnTo>
                    <a:lnTo>
                      <a:pt x="92" y="635"/>
                    </a:lnTo>
                    <a:lnTo>
                      <a:pt x="98" y="658"/>
                    </a:lnTo>
                    <a:lnTo>
                      <a:pt x="101" y="665"/>
                    </a:lnTo>
                    <a:lnTo>
                      <a:pt x="106" y="671"/>
                    </a:lnTo>
                    <a:lnTo>
                      <a:pt x="111" y="676"/>
                    </a:lnTo>
                    <a:lnTo>
                      <a:pt x="115" y="682"/>
                    </a:lnTo>
                    <a:lnTo>
                      <a:pt x="119" y="691"/>
                    </a:lnTo>
                    <a:lnTo>
                      <a:pt x="119" y="697"/>
                    </a:lnTo>
                    <a:lnTo>
                      <a:pt x="118" y="708"/>
                    </a:lnTo>
                    <a:lnTo>
                      <a:pt x="120" y="712"/>
                    </a:lnTo>
                    <a:lnTo>
                      <a:pt x="128" y="717"/>
                    </a:lnTo>
                    <a:lnTo>
                      <a:pt x="135" y="725"/>
                    </a:lnTo>
                    <a:lnTo>
                      <a:pt x="142" y="713"/>
                    </a:lnTo>
                    <a:lnTo>
                      <a:pt x="142" y="713"/>
                    </a:lnTo>
                    <a:lnTo>
                      <a:pt x="142" y="747"/>
                    </a:lnTo>
                    <a:lnTo>
                      <a:pt x="134" y="800"/>
                    </a:lnTo>
                    <a:lnTo>
                      <a:pt x="135" y="807"/>
                    </a:lnTo>
                    <a:lnTo>
                      <a:pt x="141" y="824"/>
                    </a:lnTo>
                    <a:lnTo>
                      <a:pt x="143" y="819"/>
                    </a:lnTo>
                    <a:lnTo>
                      <a:pt x="143" y="811"/>
                    </a:lnTo>
                    <a:lnTo>
                      <a:pt x="146" y="800"/>
                    </a:lnTo>
                    <a:lnTo>
                      <a:pt x="151" y="796"/>
                    </a:lnTo>
                    <a:lnTo>
                      <a:pt x="163" y="791"/>
                    </a:lnTo>
                    <a:lnTo>
                      <a:pt x="175" y="792"/>
                    </a:lnTo>
                    <a:lnTo>
                      <a:pt x="182" y="798"/>
                    </a:lnTo>
                    <a:lnTo>
                      <a:pt x="195" y="816"/>
                    </a:lnTo>
                    <a:lnTo>
                      <a:pt x="207" y="824"/>
                    </a:lnTo>
                    <a:lnTo>
                      <a:pt x="282" y="1162"/>
                    </a:lnTo>
                    <a:lnTo>
                      <a:pt x="282" y="1178"/>
                    </a:lnTo>
                    <a:lnTo>
                      <a:pt x="294" y="1197"/>
                    </a:lnTo>
                    <a:lnTo>
                      <a:pt x="294" y="1197"/>
                    </a:lnTo>
                    <a:lnTo>
                      <a:pt x="567" y="1140"/>
                    </a:lnTo>
                    <a:lnTo>
                      <a:pt x="567" y="1140"/>
                    </a:lnTo>
                    <a:lnTo>
                      <a:pt x="566" y="1137"/>
                    </a:lnTo>
                    <a:lnTo>
                      <a:pt x="557" y="1130"/>
                    </a:lnTo>
                    <a:lnTo>
                      <a:pt x="537" y="1118"/>
                    </a:lnTo>
                    <a:lnTo>
                      <a:pt x="529" y="1109"/>
                    </a:lnTo>
                    <a:lnTo>
                      <a:pt x="526" y="1103"/>
                    </a:lnTo>
                    <a:lnTo>
                      <a:pt x="523" y="1095"/>
                    </a:lnTo>
                    <a:lnTo>
                      <a:pt x="520" y="1084"/>
                    </a:lnTo>
                    <a:lnTo>
                      <a:pt x="523" y="1064"/>
                    </a:lnTo>
                    <a:lnTo>
                      <a:pt x="520" y="1045"/>
                    </a:lnTo>
                    <a:lnTo>
                      <a:pt x="521" y="1031"/>
                    </a:lnTo>
                    <a:lnTo>
                      <a:pt x="529" y="1024"/>
                    </a:lnTo>
                    <a:lnTo>
                      <a:pt x="535" y="1020"/>
                    </a:lnTo>
                    <a:lnTo>
                      <a:pt x="535" y="1016"/>
                    </a:lnTo>
                    <a:lnTo>
                      <a:pt x="532" y="995"/>
                    </a:lnTo>
                    <a:lnTo>
                      <a:pt x="531" y="966"/>
                    </a:lnTo>
                    <a:lnTo>
                      <a:pt x="529" y="956"/>
                    </a:lnTo>
                    <a:lnTo>
                      <a:pt x="525" y="946"/>
                    </a:lnTo>
                    <a:lnTo>
                      <a:pt x="523" y="939"/>
                    </a:lnTo>
                    <a:lnTo>
                      <a:pt x="519" y="916"/>
                    </a:lnTo>
                    <a:lnTo>
                      <a:pt x="522" y="910"/>
                    </a:lnTo>
                    <a:lnTo>
                      <a:pt x="519" y="907"/>
                    </a:lnTo>
                    <a:lnTo>
                      <a:pt x="518" y="904"/>
                    </a:lnTo>
                    <a:lnTo>
                      <a:pt x="518" y="897"/>
                    </a:lnTo>
                    <a:lnTo>
                      <a:pt x="518" y="891"/>
                    </a:lnTo>
                    <a:lnTo>
                      <a:pt x="520" y="884"/>
                    </a:lnTo>
                    <a:lnTo>
                      <a:pt x="523" y="877"/>
                    </a:lnTo>
                    <a:lnTo>
                      <a:pt x="524" y="871"/>
                    </a:lnTo>
                    <a:lnTo>
                      <a:pt x="523" y="862"/>
                    </a:lnTo>
                    <a:lnTo>
                      <a:pt x="517" y="845"/>
                    </a:lnTo>
                    <a:lnTo>
                      <a:pt x="499" y="764"/>
                    </a:lnTo>
                    <a:lnTo>
                      <a:pt x="498" y="749"/>
                    </a:lnTo>
                    <a:lnTo>
                      <a:pt x="501" y="737"/>
                    </a:lnTo>
                    <a:lnTo>
                      <a:pt x="510" y="724"/>
                    </a:lnTo>
                    <a:lnTo>
                      <a:pt x="513" y="715"/>
                    </a:lnTo>
                    <a:lnTo>
                      <a:pt x="513" y="707"/>
                    </a:lnTo>
                    <a:lnTo>
                      <a:pt x="511" y="688"/>
                    </a:lnTo>
                    <a:lnTo>
                      <a:pt x="508" y="671"/>
                    </a:lnTo>
                    <a:lnTo>
                      <a:pt x="511" y="660"/>
                    </a:lnTo>
                    <a:lnTo>
                      <a:pt x="518" y="651"/>
                    </a:lnTo>
                    <a:lnTo>
                      <a:pt x="521" y="645"/>
                    </a:lnTo>
                    <a:lnTo>
                      <a:pt x="535" y="623"/>
                    </a:lnTo>
                    <a:lnTo>
                      <a:pt x="537" y="616"/>
                    </a:lnTo>
                    <a:lnTo>
                      <a:pt x="537" y="608"/>
                    </a:lnTo>
                    <a:lnTo>
                      <a:pt x="536" y="598"/>
                    </a:lnTo>
                    <a:lnTo>
                      <a:pt x="535" y="588"/>
                    </a:lnTo>
                    <a:lnTo>
                      <a:pt x="534" y="576"/>
                    </a:lnTo>
                    <a:lnTo>
                      <a:pt x="537" y="564"/>
                    </a:lnTo>
                    <a:lnTo>
                      <a:pt x="551" y="528"/>
                    </a:lnTo>
                    <a:lnTo>
                      <a:pt x="546" y="524"/>
                    </a:lnTo>
                    <a:lnTo>
                      <a:pt x="542" y="519"/>
                    </a:lnTo>
                    <a:lnTo>
                      <a:pt x="543" y="508"/>
                    </a:lnTo>
                    <a:lnTo>
                      <a:pt x="552" y="476"/>
                    </a:lnTo>
                    <a:lnTo>
                      <a:pt x="552" y="462"/>
                    </a:lnTo>
                    <a:lnTo>
                      <a:pt x="550" y="445"/>
                    </a:lnTo>
                    <a:lnTo>
                      <a:pt x="539" y="405"/>
                    </a:lnTo>
                    <a:lnTo>
                      <a:pt x="536" y="378"/>
                    </a:lnTo>
                    <a:lnTo>
                      <a:pt x="541" y="354"/>
                    </a:lnTo>
                    <a:lnTo>
                      <a:pt x="554" y="339"/>
                    </a:lnTo>
                    <a:lnTo>
                      <a:pt x="571" y="331"/>
                    </a:lnTo>
                    <a:lnTo>
                      <a:pt x="591" y="326"/>
                    </a:lnTo>
                    <a:lnTo>
                      <a:pt x="596" y="324"/>
                    </a:lnTo>
                    <a:lnTo>
                      <a:pt x="599" y="320"/>
                    </a:lnTo>
                    <a:lnTo>
                      <a:pt x="607" y="303"/>
                    </a:lnTo>
                    <a:lnTo>
                      <a:pt x="612" y="296"/>
                    </a:lnTo>
                    <a:lnTo>
                      <a:pt x="639" y="268"/>
                    </a:lnTo>
                    <a:lnTo>
                      <a:pt x="646" y="263"/>
                    </a:lnTo>
                    <a:lnTo>
                      <a:pt x="652" y="247"/>
                    </a:lnTo>
                    <a:lnTo>
                      <a:pt x="662" y="234"/>
                    </a:lnTo>
                    <a:lnTo>
                      <a:pt x="664" y="228"/>
                    </a:lnTo>
                    <a:lnTo>
                      <a:pt x="663" y="222"/>
                    </a:lnTo>
                    <a:lnTo>
                      <a:pt x="660" y="212"/>
                    </a:lnTo>
                    <a:lnTo>
                      <a:pt x="660" y="199"/>
                    </a:lnTo>
                    <a:lnTo>
                      <a:pt x="666" y="192"/>
                    </a:lnTo>
                    <a:lnTo>
                      <a:pt x="673" y="190"/>
                    </a:lnTo>
                    <a:lnTo>
                      <a:pt x="672" y="190"/>
                    </a:lnTo>
                    <a:lnTo>
                      <a:pt x="670" y="187"/>
                    </a:lnTo>
                    <a:lnTo>
                      <a:pt x="665" y="183"/>
                    </a:lnTo>
                    <a:lnTo>
                      <a:pt x="646" y="157"/>
                    </a:lnTo>
                    <a:lnTo>
                      <a:pt x="638" y="144"/>
                    </a:lnTo>
                    <a:lnTo>
                      <a:pt x="631" y="138"/>
                    </a:lnTo>
                    <a:lnTo>
                      <a:pt x="625" y="130"/>
                    </a:lnTo>
                    <a:lnTo>
                      <a:pt x="622" y="114"/>
                    </a:lnTo>
                    <a:lnTo>
                      <a:pt x="627" y="94"/>
                    </a:lnTo>
                    <a:lnTo>
                      <a:pt x="648" y="42"/>
                    </a:lnTo>
                    <a:lnTo>
                      <a:pt x="648" y="34"/>
                    </a:lnTo>
                    <a:lnTo>
                      <a:pt x="644" y="30"/>
                    </a:lnTo>
                    <a:lnTo>
                      <a:pt x="637" y="23"/>
                    </a:lnTo>
                    <a:lnTo>
                      <a:pt x="631" y="10"/>
                    </a:lnTo>
                    <a:lnTo>
                      <a:pt x="629" y="0"/>
                    </a:lnTo>
                    <a:lnTo>
                      <a:pt x="2" y="164"/>
                    </a:lnTo>
                    <a:lnTo>
                      <a:pt x="2" y="164"/>
                    </a:lnTo>
                    <a:lnTo>
                      <a:pt x="4" y="169"/>
                    </a:lnTo>
                    <a:lnTo>
                      <a:pt x="6" y="177"/>
                    </a:lnTo>
                    <a:lnTo>
                      <a:pt x="4" y="186"/>
                    </a:lnTo>
                    <a:lnTo>
                      <a:pt x="0" y="190"/>
                    </a:lnTo>
                  </a:path>
                </a:pathLst>
              </a:custGeom>
              <a:solidFill>
                <a:srgbClr val="B1DDF6"/>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41" name="Freeform 161">
                <a:extLst>
                  <a:ext uri="{FF2B5EF4-FFF2-40B4-BE49-F238E27FC236}">
                    <a16:creationId xmlns:a16="http://schemas.microsoft.com/office/drawing/2014/main" id="{126EB7A0-D4EA-FE0F-C4C5-103F3FB797A8}"/>
                  </a:ext>
                </a:extLst>
              </p:cNvPr>
              <p:cNvSpPr>
                <a:spLocks noChangeArrowheads="1"/>
              </p:cNvSpPr>
              <p:nvPr/>
            </p:nvSpPr>
            <p:spPr bwMode="auto">
              <a:xfrm>
                <a:off x="7712597" y="2540555"/>
                <a:ext cx="708410" cy="406141"/>
              </a:xfrm>
              <a:custGeom>
                <a:avLst/>
                <a:gdLst>
                  <a:gd name="T0" fmla="*/ 2951 w 3008"/>
                  <a:gd name="T1" fmla="*/ 1040 h 1723"/>
                  <a:gd name="T2" fmla="*/ 2854 w 3008"/>
                  <a:gd name="T3" fmla="*/ 1066 h 1723"/>
                  <a:gd name="T4" fmla="*/ 2803 w 3008"/>
                  <a:gd name="T5" fmla="*/ 1079 h 1723"/>
                  <a:gd name="T6" fmla="*/ 2762 w 3008"/>
                  <a:gd name="T7" fmla="*/ 1053 h 1723"/>
                  <a:gd name="T8" fmla="*/ 2682 w 3008"/>
                  <a:gd name="T9" fmla="*/ 983 h 1723"/>
                  <a:gd name="T10" fmla="*/ 2542 w 3008"/>
                  <a:gd name="T11" fmla="*/ 951 h 1723"/>
                  <a:gd name="T12" fmla="*/ 2470 w 3008"/>
                  <a:gd name="T13" fmla="*/ 953 h 1723"/>
                  <a:gd name="T14" fmla="*/ 2478 w 3008"/>
                  <a:gd name="T15" fmla="*/ 921 h 1723"/>
                  <a:gd name="T16" fmla="*/ 2547 w 3008"/>
                  <a:gd name="T17" fmla="*/ 911 h 1723"/>
                  <a:gd name="T18" fmla="*/ 2604 w 3008"/>
                  <a:gd name="T19" fmla="*/ 925 h 1723"/>
                  <a:gd name="T20" fmla="*/ 2676 w 3008"/>
                  <a:gd name="T21" fmla="*/ 919 h 1723"/>
                  <a:gd name="T22" fmla="*/ 2791 w 3008"/>
                  <a:gd name="T23" fmla="*/ 1012 h 1723"/>
                  <a:gd name="T24" fmla="*/ 2837 w 3008"/>
                  <a:gd name="T25" fmla="*/ 976 h 1723"/>
                  <a:gd name="T26" fmla="*/ 2782 w 3008"/>
                  <a:gd name="T27" fmla="*/ 930 h 1723"/>
                  <a:gd name="T28" fmla="*/ 2626 w 3008"/>
                  <a:gd name="T29" fmla="*/ 846 h 1723"/>
                  <a:gd name="T30" fmla="*/ 2660 w 3008"/>
                  <a:gd name="T31" fmla="*/ 832 h 1723"/>
                  <a:gd name="T32" fmla="*/ 2748 w 3008"/>
                  <a:gd name="T33" fmla="*/ 877 h 1723"/>
                  <a:gd name="T34" fmla="*/ 2780 w 3008"/>
                  <a:gd name="T35" fmla="*/ 824 h 1723"/>
                  <a:gd name="T36" fmla="*/ 2792 w 3008"/>
                  <a:gd name="T37" fmla="*/ 782 h 1723"/>
                  <a:gd name="T38" fmla="*/ 2725 w 3008"/>
                  <a:gd name="T39" fmla="*/ 731 h 1723"/>
                  <a:gd name="T40" fmla="*/ 2610 w 3008"/>
                  <a:gd name="T41" fmla="*/ 680 h 1723"/>
                  <a:gd name="T42" fmla="*/ 2518 w 3008"/>
                  <a:gd name="T43" fmla="*/ 607 h 1723"/>
                  <a:gd name="T44" fmla="*/ 2425 w 3008"/>
                  <a:gd name="T45" fmla="*/ 530 h 1723"/>
                  <a:gd name="T46" fmla="*/ 2449 w 3008"/>
                  <a:gd name="T47" fmla="*/ 522 h 1723"/>
                  <a:gd name="T48" fmla="*/ 2580 w 3008"/>
                  <a:gd name="T49" fmla="*/ 613 h 1723"/>
                  <a:gd name="T50" fmla="*/ 2658 w 3008"/>
                  <a:gd name="T51" fmla="*/ 657 h 1723"/>
                  <a:gd name="T52" fmla="*/ 2728 w 3008"/>
                  <a:gd name="T53" fmla="*/ 695 h 1723"/>
                  <a:gd name="T54" fmla="*/ 2744 w 3008"/>
                  <a:gd name="T55" fmla="*/ 657 h 1723"/>
                  <a:gd name="T56" fmla="*/ 2768 w 3008"/>
                  <a:gd name="T57" fmla="*/ 602 h 1723"/>
                  <a:gd name="T58" fmla="*/ 2651 w 3008"/>
                  <a:gd name="T59" fmla="*/ 544 h 1723"/>
                  <a:gd name="T60" fmla="*/ 2593 w 3008"/>
                  <a:gd name="T61" fmla="*/ 494 h 1723"/>
                  <a:gd name="T62" fmla="*/ 2483 w 3008"/>
                  <a:gd name="T63" fmla="*/ 494 h 1723"/>
                  <a:gd name="T64" fmla="*/ 2423 w 3008"/>
                  <a:gd name="T65" fmla="*/ 418 h 1723"/>
                  <a:gd name="T66" fmla="*/ 2317 w 3008"/>
                  <a:gd name="T67" fmla="*/ 451 h 1723"/>
                  <a:gd name="T68" fmla="*/ 2291 w 3008"/>
                  <a:gd name="T69" fmla="*/ 373 h 1723"/>
                  <a:gd name="T70" fmla="*/ 2311 w 3008"/>
                  <a:gd name="T71" fmla="*/ 276 h 1723"/>
                  <a:gd name="T72" fmla="*/ 2353 w 3008"/>
                  <a:gd name="T73" fmla="*/ 246 h 1723"/>
                  <a:gd name="T74" fmla="*/ 2312 w 3008"/>
                  <a:gd name="T75" fmla="*/ 141 h 1723"/>
                  <a:gd name="T76" fmla="*/ 2195 w 3008"/>
                  <a:gd name="T77" fmla="*/ 110 h 1723"/>
                  <a:gd name="T78" fmla="*/ 2141 w 3008"/>
                  <a:gd name="T79" fmla="*/ 29 h 1723"/>
                  <a:gd name="T80" fmla="*/ 1817 w 3008"/>
                  <a:gd name="T81" fmla="*/ 0 h 1723"/>
                  <a:gd name="T82" fmla="*/ 1812 w 3008"/>
                  <a:gd name="T83" fmla="*/ 104 h 1723"/>
                  <a:gd name="T84" fmla="*/ 1777 w 3008"/>
                  <a:gd name="T85" fmla="*/ 213 h 1723"/>
                  <a:gd name="T86" fmla="*/ 1674 w 3008"/>
                  <a:gd name="T87" fmla="*/ 358 h 1723"/>
                  <a:gd name="T88" fmla="*/ 1595 w 3008"/>
                  <a:gd name="T89" fmla="*/ 437 h 1723"/>
                  <a:gd name="T90" fmla="*/ 1538 w 3008"/>
                  <a:gd name="T91" fmla="*/ 567 h 1723"/>
                  <a:gd name="T92" fmla="*/ 1396 w 3008"/>
                  <a:gd name="T93" fmla="*/ 532 h 1723"/>
                  <a:gd name="T94" fmla="*/ 1367 w 3008"/>
                  <a:gd name="T95" fmla="*/ 641 h 1723"/>
                  <a:gd name="T96" fmla="*/ 1327 w 3008"/>
                  <a:gd name="T97" fmla="*/ 769 h 1723"/>
                  <a:gd name="T98" fmla="*/ 1253 w 3008"/>
                  <a:gd name="T99" fmla="*/ 1029 h 1723"/>
                  <a:gd name="T100" fmla="*/ 1169 w 3008"/>
                  <a:gd name="T101" fmla="*/ 1133 h 1723"/>
                  <a:gd name="T102" fmla="*/ 1058 w 3008"/>
                  <a:gd name="T103" fmla="*/ 1169 h 1723"/>
                  <a:gd name="T104" fmla="*/ 1023 w 3008"/>
                  <a:gd name="T105" fmla="*/ 1173 h 1723"/>
                  <a:gd name="T106" fmla="*/ 973 w 3008"/>
                  <a:gd name="T107" fmla="*/ 1236 h 1723"/>
                  <a:gd name="T108" fmla="*/ 833 w 3008"/>
                  <a:gd name="T109" fmla="*/ 1241 h 1723"/>
                  <a:gd name="T110" fmla="*/ 731 w 3008"/>
                  <a:gd name="T111" fmla="*/ 1320 h 1723"/>
                  <a:gd name="T112" fmla="*/ 628 w 3008"/>
                  <a:gd name="T113" fmla="*/ 1271 h 1723"/>
                  <a:gd name="T114" fmla="*/ 579 w 3008"/>
                  <a:gd name="T115" fmla="*/ 1184 h 1723"/>
                  <a:gd name="T116" fmla="*/ 328 w 3008"/>
                  <a:gd name="T117" fmla="*/ 1467 h 1723"/>
                  <a:gd name="T118" fmla="*/ 202 w 3008"/>
                  <a:gd name="T119" fmla="*/ 1589 h 1723"/>
                  <a:gd name="T120" fmla="*/ 79 w 3008"/>
                  <a:gd name="T121" fmla="*/ 1690 h 1723"/>
                  <a:gd name="T122" fmla="*/ 783 w 3008"/>
                  <a:gd name="T123" fmla="*/ 1603 h 17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008" h="1723">
                    <a:moveTo>
                      <a:pt x="3007" y="1194"/>
                    </a:moveTo>
                    <a:lnTo>
                      <a:pt x="3001" y="1176"/>
                    </a:lnTo>
                    <a:lnTo>
                      <a:pt x="2995" y="1124"/>
                    </a:lnTo>
                    <a:lnTo>
                      <a:pt x="2997" y="1110"/>
                    </a:lnTo>
                    <a:lnTo>
                      <a:pt x="3007" y="1109"/>
                    </a:lnTo>
                    <a:lnTo>
                      <a:pt x="2988" y="1079"/>
                    </a:lnTo>
                    <a:lnTo>
                      <a:pt x="2971" y="1040"/>
                    </a:lnTo>
                    <a:lnTo>
                      <a:pt x="2965" y="1034"/>
                    </a:lnTo>
                    <a:lnTo>
                      <a:pt x="2961" y="1034"/>
                    </a:lnTo>
                    <a:lnTo>
                      <a:pt x="2951" y="1040"/>
                    </a:lnTo>
                    <a:lnTo>
                      <a:pt x="2937" y="1043"/>
                    </a:lnTo>
                    <a:lnTo>
                      <a:pt x="2919" y="1040"/>
                    </a:lnTo>
                    <a:lnTo>
                      <a:pt x="2899" y="1043"/>
                    </a:lnTo>
                    <a:lnTo>
                      <a:pt x="2859" y="1037"/>
                    </a:lnTo>
                    <a:lnTo>
                      <a:pt x="2851" y="1038"/>
                    </a:lnTo>
                    <a:lnTo>
                      <a:pt x="2848" y="1043"/>
                    </a:lnTo>
                    <a:lnTo>
                      <a:pt x="2848" y="1044"/>
                    </a:lnTo>
                    <a:lnTo>
                      <a:pt x="2852" y="1046"/>
                    </a:lnTo>
                    <a:lnTo>
                      <a:pt x="2859" y="1052"/>
                    </a:lnTo>
                    <a:lnTo>
                      <a:pt x="2854" y="1066"/>
                    </a:lnTo>
                    <a:lnTo>
                      <a:pt x="2856" y="1069"/>
                    </a:lnTo>
                    <a:lnTo>
                      <a:pt x="2879" y="1090"/>
                    </a:lnTo>
                    <a:lnTo>
                      <a:pt x="2852" y="1091"/>
                    </a:lnTo>
                    <a:lnTo>
                      <a:pt x="2840" y="1087"/>
                    </a:lnTo>
                    <a:lnTo>
                      <a:pt x="2833" y="1080"/>
                    </a:lnTo>
                    <a:lnTo>
                      <a:pt x="2832" y="1076"/>
                    </a:lnTo>
                    <a:lnTo>
                      <a:pt x="2829" y="1075"/>
                    </a:lnTo>
                    <a:lnTo>
                      <a:pt x="2819" y="1074"/>
                    </a:lnTo>
                    <a:lnTo>
                      <a:pt x="2810" y="1076"/>
                    </a:lnTo>
                    <a:lnTo>
                      <a:pt x="2803" y="1079"/>
                    </a:lnTo>
                    <a:lnTo>
                      <a:pt x="2796" y="1084"/>
                    </a:lnTo>
                    <a:lnTo>
                      <a:pt x="2791" y="1091"/>
                    </a:lnTo>
                    <a:lnTo>
                      <a:pt x="2780" y="1100"/>
                    </a:lnTo>
                    <a:lnTo>
                      <a:pt x="2762" y="1106"/>
                    </a:lnTo>
                    <a:lnTo>
                      <a:pt x="2757" y="1090"/>
                    </a:lnTo>
                    <a:lnTo>
                      <a:pt x="2770" y="1077"/>
                    </a:lnTo>
                    <a:lnTo>
                      <a:pt x="2773" y="1072"/>
                    </a:lnTo>
                    <a:lnTo>
                      <a:pt x="2771" y="1069"/>
                    </a:lnTo>
                    <a:lnTo>
                      <a:pt x="2766" y="1063"/>
                    </a:lnTo>
                    <a:lnTo>
                      <a:pt x="2762" y="1053"/>
                    </a:lnTo>
                    <a:lnTo>
                      <a:pt x="2764" y="1050"/>
                    </a:lnTo>
                    <a:lnTo>
                      <a:pt x="2747" y="1045"/>
                    </a:lnTo>
                    <a:lnTo>
                      <a:pt x="2736" y="1040"/>
                    </a:lnTo>
                    <a:lnTo>
                      <a:pt x="2729" y="1041"/>
                    </a:lnTo>
                    <a:lnTo>
                      <a:pt x="2720" y="1036"/>
                    </a:lnTo>
                    <a:lnTo>
                      <a:pt x="2720" y="1028"/>
                    </a:lnTo>
                    <a:lnTo>
                      <a:pt x="2707" y="1027"/>
                    </a:lnTo>
                    <a:lnTo>
                      <a:pt x="2695" y="1024"/>
                    </a:lnTo>
                    <a:lnTo>
                      <a:pt x="2688" y="1012"/>
                    </a:lnTo>
                    <a:lnTo>
                      <a:pt x="2682" y="983"/>
                    </a:lnTo>
                    <a:lnTo>
                      <a:pt x="2673" y="963"/>
                    </a:lnTo>
                    <a:lnTo>
                      <a:pt x="2667" y="975"/>
                    </a:lnTo>
                    <a:lnTo>
                      <a:pt x="2654" y="980"/>
                    </a:lnTo>
                    <a:lnTo>
                      <a:pt x="2643" y="975"/>
                    </a:lnTo>
                    <a:lnTo>
                      <a:pt x="2623" y="962"/>
                    </a:lnTo>
                    <a:lnTo>
                      <a:pt x="2588" y="969"/>
                    </a:lnTo>
                    <a:lnTo>
                      <a:pt x="2578" y="967"/>
                    </a:lnTo>
                    <a:lnTo>
                      <a:pt x="2561" y="960"/>
                    </a:lnTo>
                    <a:lnTo>
                      <a:pt x="2550" y="959"/>
                    </a:lnTo>
                    <a:lnTo>
                      <a:pt x="2542" y="951"/>
                    </a:lnTo>
                    <a:lnTo>
                      <a:pt x="2538" y="941"/>
                    </a:lnTo>
                    <a:lnTo>
                      <a:pt x="2535" y="937"/>
                    </a:lnTo>
                    <a:lnTo>
                      <a:pt x="2533" y="937"/>
                    </a:lnTo>
                    <a:lnTo>
                      <a:pt x="2525" y="948"/>
                    </a:lnTo>
                    <a:lnTo>
                      <a:pt x="2521" y="952"/>
                    </a:lnTo>
                    <a:lnTo>
                      <a:pt x="2521" y="951"/>
                    </a:lnTo>
                    <a:lnTo>
                      <a:pt x="2515" y="956"/>
                    </a:lnTo>
                    <a:lnTo>
                      <a:pt x="2506" y="950"/>
                    </a:lnTo>
                    <a:lnTo>
                      <a:pt x="2501" y="946"/>
                    </a:lnTo>
                    <a:lnTo>
                      <a:pt x="2470" y="953"/>
                    </a:lnTo>
                    <a:lnTo>
                      <a:pt x="2444" y="948"/>
                    </a:lnTo>
                    <a:lnTo>
                      <a:pt x="2439" y="951"/>
                    </a:lnTo>
                    <a:lnTo>
                      <a:pt x="2432" y="949"/>
                    </a:lnTo>
                    <a:lnTo>
                      <a:pt x="2422" y="946"/>
                    </a:lnTo>
                    <a:lnTo>
                      <a:pt x="2417" y="932"/>
                    </a:lnTo>
                    <a:lnTo>
                      <a:pt x="2433" y="909"/>
                    </a:lnTo>
                    <a:lnTo>
                      <a:pt x="2446" y="920"/>
                    </a:lnTo>
                    <a:lnTo>
                      <a:pt x="2448" y="921"/>
                    </a:lnTo>
                    <a:lnTo>
                      <a:pt x="2465" y="917"/>
                    </a:lnTo>
                    <a:lnTo>
                      <a:pt x="2478" y="921"/>
                    </a:lnTo>
                    <a:lnTo>
                      <a:pt x="2480" y="920"/>
                    </a:lnTo>
                    <a:lnTo>
                      <a:pt x="2493" y="912"/>
                    </a:lnTo>
                    <a:lnTo>
                      <a:pt x="2499" y="910"/>
                    </a:lnTo>
                    <a:lnTo>
                      <a:pt x="2505" y="912"/>
                    </a:lnTo>
                    <a:lnTo>
                      <a:pt x="2514" y="918"/>
                    </a:lnTo>
                    <a:lnTo>
                      <a:pt x="2516" y="921"/>
                    </a:lnTo>
                    <a:lnTo>
                      <a:pt x="2523" y="912"/>
                    </a:lnTo>
                    <a:lnTo>
                      <a:pt x="2530" y="906"/>
                    </a:lnTo>
                    <a:lnTo>
                      <a:pt x="2541" y="906"/>
                    </a:lnTo>
                    <a:lnTo>
                      <a:pt x="2547" y="911"/>
                    </a:lnTo>
                    <a:lnTo>
                      <a:pt x="2564" y="928"/>
                    </a:lnTo>
                    <a:lnTo>
                      <a:pt x="2570" y="937"/>
                    </a:lnTo>
                    <a:lnTo>
                      <a:pt x="2573" y="936"/>
                    </a:lnTo>
                    <a:lnTo>
                      <a:pt x="2580" y="927"/>
                    </a:lnTo>
                    <a:lnTo>
                      <a:pt x="2580" y="925"/>
                    </a:lnTo>
                    <a:lnTo>
                      <a:pt x="2577" y="912"/>
                    </a:lnTo>
                    <a:lnTo>
                      <a:pt x="2578" y="903"/>
                    </a:lnTo>
                    <a:lnTo>
                      <a:pt x="2591" y="886"/>
                    </a:lnTo>
                    <a:lnTo>
                      <a:pt x="2600" y="908"/>
                    </a:lnTo>
                    <a:lnTo>
                      <a:pt x="2604" y="925"/>
                    </a:lnTo>
                    <a:lnTo>
                      <a:pt x="2605" y="926"/>
                    </a:lnTo>
                    <a:lnTo>
                      <a:pt x="2609" y="926"/>
                    </a:lnTo>
                    <a:lnTo>
                      <a:pt x="2626" y="930"/>
                    </a:lnTo>
                    <a:lnTo>
                      <a:pt x="2634" y="931"/>
                    </a:lnTo>
                    <a:lnTo>
                      <a:pt x="2639" y="932"/>
                    </a:lnTo>
                    <a:lnTo>
                      <a:pt x="2643" y="937"/>
                    </a:lnTo>
                    <a:lnTo>
                      <a:pt x="2644" y="935"/>
                    </a:lnTo>
                    <a:lnTo>
                      <a:pt x="2654" y="930"/>
                    </a:lnTo>
                    <a:lnTo>
                      <a:pt x="2669" y="925"/>
                    </a:lnTo>
                    <a:lnTo>
                      <a:pt x="2676" y="919"/>
                    </a:lnTo>
                    <a:lnTo>
                      <a:pt x="2693" y="927"/>
                    </a:lnTo>
                    <a:lnTo>
                      <a:pt x="2703" y="938"/>
                    </a:lnTo>
                    <a:lnTo>
                      <a:pt x="2710" y="952"/>
                    </a:lnTo>
                    <a:lnTo>
                      <a:pt x="2709" y="965"/>
                    </a:lnTo>
                    <a:lnTo>
                      <a:pt x="2716" y="971"/>
                    </a:lnTo>
                    <a:lnTo>
                      <a:pt x="2725" y="977"/>
                    </a:lnTo>
                    <a:lnTo>
                      <a:pt x="2731" y="980"/>
                    </a:lnTo>
                    <a:lnTo>
                      <a:pt x="2738" y="978"/>
                    </a:lnTo>
                    <a:lnTo>
                      <a:pt x="2782" y="1003"/>
                    </a:lnTo>
                    <a:lnTo>
                      <a:pt x="2791" y="1012"/>
                    </a:lnTo>
                    <a:lnTo>
                      <a:pt x="2797" y="1025"/>
                    </a:lnTo>
                    <a:lnTo>
                      <a:pt x="2798" y="1024"/>
                    </a:lnTo>
                    <a:lnTo>
                      <a:pt x="2806" y="1013"/>
                    </a:lnTo>
                    <a:lnTo>
                      <a:pt x="2815" y="1006"/>
                    </a:lnTo>
                    <a:lnTo>
                      <a:pt x="2821" y="1004"/>
                    </a:lnTo>
                    <a:lnTo>
                      <a:pt x="2831" y="1001"/>
                    </a:lnTo>
                    <a:lnTo>
                      <a:pt x="2834" y="999"/>
                    </a:lnTo>
                    <a:lnTo>
                      <a:pt x="2836" y="994"/>
                    </a:lnTo>
                    <a:lnTo>
                      <a:pt x="2837" y="985"/>
                    </a:lnTo>
                    <a:lnTo>
                      <a:pt x="2837" y="976"/>
                    </a:lnTo>
                    <a:lnTo>
                      <a:pt x="2835" y="969"/>
                    </a:lnTo>
                    <a:lnTo>
                      <a:pt x="2823" y="975"/>
                    </a:lnTo>
                    <a:lnTo>
                      <a:pt x="2803" y="971"/>
                    </a:lnTo>
                    <a:lnTo>
                      <a:pt x="2813" y="953"/>
                    </a:lnTo>
                    <a:lnTo>
                      <a:pt x="2819" y="946"/>
                    </a:lnTo>
                    <a:lnTo>
                      <a:pt x="2811" y="942"/>
                    </a:lnTo>
                    <a:lnTo>
                      <a:pt x="2811" y="945"/>
                    </a:lnTo>
                    <a:lnTo>
                      <a:pt x="2795" y="943"/>
                    </a:lnTo>
                    <a:lnTo>
                      <a:pt x="2788" y="938"/>
                    </a:lnTo>
                    <a:lnTo>
                      <a:pt x="2782" y="930"/>
                    </a:lnTo>
                    <a:lnTo>
                      <a:pt x="2780" y="915"/>
                    </a:lnTo>
                    <a:lnTo>
                      <a:pt x="2777" y="915"/>
                    </a:lnTo>
                    <a:lnTo>
                      <a:pt x="2761" y="922"/>
                    </a:lnTo>
                    <a:lnTo>
                      <a:pt x="2751" y="921"/>
                    </a:lnTo>
                    <a:lnTo>
                      <a:pt x="2740" y="919"/>
                    </a:lnTo>
                    <a:lnTo>
                      <a:pt x="2720" y="912"/>
                    </a:lnTo>
                    <a:lnTo>
                      <a:pt x="2689" y="895"/>
                    </a:lnTo>
                    <a:lnTo>
                      <a:pt x="2660" y="872"/>
                    </a:lnTo>
                    <a:lnTo>
                      <a:pt x="2642" y="853"/>
                    </a:lnTo>
                    <a:lnTo>
                      <a:pt x="2626" y="846"/>
                    </a:lnTo>
                    <a:lnTo>
                      <a:pt x="2604" y="821"/>
                    </a:lnTo>
                    <a:lnTo>
                      <a:pt x="2592" y="819"/>
                    </a:lnTo>
                    <a:lnTo>
                      <a:pt x="2587" y="812"/>
                    </a:lnTo>
                    <a:lnTo>
                      <a:pt x="2585" y="798"/>
                    </a:lnTo>
                    <a:lnTo>
                      <a:pt x="2588" y="790"/>
                    </a:lnTo>
                    <a:lnTo>
                      <a:pt x="2598" y="783"/>
                    </a:lnTo>
                    <a:lnTo>
                      <a:pt x="2628" y="803"/>
                    </a:lnTo>
                    <a:lnTo>
                      <a:pt x="2644" y="823"/>
                    </a:lnTo>
                    <a:lnTo>
                      <a:pt x="2652" y="830"/>
                    </a:lnTo>
                    <a:lnTo>
                      <a:pt x="2660" y="832"/>
                    </a:lnTo>
                    <a:lnTo>
                      <a:pt x="2670" y="837"/>
                    </a:lnTo>
                    <a:lnTo>
                      <a:pt x="2702" y="869"/>
                    </a:lnTo>
                    <a:lnTo>
                      <a:pt x="2713" y="871"/>
                    </a:lnTo>
                    <a:lnTo>
                      <a:pt x="2718" y="876"/>
                    </a:lnTo>
                    <a:lnTo>
                      <a:pt x="2730" y="879"/>
                    </a:lnTo>
                    <a:lnTo>
                      <a:pt x="2746" y="886"/>
                    </a:lnTo>
                    <a:lnTo>
                      <a:pt x="2750" y="887"/>
                    </a:lnTo>
                    <a:lnTo>
                      <a:pt x="2772" y="877"/>
                    </a:lnTo>
                    <a:lnTo>
                      <a:pt x="2767" y="871"/>
                    </a:lnTo>
                    <a:lnTo>
                      <a:pt x="2748" y="877"/>
                    </a:lnTo>
                    <a:lnTo>
                      <a:pt x="2744" y="860"/>
                    </a:lnTo>
                    <a:lnTo>
                      <a:pt x="2752" y="855"/>
                    </a:lnTo>
                    <a:lnTo>
                      <a:pt x="2741" y="850"/>
                    </a:lnTo>
                    <a:lnTo>
                      <a:pt x="2735" y="842"/>
                    </a:lnTo>
                    <a:lnTo>
                      <a:pt x="2737" y="831"/>
                    </a:lnTo>
                    <a:lnTo>
                      <a:pt x="2739" y="828"/>
                    </a:lnTo>
                    <a:lnTo>
                      <a:pt x="2737" y="827"/>
                    </a:lnTo>
                    <a:lnTo>
                      <a:pt x="2744" y="795"/>
                    </a:lnTo>
                    <a:lnTo>
                      <a:pt x="2764" y="807"/>
                    </a:lnTo>
                    <a:lnTo>
                      <a:pt x="2780" y="824"/>
                    </a:lnTo>
                    <a:lnTo>
                      <a:pt x="2782" y="822"/>
                    </a:lnTo>
                    <a:lnTo>
                      <a:pt x="2796" y="816"/>
                    </a:lnTo>
                    <a:lnTo>
                      <a:pt x="2801" y="829"/>
                    </a:lnTo>
                    <a:lnTo>
                      <a:pt x="2812" y="838"/>
                    </a:lnTo>
                    <a:lnTo>
                      <a:pt x="2815" y="813"/>
                    </a:lnTo>
                    <a:lnTo>
                      <a:pt x="2812" y="800"/>
                    </a:lnTo>
                    <a:lnTo>
                      <a:pt x="2810" y="797"/>
                    </a:lnTo>
                    <a:lnTo>
                      <a:pt x="2804" y="798"/>
                    </a:lnTo>
                    <a:lnTo>
                      <a:pt x="2794" y="793"/>
                    </a:lnTo>
                    <a:lnTo>
                      <a:pt x="2792" y="782"/>
                    </a:lnTo>
                    <a:lnTo>
                      <a:pt x="2777" y="779"/>
                    </a:lnTo>
                    <a:lnTo>
                      <a:pt x="2762" y="772"/>
                    </a:lnTo>
                    <a:lnTo>
                      <a:pt x="2753" y="772"/>
                    </a:lnTo>
                    <a:lnTo>
                      <a:pt x="2741" y="768"/>
                    </a:lnTo>
                    <a:lnTo>
                      <a:pt x="2739" y="754"/>
                    </a:lnTo>
                    <a:lnTo>
                      <a:pt x="2755" y="744"/>
                    </a:lnTo>
                    <a:lnTo>
                      <a:pt x="2760" y="742"/>
                    </a:lnTo>
                    <a:lnTo>
                      <a:pt x="2754" y="743"/>
                    </a:lnTo>
                    <a:lnTo>
                      <a:pt x="2734" y="741"/>
                    </a:lnTo>
                    <a:lnTo>
                      <a:pt x="2725" y="731"/>
                    </a:lnTo>
                    <a:lnTo>
                      <a:pt x="2722" y="733"/>
                    </a:lnTo>
                    <a:lnTo>
                      <a:pt x="2714" y="734"/>
                    </a:lnTo>
                    <a:lnTo>
                      <a:pt x="2686" y="735"/>
                    </a:lnTo>
                    <a:lnTo>
                      <a:pt x="2676" y="731"/>
                    </a:lnTo>
                    <a:lnTo>
                      <a:pt x="2668" y="725"/>
                    </a:lnTo>
                    <a:lnTo>
                      <a:pt x="2654" y="707"/>
                    </a:lnTo>
                    <a:lnTo>
                      <a:pt x="2647" y="689"/>
                    </a:lnTo>
                    <a:lnTo>
                      <a:pt x="2645" y="687"/>
                    </a:lnTo>
                    <a:lnTo>
                      <a:pt x="2632" y="679"/>
                    </a:lnTo>
                    <a:lnTo>
                      <a:pt x="2610" y="680"/>
                    </a:lnTo>
                    <a:lnTo>
                      <a:pt x="2606" y="670"/>
                    </a:lnTo>
                    <a:lnTo>
                      <a:pt x="2590" y="667"/>
                    </a:lnTo>
                    <a:lnTo>
                      <a:pt x="2575" y="655"/>
                    </a:lnTo>
                    <a:lnTo>
                      <a:pt x="2561" y="639"/>
                    </a:lnTo>
                    <a:lnTo>
                      <a:pt x="2558" y="633"/>
                    </a:lnTo>
                    <a:lnTo>
                      <a:pt x="2554" y="624"/>
                    </a:lnTo>
                    <a:lnTo>
                      <a:pt x="2543" y="622"/>
                    </a:lnTo>
                    <a:lnTo>
                      <a:pt x="2536" y="620"/>
                    </a:lnTo>
                    <a:lnTo>
                      <a:pt x="2528" y="615"/>
                    </a:lnTo>
                    <a:lnTo>
                      <a:pt x="2518" y="607"/>
                    </a:lnTo>
                    <a:lnTo>
                      <a:pt x="2514" y="600"/>
                    </a:lnTo>
                    <a:lnTo>
                      <a:pt x="2502" y="595"/>
                    </a:lnTo>
                    <a:lnTo>
                      <a:pt x="2494" y="588"/>
                    </a:lnTo>
                    <a:lnTo>
                      <a:pt x="2493" y="585"/>
                    </a:lnTo>
                    <a:lnTo>
                      <a:pt x="2482" y="558"/>
                    </a:lnTo>
                    <a:lnTo>
                      <a:pt x="2469" y="548"/>
                    </a:lnTo>
                    <a:lnTo>
                      <a:pt x="2439" y="546"/>
                    </a:lnTo>
                    <a:lnTo>
                      <a:pt x="2433" y="542"/>
                    </a:lnTo>
                    <a:lnTo>
                      <a:pt x="2429" y="537"/>
                    </a:lnTo>
                    <a:lnTo>
                      <a:pt x="2425" y="530"/>
                    </a:lnTo>
                    <a:lnTo>
                      <a:pt x="2425" y="531"/>
                    </a:lnTo>
                    <a:lnTo>
                      <a:pt x="2408" y="532"/>
                    </a:lnTo>
                    <a:lnTo>
                      <a:pt x="2397" y="529"/>
                    </a:lnTo>
                    <a:lnTo>
                      <a:pt x="2388" y="519"/>
                    </a:lnTo>
                    <a:lnTo>
                      <a:pt x="2394" y="504"/>
                    </a:lnTo>
                    <a:lnTo>
                      <a:pt x="2406" y="503"/>
                    </a:lnTo>
                    <a:lnTo>
                      <a:pt x="2425" y="504"/>
                    </a:lnTo>
                    <a:lnTo>
                      <a:pt x="2435" y="506"/>
                    </a:lnTo>
                    <a:lnTo>
                      <a:pt x="2443" y="514"/>
                    </a:lnTo>
                    <a:lnTo>
                      <a:pt x="2449" y="522"/>
                    </a:lnTo>
                    <a:lnTo>
                      <a:pt x="2471" y="523"/>
                    </a:lnTo>
                    <a:lnTo>
                      <a:pt x="2480" y="526"/>
                    </a:lnTo>
                    <a:lnTo>
                      <a:pt x="2486" y="529"/>
                    </a:lnTo>
                    <a:lnTo>
                      <a:pt x="2497" y="540"/>
                    </a:lnTo>
                    <a:lnTo>
                      <a:pt x="2513" y="564"/>
                    </a:lnTo>
                    <a:lnTo>
                      <a:pt x="2516" y="566"/>
                    </a:lnTo>
                    <a:lnTo>
                      <a:pt x="2535" y="575"/>
                    </a:lnTo>
                    <a:lnTo>
                      <a:pt x="2543" y="589"/>
                    </a:lnTo>
                    <a:lnTo>
                      <a:pt x="2569" y="596"/>
                    </a:lnTo>
                    <a:lnTo>
                      <a:pt x="2580" y="613"/>
                    </a:lnTo>
                    <a:lnTo>
                      <a:pt x="2597" y="631"/>
                    </a:lnTo>
                    <a:lnTo>
                      <a:pt x="2603" y="634"/>
                    </a:lnTo>
                    <a:lnTo>
                      <a:pt x="2603" y="634"/>
                    </a:lnTo>
                    <a:lnTo>
                      <a:pt x="2617" y="612"/>
                    </a:lnTo>
                    <a:lnTo>
                      <a:pt x="2621" y="639"/>
                    </a:lnTo>
                    <a:lnTo>
                      <a:pt x="2625" y="633"/>
                    </a:lnTo>
                    <a:lnTo>
                      <a:pt x="2638" y="642"/>
                    </a:lnTo>
                    <a:lnTo>
                      <a:pt x="2641" y="647"/>
                    </a:lnTo>
                    <a:lnTo>
                      <a:pt x="2656" y="655"/>
                    </a:lnTo>
                    <a:lnTo>
                      <a:pt x="2658" y="657"/>
                    </a:lnTo>
                    <a:lnTo>
                      <a:pt x="2663" y="666"/>
                    </a:lnTo>
                    <a:lnTo>
                      <a:pt x="2679" y="680"/>
                    </a:lnTo>
                    <a:lnTo>
                      <a:pt x="2688" y="689"/>
                    </a:lnTo>
                    <a:lnTo>
                      <a:pt x="2690" y="697"/>
                    </a:lnTo>
                    <a:lnTo>
                      <a:pt x="2691" y="689"/>
                    </a:lnTo>
                    <a:lnTo>
                      <a:pt x="2697" y="668"/>
                    </a:lnTo>
                    <a:lnTo>
                      <a:pt x="2715" y="687"/>
                    </a:lnTo>
                    <a:lnTo>
                      <a:pt x="2716" y="691"/>
                    </a:lnTo>
                    <a:lnTo>
                      <a:pt x="2717" y="690"/>
                    </a:lnTo>
                    <a:lnTo>
                      <a:pt x="2728" y="695"/>
                    </a:lnTo>
                    <a:lnTo>
                      <a:pt x="2736" y="701"/>
                    </a:lnTo>
                    <a:lnTo>
                      <a:pt x="2754" y="704"/>
                    </a:lnTo>
                    <a:lnTo>
                      <a:pt x="2750" y="700"/>
                    </a:lnTo>
                    <a:lnTo>
                      <a:pt x="2747" y="692"/>
                    </a:lnTo>
                    <a:lnTo>
                      <a:pt x="2749" y="683"/>
                    </a:lnTo>
                    <a:lnTo>
                      <a:pt x="2751" y="682"/>
                    </a:lnTo>
                    <a:lnTo>
                      <a:pt x="2741" y="665"/>
                    </a:lnTo>
                    <a:lnTo>
                      <a:pt x="2754" y="667"/>
                    </a:lnTo>
                    <a:lnTo>
                      <a:pt x="2751" y="665"/>
                    </a:lnTo>
                    <a:lnTo>
                      <a:pt x="2744" y="657"/>
                    </a:lnTo>
                    <a:lnTo>
                      <a:pt x="2746" y="645"/>
                    </a:lnTo>
                    <a:lnTo>
                      <a:pt x="2753" y="644"/>
                    </a:lnTo>
                    <a:lnTo>
                      <a:pt x="2754" y="642"/>
                    </a:lnTo>
                    <a:lnTo>
                      <a:pt x="2753" y="635"/>
                    </a:lnTo>
                    <a:lnTo>
                      <a:pt x="2751" y="631"/>
                    </a:lnTo>
                    <a:lnTo>
                      <a:pt x="2740" y="618"/>
                    </a:lnTo>
                    <a:lnTo>
                      <a:pt x="2732" y="604"/>
                    </a:lnTo>
                    <a:lnTo>
                      <a:pt x="2741" y="589"/>
                    </a:lnTo>
                    <a:lnTo>
                      <a:pt x="2756" y="594"/>
                    </a:lnTo>
                    <a:lnTo>
                      <a:pt x="2768" y="602"/>
                    </a:lnTo>
                    <a:lnTo>
                      <a:pt x="2768" y="602"/>
                    </a:lnTo>
                    <a:lnTo>
                      <a:pt x="2767" y="591"/>
                    </a:lnTo>
                    <a:lnTo>
                      <a:pt x="2763" y="574"/>
                    </a:lnTo>
                    <a:lnTo>
                      <a:pt x="2761" y="572"/>
                    </a:lnTo>
                    <a:lnTo>
                      <a:pt x="2755" y="570"/>
                    </a:lnTo>
                    <a:lnTo>
                      <a:pt x="2747" y="567"/>
                    </a:lnTo>
                    <a:lnTo>
                      <a:pt x="2710" y="562"/>
                    </a:lnTo>
                    <a:lnTo>
                      <a:pt x="2692" y="555"/>
                    </a:lnTo>
                    <a:lnTo>
                      <a:pt x="2674" y="552"/>
                    </a:lnTo>
                    <a:lnTo>
                      <a:pt x="2651" y="544"/>
                    </a:lnTo>
                    <a:lnTo>
                      <a:pt x="2647" y="545"/>
                    </a:lnTo>
                    <a:lnTo>
                      <a:pt x="2637" y="542"/>
                    </a:lnTo>
                    <a:lnTo>
                      <a:pt x="2633" y="528"/>
                    </a:lnTo>
                    <a:lnTo>
                      <a:pt x="2637" y="520"/>
                    </a:lnTo>
                    <a:lnTo>
                      <a:pt x="2637" y="519"/>
                    </a:lnTo>
                    <a:lnTo>
                      <a:pt x="2634" y="517"/>
                    </a:lnTo>
                    <a:lnTo>
                      <a:pt x="2620" y="511"/>
                    </a:lnTo>
                    <a:lnTo>
                      <a:pt x="2603" y="499"/>
                    </a:lnTo>
                    <a:lnTo>
                      <a:pt x="2601" y="490"/>
                    </a:lnTo>
                    <a:lnTo>
                      <a:pt x="2593" y="494"/>
                    </a:lnTo>
                    <a:lnTo>
                      <a:pt x="2587" y="496"/>
                    </a:lnTo>
                    <a:lnTo>
                      <a:pt x="2580" y="494"/>
                    </a:lnTo>
                    <a:lnTo>
                      <a:pt x="2576" y="492"/>
                    </a:lnTo>
                    <a:lnTo>
                      <a:pt x="2565" y="502"/>
                    </a:lnTo>
                    <a:lnTo>
                      <a:pt x="2551" y="509"/>
                    </a:lnTo>
                    <a:lnTo>
                      <a:pt x="2540" y="499"/>
                    </a:lnTo>
                    <a:lnTo>
                      <a:pt x="2538" y="496"/>
                    </a:lnTo>
                    <a:lnTo>
                      <a:pt x="2535" y="495"/>
                    </a:lnTo>
                    <a:lnTo>
                      <a:pt x="2505" y="497"/>
                    </a:lnTo>
                    <a:lnTo>
                      <a:pt x="2483" y="494"/>
                    </a:lnTo>
                    <a:lnTo>
                      <a:pt x="2462" y="487"/>
                    </a:lnTo>
                    <a:lnTo>
                      <a:pt x="2451" y="471"/>
                    </a:lnTo>
                    <a:lnTo>
                      <a:pt x="2452" y="464"/>
                    </a:lnTo>
                    <a:lnTo>
                      <a:pt x="2451" y="463"/>
                    </a:lnTo>
                    <a:lnTo>
                      <a:pt x="2441" y="460"/>
                    </a:lnTo>
                    <a:lnTo>
                      <a:pt x="2409" y="439"/>
                    </a:lnTo>
                    <a:lnTo>
                      <a:pt x="2402" y="432"/>
                    </a:lnTo>
                    <a:lnTo>
                      <a:pt x="2413" y="423"/>
                    </a:lnTo>
                    <a:lnTo>
                      <a:pt x="2422" y="422"/>
                    </a:lnTo>
                    <a:lnTo>
                      <a:pt x="2423" y="418"/>
                    </a:lnTo>
                    <a:lnTo>
                      <a:pt x="2421" y="412"/>
                    </a:lnTo>
                    <a:lnTo>
                      <a:pt x="2417" y="406"/>
                    </a:lnTo>
                    <a:lnTo>
                      <a:pt x="2413" y="404"/>
                    </a:lnTo>
                    <a:lnTo>
                      <a:pt x="2408" y="408"/>
                    </a:lnTo>
                    <a:lnTo>
                      <a:pt x="2399" y="417"/>
                    </a:lnTo>
                    <a:lnTo>
                      <a:pt x="2382" y="427"/>
                    </a:lnTo>
                    <a:lnTo>
                      <a:pt x="2370" y="439"/>
                    </a:lnTo>
                    <a:lnTo>
                      <a:pt x="2363" y="443"/>
                    </a:lnTo>
                    <a:lnTo>
                      <a:pt x="2336" y="452"/>
                    </a:lnTo>
                    <a:lnTo>
                      <a:pt x="2317" y="451"/>
                    </a:lnTo>
                    <a:lnTo>
                      <a:pt x="2293" y="453"/>
                    </a:lnTo>
                    <a:lnTo>
                      <a:pt x="2289" y="437"/>
                    </a:lnTo>
                    <a:lnTo>
                      <a:pt x="2302" y="432"/>
                    </a:lnTo>
                    <a:lnTo>
                      <a:pt x="2305" y="431"/>
                    </a:lnTo>
                    <a:lnTo>
                      <a:pt x="2302" y="428"/>
                    </a:lnTo>
                    <a:lnTo>
                      <a:pt x="2287" y="418"/>
                    </a:lnTo>
                    <a:lnTo>
                      <a:pt x="2274" y="406"/>
                    </a:lnTo>
                    <a:lnTo>
                      <a:pt x="2290" y="392"/>
                    </a:lnTo>
                    <a:lnTo>
                      <a:pt x="2291" y="393"/>
                    </a:lnTo>
                    <a:lnTo>
                      <a:pt x="2291" y="373"/>
                    </a:lnTo>
                    <a:lnTo>
                      <a:pt x="2294" y="353"/>
                    </a:lnTo>
                    <a:lnTo>
                      <a:pt x="2291" y="337"/>
                    </a:lnTo>
                    <a:lnTo>
                      <a:pt x="2296" y="334"/>
                    </a:lnTo>
                    <a:lnTo>
                      <a:pt x="2290" y="331"/>
                    </a:lnTo>
                    <a:lnTo>
                      <a:pt x="2299" y="317"/>
                    </a:lnTo>
                    <a:lnTo>
                      <a:pt x="2302" y="310"/>
                    </a:lnTo>
                    <a:lnTo>
                      <a:pt x="2302" y="303"/>
                    </a:lnTo>
                    <a:lnTo>
                      <a:pt x="2302" y="297"/>
                    </a:lnTo>
                    <a:lnTo>
                      <a:pt x="2303" y="285"/>
                    </a:lnTo>
                    <a:lnTo>
                      <a:pt x="2311" y="276"/>
                    </a:lnTo>
                    <a:lnTo>
                      <a:pt x="2324" y="273"/>
                    </a:lnTo>
                    <a:lnTo>
                      <a:pt x="2333" y="286"/>
                    </a:lnTo>
                    <a:lnTo>
                      <a:pt x="2336" y="283"/>
                    </a:lnTo>
                    <a:lnTo>
                      <a:pt x="2333" y="282"/>
                    </a:lnTo>
                    <a:lnTo>
                      <a:pt x="2327" y="274"/>
                    </a:lnTo>
                    <a:lnTo>
                      <a:pt x="2325" y="263"/>
                    </a:lnTo>
                    <a:lnTo>
                      <a:pt x="2331" y="253"/>
                    </a:lnTo>
                    <a:lnTo>
                      <a:pt x="2350" y="245"/>
                    </a:lnTo>
                    <a:lnTo>
                      <a:pt x="2350" y="246"/>
                    </a:lnTo>
                    <a:lnTo>
                      <a:pt x="2353" y="246"/>
                    </a:lnTo>
                    <a:lnTo>
                      <a:pt x="2355" y="245"/>
                    </a:lnTo>
                    <a:lnTo>
                      <a:pt x="2362" y="238"/>
                    </a:lnTo>
                    <a:lnTo>
                      <a:pt x="2367" y="234"/>
                    </a:lnTo>
                    <a:lnTo>
                      <a:pt x="2366" y="225"/>
                    </a:lnTo>
                    <a:lnTo>
                      <a:pt x="2355" y="176"/>
                    </a:lnTo>
                    <a:lnTo>
                      <a:pt x="2351" y="169"/>
                    </a:lnTo>
                    <a:lnTo>
                      <a:pt x="2339" y="158"/>
                    </a:lnTo>
                    <a:lnTo>
                      <a:pt x="2327" y="151"/>
                    </a:lnTo>
                    <a:lnTo>
                      <a:pt x="2326" y="153"/>
                    </a:lnTo>
                    <a:lnTo>
                      <a:pt x="2312" y="141"/>
                    </a:lnTo>
                    <a:lnTo>
                      <a:pt x="2302" y="141"/>
                    </a:lnTo>
                    <a:lnTo>
                      <a:pt x="2287" y="139"/>
                    </a:lnTo>
                    <a:lnTo>
                      <a:pt x="2282" y="139"/>
                    </a:lnTo>
                    <a:lnTo>
                      <a:pt x="2271" y="137"/>
                    </a:lnTo>
                    <a:lnTo>
                      <a:pt x="2266" y="128"/>
                    </a:lnTo>
                    <a:lnTo>
                      <a:pt x="2260" y="116"/>
                    </a:lnTo>
                    <a:lnTo>
                      <a:pt x="2252" y="111"/>
                    </a:lnTo>
                    <a:lnTo>
                      <a:pt x="2241" y="107"/>
                    </a:lnTo>
                    <a:lnTo>
                      <a:pt x="2230" y="107"/>
                    </a:lnTo>
                    <a:lnTo>
                      <a:pt x="2195" y="110"/>
                    </a:lnTo>
                    <a:lnTo>
                      <a:pt x="2181" y="106"/>
                    </a:lnTo>
                    <a:lnTo>
                      <a:pt x="2149" y="83"/>
                    </a:lnTo>
                    <a:lnTo>
                      <a:pt x="2144" y="74"/>
                    </a:lnTo>
                    <a:lnTo>
                      <a:pt x="2146" y="60"/>
                    </a:lnTo>
                    <a:lnTo>
                      <a:pt x="2157" y="45"/>
                    </a:lnTo>
                    <a:lnTo>
                      <a:pt x="2160" y="40"/>
                    </a:lnTo>
                    <a:lnTo>
                      <a:pt x="2160" y="34"/>
                    </a:lnTo>
                    <a:lnTo>
                      <a:pt x="2157" y="32"/>
                    </a:lnTo>
                    <a:lnTo>
                      <a:pt x="2152" y="31"/>
                    </a:lnTo>
                    <a:lnTo>
                      <a:pt x="2141" y="29"/>
                    </a:lnTo>
                    <a:lnTo>
                      <a:pt x="2130" y="24"/>
                    </a:lnTo>
                    <a:lnTo>
                      <a:pt x="2119" y="13"/>
                    </a:lnTo>
                    <a:lnTo>
                      <a:pt x="2103" y="12"/>
                    </a:lnTo>
                    <a:lnTo>
                      <a:pt x="2084" y="9"/>
                    </a:lnTo>
                    <a:lnTo>
                      <a:pt x="2078" y="9"/>
                    </a:lnTo>
                    <a:lnTo>
                      <a:pt x="2059" y="14"/>
                    </a:lnTo>
                    <a:lnTo>
                      <a:pt x="2057" y="13"/>
                    </a:lnTo>
                    <a:lnTo>
                      <a:pt x="2037" y="114"/>
                    </a:lnTo>
                    <a:lnTo>
                      <a:pt x="2019" y="104"/>
                    </a:lnTo>
                    <a:lnTo>
                      <a:pt x="1817" y="0"/>
                    </a:lnTo>
                    <a:lnTo>
                      <a:pt x="1814" y="11"/>
                    </a:lnTo>
                    <a:lnTo>
                      <a:pt x="1815" y="16"/>
                    </a:lnTo>
                    <a:lnTo>
                      <a:pt x="1822" y="35"/>
                    </a:lnTo>
                    <a:lnTo>
                      <a:pt x="1822" y="46"/>
                    </a:lnTo>
                    <a:lnTo>
                      <a:pt x="1821" y="52"/>
                    </a:lnTo>
                    <a:lnTo>
                      <a:pt x="1817" y="64"/>
                    </a:lnTo>
                    <a:lnTo>
                      <a:pt x="1808" y="86"/>
                    </a:lnTo>
                    <a:lnTo>
                      <a:pt x="1809" y="91"/>
                    </a:lnTo>
                    <a:lnTo>
                      <a:pt x="1812" y="100"/>
                    </a:lnTo>
                    <a:lnTo>
                      <a:pt x="1812" y="104"/>
                    </a:lnTo>
                    <a:lnTo>
                      <a:pt x="1811" y="113"/>
                    </a:lnTo>
                    <a:lnTo>
                      <a:pt x="1812" y="121"/>
                    </a:lnTo>
                    <a:lnTo>
                      <a:pt x="1815" y="130"/>
                    </a:lnTo>
                    <a:lnTo>
                      <a:pt x="1816" y="135"/>
                    </a:lnTo>
                    <a:lnTo>
                      <a:pt x="1814" y="143"/>
                    </a:lnTo>
                    <a:lnTo>
                      <a:pt x="1804" y="161"/>
                    </a:lnTo>
                    <a:lnTo>
                      <a:pt x="1790" y="177"/>
                    </a:lnTo>
                    <a:lnTo>
                      <a:pt x="1779" y="197"/>
                    </a:lnTo>
                    <a:lnTo>
                      <a:pt x="1776" y="207"/>
                    </a:lnTo>
                    <a:lnTo>
                      <a:pt x="1777" y="213"/>
                    </a:lnTo>
                    <a:lnTo>
                      <a:pt x="1776" y="220"/>
                    </a:lnTo>
                    <a:lnTo>
                      <a:pt x="1768" y="236"/>
                    </a:lnTo>
                    <a:lnTo>
                      <a:pt x="1762" y="244"/>
                    </a:lnTo>
                    <a:lnTo>
                      <a:pt x="1754" y="248"/>
                    </a:lnTo>
                    <a:lnTo>
                      <a:pt x="1749" y="251"/>
                    </a:lnTo>
                    <a:lnTo>
                      <a:pt x="1740" y="273"/>
                    </a:lnTo>
                    <a:lnTo>
                      <a:pt x="1737" y="276"/>
                    </a:lnTo>
                    <a:lnTo>
                      <a:pt x="1719" y="286"/>
                    </a:lnTo>
                    <a:lnTo>
                      <a:pt x="1709" y="283"/>
                    </a:lnTo>
                    <a:lnTo>
                      <a:pt x="1674" y="358"/>
                    </a:lnTo>
                    <a:lnTo>
                      <a:pt x="1672" y="362"/>
                    </a:lnTo>
                    <a:lnTo>
                      <a:pt x="1662" y="360"/>
                    </a:lnTo>
                    <a:lnTo>
                      <a:pt x="1620" y="342"/>
                    </a:lnTo>
                    <a:lnTo>
                      <a:pt x="1608" y="370"/>
                    </a:lnTo>
                    <a:lnTo>
                      <a:pt x="1608" y="371"/>
                    </a:lnTo>
                    <a:lnTo>
                      <a:pt x="1606" y="380"/>
                    </a:lnTo>
                    <a:lnTo>
                      <a:pt x="1600" y="397"/>
                    </a:lnTo>
                    <a:lnTo>
                      <a:pt x="1601" y="424"/>
                    </a:lnTo>
                    <a:lnTo>
                      <a:pt x="1600" y="431"/>
                    </a:lnTo>
                    <a:lnTo>
                      <a:pt x="1595" y="437"/>
                    </a:lnTo>
                    <a:lnTo>
                      <a:pt x="1584" y="448"/>
                    </a:lnTo>
                    <a:lnTo>
                      <a:pt x="1581" y="459"/>
                    </a:lnTo>
                    <a:lnTo>
                      <a:pt x="1580" y="478"/>
                    </a:lnTo>
                    <a:lnTo>
                      <a:pt x="1580" y="480"/>
                    </a:lnTo>
                    <a:lnTo>
                      <a:pt x="1580" y="481"/>
                    </a:lnTo>
                    <a:lnTo>
                      <a:pt x="1577" y="505"/>
                    </a:lnTo>
                    <a:lnTo>
                      <a:pt x="1574" y="511"/>
                    </a:lnTo>
                    <a:lnTo>
                      <a:pt x="1549" y="562"/>
                    </a:lnTo>
                    <a:lnTo>
                      <a:pt x="1545" y="566"/>
                    </a:lnTo>
                    <a:lnTo>
                      <a:pt x="1538" y="567"/>
                    </a:lnTo>
                    <a:lnTo>
                      <a:pt x="1450" y="555"/>
                    </a:lnTo>
                    <a:lnTo>
                      <a:pt x="1445" y="552"/>
                    </a:lnTo>
                    <a:lnTo>
                      <a:pt x="1444" y="545"/>
                    </a:lnTo>
                    <a:lnTo>
                      <a:pt x="1445" y="540"/>
                    </a:lnTo>
                    <a:lnTo>
                      <a:pt x="1444" y="539"/>
                    </a:lnTo>
                    <a:lnTo>
                      <a:pt x="1425" y="516"/>
                    </a:lnTo>
                    <a:lnTo>
                      <a:pt x="1395" y="511"/>
                    </a:lnTo>
                    <a:lnTo>
                      <a:pt x="1395" y="512"/>
                    </a:lnTo>
                    <a:lnTo>
                      <a:pt x="1394" y="519"/>
                    </a:lnTo>
                    <a:lnTo>
                      <a:pt x="1396" y="532"/>
                    </a:lnTo>
                    <a:lnTo>
                      <a:pt x="1394" y="541"/>
                    </a:lnTo>
                    <a:lnTo>
                      <a:pt x="1389" y="552"/>
                    </a:lnTo>
                    <a:lnTo>
                      <a:pt x="1389" y="559"/>
                    </a:lnTo>
                    <a:lnTo>
                      <a:pt x="1392" y="579"/>
                    </a:lnTo>
                    <a:lnTo>
                      <a:pt x="1391" y="588"/>
                    </a:lnTo>
                    <a:lnTo>
                      <a:pt x="1385" y="601"/>
                    </a:lnTo>
                    <a:lnTo>
                      <a:pt x="1381" y="622"/>
                    </a:lnTo>
                    <a:lnTo>
                      <a:pt x="1376" y="626"/>
                    </a:lnTo>
                    <a:lnTo>
                      <a:pt x="1370" y="631"/>
                    </a:lnTo>
                    <a:lnTo>
                      <a:pt x="1367" y="641"/>
                    </a:lnTo>
                    <a:lnTo>
                      <a:pt x="1363" y="649"/>
                    </a:lnTo>
                    <a:lnTo>
                      <a:pt x="1364" y="653"/>
                    </a:lnTo>
                    <a:lnTo>
                      <a:pt x="1369" y="664"/>
                    </a:lnTo>
                    <a:lnTo>
                      <a:pt x="1367" y="673"/>
                    </a:lnTo>
                    <a:lnTo>
                      <a:pt x="1361" y="683"/>
                    </a:lnTo>
                    <a:lnTo>
                      <a:pt x="1350" y="695"/>
                    </a:lnTo>
                    <a:lnTo>
                      <a:pt x="1343" y="706"/>
                    </a:lnTo>
                    <a:lnTo>
                      <a:pt x="1328" y="727"/>
                    </a:lnTo>
                    <a:lnTo>
                      <a:pt x="1331" y="739"/>
                    </a:lnTo>
                    <a:lnTo>
                      <a:pt x="1327" y="769"/>
                    </a:lnTo>
                    <a:lnTo>
                      <a:pt x="1312" y="817"/>
                    </a:lnTo>
                    <a:lnTo>
                      <a:pt x="1249" y="922"/>
                    </a:lnTo>
                    <a:lnTo>
                      <a:pt x="1247" y="938"/>
                    </a:lnTo>
                    <a:lnTo>
                      <a:pt x="1229" y="991"/>
                    </a:lnTo>
                    <a:lnTo>
                      <a:pt x="1237" y="995"/>
                    </a:lnTo>
                    <a:lnTo>
                      <a:pt x="1255" y="1003"/>
                    </a:lnTo>
                    <a:lnTo>
                      <a:pt x="1258" y="1008"/>
                    </a:lnTo>
                    <a:lnTo>
                      <a:pt x="1259" y="1014"/>
                    </a:lnTo>
                    <a:lnTo>
                      <a:pt x="1256" y="1025"/>
                    </a:lnTo>
                    <a:lnTo>
                      <a:pt x="1253" y="1029"/>
                    </a:lnTo>
                    <a:lnTo>
                      <a:pt x="1233" y="1048"/>
                    </a:lnTo>
                    <a:lnTo>
                      <a:pt x="1232" y="1051"/>
                    </a:lnTo>
                    <a:lnTo>
                      <a:pt x="1232" y="1052"/>
                    </a:lnTo>
                    <a:lnTo>
                      <a:pt x="1243" y="1060"/>
                    </a:lnTo>
                    <a:lnTo>
                      <a:pt x="1244" y="1069"/>
                    </a:lnTo>
                    <a:lnTo>
                      <a:pt x="1239" y="1080"/>
                    </a:lnTo>
                    <a:lnTo>
                      <a:pt x="1196" y="1115"/>
                    </a:lnTo>
                    <a:lnTo>
                      <a:pt x="1183" y="1131"/>
                    </a:lnTo>
                    <a:lnTo>
                      <a:pt x="1175" y="1133"/>
                    </a:lnTo>
                    <a:lnTo>
                      <a:pt x="1169" y="1133"/>
                    </a:lnTo>
                    <a:lnTo>
                      <a:pt x="1163" y="1128"/>
                    </a:lnTo>
                    <a:lnTo>
                      <a:pt x="1159" y="1121"/>
                    </a:lnTo>
                    <a:lnTo>
                      <a:pt x="1157" y="1115"/>
                    </a:lnTo>
                    <a:lnTo>
                      <a:pt x="1149" y="1118"/>
                    </a:lnTo>
                    <a:lnTo>
                      <a:pt x="1141" y="1122"/>
                    </a:lnTo>
                    <a:lnTo>
                      <a:pt x="1110" y="1144"/>
                    </a:lnTo>
                    <a:lnTo>
                      <a:pt x="1077" y="1172"/>
                    </a:lnTo>
                    <a:lnTo>
                      <a:pt x="1068" y="1175"/>
                    </a:lnTo>
                    <a:lnTo>
                      <a:pt x="1064" y="1175"/>
                    </a:lnTo>
                    <a:lnTo>
                      <a:pt x="1058" y="1169"/>
                    </a:lnTo>
                    <a:lnTo>
                      <a:pt x="1047" y="1167"/>
                    </a:lnTo>
                    <a:lnTo>
                      <a:pt x="1042" y="1163"/>
                    </a:lnTo>
                    <a:lnTo>
                      <a:pt x="1041" y="1160"/>
                    </a:lnTo>
                    <a:lnTo>
                      <a:pt x="1033" y="1160"/>
                    </a:lnTo>
                    <a:lnTo>
                      <a:pt x="1028" y="1161"/>
                    </a:lnTo>
                    <a:lnTo>
                      <a:pt x="1023" y="1165"/>
                    </a:lnTo>
                    <a:lnTo>
                      <a:pt x="1023" y="1167"/>
                    </a:lnTo>
                    <a:lnTo>
                      <a:pt x="1023" y="1168"/>
                    </a:lnTo>
                    <a:lnTo>
                      <a:pt x="1022" y="1169"/>
                    </a:lnTo>
                    <a:lnTo>
                      <a:pt x="1023" y="1173"/>
                    </a:lnTo>
                    <a:lnTo>
                      <a:pt x="1032" y="1184"/>
                    </a:lnTo>
                    <a:lnTo>
                      <a:pt x="1033" y="1189"/>
                    </a:lnTo>
                    <a:lnTo>
                      <a:pt x="1032" y="1195"/>
                    </a:lnTo>
                    <a:lnTo>
                      <a:pt x="1030" y="1203"/>
                    </a:lnTo>
                    <a:lnTo>
                      <a:pt x="1025" y="1210"/>
                    </a:lnTo>
                    <a:lnTo>
                      <a:pt x="996" y="1232"/>
                    </a:lnTo>
                    <a:lnTo>
                      <a:pt x="988" y="1231"/>
                    </a:lnTo>
                    <a:lnTo>
                      <a:pt x="983" y="1229"/>
                    </a:lnTo>
                    <a:lnTo>
                      <a:pt x="982" y="1229"/>
                    </a:lnTo>
                    <a:lnTo>
                      <a:pt x="973" y="1236"/>
                    </a:lnTo>
                    <a:lnTo>
                      <a:pt x="969" y="1238"/>
                    </a:lnTo>
                    <a:lnTo>
                      <a:pt x="930" y="1250"/>
                    </a:lnTo>
                    <a:lnTo>
                      <a:pt x="902" y="1271"/>
                    </a:lnTo>
                    <a:lnTo>
                      <a:pt x="893" y="1275"/>
                    </a:lnTo>
                    <a:lnTo>
                      <a:pt x="886" y="1272"/>
                    </a:lnTo>
                    <a:lnTo>
                      <a:pt x="876" y="1263"/>
                    </a:lnTo>
                    <a:lnTo>
                      <a:pt x="852" y="1252"/>
                    </a:lnTo>
                    <a:lnTo>
                      <a:pt x="848" y="1250"/>
                    </a:lnTo>
                    <a:lnTo>
                      <a:pt x="837" y="1239"/>
                    </a:lnTo>
                    <a:lnTo>
                      <a:pt x="833" y="1241"/>
                    </a:lnTo>
                    <a:lnTo>
                      <a:pt x="833" y="1242"/>
                    </a:lnTo>
                    <a:lnTo>
                      <a:pt x="829" y="1258"/>
                    </a:lnTo>
                    <a:lnTo>
                      <a:pt x="824" y="1266"/>
                    </a:lnTo>
                    <a:lnTo>
                      <a:pt x="814" y="1275"/>
                    </a:lnTo>
                    <a:lnTo>
                      <a:pt x="793" y="1282"/>
                    </a:lnTo>
                    <a:lnTo>
                      <a:pt x="792" y="1284"/>
                    </a:lnTo>
                    <a:lnTo>
                      <a:pt x="772" y="1312"/>
                    </a:lnTo>
                    <a:lnTo>
                      <a:pt x="766" y="1316"/>
                    </a:lnTo>
                    <a:lnTo>
                      <a:pt x="757" y="1318"/>
                    </a:lnTo>
                    <a:lnTo>
                      <a:pt x="731" y="1320"/>
                    </a:lnTo>
                    <a:lnTo>
                      <a:pt x="722" y="1318"/>
                    </a:lnTo>
                    <a:lnTo>
                      <a:pt x="711" y="1313"/>
                    </a:lnTo>
                    <a:lnTo>
                      <a:pt x="694" y="1307"/>
                    </a:lnTo>
                    <a:lnTo>
                      <a:pt x="689" y="1303"/>
                    </a:lnTo>
                    <a:lnTo>
                      <a:pt x="676" y="1292"/>
                    </a:lnTo>
                    <a:lnTo>
                      <a:pt x="673" y="1292"/>
                    </a:lnTo>
                    <a:lnTo>
                      <a:pt x="655" y="1294"/>
                    </a:lnTo>
                    <a:lnTo>
                      <a:pt x="644" y="1290"/>
                    </a:lnTo>
                    <a:lnTo>
                      <a:pt x="636" y="1283"/>
                    </a:lnTo>
                    <a:lnTo>
                      <a:pt x="628" y="1271"/>
                    </a:lnTo>
                    <a:lnTo>
                      <a:pt x="625" y="1270"/>
                    </a:lnTo>
                    <a:lnTo>
                      <a:pt x="602" y="1258"/>
                    </a:lnTo>
                    <a:lnTo>
                      <a:pt x="596" y="1248"/>
                    </a:lnTo>
                    <a:lnTo>
                      <a:pt x="595" y="1244"/>
                    </a:lnTo>
                    <a:lnTo>
                      <a:pt x="591" y="1222"/>
                    </a:lnTo>
                    <a:lnTo>
                      <a:pt x="571" y="1212"/>
                    </a:lnTo>
                    <a:lnTo>
                      <a:pt x="568" y="1203"/>
                    </a:lnTo>
                    <a:lnTo>
                      <a:pt x="572" y="1193"/>
                    </a:lnTo>
                    <a:lnTo>
                      <a:pt x="579" y="1186"/>
                    </a:lnTo>
                    <a:lnTo>
                      <a:pt x="579" y="1184"/>
                    </a:lnTo>
                    <a:lnTo>
                      <a:pt x="579" y="1184"/>
                    </a:lnTo>
                    <a:lnTo>
                      <a:pt x="454" y="1329"/>
                    </a:lnTo>
                    <a:lnTo>
                      <a:pt x="445" y="1337"/>
                    </a:lnTo>
                    <a:lnTo>
                      <a:pt x="351" y="1403"/>
                    </a:lnTo>
                    <a:lnTo>
                      <a:pt x="335" y="1419"/>
                    </a:lnTo>
                    <a:lnTo>
                      <a:pt x="329" y="1428"/>
                    </a:lnTo>
                    <a:lnTo>
                      <a:pt x="329" y="1429"/>
                    </a:lnTo>
                    <a:lnTo>
                      <a:pt x="331" y="1434"/>
                    </a:lnTo>
                    <a:lnTo>
                      <a:pt x="334" y="1454"/>
                    </a:lnTo>
                    <a:lnTo>
                      <a:pt x="328" y="1467"/>
                    </a:lnTo>
                    <a:lnTo>
                      <a:pt x="324" y="1470"/>
                    </a:lnTo>
                    <a:lnTo>
                      <a:pt x="292" y="1493"/>
                    </a:lnTo>
                    <a:lnTo>
                      <a:pt x="282" y="1505"/>
                    </a:lnTo>
                    <a:lnTo>
                      <a:pt x="285" y="1531"/>
                    </a:lnTo>
                    <a:lnTo>
                      <a:pt x="282" y="1541"/>
                    </a:lnTo>
                    <a:lnTo>
                      <a:pt x="278" y="1546"/>
                    </a:lnTo>
                    <a:lnTo>
                      <a:pt x="273" y="1550"/>
                    </a:lnTo>
                    <a:lnTo>
                      <a:pt x="224" y="1578"/>
                    </a:lnTo>
                    <a:lnTo>
                      <a:pt x="207" y="1581"/>
                    </a:lnTo>
                    <a:lnTo>
                      <a:pt x="202" y="1589"/>
                    </a:lnTo>
                    <a:lnTo>
                      <a:pt x="195" y="1610"/>
                    </a:lnTo>
                    <a:lnTo>
                      <a:pt x="191" y="1616"/>
                    </a:lnTo>
                    <a:lnTo>
                      <a:pt x="193" y="1624"/>
                    </a:lnTo>
                    <a:lnTo>
                      <a:pt x="192" y="1630"/>
                    </a:lnTo>
                    <a:lnTo>
                      <a:pt x="181" y="1638"/>
                    </a:lnTo>
                    <a:lnTo>
                      <a:pt x="142" y="1650"/>
                    </a:lnTo>
                    <a:lnTo>
                      <a:pt x="104" y="1669"/>
                    </a:lnTo>
                    <a:lnTo>
                      <a:pt x="91" y="1680"/>
                    </a:lnTo>
                    <a:lnTo>
                      <a:pt x="83" y="1688"/>
                    </a:lnTo>
                    <a:lnTo>
                      <a:pt x="79" y="1690"/>
                    </a:lnTo>
                    <a:lnTo>
                      <a:pt x="41" y="1700"/>
                    </a:lnTo>
                    <a:lnTo>
                      <a:pt x="0" y="1722"/>
                    </a:lnTo>
                    <a:lnTo>
                      <a:pt x="657" y="1622"/>
                    </a:lnTo>
                    <a:lnTo>
                      <a:pt x="666" y="1612"/>
                    </a:lnTo>
                    <a:lnTo>
                      <a:pt x="674" y="1609"/>
                    </a:lnTo>
                    <a:lnTo>
                      <a:pt x="768" y="1597"/>
                    </a:lnTo>
                    <a:lnTo>
                      <a:pt x="768" y="1597"/>
                    </a:lnTo>
                    <a:lnTo>
                      <a:pt x="772" y="1587"/>
                    </a:lnTo>
                    <a:lnTo>
                      <a:pt x="778" y="1596"/>
                    </a:lnTo>
                    <a:lnTo>
                      <a:pt x="783" y="1603"/>
                    </a:lnTo>
                    <a:lnTo>
                      <a:pt x="783" y="1603"/>
                    </a:lnTo>
                    <a:lnTo>
                      <a:pt x="1686" y="1451"/>
                    </a:lnTo>
                    <a:lnTo>
                      <a:pt x="2374" y="1323"/>
                    </a:lnTo>
                    <a:lnTo>
                      <a:pt x="2923" y="1212"/>
                    </a:lnTo>
                    <a:lnTo>
                      <a:pt x="2979" y="1200"/>
                    </a:lnTo>
                    <a:lnTo>
                      <a:pt x="2978" y="1196"/>
                    </a:lnTo>
                    <a:lnTo>
                      <a:pt x="2968" y="1161"/>
                    </a:lnTo>
                    <a:lnTo>
                      <a:pt x="3003" y="1195"/>
                    </a:lnTo>
                    <a:lnTo>
                      <a:pt x="3007" y="1194"/>
                    </a:lnTo>
                  </a:path>
                </a:pathLst>
              </a:custGeom>
              <a:solidFill>
                <a:srgbClr val="B1DDF6"/>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42" name="Freeform 171">
                <a:extLst>
                  <a:ext uri="{FF2B5EF4-FFF2-40B4-BE49-F238E27FC236}">
                    <a16:creationId xmlns:a16="http://schemas.microsoft.com/office/drawing/2014/main" id="{4F12FDD1-910B-9864-A450-028988473437}"/>
                  </a:ext>
                </a:extLst>
              </p:cNvPr>
              <p:cNvSpPr>
                <a:spLocks noChangeArrowheads="1"/>
              </p:cNvSpPr>
              <p:nvPr/>
            </p:nvSpPr>
            <p:spPr bwMode="auto">
              <a:xfrm>
                <a:off x="7108060" y="2920728"/>
                <a:ext cx="784236" cy="285649"/>
              </a:xfrm>
              <a:custGeom>
                <a:avLst/>
                <a:gdLst>
                  <a:gd name="T0" fmla="*/ 3229 w 3331"/>
                  <a:gd name="T1" fmla="*/ 24 h 1212"/>
                  <a:gd name="T2" fmla="*/ 2525 w 3331"/>
                  <a:gd name="T3" fmla="*/ 139 h 1212"/>
                  <a:gd name="T4" fmla="*/ 1403 w 3331"/>
                  <a:gd name="T5" fmla="*/ 256 h 1212"/>
                  <a:gd name="T6" fmla="*/ 874 w 3331"/>
                  <a:gd name="T7" fmla="*/ 308 h 1212"/>
                  <a:gd name="T8" fmla="*/ 822 w 3331"/>
                  <a:gd name="T9" fmla="*/ 363 h 1212"/>
                  <a:gd name="T10" fmla="*/ 262 w 3331"/>
                  <a:gd name="T11" fmla="*/ 469 h 1212"/>
                  <a:gd name="T12" fmla="*/ 225 w 3331"/>
                  <a:gd name="T13" fmla="*/ 466 h 1212"/>
                  <a:gd name="T14" fmla="*/ 224 w 3331"/>
                  <a:gd name="T15" fmla="*/ 462 h 1212"/>
                  <a:gd name="T16" fmla="*/ 236 w 3331"/>
                  <a:gd name="T17" fmla="*/ 511 h 1212"/>
                  <a:gd name="T18" fmla="*/ 199 w 3331"/>
                  <a:gd name="T19" fmla="*/ 539 h 1212"/>
                  <a:gd name="T20" fmla="*/ 222 w 3331"/>
                  <a:gd name="T21" fmla="*/ 556 h 1212"/>
                  <a:gd name="T22" fmla="*/ 215 w 3331"/>
                  <a:gd name="T23" fmla="*/ 584 h 1212"/>
                  <a:gd name="T24" fmla="*/ 209 w 3331"/>
                  <a:gd name="T25" fmla="*/ 649 h 1212"/>
                  <a:gd name="T26" fmla="*/ 187 w 3331"/>
                  <a:gd name="T27" fmla="*/ 672 h 1212"/>
                  <a:gd name="T28" fmla="*/ 176 w 3331"/>
                  <a:gd name="T29" fmla="*/ 708 h 1212"/>
                  <a:gd name="T30" fmla="*/ 199 w 3331"/>
                  <a:gd name="T31" fmla="*/ 766 h 1212"/>
                  <a:gd name="T32" fmla="*/ 163 w 3331"/>
                  <a:gd name="T33" fmla="*/ 760 h 1212"/>
                  <a:gd name="T34" fmla="*/ 186 w 3331"/>
                  <a:gd name="T35" fmla="*/ 791 h 1212"/>
                  <a:gd name="T36" fmla="*/ 97 w 3331"/>
                  <a:gd name="T37" fmla="*/ 858 h 1212"/>
                  <a:gd name="T38" fmla="*/ 109 w 3331"/>
                  <a:gd name="T39" fmla="*/ 905 h 1212"/>
                  <a:gd name="T40" fmla="*/ 119 w 3331"/>
                  <a:gd name="T41" fmla="*/ 937 h 1212"/>
                  <a:gd name="T42" fmla="*/ 83 w 3331"/>
                  <a:gd name="T43" fmla="*/ 960 h 1212"/>
                  <a:gd name="T44" fmla="*/ 80 w 3331"/>
                  <a:gd name="T45" fmla="*/ 992 h 1212"/>
                  <a:gd name="T46" fmla="*/ 46 w 3331"/>
                  <a:gd name="T47" fmla="*/ 1035 h 1212"/>
                  <a:gd name="T48" fmla="*/ 60 w 3331"/>
                  <a:gd name="T49" fmla="*/ 1097 h 1212"/>
                  <a:gd name="T50" fmla="*/ 45 w 3331"/>
                  <a:gd name="T51" fmla="*/ 1162 h 1212"/>
                  <a:gd name="T52" fmla="*/ 28 w 3331"/>
                  <a:gd name="T53" fmla="*/ 1172 h 1212"/>
                  <a:gd name="T54" fmla="*/ 0 w 3331"/>
                  <a:gd name="T55" fmla="*/ 1211 h 1212"/>
                  <a:gd name="T56" fmla="*/ 853 w 3331"/>
                  <a:gd name="T57" fmla="*/ 1117 h 1212"/>
                  <a:gd name="T58" fmla="*/ 2295 w 3331"/>
                  <a:gd name="T59" fmla="*/ 950 h 1212"/>
                  <a:gd name="T60" fmla="*/ 2387 w 3331"/>
                  <a:gd name="T61" fmla="*/ 834 h 1212"/>
                  <a:gd name="T62" fmla="*/ 2408 w 3331"/>
                  <a:gd name="T63" fmla="*/ 803 h 1212"/>
                  <a:gd name="T64" fmla="*/ 2433 w 3331"/>
                  <a:gd name="T65" fmla="*/ 803 h 1212"/>
                  <a:gd name="T66" fmla="*/ 2482 w 3331"/>
                  <a:gd name="T67" fmla="*/ 778 h 1212"/>
                  <a:gd name="T68" fmla="*/ 2490 w 3331"/>
                  <a:gd name="T69" fmla="*/ 734 h 1212"/>
                  <a:gd name="T70" fmla="*/ 2504 w 3331"/>
                  <a:gd name="T71" fmla="*/ 694 h 1212"/>
                  <a:gd name="T72" fmla="*/ 2532 w 3331"/>
                  <a:gd name="T73" fmla="*/ 661 h 1212"/>
                  <a:gd name="T74" fmla="*/ 2567 w 3331"/>
                  <a:gd name="T75" fmla="*/ 640 h 1212"/>
                  <a:gd name="T76" fmla="*/ 2613 w 3331"/>
                  <a:gd name="T77" fmla="*/ 622 h 1212"/>
                  <a:gd name="T78" fmla="*/ 2645 w 3331"/>
                  <a:gd name="T79" fmla="*/ 612 h 1212"/>
                  <a:gd name="T80" fmla="*/ 2690 w 3331"/>
                  <a:gd name="T81" fmla="*/ 605 h 1212"/>
                  <a:gd name="T82" fmla="*/ 2750 w 3331"/>
                  <a:gd name="T83" fmla="*/ 549 h 1212"/>
                  <a:gd name="T84" fmla="*/ 2764 w 3331"/>
                  <a:gd name="T85" fmla="*/ 538 h 1212"/>
                  <a:gd name="T86" fmla="*/ 2807 w 3331"/>
                  <a:gd name="T87" fmla="*/ 495 h 1212"/>
                  <a:gd name="T88" fmla="*/ 2854 w 3331"/>
                  <a:gd name="T89" fmla="*/ 473 h 1212"/>
                  <a:gd name="T90" fmla="*/ 2882 w 3331"/>
                  <a:gd name="T91" fmla="*/ 459 h 1212"/>
                  <a:gd name="T92" fmla="*/ 2896 w 3331"/>
                  <a:gd name="T93" fmla="*/ 423 h 1212"/>
                  <a:gd name="T94" fmla="*/ 2892 w 3331"/>
                  <a:gd name="T95" fmla="*/ 391 h 1212"/>
                  <a:gd name="T96" fmla="*/ 2927 w 3331"/>
                  <a:gd name="T97" fmla="*/ 383 h 1212"/>
                  <a:gd name="T98" fmla="*/ 2940 w 3331"/>
                  <a:gd name="T99" fmla="*/ 360 h 1212"/>
                  <a:gd name="T100" fmla="*/ 2969 w 3331"/>
                  <a:gd name="T101" fmla="*/ 334 h 1212"/>
                  <a:gd name="T102" fmla="*/ 3015 w 3331"/>
                  <a:gd name="T103" fmla="*/ 318 h 1212"/>
                  <a:gd name="T104" fmla="*/ 3026 w 3331"/>
                  <a:gd name="T105" fmla="*/ 350 h 1212"/>
                  <a:gd name="T106" fmla="*/ 3060 w 3331"/>
                  <a:gd name="T107" fmla="*/ 334 h 1212"/>
                  <a:gd name="T108" fmla="*/ 3085 w 3331"/>
                  <a:gd name="T109" fmla="*/ 285 h 1212"/>
                  <a:gd name="T110" fmla="*/ 3128 w 3331"/>
                  <a:gd name="T111" fmla="*/ 256 h 1212"/>
                  <a:gd name="T112" fmla="*/ 3168 w 3331"/>
                  <a:gd name="T113" fmla="*/ 239 h 1212"/>
                  <a:gd name="T114" fmla="*/ 3195 w 3331"/>
                  <a:gd name="T115" fmla="*/ 249 h 1212"/>
                  <a:gd name="T116" fmla="*/ 3211 w 3331"/>
                  <a:gd name="T117" fmla="*/ 259 h 1212"/>
                  <a:gd name="T118" fmla="*/ 3267 w 3331"/>
                  <a:gd name="T119" fmla="*/ 144 h 1212"/>
                  <a:gd name="T120" fmla="*/ 3327 w 3331"/>
                  <a:gd name="T121" fmla="*/ 117 h 1212"/>
                  <a:gd name="T122" fmla="*/ 3328 w 3331"/>
                  <a:gd name="T123" fmla="*/ 53 h 1212"/>
                  <a:gd name="T124" fmla="*/ 3330 w 3331"/>
                  <a:gd name="T125" fmla="*/ 0 h 1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331" h="1212">
                    <a:moveTo>
                      <a:pt x="3330" y="0"/>
                    </a:moveTo>
                    <a:lnTo>
                      <a:pt x="3243" y="12"/>
                    </a:lnTo>
                    <a:lnTo>
                      <a:pt x="3234" y="21"/>
                    </a:lnTo>
                    <a:lnTo>
                      <a:pt x="3229" y="24"/>
                    </a:lnTo>
                    <a:lnTo>
                      <a:pt x="2756" y="97"/>
                    </a:lnTo>
                    <a:lnTo>
                      <a:pt x="2551" y="127"/>
                    </a:lnTo>
                    <a:lnTo>
                      <a:pt x="2542" y="132"/>
                    </a:lnTo>
                    <a:lnTo>
                      <a:pt x="2525" y="139"/>
                    </a:lnTo>
                    <a:lnTo>
                      <a:pt x="2460" y="147"/>
                    </a:lnTo>
                    <a:lnTo>
                      <a:pt x="1971" y="199"/>
                    </a:lnTo>
                    <a:lnTo>
                      <a:pt x="1415" y="251"/>
                    </a:lnTo>
                    <a:lnTo>
                      <a:pt x="1403" y="256"/>
                    </a:lnTo>
                    <a:lnTo>
                      <a:pt x="1340" y="264"/>
                    </a:lnTo>
                    <a:lnTo>
                      <a:pt x="888" y="323"/>
                    </a:lnTo>
                    <a:lnTo>
                      <a:pt x="878" y="315"/>
                    </a:lnTo>
                    <a:lnTo>
                      <a:pt x="874" y="308"/>
                    </a:lnTo>
                    <a:lnTo>
                      <a:pt x="803" y="309"/>
                    </a:lnTo>
                    <a:lnTo>
                      <a:pt x="812" y="329"/>
                    </a:lnTo>
                    <a:lnTo>
                      <a:pt x="820" y="355"/>
                    </a:lnTo>
                    <a:lnTo>
                      <a:pt x="822" y="363"/>
                    </a:lnTo>
                    <a:lnTo>
                      <a:pt x="824" y="382"/>
                    </a:lnTo>
                    <a:lnTo>
                      <a:pt x="824" y="401"/>
                    </a:lnTo>
                    <a:lnTo>
                      <a:pt x="270" y="458"/>
                    </a:lnTo>
                    <a:lnTo>
                      <a:pt x="262" y="469"/>
                    </a:lnTo>
                    <a:lnTo>
                      <a:pt x="254" y="479"/>
                    </a:lnTo>
                    <a:lnTo>
                      <a:pt x="246" y="484"/>
                    </a:lnTo>
                    <a:lnTo>
                      <a:pt x="227" y="480"/>
                    </a:lnTo>
                    <a:lnTo>
                      <a:pt x="225" y="466"/>
                    </a:lnTo>
                    <a:lnTo>
                      <a:pt x="226" y="461"/>
                    </a:lnTo>
                    <a:lnTo>
                      <a:pt x="226" y="461"/>
                    </a:lnTo>
                    <a:lnTo>
                      <a:pt x="224" y="461"/>
                    </a:lnTo>
                    <a:lnTo>
                      <a:pt x="224" y="462"/>
                    </a:lnTo>
                    <a:lnTo>
                      <a:pt x="222" y="475"/>
                    </a:lnTo>
                    <a:lnTo>
                      <a:pt x="222" y="478"/>
                    </a:lnTo>
                    <a:lnTo>
                      <a:pt x="233" y="499"/>
                    </a:lnTo>
                    <a:lnTo>
                      <a:pt x="236" y="511"/>
                    </a:lnTo>
                    <a:lnTo>
                      <a:pt x="231" y="527"/>
                    </a:lnTo>
                    <a:lnTo>
                      <a:pt x="219" y="536"/>
                    </a:lnTo>
                    <a:lnTo>
                      <a:pt x="210" y="538"/>
                    </a:lnTo>
                    <a:lnTo>
                      <a:pt x="199" y="539"/>
                    </a:lnTo>
                    <a:lnTo>
                      <a:pt x="200" y="541"/>
                    </a:lnTo>
                    <a:lnTo>
                      <a:pt x="205" y="549"/>
                    </a:lnTo>
                    <a:lnTo>
                      <a:pt x="211" y="553"/>
                    </a:lnTo>
                    <a:lnTo>
                      <a:pt x="222" y="556"/>
                    </a:lnTo>
                    <a:lnTo>
                      <a:pt x="231" y="562"/>
                    </a:lnTo>
                    <a:lnTo>
                      <a:pt x="228" y="576"/>
                    </a:lnTo>
                    <a:lnTo>
                      <a:pt x="220" y="582"/>
                    </a:lnTo>
                    <a:lnTo>
                      <a:pt x="215" y="584"/>
                    </a:lnTo>
                    <a:lnTo>
                      <a:pt x="182" y="589"/>
                    </a:lnTo>
                    <a:lnTo>
                      <a:pt x="199" y="609"/>
                    </a:lnTo>
                    <a:lnTo>
                      <a:pt x="214" y="632"/>
                    </a:lnTo>
                    <a:lnTo>
                      <a:pt x="209" y="649"/>
                    </a:lnTo>
                    <a:lnTo>
                      <a:pt x="200" y="652"/>
                    </a:lnTo>
                    <a:lnTo>
                      <a:pt x="193" y="656"/>
                    </a:lnTo>
                    <a:lnTo>
                      <a:pt x="188" y="662"/>
                    </a:lnTo>
                    <a:lnTo>
                      <a:pt x="187" y="672"/>
                    </a:lnTo>
                    <a:lnTo>
                      <a:pt x="177" y="692"/>
                    </a:lnTo>
                    <a:lnTo>
                      <a:pt x="176" y="708"/>
                    </a:lnTo>
                    <a:lnTo>
                      <a:pt x="176" y="708"/>
                    </a:lnTo>
                    <a:lnTo>
                      <a:pt x="176" y="708"/>
                    </a:lnTo>
                    <a:lnTo>
                      <a:pt x="183" y="718"/>
                    </a:lnTo>
                    <a:lnTo>
                      <a:pt x="195" y="729"/>
                    </a:lnTo>
                    <a:lnTo>
                      <a:pt x="203" y="746"/>
                    </a:lnTo>
                    <a:lnTo>
                      <a:pt x="199" y="766"/>
                    </a:lnTo>
                    <a:lnTo>
                      <a:pt x="182" y="762"/>
                    </a:lnTo>
                    <a:lnTo>
                      <a:pt x="172" y="756"/>
                    </a:lnTo>
                    <a:lnTo>
                      <a:pt x="168" y="757"/>
                    </a:lnTo>
                    <a:lnTo>
                      <a:pt x="163" y="760"/>
                    </a:lnTo>
                    <a:lnTo>
                      <a:pt x="159" y="765"/>
                    </a:lnTo>
                    <a:lnTo>
                      <a:pt x="163" y="766"/>
                    </a:lnTo>
                    <a:lnTo>
                      <a:pt x="178" y="775"/>
                    </a:lnTo>
                    <a:lnTo>
                      <a:pt x="186" y="791"/>
                    </a:lnTo>
                    <a:lnTo>
                      <a:pt x="156" y="820"/>
                    </a:lnTo>
                    <a:lnTo>
                      <a:pt x="99" y="851"/>
                    </a:lnTo>
                    <a:lnTo>
                      <a:pt x="97" y="855"/>
                    </a:lnTo>
                    <a:lnTo>
                      <a:pt x="97" y="858"/>
                    </a:lnTo>
                    <a:lnTo>
                      <a:pt x="103" y="868"/>
                    </a:lnTo>
                    <a:lnTo>
                      <a:pt x="117" y="883"/>
                    </a:lnTo>
                    <a:lnTo>
                      <a:pt x="117" y="895"/>
                    </a:lnTo>
                    <a:lnTo>
                      <a:pt x="109" y="905"/>
                    </a:lnTo>
                    <a:lnTo>
                      <a:pt x="103" y="912"/>
                    </a:lnTo>
                    <a:lnTo>
                      <a:pt x="104" y="913"/>
                    </a:lnTo>
                    <a:lnTo>
                      <a:pt x="110" y="921"/>
                    </a:lnTo>
                    <a:lnTo>
                      <a:pt x="119" y="937"/>
                    </a:lnTo>
                    <a:lnTo>
                      <a:pt x="112" y="951"/>
                    </a:lnTo>
                    <a:lnTo>
                      <a:pt x="101" y="955"/>
                    </a:lnTo>
                    <a:lnTo>
                      <a:pt x="89" y="957"/>
                    </a:lnTo>
                    <a:lnTo>
                      <a:pt x="83" y="960"/>
                    </a:lnTo>
                    <a:lnTo>
                      <a:pt x="81" y="962"/>
                    </a:lnTo>
                    <a:lnTo>
                      <a:pt x="81" y="968"/>
                    </a:lnTo>
                    <a:lnTo>
                      <a:pt x="82" y="980"/>
                    </a:lnTo>
                    <a:lnTo>
                      <a:pt x="80" y="992"/>
                    </a:lnTo>
                    <a:lnTo>
                      <a:pt x="75" y="1000"/>
                    </a:lnTo>
                    <a:lnTo>
                      <a:pt x="69" y="1009"/>
                    </a:lnTo>
                    <a:lnTo>
                      <a:pt x="49" y="1029"/>
                    </a:lnTo>
                    <a:lnTo>
                      <a:pt x="46" y="1035"/>
                    </a:lnTo>
                    <a:lnTo>
                      <a:pt x="46" y="1045"/>
                    </a:lnTo>
                    <a:lnTo>
                      <a:pt x="48" y="1066"/>
                    </a:lnTo>
                    <a:lnTo>
                      <a:pt x="50" y="1074"/>
                    </a:lnTo>
                    <a:lnTo>
                      <a:pt x="60" y="1097"/>
                    </a:lnTo>
                    <a:lnTo>
                      <a:pt x="67" y="1118"/>
                    </a:lnTo>
                    <a:lnTo>
                      <a:pt x="69" y="1142"/>
                    </a:lnTo>
                    <a:lnTo>
                      <a:pt x="58" y="1162"/>
                    </a:lnTo>
                    <a:lnTo>
                      <a:pt x="45" y="1162"/>
                    </a:lnTo>
                    <a:lnTo>
                      <a:pt x="33" y="1160"/>
                    </a:lnTo>
                    <a:lnTo>
                      <a:pt x="29" y="1160"/>
                    </a:lnTo>
                    <a:lnTo>
                      <a:pt x="28" y="1163"/>
                    </a:lnTo>
                    <a:lnTo>
                      <a:pt x="28" y="1172"/>
                    </a:lnTo>
                    <a:lnTo>
                      <a:pt x="26" y="1182"/>
                    </a:lnTo>
                    <a:lnTo>
                      <a:pt x="21" y="1193"/>
                    </a:lnTo>
                    <a:lnTo>
                      <a:pt x="14" y="1202"/>
                    </a:lnTo>
                    <a:lnTo>
                      <a:pt x="0" y="1211"/>
                    </a:lnTo>
                    <a:lnTo>
                      <a:pt x="610" y="1155"/>
                    </a:lnTo>
                    <a:lnTo>
                      <a:pt x="828" y="1132"/>
                    </a:lnTo>
                    <a:lnTo>
                      <a:pt x="822" y="1119"/>
                    </a:lnTo>
                    <a:lnTo>
                      <a:pt x="853" y="1117"/>
                    </a:lnTo>
                    <a:lnTo>
                      <a:pt x="1555" y="1044"/>
                    </a:lnTo>
                    <a:lnTo>
                      <a:pt x="1872" y="1007"/>
                    </a:lnTo>
                    <a:lnTo>
                      <a:pt x="1909" y="1002"/>
                    </a:lnTo>
                    <a:lnTo>
                      <a:pt x="2295" y="950"/>
                    </a:lnTo>
                    <a:lnTo>
                      <a:pt x="2298" y="950"/>
                    </a:lnTo>
                    <a:lnTo>
                      <a:pt x="2392" y="942"/>
                    </a:lnTo>
                    <a:lnTo>
                      <a:pt x="2392" y="942"/>
                    </a:lnTo>
                    <a:lnTo>
                      <a:pt x="2387" y="834"/>
                    </a:lnTo>
                    <a:lnTo>
                      <a:pt x="2390" y="825"/>
                    </a:lnTo>
                    <a:lnTo>
                      <a:pt x="2394" y="818"/>
                    </a:lnTo>
                    <a:lnTo>
                      <a:pt x="2404" y="806"/>
                    </a:lnTo>
                    <a:lnTo>
                      <a:pt x="2408" y="803"/>
                    </a:lnTo>
                    <a:lnTo>
                      <a:pt x="2417" y="799"/>
                    </a:lnTo>
                    <a:lnTo>
                      <a:pt x="2422" y="798"/>
                    </a:lnTo>
                    <a:lnTo>
                      <a:pt x="2427" y="799"/>
                    </a:lnTo>
                    <a:lnTo>
                      <a:pt x="2433" y="803"/>
                    </a:lnTo>
                    <a:lnTo>
                      <a:pt x="2440" y="803"/>
                    </a:lnTo>
                    <a:lnTo>
                      <a:pt x="2460" y="797"/>
                    </a:lnTo>
                    <a:lnTo>
                      <a:pt x="2471" y="795"/>
                    </a:lnTo>
                    <a:lnTo>
                      <a:pt x="2482" y="778"/>
                    </a:lnTo>
                    <a:lnTo>
                      <a:pt x="2481" y="760"/>
                    </a:lnTo>
                    <a:lnTo>
                      <a:pt x="2483" y="751"/>
                    </a:lnTo>
                    <a:lnTo>
                      <a:pt x="2490" y="735"/>
                    </a:lnTo>
                    <a:lnTo>
                      <a:pt x="2490" y="734"/>
                    </a:lnTo>
                    <a:lnTo>
                      <a:pt x="2486" y="723"/>
                    </a:lnTo>
                    <a:lnTo>
                      <a:pt x="2489" y="712"/>
                    </a:lnTo>
                    <a:lnTo>
                      <a:pt x="2500" y="697"/>
                    </a:lnTo>
                    <a:lnTo>
                      <a:pt x="2504" y="694"/>
                    </a:lnTo>
                    <a:lnTo>
                      <a:pt x="2521" y="685"/>
                    </a:lnTo>
                    <a:lnTo>
                      <a:pt x="2525" y="679"/>
                    </a:lnTo>
                    <a:lnTo>
                      <a:pt x="2530" y="664"/>
                    </a:lnTo>
                    <a:lnTo>
                      <a:pt x="2532" y="661"/>
                    </a:lnTo>
                    <a:lnTo>
                      <a:pt x="2537" y="658"/>
                    </a:lnTo>
                    <a:lnTo>
                      <a:pt x="2544" y="654"/>
                    </a:lnTo>
                    <a:lnTo>
                      <a:pt x="2563" y="645"/>
                    </a:lnTo>
                    <a:lnTo>
                      <a:pt x="2567" y="640"/>
                    </a:lnTo>
                    <a:lnTo>
                      <a:pt x="2576" y="632"/>
                    </a:lnTo>
                    <a:lnTo>
                      <a:pt x="2585" y="627"/>
                    </a:lnTo>
                    <a:lnTo>
                      <a:pt x="2598" y="623"/>
                    </a:lnTo>
                    <a:lnTo>
                      <a:pt x="2613" y="622"/>
                    </a:lnTo>
                    <a:lnTo>
                      <a:pt x="2625" y="617"/>
                    </a:lnTo>
                    <a:lnTo>
                      <a:pt x="2632" y="617"/>
                    </a:lnTo>
                    <a:lnTo>
                      <a:pt x="2636" y="616"/>
                    </a:lnTo>
                    <a:lnTo>
                      <a:pt x="2645" y="612"/>
                    </a:lnTo>
                    <a:lnTo>
                      <a:pt x="2649" y="612"/>
                    </a:lnTo>
                    <a:lnTo>
                      <a:pt x="2657" y="613"/>
                    </a:lnTo>
                    <a:lnTo>
                      <a:pt x="2663" y="617"/>
                    </a:lnTo>
                    <a:lnTo>
                      <a:pt x="2690" y="605"/>
                    </a:lnTo>
                    <a:lnTo>
                      <a:pt x="2707" y="584"/>
                    </a:lnTo>
                    <a:lnTo>
                      <a:pt x="2727" y="571"/>
                    </a:lnTo>
                    <a:lnTo>
                      <a:pt x="2744" y="551"/>
                    </a:lnTo>
                    <a:lnTo>
                      <a:pt x="2750" y="549"/>
                    </a:lnTo>
                    <a:lnTo>
                      <a:pt x="2756" y="548"/>
                    </a:lnTo>
                    <a:lnTo>
                      <a:pt x="2759" y="548"/>
                    </a:lnTo>
                    <a:lnTo>
                      <a:pt x="2759" y="548"/>
                    </a:lnTo>
                    <a:lnTo>
                      <a:pt x="2764" y="538"/>
                    </a:lnTo>
                    <a:lnTo>
                      <a:pt x="2777" y="521"/>
                    </a:lnTo>
                    <a:lnTo>
                      <a:pt x="2792" y="512"/>
                    </a:lnTo>
                    <a:lnTo>
                      <a:pt x="2803" y="498"/>
                    </a:lnTo>
                    <a:lnTo>
                      <a:pt x="2807" y="495"/>
                    </a:lnTo>
                    <a:lnTo>
                      <a:pt x="2821" y="489"/>
                    </a:lnTo>
                    <a:lnTo>
                      <a:pt x="2842" y="474"/>
                    </a:lnTo>
                    <a:lnTo>
                      <a:pt x="2847" y="472"/>
                    </a:lnTo>
                    <a:lnTo>
                      <a:pt x="2854" y="473"/>
                    </a:lnTo>
                    <a:lnTo>
                      <a:pt x="2869" y="472"/>
                    </a:lnTo>
                    <a:lnTo>
                      <a:pt x="2874" y="472"/>
                    </a:lnTo>
                    <a:lnTo>
                      <a:pt x="2875" y="472"/>
                    </a:lnTo>
                    <a:lnTo>
                      <a:pt x="2882" y="459"/>
                    </a:lnTo>
                    <a:lnTo>
                      <a:pt x="2891" y="438"/>
                    </a:lnTo>
                    <a:lnTo>
                      <a:pt x="2891" y="433"/>
                    </a:lnTo>
                    <a:lnTo>
                      <a:pt x="2892" y="430"/>
                    </a:lnTo>
                    <a:lnTo>
                      <a:pt x="2896" y="423"/>
                    </a:lnTo>
                    <a:lnTo>
                      <a:pt x="2891" y="414"/>
                    </a:lnTo>
                    <a:lnTo>
                      <a:pt x="2889" y="406"/>
                    </a:lnTo>
                    <a:lnTo>
                      <a:pt x="2889" y="402"/>
                    </a:lnTo>
                    <a:lnTo>
                      <a:pt x="2892" y="391"/>
                    </a:lnTo>
                    <a:lnTo>
                      <a:pt x="2901" y="383"/>
                    </a:lnTo>
                    <a:lnTo>
                      <a:pt x="2914" y="380"/>
                    </a:lnTo>
                    <a:lnTo>
                      <a:pt x="2918" y="380"/>
                    </a:lnTo>
                    <a:lnTo>
                      <a:pt x="2927" y="383"/>
                    </a:lnTo>
                    <a:lnTo>
                      <a:pt x="2935" y="387"/>
                    </a:lnTo>
                    <a:lnTo>
                      <a:pt x="2938" y="377"/>
                    </a:lnTo>
                    <a:lnTo>
                      <a:pt x="2941" y="371"/>
                    </a:lnTo>
                    <a:lnTo>
                      <a:pt x="2940" y="360"/>
                    </a:lnTo>
                    <a:lnTo>
                      <a:pt x="2941" y="359"/>
                    </a:lnTo>
                    <a:lnTo>
                      <a:pt x="2943" y="357"/>
                    </a:lnTo>
                    <a:lnTo>
                      <a:pt x="2944" y="354"/>
                    </a:lnTo>
                    <a:lnTo>
                      <a:pt x="2969" y="334"/>
                    </a:lnTo>
                    <a:lnTo>
                      <a:pt x="2980" y="329"/>
                    </a:lnTo>
                    <a:lnTo>
                      <a:pt x="2996" y="317"/>
                    </a:lnTo>
                    <a:lnTo>
                      <a:pt x="3003" y="313"/>
                    </a:lnTo>
                    <a:lnTo>
                      <a:pt x="3015" y="318"/>
                    </a:lnTo>
                    <a:lnTo>
                      <a:pt x="3026" y="332"/>
                    </a:lnTo>
                    <a:lnTo>
                      <a:pt x="3027" y="336"/>
                    </a:lnTo>
                    <a:lnTo>
                      <a:pt x="3025" y="348"/>
                    </a:lnTo>
                    <a:lnTo>
                      <a:pt x="3026" y="350"/>
                    </a:lnTo>
                    <a:lnTo>
                      <a:pt x="3033" y="358"/>
                    </a:lnTo>
                    <a:lnTo>
                      <a:pt x="3036" y="357"/>
                    </a:lnTo>
                    <a:lnTo>
                      <a:pt x="3038" y="356"/>
                    </a:lnTo>
                    <a:lnTo>
                      <a:pt x="3060" y="334"/>
                    </a:lnTo>
                    <a:lnTo>
                      <a:pt x="3066" y="322"/>
                    </a:lnTo>
                    <a:lnTo>
                      <a:pt x="3069" y="310"/>
                    </a:lnTo>
                    <a:lnTo>
                      <a:pt x="3073" y="302"/>
                    </a:lnTo>
                    <a:lnTo>
                      <a:pt x="3085" y="285"/>
                    </a:lnTo>
                    <a:lnTo>
                      <a:pt x="3092" y="277"/>
                    </a:lnTo>
                    <a:lnTo>
                      <a:pt x="3103" y="269"/>
                    </a:lnTo>
                    <a:lnTo>
                      <a:pt x="3117" y="263"/>
                    </a:lnTo>
                    <a:lnTo>
                      <a:pt x="3128" y="256"/>
                    </a:lnTo>
                    <a:lnTo>
                      <a:pt x="3139" y="254"/>
                    </a:lnTo>
                    <a:lnTo>
                      <a:pt x="3149" y="244"/>
                    </a:lnTo>
                    <a:lnTo>
                      <a:pt x="3162" y="238"/>
                    </a:lnTo>
                    <a:lnTo>
                      <a:pt x="3168" y="239"/>
                    </a:lnTo>
                    <a:lnTo>
                      <a:pt x="3174" y="241"/>
                    </a:lnTo>
                    <a:lnTo>
                      <a:pt x="3183" y="240"/>
                    </a:lnTo>
                    <a:lnTo>
                      <a:pt x="3190" y="243"/>
                    </a:lnTo>
                    <a:lnTo>
                      <a:pt x="3195" y="249"/>
                    </a:lnTo>
                    <a:lnTo>
                      <a:pt x="3200" y="258"/>
                    </a:lnTo>
                    <a:lnTo>
                      <a:pt x="3203" y="259"/>
                    </a:lnTo>
                    <a:lnTo>
                      <a:pt x="3209" y="260"/>
                    </a:lnTo>
                    <a:lnTo>
                      <a:pt x="3211" y="259"/>
                    </a:lnTo>
                    <a:lnTo>
                      <a:pt x="3226" y="244"/>
                    </a:lnTo>
                    <a:lnTo>
                      <a:pt x="3228" y="240"/>
                    </a:lnTo>
                    <a:lnTo>
                      <a:pt x="3257" y="155"/>
                    </a:lnTo>
                    <a:lnTo>
                      <a:pt x="3267" y="144"/>
                    </a:lnTo>
                    <a:lnTo>
                      <a:pt x="3303" y="114"/>
                    </a:lnTo>
                    <a:lnTo>
                      <a:pt x="3306" y="114"/>
                    </a:lnTo>
                    <a:lnTo>
                      <a:pt x="3327" y="118"/>
                    </a:lnTo>
                    <a:lnTo>
                      <a:pt x="3327" y="117"/>
                    </a:lnTo>
                    <a:lnTo>
                      <a:pt x="3318" y="104"/>
                    </a:lnTo>
                    <a:lnTo>
                      <a:pt x="3318" y="93"/>
                    </a:lnTo>
                    <a:lnTo>
                      <a:pt x="3325" y="70"/>
                    </a:lnTo>
                    <a:lnTo>
                      <a:pt x="3328" y="53"/>
                    </a:lnTo>
                    <a:lnTo>
                      <a:pt x="3328" y="51"/>
                    </a:lnTo>
                    <a:lnTo>
                      <a:pt x="3318" y="37"/>
                    </a:lnTo>
                    <a:lnTo>
                      <a:pt x="3321" y="23"/>
                    </a:lnTo>
                    <a:lnTo>
                      <a:pt x="3330" y="0"/>
                    </a:lnTo>
                  </a:path>
                </a:pathLst>
              </a:custGeom>
              <a:solidFill>
                <a:schemeClr val="tx1"/>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43" name="Freeform 175">
                <a:extLst>
                  <a:ext uri="{FF2B5EF4-FFF2-40B4-BE49-F238E27FC236}">
                    <a16:creationId xmlns:a16="http://schemas.microsoft.com/office/drawing/2014/main" id="{61605C14-E970-6A6B-F282-8532A40477DC}"/>
                  </a:ext>
                </a:extLst>
              </p:cNvPr>
              <p:cNvSpPr>
                <a:spLocks noChangeArrowheads="1"/>
              </p:cNvSpPr>
              <p:nvPr/>
            </p:nvSpPr>
            <p:spPr bwMode="auto">
              <a:xfrm>
                <a:off x="7772843" y="3078614"/>
                <a:ext cx="467426" cy="352127"/>
              </a:xfrm>
              <a:custGeom>
                <a:avLst/>
                <a:gdLst>
                  <a:gd name="T0" fmla="*/ 34 w 1983"/>
                  <a:gd name="T1" fmla="*/ 258 h 1497"/>
                  <a:gd name="T2" fmla="*/ 5 w 1983"/>
                  <a:gd name="T3" fmla="*/ 333 h 1497"/>
                  <a:gd name="T4" fmla="*/ 71 w 1983"/>
                  <a:gd name="T5" fmla="*/ 386 h 1497"/>
                  <a:gd name="T6" fmla="*/ 123 w 1983"/>
                  <a:gd name="T7" fmla="*/ 422 h 1497"/>
                  <a:gd name="T8" fmla="*/ 218 w 1983"/>
                  <a:gd name="T9" fmla="*/ 444 h 1497"/>
                  <a:gd name="T10" fmla="*/ 277 w 1983"/>
                  <a:gd name="T11" fmla="*/ 533 h 1497"/>
                  <a:gd name="T12" fmla="*/ 331 w 1983"/>
                  <a:gd name="T13" fmla="*/ 605 h 1497"/>
                  <a:gd name="T14" fmla="*/ 380 w 1983"/>
                  <a:gd name="T15" fmla="*/ 670 h 1497"/>
                  <a:gd name="T16" fmla="*/ 446 w 1983"/>
                  <a:gd name="T17" fmla="*/ 703 h 1497"/>
                  <a:gd name="T18" fmla="*/ 540 w 1983"/>
                  <a:gd name="T19" fmla="*/ 783 h 1497"/>
                  <a:gd name="T20" fmla="*/ 598 w 1983"/>
                  <a:gd name="T21" fmla="*/ 820 h 1497"/>
                  <a:gd name="T22" fmla="*/ 680 w 1983"/>
                  <a:gd name="T23" fmla="*/ 876 h 1497"/>
                  <a:gd name="T24" fmla="*/ 699 w 1983"/>
                  <a:gd name="T25" fmla="*/ 935 h 1497"/>
                  <a:gd name="T26" fmla="*/ 731 w 1983"/>
                  <a:gd name="T27" fmla="*/ 969 h 1497"/>
                  <a:gd name="T28" fmla="*/ 762 w 1983"/>
                  <a:gd name="T29" fmla="*/ 987 h 1497"/>
                  <a:gd name="T30" fmla="*/ 869 w 1983"/>
                  <a:gd name="T31" fmla="*/ 1046 h 1497"/>
                  <a:gd name="T32" fmla="*/ 895 w 1983"/>
                  <a:gd name="T33" fmla="*/ 1102 h 1497"/>
                  <a:gd name="T34" fmla="*/ 952 w 1983"/>
                  <a:gd name="T35" fmla="*/ 1191 h 1497"/>
                  <a:gd name="T36" fmla="*/ 961 w 1983"/>
                  <a:gd name="T37" fmla="*/ 1236 h 1497"/>
                  <a:gd name="T38" fmla="*/ 976 w 1983"/>
                  <a:gd name="T39" fmla="*/ 1260 h 1497"/>
                  <a:gd name="T40" fmla="*/ 1020 w 1983"/>
                  <a:gd name="T41" fmla="*/ 1275 h 1497"/>
                  <a:gd name="T42" fmla="*/ 1062 w 1983"/>
                  <a:gd name="T43" fmla="*/ 1325 h 1497"/>
                  <a:gd name="T44" fmla="*/ 1102 w 1983"/>
                  <a:gd name="T45" fmla="*/ 1397 h 1497"/>
                  <a:gd name="T46" fmla="*/ 1100 w 1983"/>
                  <a:gd name="T47" fmla="*/ 1443 h 1497"/>
                  <a:gd name="T48" fmla="*/ 1156 w 1983"/>
                  <a:gd name="T49" fmla="*/ 1476 h 1497"/>
                  <a:gd name="T50" fmla="*/ 1204 w 1983"/>
                  <a:gd name="T51" fmla="*/ 1496 h 1497"/>
                  <a:gd name="T52" fmla="*/ 1224 w 1983"/>
                  <a:gd name="T53" fmla="*/ 1431 h 1497"/>
                  <a:gd name="T54" fmla="*/ 1219 w 1983"/>
                  <a:gd name="T55" fmla="*/ 1350 h 1497"/>
                  <a:gd name="T56" fmla="*/ 1195 w 1983"/>
                  <a:gd name="T57" fmla="*/ 1278 h 1497"/>
                  <a:gd name="T58" fmla="*/ 1211 w 1983"/>
                  <a:gd name="T59" fmla="*/ 1260 h 1497"/>
                  <a:gd name="T60" fmla="*/ 1234 w 1983"/>
                  <a:gd name="T61" fmla="*/ 1305 h 1497"/>
                  <a:gd name="T62" fmla="*/ 1263 w 1983"/>
                  <a:gd name="T63" fmla="*/ 1290 h 1497"/>
                  <a:gd name="T64" fmla="*/ 1264 w 1983"/>
                  <a:gd name="T65" fmla="*/ 1238 h 1497"/>
                  <a:gd name="T66" fmla="*/ 1325 w 1983"/>
                  <a:gd name="T67" fmla="*/ 1220 h 1497"/>
                  <a:gd name="T68" fmla="*/ 1372 w 1983"/>
                  <a:gd name="T69" fmla="*/ 1237 h 1497"/>
                  <a:gd name="T70" fmla="*/ 1399 w 1983"/>
                  <a:gd name="T71" fmla="*/ 1216 h 1497"/>
                  <a:gd name="T72" fmla="*/ 1444 w 1983"/>
                  <a:gd name="T73" fmla="*/ 1195 h 1497"/>
                  <a:gd name="T74" fmla="*/ 1464 w 1983"/>
                  <a:gd name="T75" fmla="*/ 1181 h 1497"/>
                  <a:gd name="T76" fmla="*/ 1513 w 1983"/>
                  <a:gd name="T77" fmla="*/ 1148 h 1497"/>
                  <a:gd name="T78" fmla="*/ 1546 w 1983"/>
                  <a:gd name="T79" fmla="*/ 1124 h 1497"/>
                  <a:gd name="T80" fmla="*/ 1539 w 1983"/>
                  <a:gd name="T81" fmla="*/ 1084 h 1497"/>
                  <a:gd name="T82" fmla="*/ 1529 w 1983"/>
                  <a:gd name="T83" fmla="*/ 1044 h 1497"/>
                  <a:gd name="T84" fmla="*/ 1574 w 1983"/>
                  <a:gd name="T85" fmla="*/ 1031 h 1497"/>
                  <a:gd name="T86" fmla="*/ 1596 w 1983"/>
                  <a:gd name="T87" fmla="*/ 1054 h 1497"/>
                  <a:gd name="T88" fmla="*/ 1643 w 1983"/>
                  <a:gd name="T89" fmla="*/ 990 h 1497"/>
                  <a:gd name="T90" fmla="*/ 1662 w 1983"/>
                  <a:gd name="T91" fmla="*/ 921 h 1497"/>
                  <a:gd name="T92" fmla="*/ 1708 w 1983"/>
                  <a:gd name="T93" fmla="*/ 919 h 1497"/>
                  <a:gd name="T94" fmla="*/ 1743 w 1983"/>
                  <a:gd name="T95" fmla="*/ 882 h 1497"/>
                  <a:gd name="T96" fmla="*/ 1756 w 1983"/>
                  <a:gd name="T97" fmla="*/ 853 h 1497"/>
                  <a:gd name="T98" fmla="*/ 1796 w 1983"/>
                  <a:gd name="T99" fmla="*/ 820 h 1497"/>
                  <a:gd name="T100" fmla="*/ 1780 w 1983"/>
                  <a:gd name="T101" fmla="*/ 794 h 1497"/>
                  <a:gd name="T102" fmla="*/ 1753 w 1983"/>
                  <a:gd name="T103" fmla="*/ 734 h 1497"/>
                  <a:gd name="T104" fmla="*/ 1782 w 1983"/>
                  <a:gd name="T105" fmla="*/ 722 h 1497"/>
                  <a:gd name="T106" fmla="*/ 1803 w 1983"/>
                  <a:gd name="T107" fmla="*/ 724 h 1497"/>
                  <a:gd name="T108" fmla="*/ 1963 w 1983"/>
                  <a:gd name="T109" fmla="*/ 452 h 1497"/>
                  <a:gd name="T110" fmla="*/ 1456 w 1983"/>
                  <a:gd name="T111" fmla="*/ 72 h 1497"/>
                  <a:gd name="T112" fmla="*/ 998 w 1983"/>
                  <a:gd name="T113" fmla="*/ 72 h 1497"/>
                  <a:gd name="T114" fmla="*/ 882 w 1983"/>
                  <a:gd name="T115" fmla="*/ 18 h 1497"/>
                  <a:gd name="T116" fmla="*/ 355 w 1983"/>
                  <a:gd name="T117" fmla="*/ 64 h 1497"/>
                  <a:gd name="T118" fmla="*/ 325 w 1983"/>
                  <a:gd name="T119" fmla="*/ 81 h 1497"/>
                  <a:gd name="T120" fmla="*/ 245 w 1983"/>
                  <a:gd name="T121" fmla="*/ 118 h 1497"/>
                  <a:gd name="T122" fmla="*/ 205 w 1983"/>
                  <a:gd name="T123" fmla="*/ 152 h 1497"/>
                  <a:gd name="T124" fmla="*/ 76 w 1983"/>
                  <a:gd name="T125" fmla="*/ 209 h 1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983" h="1497">
                    <a:moveTo>
                      <a:pt x="70" y="225"/>
                    </a:moveTo>
                    <a:lnTo>
                      <a:pt x="63" y="233"/>
                    </a:lnTo>
                    <a:lnTo>
                      <a:pt x="53" y="237"/>
                    </a:lnTo>
                    <a:lnTo>
                      <a:pt x="50" y="240"/>
                    </a:lnTo>
                    <a:lnTo>
                      <a:pt x="36" y="254"/>
                    </a:lnTo>
                    <a:lnTo>
                      <a:pt x="34" y="258"/>
                    </a:lnTo>
                    <a:lnTo>
                      <a:pt x="24" y="291"/>
                    </a:lnTo>
                    <a:lnTo>
                      <a:pt x="19" y="296"/>
                    </a:lnTo>
                    <a:lnTo>
                      <a:pt x="10" y="306"/>
                    </a:lnTo>
                    <a:lnTo>
                      <a:pt x="7" y="317"/>
                    </a:lnTo>
                    <a:lnTo>
                      <a:pt x="8" y="324"/>
                    </a:lnTo>
                    <a:lnTo>
                      <a:pt x="5" y="333"/>
                    </a:lnTo>
                    <a:lnTo>
                      <a:pt x="1" y="340"/>
                    </a:lnTo>
                    <a:lnTo>
                      <a:pt x="0" y="356"/>
                    </a:lnTo>
                    <a:lnTo>
                      <a:pt x="12" y="369"/>
                    </a:lnTo>
                    <a:lnTo>
                      <a:pt x="52" y="386"/>
                    </a:lnTo>
                    <a:lnTo>
                      <a:pt x="62" y="390"/>
                    </a:lnTo>
                    <a:lnTo>
                      <a:pt x="71" y="386"/>
                    </a:lnTo>
                    <a:lnTo>
                      <a:pt x="82" y="387"/>
                    </a:lnTo>
                    <a:lnTo>
                      <a:pt x="84" y="398"/>
                    </a:lnTo>
                    <a:lnTo>
                      <a:pt x="86" y="400"/>
                    </a:lnTo>
                    <a:lnTo>
                      <a:pt x="102" y="407"/>
                    </a:lnTo>
                    <a:lnTo>
                      <a:pt x="112" y="416"/>
                    </a:lnTo>
                    <a:lnTo>
                      <a:pt x="123" y="422"/>
                    </a:lnTo>
                    <a:lnTo>
                      <a:pt x="131" y="432"/>
                    </a:lnTo>
                    <a:lnTo>
                      <a:pt x="137" y="437"/>
                    </a:lnTo>
                    <a:lnTo>
                      <a:pt x="148" y="441"/>
                    </a:lnTo>
                    <a:lnTo>
                      <a:pt x="164" y="438"/>
                    </a:lnTo>
                    <a:lnTo>
                      <a:pt x="195" y="433"/>
                    </a:lnTo>
                    <a:lnTo>
                      <a:pt x="218" y="444"/>
                    </a:lnTo>
                    <a:lnTo>
                      <a:pt x="226" y="458"/>
                    </a:lnTo>
                    <a:lnTo>
                      <a:pt x="231" y="472"/>
                    </a:lnTo>
                    <a:lnTo>
                      <a:pt x="237" y="485"/>
                    </a:lnTo>
                    <a:lnTo>
                      <a:pt x="241" y="487"/>
                    </a:lnTo>
                    <a:lnTo>
                      <a:pt x="271" y="522"/>
                    </a:lnTo>
                    <a:lnTo>
                      <a:pt x="277" y="533"/>
                    </a:lnTo>
                    <a:lnTo>
                      <a:pt x="293" y="578"/>
                    </a:lnTo>
                    <a:lnTo>
                      <a:pt x="296" y="580"/>
                    </a:lnTo>
                    <a:lnTo>
                      <a:pt x="302" y="586"/>
                    </a:lnTo>
                    <a:lnTo>
                      <a:pt x="313" y="589"/>
                    </a:lnTo>
                    <a:lnTo>
                      <a:pt x="325" y="598"/>
                    </a:lnTo>
                    <a:lnTo>
                      <a:pt x="331" y="605"/>
                    </a:lnTo>
                    <a:lnTo>
                      <a:pt x="340" y="621"/>
                    </a:lnTo>
                    <a:lnTo>
                      <a:pt x="351" y="626"/>
                    </a:lnTo>
                    <a:lnTo>
                      <a:pt x="356" y="633"/>
                    </a:lnTo>
                    <a:lnTo>
                      <a:pt x="374" y="667"/>
                    </a:lnTo>
                    <a:lnTo>
                      <a:pt x="376" y="669"/>
                    </a:lnTo>
                    <a:lnTo>
                      <a:pt x="380" y="670"/>
                    </a:lnTo>
                    <a:lnTo>
                      <a:pt x="390" y="668"/>
                    </a:lnTo>
                    <a:lnTo>
                      <a:pt x="400" y="676"/>
                    </a:lnTo>
                    <a:lnTo>
                      <a:pt x="410" y="686"/>
                    </a:lnTo>
                    <a:lnTo>
                      <a:pt x="420" y="694"/>
                    </a:lnTo>
                    <a:lnTo>
                      <a:pt x="433" y="700"/>
                    </a:lnTo>
                    <a:lnTo>
                      <a:pt x="446" y="703"/>
                    </a:lnTo>
                    <a:lnTo>
                      <a:pt x="464" y="712"/>
                    </a:lnTo>
                    <a:lnTo>
                      <a:pt x="485" y="723"/>
                    </a:lnTo>
                    <a:lnTo>
                      <a:pt x="508" y="739"/>
                    </a:lnTo>
                    <a:lnTo>
                      <a:pt x="524" y="754"/>
                    </a:lnTo>
                    <a:lnTo>
                      <a:pt x="532" y="773"/>
                    </a:lnTo>
                    <a:lnTo>
                      <a:pt x="540" y="783"/>
                    </a:lnTo>
                    <a:lnTo>
                      <a:pt x="546" y="793"/>
                    </a:lnTo>
                    <a:lnTo>
                      <a:pt x="553" y="805"/>
                    </a:lnTo>
                    <a:lnTo>
                      <a:pt x="561" y="811"/>
                    </a:lnTo>
                    <a:lnTo>
                      <a:pt x="570" y="816"/>
                    </a:lnTo>
                    <a:lnTo>
                      <a:pt x="578" y="818"/>
                    </a:lnTo>
                    <a:lnTo>
                      <a:pt x="598" y="820"/>
                    </a:lnTo>
                    <a:lnTo>
                      <a:pt x="608" y="823"/>
                    </a:lnTo>
                    <a:lnTo>
                      <a:pt x="619" y="829"/>
                    </a:lnTo>
                    <a:lnTo>
                      <a:pt x="641" y="850"/>
                    </a:lnTo>
                    <a:lnTo>
                      <a:pt x="650" y="856"/>
                    </a:lnTo>
                    <a:lnTo>
                      <a:pt x="670" y="865"/>
                    </a:lnTo>
                    <a:lnTo>
                      <a:pt x="680" y="876"/>
                    </a:lnTo>
                    <a:lnTo>
                      <a:pt x="678" y="886"/>
                    </a:lnTo>
                    <a:lnTo>
                      <a:pt x="690" y="902"/>
                    </a:lnTo>
                    <a:lnTo>
                      <a:pt x="681" y="906"/>
                    </a:lnTo>
                    <a:lnTo>
                      <a:pt x="688" y="918"/>
                    </a:lnTo>
                    <a:lnTo>
                      <a:pt x="683" y="921"/>
                    </a:lnTo>
                    <a:lnTo>
                      <a:pt x="699" y="935"/>
                    </a:lnTo>
                    <a:lnTo>
                      <a:pt x="699" y="934"/>
                    </a:lnTo>
                    <a:lnTo>
                      <a:pt x="709" y="933"/>
                    </a:lnTo>
                    <a:lnTo>
                      <a:pt x="723" y="938"/>
                    </a:lnTo>
                    <a:lnTo>
                      <a:pt x="727" y="951"/>
                    </a:lnTo>
                    <a:lnTo>
                      <a:pt x="732" y="958"/>
                    </a:lnTo>
                    <a:lnTo>
                      <a:pt x="731" y="969"/>
                    </a:lnTo>
                    <a:lnTo>
                      <a:pt x="729" y="971"/>
                    </a:lnTo>
                    <a:lnTo>
                      <a:pt x="732" y="975"/>
                    </a:lnTo>
                    <a:lnTo>
                      <a:pt x="737" y="978"/>
                    </a:lnTo>
                    <a:lnTo>
                      <a:pt x="742" y="979"/>
                    </a:lnTo>
                    <a:lnTo>
                      <a:pt x="754" y="978"/>
                    </a:lnTo>
                    <a:lnTo>
                      <a:pt x="762" y="987"/>
                    </a:lnTo>
                    <a:lnTo>
                      <a:pt x="769" y="1009"/>
                    </a:lnTo>
                    <a:lnTo>
                      <a:pt x="783" y="1018"/>
                    </a:lnTo>
                    <a:lnTo>
                      <a:pt x="820" y="1026"/>
                    </a:lnTo>
                    <a:lnTo>
                      <a:pt x="839" y="1033"/>
                    </a:lnTo>
                    <a:lnTo>
                      <a:pt x="858" y="1045"/>
                    </a:lnTo>
                    <a:lnTo>
                      <a:pt x="869" y="1046"/>
                    </a:lnTo>
                    <a:lnTo>
                      <a:pt x="878" y="1050"/>
                    </a:lnTo>
                    <a:lnTo>
                      <a:pt x="884" y="1058"/>
                    </a:lnTo>
                    <a:lnTo>
                      <a:pt x="891" y="1068"/>
                    </a:lnTo>
                    <a:lnTo>
                      <a:pt x="895" y="1081"/>
                    </a:lnTo>
                    <a:lnTo>
                      <a:pt x="894" y="1098"/>
                    </a:lnTo>
                    <a:lnTo>
                      <a:pt x="895" y="1102"/>
                    </a:lnTo>
                    <a:lnTo>
                      <a:pt x="899" y="1106"/>
                    </a:lnTo>
                    <a:lnTo>
                      <a:pt x="927" y="1139"/>
                    </a:lnTo>
                    <a:lnTo>
                      <a:pt x="934" y="1153"/>
                    </a:lnTo>
                    <a:lnTo>
                      <a:pt x="941" y="1174"/>
                    </a:lnTo>
                    <a:lnTo>
                      <a:pt x="946" y="1179"/>
                    </a:lnTo>
                    <a:lnTo>
                      <a:pt x="952" y="1191"/>
                    </a:lnTo>
                    <a:lnTo>
                      <a:pt x="952" y="1200"/>
                    </a:lnTo>
                    <a:lnTo>
                      <a:pt x="950" y="1204"/>
                    </a:lnTo>
                    <a:lnTo>
                      <a:pt x="951" y="1211"/>
                    </a:lnTo>
                    <a:lnTo>
                      <a:pt x="957" y="1218"/>
                    </a:lnTo>
                    <a:lnTo>
                      <a:pt x="960" y="1226"/>
                    </a:lnTo>
                    <a:lnTo>
                      <a:pt x="961" y="1236"/>
                    </a:lnTo>
                    <a:lnTo>
                      <a:pt x="959" y="1245"/>
                    </a:lnTo>
                    <a:lnTo>
                      <a:pt x="960" y="1248"/>
                    </a:lnTo>
                    <a:lnTo>
                      <a:pt x="963" y="1253"/>
                    </a:lnTo>
                    <a:lnTo>
                      <a:pt x="963" y="1253"/>
                    </a:lnTo>
                    <a:lnTo>
                      <a:pt x="968" y="1256"/>
                    </a:lnTo>
                    <a:lnTo>
                      <a:pt x="976" y="1260"/>
                    </a:lnTo>
                    <a:lnTo>
                      <a:pt x="983" y="1262"/>
                    </a:lnTo>
                    <a:lnTo>
                      <a:pt x="994" y="1262"/>
                    </a:lnTo>
                    <a:lnTo>
                      <a:pt x="1000" y="1263"/>
                    </a:lnTo>
                    <a:lnTo>
                      <a:pt x="1010" y="1269"/>
                    </a:lnTo>
                    <a:lnTo>
                      <a:pt x="1017" y="1275"/>
                    </a:lnTo>
                    <a:lnTo>
                      <a:pt x="1020" y="1275"/>
                    </a:lnTo>
                    <a:lnTo>
                      <a:pt x="1035" y="1282"/>
                    </a:lnTo>
                    <a:lnTo>
                      <a:pt x="1041" y="1294"/>
                    </a:lnTo>
                    <a:lnTo>
                      <a:pt x="1044" y="1294"/>
                    </a:lnTo>
                    <a:lnTo>
                      <a:pt x="1055" y="1299"/>
                    </a:lnTo>
                    <a:lnTo>
                      <a:pt x="1059" y="1310"/>
                    </a:lnTo>
                    <a:lnTo>
                      <a:pt x="1062" y="1325"/>
                    </a:lnTo>
                    <a:lnTo>
                      <a:pt x="1079" y="1359"/>
                    </a:lnTo>
                    <a:lnTo>
                      <a:pt x="1084" y="1360"/>
                    </a:lnTo>
                    <a:lnTo>
                      <a:pt x="1093" y="1368"/>
                    </a:lnTo>
                    <a:lnTo>
                      <a:pt x="1098" y="1378"/>
                    </a:lnTo>
                    <a:lnTo>
                      <a:pt x="1101" y="1388"/>
                    </a:lnTo>
                    <a:lnTo>
                      <a:pt x="1102" y="1397"/>
                    </a:lnTo>
                    <a:lnTo>
                      <a:pt x="1099" y="1409"/>
                    </a:lnTo>
                    <a:lnTo>
                      <a:pt x="1099" y="1413"/>
                    </a:lnTo>
                    <a:lnTo>
                      <a:pt x="1102" y="1425"/>
                    </a:lnTo>
                    <a:lnTo>
                      <a:pt x="1102" y="1430"/>
                    </a:lnTo>
                    <a:lnTo>
                      <a:pt x="1099" y="1442"/>
                    </a:lnTo>
                    <a:lnTo>
                      <a:pt x="1100" y="1443"/>
                    </a:lnTo>
                    <a:lnTo>
                      <a:pt x="1111" y="1462"/>
                    </a:lnTo>
                    <a:lnTo>
                      <a:pt x="1111" y="1465"/>
                    </a:lnTo>
                    <a:lnTo>
                      <a:pt x="1111" y="1466"/>
                    </a:lnTo>
                    <a:lnTo>
                      <a:pt x="1118" y="1469"/>
                    </a:lnTo>
                    <a:lnTo>
                      <a:pt x="1133" y="1482"/>
                    </a:lnTo>
                    <a:lnTo>
                      <a:pt x="1156" y="1476"/>
                    </a:lnTo>
                    <a:lnTo>
                      <a:pt x="1167" y="1477"/>
                    </a:lnTo>
                    <a:lnTo>
                      <a:pt x="1188" y="1483"/>
                    </a:lnTo>
                    <a:lnTo>
                      <a:pt x="1193" y="1487"/>
                    </a:lnTo>
                    <a:lnTo>
                      <a:pt x="1197" y="1493"/>
                    </a:lnTo>
                    <a:lnTo>
                      <a:pt x="1201" y="1495"/>
                    </a:lnTo>
                    <a:lnTo>
                      <a:pt x="1204" y="1496"/>
                    </a:lnTo>
                    <a:lnTo>
                      <a:pt x="1203" y="1490"/>
                    </a:lnTo>
                    <a:lnTo>
                      <a:pt x="1205" y="1483"/>
                    </a:lnTo>
                    <a:lnTo>
                      <a:pt x="1221" y="1456"/>
                    </a:lnTo>
                    <a:lnTo>
                      <a:pt x="1223" y="1449"/>
                    </a:lnTo>
                    <a:lnTo>
                      <a:pt x="1222" y="1436"/>
                    </a:lnTo>
                    <a:lnTo>
                      <a:pt x="1224" y="1431"/>
                    </a:lnTo>
                    <a:lnTo>
                      <a:pt x="1233" y="1415"/>
                    </a:lnTo>
                    <a:lnTo>
                      <a:pt x="1232" y="1395"/>
                    </a:lnTo>
                    <a:lnTo>
                      <a:pt x="1241" y="1377"/>
                    </a:lnTo>
                    <a:lnTo>
                      <a:pt x="1232" y="1366"/>
                    </a:lnTo>
                    <a:lnTo>
                      <a:pt x="1221" y="1363"/>
                    </a:lnTo>
                    <a:lnTo>
                      <a:pt x="1219" y="1350"/>
                    </a:lnTo>
                    <a:lnTo>
                      <a:pt x="1222" y="1338"/>
                    </a:lnTo>
                    <a:lnTo>
                      <a:pt x="1217" y="1329"/>
                    </a:lnTo>
                    <a:lnTo>
                      <a:pt x="1206" y="1314"/>
                    </a:lnTo>
                    <a:lnTo>
                      <a:pt x="1196" y="1294"/>
                    </a:lnTo>
                    <a:lnTo>
                      <a:pt x="1198" y="1281"/>
                    </a:lnTo>
                    <a:lnTo>
                      <a:pt x="1195" y="1278"/>
                    </a:lnTo>
                    <a:lnTo>
                      <a:pt x="1187" y="1266"/>
                    </a:lnTo>
                    <a:lnTo>
                      <a:pt x="1179" y="1261"/>
                    </a:lnTo>
                    <a:lnTo>
                      <a:pt x="1178" y="1247"/>
                    </a:lnTo>
                    <a:lnTo>
                      <a:pt x="1197" y="1243"/>
                    </a:lnTo>
                    <a:lnTo>
                      <a:pt x="1206" y="1252"/>
                    </a:lnTo>
                    <a:lnTo>
                      <a:pt x="1211" y="1260"/>
                    </a:lnTo>
                    <a:lnTo>
                      <a:pt x="1215" y="1261"/>
                    </a:lnTo>
                    <a:lnTo>
                      <a:pt x="1223" y="1261"/>
                    </a:lnTo>
                    <a:lnTo>
                      <a:pt x="1230" y="1270"/>
                    </a:lnTo>
                    <a:lnTo>
                      <a:pt x="1224" y="1282"/>
                    </a:lnTo>
                    <a:lnTo>
                      <a:pt x="1226" y="1289"/>
                    </a:lnTo>
                    <a:lnTo>
                      <a:pt x="1234" y="1305"/>
                    </a:lnTo>
                    <a:lnTo>
                      <a:pt x="1247" y="1328"/>
                    </a:lnTo>
                    <a:lnTo>
                      <a:pt x="1276" y="1346"/>
                    </a:lnTo>
                    <a:lnTo>
                      <a:pt x="1275" y="1343"/>
                    </a:lnTo>
                    <a:lnTo>
                      <a:pt x="1268" y="1330"/>
                    </a:lnTo>
                    <a:lnTo>
                      <a:pt x="1262" y="1296"/>
                    </a:lnTo>
                    <a:lnTo>
                      <a:pt x="1263" y="1290"/>
                    </a:lnTo>
                    <a:lnTo>
                      <a:pt x="1258" y="1285"/>
                    </a:lnTo>
                    <a:lnTo>
                      <a:pt x="1251" y="1271"/>
                    </a:lnTo>
                    <a:lnTo>
                      <a:pt x="1256" y="1270"/>
                    </a:lnTo>
                    <a:lnTo>
                      <a:pt x="1254" y="1253"/>
                    </a:lnTo>
                    <a:lnTo>
                      <a:pt x="1259" y="1243"/>
                    </a:lnTo>
                    <a:lnTo>
                      <a:pt x="1264" y="1238"/>
                    </a:lnTo>
                    <a:lnTo>
                      <a:pt x="1280" y="1236"/>
                    </a:lnTo>
                    <a:lnTo>
                      <a:pt x="1308" y="1235"/>
                    </a:lnTo>
                    <a:lnTo>
                      <a:pt x="1305" y="1227"/>
                    </a:lnTo>
                    <a:lnTo>
                      <a:pt x="1303" y="1215"/>
                    </a:lnTo>
                    <a:lnTo>
                      <a:pt x="1318" y="1211"/>
                    </a:lnTo>
                    <a:lnTo>
                      <a:pt x="1325" y="1220"/>
                    </a:lnTo>
                    <a:lnTo>
                      <a:pt x="1328" y="1223"/>
                    </a:lnTo>
                    <a:lnTo>
                      <a:pt x="1343" y="1232"/>
                    </a:lnTo>
                    <a:lnTo>
                      <a:pt x="1346" y="1232"/>
                    </a:lnTo>
                    <a:lnTo>
                      <a:pt x="1350" y="1232"/>
                    </a:lnTo>
                    <a:lnTo>
                      <a:pt x="1363" y="1233"/>
                    </a:lnTo>
                    <a:lnTo>
                      <a:pt x="1372" y="1237"/>
                    </a:lnTo>
                    <a:lnTo>
                      <a:pt x="1378" y="1241"/>
                    </a:lnTo>
                    <a:lnTo>
                      <a:pt x="1381" y="1241"/>
                    </a:lnTo>
                    <a:lnTo>
                      <a:pt x="1382" y="1237"/>
                    </a:lnTo>
                    <a:lnTo>
                      <a:pt x="1382" y="1230"/>
                    </a:lnTo>
                    <a:lnTo>
                      <a:pt x="1375" y="1208"/>
                    </a:lnTo>
                    <a:lnTo>
                      <a:pt x="1399" y="1216"/>
                    </a:lnTo>
                    <a:lnTo>
                      <a:pt x="1403" y="1224"/>
                    </a:lnTo>
                    <a:lnTo>
                      <a:pt x="1406" y="1231"/>
                    </a:lnTo>
                    <a:lnTo>
                      <a:pt x="1409" y="1229"/>
                    </a:lnTo>
                    <a:lnTo>
                      <a:pt x="1413" y="1227"/>
                    </a:lnTo>
                    <a:lnTo>
                      <a:pt x="1438" y="1201"/>
                    </a:lnTo>
                    <a:lnTo>
                      <a:pt x="1444" y="1195"/>
                    </a:lnTo>
                    <a:lnTo>
                      <a:pt x="1424" y="1182"/>
                    </a:lnTo>
                    <a:lnTo>
                      <a:pt x="1406" y="1168"/>
                    </a:lnTo>
                    <a:lnTo>
                      <a:pt x="1428" y="1159"/>
                    </a:lnTo>
                    <a:lnTo>
                      <a:pt x="1442" y="1165"/>
                    </a:lnTo>
                    <a:lnTo>
                      <a:pt x="1457" y="1177"/>
                    </a:lnTo>
                    <a:lnTo>
                      <a:pt x="1464" y="1181"/>
                    </a:lnTo>
                    <a:lnTo>
                      <a:pt x="1470" y="1174"/>
                    </a:lnTo>
                    <a:lnTo>
                      <a:pt x="1479" y="1169"/>
                    </a:lnTo>
                    <a:lnTo>
                      <a:pt x="1489" y="1166"/>
                    </a:lnTo>
                    <a:lnTo>
                      <a:pt x="1505" y="1156"/>
                    </a:lnTo>
                    <a:lnTo>
                      <a:pt x="1520" y="1151"/>
                    </a:lnTo>
                    <a:lnTo>
                      <a:pt x="1513" y="1148"/>
                    </a:lnTo>
                    <a:lnTo>
                      <a:pt x="1510" y="1136"/>
                    </a:lnTo>
                    <a:lnTo>
                      <a:pt x="1518" y="1128"/>
                    </a:lnTo>
                    <a:lnTo>
                      <a:pt x="1526" y="1127"/>
                    </a:lnTo>
                    <a:lnTo>
                      <a:pt x="1537" y="1128"/>
                    </a:lnTo>
                    <a:lnTo>
                      <a:pt x="1544" y="1126"/>
                    </a:lnTo>
                    <a:lnTo>
                      <a:pt x="1546" y="1124"/>
                    </a:lnTo>
                    <a:lnTo>
                      <a:pt x="1565" y="1105"/>
                    </a:lnTo>
                    <a:lnTo>
                      <a:pt x="1569" y="1097"/>
                    </a:lnTo>
                    <a:lnTo>
                      <a:pt x="1568" y="1095"/>
                    </a:lnTo>
                    <a:lnTo>
                      <a:pt x="1560" y="1091"/>
                    </a:lnTo>
                    <a:lnTo>
                      <a:pt x="1555" y="1086"/>
                    </a:lnTo>
                    <a:lnTo>
                      <a:pt x="1539" y="1084"/>
                    </a:lnTo>
                    <a:lnTo>
                      <a:pt x="1530" y="1079"/>
                    </a:lnTo>
                    <a:lnTo>
                      <a:pt x="1523" y="1071"/>
                    </a:lnTo>
                    <a:lnTo>
                      <a:pt x="1510" y="1041"/>
                    </a:lnTo>
                    <a:lnTo>
                      <a:pt x="1536" y="1057"/>
                    </a:lnTo>
                    <a:lnTo>
                      <a:pt x="1535" y="1054"/>
                    </a:lnTo>
                    <a:lnTo>
                      <a:pt x="1529" y="1044"/>
                    </a:lnTo>
                    <a:lnTo>
                      <a:pt x="1525" y="1031"/>
                    </a:lnTo>
                    <a:lnTo>
                      <a:pt x="1535" y="1023"/>
                    </a:lnTo>
                    <a:lnTo>
                      <a:pt x="1545" y="1027"/>
                    </a:lnTo>
                    <a:lnTo>
                      <a:pt x="1546" y="1025"/>
                    </a:lnTo>
                    <a:lnTo>
                      <a:pt x="1555" y="1019"/>
                    </a:lnTo>
                    <a:lnTo>
                      <a:pt x="1574" y="1031"/>
                    </a:lnTo>
                    <a:lnTo>
                      <a:pt x="1567" y="1045"/>
                    </a:lnTo>
                    <a:lnTo>
                      <a:pt x="1576" y="1057"/>
                    </a:lnTo>
                    <a:lnTo>
                      <a:pt x="1572" y="1055"/>
                    </a:lnTo>
                    <a:lnTo>
                      <a:pt x="1580" y="1064"/>
                    </a:lnTo>
                    <a:lnTo>
                      <a:pt x="1586" y="1061"/>
                    </a:lnTo>
                    <a:lnTo>
                      <a:pt x="1596" y="1054"/>
                    </a:lnTo>
                    <a:lnTo>
                      <a:pt x="1614" y="1039"/>
                    </a:lnTo>
                    <a:lnTo>
                      <a:pt x="1619" y="1030"/>
                    </a:lnTo>
                    <a:lnTo>
                      <a:pt x="1623" y="1019"/>
                    </a:lnTo>
                    <a:lnTo>
                      <a:pt x="1630" y="1005"/>
                    </a:lnTo>
                    <a:lnTo>
                      <a:pt x="1641" y="997"/>
                    </a:lnTo>
                    <a:lnTo>
                      <a:pt x="1643" y="990"/>
                    </a:lnTo>
                    <a:lnTo>
                      <a:pt x="1658" y="980"/>
                    </a:lnTo>
                    <a:lnTo>
                      <a:pt x="1654" y="975"/>
                    </a:lnTo>
                    <a:lnTo>
                      <a:pt x="1649" y="967"/>
                    </a:lnTo>
                    <a:lnTo>
                      <a:pt x="1648" y="958"/>
                    </a:lnTo>
                    <a:lnTo>
                      <a:pt x="1655" y="933"/>
                    </a:lnTo>
                    <a:lnTo>
                      <a:pt x="1662" y="921"/>
                    </a:lnTo>
                    <a:lnTo>
                      <a:pt x="1668" y="917"/>
                    </a:lnTo>
                    <a:lnTo>
                      <a:pt x="1680" y="906"/>
                    </a:lnTo>
                    <a:lnTo>
                      <a:pt x="1693" y="899"/>
                    </a:lnTo>
                    <a:lnTo>
                      <a:pt x="1701" y="909"/>
                    </a:lnTo>
                    <a:lnTo>
                      <a:pt x="1704" y="914"/>
                    </a:lnTo>
                    <a:lnTo>
                      <a:pt x="1708" y="919"/>
                    </a:lnTo>
                    <a:lnTo>
                      <a:pt x="1715" y="914"/>
                    </a:lnTo>
                    <a:lnTo>
                      <a:pt x="1725" y="910"/>
                    </a:lnTo>
                    <a:lnTo>
                      <a:pt x="1741" y="905"/>
                    </a:lnTo>
                    <a:lnTo>
                      <a:pt x="1741" y="903"/>
                    </a:lnTo>
                    <a:lnTo>
                      <a:pt x="1740" y="896"/>
                    </a:lnTo>
                    <a:lnTo>
                      <a:pt x="1743" y="882"/>
                    </a:lnTo>
                    <a:lnTo>
                      <a:pt x="1752" y="871"/>
                    </a:lnTo>
                    <a:lnTo>
                      <a:pt x="1767" y="861"/>
                    </a:lnTo>
                    <a:lnTo>
                      <a:pt x="1770" y="856"/>
                    </a:lnTo>
                    <a:lnTo>
                      <a:pt x="1769" y="854"/>
                    </a:lnTo>
                    <a:lnTo>
                      <a:pt x="1767" y="854"/>
                    </a:lnTo>
                    <a:lnTo>
                      <a:pt x="1756" y="853"/>
                    </a:lnTo>
                    <a:lnTo>
                      <a:pt x="1737" y="833"/>
                    </a:lnTo>
                    <a:lnTo>
                      <a:pt x="1761" y="831"/>
                    </a:lnTo>
                    <a:lnTo>
                      <a:pt x="1774" y="832"/>
                    </a:lnTo>
                    <a:lnTo>
                      <a:pt x="1774" y="824"/>
                    </a:lnTo>
                    <a:lnTo>
                      <a:pt x="1786" y="817"/>
                    </a:lnTo>
                    <a:lnTo>
                      <a:pt x="1796" y="820"/>
                    </a:lnTo>
                    <a:lnTo>
                      <a:pt x="1797" y="822"/>
                    </a:lnTo>
                    <a:lnTo>
                      <a:pt x="1801" y="817"/>
                    </a:lnTo>
                    <a:lnTo>
                      <a:pt x="1799" y="814"/>
                    </a:lnTo>
                    <a:lnTo>
                      <a:pt x="1792" y="797"/>
                    </a:lnTo>
                    <a:lnTo>
                      <a:pt x="1792" y="795"/>
                    </a:lnTo>
                    <a:lnTo>
                      <a:pt x="1780" y="794"/>
                    </a:lnTo>
                    <a:lnTo>
                      <a:pt x="1770" y="790"/>
                    </a:lnTo>
                    <a:lnTo>
                      <a:pt x="1756" y="780"/>
                    </a:lnTo>
                    <a:lnTo>
                      <a:pt x="1749" y="768"/>
                    </a:lnTo>
                    <a:lnTo>
                      <a:pt x="1749" y="758"/>
                    </a:lnTo>
                    <a:lnTo>
                      <a:pt x="1750" y="745"/>
                    </a:lnTo>
                    <a:lnTo>
                      <a:pt x="1753" y="734"/>
                    </a:lnTo>
                    <a:lnTo>
                      <a:pt x="1767" y="703"/>
                    </a:lnTo>
                    <a:lnTo>
                      <a:pt x="1776" y="690"/>
                    </a:lnTo>
                    <a:lnTo>
                      <a:pt x="1796" y="677"/>
                    </a:lnTo>
                    <a:lnTo>
                      <a:pt x="1798" y="696"/>
                    </a:lnTo>
                    <a:lnTo>
                      <a:pt x="1793" y="704"/>
                    </a:lnTo>
                    <a:lnTo>
                      <a:pt x="1782" y="722"/>
                    </a:lnTo>
                    <a:lnTo>
                      <a:pt x="1775" y="751"/>
                    </a:lnTo>
                    <a:lnTo>
                      <a:pt x="1787" y="749"/>
                    </a:lnTo>
                    <a:lnTo>
                      <a:pt x="1796" y="752"/>
                    </a:lnTo>
                    <a:lnTo>
                      <a:pt x="1802" y="758"/>
                    </a:lnTo>
                    <a:lnTo>
                      <a:pt x="1802" y="725"/>
                    </a:lnTo>
                    <a:lnTo>
                      <a:pt x="1803" y="724"/>
                    </a:lnTo>
                    <a:lnTo>
                      <a:pt x="1800" y="721"/>
                    </a:lnTo>
                    <a:lnTo>
                      <a:pt x="1806" y="694"/>
                    </a:lnTo>
                    <a:lnTo>
                      <a:pt x="1866" y="569"/>
                    </a:lnTo>
                    <a:lnTo>
                      <a:pt x="1889" y="532"/>
                    </a:lnTo>
                    <a:lnTo>
                      <a:pt x="1924" y="487"/>
                    </a:lnTo>
                    <a:lnTo>
                      <a:pt x="1963" y="452"/>
                    </a:lnTo>
                    <a:lnTo>
                      <a:pt x="1981" y="440"/>
                    </a:lnTo>
                    <a:lnTo>
                      <a:pt x="1979" y="427"/>
                    </a:lnTo>
                    <a:lnTo>
                      <a:pt x="1982" y="426"/>
                    </a:lnTo>
                    <a:lnTo>
                      <a:pt x="1474" y="73"/>
                    </a:lnTo>
                    <a:lnTo>
                      <a:pt x="1467" y="72"/>
                    </a:lnTo>
                    <a:lnTo>
                      <a:pt x="1456" y="72"/>
                    </a:lnTo>
                    <a:lnTo>
                      <a:pt x="1023" y="140"/>
                    </a:lnTo>
                    <a:lnTo>
                      <a:pt x="1016" y="139"/>
                    </a:lnTo>
                    <a:lnTo>
                      <a:pt x="1010" y="133"/>
                    </a:lnTo>
                    <a:lnTo>
                      <a:pt x="1008" y="130"/>
                    </a:lnTo>
                    <a:lnTo>
                      <a:pt x="1007" y="125"/>
                    </a:lnTo>
                    <a:lnTo>
                      <a:pt x="998" y="72"/>
                    </a:lnTo>
                    <a:lnTo>
                      <a:pt x="935" y="13"/>
                    </a:lnTo>
                    <a:lnTo>
                      <a:pt x="901" y="43"/>
                    </a:lnTo>
                    <a:lnTo>
                      <a:pt x="896" y="44"/>
                    </a:lnTo>
                    <a:lnTo>
                      <a:pt x="887" y="38"/>
                    </a:lnTo>
                    <a:lnTo>
                      <a:pt x="881" y="26"/>
                    </a:lnTo>
                    <a:lnTo>
                      <a:pt x="882" y="18"/>
                    </a:lnTo>
                    <a:lnTo>
                      <a:pt x="885" y="7"/>
                    </a:lnTo>
                    <a:lnTo>
                      <a:pt x="883" y="2"/>
                    </a:lnTo>
                    <a:lnTo>
                      <a:pt x="879" y="0"/>
                    </a:lnTo>
                    <a:lnTo>
                      <a:pt x="876" y="0"/>
                    </a:lnTo>
                    <a:lnTo>
                      <a:pt x="385" y="56"/>
                    </a:lnTo>
                    <a:lnTo>
                      <a:pt x="355" y="64"/>
                    </a:lnTo>
                    <a:lnTo>
                      <a:pt x="348" y="62"/>
                    </a:lnTo>
                    <a:lnTo>
                      <a:pt x="343" y="58"/>
                    </a:lnTo>
                    <a:lnTo>
                      <a:pt x="338" y="63"/>
                    </a:lnTo>
                    <a:lnTo>
                      <a:pt x="337" y="72"/>
                    </a:lnTo>
                    <a:lnTo>
                      <a:pt x="331" y="78"/>
                    </a:lnTo>
                    <a:lnTo>
                      <a:pt x="325" y="81"/>
                    </a:lnTo>
                    <a:lnTo>
                      <a:pt x="313" y="83"/>
                    </a:lnTo>
                    <a:lnTo>
                      <a:pt x="304" y="91"/>
                    </a:lnTo>
                    <a:lnTo>
                      <a:pt x="301" y="92"/>
                    </a:lnTo>
                    <a:lnTo>
                      <a:pt x="284" y="96"/>
                    </a:lnTo>
                    <a:lnTo>
                      <a:pt x="265" y="106"/>
                    </a:lnTo>
                    <a:lnTo>
                      <a:pt x="245" y="118"/>
                    </a:lnTo>
                    <a:lnTo>
                      <a:pt x="239" y="119"/>
                    </a:lnTo>
                    <a:lnTo>
                      <a:pt x="237" y="127"/>
                    </a:lnTo>
                    <a:lnTo>
                      <a:pt x="235" y="131"/>
                    </a:lnTo>
                    <a:lnTo>
                      <a:pt x="230" y="136"/>
                    </a:lnTo>
                    <a:lnTo>
                      <a:pt x="209" y="151"/>
                    </a:lnTo>
                    <a:lnTo>
                      <a:pt x="205" y="152"/>
                    </a:lnTo>
                    <a:lnTo>
                      <a:pt x="198" y="149"/>
                    </a:lnTo>
                    <a:lnTo>
                      <a:pt x="196" y="148"/>
                    </a:lnTo>
                    <a:lnTo>
                      <a:pt x="189" y="150"/>
                    </a:lnTo>
                    <a:lnTo>
                      <a:pt x="76" y="208"/>
                    </a:lnTo>
                    <a:lnTo>
                      <a:pt x="76" y="208"/>
                    </a:lnTo>
                    <a:lnTo>
                      <a:pt x="76" y="209"/>
                    </a:lnTo>
                    <a:lnTo>
                      <a:pt x="74" y="216"/>
                    </a:lnTo>
                    <a:lnTo>
                      <a:pt x="70" y="225"/>
                    </a:lnTo>
                  </a:path>
                </a:pathLst>
              </a:custGeom>
              <a:solidFill>
                <a:schemeClr val="tx1"/>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44" name="Freeform 180">
                <a:extLst>
                  <a:ext uri="{FF2B5EF4-FFF2-40B4-BE49-F238E27FC236}">
                    <a16:creationId xmlns:a16="http://schemas.microsoft.com/office/drawing/2014/main" id="{B8E3775F-0192-F384-FB2D-B10EEAA55314}"/>
                  </a:ext>
                </a:extLst>
              </p:cNvPr>
              <p:cNvSpPr>
                <a:spLocks noChangeArrowheads="1"/>
              </p:cNvSpPr>
              <p:nvPr/>
            </p:nvSpPr>
            <p:spPr bwMode="auto">
              <a:xfrm>
                <a:off x="7894374" y="2197776"/>
                <a:ext cx="546369" cy="344856"/>
              </a:xfrm>
              <a:custGeom>
                <a:avLst/>
                <a:gdLst>
                  <a:gd name="T0" fmla="*/ 192 w 2321"/>
                  <a:gd name="T1" fmla="*/ 1464 h 1465"/>
                  <a:gd name="T2" fmla="*/ 1280 w 2321"/>
                  <a:gd name="T3" fmla="*/ 1256 h 1465"/>
                  <a:gd name="T4" fmla="*/ 1970 w 2321"/>
                  <a:gd name="T5" fmla="*/ 1107 h 1465"/>
                  <a:gd name="T6" fmla="*/ 1999 w 2321"/>
                  <a:gd name="T7" fmla="*/ 1053 h 1465"/>
                  <a:gd name="T8" fmla="*/ 2026 w 2321"/>
                  <a:gd name="T9" fmla="*/ 1032 h 1465"/>
                  <a:gd name="T10" fmla="*/ 2073 w 2321"/>
                  <a:gd name="T11" fmla="*/ 1022 h 1465"/>
                  <a:gd name="T12" fmla="*/ 2105 w 2321"/>
                  <a:gd name="T13" fmla="*/ 1028 h 1465"/>
                  <a:gd name="T14" fmla="*/ 2117 w 2321"/>
                  <a:gd name="T15" fmla="*/ 1013 h 1465"/>
                  <a:gd name="T16" fmla="*/ 2157 w 2321"/>
                  <a:gd name="T17" fmla="*/ 994 h 1465"/>
                  <a:gd name="T18" fmla="*/ 2196 w 2321"/>
                  <a:gd name="T19" fmla="*/ 966 h 1465"/>
                  <a:gd name="T20" fmla="*/ 2196 w 2321"/>
                  <a:gd name="T21" fmla="*/ 932 h 1465"/>
                  <a:gd name="T22" fmla="*/ 2222 w 2321"/>
                  <a:gd name="T23" fmla="*/ 907 h 1465"/>
                  <a:gd name="T24" fmla="*/ 2255 w 2321"/>
                  <a:gd name="T25" fmla="*/ 871 h 1465"/>
                  <a:gd name="T26" fmla="*/ 2294 w 2321"/>
                  <a:gd name="T27" fmla="*/ 835 h 1465"/>
                  <a:gd name="T28" fmla="*/ 2319 w 2321"/>
                  <a:gd name="T29" fmla="*/ 819 h 1465"/>
                  <a:gd name="T30" fmla="*/ 2306 w 2321"/>
                  <a:gd name="T31" fmla="*/ 802 h 1465"/>
                  <a:gd name="T32" fmla="*/ 2244 w 2321"/>
                  <a:gd name="T33" fmla="*/ 757 h 1465"/>
                  <a:gd name="T34" fmla="*/ 2197 w 2321"/>
                  <a:gd name="T35" fmla="*/ 732 h 1465"/>
                  <a:gd name="T36" fmla="*/ 2164 w 2321"/>
                  <a:gd name="T37" fmla="*/ 705 h 1465"/>
                  <a:gd name="T38" fmla="*/ 2132 w 2321"/>
                  <a:gd name="T39" fmla="*/ 661 h 1465"/>
                  <a:gd name="T40" fmla="*/ 2096 w 2321"/>
                  <a:gd name="T41" fmla="*/ 636 h 1465"/>
                  <a:gd name="T42" fmla="*/ 2092 w 2321"/>
                  <a:gd name="T43" fmla="*/ 608 h 1465"/>
                  <a:gd name="T44" fmla="*/ 2088 w 2321"/>
                  <a:gd name="T45" fmla="*/ 578 h 1465"/>
                  <a:gd name="T46" fmla="*/ 2090 w 2321"/>
                  <a:gd name="T47" fmla="*/ 556 h 1465"/>
                  <a:gd name="T48" fmla="*/ 2109 w 2321"/>
                  <a:gd name="T49" fmla="*/ 543 h 1465"/>
                  <a:gd name="T50" fmla="*/ 2111 w 2321"/>
                  <a:gd name="T51" fmla="*/ 520 h 1465"/>
                  <a:gd name="T52" fmla="*/ 2120 w 2321"/>
                  <a:gd name="T53" fmla="*/ 503 h 1465"/>
                  <a:gd name="T54" fmla="*/ 2100 w 2321"/>
                  <a:gd name="T55" fmla="*/ 483 h 1465"/>
                  <a:gd name="T56" fmla="*/ 2089 w 2321"/>
                  <a:gd name="T57" fmla="*/ 473 h 1465"/>
                  <a:gd name="T58" fmla="*/ 2082 w 2321"/>
                  <a:gd name="T59" fmla="*/ 444 h 1465"/>
                  <a:gd name="T60" fmla="*/ 2102 w 2321"/>
                  <a:gd name="T61" fmla="*/ 421 h 1465"/>
                  <a:gd name="T62" fmla="*/ 2124 w 2321"/>
                  <a:gd name="T63" fmla="*/ 391 h 1465"/>
                  <a:gd name="T64" fmla="*/ 2138 w 2321"/>
                  <a:gd name="T65" fmla="*/ 366 h 1465"/>
                  <a:gd name="T66" fmla="*/ 2155 w 2321"/>
                  <a:gd name="T67" fmla="*/ 304 h 1465"/>
                  <a:gd name="T68" fmla="*/ 2172 w 2321"/>
                  <a:gd name="T69" fmla="*/ 267 h 1465"/>
                  <a:gd name="T70" fmla="*/ 2182 w 2321"/>
                  <a:gd name="T71" fmla="*/ 252 h 1465"/>
                  <a:gd name="T72" fmla="*/ 2199 w 2321"/>
                  <a:gd name="T73" fmla="*/ 240 h 1465"/>
                  <a:gd name="T74" fmla="*/ 2185 w 2321"/>
                  <a:gd name="T75" fmla="*/ 224 h 1465"/>
                  <a:gd name="T76" fmla="*/ 2168 w 2321"/>
                  <a:gd name="T77" fmla="*/ 222 h 1465"/>
                  <a:gd name="T78" fmla="*/ 2138 w 2321"/>
                  <a:gd name="T79" fmla="*/ 221 h 1465"/>
                  <a:gd name="T80" fmla="*/ 2110 w 2321"/>
                  <a:gd name="T81" fmla="*/ 210 h 1465"/>
                  <a:gd name="T82" fmla="*/ 2075 w 2321"/>
                  <a:gd name="T83" fmla="*/ 197 h 1465"/>
                  <a:gd name="T84" fmla="*/ 2037 w 2321"/>
                  <a:gd name="T85" fmla="*/ 150 h 1465"/>
                  <a:gd name="T86" fmla="*/ 2022 w 2321"/>
                  <a:gd name="T87" fmla="*/ 89 h 1465"/>
                  <a:gd name="T88" fmla="*/ 2022 w 2321"/>
                  <a:gd name="T89" fmla="*/ 77 h 1465"/>
                  <a:gd name="T90" fmla="*/ 2006 w 2321"/>
                  <a:gd name="T91" fmla="*/ 55 h 1465"/>
                  <a:gd name="T92" fmla="*/ 1985 w 2321"/>
                  <a:gd name="T93" fmla="*/ 45 h 1465"/>
                  <a:gd name="T94" fmla="*/ 1941 w 2321"/>
                  <a:gd name="T95" fmla="*/ 44 h 1465"/>
                  <a:gd name="T96" fmla="*/ 1930 w 2321"/>
                  <a:gd name="T97" fmla="*/ 14 h 1465"/>
                  <a:gd name="T98" fmla="*/ 1897 w 2321"/>
                  <a:gd name="T99" fmla="*/ 3 h 1465"/>
                  <a:gd name="T100" fmla="*/ 487 w 2321"/>
                  <a:gd name="T101" fmla="*/ 293 h 1465"/>
                  <a:gd name="T102" fmla="*/ 207 w 2321"/>
                  <a:gd name="T103" fmla="*/ 230 h 1465"/>
                  <a:gd name="T104" fmla="*/ 165 w 2321"/>
                  <a:gd name="T105" fmla="*/ 269 h 1465"/>
                  <a:gd name="T106" fmla="*/ 118 w 2321"/>
                  <a:gd name="T107" fmla="*/ 301 h 1465"/>
                  <a:gd name="T108" fmla="*/ 44 w 2321"/>
                  <a:gd name="T109" fmla="*/ 362 h 1465"/>
                  <a:gd name="T110" fmla="*/ 12 w 2321"/>
                  <a:gd name="T111" fmla="*/ 381 h 1465"/>
                  <a:gd name="T112" fmla="*/ 114 w 2321"/>
                  <a:gd name="T113" fmla="*/ 1020 h 14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321" h="1465">
                    <a:moveTo>
                      <a:pt x="114" y="1020"/>
                    </a:moveTo>
                    <a:lnTo>
                      <a:pt x="114" y="1028"/>
                    </a:lnTo>
                    <a:lnTo>
                      <a:pt x="192" y="1464"/>
                    </a:lnTo>
                    <a:lnTo>
                      <a:pt x="767" y="1356"/>
                    </a:lnTo>
                    <a:lnTo>
                      <a:pt x="1096" y="1292"/>
                    </a:lnTo>
                    <a:lnTo>
                      <a:pt x="1280" y="1256"/>
                    </a:lnTo>
                    <a:lnTo>
                      <a:pt x="1964" y="1110"/>
                    </a:lnTo>
                    <a:lnTo>
                      <a:pt x="1970" y="1108"/>
                    </a:lnTo>
                    <a:lnTo>
                      <a:pt x="1970" y="1107"/>
                    </a:lnTo>
                    <a:lnTo>
                      <a:pt x="1977" y="1107"/>
                    </a:lnTo>
                    <a:lnTo>
                      <a:pt x="1993" y="1061"/>
                    </a:lnTo>
                    <a:lnTo>
                      <a:pt x="1999" y="1053"/>
                    </a:lnTo>
                    <a:lnTo>
                      <a:pt x="2007" y="1044"/>
                    </a:lnTo>
                    <a:lnTo>
                      <a:pt x="2014" y="1039"/>
                    </a:lnTo>
                    <a:lnTo>
                      <a:pt x="2026" y="1032"/>
                    </a:lnTo>
                    <a:lnTo>
                      <a:pt x="2035" y="1028"/>
                    </a:lnTo>
                    <a:lnTo>
                      <a:pt x="2053" y="1023"/>
                    </a:lnTo>
                    <a:lnTo>
                      <a:pt x="2073" y="1022"/>
                    </a:lnTo>
                    <a:lnTo>
                      <a:pt x="2089" y="1023"/>
                    </a:lnTo>
                    <a:lnTo>
                      <a:pt x="2103" y="1027"/>
                    </a:lnTo>
                    <a:lnTo>
                      <a:pt x="2105" y="1028"/>
                    </a:lnTo>
                    <a:lnTo>
                      <a:pt x="2105" y="1028"/>
                    </a:lnTo>
                    <a:lnTo>
                      <a:pt x="2110" y="1018"/>
                    </a:lnTo>
                    <a:lnTo>
                      <a:pt x="2117" y="1013"/>
                    </a:lnTo>
                    <a:lnTo>
                      <a:pt x="2123" y="1010"/>
                    </a:lnTo>
                    <a:lnTo>
                      <a:pt x="2146" y="992"/>
                    </a:lnTo>
                    <a:lnTo>
                      <a:pt x="2157" y="994"/>
                    </a:lnTo>
                    <a:lnTo>
                      <a:pt x="2162" y="992"/>
                    </a:lnTo>
                    <a:lnTo>
                      <a:pt x="2175" y="981"/>
                    </a:lnTo>
                    <a:lnTo>
                      <a:pt x="2196" y="966"/>
                    </a:lnTo>
                    <a:lnTo>
                      <a:pt x="2193" y="958"/>
                    </a:lnTo>
                    <a:lnTo>
                      <a:pt x="2192" y="946"/>
                    </a:lnTo>
                    <a:lnTo>
                      <a:pt x="2196" y="932"/>
                    </a:lnTo>
                    <a:lnTo>
                      <a:pt x="2204" y="926"/>
                    </a:lnTo>
                    <a:lnTo>
                      <a:pt x="2211" y="921"/>
                    </a:lnTo>
                    <a:lnTo>
                      <a:pt x="2222" y="907"/>
                    </a:lnTo>
                    <a:lnTo>
                      <a:pt x="2234" y="899"/>
                    </a:lnTo>
                    <a:lnTo>
                      <a:pt x="2245" y="889"/>
                    </a:lnTo>
                    <a:lnTo>
                      <a:pt x="2255" y="871"/>
                    </a:lnTo>
                    <a:lnTo>
                      <a:pt x="2262" y="863"/>
                    </a:lnTo>
                    <a:lnTo>
                      <a:pt x="2277" y="854"/>
                    </a:lnTo>
                    <a:lnTo>
                      <a:pt x="2294" y="835"/>
                    </a:lnTo>
                    <a:lnTo>
                      <a:pt x="2303" y="831"/>
                    </a:lnTo>
                    <a:lnTo>
                      <a:pt x="2313" y="825"/>
                    </a:lnTo>
                    <a:lnTo>
                      <a:pt x="2319" y="819"/>
                    </a:lnTo>
                    <a:lnTo>
                      <a:pt x="2320" y="814"/>
                    </a:lnTo>
                    <a:lnTo>
                      <a:pt x="2317" y="809"/>
                    </a:lnTo>
                    <a:lnTo>
                      <a:pt x="2306" y="802"/>
                    </a:lnTo>
                    <a:lnTo>
                      <a:pt x="2283" y="790"/>
                    </a:lnTo>
                    <a:lnTo>
                      <a:pt x="2267" y="778"/>
                    </a:lnTo>
                    <a:lnTo>
                      <a:pt x="2244" y="757"/>
                    </a:lnTo>
                    <a:lnTo>
                      <a:pt x="2220" y="744"/>
                    </a:lnTo>
                    <a:lnTo>
                      <a:pt x="2208" y="724"/>
                    </a:lnTo>
                    <a:lnTo>
                      <a:pt x="2197" y="732"/>
                    </a:lnTo>
                    <a:lnTo>
                      <a:pt x="2181" y="725"/>
                    </a:lnTo>
                    <a:lnTo>
                      <a:pt x="2172" y="717"/>
                    </a:lnTo>
                    <a:lnTo>
                      <a:pt x="2164" y="705"/>
                    </a:lnTo>
                    <a:lnTo>
                      <a:pt x="2153" y="670"/>
                    </a:lnTo>
                    <a:lnTo>
                      <a:pt x="2147" y="663"/>
                    </a:lnTo>
                    <a:lnTo>
                      <a:pt x="2132" y="661"/>
                    </a:lnTo>
                    <a:lnTo>
                      <a:pt x="2121" y="666"/>
                    </a:lnTo>
                    <a:lnTo>
                      <a:pt x="2109" y="664"/>
                    </a:lnTo>
                    <a:lnTo>
                      <a:pt x="2096" y="636"/>
                    </a:lnTo>
                    <a:lnTo>
                      <a:pt x="2097" y="630"/>
                    </a:lnTo>
                    <a:lnTo>
                      <a:pt x="2091" y="611"/>
                    </a:lnTo>
                    <a:lnTo>
                      <a:pt x="2092" y="608"/>
                    </a:lnTo>
                    <a:lnTo>
                      <a:pt x="2087" y="597"/>
                    </a:lnTo>
                    <a:lnTo>
                      <a:pt x="2087" y="590"/>
                    </a:lnTo>
                    <a:lnTo>
                      <a:pt x="2088" y="578"/>
                    </a:lnTo>
                    <a:lnTo>
                      <a:pt x="2086" y="575"/>
                    </a:lnTo>
                    <a:lnTo>
                      <a:pt x="2083" y="567"/>
                    </a:lnTo>
                    <a:lnTo>
                      <a:pt x="2090" y="556"/>
                    </a:lnTo>
                    <a:lnTo>
                      <a:pt x="2092" y="540"/>
                    </a:lnTo>
                    <a:lnTo>
                      <a:pt x="2106" y="544"/>
                    </a:lnTo>
                    <a:lnTo>
                      <a:pt x="2109" y="543"/>
                    </a:lnTo>
                    <a:lnTo>
                      <a:pt x="2111" y="540"/>
                    </a:lnTo>
                    <a:lnTo>
                      <a:pt x="2111" y="534"/>
                    </a:lnTo>
                    <a:lnTo>
                      <a:pt x="2111" y="520"/>
                    </a:lnTo>
                    <a:lnTo>
                      <a:pt x="2115" y="512"/>
                    </a:lnTo>
                    <a:lnTo>
                      <a:pt x="2119" y="508"/>
                    </a:lnTo>
                    <a:lnTo>
                      <a:pt x="2120" y="503"/>
                    </a:lnTo>
                    <a:lnTo>
                      <a:pt x="2118" y="498"/>
                    </a:lnTo>
                    <a:lnTo>
                      <a:pt x="2112" y="493"/>
                    </a:lnTo>
                    <a:lnTo>
                      <a:pt x="2100" y="483"/>
                    </a:lnTo>
                    <a:lnTo>
                      <a:pt x="2098" y="483"/>
                    </a:lnTo>
                    <a:lnTo>
                      <a:pt x="2092" y="481"/>
                    </a:lnTo>
                    <a:lnTo>
                      <a:pt x="2089" y="473"/>
                    </a:lnTo>
                    <a:lnTo>
                      <a:pt x="2080" y="463"/>
                    </a:lnTo>
                    <a:lnTo>
                      <a:pt x="2077" y="458"/>
                    </a:lnTo>
                    <a:lnTo>
                      <a:pt x="2082" y="444"/>
                    </a:lnTo>
                    <a:lnTo>
                      <a:pt x="2088" y="435"/>
                    </a:lnTo>
                    <a:lnTo>
                      <a:pt x="2096" y="426"/>
                    </a:lnTo>
                    <a:lnTo>
                      <a:pt x="2102" y="421"/>
                    </a:lnTo>
                    <a:lnTo>
                      <a:pt x="2110" y="417"/>
                    </a:lnTo>
                    <a:lnTo>
                      <a:pt x="2114" y="412"/>
                    </a:lnTo>
                    <a:lnTo>
                      <a:pt x="2124" y="391"/>
                    </a:lnTo>
                    <a:lnTo>
                      <a:pt x="2122" y="386"/>
                    </a:lnTo>
                    <a:lnTo>
                      <a:pt x="2126" y="379"/>
                    </a:lnTo>
                    <a:lnTo>
                      <a:pt x="2138" y="366"/>
                    </a:lnTo>
                    <a:lnTo>
                      <a:pt x="2150" y="338"/>
                    </a:lnTo>
                    <a:lnTo>
                      <a:pt x="2154" y="317"/>
                    </a:lnTo>
                    <a:lnTo>
                      <a:pt x="2155" y="304"/>
                    </a:lnTo>
                    <a:lnTo>
                      <a:pt x="2154" y="300"/>
                    </a:lnTo>
                    <a:lnTo>
                      <a:pt x="2157" y="289"/>
                    </a:lnTo>
                    <a:lnTo>
                      <a:pt x="2172" y="267"/>
                    </a:lnTo>
                    <a:lnTo>
                      <a:pt x="2175" y="257"/>
                    </a:lnTo>
                    <a:lnTo>
                      <a:pt x="2178" y="253"/>
                    </a:lnTo>
                    <a:lnTo>
                      <a:pt x="2182" y="252"/>
                    </a:lnTo>
                    <a:lnTo>
                      <a:pt x="2186" y="247"/>
                    </a:lnTo>
                    <a:lnTo>
                      <a:pt x="2191" y="243"/>
                    </a:lnTo>
                    <a:lnTo>
                      <a:pt x="2199" y="240"/>
                    </a:lnTo>
                    <a:lnTo>
                      <a:pt x="2198" y="240"/>
                    </a:lnTo>
                    <a:lnTo>
                      <a:pt x="2196" y="236"/>
                    </a:lnTo>
                    <a:lnTo>
                      <a:pt x="2185" y="224"/>
                    </a:lnTo>
                    <a:lnTo>
                      <a:pt x="2180" y="218"/>
                    </a:lnTo>
                    <a:lnTo>
                      <a:pt x="2175" y="221"/>
                    </a:lnTo>
                    <a:lnTo>
                      <a:pt x="2168" y="222"/>
                    </a:lnTo>
                    <a:lnTo>
                      <a:pt x="2160" y="217"/>
                    </a:lnTo>
                    <a:lnTo>
                      <a:pt x="2156" y="216"/>
                    </a:lnTo>
                    <a:lnTo>
                      <a:pt x="2138" y="221"/>
                    </a:lnTo>
                    <a:lnTo>
                      <a:pt x="2125" y="220"/>
                    </a:lnTo>
                    <a:lnTo>
                      <a:pt x="2117" y="216"/>
                    </a:lnTo>
                    <a:lnTo>
                      <a:pt x="2110" y="210"/>
                    </a:lnTo>
                    <a:lnTo>
                      <a:pt x="2091" y="209"/>
                    </a:lnTo>
                    <a:lnTo>
                      <a:pt x="2081" y="203"/>
                    </a:lnTo>
                    <a:lnTo>
                      <a:pt x="2075" y="197"/>
                    </a:lnTo>
                    <a:lnTo>
                      <a:pt x="2047" y="163"/>
                    </a:lnTo>
                    <a:lnTo>
                      <a:pt x="2041" y="159"/>
                    </a:lnTo>
                    <a:lnTo>
                      <a:pt x="2037" y="150"/>
                    </a:lnTo>
                    <a:lnTo>
                      <a:pt x="2032" y="117"/>
                    </a:lnTo>
                    <a:lnTo>
                      <a:pt x="2022" y="99"/>
                    </a:lnTo>
                    <a:lnTo>
                      <a:pt x="2022" y="89"/>
                    </a:lnTo>
                    <a:lnTo>
                      <a:pt x="2026" y="84"/>
                    </a:lnTo>
                    <a:lnTo>
                      <a:pt x="2024" y="78"/>
                    </a:lnTo>
                    <a:lnTo>
                      <a:pt x="2022" y="77"/>
                    </a:lnTo>
                    <a:lnTo>
                      <a:pt x="2017" y="76"/>
                    </a:lnTo>
                    <a:lnTo>
                      <a:pt x="1998" y="71"/>
                    </a:lnTo>
                    <a:lnTo>
                      <a:pt x="2006" y="55"/>
                    </a:lnTo>
                    <a:lnTo>
                      <a:pt x="2003" y="54"/>
                    </a:lnTo>
                    <a:lnTo>
                      <a:pt x="1996" y="47"/>
                    </a:lnTo>
                    <a:lnTo>
                      <a:pt x="1985" y="45"/>
                    </a:lnTo>
                    <a:lnTo>
                      <a:pt x="1975" y="41"/>
                    </a:lnTo>
                    <a:lnTo>
                      <a:pt x="1955" y="50"/>
                    </a:lnTo>
                    <a:lnTo>
                      <a:pt x="1941" y="44"/>
                    </a:lnTo>
                    <a:lnTo>
                      <a:pt x="1936" y="31"/>
                    </a:lnTo>
                    <a:lnTo>
                      <a:pt x="1932" y="18"/>
                    </a:lnTo>
                    <a:lnTo>
                      <a:pt x="1930" y="14"/>
                    </a:lnTo>
                    <a:lnTo>
                      <a:pt x="1923" y="11"/>
                    </a:lnTo>
                    <a:lnTo>
                      <a:pt x="1912" y="9"/>
                    </a:lnTo>
                    <a:lnTo>
                      <a:pt x="1897" y="3"/>
                    </a:lnTo>
                    <a:lnTo>
                      <a:pt x="1896" y="0"/>
                    </a:lnTo>
                    <a:lnTo>
                      <a:pt x="1290" y="132"/>
                    </a:lnTo>
                    <a:lnTo>
                      <a:pt x="487" y="293"/>
                    </a:lnTo>
                    <a:lnTo>
                      <a:pt x="264" y="334"/>
                    </a:lnTo>
                    <a:lnTo>
                      <a:pt x="241" y="209"/>
                    </a:lnTo>
                    <a:lnTo>
                      <a:pt x="207" y="230"/>
                    </a:lnTo>
                    <a:lnTo>
                      <a:pt x="193" y="245"/>
                    </a:lnTo>
                    <a:lnTo>
                      <a:pt x="180" y="252"/>
                    </a:lnTo>
                    <a:lnTo>
                      <a:pt x="165" y="269"/>
                    </a:lnTo>
                    <a:lnTo>
                      <a:pt x="150" y="277"/>
                    </a:lnTo>
                    <a:lnTo>
                      <a:pt x="133" y="292"/>
                    </a:lnTo>
                    <a:lnTo>
                      <a:pt x="118" y="301"/>
                    </a:lnTo>
                    <a:lnTo>
                      <a:pt x="110" y="306"/>
                    </a:lnTo>
                    <a:lnTo>
                      <a:pt x="102" y="316"/>
                    </a:lnTo>
                    <a:lnTo>
                      <a:pt x="44" y="362"/>
                    </a:lnTo>
                    <a:lnTo>
                      <a:pt x="23" y="371"/>
                    </a:lnTo>
                    <a:lnTo>
                      <a:pt x="19" y="374"/>
                    </a:lnTo>
                    <a:lnTo>
                      <a:pt x="12" y="381"/>
                    </a:lnTo>
                    <a:lnTo>
                      <a:pt x="0" y="388"/>
                    </a:lnTo>
                    <a:lnTo>
                      <a:pt x="112" y="1020"/>
                    </a:lnTo>
                    <a:lnTo>
                      <a:pt x="114" y="1020"/>
                    </a:lnTo>
                  </a:path>
                </a:pathLst>
              </a:custGeom>
              <a:solidFill>
                <a:srgbClr val="B1DDF6"/>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45" name="Freeform 185">
                <a:extLst>
                  <a:ext uri="{FF2B5EF4-FFF2-40B4-BE49-F238E27FC236}">
                    <a16:creationId xmlns:a16="http://schemas.microsoft.com/office/drawing/2014/main" id="{234FCC36-9697-6151-BA8B-F87EF2B04143}"/>
                  </a:ext>
                </a:extLst>
              </p:cNvPr>
              <p:cNvSpPr>
                <a:spLocks noChangeArrowheads="1"/>
              </p:cNvSpPr>
              <p:nvPr/>
            </p:nvSpPr>
            <p:spPr bwMode="auto">
              <a:xfrm>
                <a:off x="7524587" y="2290222"/>
                <a:ext cx="393677" cy="433148"/>
              </a:xfrm>
              <a:custGeom>
                <a:avLst/>
                <a:gdLst>
                  <a:gd name="T0" fmla="*/ 759 w 1670"/>
                  <a:gd name="T1" fmla="*/ 383 h 1841"/>
                  <a:gd name="T2" fmla="*/ 692 w 1670"/>
                  <a:gd name="T3" fmla="*/ 409 h 1841"/>
                  <a:gd name="T4" fmla="*/ 673 w 1670"/>
                  <a:gd name="T5" fmla="*/ 382 h 1841"/>
                  <a:gd name="T6" fmla="*/ 709 w 1670"/>
                  <a:gd name="T7" fmla="*/ 364 h 1841"/>
                  <a:gd name="T8" fmla="*/ 754 w 1670"/>
                  <a:gd name="T9" fmla="*/ 350 h 1841"/>
                  <a:gd name="T10" fmla="*/ 728 w 1670"/>
                  <a:gd name="T11" fmla="*/ 354 h 1841"/>
                  <a:gd name="T12" fmla="*/ 639 w 1670"/>
                  <a:gd name="T13" fmla="*/ 336 h 1841"/>
                  <a:gd name="T14" fmla="*/ 571 w 1670"/>
                  <a:gd name="T15" fmla="*/ 319 h 1841"/>
                  <a:gd name="T16" fmla="*/ 520 w 1670"/>
                  <a:gd name="T17" fmla="*/ 307 h 1841"/>
                  <a:gd name="T18" fmla="*/ 169 w 1670"/>
                  <a:gd name="T19" fmla="*/ 1620 h 1841"/>
                  <a:gd name="T20" fmla="*/ 209 w 1670"/>
                  <a:gd name="T21" fmla="*/ 1617 h 1841"/>
                  <a:gd name="T22" fmla="*/ 306 w 1670"/>
                  <a:gd name="T23" fmla="*/ 1612 h 1841"/>
                  <a:gd name="T24" fmla="*/ 367 w 1670"/>
                  <a:gd name="T25" fmla="*/ 1648 h 1841"/>
                  <a:gd name="T26" fmla="*/ 402 w 1670"/>
                  <a:gd name="T27" fmla="*/ 1700 h 1841"/>
                  <a:gd name="T28" fmla="*/ 464 w 1670"/>
                  <a:gd name="T29" fmla="*/ 1749 h 1841"/>
                  <a:gd name="T30" fmla="*/ 552 w 1670"/>
                  <a:gd name="T31" fmla="*/ 1745 h 1841"/>
                  <a:gd name="T32" fmla="*/ 618 w 1670"/>
                  <a:gd name="T33" fmla="*/ 1796 h 1841"/>
                  <a:gd name="T34" fmla="*/ 643 w 1670"/>
                  <a:gd name="T35" fmla="*/ 1773 h 1841"/>
                  <a:gd name="T36" fmla="*/ 709 w 1670"/>
                  <a:gd name="T37" fmla="*/ 1758 h 1841"/>
                  <a:gd name="T38" fmla="*/ 760 w 1670"/>
                  <a:gd name="T39" fmla="*/ 1770 h 1841"/>
                  <a:gd name="T40" fmla="*/ 798 w 1670"/>
                  <a:gd name="T41" fmla="*/ 1776 h 1841"/>
                  <a:gd name="T42" fmla="*/ 836 w 1670"/>
                  <a:gd name="T43" fmla="*/ 1767 h 1841"/>
                  <a:gd name="T44" fmla="*/ 863 w 1670"/>
                  <a:gd name="T45" fmla="*/ 1729 h 1841"/>
                  <a:gd name="T46" fmla="*/ 924 w 1670"/>
                  <a:gd name="T47" fmla="*/ 1692 h 1841"/>
                  <a:gd name="T48" fmla="*/ 956 w 1670"/>
                  <a:gd name="T49" fmla="*/ 1756 h 1841"/>
                  <a:gd name="T50" fmla="*/ 1056 w 1670"/>
                  <a:gd name="T51" fmla="*/ 1812 h 1841"/>
                  <a:gd name="T52" fmla="*/ 1129 w 1670"/>
                  <a:gd name="T53" fmla="*/ 1819 h 1841"/>
                  <a:gd name="T54" fmla="*/ 1165 w 1670"/>
                  <a:gd name="T55" fmla="*/ 1753 h 1841"/>
                  <a:gd name="T56" fmla="*/ 1205 w 1670"/>
                  <a:gd name="T57" fmla="*/ 1723 h 1841"/>
                  <a:gd name="T58" fmla="*/ 1196 w 1670"/>
                  <a:gd name="T59" fmla="*/ 1687 h 1841"/>
                  <a:gd name="T60" fmla="*/ 1192 w 1670"/>
                  <a:gd name="T61" fmla="*/ 1625 h 1841"/>
                  <a:gd name="T62" fmla="*/ 1210 w 1670"/>
                  <a:gd name="T63" fmla="*/ 1543 h 1841"/>
                  <a:gd name="T64" fmla="*/ 1265 w 1670"/>
                  <a:gd name="T65" fmla="*/ 1515 h 1841"/>
                  <a:gd name="T66" fmla="*/ 1296 w 1670"/>
                  <a:gd name="T67" fmla="*/ 1570 h 1841"/>
                  <a:gd name="T68" fmla="*/ 1310 w 1670"/>
                  <a:gd name="T69" fmla="*/ 1535 h 1841"/>
                  <a:gd name="T70" fmla="*/ 1327 w 1670"/>
                  <a:gd name="T71" fmla="*/ 1499 h 1841"/>
                  <a:gd name="T72" fmla="*/ 1313 w 1670"/>
                  <a:gd name="T73" fmla="*/ 1466 h 1841"/>
                  <a:gd name="T74" fmla="*/ 1326 w 1670"/>
                  <a:gd name="T75" fmla="*/ 1411 h 1841"/>
                  <a:gd name="T76" fmla="*/ 1377 w 1670"/>
                  <a:gd name="T77" fmla="*/ 1353 h 1841"/>
                  <a:gd name="T78" fmla="*/ 1387 w 1670"/>
                  <a:gd name="T79" fmla="*/ 1324 h 1841"/>
                  <a:gd name="T80" fmla="*/ 1456 w 1670"/>
                  <a:gd name="T81" fmla="*/ 1297 h 1841"/>
                  <a:gd name="T82" fmla="*/ 1490 w 1670"/>
                  <a:gd name="T83" fmla="*/ 1285 h 1841"/>
                  <a:gd name="T84" fmla="*/ 1530 w 1670"/>
                  <a:gd name="T85" fmla="*/ 1250 h 1841"/>
                  <a:gd name="T86" fmla="*/ 1600 w 1670"/>
                  <a:gd name="T87" fmla="*/ 1161 h 1841"/>
                  <a:gd name="T88" fmla="*/ 1625 w 1670"/>
                  <a:gd name="T89" fmla="*/ 1110 h 1841"/>
                  <a:gd name="T90" fmla="*/ 1615 w 1670"/>
                  <a:gd name="T91" fmla="*/ 1087 h 1841"/>
                  <a:gd name="T92" fmla="*/ 1622 w 1670"/>
                  <a:gd name="T93" fmla="*/ 1051 h 1841"/>
                  <a:gd name="T94" fmla="*/ 1625 w 1670"/>
                  <a:gd name="T95" fmla="*/ 991 h 1841"/>
                  <a:gd name="T96" fmla="*/ 1641 w 1670"/>
                  <a:gd name="T97" fmla="*/ 949 h 1841"/>
                  <a:gd name="T98" fmla="*/ 1645 w 1670"/>
                  <a:gd name="T99" fmla="*/ 862 h 1841"/>
                  <a:gd name="T100" fmla="*/ 1666 w 1670"/>
                  <a:gd name="T101" fmla="*/ 793 h 1841"/>
                  <a:gd name="T102" fmla="*/ 1649 w 1670"/>
                  <a:gd name="T103" fmla="*/ 753 h 1841"/>
                  <a:gd name="T104" fmla="*/ 1637 w 1670"/>
                  <a:gd name="T105" fmla="*/ 697 h 1841"/>
                  <a:gd name="T106" fmla="*/ 1639 w 1670"/>
                  <a:gd name="T107" fmla="*/ 641 h 1841"/>
                  <a:gd name="T108" fmla="*/ 1477 w 1670"/>
                  <a:gd name="T109" fmla="*/ 43 h 1841"/>
                  <a:gd name="T110" fmla="*/ 1414 w 1670"/>
                  <a:gd name="T111" fmla="*/ 86 h 1841"/>
                  <a:gd name="T112" fmla="*/ 1150 w 1670"/>
                  <a:gd name="T113" fmla="*/ 308 h 1841"/>
                  <a:gd name="T114" fmla="*/ 1109 w 1670"/>
                  <a:gd name="T115" fmla="*/ 319 h 1841"/>
                  <a:gd name="T116" fmla="*/ 967 w 1670"/>
                  <a:gd name="T117" fmla="*/ 361 h 1841"/>
                  <a:gd name="T118" fmla="*/ 901 w 1670"/>
                  <a:gd name="T119" fmla="*/ 396 h 1841"/>
                  <a:gd name="T120" fmla="*/ 826 w 1670"/>
                  <a:gd name="T121" fmla="*/ 394 h 18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70" h="1841">
                    <a:moveTo>
                      <a:pt x="788" y="381"/>
                    </a:moveTo>
                    <a:lnTo>
                      <a:pt x="784" y="384"/>
                    </a:lnTo>
                    <a:lnTo>
                      <a:pt x="778" y="386"/>
                    </a:lnTo>
                    <a:lnTo>
                      <a:pt x="769" y="387"/>
                    </a:lnTo>
                    <a:lnTo>
                      <a:pt x="759" y="383"/>
                    </a:lnTo>
                    <a:lnTo>
                      <a:pt x="748" y="386"/>
                    </a:lnTo>
                    <a:lnTo>
                      <a:pt x="733" y="400"/>
                    </a:lnTo>
                    <a:lnTo>
                      <a:pt x="711" y="412"/>
                    </a:lnTo>
                    <a:lnTo>
                      <a:pt x="698" y="405"/>
                    </a:lnTo>
                    <a:lnTo>
                      <a:pt x="692" y="409"/>
                    </a:lnTo>
                    <a:lnTo>
                      <a:pt x="680" y="407"/>
                    </a:lnTo>
                    <a:lnTo>
                      <a:pt x="678" y="402"/>
                    </a:lnTo>
                    <a:lnTo>
                      <a:pt x="629" y="408"/>
                    </a:lnTo>
                    <a:lnTo>
                      <a:pt x="662" y="385"/>
                    </a:lnTo>
                    <a:lnTo>
                      <a:pt x="673" y="382"/>
                    </a:lnTo>
                    <a:lnTo>
                      <a:pt x="682" y="376"/>
                    </a:lnTo>
                    <a:lnTo>
                      <a:pt x="685" y="378"/>
                    </a:lnTo>
                    <a:lnTo>
                      <a:pt x="689" y="371"/>
                    </a:lnTo>
                    <a:lnTo>
                      <a:pt x="698" y="367"/>
                    </a:lnTo>
                    <a:lnTo>
                      <a:pt x="709" y="364"/>
                    </a:lnTo>
                    <a:lnTo>
                      <a:pt x="724" y="358"/>
                    </a:lnTo>
                    <a:lnTo>
                      <a:pt x="736" y="355"/>
                    </a:lnTo>
                    <a:lnTo>
                      <a:pt x="742" y="357"/>
                    </a:lnTo>
                    <a:lnTo>
                      <a:pt x="749" y="351"/>
                    </a:lnTo>
                    <a:lnTo>
                      <a:pt x="754" y="350"/>
                    </a:lnTo>
                    <a:lnTo>
                      <a:pt x="745" y="345"/>
                    </a:lnTo>
                    <a:lnTo>
                      <a:pt x="737" y="336"/>
                    </a:lnTo>
                    <a:lnTo>
                      <a:pt x="737" y="340"/>
                    </a:lnTo>
                    <a:lnTo>
                      <a:pt x="734" y="347"/>
                    </a:lnTo>
                    <a:lnTo>
                      <a:pt x="728" y="354"/>
                    </a:lnTo>
                    <a:lnTo>
                      <a:pt x="722" y="357"/>
                    </a:lnTo>
                    <a:lnTo>
                      <a:pt x="707" y="363"/>
                    </a:lnTo>
                    <a:lnTo>
                      <a:pt x="698" y="364"/>
                    </a:lnTo>
                    <a:lnTo>
                      <a:pt x="663" y="357"/>
                    </a:lnTo>
                    <a:lnTo>
                      <a:pt x="639" y="336"/>
                    </a:lnTo>
                    <a:lnTo>
                      <a:pt x="631" y="331"/>
                    </a:lnTo>
                    <a:lnTo>
                      <a:pt x="624" y="332"/>
                    </a:lnTo>
                    <a:lnTo>
                      <a:pt x="610" y="331"/>
                    </a:lnTo>
                    <a:lnTo>
                      <a:pt x="583" y="325"/>
                    </a:lnTo>
                    <a:lnTo>
                      <a:pt x="571" y="319"/>
                    </a:lnTo>
                    <a:lnTo>
                      <a:pt x="550" y="303"/>
                    </a:lnTo>
                    <a:lnTo>
                      <a:pt x="543" y="300"/>
                    </a:lnTo>
                    <a:lnTo>
                      <a:pt x="543" y="300"/>
                    </a:lnTo>
                    <a:lnTo>
                      <a:pt x="529" y="306"/>
                    </a:lnTo>
                    <a:lnTo>
                      <a:pt x="520" y="307"/>
                    </a:lnTo>
                    <a:lnTo>
                      <a:pt x="485" y="301"/>
                    </a:lnTo>
                    <a:lnTo>
                      <a:pt x="481" y="296"/>
                    </a:lnTo>
                    <a:lnTo>
                      <a:pt x="0" y="383"/>
                    </a:lnTo>
                    <a:lnTo>
                      <a:pt x="162" y="1626"/>
                    </a:lnTo>
                    <a:lnTo>
                      <a:pt x="169" y="1620"/>
                    </a:lnTo>
                    <a:lnTo>
                      <a:pt x="179" y="1607"/>
                    </a:lnTo>
                    <a:lnTo>
                      <a:pt x="188" y="1605"/>
                    </a:lnTo>
                    <a:lnTo>
                      <a:pt x="196" y="1607"/>
                    </a:lnTo>
                    <a:lnTo>
                      <a:pt x="204" y="1615"/>
                    </a:lnTo>
                    <a:lnTo>
                      <a:pt x="209" y="1617"/>
                    </a:lnTo>
                    <a:lnTo>
                      <a:pt x="231" y="1633"/>
                    </a:lnTo>
                    <a:lnTo>
                      <a:pt x="243" y="1633"/>
                    </a:lnTo>
                    <a:lnTo>
                      <a:pt x="272" y="1614"/>
                    </a:lnTo>
                    <a:lnTo>
                      <a:pt x="293" y="1607"/>
                    </a:lnTo>
                    <a:lnTo>
                      <a:pt x="306" y="1612"/>
                    </a:lnTo>
                    <a:lnTo>
                      <a:pt x="321" y="1631"/>
                    </a:lnTo>
                    <a:lnTo>
                      <a:pt x="326" y="1631"/>
                    </a:lnTo>
                    <a:lnTo>
                      <a:pt x="338" y="1633"/>
                    </a:lnTo>
                    <a:lnTo>
                      <a:pt x="359" y="1641"/>
                    </a:lnTo>
                    <a:lnTo>
                      <a:pt x="367" y="1648"/>
                    </a:lnTo>
                    <a:lnTo>
                      <a:pt x="372" y="1656"/>
                    </a:lnTo>
                    <a:lnTo>
                      <a:pt x="377" y="1666"/>
                    </a:lnTo>
                    <a:lnTo>
                      <a:pt x="381" y="1679"/>
                    </a:lnTo>
                    <a:lnTo>
                      <a:pt x="395" y="1691"/>
                    </a:lnTo>
                    <a:lnTo>
                      <a:pt x="402" y="1700"/>
                    </a:lnTo>
                    <a:lnTo>
                      <a:pt x="406" y="1710"/>
                    </a:lnTo>
                    <a:lnTo>
                      <a:pt x="411" y="1731"/>
                    </a:lnTo>
                    <a:lnTo>
                      <a:pt x="414" y="1736"/>
                    </a:lnTo>
                    <a:lnTo>
                      <a:pt x="420" y="1740"/>
                    </a:lnTo>
                    <a:lnTo>
                      <a:pt x="464" y="1749"/>
                    </a:lnTo>
                    <a:lnTo>
                      <a:pt x="471" y="1749"/>
                    </a:lnTo>
                    <a:lnTo>
                      <a:pt x="506" y="1737"/>
                    </a:lnTo>
                    <a:lnTo>
                      <a:pt x="517" y="1737"/>
                    </a:lnTo>
                    <a:lnTo>
                      <a:pt x="534" y="1742"/>
                    </a:lnTo>
                    <a:lnTo>
                      <a:pt x="552" y="1745"/>
                    </a:lnTo>
                    <a:lnTo>
                      <a:pt x="561" y="1752"/>
                    </a:lnTo>
                    <a:lnTo>
                      <a:pt x="568" y="1761"/>
                    </a:lnTo>
                    <a:lnTo>
                      <a:pt x="575" y="1767"/>
                    </a:lnTo>
                    <a:lnTo>
                      <a:pt x="604" y="1789"/>
                    </a:lnTo>
                    <a:lnTo>
                      <a:pt x="618" y="1796"/>
                    </a:lnTo>
                    <a:lnTo>
                      <a:pt x="632" y="1797"/>
                    </a:lnTo>
                    <a:lnTo>
                      <a:pt x="636" y="1795"/>
                    </a:lnTo>
                    <a:lnTo>
                      <a:pt x="640" y="1790"/>
                    </a:lnTo>
                    <a:lnTo>
                      <a:pt x="642" y="1784"/>
                    </a:lnTo>
                    <a:lnTo>
                      <a:pt x="643" y="1773"/>
                    </a:lnTo>
                    <a:lnTo>
                      <a:pt x="651" y="1766"/>
                    </a:lnTo>
                    <a:lnTo>
                      <a:pt x="680" y="1752"/>
                    </a:lnTo>
                    <a:lnTo>
                      <a:pt x="690" y="1751"/>
                    </a:lnTo>
                    <a:lnTo>
                      <a:pt x="700" y="1754"/>
                    </a:lnTo>
                    <a:lnTo>
                      <a:pt x="709" y="1758"/>
                    </a:lnTo>
                    <a:lnTo>
                      <a:pt x="718" y="1764"/>
                    </a:lnTo>
                    <a:lnTo>
                      <a:pt x="730" y="1762"/>
                    </a:lnTo>
                    <a:lnTo>
                      <a:pt x="737" y="1762"/>
                    </a:lnTo>
                    <a:lnTo>
                      <a:pt x="751" y="1765"/>
                    </a:lnTo>
                    <a:lnTo>
                      <a:pt x="760" y="1770"/>
                    </a:lnTo>
                    <a:lnTo>
                      <a:pt x="763" y="1773"/>
                    </a:lnTo>
                    <a:lnTo>
                      <a:pt x="777" y="1789"/>
                    </a:lnTo>
                    <a:lnTo>
                      <a:pt x="786" y="1786"/>
                    </a:lnTo>
                    <a:lnTo>
                      <a:pt x="789" y="1783"/>
                    </a:lnTo>
                    <a:lnTo>
                      <a:pt x="798" y="1776"/>
                    </a:lnTo>
                    <a:lnTo>
                      <a:pt x="808" y="1773"/>
                    </a:lnTo>
                    <a:lnTo>
                      <a:pt x="827" y="1774"/>
                    </a:lnTo>
                    <a:lnTo>
                      <a:pt x="832" y="1773"/>
                    </a:lnTo>
                    <a:lnTo>
                      <a:pt x="835" y="1770"/>
                    </a:lnTo>
                    <a:lnTo>
                      <a:pt x="836" y="1767"/>
                    </a:lnTo>
                    <a:lnTo>
                      <a:pt x="842" y="1749"/>
                    </a:lnTo>
                    <a:lnTo>
                      <a:pt x="847" y="1745"/>
                    </a:lnTo>
                    <a:lnTo>
                      <a:pt x="855" y="1740"/>
                    </a:lnTo>
                    <a:lnTo>
                      <a:pt x="859" y="1735"/>
                    </a:lnTo>
                    <a:lnTo>
                      <a:pt x="863" y="1729"/>
                    </a:lnTo>
                    <a:lnTo>
                      <a:pt x="871" y="1719"/>
                    </a:lnTo>
                    <a:lnTo>
                      <a:pt x="879" y="1715"/>
                    </a:lnTo>
                    <a:lnTo>
                      <a:pt x="888" y="1712"/>
                    </a:lnTo>
                    <a:lnTo>
                      <a:pt x="911" y="1696"/>
                    </a:lnTo>
                    <a:lnTo>
                      <a:pt x="924" y="1692"/>
                    </a:lnTo>
                    <a:lnTo>
                      <a:pt x="935" y="1698"/>
                    </a:lnTo>
                    <a:lnTo>
                      <a:pt x="939" y="1708"/>
                    </a:lnTo>
                    <a:lnTo>
                      <a:pt x="940" y="1719"/>
                    </a:lnTo>
                    <a:lnTo>
                      <a:pt x="943" y="1727"/>
                    </a:lnTo>
                    <a:lnTo>
                      <a:pt x="956" y="1756"/>
                    </a:lnTo>
                    <a:lnTo>
                      <a:pt x="968" y="1770"/>
                    </a:lnTo>
                    <a:lnTo>
                      <a:pt x="985" y="1776"/>
                    </a:lnTo>
                    <a:lnTo>
                      <a:pt x="1002" y="1779"/>
                    </a:lnTo>
                    <a:lnTo>
                      <a:pt x="1020" y="1787"/>
                    </a:lnTo>
                    <a:lnTo>
                      <a:pt x="1056" y="1812"/>
                    </a:lnTo>
                    <a:lnTo>
                      <a:pt x="1061" y="1819"/>
                    </a:lnTo>
                    <a:lnTo>
                      <a:pt x="1073" y="1837"/>
                    </a:lnTo>
                    <a:lnTo>
                      <a:pt x="1083" y="1840"/>
                    </a:lnTo>
                    <a:lnTo>
                      <a:pt x="1098" y="1836"/>
                    </a:lnTo>
                    <a:lnTo>
                      <a:pt x="1129" y="1819"/>
                    </a:lnTo>
                    <a:lnTo>
                      <a:pt x="1157" y="1812"/>
                    </a:lnTo>
                    <a:lnTo>
                      <a:pt x="1160" y="1810"/>
                    </a:lnTo>
                    <a:lnTo>
                      <a:pt x="1163" y="1803"/>
                    </a:lnTo>
                    <a:lnTo>
                      <a:pt x="1164" y="1796"/>
                    </a:lnTo>
                    <a:lnTo>
                      <a:pt x="1165" y="1753"/>
                    </a:lnTo>
                    <a:lnTo>
                      <a:pt x="1170" y="1737"/>
                    </a:lnTo>
                    <a:lnTo>
                      <a:pt x="1177" y="1729"/>
                    </a:lnTo>
                    <a:lnTo>
                      <a:pt x="1198" y="1728"/>
                    </a:lnTo>
                    <a:lnTo>
                      <a:pt x="1202" y="1727"/>
                    </a:lnTo>
                    <a:lnTo>
                      <a:pt x="1205" y="1723"/>
                    </a:lnTo>
                    <a:lnTo>
                      <a:pt x="1205" y="1721"/>
                    </a:lnTo>
                    <a:lnTo>
                      <a:pt x="1200" y="1710"/>
                    </a:lnTo>
                    <a:lnTo>
                      <a:pt x="1195" y="1700"/>
                    </a:lnTo>
                    <a:lnTo>
                      <a:pt x="1194" y="1694"/>
                    </a:lnTo>
                    <a:lnTo>
                      <a:pt x="1196" y="1687"/>
                    </a:lnTo>
                    <a:lnTo>
                      <a:pt x="1193" y="1677"/>
                    </a:lnTo>
                    <a:lnTo>
                      <a:pt x="1180" y="1654"/>
                    </a:lnTo>
                    <a:lnTo>
                      <a:pt x="1179" y="1639"/>
                    </a:lnTo>
                    <a:lnTo>
                      <a:pt x="1186" y="1630"/>
                    </a:lnTo>
                    <a:lnTo>
                      <a:pt x="1192" y="1625"/>
                    </a:lnTo>
                    <a:lnTo>
                      <a:pt x="1194" y="1615"/>
                    </a:lnTo>
                    <a:lnTo>
                      <a:pt x="1198" y="1602"/>
                    </a:lnTo>
                    <a:lnTo>
                      <a:pt x="1198" y="1582"/>
                    </a:lnTo>
                    <a:lnTo>
                      <a:pt x="1202" y="1564"/>
                    </a:lnTo>
                    <a:lnTo>
                      <a:pt x="1210" y="1543"/>
                    </a:lnTo>
                    <a:lnTo>
                      <a:pt x="1222" y="1521"/>
                    </a:lnTo>
                    <a:lnTo>
                      <a:pt x="1234" y="1508"/>
                    </a:lnTo>
                    <a:lnTo>
                      <a:pt x="1248" y="1506"/>
                    </a:lnTo>
                    <a:lnTo>
                      <a:pt x="1259" y="1511"/>
                    </a:lnTo>
                    <a:lnTo>
                      <a:pt x="1265" y="1515"/>
                    </a:lnTo>
                    <a:lnTo>
                      <a:pt x="1280" y="1519"/>
                    </a:lnTo>
                    <a:lnTo>
                      <a:pt x="1288" y="1526"/>
                    </a:lnTo>
                    <a:lnTo>
                      <a:pt x="1293" y="1533"/>
                    </a:lnTo>
                    <a:lnTo>
                      <a:pt x="1302" y="1553"/>
                    </a:lnTo>
                    <a:lnTo>
                      <a:pt x="1296" y="1570"/>
                    </a:lnTo>
                    <a:lnTo>
                      <a:pt x="1297" y="1571"/>
                    </a:lnTo>
                    <a:lnTo>
                      <a:pt x="1300" y="1568"/>
                    </a:lnTo>
                    <a:lnTo>
                      <a:pt x="1306" y="1560"/>
                    </a:lnTo>
                    <a:lnTo>
                      <a:pt x="1308" y="1555"/>
                    </a:lnTo>
                    <a:lnTo>
                      <a:pt x="1310" y="1535"/>
                    </a:lnTo>
                    <a:lnTo>
                      <a:pt x="1319" y="1527"/>
                    </a:lnTo>
                    <a:lnTo>
                      <a:pt x="1331" y="1530"/>
                    </a:lnTo>
                    <a:lnTo>
                      <a:pt x="1334" y="1532"/>
                    </a:lnTo>
                    <a:lnTo>
                      <a:pt x="1328" y="1520"/>
                    </a:lnTo>
                    <a:lnTo>
                      <a:pt x="1327" y="1499"/>
                    </a:lnTo>
                    <a:lnTo>
                      <a:pt x="1318" y="1495"/>
                    </a:lnTo>
                    <a:lnTo>
                      <a:pt x="1312" y="1489"/>
                    </a:lnTo>
                    <a:lnTo>
                      <a:pt x="1306" y="1478"/>
                    </a:lnTo>
                    <a:lnTo>
                      <a:pt x="1306" y="1469"/>
                    </a:lnTo>
                    <a:lnTo>
                      <a:pt x="1313" y="1466"/>
                    </a:lnTo>
                    <a:lnTo>
                      <a:pt x="1328" y="1456"/>
                    </a:lnTo>
                    <a:lnTo>
                      <a:pt x="1328" y="1447"/>
                    </a:lnTo>
                    <a:lnTo>
                      <a:pt x="1323" y="1431"/>
                    </a:lnTo>
                    <a:lnTo>
                      <a:pt x="1323" y="1422"/>
                    </a:lnTo>
                    <a:lnTo>
                      <a:pt x="1326" y="1411"/>
                    </a:lnTo>
                    <a:lnTo>
                      <a:pt x="1340" y="1387"/>
                    </a:lnTo>
                    <a:lnTo>
                      <a:pt x="1343" y="1368"/>
                    </a:lnTo>
                    <a:lnTo>
                      <a:pt x="1356" y="1361"/>
                    </a:lnTo>
                    <a:lnTo>
                      <a:pt x="1364" y="1360"/>
                    </a:lnTo>
                    <a:lnTo>
                      <a:pt x="1377" y="1353"/>
                    </a:lnTo>
                    <a:lnTo>
                      <a:pt x="1379" y="1355"/>
                    </a:lnTo>
                    <a:lnTo>
                      <a:pt x="1381" y="1354"/>
                    </a:lnTo>
                    <a:lnTo>
                      <a:pt x="1384" y="1354"/>
                    </a:lnTo>
                    <a:lnTo>
                      <a:pt x="1384" y="1339"/>
                    </a:lnTo>
                    <a:lnTo>
                      <a:pt x="1387" y="1324"/>
                    </a:lnTo>
                    <a:lnTo>
                      <a:pt x="1413" y="1291"/>
                    </a:lnTo>
                    <a:lnTo>
                      <a:pt x="1422" y="1285"/>
                    </a:lnTo>
                    <a:lnTo>
                      <a:pt x="1442" y="1282"/>
                    </a:lnTo>
                    <a:lnTo>
                      <a:pt x="1451" y="1290"/>
                    </a:lnTo>
                    <a:lnTo>
                      <a:pt x="1456" y="1297"/>
                    </a:lnTo>
                    <a:lnTo>
                      <a:pt x="1461" y="1303"/>
                    </a:lnTo>
                    <a:lnTo>
                      <a:pt x="1465" y="1305"/>
                    </a:lnTo>
                    <a:lnTo>
                      <a:pt x="1468" y="1304"/>
                    </a:lnTo>
                    <a:lnTo>
                      <a:pt x="1480" y="1290"/>
                    </a:lnTo>
                    <a:lnTo>
                      <a:pt x="1490" y="1285"/>
                    </a:lnTo>
                    <a:lnTo>
                      <a:pt x="1497" y="1282"/>
                    </a:lnTo>
                    <a:lnTo>
                      <a:pt x="1510" y="1275"/>
                    </a:lnTo>
                    <a:lnTo>
                      <a:pt x="1514" y="1271"/>
                    </a:lnTo>
                    <a:lnTo>
                      <a:pt x="1522" y="1259"/>
                    </a:lnTo>
                    <a:lnTo>
                      <a:pt x="1530" y="1250"/>
                    </a:lnTo>
                    <a:lnTo>
                      <a:pt x="1542" y="1243"/>
                    </a:lnTo>
                    <a:lnTo>
                      <a:pt x="1546" y="1236"/>
                    </a:lnTo>
                    <a:lnTo>
                      <a:pt x="1552" y="1220"/>
                    </a:lnTo>
                    <a:lnTo>
                      <a:pt x="1562" y="1203"/>
                    </a:lnTo>
                    <a:lnTo>
                      <a:pt x="1600" y="1161"/>
                    </a:lnTo>
                    <a:lnTo>
                      <a:pt x="1621" y="1143"/>
                    </a:lnTo>
                    <a:lnTo>
                      <a:pt x="1621" y="1143"/>
                    </a:lnTo>
                    <a:lnTo>
                      <a:pt x="1624" y="1127"/>
                    </a:lnTo>
                    <a:lnTo>
                      <a:pt x="1622" y="1116"/>
                    </a:lnTo>
                    <a:lnTo>
                      <a:pt x="1625" y="1110"/>
                    </a:lnTo>
                    <a:lnTo>
                      <a:pt x="1629" y="1106"/>
                    </a:lnTo>
                    <a:lnTo>
                      <a:pt x="1629" y="1101"/>
                    </a:lnTo>
                    <a:lnTo>
                      <a:pt x="1628" y="1098"/>
                    </a:lnTo>
                    <a:lnTo>
                      <a:pt x="1624" y="1095"/>
                    </a:lnTo>
                    <a:lnTo>
                      <a:pt x="1615" y="1087"/>
                    </a:lnTo>
                    <a:lnTo>
                      <a:pt x="1610" y="1078"/>
                    </a:lnTo>
                    <a:lnTo>
                      <a:pt x="1616" y="1067"/>
                    </a:lnTo>
                    <a:lnTo>
                      <a:pt x="1622" y="1062"/>
                    </a:lnTo>
                    <a:lnTo>
                      <a:pt x="1622" y="1060"/>
                    </a:lnTo>
                    <a:lnTo>
                      <a:pt x="1622" y="1051"/>
                    </a:lnTo>
                    <a:lnTo>
                      <a:pt x="1622" y="1046"/>
                    </a:lnTo>
                    <a:lnTo>
                      <a:pt x="1626" y="1033"/>
                    </a:lnTo>
                    <a:lnTo>
                      <a:pt x="1631" y="1023"/>
                    </a:lnTo>
                    <a:lnTo>
                      <a:pt x="1624" y="1008"/>
                    </a:lnTo>
                    <a:lnTo>
                      <a:pt x="1625" y="991"/>
                    </a:lnTo>
                    <a:lnTo>
                      <a:pt x="1639" y="991"/>
                    </a:lnTo>
                    <a:lnTo>
                      <a:pt x="1636" y="983"/>
                    </a:lnTo>
                    <a:lnTo>
                      <a:pt x="1638" y="971"/>
                    </a:lnTo>
                    <a:lnTo>
                      <a:pt x="1641" y="959"/>
                    </a:lnTo>
                    <a:lnTo>
                      <a:pt x="1641" y="949"/>
                    </a:lnTo>
                    <a:lnTo>
                      <a:pt x="1637" y="931"/>
                    </a:lnTo>
                    <a:lnTo>
                      <a:pt x="1636" y="920"/>
                    </a:lnTo>
                    <a:lnTo>
                      <a:pt x="1639" y="906"/>
                    </a:lnTo>
                    <a:lnTo>
                      <a:pt x="1646" y="878"/>
                    </a:lnTo>
                    <a:lnTo>
                      <a:pt x="1645" y="862"/>
                    </a:lnTo>
                    <a:lnTo>
                      <a:pt x="1647" y="849"/>
                    </a:lnTo>
                    <a:lnTo>
                      <a:pt x="1653" y="825"/>
                    </a:lnTo>
                    <a:lnTo>
                      <a:pt x="1656" y="821"/>
                    </a:lnTo>
                    <a:lnTo>
                      <a:pt x="1665" y="810"/>
                    </a:lnTo>
                    <a:lnTo>
                      <a:pt x="1666" y="793"/>
                    </a:lnTo>
                    <a:lnTo>
                      <a:pt x="1665" y="789"/>
                    </a:lnTo>
                    <a:lnTo>
                      <a:pt x="1660" y="772"/>
                    </a:lnTo>
                    <a:lnTo>
                      <a:pt x="1653" y="772"/>
                    </a:lnTo>
                    <a:lnTo>
                      <a:pt x="1651" y="765"/>
                    </a:lnTo>
                    <a:lnTo>
                      <a:pt x="1649" y="753"/>
                    </a:lnTo>
                    <a:lnTo>
                      <a:pt x="1654" y="731"/>
                    </a:lnTo>
                    <a:lnTo>
                      <a:pt x="1654" y="723"/>
                    </a:lnTo>
                    <a:lnTo>
                      <a:pt x="1652" y="718"/>
                    </a:lnTo>
                    <a:lnTo>
                      <a:pt x="1647" y="711"/>
                    </a:lnTo>
                    <a:lnTo>
                      <a:pt x="1637" y="697"/>
                    </a:lnTo>
                    <a:lnTo>
                      <a:pt x="1621" y="682"/>
                    </a:lnTo>
                    <a:lnTo>
                      <a:pt x="1615" y="671"/>
                    </a:lnTo>
                    <a:lnTo>
                      <a:pt x="1618" y="656"/>
                    </a:lnTo>
                    <a:lnTo>
                      <a:pt x="1628" y="646"/>
                    </a:lnTo>
                    <a:lnTo>
                      <a:pt x="1639" y="641"/>
                    </a:lnTo>
                    <a:lnTo>
                      <a:pt x="1651" y="638"/>
                    </a:lnTo>
                    <a:lnTo>
                      <a:pt x="1655" y="640"/>
                    </a:lnTo>
                    <a:lnTo>
                      <a:pt x="1669" y="627"/>
                    </a:lnTo>
                    <a:lnTo>
                      <a:pt x="1557" y="0"/>
                    </a:lnTo>
                    <a:lnTo>
                      <a:pt x="1477" y="43"/>
                    </a:lnTo>
                    <a:lnTo>
                      <a:pt x="1464" y="54"/>
                    </a:lnTo>
                    <a:lnTo>
                      <a:pt x="1445" y="62"/>
                    </a:lnTo>
                    <a:lnTo>
                      <a:pt x="1438" y="73"/>
                    </a:lnTo>
                    <a:lnTo>
                      <a:pt x="1425" y="78"/>
                    </a:lnTo>
                    <a:lnTo>
                      <a:pt x="1414" y="86"/>
                    </a:lnTo>
                    <a:lnTo>
                      <a:pt x="1390" y="95"/>
                    </a:lnTo>
                    <a:lnTo>
                      <a:pt x="1282" y="170"/>
                    </a:lnTo>
                    <a:lnTo>
                      <a:pt x="1176" y="291"/>
                    </a:lnTo>
                    <a:lnTo>
                      <a:pt x="1163" y="298"/>
                    </a:lnTo>
                    <a:lnTo>
                      <a:pt x="1150" y="308"/>
                    </a:lnTo>
                    <a:lnTo>
                      <a:pt x="1139" y="311"/>
                    </a:lnTo>
                    <a:lnTo>
                      <a:pt x="1125" y="307"/>
                    </a:lnTo>
                    <a:lnTo>
                      <a:pt x="1125" y="307"/>
                    </a:lnTo>
                    <a:lnTo>
                      <a:pt x="1116" y="316"/>
                    </a:lnTo>
                    <a:lnTo>
                      <a:pt x="1109" y="319"/>
                    </a:lnTo>
                    <a:lnTo>
                      <a:pt x="1099" y="320"/>
                    </a:lnTo>
                    <a:lnTo>
                      <a:pt x="1051" y="318"/>
                    </a:lnTo>
                    <a:lnTo>
                      <a:pt x="1037" y="320"/>
                    </a:lnTo>
                    <a:lnTo>
                      <a:pt x="992" y="341"/>
                    </a:lnTo>
                    <a:lnTo>
                      <a:pt x="967" y="361"/>
                    </a:lnTo>
                    <a:lnTo>
                      <a:pt x="950" y="369"/>
                    </a:lnTo>
                    <a:lnTo>
                      <a:pt x="925" y="374"/>
                    </a:lnTo>
                    <a:lnTo>
                      <a:pt x="921" y="377"/>
                    </a:lnTo>
                    <a:lnTo>
                      <a:pt x="917" y="382"/>
                    </a:lnTo>
                    <a:lnTo>
                      <a:pt x="901" y="396"/>
                    </a:lnTo>
                    <a:lnTo>
                      <a:pt x="890" y="402"/>
                    </a:lnTo>
                    <a:lnTo>
                      <a:pt x="870" y="404"/>
                    </a:lnTo>
                    <a:lnTo>
                      <a:pt x="852" y="399"/>
                    </a:lnTo>
                    <a:lnTo>
                      <a:pt x="831" y="387"/>
                    </a:lnTo>
                    <a:lnTo>
                      <a:pt x="826" y="394"/>
                    </a:lnTo>
                    <a:lnTo>
                      <a:pt x="806" y="384"/>
                    </a:lnTo>
                    <a:lnTo>
                      <a:pt x="797" y="381"/>
                    </a:lnTo>
                    <a:lnTo>
                      <a:pt x="790" y="381"/>
                    </a:lnTo>
                    <a:lnTo>
                      <a:pt x="788" y="381"/>
                    </a:lnTo>
                  </a:path>
                </a:pathLst>
              </a:custGeom>
              <a:solidFill>
                <a:srgbClr val="B1DDF6"/>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46" name="Freeform 192">
                <a:extLst>
                  <a:ext uri="{FF2B5EF4-FFF2-40B4-BE49-F238E27FC236}">
                    <a16:creationId xmlns:a16="http://schemas.microsoft.com/office/drawing/2014/main" id="{40604545-3597-ED54-CF50-27E1CF91B8EB}"/>
                  </a:ext>
                </a:extLst>
              </p:cNvPr>
              <p:cNvSpPr>
                <a:spLocks noChangeArrowheads="1"/>
              </p:cNvSpPr>
              <p:nvPr/>
            </p:nvSpPr>
            <p:spPr bwMode="auto">
              <a:xfrm>
                <a:off x="7954620" y="1823835"/>
                <a:ext cx="567144" cy="473658"/>
              </a:xfrm>
              <a:custGeom>
                <a:avLst/>
                <a:gdLst>
                  <a:gd name="T0" fmla="*/ 1686 w 2407"/>
                  <a:gd name="T1" fmla="*/ 1586 h 2011"/>
                  <a:gd name="T2" fmla="*/ 1736 w 2407"/>
                  <a:gd name="T3" fmla="*/ 1615 h 2011"/>
                  <a:gd name="T4" fmla="*/ 1774 w 2407"/>
                  <a:gd name="T5" fmla="*/ 1647 h 2011"/>
                  <a:gd name="T6" fmla="*/ 1794 w 2407"/>
                  <a:gd name="T7" fmla="*/ 1707 h 2011"/>
                  <a:gd name="T8" fmla="*/ 1867 w 2407"/>
                  <a:gd name="T9" fmla="*/ 1784 h 2011"/>
                  <a:gd name="T10" fmla="*/ 1934 w 2407"/>
                  <a:gd name="T11" fmla="*/ 1787 h 2011"/>
                  <a:gd name="T12" fmla="*/ 2262 w 2407"/>
                  <a:gd name="T13" fmla="*/ 1882 h 2011"/>
                  <a:gd name="T14" fmla="*/ 2220 w 2407"/>
                  <a:gd name="T15" fmla="*/ 1789 h 2011"/>
                  <a:gd name="T16" fmla="*/ 2251 w 2407"/>
                  <a:gd name="T17" fmla="*/ 1811 h 2011"/>
                  <a:gd name="T18" fmla="*/ 2303 w 2407"/>
                  <a:gd name="T19" fmla="*/ 1906 h 2011"/>
                  <a:gd name="T20" fmla="*/ 2301 w 2407"/>
                  <a:gd name="T21" fmla="*/ 1999 h 2011"/>
                  <a:gd name="T22" fmla="*/ 2329 w 2407"/>
                  <a:gd name="T23" fmla="*/ 1974 h 2011"/>
                  <a:gd name="T24" fmla="*/ 2370 w 2407"/>
                  <a:gd name="T25" fmla="*/ 1920 h 2011"/>
                  <a:gd name="T26" fmla="*/ 2372 w 2407"/>
                  <a:gd name="T27" fmla="*/ 1819 h 2011"/>
                  <a:gd name="T28" fmla="*/ 2301 w 2407"/>
                  <a:gd name="T29" fmla="*/ 1383 h 2011"/>
                  <a:gd name="T30" fmla="*/ 2294 w 2407"/>
                  <a:gd name="T31" fmla="*/ 970 h 2011"/>
                  <a:gd name="T32" fmla="*/ 2201 w 2407"/>
                  <a:gd name="T33" fmla="*/ 639 h 2011"/>
                  <a:gd name="T34" fmla="*/ 2177 w 2407"/>
                  <a:gd name="T35" fmla="*/ 674 h 2011"/>
                  <a:gd name="T36" fmla="*/ 2151 w 2407"/>
                  <a:gd name="T37" fmla="*/ 636 h 2011"/>
                  <a:gd name="T38" fmla="*/ 2136 w 2407"/>
                  <a:gd name="T39" fmla="*/ 545 h 2011"/>
                  <a:gd name="T40" fmla="*/ 2121 w 2407"/>
                  <a:gd name="T41" fmla="*/ 505 h 2011"/>
                  <a:gd name="T42" fmla="*/ 2082 w 2407"/>
                  <a:gd name="T43" fmla="*/ 373 h 2011"/>
                  <a:gd name="T44" fmla="*/ 2068 w 2407"/>
                  <a:gd name="T45" fmla="*/ 276 h 2011"/>
                  <a:gd name="T46" fmla="*/ 2052 w 2407"/>
                  <a:gd name="T47" fmla="*/ 233 h 2011"/>
                  <a:gd name="T48" fmla="*/ 2040 w 2407"/>
                  <a:gd name="T49" fmla="*/ 203 h 2011"/>
                  <a:gd name="T50" fmla="*/ 2029 w 2407"/>
                  <a:gd name="T51" fmla="*/ 159 h 2011"/>
                  <a:gd name="T52" fmla="*/ 2027 w 2407"/>
                  <a:gd name="T53" fmla="*/ 116 h 2011"/>
                  <a:gd name="T54" fmla="*/ 2034 w 2407"/>
                  <a:gd name="T55" fmla="*/ 87 h 2011"/>
                  <a:gd name="T56" fmla="*/ 2016 w 2407"/>
                  <a:gd name="T57" fmla="*/ 14 h 2011"/>
                  <a:gd name="T58" fmla="*/ 1483 w 2407"/>
                  <a:gd name="T59" fmla="*/ 126 h 2011"/>
                  <a:gd name="T60" fmla="*/ 1370 w 2407"/>
                  <a:gd name="T61" fmla="*/ 221 h 2011"/>
                  <a:gd name="T62" fmla="*/ 1239 w 2407"/>
                  <a:gd name="T63" fmla="*/ 452 h 2011"/>
                  <a:gd name="T64" fmla="*/ 1196 w 2407"/>
                  <a:gd name="T65" fmla="*/ 508 h 2011"/>
                  <a:gd name="T66" fmla="*/ 1063 w 2407"/>
                  <a:gd name="T67" fmla="*/ 658 h 2011"/>
                  <a:gd name="T68" fmla="*/ 1141 w 2407"/>
                  <a:gd name="T69" fmla="*/ 655 h 2011"/>
                  <a:gd name="T70" fmla="*/ 1142 w 2407"/>
                  <a:gd name="T71" fmla="*/ 692 h 2011"/>
                  <a:gd name="T72" fmla="*/ 1183 w 2407"/>
                  <a:gd name="T73" fmla="*/ 692 h 2011"/>
                  <a:gd name="T74" fmla="*/ 1159 w 2407"/>
                  <a:gd name="T75" fmla="*/ 733 h 2011"/>
                  <a:gd name="T76" fmla="*/ 1114 w 2407"/>
                  <a:gd name="T77" fmla="*/ 768 h 2011"/>
                  <a:gd name="T78" fmla="*/ 1154 w 2407"/>
                  <a:gd name="T79" fmla="*/ 831 h 2011"/>
                  <a:gd name="T80" fmla="*/ 1182 w 2407"/>
                  <a:gd name="T81" fmla="*/ 887 h 2011"/>
                  <a:gd name="T82" fmla="*/ 1099 w 2407"/>
                  <a:gd name="T83" fmla="*/ 939 h 2011"/>
                  <a:gd name="T84" fmla="*/ 1023 w 2407"/>
                  <a:gd name="T85" fmla="*/ 1019 h 2011"/>
                  <a:gd name="T86" fmla="*/ 938 w 2407"/>
                  <a:gd name="T87" fmla="*/ 1099 h 2011"/>
                  <a:gd name="T88" fmla="*/ 915 w 2407"/>
                  <a:gd name="T89" fmla="*/ 1114 h 2011"/>
                  <a:gd name="T90" fmla="*/ 716 w 2407"/>
                  <a:gd name="T91" fmla="*/ 1158 h 2011"/>
                  <a:gd name="T92" fmla="*/ 627 w 2407"/>
                  <a:gd name="T93" fmla="*/ 1132 h 2011"/>
                  <a:gd name="T94" fmla="*/ 229 w 2407"/>
                  <a:gd name="T95" fmla="*/ 1222 h 2011"/>
                  <a:gd name="T96" fmla="*/ 181 w 2407"/>
                  <a:gd name="T97" fmla="*/ 1318 h 2011"/>
                  <a:gd name="T98" fmla="*/ 250 w 2407"/>
                  <a:gd name="T99" fmla="*/ 1360 h 2011"/>
                  <a:gd name="T100" fmla="*/ 257 w 2407"/>
                  <a:gd name="T101" fmla="*/ 1412 h 2011"/>
                  <a:gd name="T102" fmla="*/ 272 w 2407"/>
                  <a:gd name="T103" fmla="*/ 1487 h 2011"/>
                  <a:gd name="T104" fmla="*/ 209 w 2407"/>
                  <a:gd name="T105" fmla="*/ 1566 h 2011"/>
                  <a:gd name="T106" fmla="*/ 160 w 2407"/>
                  <a:gd name="T107" fmla="*/ 1624 h 2011"/>
                  <a:gd name="T108" fmla="*/ 74 w 2407"/>
                  <a:gd name="T109" fmla="*/ 1715 h 2011"/>
                  <a:gd name="T110" fmla="*/ 0 w 2407"/>
                  <a:gd name="T111" fmla="*/ 1785 h 20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407" h="2011">
                    <a:moveTo>
                      <a:pt x="932" y="1722"/>
                    </a:moveTo>
                    <a:lnTo>
                      <a:pt x="1653" y="1566"/>
                    </a:lnTo>
                    <a:lnTo>
                      <a:pt x="1655" y="1576"/>
                    </a:lnTo>
                    <a:lnTo>
                      <a:pt x="1662" y="1579"/>
                    </a:lnTo>
                    <a:lnTo>
                      <a:pt x="1673" y="1581"/>
                    </a:lnTo>
                    <a:lnTo>
                      <a:pt x="1686" y="1586"/>
                    </a:lnTo>
                    <a:lnTo>
                      <a:pt x="1692" y="1597"/>
                    </a:lnTo>
                    <a:lnTo>
                      <a:pt x="1698" y="1616"/>
                    </a:lnTo>
                    <a:lnTo>
                      <a:pt x="1700" y="1617"/>
                    </a:lnTo>
                    <a:lnTo>
                      <a:pt x="1718" y="1609"/>
                    </a:lnTo>
                    <a:lnTo>
                      <a:pt x="1727" y="1611"/>
                    </a:lnTo>
                    <a:lnTo>
                      <a:pt x="1736" y="1615"/>
                    </a:lnTo>
                    <a:lnTo>
                      <a:pt x="1748" y="1617"/>
                    </a:lnTo>
                    <a:lnTo>
                      <a:pt x="1758" y="1626"/>
                    </a:lnTo>
                    <a:lnTo>
                      <a:pt x="1769" y="1627"/>
                    </a:lnTo>
                    <a:lnTo>
                      <a:pt x="1768" y="1642"/>
                    </a:lnTo>
                    <a:lnTo>
                      <a:pt x="1766" y="1646"/>
                    </a:lnTo>
                    <a:lnTo>
                      <a:pt x="1774" y="1647"/>
                    </a:lnTo>
                    <a:lnTo>
                      <a:pt x="1782" y="1652"/>
                    </a:lnTo>
                    <a:lnTo>
                      <a:pt x="1787" y="1667"/>
                    </a:lnTo>
                    <a:lnTo>
                      <a:pt x="1787" y="1675"/>
                    </a:lnTo>
                    <a:lnTo>
                      <a:pt x="1783" y="1680"/>
                    </a:lnTo>
                    <a:lnTo>
                      <a:pt x="1792" y="1697"/>
                    </a:lnTo>
                    <a:lnTo>
                      <a:pt x="1794" y="1707"/>
                    </a:lnTo>
                    <a:lnTo>
                      <a:pt x="1798" y="1733"/>
                    </a:lnTo>
                    <a:lnTo>
                      <a:pt x="1804" y="1737"/>
                    </a:lnTo>
                    <a:lnTo>
                      <a:pt x="1836" y="1776"/>
                    </a:lnTo>
                    <a:lnTo>
                      <a:pt x="1841" y="1779"/>
                    </a:lnTo>
                    <a:lnTo>
                      <a:pt x="1861" y="1780"/>
                    </a:lnTo>
                    <a:lnTo>
                      <a:pt x="1867" y="1784"/>
                    </a:lnTo>
                    <a:lnTo>
                      <a:pt x="1876" y="1790"/>
                    </a:lnTo>
                    <a:lnTo>
                      <a:pt x="1882" y="1790"/>
                    </a:lnTo>
                    <a:lnTo>
                      <a:pt x="1901" y="1784"/>
                    </a:lnTo>
                    <a:lnTo>
                      <a:pt x="1916" y="1790"/>
                    </a:lnTo>
                    <a:lnTo>
                      <a:pt x="1925" y="1784"/>
                    </a:lnTo>
                    <a:lnTo>
                      <a:pt x="1934" y="1787"/>
                    </a:lnTo>
                    <a:lnTo>
                      <a:pt x="1946" y="1802"/>
                    </a:lnTo>
                    <a:lnTo>
                      <a:pt x="1956" y="1814"/>
                    </a:lnTo>
                    <a:lnTo>
                      <a:pt x="1959" y="1820"/>
                    </a:lnTo>
                    <a:lnTo>
                      <a:pt x="2046" y="1847"/>
                    </a:lnTo>
                    <a:lnTo>
                      <a:pt x="2276" y="1919"/>
                    </a:lnTo>
                    <a:lnTo>
                      <a:pt x="2262" y="1882"/>
                    </a:lnTo>
                    <a:lnTo>
                      <a:pt x="2256" y="1853"/>
                    </a:lnTo>
                    <a:lnTo>
                      <a:pt x="2252" y="1848"/>
                    </a:lnTo>
                    <a:lnTo>
                      <a:pt x="2230" y="1831"/>
                    </a:lnTo>
                    <a:lnTo>
                      <a:pt x="2218" y="1805"/>
                    </a:lnTo>
                    <a:lnTo>
                      <a:pt x="2218" y="1797"/>
                    </a:lnTo>
                    <a:lnTo>
                      <a:pt x="2220" y="1789"/>
                    </a:lnTo>
                    <a:lnTo>
                      <a:pt x="2229" y="1777"/>
                    </a:lnTo>
                    <a:lnTo>
                      <a:pt x="2239" y="1765"/>
                    </a:lnTo>
                    <a:lnTo>
                      <a:pt x="2247" y="1791"/>
                    </a:lnTo>
                    <a:lnTo>
                      <a:pt x="2245" y="1801"/>
                    </a:lnTo>
                    <a:lnTo>
                      <a:pt x="2246" y="1805"/>
                    </a:lnTo>
                    <a:lnTo>
                      <a:pt x="2251" y="1811"/>
                    </a:lnTo>
                    <a:lnTo>
                      <a:pt x="2265" y="1818"/>
                    </a:lnTo>
                    <a:lnTo>
                      <a:pt x="2272" y="1822"/>
                    </a:lnTo>
                    <a:lnTo>
                      <a:pt x="2280" y="1832"/>
                    </a:lnTo>
                    <a:lnTo>
                      <a:pt x="2287" y="1847"/>
                    </a:lnTo>
                    <a:lnTo>
                      <a:pt x="2294" y="1866"/>
                    </a:lnTo>
                    <a:lnTo>
                      <a:pt x="2303" y="1906"/>
                    </a:lnTo>
                    <a:lnTo>
                      <a:pt x="2304" y="1916"/>
                    </a:lnTo>
                    <a:lnTo>
                      <a:pt x="2304" y="1938"/>
                    </a:lnTo>
                    <a:lnTo>
                      <a:pt x="2306" y="1959"/>
                    </a:lnTo>
                    <a:lnTo>
                      <a:pt x="2301" y="1981"/>
                    </a:lnTo>
                    <a:lnTo>
                      <a:pt x="2302" y="1990"/>
                    </a:lnTo>
                    <a:lnTo>
                      <a:pt x="2301" y="1999"/>
                    </a:lnTo>
                    <a:lnTo>
                      <a:pt x="2298" y="2010"/>
                    </a:lnTo>
                    <a:lnTo>
                      <a:pt x="2306" y="2003"/>
                    </a:lnTo>
                    <a:lnTo>
                      <a:pt x="2319" y="1997"/>
                    </a:lnTo>
                    <a:lnTo>
                      <a:pt x="2332" y="1993"/>
                    </a:lnTo>
                    <a:lnTo>
                      <a:pt x="2327" y="1985"/>
                    </a:lnTo>
                    <a:lnTo>
                      <a:pt x="2329" y="1974"/>
                    </a:lnTo>
                    <a:lnTo>
                      <a:pt x="2338" y="1970"/>
                    </a:lnTo>
                    <a:lnTo>
                      <a:pt x="2338" y="1963"/>
                    </a:lnTo>
                    <a:lnTo>
                      <a:pt x="2341" y="1954"/>
                    </a:lnTo>
                    <a:lnTo>
                      <a:pt x="2360" y="1924"/>
                    </a:lnTo>
                    <a:lnTo>
                      <a:pt x="2366" y="1921"/>
                    </a:lnTo>
                    <a:lnTo>
                      <a:pt x="2370" y="1920"/>
                    </a:lnTo>
                    <a:lnTo>
                      <a:pt x="2374" y="1910"/>
                    </a:lnTo>
                    <a:lnTo>
                      <a:pt x="2365" y="1906"/>
                    </a:lnTo>
                    <a:lnTo>
                      <a:pt x="2370" y="1899"/>
                    </a:lnTo>
                    <a:lnTo>
                      <a:pt x="2364" y="1893"/>
                    </a:lnTo>
                    <a:lnTo>
                      <a:pt x="2331" y="1862"/>
                    </a:lnTo>
                    <a:lnTo>
                      <a:pt x="2372" y="1819"/>
                    </a:lnTo>
                    <a:lnTo>
                      <a:pt x="2406" y="1786"/>
                    </a:lnTo>
                    <a:lnTo>
                      <a:pt x="2390" y="1770"/>
                    </a:lnTo>
                    <a:lnTo>
                      <a:pt x="2378" y="1757"/>
                    </a:lnTo>
                    <a:lnTo>
                      <a:pt x="2315" y="1393"/>
                    </a:lnTo>
                    <a:lnTo>
                      <a:pt x="2314" y="1393"/>
                    </a:lnTo>
                    <a:lnTo>
                      <a:pt x="2301" y="1383"/>
                    </a:lnTo>
                    <a:lnTo>
                      <a:pt x="2302" y="1351"/>
                    </a:lnTo>
                    <a:lnTo>
                      <a:pt x="2312" y="1044"/>
                    </a:lnTo>
                    <a:lnTo>
                      <a:pt x="2315" y="1039"/>
                    </a:lnTo>
                    <a:lnTo>
                      <a:pt x="2299" y="1015"/>
                    </a:lnTo>
                    <a:lnTo>
                      <a:pt x="2299" y="995"/>
                    </a:lnTo>
                    <a:lnTo>
                      <a:pt x="2294" y="970"/>
                    </a:lnTo>
                    <a:lnTo>
                      <a:pt x="2226" y="665"/>
                    </a:lnTo>
                    <a:lnTo>
                      <a:pt x="2221" y="662"/>
                    </a:lnTo>
                    <a:lnTo>
                      <a:pt x="2220" y="662"/>
                    </a:lnTo>
                    <a:lnTo>
                      <a:pt x="2218" y="661"/>
                    </a:lnTo>
                    <a:lnTo>
                      <a:pt x="2212" y="655"/>
                    </a:lnTo>
                    <a:lnTo>
                      <a:pt x="2201" y="639"/>
                    </a:lnTo>
                    <a:lnTo>
                      <a:pt x="2192" y="642"/>
                    </a:lnTo>
                    <a:lnTo>
                      <a:pt x="2192" y="644"/>
                    </a:lnTo>
                    <a:lnTo>
                      <a:pt x="2192" y="651"/>
                    </a:lnTo>
                    <a:lnTo>
                      <a:pt x="2189" y="662"/>
                    </a:lnTo>
                    <a:lnTo>
                      <a:pt x="2183" y="670"/>
                    </a:lnTo>
                    <a:lnTo>
                      <a:pt x="2177" y="674"/>
                    </a:lnTo>
                    <a:lnTo>
                      <a:pt x="2170" y="674"/>
                    </a:lnTo>
                    <a:lnTo>
                      <a:pt x="2167" y="672"/>
                    </a:lnTo>
                    <a:lnTo>
                      <a:pt x="2162" y="666"/>
                    </a:lnTo>
                    <a:lnTo>
                      <a:pt x="2158" y="661"/>
                    </a:lnTo>
                    <a:lnTo>
                      <a:pt x="2155" y="654"/>
                    </a:lnTo>
                    <a:lnTo>
                      <a:pt x="2151" y="636"/>
                    </a:lnTo>
                    <a:lnTo>
                      <a:pt x="2151" y="630"/>
                    </a:lnTo>
                    <a:lnTo>
                      <a:pt x="2158" y="583"/>
                    </a:lnTo>
                    <a:lnTo>
                      <a:pt x="2153" y="564"/>
                    </a:lnTo>
                    <a:lnTo>
                      <a:pt x="2151" y="561"/>
                    </a:lnTo>
                    <a:lnTo>
                      <a:pt x="2140" y="554"/>
                    </a:lnTo>
                    <a:lnTo>
                      <a:pt x="2136" y="545"/>
                    </a:lnTo>
                    <a:lnTo>
                      <a:pt x="2135" y="540"/>
                    </a:lnTo>
                    <a:lnTo>
                      <a:pt x="2137" y="529"/>
                    </a:lnTo>
                    <a:lnTo>
                      <a:pt x="2136" y="526"/>
                    </a:lnTo>
                    <a:lnTo>
                      <a:pt x="2135" y="522"/>
                    </a:lnTo>
                    <a:lnTo>
                      <a:pt x="2127" y="513"/>
                    </a:lnTo>
                    <a:lnTo>
                      <a:pt x="2121" y="505"/>
                    </a:lnTo>
                    <a:lnTo>
                      <a:pt x="2116" y="495"/>
                    </a:lnTo>
                    <a:lnTo>
                      <a:pt x="2110" y="473"/>
                    </a:lnTo>
                    <a:lnTo>
                      <a:pt x="2107" y="490"/>
                    </a:lnTo>
                    <a:lnTo>
                      <a:pt x="2090" y="441"/>
                    </a:lnTo>
                    <a:lnTo>
                      <a:pt x="2091" y="392"/>
                    </a:lnTo>
                    <a:lnTo>
                      <a:pt x="2082" y="373"/>
                    </a:lnTo>
                    <a:lnTo>
                      <a:pt x="2094" y="362"/>
                    </a:lnTo>
                    <a:lnTo>
                      <a:pt x="2108" y="335"/>
                    </a:lnTo>
                    <a:lnTo>
                      <a:pt x="2102" y="327"/>
                    </a:lnTo>
                    <a:lnTo>
                      <a:pt x="2081" y="280"/>
                    </a:lnTo>
                    <a:lnTo>
                      <a:pt x="2072" y="284"/>
                    </a:lnTo>
                    <a:lnTo>
                      <a:pt x="2068" y="276"/>
                    </a:lnTo>
                    <a:lnTo>
                      <a:pt x="2066" y="270"/>
                    </a:lnTo>
                    <a:lnTo>
                      <a:pt x="2065" y="261"/>
                    </a:lnTo>
                    <a:lnTo>
                      <a:pt x="2066" y="253"/>
                    </a:lnTo>
                    <a:lnTo>
                      <a:pt x="2066" y="250"/>
                    </a:lnTo>
                    <a:lnTo>
                      <a:pt x="2064" y="246"/>
                    </a:lnTo>
                    <a:lnTo>
                      <a:pt x="2052" y="233"/>
                    </a:lnTo>
                    <a:lnTo>
                      <a:pt x="2059" y="223"/>
                    </a:lnTo>
                    <a:lnTo>
                      <a:pt x="2059" y="219"/>
                    </a:lnTo>
                    <a:lnTo>
                      <a:pt x="2059" y="219"/>
                    </a:lnTo>
                    <a:lnTo>
                      <a:pt x="2052" y="218"/>
                    </a:lnTo>
                    <a:lnTo>
                      <a:pt x="2045" y="211"/>
                    </a:lnTo>
                    <a:lnTo>
                      <a:pt x="2040" y="203"/>
                    </a:lnTo>
                    <a:lnTo>
                      <a:pt x="2036" y="192"/>
                    </a:lnTo>
                    <a:lnTo>
                      <a:pt x="2032" y="193"/>
                    </a:lnTo>
                    <a:lnTo>
                      <a:pt x="2032" y="179"/>
                    </a:lnTo>
                    <a:lnTo>
                      <a:pt x="2027" y="173"/>
                    </a:lnTo>
                    <a:lnTo>
                      <a:pt x="2023" y="168"/>
                    </a:lnTo>
                    <a:lnTo>
                      <a:pt x="2029" y="159"/>
                    </a:lnTo>
                    <a:lnTo>
                      <a:pt x="2029" y="156"/>
                    </a:lnTo>
                    <a:lnTo>
                      <a:pt x="2024" y="143"/>
                    </a:lnTo>
                    <a:lnTo>
                      <a:pt x="2024" y="131"/>
                    </a:lnTo>
                    <a:lnTo>
                      <a:pt x="2030" y="122"/>
                    </a:lnTo>
                    <a:lnTo>
                      <a:pt x="2028" y="120"/>
                    </a:lnTo>
                    <a:lnTo>
                      <a:pt x="2027" y="116"/>
                    </a:lnTo>
                    <a:lnTo>
                      <a:pt x="2027" y="109"/>
                    </a:lnTo>
                    <a:lnTo>
                      <a:pt x="2030" y="99"/>
                    </a:lnTo>
                    <a:lnTo>
                      <a:pt x="2036" y="96"/>
                    </a:lnTo>
                    <a:lnTo>
                      <a:pt x="2037" y="91"/>
                    </a:lnTo>
                    <a:lnTo>
                      <a:pt x="2037" y="90"/>
                    </a:lnTo>
                    <a:lnTo>
                      <a:pt x="2034" y="87"/>
                    </a:lnTo>
                    <a:lnTo>
                      <a:pt x="2027" y="84"/>
                    </a:lnTo>
                    <a:lnTo>
                      <a:pt x="2022" y="74"/>
                    </a:lnTo>
                    <a:lnTo>
                      <a:pt x="2021" y="66"/>
                    </a:lnTo>
                    <a:lnTo>
                      <a:pt x="2020" y="56"/>
                    </a:lnTo>
                    <a:lnTo>
                      <a:pt x="2021" y="42"/>
                    </a:lnTo>
                    <a:lnTo>
                      <a:pt x="2016" y="14"/>
                    </a:lnTo>
                    <a:lnTo>
                      <a:pt x="2022" y="9"/>
                    </a:lnTo>
                    <a:lnTo>
                      <a:pt x="2021" y="3"/>
                    </a:lnTo>
                    <a:lnTo>
                      <a:pt x="2019" y="0"/>
                    </a:lnTo>
                    <a:lnTo>
                      <a:pt x="1539" y="117"/>
                    </a:lnTo>
                    <a:lnTo>
                      <a:pt x="1488" y="123"/>
                    </a:lnTo>
                    <a:lnTo>
                      <a:pt x="1483" y="126"/>
                    </a:lnTo>
                    <a:lnTo>
                      <a:pt x="1474" y="136"/>
                    </a:lnTo>
                    <a:lnTo>
                      <a:pt x="1449" y="153"/>
                    </a:lnTo>
                    <a:lnTo>
                      <a:pt x="1437" y="167"/>
                    </a:lnTo>
                    <a:lnTo>
                      <a:pt x="1430" y="173"/>
                    </a:lnTo>
                    <a:lnTo>
                      <a:pt x="1413" y="182"/>
                    </a:lnTo>
                    <a:lnTo>
                      <a:pt x="1370" y="221"/>
                    </a:lnTo>
                    <a:lnTo>
                      <a:pt x="1248" y="387"/>
                    </a:lnTo>
                    <a:lnTo>
                      <a:pt x="1235" y="416"/>
                    </a:lnTo>
                    <a:lnTo>
                      <a:pt x="1228" y="428"/>
                    </a:lnTo>
                    <a:lnTo>
                      <a:pt x="1231" y="432"/>
                    </a:lnTo>
                    <a:lnTo>
                      <a:pt x="1235" y="440"/>
                    </a:lnTo>
                    <a:lnTo>
                      <a:pt x="1239" y="452"/>
                    </a:lnTo>
                    <a:lnTo>
                      <a:pt x="1234" y="465"/>
                    </a:lnTo>
                    <a:lnTo>
                      <a:pt x="1217" y="482"/>
                    </a:lnTo>
                    <a:lnTo>
                      <a:pt x="1217" y="488"/>
                    </a:lnTo>
                    <a:lnTo>
                      <a:pt x="1215" y="493"/>
                    </a:lnTo>
                    <a:lnTo>
                      <a:pt x="1211" y="497"/>
                    </a:lnTo>
                    <a:lnTo>
                      <a:pt x="1196" y="508"/>
                    </a:lnTo>
                    <a:lnTo>
                      <a:pt x="1193" y="514"/>
                    </a:lnTo>
                    <a:lnTo>
                      <a:pt x="1153" y="566"/>
                    </a:lnTo>
                    <a:lnTo>
                      <a:pt x="1111" y="596"/>
                    </a:lnTo>
                    <a:lnTo>
                      <a:pt x="1061" y="650"/>
                    </a:lnTo>
                    <a:lnTo>
                      <a:pt x="1060" y="653"/>
                    </a:lnTo>
                    <a:lnTo>
                      <a:pt x="1063" y="658"/>
                    </a:lnTo>
                    <a:lnTo>
                      <a:pt x="1072" y="659"/>
                    </a:lnTo>
                    <a:lnTo>
                      <a:pt x="1083" y="668"/>
                    </a:lnTo>
                    <a:lnTo>
                      <a:pt x="1112" y="646"/>
                    </a:lnTo>
                    <a:lnTo>
                      <a:pt x="1118" y="653"/>
                    </a:lnTo>
                    <a:lnTo>
                      <a:pt x="1130" y="648"/>
                    </a:lnTo>
                    <a:lnTo>
                      <a:pt x="1141" y="655"/>
                    </a:lnTo>
                    <a:lnTo>
                      <a:pt x="1153" y="651"/>
                    </a:lnTo>
                    <a:lnTo>
                      <a:pt x="1150" y="670"/>
                    </a:lnTo>
                    <a:lnTo>
                      <a:pt x="1147" y="679"/>
                    </a:lnTo>
                    <a:lnTo>
                      <a:pt x="1141" y="689"/>
                    </a:lnTo>
                    <a:lnTo>
                      <a:pt x="1135" y="693"/>
                    </a:lnTo>
                    <a:lnTo>
                      <a:pt x="1142" y="692"/>
                    </a:lnTo>
                    <a:lnTo>
                      <a:pt x="1146" y="690"/>
                    </a:lnTo>
                    <a:lnTo>
                      <a:pt x="1155" y="678"/>
                    </a:lnTo>
                    <a:lnTo>
                      <a:pt x="1162" y="674"/>
                    </a:lnTo>
                    <a:lnTo>
                      <a:pt x="1174" y="674"/>
                    </a:lnTo>
                    <a:lnTo>
                      <a:pt x="1182" y="682"/>
                    </a:lnTo>
                    <a:lnTo>
                      <a:pt x="1183" y="692"/>
                    </a:lnTo>
                    <a:lnTo>
                      <a:pt x="1177" y="703"/>
                    </a:lnTo>
                    <a:lnTo>
                      <a:pt x="1170" y="709"/>
                    </a:lnTo>
                    <a:lnTo>
                      <a:pt x="1161" y="712"/>
                    </a:lnTo>
                    <a:lnTo>
                      <a:pt x="1159" y="714"/>
                    </a:lnTo>
                    <a:lnTo>
                      <a:pt x="1159" y="719"/>
                    </a:lnTo>
                    <a:lnTo>
                      <a:pt x="1159" y="733"/>
                    </a:lnTo>
                    <a:lnTo>
                      <a:pt x="1155" y="743"/>
                    </a:lnTo>
                    <a:lnTo>
                      <a:pt x="1142" y="760"/>
                    </a:lnTo>
                    <a:lnTo>
                      <a:pt x="1137" y="774"/>
                    </a:lnTo>
                    <a:lnTo>
                      <a:pt x="1112" y="764"/>
                    </a:lnTo>
                    <a:lnTo>
                      <a:pt x="1110" y="767"/>
                    </a:lnTo>
                    <a:lnTo>
                      <a:pt x="1114" y="768"/>
                    </a:lnTo>
                    <a:lnTo>
                      <a:pt x="1133" y="781"/>
                    </a:lnTo>
                    <a:lnTo>
                      <a:pt x="1136" y="787"/>
                    </a:lnTo>
                    <a:lnTo>
                      <a:pt x="1137" y="790"/>
                    </a:lnTo>
                    <a:lnTo>
                      <a:pt x="1143" y="798"/>
                    </a:lnTo>
                    <a:lnTo>
                      <a:pt x="1155" y="819"/>
                    </a:lnTo>
                    <a:lnTo>
                      <a:pt x="1154" y="831"/>
                    </a:lnTo>
                    <a:lnTo>
                      <a:pt x="1157" y="844"/>
                    </a:lnTo>
                    <a:lnTo>
                      <a:pt x="1163" y="840"/>
                    </a:lnTo>
                    <a:lnTo>
                      <a:pt x="1180" y="845"/>
                    </a:lnTo>
                    <a:lnTo>
                      <a:pt x="1166" y="876"/>
                    </a:lnTo>
                    <a:lnTo>
                      <a:pt x="1167" y="880"/>
                    </a:lnTo>
                    <a:lnTo>
                      <a:pt x="1182" y="887"/>
                    </a:lnTo>
                    <a:lnTo>
                      <a:pt x="1171" y="903"/>
                    </a:lnTo>
                    <a:lnTo>
                      <a:pt x="1159" y="924"/>
                    </a:lnTo>
                    <a:lnTo>
                      <a:pt x="1150" y="930"/>
                    </a:lnTo>
                    <a:lnTo>
                      <a:pt x="1124" y="941"/>
                    </a:lnTo>
                    <a:lnTo>
                      <a:pt x="1115" y="941"/>
                    </a:lnTo>
                    <a:lnTo>
                      <a:pt x="1099" y="939"/>
                    </a:lnTo>
                    <a:lnTo>
                      <a:pt x="1097" y="940"/>
                    </a:lnTo>
                    <a:lnTo>
                      <a:pt x="1084" y="960"/>
                    </a:lnTo>
                    <a:lnTo>
                      <a:pt x="1077" y="968"/>
                    </a:lnTo>
                    <a:lnTo>
                      <a:pt x="1042" y="995"/>
                    </a:lnTo>
                    <a:lnTo>
                      <a:pt x="1031" y="1006"/>
                    </a:lnTo>
                    <a:lnTo>
                      <a:pt x="1023" y="1019"/>
                    </a:lnTo>
                    <a:lnTo>
                      <a:pt x="1011" y="1059"/>
                    </a:lnTo>
                    <a:lnTo>
                      <a:pt x="997" y="1054"/>
                    </a:lnTo>
                    <a:lnTo>
                      <a:pt x="992" y="1059"/>
                    </a:lnTo>
                    <a:lnTo>
                      <a:pt x="971" y="1075"/>
                    </a:lnTo>
                    <a:lnTo>
                      <a:pt x="936" y="1091"/>
                    </a:lnTo>
                    <a:lnTo>
                      <a:pt x="938" y="1099"/>
                    </a:lnTo>
                    <a:lnTo>
                      <a:pt x="937" y="1102"/>
                    </a:lnTo>
                    <a:lnTo>
                      <a:pt x="937" y="1102"/>
                    </a:lnTo>
                    <a:lnTo>
                      <a:pt x="936" y="1109"/>
                    </a:lnTo>
                    <a:lnTo>
                      <a:pt x="929" y="1114"/>
                    </a:lnTo>
                    <a:lnTo>
                      <a:pt x="923" y="1116"/>
                    </a:lnTo>
                    <a:lnTo>
                      <a:pt x="915" y="1114"/>
                    </a:lnTo>
                    <a:lnTo>
                      <a:pt x="911" y="1113"/>
                    </a:lnTo>
                    <a:lnTo>
                      <a:pt x="903" y="1105"/>
                    </a:lnTo>
                    <a:lnTo>
                      <a:pt x="903" y="1105"/>
                    </a:lnTo>
                    <a:lnTo>
                      <a:pt x="774" y="1126"/>
                    </a:lnTo>
                    <a:lnTo>
                      <a:pt x="760" y="1132"/>
                    </a:lnTo>
                    <a:lnTo>
                      <a:pt x="716" y="1158"/>
                    </a:lnTo>
                    <a:lnTo>
                      <a:pt x="698" y="1162"/>
                    </a:lnTo>
                    <a:lnTo>
                      <a:pt x="678" y="1157"/>
                    </a:lnTo>
                    <a:lnTo>
                      <a:pt x="647" y="1140"/>
                    </a:lnTo>
                    <a:lnTo>
                      <a:pt x="634" y="1140"/>
                    </a:lnTo>
                    <a:lnTo>
                      <a:pt x="632" y="1134"/>
                    </a:lnTo>
                    <a:lnTo>
                      <a:pt x="627" y="1132"/>
                    </a:lnTo>
                    <a:lnTo>
                      <a:pt x="496" y="1135"/>
                    </a:lnTo>
                    <a:lnTo>
                      <a:pt x="453" y="1151"/>
                    </a:lnTo>
                    <a:lnTo>
                      <a:pt x="397" y="1154"/>
                    </a:lnTo>
                    <a:lnTo>
                      <a:pt x="289" y="1192"/>
                    </a:lnTo>
                    <a:lnTo>
                      <a:pt x="267" y="1208"/>
                    </a:lnTo>
                    <a:lnTo>
                      <a:pt x="229" y="1222"/>
                    </a:lnTo>
                    <a:lnTo>
                      <a:pt x="187" y="1248"/>
                    </a:lnTo>
                    <a:lnTo>
                      <a:pt x="169" y="1255"/>
                    </a:lnTo>
                    <a:lnTo>
                      <a:pt x="170" y="1255"/>
                    </a:lnTo>
                    <a:lnTo>
                      <a:pt x="181" y="1305"/>
                    </a:lnTo>
                    <a:lnTo>
                      <a:pt x="181" y="1312"/>
                    </a:lnTo>
                    <a:lnTo>
                      <a:pt x="181" y="1318"/>
                    </a:lnTo>
                    <a:lnTo>
                      <a:pt x="178" y="1325"/>
                    </a:lnTo>
                    <a:lnTo>
                      <a:pt x="179" y="1327"/>
                    </a:lnTo>
                    <a:lnTo>
                      <a:pt x="190" y="1331"/>
                    </a:lnTo>
                    <a:lnTo>
                      <a:pt x="233" y="1328"/>
                    </a:lnTo>
                    <a:lnTo>
                      <a:pt x="250" y="1343"/>
                    </a:lnTo>
                    <a:lnTo>
                      <a:pt x="250" y="1360"/>
                    </a:lnTo>
                    <a:lnTo>
                      <a:pt x="240" y="1375"/>
                    </a:lnTo>
                    <a:lnTo>
                      <a:pt x="239" y="1382"/>
                    </a:lnTo>
                    <a:lnTo>
                      <a:pt x="239" y="1382"/>
                    </a:lnTo>
                    <a:lnTo>
                      <a:pt x="247" y="1387"/>
                    </a:lnTo>
                    <a:lnTo>
                      <a:pt x="251" y="1393"/>
                    </a:lnTo>
                    <a:lnTo>
                      <a:pt x="257" y="1412"/>
                    </a:lnTo>
                    <a:lnTo>
                      <a:pt x="274" y="1435"/>
                    </a:lnTo>
                    <a:lnTo>
                      <a:pt x="276" y="1440"/>
                    </a:lnTo>
                    <a:lnTo>
                      <a:pt x="278" y="1453"/>
                    </a:lnTo>
                    <a:lnTo>
                      <a:pt x="280" y="1466"/>
                    </a:lnTo>
                    <a:lnTo>
                      <a:pt x="276" y="1480"/>
                    </a:lnTo>
                    <a:lnTo>
                      <a:pt x="272" y="1487"/>
                    </a:lnTo>
                    <a:lnTo>
                      <a:pt x="265" y="1494"/>
                    </a:lnTo>
                    <a:lnTo>
                      <a:pt x="237" y="1513"/>
                    </a:lnTo>
                    <a:lnTo>
                      <a:pt x="227" y="1523"/>
                    </a:lnTo>
                    <a:lnTo>
                      <a:pt x="220" y="1534"/>
                    </a:lnTo>
                    <a:lnTo>
                      <a:pt x="216" y="1552"/>
                    </a:lnTo>
                    <a:lnTo>
                      <a:pt x="209" y="1566"/>
                    </a:lnTo>
                    <a:lnTo>
                      <a:pt x="203" y="1571"/>
                    </a:lnTo>
                    <a:lnTo>
                      <a:pt x="196" y="1592"/>
                    </a:lnTo>
                    <a:lnTo>
                      <a:pt x="192" y="1598"/>
                    </a:lnTo>
                    <a:lnTo>
                      <a:pt x="188" y="1601"/>
                    </a:lnTo>
                    <a:lnTo>
                      <a:pt x="166" y="1613"/>
                    </a:lnTo>
                    <a:lnTo>
                      <a:pt x="160" y="1624"/>
                    </a:lnTo>
                    <a:lnTo>
                      <a:pt x="143" y="1640"/>
                    </a:lnTo>
                    <a:lnTo>
                      <a:pt x="123" y="1653"/>
                    </a:lnTo>
                    <a:lnTo>
                      <a:pt x="115" y="1668"/>
                    </a:lnTo>
                    <a:lnTo>
                      <a:pt x="106" y="1674"/>
                    </a:lnTo>
                    <a:lnTo>
                      <a:pt x="92" y="1701"/>
                    </a:lnTo>
                    <a:lnTo>
                      <a:pt x="74" y="1715"/>
                    </a:lnTo>
                    <a:lnTo>
                      <a:pt x="70" y="1722"/>
                    </a:lnTo>
                    <a:lnTo>
                      <a:pt x="62" y="1731"/>
                    </a:lnTo>
                    <a:lnTo>
                      <a:pt x="40" y="1744"/>
                    </a:lnTo>
                    <a:lnTo>
                      <a:pt x="17" y="1770"/>
                    </a:lnTo>
                    <a:lnTo>
                      <a:pt x="7" y="1777"/>
                    </a:lnTo>
                    <a:lnTo>
                      <a:pt x="0" y="1785"/>
                    </a:lnTo>
                    <a:lnTo>
                      <a:pt x="22" y="1901"/>
                    </a:lnTo>
                    <a:lnTo>
                      <a:pt x="932" y="1722"/>
                    </a:lnTo>
                  </a:path>
                </a:pathLst>
              </a:custGeom>
              <a:solidFill>
                <a:srgbClr val="B1DDF6"/>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47" name="Freeform 205">
                <a:extLst>
                  <a:ext uri="{FF2B5EF4-FFF2-40B4-BE49-F238E27FC236}">
                    <a16:creationId xmlns:a16="http://schemas.microsoft.com/office/drawing/2014/main" id="{6605C8D0-4FE1-28CB-C8F4-2B354ECC484B}"/>
                  </a:ext>
                </a:extLst>
              </p:cNvPr>
              <p:cNvSpPr>
                <a:spLocks noChangeArrowheads="1"/>
              </p:cNvSpPr>
              <p:nvPr/>
            </p:nvSpPr>
            <p:spPr bwMode="auto">
              <a:xfrm>
                <a:off x="7674164" y="2827243"/>
                <a:ext cx="792547" cy="350050"/>
              </a:xfrm>
              <a:custGeom>
                <a:avLst/>
                <a:gdLst>
                  <a:gd name="T0" fmla="*/ 3170 w 3363"/>
                  <a:gd name="T1" fmla="*/ 858 h 1486"/>
                  <a:gd name="T2" fmla="*/ 3198 w 3363"/>
                  <a:gd name="T3" fmla="*/ 790 h 1486"/>
                  <a:gd name="T4" fmla="*/ 3128 w 3363"/>
                  <a:gd name="T5" fmla="*/ 791 h 1486"/>
                  <a:gd name="T6" fmla="*/ 3071 w 3363"/>
                  <a:gd name="T7" fmla="*/ 828 h 1486"/>
                  <a:gd name="T8" fmla="*/ 2939 w 3363"/>
                  <a:gd name="T9" fmla="*/ 817 h 1486"/>
                  <a:gd name="T10" fmla="*/ 3003 w 3363"/>
                  <a:gd name="T11" fmla="*/ 805 h 1486"/>
                  <a:gd name="T12" fmla="*/ 3091 w 3363"/>
                  <a:gd name="T13" fmla="*/ 722 h 1486"/>
                  <a:gd name="T14" fmla="*/ 3075 w 3363"/>
                  <a:gd name="T15" fmla="*/ 662 h 1486"/>
                  <a:gd name="T16" fmla="*/ 2966 w 3363"/>
                  <a:gd name="T17" fmla="*/ 623 h 1486"/>
                  <a:gd name="T18" fmla="*/ 2855 w 3363"/>
                  <a:gd name="T19" fmla="*/ 573 h 1486"/>
                  <a:gd name="T20" fmla="*/ 3008 w 3363"/>
                  <a:gd name="T21" fmla="*/ 581 h 1486"/>
                  <a:gd name="T22" fmla="*/ 3044 w 3363"/>
                  <a:gd name="T23" fmla="*/ 514 h 1486"/>
                  <a:gd name="T24" fmla="*/ 3077 w 3363"/>
                  <a:gd name="T25" fmla="*/ 562 h 1486"/>
                  <a:gd name="T26" fmla="*/ 3146 w 3363"/>
                  <a:gd name="T27" fmla="*/ 558 h 1486"/>
                  <a:gd name="T28" fmla="*/ 3239 w 3363"/>
                  <a:gd name="T29" fmla="*/ 566 h 1486"/>
                  <a:gd name="T30" fmla="*/ 3280 w 3363"/>
                  <a:gd name="T31" fmla="*/ 486 h 1486"/>
                  <a:gd name="T32" fmla="*/ 3360 w 3363"/>
                  <a:gd name="T33" fmla="*/ 416 h 1486"/>
                  <a:gd name="T34" fmla="*/ 3347 w 3363"/>
                  <a:gd name="T35" fmla="*/ 335 h 1486"/>
                  <a:gd name="T36" fmla="*/ 3295 w 3363"/>
                  <a:gd name="T37" fmla="*/ 309 h 1486"/>
                  <a:gd name="T38" fmla="*/ 3225 w 3363"/>
                  <a:gd name="T39" fmla="*/ 432 h 1486"/>
                  <a:gd name="T40" fmla="*/ 3218 w 3363"/>
                  <a:gd name="T41" fmla="*/ 380 h 1486"/>
                  <a:gd name="T42" fmla="*/ 3211 w 3363"/>
                  <a:gd name="T43" fmla="*/ 314 h 1486"/>
                  <a:gd name="T44" fmla="*/ 3152 w 3363"/>
                  <a:gd name="T45" fmla="*/ 318 h 1486"/>
                  <a:gd name="T46" fmla="*/ 3031 w 3363"/>
                  <a:gd name="T47" fmla="*/ 327 h 1486"/>
                  <a:gd name="T48" fmla="*/ 2920 w 3363"/>
                  <a:gd name="T49" fmla="*/ 276 h 1486"/>
                  <a:gd name="T50" fmla="*/ 2919 w 3363"/>
                  <a:gd name="T51" fmla="*/ 153 h 1486"/>
                  <a:gd name="T52" fmla="*/ 2964 w 3363"/>
                  <a:gd name="T53" fmla="*/ 283 h 1486"/>
                  <a:gd name="T54" fmla="*/ 3055 w 3363"/>
                  <a:gd name="T55" fmla="*/ 242 h 1486"/>
                  <a:gd name="T56" fmla="*/ 3079 w 3363"/>
                  <a:gd name="T57" fmla="*/ 208 h 1486"/>
                  <a:gd name="T58" fmla="*/ 3126 w 3363"/>
                  <a:gd name="T59" fmla="*/ 183 h 1486"/>
                  <a:gd name="T60" fmla="*/ 3127 w 3363"/>
                  <a:gd name="T61" fmla="*/ 144 h 1486"/>
                  <a:gd name="T62" fmla="*/ 3130 w 3363"/>
                  <a:gd name="T63" fmla="*/ 118 h 1486"/>
                  <a:gd name="T64" fmla="*/ 3209 w 3363"/>
                  <a:gd name="T65" fmla="*/ 152 h 1486"/>
                  <a:gd name="T66" fmla="*/ 3230 w 3363"/>
                  <a:gd name="T67" fmla="*/ 116 h 1486"/>
                  <a:gd name="T68" fmla="*/ 3190 w 3363"/>
                  <a:gd name="T69" fmla="*/ 62 h 1486"/>
                  <a:gd name="T70" fmla="*/ 947 w 3363"/>
                  <a:gd name="T71" fmla="*/ 404 h 1486"/>
                  <a:gd name="T72" fmla="*/ 944 w 3363"/>
                  <a:gd name="T73" fmla="*/ 530 h 1486"/>
                  <a:gd name="T74" fmla="*/ 818 w 3363"/>
                  <a:gd name="T75" fmla="*/ 671 h 1486"/>
                  <a:gd name="T76" fmla="*/ 705 w 3363"/>
                  <a:gd name="T77" fmla="*/ 684 h 1486"/>
                  <a:gd name="T78" fmla="*/ 612 w 3363"/>
                  <a:gd name="T79" fmla="*/ 763 h 1486"/>
                  <a:gd name="T80" fmla="*/ 549 w 3363"/>
                  <a:gd name="T81" fmla="*/ 784 h 1486"/>
                  <a:gd name="T82" fmla="*/ 509 w 3363"/>
                  <a:gd name="T83" fmla="*/ 822 h 1486"/>
                  <a:gd name="T84" fmla="*/ 445 w 3363"/>
                  <a:gd name="T85" fmla="*/ 888 h 1486"/>
                  <a:gd name="T86" fmla="*/ 333 w 3363"/>
                  <a:gd name="T87" fmla="*/ 983 h 1486"/>
                  <a:gd name="T88" fmla="*/ 224 w 3363"/>
                  <a:gd name="T89" fmla="*/ 1032 h 1486"/>
                  <a:gd name="T90" fmla="*/ 102 w 3363"/>
                  <a:gd name="T91" fmla="*/ 1131 h 1486"/>
                  <a:gd name="T92" fmla="*/ 60 w 3363"/>
                  <a:gd name="T93" fmla="*/ 1212 h 1486"/>
                  <a:gd name="T94" fmla="*/ 489 w 3363"/>
                  <a:gd name="T95" fmla="*/ 1261 h 1486"/>
                  <a:gd name="T96" fmla="*/ 714 w 3363"/>
                  <a:gd name="T97" fmla="*/ 1145 h 1486"/>
                  <a:gd name="T98" fmla="*/ 1306 w 3363"/>
                  <a:gd name="T99" fmla="*/ 1055 h 1486"/>
                  <a:gd name="T100" fmla="*/ 1440 w 3363"/>
                  <a:gd name="T101" fmla="*/ 1192 h 1486"/>
                  <a:gd name="T102" fmla="*/ 2496 w 3363"/>
                  <a:gd name="T103" fmla="*/ 1436 h 1486"/>
                  <a:gd name="T104" fmla="*/ 2644 w 3363"/>
                  <a:gd name="T105" fmla="*/ 1409 h 1486"/>
                  <a:gd name="T106" fmla="*/ 2665 w 3363"/>
                  <a:gd name="T107" fmla="*/ 1330 h 1486"/>
                  <a:gd name="T108" fmla="*/ 2770 w 3363"/>
                  <a:gd name="T109" fmla="*/ 1121 h 1486"/>
                  <a:gd name="T110" fmla="*/ 2799 w 3363"/>
                  <a:gd name="T111" fmla="*/ 1035 h 1486"/>
                  <a:gd name="T112" fmla="*/ 2796 w 3363"/>
                  <a:gd name="T113" fmla="*/ 976 h 1486"/>
                  <a:gd name="T114" fmla="*/ 2841 w 3363"/>
                  <a:gd name="T115" fmla="*/ 1051 h 1486"/>
                  <a:gd name="T116" fmla="*/ 2909 w 3363"/>
                  <a:gd name="T117" fmla="*/ 981 h 1486"/>
                  <a:gd name="T118" fmla="*/ 3001 w 3363"/>
                  <a:gd name="T119" fmla="*/ 933 h 1486"/>
                  <a:gd name="T120" fmla="*/ 3125 w 3363"/>
                  <a:gd name="T121" fmla="*/ 881 h 1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363" h="1486">
                    <a:moveTo>
                      <a:pt x="3125" y="881"/>
                    </a:moveTo>
                    <a:lnTo>
                      <a:pt x="3141" y="890"/>
                    </a:lnTo>
                    <a:lnTo>
                      <a:pt x="3134" y="902"/>
                    </a:lnTo>
                    <a:lnTo>
                      <a:pt x="3135" y="902"/>
                    </a:lnTo>
                    <a:lnTo>
                      <a:pt x="3140" y="905"/>
                    </a:lnTo>
                    <a:lnTo>
                      <a:pt x="3146" y="906"/>
                    </a:lnTo>
                    <a:lnTo>
                      <a:pt x="3154" y="903"/>
                    </a:lnTo>
                    <a:lnTo>
                      <a:pt x="3150" y="893"/>
                    </a:lnTo>
                    <a:lnTo>
                      <a:pt x="3155" y="884"/>
                    </a:lnTo>
                    <a:lnTo>
                      <a:pt x="3161" y="877"/>
                    </a:lnTo>
                    <a:lnTo>
                      <a:pt x="3170" y="858"/>
                    </a:lnTo>
                    <a:lnTo>
                      <a:pt x="3178" y="845"/>
                    </a:lnTo>
                    <a:lnTo>
                      <a:pt x="3178" y="841"/>
                    </a:lnTo>
                    <a:lnTo>
                      <a:pt x="3176" y="833"/>
                    </a:lnTo>
                    <a:lnTo>
                      <a:pt x="3178" y="822"/>
                    </a:lnTo>
                    <a:lnTo>
                      <a:pt x="3192" y="820"/>
                    </a:lnTo>
                    <a:lnTo>
                      <a:pt x="3195" y="826"/>
                    </a:lnTo>
                    <a:lnTo>
                      <a:pt x="3202" y="820"/>
                    </a:lnTo>
                    <a:lnTo>
                      <a:pt x="3204" y="816"/>
                    </a:lnTo>
                    <a:lnTo>
                      <a:pt x="3200" y="812"/>
                    </a:lnTo>
                    <a:lnTo>
                      <a:pt x="3197" y="805"/>
                    </a:lnTo>
                    <a:lnTo>
                      <a:pt x="3198" y="790"/>
                    </a:lnTo>
                    <a:lnTo>
                      <a:pt x="3205" y="787"/>
                    </a:lnTo>
                    <a:lnTo>
                      <a:pt x="3200" y="789"/>
                    </a:lnTo>
                    <a:lnTo>
                      <a:pt x="3196" y="792"/>
                    </a:lnTo>
                    <a:lnTo>
                      <a:pt x="3193" y="804"/>
                    </a:lnTo>
                    <a:lnTo>
                      <a:pt x="3185" y="804"/>
                    </a:lnTo>
                    <a:lnTo>
                      <a:pt x="3170" y="812"/>
                    </a:lnTo>
                    <a:lnTo>
                      <a:pt x="3160" y="815"/>
                    </a:lnTo>
                    <a:lnTo>
                      <a:pt x="3149" y="811"/>
                    </a:lnTo>
                    <a:lnTo>
                      <a:pt x="3148" y="808"/>
                    </a:lnTo>
                    <a:lnTo>
                      <a:pt x="3132" y="793"/>
                    </a:lnTo>
                    <a:lnTo>
                      <a:pt x="3128" y="791"/>
                    </a:lnTo>
                    <a:lnTo>
                      <a:pt x="3119" y="793"/>
                    </a:lnTo>
                    <a:lnTo>
                      <a:pt x="3131" y="804"/>
                    </a:lnTo>
                    <a:lnTo>
                      <a:pt x="3141" y="827"/>
                    </a:lnTo>
                    <a:lnTo>
                      <a:pt x="3119" y="824"/>
                    </a:lnTo>
                    <a:lnTo>
                      <a:pt x="3096" y="815"/>
                    </a:lnTo>
                    <a:lnTo>
                      <a:pt x="3092" y="808"/>
                    </a:lnTo>
                    <a:lnTo>
                      <a:pt x="3089" y="806"/>
                    </a:lnTo>
                    <a:lnTo>
                      <a:pt x="3088" y="806"/>
                    </a:lnTo>
                    <a:lnTo>
                      <a:pt x="3085" y="807"/>
                    </a:lnTo>
                    <a:lnTo>
                      <a:pt x="3075" y="820"/>
                    </a:lnTo>
                    <a:lnTo>
                      <a:pt x="3071" y="828"/>
                    </a:lnTo>
                    <a:lnTo>
                      <a:pt x="3063" y="839"/>
                    </a:lnTo>
                    <a:lnTo>
                      <a:pt x="3055" y="845"/>
                    </a:lnTo>
                    <a:lnTo>
                      <a:pt x="3052" y="850"/>
                    </a:lnTo>
                    <a:lnTo>
                      <a:pt x="3044" y="855"/>
                    </a:lnTo>
                    <a:lnTo>
                      <a:pt x="3036" y="851"/>
                    </a:lnTo>
                    <a:lnTo>
                      <a:pt x="3031" y="847"/>
                    </a:lnTo>
                    <a:lnTo>
                      <a:pt x="3018" y="841"/>
                    </a:lnTo>
                    <a:lnTo>
                      <a:pt x="2999" y="839"/>
                    </a:lnTo>
                    <a:lnTo>
                      <a:pt x="2980" y="840"/>
                    </a:lnTo>
                    <a:lnTo>
                      <a:pt x="2959" y="835"/>
                    </a:lnTo>
                    <a:lnTo>
                      <a:pt x="2939" y="817"/>
                    </a:lnTo>
                    <a:lnTo>
                      <a:pt x="2924" y="798"/>
                    </a:lnTo>
                    <a:lnTo>
                      <a:pt x="2918" y="792"/>
                    </a:lnTo>
                    <a:lnTo>
                      <a:pt x="2908" y="790"/>
                    </a:lnTo>
                    <a:lnTo>
                      <a:pt x="2905" y="782"/>
                    </a:lnTo>
                    <a:lnTo>
                      <a:pt x="2866" y="740"/>
                    </a:lnTo>
                    <a:lnTo>
                      <a:pt x="2909" y="749"/>
                    </a:lnTo>
                    <a:lnTo>
                      <a:pt x="2933" y="773"/>
                    </a:lnTo>
                    <a:lnTo>
                      <a:pt x="2956" y="779"/>
                    </a:lnTo>
                    <a:lnTo>
                      <a:pt x="2978" y="795"/>
                    </a:lnTo>
                    <a:lnTo>
                      <a:pt x="2990" y="801"/>
                    </a:lnTo>
                    <a:lnTo>
                      <a:pt x="3003" y="805"/>
                    </a:lnTo>
                    <a:lnTo>
                      <a:pt x="3014" y="805"/>
                    </a:lnTo>
                    <a:lnTo>
                      <a:pt x="3029" y="801"/>
                    </a:lnTo>
                    <a:lnTo>
                      <a:pt x="3039" y="794"/>
                    </a:lnTo>
                    <a:lnTo>
                      <a:pt x="3044" y="782"/>
                    </a:lnTo>
                    <a:lnTo>
                      <a:pt x="3051" y="773"/>
                    </a:lnTo>
                    <a:lnTo>
                      <a:pt x="3067" y="759"/>
                    </a:lnTo>
                    <a:lnTo>
                      <a:pt x="3075" y="750"/>
                    </a:lnTo>
                    <a:lnTo>
                      <a:pt x="3071" y="740"/>
                    </a:lnTo>
                    <a:lnTo>
                      <a:pt x="3087" y="731"/>
                    </a:lnTo>
                    <a:lnTo>
                      <a:pt x="3091" y="723"/>
                    </a:lnTo>
                    <a:lnTo>
                      <a:pt x="3091" y="722"/>
                    </a:lnTo>
                    <a:lnTo>
                      <a:pt x="3088" y="724"/>
                    </a:lnTo>
                    <a:lnTo>
                      <a:pt x="3077" y="722"/>
                    </a:lnTo>
                    <a:lnTo>
                      <a:pt x="3071" y="719"/>
                    </a:lnTo>
                    <a:lnTo>
                      <a:pt x="3054" y="722"/>
                    </a:lnTo>
                    <a:lnTo>
                      <a:pt x="3036" y="719"/>
                    </a:lnTo>
                    <a:lnTo>
                      <a:pt x="3047" y="701"/>
                    </a:lnTo>
                    <a:lnTo>
                      <a:pt x="3052" y="696"/>
                    </a:lnTo>
                    <a:lnTo>
                      <a:pt x="3066" y="690"/>
                    </a:lnTo>
                    <a:lnTo>
                      <a:pt x="3076" y="679"/>
                    </a:lnTo>
                    <a:lnTo>
                      <a:pt x="3079" y="678"/>
                    </a:lnTo>
                    <a:lnTo>
                      <a:pt x="3075" y="662"/>
                    </a:lnTo>
                    <a:lnTo>
                      <a:pt x="3109" y="662"/>
                    </a:lnTo>
                    <a:lnTo>
                      <a:pt x="3109" y="660"/>
                    </a:lnTo>
                    <a:lnTo>
                      <a:pt x="3109" y="656"/>
                    </a:lnTo>
                    <a:lnTo>
                      <a:pt x="3111" y="648"/>
                    </a:lnTo>
                    <a:lnTo>
                      <a:pt x="3106" y="645"/>
                    </a:lnTo>
                    <a:lnTo>
                      <a:pt x="3100" y="638"/>
                    </a:lnTo>
                    <a:lnTo>
                      <a:pt x="3095" y="639"/>
                    </a:lnTo>
                    <a:lnTo>
                      <a:pt x="3055" y="634"/>
                    </a:lnTo>
                    <a:lnTo>
                      <a:pt x="3020" y="633"/>
                    </a:lnTo>
                    <a:lnTo>
                      <a:pt x="2993" y="624"/>
                    </a:lnTo>
                    <a:lnTo>
                      <a:pt x="2966" y="623"/>
                    </a:lnTo>
                    <a:lnTo>
                      <a:pt x="2959" y="621"/>
                    </a:lnTo>
                    <a:lnTo>
                      <a:pt x="2944" y="613"/>
                    </a:lnTo>
                    <a:lnTo>
                      <a:pt x="2928" y="608"/>
                    </a:lnTo>
                    <a:lnTo>
                      <a:pt x="2915" y="607"/>
                    </a:lnTo>
                    <a:lnTo>
                      <a:pt x="2899" y="622"/>
                    </a:lnTo>
                    <a:lnTo>
                      <a:pt x="2888" y="599"/>
                    </a:lnTo>
                    <a:lnTo>
                      <a:pt x="2886" y="597"/>
                    </a:lnTo>
                    <a:lnTo>
                      <a:pt x="2880" y="596"/>
                    </a:lnTo>
                    <a:lnTo>
                      <a:pt x="2871" y="593"/>
                    </a:lnTo>
                    <a:lnTo>
                      <a:pt x="2865" y="588"/>
                    </a:lnTo>
                    <a:lnTo>
                      <a:pt x="2855" y="573"/>
                    </a:lnTo>
                    <a:lnTo>
                      <a:pt x="2865" y="561"/>
                    </a:lnTo>
                    <a:lnTo>
                      <a:pt x="2883" y="571"/>
                    </a:lnTo>
                    <a:lnTo>
                      <a:pt x="2890" y="573"/>
                    </a:lnTo>
                    <a:lnTo>
                      <a:pt x="2910" y="574"/>
                    </a:lnTo>
                    <a:lnTo>
                      <a:pt x="2931" y="581"/>
                    </a:lnTo>
                    <a:lnTo>
                      <a:pt x="2941" y="582"/>
                    </a:lnTo>
                    <a:lnTo>
                      <a:pt x="2962" y="580"/>
                    </a:lnTo>
                    <a:lnTo>
                      <a:pt x="2974" y="584"/>
                    </a:lnTo>
                    <a:lnTo>
                      <a:pt x="2983" y="590"/>
                    </a:lnTo>
                    <a:lnTo>
                      <a:pt x="2989" y="591"/>
                    </a:lnTo>
                    <a:lnTo>
                      <a:pt x="3008" y="581"/>
                    </a:lnTo>
                    <a:lnTo>
                      <a:pt x="3017" y="582"/>
                    </a:lnTo>
                    <a:lnTo>
                      <a:pt x="3024" y="576"/>
                    </a:lnTo>
                    <a:lnTo>
                      <a:pt x="3035" y="571"/>
                    </a:lnTo>
                    <a:lnTo>
                      <a:pt x="3030" y="568"/>
                    </a:lnTo>
                    <a:lnTo>
                      <a:pt x="3033" y="559"/>
                    </a:lnTo>
                    <a:lnTo>
                      <a:pt x="3034" y="554"/>
                    </a:lnTo>
                    <a:lnTo>
                      <a:pt x="3031" y="550"/>
                    </a:lnTo>
                    <a:lnTo>
                      <a:pt x="3028" y="549"/>
                    </a:lnTo>
                    <a:lnTo>
                      <a:pt x="3005" y="548"/>
                    </a:lnTo>
                    <a:lnTo>
                      <a:pt x="3032" y="521"/>
                    </a:lnTo>
                    <a:lnTo>
                      <a:pt x="3044" y="514"/>
                    </a:lnTo>
                    <a:lnTo>
                      <a:pt x="3055" y="512"/>
                    </a:lnTo>
                    <a:lnTo>
                      <a:pt x="3076" y="513"/>
                    </a:lnTo>
                    <a:lnTo>
                      <a:pt x="3083" y="512"/>
                    </a:lnTo>
                    <a:lnTo>
                      <a:pt x="3105" y="502"/>
                    </a:lnTo>
                    <a:lnTo>
                      <a:pt x="3099" y="534"/>
                    </a:lnTo>
                    <a:lnTo>
                      <a:pt x="3088" y="542"/>
                    </a:lnTo>
                    <a:lnTo>
                      <a:pt x="3064" y="545"/>
                    </a:lnTo>
                    <a:lnTo>
                      <a:pt x="3065" y="545"/>
                    </a:lnTo>
                    <a:lnTo>
                      <a:pt x="3076" y="550"/>
                    </a:lnTo>
                    <a:lnTo>
                      <a:pt x="3078" y="560"/>
                    </a:lnTo>
                    <a:lnTo>
                      <a:pt x="3077" y="562"/>
                    </a:lnTo>
                    <a:lnTo>
                      <a:pt x="3099" y="566"/>
                    </a:lnTo>
                    <a:lnTo>
                      <a:pt x="3097" y="576"/>
                    </a:lnTo>
                    <a:lnTo>
                      <a:pt x="3104" y="571"/>
                    </a:lnTo>
                    <a:lnTo>
                      <a:pt x="3111" y="570"/>
                    </a:lnTo>
                    <a:lnTo>
                      <a:pt x="3113" y="563"/>
                    </a:lnTo>
                    <a:lnTo>
                      <a:pt x="3107" y="553"/>
                    </a:lnTo>
                    <a:lnTo>
                      <a:pt x="3116" y="540"/>
                    </a:lnTo>
                    <a:lnTo>
                      <a:pt x="3132" y="542"/>
                    </a:lnTo>
                    <a:lnTo>
                      <a:pt x="3140" y="556"/>
                    </a:lnTo>
                    <a:lnTo>
                      <a:pt x="3142" y="566"/>
                    </a:lnTo>
                    <a:lnTo>
                      <a:pt x="3146" y="558"/>
                    </a:lnTo>
                    <a:lnTo>
                      <a:pt x="3164" y="563"/>
                    </a:lnTo>
                    <a:lnTo>
                      <a:pt x="3170" y="569"/>
                    </a:lnTo>
                    <a:lnTo>
                      <a:pt x="3178" y="580"/>
                    </a:lnTo>
                    <a:lnTo>
                      <a:pt x="3185" y="582"/>
                    </a:lnTo>
                    <a:lnTo>
                      <a:pt x="3185" y="577"/>
                    </a:lnTo>
                    <a:lnTo>
                      <a:pt x="3192" y="570"/>
                    </a:lnTo>
                    <a:lnTo>
                      <a:pt x="3202" y="570"/>
                    </a:lnTo>
                    <a:lnTo>
                      <a:pt x="3208" y="579"/>
                    </a:lnTo>
                    <a:lnTo>
                      <a:pt x="3211" y="579"/>
                    </a:lnTo>
                    <a:lnTo>
                      <a:pt x="3234" y="575"/>
                    </a:lnTo>
                    <a:lnTo>
                      <a:pt x="3239" y="566"/>
                    </a:lnTo>
                    <a:lnTo>
                      <a:pt x="3245" y="560"/>
                    </a:lnTo>
                    <a:lnTo>
                      <a:pt x="3256" y="553"/>
                    </a:lnTo>
                    <a:lnTo>
                      <a:pt x="3254" y="551"/>
                    </a:lnTo>
                    <a:lnTo>
                      <a:pt x="3254" y="535"/>
                    </a:lnTo>
                    <a:lnTo>
                      <a:pt x="3262" y="518"/>
                    </a:lnTo>
                    <a:lnTo>
                      <a:pt x="3272" y="522"/>
                    </a:lnTo>
                    <a:lnTo>
                      <a:pt x="3274" y="516"/>
                    </a:lnTo>
                    <a:lnTo>
                      <a:pt x="3276" y="514"/>
                    </a:lnTo>
                    <a:lnTo>
                      <a:pt x="3268" y="504"/>
                    </a:lnTo>
                    <a:lnTo>
                      <a:pt x="3284" y="494"/>
                    </a:lnTo>
                    <a:lnTo>
                      <a:pt x="3280" y="486"/>
                    </a:lnTo>
                    <a:lnTo>
                      <a:pt x="3280" y="476"/>
                    </a:lnTo>
                    <a:lnTo>
                      <a:pt x="3291" y="471"/>
                    </a:lnTo>
                    <a:lnTo>
                      <a:pt x="3306" y="444"/>
                    </a:lnTo>
                    <a:lnTo>
                      <a:pt x="3302" y="427"/>
                    </a:lnTo>
                    <a:lnTo>
                      <a:pt x="3309" y="396"/>
                    </a:lnTo>
                    <a:lnTo>
                      <a:pt x="3325" y="425"/>
                    </a:lnTo>
                    <a:lnTo>
                      <a:pt x="3331" y="431"/>
                    </a:lnTo>
                    <a:lnTo>
                      <a:pt x="3343" y="423"/>
                    </a:lnTo>
                    <a:lnTo>
                      <a:pt x="3350" y="431"/>
                    </a:lnTo>
                    <a:lnTo>
                      <a:pt x="3349" y="424"/>
                    </a:lnTo>
                    <a:lnTo>
                      <a:pt x="3360" y="416"/>
                    </a:lnTo>
                    <a:lnTo>
                      <a:pt x="3362" y="408"/>
                    </a:lnTo>
                    <a:lnTo>
                      <a:pt x="3362" y="408"/>
                    </a:lnTo>
                    <a:lnTo>
                      <a:pt x="3351" y="397"/>
                    </a:lnTo>
                    <a:lnTo>
                      <a:pt x="3343" y="385"/>
                    </a:lnTo>
                    <a:lnTo>
                      <a:pt x="3341" y="375"/>
                    </a:lnTo>
                    <a:lnTo>
                      <a:pt x="3361" y="369"/>
                    </a:lnTo>
                    <a:lnTo>
                      <a:pt x="3360" y="363"/>
                    </a:lnTo>
                    <a:lnTo>
                      <a:pt x="3358" y="360"/>
                    </a:lnTo>
                    <a:lnTo>
                      <a:pt x="3350" y="351"/>
                    </a:lnTo>
                    <a:lnTo>
                      <a:pt x="3347" y="345"/>
                    </a:lnTo>
                    <a:lnTo>
                      <a:pt x="3347" y="335"/>
                    </a:lnTo>
                    <a:lnTo>
                      <a:pt x="3350" y="321"/>
                    </a:lnTo>
                    <a:lnTo>
                      <a:pt x="3348" y="314"/>
                    </a:lnTo>
                    <a:lnTo>
                      <a:pt x="3338" y="304"/>
                    </a:lnTo>
                    <a:lnTo>
                      <a:pt x="3336" y="298"/>
                    </a:lnTo>
                    <a:lnTo>
                      <a:pt x="3314" y="275"/>
                    </a:lnTo>
                    <a:lnTo>
                      <a:pt x="3301" y="285"/>
                    </a:lnTo>
                    <a:lnTo>
                      <a:pt x="3298" y="285"/>
                    </a:lnTo>
                    <a:lnTo>
                      <a:pt x="3300" y="285"/>
                    </a:lnTo>
                    <a:lnTo>
                      <a:pt x="3304" y="296"/>
                    </a:lnTo>
                    <a:lnTo>
                      <a:pt x="3304" y="303"/>
                    </a:lnTo>
                    <a:lnTo>
                      <a:pt x="3295" y="309"/>
                    </a:lnTo>
                    <a:lnTo>
                      <a:pt x="3288" y="309"/>
                    </a:lnTo>
                    <a:lnTo>
                      <a:pt x="3274" y="304"/>
                    </a:lnTo>
                    <a:lnTo>
                      <a:pt x="3265" y="295"/>
                    </a:lnTo>
                    <a:lnTo>
                      <a:pt x="3253" y="308"/>
                    </a:lnTo>
                    <a:lnTo>
                      <a:pt x="3266" y="365"/>
                    </a:lnTo>
                    <a:lnTo>
                      <a:pt x="3267" y="383"/>
                    </a:lnTo>
                    <a:lnTo>
                      <a:pt x="3261" y="431"/>
                    </a:lnTo>
                    <a:lnTo>
                      <a:pt x="3248" y="435"/>
                    </a:lnTo>
                    <a:lnTo>
                      <a:pt x="3242" y="427"/>
                    </a:lnTo>
                    <a:lnTo>
                      <a:pt x="3239" y="428"/>
                    </a:lnTo>
                    <a:lnTo>
                      <a:pt x="3225" y="432"/>
                    </a:lnTo>
                    <a:lnTo>
                      <a:pt x="3211" y="430"/>
                    </a:lnTo>
                    <a:lnTo>
                      <a:pt x="3190" y="407"/>
                    </a:lnTo>
                    <a:lnTo>
                      <a:pt x="3214" y="401"/>
                    </a:lnTo>
                    <a:lnTo>
                      <a:pt x="3229" y="403"/>
                    </a:lnTo>
                    <a:lnTo>
                      <a:pt x="3234" y="403"/>
                    </a:lnTo>
                    <a:lnTo>
                      <a:pt x="3231" y="400"/>
                    </a:lnTo>
                    <a:lnTo>
                      <a:pt x="3225" y="390"/>
                    </a:lnTo>
                    <a:lnTo>
                      <a:pt x="3230" y="384"/>
                    </a:lnTo>
                    <a:lnTo>
                      <a:pt x="3226" y="380"/>
                    </a:lnTo>
                    <a:lnTo>
                      <a:pt x="3226" y="380"/>
                    </a:lnTo>
                    <a:lnTo>
                      <a:pt x="3218" y="380"/>
                    </a:lnTo>
                    <a:lnTo>
                      <a:pt x="3209" y="378"/>
                    </a:lnTo>
                    <a:lnTo>
                      <a:pt x="3200" y="373"/>
                    </a:lnTo>
                    <a:lnTo>
                      <a:pt x="3186" y="359"/>
                    </a:lnTo>
                    <a:lnTo>
                      <a:pt x="3206" y="354"/>
                    </a:lnTo>
                    <a:lnTo>
                      <a:pt x="3216" y="356"/>
                    </a:lnTo>
                    <a:lnTo>
                      <a:pt x="3220" y="353"/>
                    </a:lnTo>
                    <a:lnTo>
                      <a:pt x="3220" y="348"/>
                    </a:lnTo>
                    <a:lnTo>
                      <a:pt x="3214" y="339"/>
                    </a:lnTo>
                    <a:lnTo>
                      <a:pt x="3203" y="332"/>
                    </a:lnTo>
                    <a:lnTo>
                      <a:pt x="3200" y="319"/>
                    </a:lnTo>
                    <a:lnTo>
                      <a:pt x="3211" y="314"/>
                    </a:lnTo>
                    <a:lnTo>
                      <a:pt x="3215" y="308"/>
                    </a:lnTo>
                    <a:lnTo>
                      <a:pt x="3216" y="304"/>
                    </a:lnTo>
                    <a:lnTo>
                      <a:pt x="3201" y="314"/>
                    </a:lnTo>
                    <a:lnTo>
                      <a:pt x="3200" y="280"/>
                    </a:lnTo>
                    <a:lnTo>
                      <a:pt x="3205" y="272"/>
                    </a:lnTo>
                    <a:lnTo>
                      <a:pt x="3197" y="270"/>
                    </a:lnTo>
                    <a:lnTo>
                      <a:pt x="3190" y="270"/>
                    </a:lnTo>
                    <a:lnTo>
                      <a:pt x="3155" y="281"/>
                    </a:lnTo>
                    <a:lnTo>
                      <a:pt x="3124" y="298"/>
                    </a:lnTo>
                    <a:lnTo>
                      <a:pt x="3131" y="301"/>
                    </a:lnTo>
                    <a:lnTo>
                      <a:pt x="3152" y="318"/>
                    </a:lnTo>
                    <a:lnTo>
                      <a:pt x="3122" y="322"/>
                    </a:lnTo>
                    <a:lnTo>
                      <a:pt x="3104" y="318"/>
                    </a:lnTo>
                    <a:lnTo>
                      <a:pt x="3097" y="319"/>
                    </a:lnTo>
                    <a:lnTo>
                      <a:pt x="3093" y="324"/>
                    </a:lnTo>
                    <a:lnTo>
                      <a:pt x="3086" y="329"/>
                    </a:lnTo>
                    <a:lnTo>
                      <a:pt x="3076" y="321"/>
                    </a:lnTo>
                    <a:lnTo>
                      <a:pt x="3074" y="314"/>
                    </a:lnTo>
                    <a:lnTo>
                      <a:pt x="3074" y="307"/>
                    </a:lnTo>
                    <a:lnTo>
                      <a:pt x="3067" y="307"/>
                    </a:lnTo>
                    <a:lnTo>
                      <a:pt x="3048" y="315"/>
                    </a:lnTo>
                    <a:lnTo>
                      <a:pt x="3031" y="327"/>
                    </a:lnTo>
                    <a:lnTo>
                      <a:pt x="3020" y="338"/>
                    </a:lnTo>
                    <a:lnTo>
                      <a:pt x="3013" y="340"/>
                    </a:lnTo>
                    <a:lnTo>
                      <a:pt x="3002" y="339"/>
                    </a:lnTo>
                    <a:lnTo>
                      <a:pt x="2941" y="352"/>
                    </a:lnTo>
                    <a:lnTo>
                      <a:pt x="2938" y="338"/>
                    </a:lnTo>
                    <a:lnTo>
                      <a:pt x="2946" y="318"/>
                    </a:lnTo>
                    <a:lnTo>
                      <a:pt x="2946" y="318"/>
                    </a:lnTo>
                    <a:lnTo>
                      <a:pt x="2940" y="307"/>
                    </a:lnTo>
                    <a:lnTo>
                      <a:pt x="2938" y="299"/>
                    </a:lnTo>
                    <a:lnTo>
                      <a:pt x="2925" y="288"/>
                    </a:lnTo>
                    <a:lnTo>
                      <a:pt x="2920" y="276"/>
                    </a:lnTo>
                    <a:lnTo>
                      <a:pt x="2912" y="265"/>
                    </a:lnTo>
                    <a:lnTo>
                      <a:pt x="2910" y="260"/>
                    </a:lnTo>
                    <a:lnTo>
                      <a:pt x="2903" y="226"/>
                    </a:lnTo>
                    <a:lnTo>
                      <a:pt x="2902" y="215"/>
                    </a:lnTo>
                    <a:lnTo>
                      <a:pt x="2904" y="203"/>
                    </a:lnTo>
                    <a:lnTo>
                      <a:pt x="2909" y="191"/>
                    </a:lnTo>
                    <a:lnTo>
                      <a:pt x="2915" y="181"/>
                    </a:lnTo>
                    <a:lnTo>
                      <a:pt x="2914" y="177"/>
                    </a:lnTo>
                    <a:lnTo>
                      <a:pt x="2905" y="170"/>
                    </a:lnTo>
                    <a:lnTo>
                      <a:pt x="2890" y="149"/>
                    </a:lnTo>
                    <a:lnTo>
                      <a:pt x="2919" y="153"/>
                    </a:lnTo>
                    <a:lnTo>
                      <a:pt x="2931" y="158"/>
                    </a:lnTo>
                    <a:lnTo>
                      <a:pt x="2939" y="171"/>
                    </a:lnTo>
                    <a:lnTo>
                      <a:pt x="2938" y="189"/>
                    </a:lnTo>
                    <a:lnTo>
                      <a:pt x="2936" y="195"/>
                    </a:lnTo>
                    <a:lnTo>
                      <a:pt x="2932" y="202"/>
                    </a:lnTo>
                    <a:lnTo>
                      <a:pt x="2931" y="206"/>
                    </a:lnTo>
                    <a:lnTo>
                      <a:pt x="2930" y="226"/>
                    </a:lnTo>
                    <a:lnTo>
                      <a:pt x="2935" y="237"/>
                    </a:lnTo>
                    <a:lnTo>
                      <a:pt x="2948" y="256"/>
                    </a:lnTo>
                    <a:lnTo>
                      <a:pt x="2959" y="280"/>
                    </a:lnTo>
                    <a:lnTo>
                      <a:pt x="2964" y="283"/>
                    </a:lnTo>
                    <a:lnTo>
                      <a:pt x="2965" y="283"/>
                    </a:lnTo>
                    <a:lnTo>
                      <a:pt x="2971" y="265"/>
                    </a:lnTo>
                    <a:lnTo>
                      <a:pt x="2986" y="275"/>
                    </a:lnTo>
                    <a:lnTo>
                      <a:pt x="3000" y="289"/>
                    </a:lnTo>
                    <a:lnTo>
                      <a:pt x="3006" y="288"/>
                    </a:lnTo>
                    <a:lnTo>
                      <a:pt x="3018" y="284"/>
                    </a:lnTo>
                    <a:lnTo>
                      <a:pt x="3026" y="280"/>
                    </a:lnTo>
                    <a:lnTo>
                      <a:pt x="3036" y="272"/>
                    </a:lnTo>
                    <a:lnTo>
                      <a:pt x="3046" y="262"/>
                    </a:lnTo>
                    <a:lnTo>
                      <a:pt x="3043" y="251"/>
                    </a:lnTo>
                    <a:lnTo>
                      <a:pt x="3055" y="242"/>
                    </a:lnTo>
                    <a:lnTo>
                      <a:pt x="3072" y="235"/>
                    </a:lnTo>
                    <a:lnTo>
                      <a:pt x="3059" y="230"/>
                    </a:lnTo>
                    <a:lnTo>
                      <a:pt x="3051" y="223"/>
                    </a:lnTo>
                    <a:lnTo>
                      <a:pt x="3035" y="217"/>
                    </a:lnTo>
                    <a:lnTo>
                      <a:pt x="3027" y="210"/>
                    </a:lnTo>
                    <a:lnTo>
                      <a:pt x="3001" y="175"/>
                    </a:lnTo>
                    <a:lnTo>
                      <a:pt x="3036" y="190"/>
                    </a:lnTo>
                    <a:lnTo>
                      <a:pt x="3048" y="196"/>
                    </a:lnTo>
                    <a:lnTo>
                      <a:pt x="3056" y="192"/>
                    </a:lnTo>
                    <a:lnTo>
                      <a:pt x="3068" y="203"/>
                    </a:lnTo>
                    <a:lnTo>
                      <a:pt x="3079" y="208"/>
                    </a:lnTo>
                    <a:lnTo>
                      <a:pt x="3123" y="216"/>
                    </a:lnTo>
                    <a:lnTo>
                      <a:pt x="3124" y="216"/>
                    </a:lnTo>
                    <a:lnTo>
                      <a:pt x="3106" y="201"/>
                    </a:lnTo>
                    <a:lnTo>
                      <a:pt x="3101" y="199"/>
                    </a:lnTo>
                    <a:lnTo>
                      <a:pt x="3094" y="196"/>
                    </a:lnTo>
                    <a:lnTo>
                      <a:pt x="3089" y="191"/>
                    </a:lnTo>
                    <a:lnTo>
                      <a:pt x="3085" y="184"/>
                    </a:lnTo>
                    <a:lnTo>
                      <a:pt x="3081" y="168"/>
                    </a:lnTo>
                    <a:lnTo>
                      <a:pt x="3096" y="168"/>
                    </a:lnTo>
                    <a:lnTo>
                      <a:pt x="3106" y="174"/>
                    </a:lnTo>
                    <a:lnTo>
                      <a:pt x="3126" y="183"/>
                    </a:lnTo>
                    <a:lnTo>
                      <a:pt x="3135" y="192"/>
                    </a:lnTo>
                    <a:lnTo>
                      <a:pt x="3149" y="197"/>
                    </a:lnTo>
                    <a:lnTo>
                      <a:pt x="3153" y="196"/>
                    </a:lnTo>
                    <a:lnTo>
                      <a:pt x="3152" y="190"/>
                    </a:lnTo>
                    <a:lnTo>
                      <a:pt x="3174" y="182"/>
                    </a:lnTo>
                    <a:lnTo>
                      <a:pt x="3173" y="182"/>
                    </a:lnTo>
                    <a:lnTo>
                      <a:pt x="3167" y="171"/>
                    </a:lnTo>
                    <a:lnTo>
                      <a:pt x="3156" y="167"/>
                    </a:lnTo>
                    <a:lnTo>
                      <a:pt x="3151" y="163"/>
                    </a:lnTo>
                    <a:lnTo>
                      <a:pt x="3142" y="152"/>
                    </a:lnTo>
                    <a:lnTo>
                      <a:pt x="3127" y="144"/>
                    </a:lnTo>
                    <a:lnTo>
                      <a:pt x="3120" y="142"/>
                    </a:lnTo>
                    <a:lnTo>
                      <a:pt x="3108" y="141"/>
                    </a:lnTo>
                    <a:lnTo>
                      <a:pt x="3102" y="134"/>
                    </a:lnTo>
                    <a:lnTo>
                      <a:pt x="3102" y="132"/>
                    </a:lnTo>
                    <a:lnTo>
                      <a:pt x="3096" y="132"/>
                    </a:lnTo>
                    <a:lnTo>
                      <a:pt x="3103" y="126"/>
                    </a:lnTo>
                    <a:lnTo>
                      <a:pt x="3103" y="124"/>
                    </a:lnTo>
                    <a:lnTo>
                      <a:pt x="3107" y="112"/>
                    </a:lnTo>
                    <a:lnTo>
                      <a:pt x="3113" y="107"/>
                    </a:lnTo>
                    <a:lnTo>
                      <a:pt x="3128" y="108"/>
                    </a:lnTo>
                    <a:lnTo>
                      <a:pt x="3130" y="118"/>
                    </a:lnTo>
                    <a:lnTo>
                      <a:pt x="3140" y="119"/>
                    </a:lnTo>
                    <a:lnTo>
                      <a:pt x="3149" y="121"/>
                    </a:lnTo>
                    <a:lnTo>
                      <a:pt x="3160" y="127"/>
                    </a:lnTo>
                    <a:lnTo>
                      <a:pt x="3170" y="135"/>
                    </a:lnTo>
                    <a:lnTo>
                      <a:pt x="3179" y="136"/>
                    </a:lnTo>
                    <a:lnTo>
                      <a:pt x="3185" y="139"/>
                    </a:lnTo>
                    <a:lnTo>
                      <a:pt x="3198" y="152"/>
                    </a:lnTo>
                    <a:lnTo>
                      <a:pt x="3203" y="155"/>
                    </a:lnTo>
                    <a:lnTo>
                      <a:pt x="3210" y="156"/>
                    </a:lnTo>
                    <a:lnTo>
                      <a:pt x="3214" y="156"/>
                    </a:lnTo>
                    <a:lnTo>
                      <a:pt x="3209" y="152"/>
                    </a:lnTo>
                    <a:lnTo>
                      <a:pt x="3217" y="144"/>
                    </a:lnTo>
                    <a:lnTo>
                      <a:pt x="3216" y="141"/>
                    </a:lnTo>
                    <a:lnTo>
                      <a:pt x="3212" y="135"/>
                    </a:lnTo>
                    <a:lnTo>
                      <a:pt x="3205" y="118"/>
                    </a:lnTo>
                    <a:lnTo>
                      <a:pt x="3203" y="117"/>
                    </a:lnTo>
                    <a:lnTo>
                      <a:pt x="3196" y="112"/>
                    </a:lnTo>
                    <a:lnTo>
                      <a:pt x="3182" y="95"/>
                    </a:lnTo>
                    <a:lnTo>
                      <a:pt x="3205" y="92"/>
                    </a:lnTo>
                    <a:lnTo>
                      <a:pt x="3214" y="94"/>
                    </a:lnTo>
                    <a:lnTo>
                      <a:pt x="3233" y="105"/>
                    </a:lnTo>
                    <a:lnTo>
                      <a:pt x="3230" y="116"/>
                    </a:lnTo>
                    <a:lnTo>
                      <a:pt x="3231" y="116"/>
                    </a:lnTo>
                    <a:lnTo>
                      <a:pt x="3242" y="120"/>
                    </a:lnTo>
                    <a:lnTo>
                      <a:pt x="3246" y="128"/>
                    </a:lnTo>
                    <a:lnTo>
                      <a:pt x="3248" y="135"/>
                    </a:lnTo>
                    <a:lnTo>
                      <a:pt x="3260" y="141"/>
                    </a:lnTo>
                    <a:lnTo>
                      <a:pt x="3263" y="144"/>
                    </a:lnTo>
                    <a:lnTo>
                      <a:pt x="3237" y="102"/>
                    </a:lnTo>
                    <a:lnTo>
                      <a:pt x="3221" y="87"/>
                    </a:lnTo>
                    <a:lnTo>
                      <a:pt x="3215" y="79"/>
                    </a:lnTo>
                    <a:lnTo>
                      <a:pt x="3204" y="74"/>
                    </a:lnTo>
                    <a:lnTo>
                      <a:pt x="3190" y="62"/>
                    </a:lnTo>
                    <a:lnTo>
                      <a:pt x="3178" y="45"/>
                    </a:lnTo>
                    <a:lnTo>
                      <a:pt x="3179" y="44"/>
                    </a:lnTo>
                    <a:lnTo>
                      <a:pt x="3171" y="39"/>
                    </a:lnTo>
                    <a:lnTo>
                      <a:pt x="3159" y="28"/>
                    </a:lnTo>
                    <a:lnTo>
                      <a:pt x="3153" y="16"/>
                    </a:lnTo>
                    <a:lnTo>
                      <a:pt x="3152" y="8"/>
                    </a:lnTo>
                    <a:lnTo>
                      <a:pt x="3151" y="0"/>
                    </a:lnTo>
                    <a:lnTo>
                      <a:pt x="2816" y="69"/>
                    </a:lnTo>
                    <a:lnTo>
                      <a:pt x="2129" y="202"/>
                    </a:lnTo>
                    <a:lnTo>
                      <a:pt x="1372" y="336"/>
                    </a:lnTo>
                    <a:lnTo>
                      <a:pt x="947" y="404"/>
                    </a:lnTo>
                    <a:lnTo>
                      <a:pt x="942" y="404"/>
                    </a:lnTo>
                    <a:lnTo>
                      <a:pt x="933" y="427"/>
                    </a:lnTo>
                    <a:lnTo>
                      <a:pt x="932" y="433"/>
                    </a:lnTo>
                    <a:lnTo>
                      <a:pt x="940" y="446"/>
                    </a:lnTo>
                    <a:lnTo>
                      <a:pt x="941" y="452"/>
                    </a:lnTo>
                    <a:lnTo>
                      <a:pt x="938" y="472"/>
                    </a:lnTo>
                    <a:lnTo>
                      <a:pt x="931" y="499"/>
                    </a:lnTo>
                    <a:lnTo>
                      <a:pt x="931" y="499"/>
                    </a:lnTo>
                    <a:lnTo>
                      <a:pt x="936" y="506"/>
                    </a:lnTo>
                    <a:lnTo>
                      <a:pt x="948" y="521"/>
                    </a:lnTo>
                    <a:lnTo>
                      <a:pt x="944" y="530"/>
                    </a:lnTo>
                    <a:lnTo>
                      <a:pt x="936" y="532"/>
                    </a:lnTo>
                    <a:lnTo>
                      <a:pt x="924" y="533"/>
                    </a:lnTo>
                    <a:lnTo>
                      <a:pt x="902" y="529"/>
                    </a:lnTo>
                    <a:lnTo>
                      <a:pt x="902" y="529"/>
                    </a:lnTo>
                    <a:lnTo>
                      <a:pt x="876" y="554"/>
                    </a:lnTo>
                    <a:lnTo>
                      <a:pt x="867" y="564"/>
                    </a:lnTo>
                    <a:lnTo>
                      <a:pt x="840" y="645"/>
                    </a:lnTo>
                    <a:lnTo>
                      <a:pt x="837" y="651"/>
                    </a:lnTo>
                    <a:lnTo>
                      <a:pt x="831" y="658"/>
                    </a:lnTo>
                    <a:lnTo>
                      <a:pt x="828" y="660"/>
                    </a:lnTo>
                    <a:lnTo>
                      <a:pt x="818" y="671"/>
                    </a:lnTo>
                    <a:lnTo>
                      <a:pt x="808" y="675"/>
                    </a:lnTo>
                    <a:lnTo>
                      <a:pt x="793" y="673"/>
                    </a:lnTo>
                    <a:lnTo>
                      <a:pt x="784" y="667"/>
                    </a:lnTo>
                    <a:lnTo>
                      <a:pt x="778" y="655"/>
                    </a:lnTo>
                    <a:lnTo>
                      <a:pt x="763" y="655"/>
                    </a:lnTo>
                    <a:lnTo>
                      <a:pt x="759" y="653"/>
                    </a:lnTo>
                    <a:lnTo>
                      <a:pt x="756" y="655"/>
                    </a:lnTo>
                    <a:lnTo>
                      <a:pt x="742" y="669"/>
                    </a:lnTo>
                    <a:lnTo>
                      <a:pt x="730" y="670"/>
                    </a:lnTo>
                    <a:lnTo>
                      <a:pt x="722" y="676"/>
                    </a:lnTo>
                    <a:lnTo>
                      <a:pt x="705" y="684"/>
                    </a:lnTo>
                    <a:lnTo>
                      <a:pt x="700" y="688"/>
                    </a:lnTo>
                    <a:lnTo>
                      <a:pt x="694" y="694"/>
                    </a:lnTo>
                    <a:lnTo>
                      <a:pt x="681" y="715"/>
                    </a:lnTo>
                    <a:lnTo>
                      <a:pt x="677" y="730"/>
                    </a:lnTo>
                    <a:lnTo>
                      <a:pt x="662" y="752"/>
                    </a:lnTo>
                    <a:lnTo>
                      <a:pt x="660" y="753"/>
                    </a:lnTo>
                    <a:lnTo>
                      <a:pt x="640" y="770"/>
                    </a:lnTo>
                    <a:lnTo>
                      <a:pt x="631" y="773"/>
                    </a:lnTo>
                    <a:lnTo>
                      <a:pt x="623" y="771"/>
                    </a:lnTo>
                    <a:lnTo>
                      <a:pt x="614" y="765"/>
                    </a:lnTo>
                    <a:lnTo>
                      <a:pt x="612" y="763"/>
                    </a:lnTo>
                    <a:lnTo>
                      <a:pt x="606" y="751"/>
                    </a:lnTo>
                    <a:lnTo>
                      <a:pt x="606" y="747"/>
                    </a:lnTo>
                    <a:lnTo>
                      <a:pt x="607" y="735"/>
                    </a:lnTo>
                    <a:lnTo>
                      <a:pt x="602" y="729"/>
                    </a:lnTo>
                    <a:lnTo>
                      <a:pt x="601" y="730"/>
                    </a:lnTo>
                    <a:lnTo>
                      <a:pt x="585" y="741"/>
                    </a:lnTo>
                    <a:lnTo>
                      <a:pt x="575" y="747"/>
                    </a:lnTo>
                    <a:lnTo>
                      <a:pt x="554" y="763"/>
                    </a:lnTo>
                    <a:lnTo>
                      <a:pt x="554" y="770"/>
                    </a:lnTo>
                    <a:lnTo>
                      <a:pt x="552" y="779"/>
                    </a:lnTo>
                    <a:lnTo>
                      <a:pt x="549" y="784"/>
                    </a:lnTo>
                    <a:lnTo>
                      <a:pt x="544" y="797"/>
                    </a:lnTo>
                    <a:lnTo>
                      <a:pt x="534" y="803"/>
                    </a:lnTo>
                    <a:lnTo>
                      <a:pt x="527" y="802"/>
                    </a:lnTo>
                    <a:lnTo>
                      <a:pt x="517" y="796"/>
                    </a:lnTo>
                    <a:lnTo>
                      <a:pt x="511" y="795"/>
                    </a:lnTo>
                    <a:lnTo>
                      <a:pt x="505" y="797"/>
                    </a:lnTo>
                    <a:lnTo>
                      <a:pt x="503" y="799"/>
                    </a:lnTo>
                    <a:lnTo>
                      <a:pt x="501" y="803"/>
                    </a:lnTo>
                    <a:lnTo>
                      <a:pt x="503" y="808"/>
                    </a:lnTo>
                    <a:lnTo>
                      <a:pt x="509" y="818"/>
                    </a:lnTo>
                    <a:lnTo>
                      <a:pt x="509" y="822"/>
                    </a:lnTo>
                    <a:lnTo>
                      <a:pt x="507" y="828"/>
                    </a:lnTo>
                    <a:lnTo>
                      <a:pt x="504" y="835"/>
                    </a:lnTo>
                    <a:lnTo>
                      <a:pt x="503" y="842"/>
                    </a:lnTo>
                    <a:lnTo>
                      <a:pt x="502" y="848"/>
                    </a:lnTo>
                    <a:lnTo>
                      <a:pt x="493" y="866"/>
                    </a:lnTo>
                    <a:lnTo>
                      <a:pt x="483" y="882"/>
                    </a:lnTo>
                    <a:lnTo>
                      <a:pt x="474" y="888"/>
                    </a:lnTo>
                    <a:lnTo>
                      <a:pt x="466" y="887"/>
                    </a:lnTo>
                    <a:lnTo>
                      <a:pt x="450" y="888"/>
                    </a:lnTo>
                    <a:lnTo>
                      <a:pt x="446" y="887"/>
                    </a:lnTo>
                    <a:lnTo>
                      <a:pt x="445" y="888"/>
                    </a:lnTo>
                    <a:lnTo>
                      <a:pt x="426" y="901"/>
                    </a:lnTo>
                    <a:lnTo>
                      <a:pt x="409" y="910"/>
                    </a:lnTo>
                    <a:lnTo>
                      <a:pt x="400" y="923"/>
                    </a:lnTo>
                    <a:lnTo>
                      <a:pt x="396" y="926"/>
                    </a:lnTo>
                    <a:lnTo>
                      <a:pt x="383" y="935"/>
                    </a:lnTo>
                    <a:lnTo>
                      <a:pt x="375" y="946"/>
                    </a:lnTo>
                    <a:lnTo>
                      <a:pt x="368" y="959"/>
                    </a:lnTo>
                    <a:lnTo>
                      <a:pt x="357" y="964"/>
                    </a:lnTo>
                    <a:lnTo>
                      <a:pt x="353" y="963"/>
                    </a:lnTo>
                    <a:lnTo>
                      <a:pt x="348" y="964"/>
                    </a:lnTo>
                    <a:lnTo>
                      <a:pt x="333" y="983"/>
                    </a:lnTo>
                    <a:lnTo>
                      <a:pt x="310" y="999"/>
                    </a:lnTo>
                    <a:lnTo>
                      <a:pt x="307" y="1004"/>
                    </a:lnTo>
                    <a:lnTo>
                      <a:pt x="295" y="1018"/>
                    </a:lnTo>
                    <a:lnTo>
                      <a:pt x="292" y="1021"/>
                    </a:lnTo>
                    <a:lnTo>
                      <a:pt x="260" y="1032"/>
                    </a:lnTo>
                    <a:lnTo>
                      <a:pt x="250" y="1029"/>
                    </a:lnTo>
                    <a:lnTo>
                      <a:pt x="246" y="1027"/>
                    </a:lnTo>
                    <a:lnTo>
                      <a:pt x="246" y="1027"/>
                    </a:lnTo>
                    <a:lnTo>
                      <a:pt x="239" y="1030"/>
                    </a:lnTo>
                    <a:lnTo>
                      <a:pt x="227" y="1033"/>
                    </a:lnTo>
                    <a:lnTo>
                      <a:pt x="224" y="1032"/>
                    </a:lnTo>
                    <a:lnTo>
                      <a:pt x="211" y="1037"/>
                    </a:lnTo>
                    <a:lnTo>
                      <a:pt x="196" y="1038"/>
                    </a:lnTo>
                    <a:lnTo>
                      <a:pt x="182" y="1044"/>
                    </a:lnTo>
                    <a:lnTo>
                      <a:pt x="162" y="1062"/>
                    </a:lnTo>
                    <a:lnTo>
                      <a:pt x="141" y="1072"/>
                    </a:lnTo>
                    <a:lnTo>
                      <a:pt x="134" y="1089"/>
                    </a:lnTo>
                    <a:lnTo>
                      <a:pt x="130" y="1095"/>
                    </a:lnTo>
                    <a:lnTo>
                      <a:pt x="127" y="1097"/>
                    </a:lnTo>
                    <a:lnTo>
                      <a:pt x="106" y="1110"/>
                    </a:lnTo>
                    <a:lnTo>
                      <a:pt x="99" y="1122"/>
                    </a:lnTo>
                    <a:lnTo>
                      <a:pt x="102" y="1131"/>
                    </a:lnTo>
                    <a:lnTo>
                      <a:pt x="103" y="1135"/>
                    </a:lnTo>
                    <a:lnTo>
                      <a:pt x="101" y="1143"/>
                    </a:lnTo>
                    <a:lnTo>
                      <a:pt x="95" y="1156"/>
                    </a:lnTo>
                    <a:lnTo>
                      <a:pt x="94" y="1161"/>
                    </a:lnTo>
                    <a:lnTo>
                      <a:pt x="94" y="1162"/>
                    </a:lnTo>
                    <a:lnTo>
                      <a:pt x="96" y="1179"/>
                    </a:lnTo>
                    <a:lnTo>
                      <a:pt x="93" y="1187"/>
                    </a:lnTo>
                    <a:lnTo>
                      <a:pt x="90" y="1191"/>
                    </a:lnTo>
                    <a:lnTo>
                      <a:pt x="75" y="1210"/>
                    </a:lnTo>
                    <a:lnTo>
                      <a:pt x="71" y="1211"/>
                    </a:lnTo>
                    <a:lnTo>
                      <a:pt x="60" y="1212"/>
                    </a:lnTo>
                    <a:lnTo>
                      <a:pt x="28" y="1218"/>
                    </a:lnTo>
                    <a:lnTo>
                      <a:pt x="21" y="1216"/>
                    </a:lnTo>
                    <a:lnTo>
                      <a:pt x="18" y="1213"/>
                    </a:lnTo>
                    <a:lnTo>
                      <a:pt x="18" y="1213"/>
                    </a:lnTo>
                    <a:lnTo>
                      <a:pt x="10" y="1219"/>
                    </a:lnTo>
                    <a:lnTo>
                      <a:pt x="4" y="1226"/>
                    </a:lnTo>
                    <a:lnTo>
                      <a:pt x="0" y="1236"/>
                    </a:lnTo>
                    <a:lnTo>
                      <a:pt x="0" y="1255"/>
                    </a:lnTo>
                    <a:lnTo>
                      <a:pt x="5" y="1339"/>
                    </a:lnTo>
                    <a:lnTo>
                      <a:pt x="489" y="1260"/>
                    </a:lnTo>
                    <a:lnTo>
                      <a:pt x="489" y="1261"/>
                    </a:lnTo>
                    <a:lnTo>
                      <a:pt x="489" y="1261"/>
                    </a:lnTo>
                    <a:lnTo>
                      <a:pt x="600" y="1204"/>
                    </a:lnTo>
                    <a:lnTo>
                      <a:pt x="619" y="1196"/>
                    </a:lnTo>
                    <a:lnTo>
                      <a:pt x="623" y="1202"/>
                    </a:lnTo>
                    <a:lnTo>
                      <a:pt x="640" y="1188"/>
                    </a:lnTo>
                    <a:lnTo>
                      <a:pt x="642" y="1179"/>
                    </a:lnTo>
                    <a:lnTo>
                      <a:pt x="647" y="1173"/>
                    </a:lnTo>
                    <a:lnTo>
                      <a:pt x="659" y="1171"/>
                    </a:lnTo>
                    <a:lnTo>
                      <a:pt x="674" y="1160"/>
                    </a:lnTo>
                    <a:lnTo>
                      <a:pt x="698" y="1148"/>
                    </a:lnTo>
                    <a:lnTo>
                      <a:pt x="714" y="1145"/>
                    </a:lnTo>
                    <a:lnTo>
                      <a:pt x="720" y="1138"/>
                    </a:lnTo>
                    <a:lnTo>
                      <a:pt x="726" y="1135"/>
                    </a:lnTo>
                    <a:lnTo>
                      <a:pt x="738" y="1133"/>
                    </a:lnTo>
                    <a:lnTo>
                      <a:pt x="740" y="1126"/>
                    </a:lnTo>
                    <a:lnTo>
                      <a:pt x="744" y="1119"/>
                    </a:lnTo>
                    <a:lnTo>
                      <a:pt x="758" y="1109"/>
                    </a:lnTo>
                    <a:lnTo>
                      <a:pt x="763" y="1108"/>
                    </a:lnTo>
                    <a:lnTo>
                      <a:pt x="772" y="1116"/>
                    </a:lnTo>
                    <a:lnTo>
                      <a:pt x="799" y="1109"/>
                    </a:lnTo>
                    <a:lnTo>
                      <a:pt x="1298" y="1052"/>
                    </a:lnTo>
                    <a:lnTo>
                      <a:pt x="1306" y="1055"/>
                    </a:lnTo>
                    <a:lnTo>
                      <a:pt x="1315" y="1063"/>
                    </a:lnTo>
                    <a:lnTo>
                      <a:pt x="1317" y="1071"/>
                    </a:lnTo>
                    <a:lnTo>
                      <a:pt x="1318" y="1076"/>
                    </a:lnTo>
                    <a:lnTo>
                      <a:pt x="1314" y="1091"/>
                    </a:lnTo>
                    <a:lnTo>
                      <a:pt x="1315" y="1095"/>
                    </a:lnTo>
                    <a:lnTo>
                      <a:pt x="1347" y="1063"/>
                    </a:lnTo>
                    <a:lnTo>
                      <a:pt x="1356" y="1064"/>
                    </a:lnTo>
                    <a:lnTo>
                      <a:pt x="1361" y="1067"/>
                    </a:lnTo>
                    <a:lnTo>
                      <a:pt x="1431" y="1134"/>
                    </a:lnTo>
                    <a:lnTo>
                      <a:pt x="1432" y="1138"/>
                    </a:lnTo>
                    <a:lnTo>
                      <a:pt x="1440" y="1192"/>
                    </a:lnTo>
                    <a:lnTo>
                      <a:pt x="1872" y="1124"/>
                    </a:lnTo>
                    <a:lnTo>
                      <a:pt x="1885" y="1124"/>
                    </a:lnTo>
                    <a:lnTo>
                      <a:pt x="1899" y="1126"/>
                    </a:lnTo>
                    <a:lnTo>
                      <a:pt x="2415" y="1485"/>
                    </a:lnTo>
                    <a:lnTo>
                      <a:pt x="2431" y="1477"/>
                    </a:lnTo>
                    <a:lnTo>
                      <a:pt x="2432" y="1484"/>
                    </a:lnTo>
                    <a:lnTo>
                      <a:pt x="2451" y="1473"/>
                    </a:lnTo>
                    <a:lnTo>
                      <a:pt x="2474" y="1461"/>
                    </a:lnTo>
                    <a:lnTo>
                      <a:pt x="2480" y="1456"/>
                    </a:lnTo>
                    <a:lnTo>
                      <a:pt x="2481" y="1438"/>
                    </a:lnTo>
                    <a:lnTo>
                      <a:pt x="2496" y="1436"/>
                    </a:lnTo>
                    <a:lnTo>
                      <a:pt x="2504" y="1454"/>
                    </a:lnTo>
                    <a:lnTo>
                      <a:pt x="2507" y="1454"/>
                    </a:lnTo>
                    <a:lnTo>
                      <a:pt x="2540" y="1440"/>
                    </a:lnTo>
                    <a:lnTo>
                      <a:pt x="2557" y="1441"/>
                    </a:lnTo>
                    <a:lnTo>
                      <a:pt x="2578" y="1437"/>
                    </a:lnTo>
                    <a:lnTo>
                      <a:pt x="2586" y="1436"/>
                    </a:lnTo>
                    <a:lnTo>
                      <a:pt x="2627" y="1439"/>
                    </a:lnTo>
                    <a:lnTo>
                      <a:pt x="2630" y="1439"/>
                    </a:lnTo>
                    <a:lnTo>
                      <a:pt x="2632" y="1437"/>
                    </a:lnTo>
                    <a:lnTo>
                      <a:pt x="2634" y="1434"/>
                    </a:lnTo>
                    <a:lnTo>
                      <a:pt x="2644" y="1409"/>
                    </a:lnTo>
                    <a:lnTo>
                      <a:pt x="2647" y="1391"/>
                    </a:lnTo>
                    <a:lnTo>
                      <a:pt x="2647" y="1386"/>
                    </a:lnTo>
                    <a:lnTo>
                      <a:pt x="2644" y="1371"/>
                    </a:lnTo>
                    <a:lnTo>
                      <a:pt x="2643" y="1361"/>
                    </a:lnTo>
                    <a:lnTo>
                      <a:pt x="2644" y="1355"/>
                    </a:lnTo>
                    <a:lnTo>
                      <a:pt x="2639" y="1347"/>
                    </a:lnTo>
                    <a:lnTo>
                      <a:pt x="2627" y="1311"/>
                    </a:lnTo>
                    <a:lnTo>
                      <a:pt x="2622" y="1288"/>
                    </a:lnTo>
                    <a:lnTo>
                      <a:pt x="2639" y="1286"/>
                    </a:lnTo>
                    <a:lnTo>
                      <a:pt x="2652" y="1311"/>
                    </a:lnTo>
                    <a:lnTo>
                      <a:pt x="2665" y="1330"/>
                    </a:lnTo>
                    <a:lnTo>
                      <a:pt x="2664" y="1346"/>
                    </a:lnTo>
                    <a:lnTo>
                      <a:pt x="2668" y="1361"/>
                    </a:lnTo>
                    <a:lnTo>
                      <a:pt x="2666" y="1322"/>
                    </a:lnTo>
                    <a:lnTo>
                      <a:pt x="2667" y="1312"/>
                    </a:lnTo>
                    <a:lnTo>
                      <a:pt x="2673" y="1291"/>
                    </a:lnTo>
                    <a:lnTo>
                      <a:pt x="2676" y="1273"/>
                    </a:lnTo>
                    <a:lnTo>
                      <a:pt x="2680" y="1264"/>
                    </a:lnTo>
                    <a:lnTo>
                      <a:pt x="2691" y="1249"/>
                    </a:lnTo>
                    <a:lnTo>
                      <a:pt x="2705" y="1213"/>
                    </a:lnTo>
                    <a:lnTo>
                      <a:pt x="2725" y="1177"/>
                    </a:lnTo>
                    <a:lnTo>
                      <a:pt x="2770" y="1121"/>
                    </a:lnTo>
                    <a:lnTo>
                      <a:pt x="2799" y="1095"/>
                    </a:lnTo>
                    <a:lnTo>
                      <a:pt x="2821" y="1083"/>
                    </a:lnTo>
                    <a:lnTo>
                      <a:pt x="2820" y="1077"/>
                    </a:lnTo>
                    <a:lnTo>
                      <a:pt x="2822" y="1074"/>
                    </a:lnTo>
                    <a:lnTo>
                      <a:pt x="2818" y="1072"/>
                    </a:lnTo>
                    <a:lnTo>
                      <a:pt x="2809" y="1072"/>
                    </a:lnTo>
                    <a:lnTo>
                      <a:pt x="2804" y="1069"/>
                    </a:lnTo>
                    <a:lnTo>
                      <a:pt x="2793" y="1059"/>
                    </a:lnTo>
                    <a:lnTo>
                      <a:pt x="2788" y="1051"/>
                    </a:lnTo>
                    <a:lnTo>
                      <a:pt x="2790" y="1042"/>
                    </a:lnTo>
                    <a:lnTo>
                      <a:pt x="2799" y="1035"/>
                    </a:lnTo>
                    <a:lnTo>
                      <a:pt x="2807" y="1032"/>
                    </a:lnTo>
                    <a:lnTo>
                      <a:pt x="2810" y="1035"/>
                    </a:lnTo>
                    <a:lnTo>
                      <a:pt x="2811" y="1034"/>
                    </a:lnTo>
                    <a:lnTo>
                      <a:pt x="2813" y="1032"/>
                    </a:lnTo>
                    <a:lnTo>
                      <a:pt x="2812" y="1024"/>
                    </a:lnTo>
                    <a:lnTo>
                      <a:pt x="2806" y="1017"/>
                    </a:lnTo>
                    <a:lnTo>
                      <a:pt x="2798" y="1023"/>
                    </a:lnTo>
                    <a:lnTo>
                      <a:pt x="2789" y="1008"/>
                    </a:lnTo>
                    <a:lnTo>
                      <a:pt x="2780" y="981"/>
                    </a:lnTo>
                    <a:lnTo>
                      <a:pt x="2793" y="973"/>
                    </a:lnTo>
                    <a:lnTo>
                      <a:pt x="2796" y="976"/>
                    </a:lnTo>
                    <a:lnTo>
                      <a:pt x="2806" y="974"/>
                    </a:lnTo>
                    <a:lnTo>
                      <a:pt x="2817" y="979"/>
                    </a:lnTo>
                    <a:lnTo>
                      <a:pt x="2824" y="986"/>
                    </a:lnTo>
                    <a:lnTo>
                      <a:pt x="2822" y="994"/>
                    </a:lnTo>
                    <a:lnTo>
                      <a:pt x="2840" y="1010"/>
                    </a:lnTo>
                    <a:lnTo>
                      <a:pt x="2847" y="1019"/>
                    </a:lnTo>
                    <a:lnTo>
                      <a:pt x="2844" y="1034"/>
                    </a:lnTo>
                    <a:lnTo>
                      <a:pt x="2832" y="1048"/>
                    </a:lnTo>
                    <a:lnTo>
                      <a:pt x="2835" y="1048"/>
                    </a:lnTo>
                    <a:lnTo>
                      <a:pt x="2838" y="1050"/>
                    </a:lnTo>
                    <a:lnTo>
                      <a:pt x="2841" y="1051"/>
                    </a:lnTo>
                    <a:lnTo>
                      <a:pt x="2847" y="1055"/>
                    </a:lnTo>
                    <a:lnTo>
                      <a:pt x="2849" y="1054"/>
                    </a:lnTo>
                    <a:lnTo>
                      <a:pt x="2858" y="1045"/>
                    </a:lnTo>
                    <a:lnTo>
                      <a:pt x="2863" y="1042"/>
                    </a:lnTo>
                    <a:lnTo>
                      <a:pt x="2870" y="1036"/>
                    </a:lnTo>
                    <a:lnTo>
                      <a:pt x="2887" y="1003"/>
                    </a:lnTo>
                    <a:lnTo>
                      <a:pt x="2894" y="998"/>
                    </a:lnTo>
                    <a:lnTo>
                      <a:pt x="2891" y="991"/>
                    </a:lnTo>
                    <a:lnTo>
                      <a:pt x="2890" y="982"/>
                    </a:lnTo>
                    <a:lnTo>
                      <a:pt x="2903" y="977"/>
                    </a:lnTo>
                    <a:lnTo>
                      <a:pt x="2909" y="981"/>
                    </a:lnTo>
                    <a:lnTo>
                      <a:pt x="2909" y="980"/>
                    </a:lnTo>
                    <a:lnTo>
                      <a:pt x="2910" y="974"/>
                    </a:lnTo>
                    <a:lnTo>
                      <a:pt x="2908" y="968"/>
                    </a:lnTo>
                    <a:lnTo>
                      <a:pt x="2902" y="958"/>
                    </a:lnTo>
                    <a:lnTo>
                      <a:pt x="2899" y="941"/>
                    </a:lnTo>
                    <a:lnTo>
                      <a:pt x="2922" y="941"/>
                    </a:lnTo>
                    <a:lnTo>
                      <a:pt x="2924" y="948"/>
                    </a:lnTo>
                    <a:lnTo>
                      <a:pt x="2928" y="957"/>
                    </a:lnTo>
                    <a:lnTo>
                      <a:pt x="2942" y="971"/>
                    </a:lnTo>
                    <a:lnTo>
                      <a:pt x="2989" y="945"/>
                    </a:lnTo>
                    <a:lnTo>
                      <a:pt x="3001" y="933"/>
                    </a:lnTo>
                    <a:lnTo>
                      <a:pt x="3043" y="928"/>
                    </a:lnTo>
                    <a:lnTo>
                      <a:pt x="3050" y="910"/>
                    </a:lnTo>
                    <a:lnTo>
                      <a:pt x="3058" y="899"/>
                    </a:lnTo>
                    <a:lnTo>
                      <a:pt x="3070" y="889"/>
                    </a:lnTo>
                    <a:lnTo>
                      <a:pt x="3083" y="884"/>
                    </a:lnTo>
                    <a:lnTo>
                      <a:pt x="3096" y="891"/>
                    </a:lnTo>
                    <a:lnTo>
                      <a:pt x="3107" y="921"/>
                    </a:lnTo>
                    <a:lnTo>
                      <a:pt x="3107" y="921"/>
                    </a:lnTo>
                    <a:lnTo>
                      <a:pt x="3100" y="870"/>
                    </a:lnTo>
                    <a:lnTo>
                      <a:pt x="3116" y="872"/>
                    </a:lnTo>
                    <a:lnTo>
                      <a:pt x="3125" y="881"/>
                    </a:lnTo>
                  </a:path>
                </a:pathLst>
              </a:custGeom>
              <a:solidFill>
                <a:schemeClr val="tx1"/>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48" name="Freeform 207">
                <a:extLst>
                  <a:ext uri="{FF2B5EF4-FFF2-40B4-BE49-F238E27FC236}">
                    <a16:creationId xmlns:a16="http://schemas.microsoft.com/office/drawing/2014/main" id="{A2C32334-0E25-6193-E365-56B64CAC0E47}"/>
                  </a:ext>
                </a:extLst>
              </p:cNvPr>
              <p:cNvSpPr>
                <a:spLocks noChangeArrowheads="1"/>
              </p:cNvSpPr>
              <p:nvPr/>
            </p:nvSpPr>
            <p:spPr bwMode="auto">
              <a:xfrm>
                <a:off x="7009381" y="3190796"/>
                <a:ext cx="330314" cy="568182"/>
              </a:xfrm>
              <a:custGeom>
                <a:avLst/>
                <a:gdLst>
                  <a:gd name="T0" fmla="*/ 416 w 1403"/>
                  <a:gd name="T1" fmla="*/ 81 h 2412"/>
                  <a:gd name="T2" fmla="*/ 347 w 1403"/>
                  <a:gd name="T3" fmla="*/ 170 h 2412"/>
                  <a:gd name="T4" fmla="*/ 345 w 1403"/>
                  <a:gd name="T5" fmla="*/ 216 h 2412"/>
                  <a:gd name="T6" fmla="*/ 306 w 1403"/>
                  <a:gd name="T7" fmla="*/ 242 h 2412"/>
                  <a:gd name="T8" fmla="*/ 313 w 1403"/>
                  <a:gd name="T9" fmla="*/ 371 h 2412"/>
                  <a:gd name="T10" fmla="*/ 249 w 1403"/>
                  <a:gd name="T11" fmla="*/ 408 h 2412"/>
                  <a:gd name="T12" fmla="*/ 244 w 1403"/>
                  <a:gd name="T13" fmla="*/ 450 h 2412"/>
                  <a:gd name="T14" fmla="*/ 209 w 1403"/>
                  <a:gd name="T15" fmla="*/ 491 h 2412"/>
                  <a:gd name="T16" fmla="*/ 208 w 1403"/>
                  <a:gd name="T17" fmla="*/ 533 h 2412"/>
                  <a:gd name="T18" fmla="*/ 175 w 1403"/>
                  <a:gd name="T19" fmla="*/ 582 h 2412"/>
                  <a:gd name="T20" fmla="*/ 142 w 1403"/>
                  <a:gd name="T21" fmla="*/ 608 h 2412"/>
                  <a:gd name="T22" fmla="*/ 150 w 1403"/>
                  <a:gd name="T23" fmla="*/ 673 h 2412"/>
                  <a:gd name="T24" fmla="*/ 122 w 1403"/>
                  <a:gd name="T25" fmla="*/ 710 h 2412"/>
                  <a:gd name="T26" fmla="*/ 107 w 1403"/>
                  <a:gd name="T27" fmla="*/ 766 h 2412"/>
                  <a:gd name="T28" fmla="*/ 95 w 1403"/>
                  <a:gd name="T29" fmla="*/ 816 h 2412"/>
                  <a:gd name="T30" fmla="*/ 115 w 1403"/>
                  <a:gd name="T31" fmla="*/ 834 h 2412"/>
                  <a:gd name="T32" fmla="*/ 119 w 1403"/>
                  <a:gd name="T33" fmla="*/ 927 h 2412"/>
                  <a:gd name="T34" fmla="*/ 150 w 1403"/>
                  <a:gd name="T35" fmla="*/ 956 h 2412"/>
                  <a:gd name="T36" fmla="*/ 147 w 1403"/>
                  <a:gd name="T37" fmla="*/ 1027 h 2412"/>
                  <a:gd name="T38" fmla="*/ 136 w 1403"/>
                  <a:gd name="T39" fmla="*/ 1099 h 2412"/>
                  <a:gd name="T40" fmla="*/ 166 w 1403"/>
                  <a:gd name="T41" fmla="*/ 1111 h 2412"/>
                  <a:gd name="T42" fmla="*/ 157 w 1403"/>
                  <a:gd name="T43" fmla="*/ 1161 h 2412"/>
                  <a:gd name="T44" fmla="*/ 172 w 1403"/>
                  <a:gd name="T45" fmla="*/ 1210 h 2412"/>
                  <a:gd name="T46" fmla="*/ 150 w 1403"/>
                  <a:gd name="T47" fmla="*/ 1256 h 2412"/>
                  <a:gd name="T48" fmla="*/ 156 w 1403"/>
                  <a:gd name="T49" fmla="*/ 1281 h 2412"/>
                  <a:gd name="T50" fmla="*/ 179 w 1403"/>
                  <a:gd name="T51" fmla="*/ 1327 h 2412"/>
                  <a:gd name="T52" fmla="*/ 225 w 1403"/>
                  <a:gd name="T53" fmla="*/ 1376 h 2412"/>
                  <a:gd name="T54" fmla="*/ 270 w 1403"/>
                  <a:gd name="T55" fmla="*/ 1416 h 2412"/>
                  <a:gd name="T56" fmla="*/ 238 w 1403"/>
                  <a:gd name="T57" fmla="*/ 1485 h 2412"/>
                  <a:gd name="T58" fmla="*/ 213 w 1403"/>
                  <a:gd name="T59" fmla="*/ 1537 h 2412"/>
                  <a:gd name="T60" fmla="*/ 172 w 1403"/>
                  <a:gd name="T61" fmla="*/ 1605 h 2412"/>
                  <a:gd name="T62" fmla="*/ 112 w 1403"/>
                  <a:gd name="T63" fmla="*/ 1664 h 2412"/>
                  <a:gd name="T64" fmla="*/ 85 w 1403"/>
                  <a:gd name="T65" fmla="*/ 1726 h 2412"/>
                  <a:gd name="T66" fmla="*/ 79 w 1403"/>
                  <a:gd name="T67" fmla="*/ 1806 h 2412"/>
                  <a:gd name="T68" fmla="*/ 51 w 1403"/>
                  <a:gd name="T69" fmla="*/ 1870 h 2412"/>
                  <a:gd name="T70" fmla="*/ 48 w 1403"/>
                  <a:gd name="T71" fmla="*/ 1953 h 2412"/>
                  <a:gd name="T72" fmla="*/ 4 w 1403"/>
                  <a:gd name="T73" fmla="*/ 1976 h 2412"/>
                  <a:gd name="T74" fmla="*/ 14 w 1403"/>
                  <a:gd name="T75" fmla="*/ 2024 h 2412"/>
                  <a:gd name="T76" fmla="*/ 820 w 1403"/>
                  <a:gd name="T77" fmla="*/ 2019 h 2412"/>
                  <a:gd name="T78" fmla="*/ 805 w 1403"/>
                  <a:gd name="T79" fmla="*/ 2124 h 2412"/>
                  <a:gd name="T80" fmla="*/ 789 w 1403"/>
                  <a:gd name="T81" fmla="*/ 2182 h 2412"/>
                  <a:gd name="T82" fmla="*/ 802 w 1403"/>
                  <a:gd name="T83" fmla="*/ 2222 h 2412"/>
                  <a:gd name="T84" fmla="*/ 848 w 1403"/>
                  <a:gd name="T85" fmla="*/ 2269 h 2412"/>
                  <a:gd name="T86" fmla="*/ 877 w 1403"/>
                  <a:gd name="T87" fmla="*/ 2319 h 2412"/>
                  <a:gd name="T88" fmla="*/ 919 w 1403"/>
                  <a:gd name="T89" fmla="*/ 2407 h 2412"/>
                  <a:gd name="T90" fmla="*/ 948 w 1403"/>
                  <a:gd name="T91" fmla="*/ 2410 h 2412"/>
                  <a:gd name="T92" fmla="*/ 970 w 1403"/>
                  <a:gd name="T93" fmla="*/ 2405 h 2412"/>
                  <a:gd name="T94" fmla="*/ 1015 w 1403"/>
                  <a:gd name="T95" fmla="*/ 2345 h 2412"/>
                  <a:gd name="T96" fmla="*/ 1003 w 1403"/>
                  <a:gd name="T97" fmla="*/ 2320 h 2412"/>
                  <a:gd name="T98" fmla="*/ 1067 w 1403"/>
                  <a:gd name="T99" fmla="*/ 2330 h 2412"/>
                  <a:gd name="T100" fmla="*/ 1148 w 1403"/>
                  <a:gd name="T101" fmla="*/ 2299 h 2412"/>
                  <a:gd name="T102" fmla="*/ 1171 w 1403"/>
                  <a:gd name="T103" fmla="*/ 2269 h 2412"/>
                  <a:gd name="T104" fmla="*/ 1298 w 1403"/>
                  <a:gd name="T105" fmla="*/ 2295 h 2412"/>
                  <a:gd name="T106" fmla="*/ 1344 w 1403"/>
                  <a:gd name="T107" fmla="*/ 2283 h 2412"/>
                  <a:gd name="T108" fmla="*/ 1383 w 1403"/>
                  <a:gd name="T109" fmla="*/ 2300 h 2412"/>
                  <a:gd name="T110" fmla="*/ 1402 w 1403"/>
                  <a:gd name="T111" fmla="*/ 2273 h 2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403" h="2412">
                    <a:moveTo>
                      <a:pt x="1292" y="39"/>
                    </a:moveTo>
                    <a:lnTo>
                      <a:pt x="1276" y="29"/>
                    </a:lnTo>
                    <a:lnTo>
                      <a:pt x="1265" y="16"/>
                    </a:lnTo>
                    <a:lnTo>
                      <a:pt x="1257" y="0"/>
                    </a:lnTo>
                    <a:lnTo>
                      <a:pt x="416" y="81"/>
                    </a:lnTo>
                    <a:lnTo>
                      <a:pt x="422" y="87"/>
                    </a:lnTo>
                    <a:lnTo>
                      <a:pt x="424" y="114"/>
                    </a:lnTo>
                    <a:lnTo>
                      <a:pt x="408" y="136"/>
                    </a:lnTo>
                    <a:lnTo>
                      <a:pt x="390" y="150"/>
                    </a:lnTo>
                    <a:lnTo>
                      <a:pt x="347" y="170"/>
                    </a:lnTo>
                    <a:lnTo>
                      <a:pt x="346" y="172"/>
                    </a:lnTo>
                    <a:lnTo>
                      <a:pt x="348" y="177"/>
                    </a:lnTo>
                    <a:lnTo>
                      <a:pt x="352" y="185"/>
                    </a:lnTo>
                    <a:lnTo>
                      <a:pt x="357" y="199"/>
                    </a:lnTo>
                    <a:lnTo>
                      <a:pt x="345" y="216"/>
                    </a:lnTo>
                    <a:lnTo>
                      <a:pt x="331" y="221"/>
                    </a:lnTo>
                    <a:lnTo>
                      <a:pt x="320" y="221"/>
                    </a:lnTo>
                    <a:lnTo>
                      <a:pt x="314" y="218"/>
                    </a:lnTo>
                    <a:lnTo>
                      <a:pt x="311" y="225"/>
                    </a:lnTo>
                    <a:lnTo>
                      <a:pt x="306" y="242"/>
                    </a:lnTo>
                    <a:lnTo>
                      <a:pt x="305" y="259"/>
                    </a:lnTo>
                    <a:lnTo>
                      <a:pt x="315" y="294"/>
                    </a:lnTo>
                    <a:lnTo>
                      <a:pt x="314" y="336"/>
                    </a:lnTo>
                    <a:lnTo>
                      <a:pt x="316" y="353"/>
                    </a:lnTo>
                    <a:lnTo>
                      <a:pt x="313" y="371"/>
                    </a:lnTo>
                    <a:lnTo>
                      <a:pt x="298" y="390"/>
                    </a:lnTo>
                    <a:lnTo>
                      <a:pt x="284" y="399"/>
                    </a:lnTo>
                    <a:lnTo>
                      <a:pt x="272" y="405"/>
                    </a:lnTo>
                    <a:lnTo>
                      <a:pt x="255" y="408"/>
                    </a:lnTo>
                    <a:lnTo>
                      <a:pt x="249" y="408"/>
                    </a:lnTo>
                    <a:lnTo>
                      <a:pt x="253" y="417"/>
                    </a:lnTo>
                    <a:lnTo>
                      <a:pt x="254" y="425"/>
                    </a:lnTo>
                    <a:lnTo>
                      <a:pt x="253" y="431"/>
                    </a:lnTo>
                    <a:lnTo>
                      <a:pt x="248" y="441"/>
                    </a:lnTo>
                    <a:lnTo>
                      <a:pt x="244" y="450"/>
                    </a:lnTo>
                    <a:lnTo>
                      <a:pt x="242" y="454"/>
                    </a:lnTo>
                    <a:lnTo>
                      <a:pt x="231" y="453"/>
                    </a:lnTo>
                    <a:lnTo>
                      <a:pt x="226" y="451"/>
                    </a:lnTo>
                    <a:lnTo>
                      <a:pt x="224" y="451"/>
                    </a:lnTo>
                    <a:lnTo>
                      <a:pt x="209" y="491"/>
                    </a:lnTo>
                    <a:lnTo>
                      <a:pt x="203" y="497"/>
                    </a:lnTo>
                    <a:lnTo>
                      <a:pt x="196" y="500"/>
                    </a:lnTo>
                    <a:lnTo>
                      <a:pt x="177" y="515"/>
                    </a:lnTo>
                    <a:lnTo>
                      <a:pt x="178" y="521"/>
                    </a:lnTo>
                    <a:lnTo>
                      <a:pt x="208" y="533"/>
                    </a:lnTo>
                    <a:lnTo>
                      <a:pt x="212" y="559"/>
                    </a:lnTo>
                    <a:lnTo>
                      <a:pt x="203" y="573"/>
                    </a:lnTo>
                    <a:lnTo>
                      <a:pt x="194" y="579"/>
                    </a:lnTo>
                    <a:lnTo>
                      <a:pt x="186" y="581"/>
                    </a:lnTo>
                    <a:lnTo>
                      <a:pt x="175" y="582"/>
                    </a:lnTo>
                    <a:lnTo>
                      <a:pt x="169" y="583"/>
                    </a:lnTo>
                    <a:lnTo>
                      <a:pt x="146" y="597"/>
                    </a:lnTo>
                    <a:lnTo>
                      <a:pt x="129" y="602"/>
                    </a:lnTo>
                    <a:lnTo>
                      <a:pt x="129" y="602"/>
                    </a:lnTo>
                    <a:lnTo>
                      <a:pt x="142" y="608"/>
                    </a:lnTo>
                    <a:lnTo>
                      <a:pt x="154" y="627"/>
                    </a:lnTo>
                    <a:lnTo>
                      <a:pt x="147" y="642"/>
                    </a:lnTo>
                    <a:lnTo>
                      <a:pt x="141" y="653"/>
                    </a:lnTo>
                    <a:lnTo>
                      <a:pt x="144" y="665"/>
                    </a:lnTo>
                    <a:lnTo>
                      <a:pt x="150" y="673"/>
                    </a:lnTo>
                    <a:lnTo>
                      <a:pt x="154" y="685"/>
                    </a:lnTo>
                    <a:lnTo>
                      <a:pt x="147" y="702"/>
                    </a:lnTo>
                    <a:lnTo>
                      <a:pt x="138" y="706"/>
                    </a:lnTo>
                    <a:lnTo>
                      <a:pt x="125" y="708"/>
                    </a:lnTo>
                    <a:lnTo>
                      <a:pt x="122" y="710"/>
                    </a:lnTo>
                    <a:lnTo>
                      <a:pt x="110" y="725"/>
                    </a:lnTo>
                    <a:lnTo>
                      <a:pt x="94" y="749"/>
                    </a:lnTo>
                    <a:lnTo>
                      <a:pt x="86" y="755"/>
                    </a:lnTo>
                    <a:lnTo>
                      <a:pt x="88" y="758"/>
                    </a:lnTo>
                    <a:lnTo>
                      <a:pt x="107" y="766"/>
                    </a:lnTo>
                    <a:lnTo>
                      <a:pt x="116" y="773"/>
                    </a:lnTo>
                    <a:lnTo>
                      <a:pt x="120" y="791"/>
                    </a:lnTo>
                    <a:lnTo>
                      <a:pt x="116" y="805"/>
                    </a:lnTo>
                    <a:lnTo>
                      <a:pt x="104" y="814"/>
                    </a:lnTo>
                    <a:lnTo>
                      <a:pt x="95" y="816"/>
                    </a:lnTo>
                    <a:lnTo>
                      <a:pt x="86" y="817"/>
                    </a:lnTo>
                    <a:lnTo>
                      <a:pt x="86" y="818"/>
                    </a:lnTo>
                    <a:lnTo>
                      <a:pt x="91" y="823"/>
                    </a:lnTo>
                    <a:lnTo>
                      <a:pt x="106" y="828"/>
                    </a:lnTo>
                    <a:lnTo>
                      <a:pt x="115" y="834"/>
                    </a:lnTo>
                    <a:lnTo>
                      <a:pt x="133" y="850"/>
                    </a:lnTo>
                    <a:lnTo>
                      <a:pt x="136" y="876"/>
                    </a:lnTo>
                    <a:lnTo>
                      <a:pt x="136" y="892"/>
                    </a:lnTo>
                    <a:lnTo>
                      <a:pt x="133" y="906"/>
                    </a:lnTo>
                    <a:lnTo>
                      <a:pt x="119" y="927"/>
                    </a:lnTo>
                    <a:lnTo>
                      <a:pt x="117" y="933"/>
                    </a:lnTo>
                    <a:lnTo>
                      <a:pt x="121" y="936"/>
                    </a:lnTo>
                    <a:lnTo>
                      <a:pt x="137" y="941"/>
                    </a:lnTo>
                    <a:lnTo>
                      <a:pt x="145" y="946"/>
                    </a:lnTo>
                    <a:lnTo>
                      <a:pt x="150" y="956"/>
                    </a:lnTo>
                    <a:lnTo>
                      <a:pt x="152" y="980"/>
                    </a:lnTo>
                    <a:lnTo>
                      <a:pt x="157" y="995"/>
                    </a:lnTo>
                    <a:lnTo>
                      <a:pt x="160" y="1006"/>
                    </a:lnTo>
                    <a:lnTo>
                      <a:pt x="157" y="1020"/>
                    </a:lnTo>
                    <a:lnTo>
                      <a:pt x="147" y="1027"/>
                    </a:lnTo>
                    <a:lnTo>
                      <a:pt x="135" y="1032"/>
                    </a:lnTo>
                    <a:lnTo>
                      <a:pt x="134" y="1034"/>
                    </a:lnTo>
                    <a:lnTo>
                      <a:pt x="135" y="1075"/>
                    </a:lnTo>
                    <a:lnTo>
                      <a:pt x="135" y="1075"/>
                    </a:lnTo>
                    <a:lnTo>
                      <a:pt x="136" y="1099"/>
                    </a:lnTo>
                    <a:lnTo>
                      <a:pt x="140" y="1101"/>
                    </a:lnTo>
                    <a:lnTo>
                      <a:pt x="146" y="1103"/>
                    </a:lnTo>
                    <a:lnTo>
                      <a:pt x="151" y="1103"/>
                    </a:lnTo>
                    <a:lnTo>
                      <a:pt x="161" y="1106"/>
                    </a:lnTo>
                    <a:lnTo>
                      <a:pt x="166" y="1111"/>
                    </a:lnTo>
                    <a:lnTo>
                      <a:pt x="179" y="1124"/>
                    </a:lnTo>
                    <a:lnTo>
                      <a:pt x="174" y="1138"/>
                    </a:lnTo>
                    <a:lnTo>
                      <a:pt x="169" y="1148"/>
                    </a:lnTo>
                    <a:lnTo>
                      <a:pt x="160" y="1158"/>
                    </a:lnTo>
                    <a:lnTo>
                      <a:pt x="157" y="1161"/>
                    </a:lnTo>
                    <a:lnTo>
                      <a:pt x="155" y="1164"/>
                    </a:lnTo>
                    <a:lnTo>
                      <a:pt x="150" y="1187"/>
                    </a:lnTo>
                    <a:lnTo>
                      <a:pt x="149" y="1204"/>
                    </a:lnTo>
                    <a:lnTo>
                      <a:pt x="151" y="1208"/>
                    </a:lnTo>
                    <a:lnTo>
                      <a:pt x="172" y="1210"/>
                    </a:lnTo>
                    <a:lnTo>
                      <a:pt x="184" y="1218"/>
                    </a:lnTo>
                    <a:lnTo>
                      <a:pt x="188" y="1232"/>
                    </a:lnTo>
                    <a:lnTo>
                      <a:pt x="179" y="1249"/>
                    </a:lnTo>
                    <a:lnTo>
                      <a:pt x="169" y="1253"/>
                    </a:lnTo>
                    <a:lnTo>
                      <a:pt x="150" y="1256"/>
                    </a:lnTo>
                    <a:lnTo>
                      <a:pt x="149" y="1258"/>
                    </a:lnTo>
                    <a:lnTo>
                      <a:pt x="149" y="1258"/>
                    </a:lnTo>
                    <a:lnTo>
                      <a:pt x="150" y="1266"/>
                    </a:lnTo>
                    <a:lnTo>
                      <a:pt x="153" y="1274"/>
                    </a:lnTo>
                    <a:lnTo>
                      <a:pt x="156" y="1281"/>
                    </a:lnTo>
                    <a:lnTo>
                      <a:pt x="164" y="1288"/>
                    </a:lnTo>
                    <a:lnTo>
                      <a:pt x="176" y="1295"/>
                    </a:lnTo>
                    <a:lnTo>
                      <a:pt x="181" y="1302"/>
                    </a:lnTo>
                    <a:lnTo>
                      <a:pt x="183" y="1309"/>
                    </a:lnTo>
                    <a:lnTo>
                      <a:pt x="179" y="1327"/>
                    </a:lnTo>
                    <a:lnTo>
                      <a:pt x="182" y="1350"/>
                    </a:lnTo>
                    <a:lnTo>
                      <a:pt x="185" y="1354"/>
                    </a:lnTo>
                    <a:lnTo>
                      <a:pt x="198" y="1361"/>
                    </a:lnTo>
                    <a:lnTo>
                      <a:pt x="213" y="1366"/>
                    </a:lnTo>
                    <a:lnTo>
                      <a:pt x="225" y="1376"/>
                    </a:lnTo>
                    <a:lnTo>
                      <a:pt x="231" y="1396"/>
                    </a:lnTo>
                    <a:lnTo>
                      <a:pt x="236" y="1398"/>
                    </a:lnTo>
                    <a:lnTo>
                      <a:pt x="249" y="1399"/>
                    </a:lnTo>
                    <a:lnTo>
                      <a:pt x="264" y="1403"/>
                    </a:lnTo>
                    <a:lnTo>
                      <a:pt x="270" y="1416"/>
                    </a:lnTo>
                    <a:lnTo>
                      <a:pt x="269" y="1429"/>
                    </a:lnTo>
                    <a:lnTo>
                      <a:pt x="266" y="1430"/>
                    </a:lnTo>
                    <a:lnTo>
                      <a:pt x="266" y="1432"/>
                    </a:lnTo>
                    <a:lnTo>
                      <a:pt x="248" y="1454"/>
                    </a:lnTo>
                    <a:lnTo>
                      <a:pt x="238" y="1485"/>
                    </a:lnTo>
                    <a:lnTo>
                      <a:pt x="223" y="1517"/>
                    </a:lnTo>
                    <a:lnTo>
                      <a:pt x="199" y="1518"/>
                    </a:lnTo>
                    <a:lnTo>
                      <a:pt x="198" y="1520"/>
                    </a:lnTo>
                    <a:lnTo>
                      <a:pt x="199" y="1524"/>
                    </a:lnTo>
                    <a:lnTo>
                      <a:pt x="213" y="1537"/>
                    </a:lnTo>
                    <a:lnTo>
                      <a:pt x="214" y="1560"/>
                    </a:lnTo>
                    <a:lnTo>
                      <a:pt x="204" y="1583"/>
                    </a:lnTo>
                    <a:lnTo>
                      <a:pt x="187" y="1597"/>
                    </a:lnTo>
                    <a:lnTo>
                      <a:pt x="174" y="1603"/>
                    </a:lnTo>
                    <a:lnTo>
                      <a:pt x="172" y="1605"/>
                    </a:lnTo>
                    <a:lnTo>
                      <a:pt x="166" y="1620"/>
                    </a:lnTo>
                    <a:lnTo>
                      <a:pt x="148" y="1646"/>
                    </a:lnTo>
                    <a:lnTo>
                      <a:pt x="137" y="1655"/>
                    </a:lnTo>
                    <a:lnTo>
                      <a:pt x="129" y="1659"/>
                    </a:lnTo>
                    <a:lnTo>
                      <a:pt x="112" y="1664"/>
                    </a:lnTo>
                    <a:lnTo>
                      <a:pt x="108" y="1668"/>
                    </a:lnTo>
                    <a:lnTo>
                      <a:pt x="103" y="1675"/>
                    </a:lnTo>
                    <a:lnTo>
                      <a:pt x="100" y="1683"/>
                    </a:lnTo>
                    <a:lnTo>
                      <a:pt x="96" y="1701"/>
                    </a:lnTo>
                    <a:lnTo>
                      <a:pt x="85" y="1726"/>
                    </a:lnTo>
                    <a:lnTo>
                      <a:pt x="84" y="1733"/>
                    </a:lnTo>
                    <a:lnTo>
                      <a:pt x="85" y="1742"/>
                    </a:lnTo>
                    <a:lnTo>
                      <a:pt x="80" y="1787"/>
                    </a:lnTo>
                    <a:lnTo>
                      <a:pt x="81" y="1799"/>
                    </a:lnTo>
                    <a:lnTo>
                      <a:pt x="79" y="1806"/>
                    </a:lnTo>
                    <a:lnTo>
                      <a:pt x="79" y="1810"/>
                    </a:lnTo>
                    <a:lnTo>
                      <a:pt x="49" y="1835"/>
                    </a:lnTo>
                    <a:lnTo>
                      <a:pt x="42" y="1847"/>
                    </a:lnTo>
                    <a:lnTo>
                      <a:pt x="47" y="1866"/>
                    </a:lnTo>
                    <a:lnTo>
                      <a:pt x="51" y="1870"/>
                    </a:lnTo>
                    <a:lnTo>
                      <a:pt x="60" y="1888"/>
                    </a:lnTo>
                    <a:lnTo>
                      <a:pt x="59" y="1906"/>
                    </a:lnTo>
                    <a:lnTo>
                      <a:pt x="55" y="1910"/>
                    </a:lnTo>
                    <a:lnTo>
                      <a:pt x="52" y="1940"/>
                    </a:lnTo>
                    <a:lnTo>
                      <a:pt x="48" y="1953"/>
                    </a:lnTo>
                    <a:lnTo>
                      <a:pt x="42" y="1961"/>
                    </a:lnTo>
                    <a:lnTo>
                      <a:pt x="31" y="1964"/>
                    </a:lnTo>
                    <a:lnTo>
                      <a:pt x="0" y="1967"/>
                    </a:lnTo>
                    <a:lnTo>
                      <a:pt x="0" y="1968"/>
                    </a:lnTo>
                    <a:lnTo>
                      <a:pt x="4" y="1976"/>
                    </a:lnTo>
                    <a:lnTo>
                      <a:pt x="10" y="1982"/>
                    </a:lnTo>
                    <a:lnTo>
                      <a:pt x="22" y="1991"/>
                    </a:lnTo>
                    <a:lnTo>
                      <a:pt x="21" y="2000"/>
                    </a:lnTo>
                    <a:lnTo>
                      <a:pt x="17" y="2015"/>
                    </a:lnTo>
                    <a:lnTo>
                      <a:pt x="14" y="2024"/>
                    </a:lnTo>
                    <a:lnTo>
                      <a:pt x="19" y="2035"/>
                    </a:lnTo>
                    <a:lnTo>
                      <a:pt x="34" y="2052"/>
                    </a:lnTo>
                    <a:lnTo>
                      <a:pt x="39" y="2069"/>
                    </a:lnTo>
                    <a:lnTo>
                      <a:pt x="20" y="2087"/>
                    </a:lnTo>
                    <a:lnTo>
                      <a:pt x="820" y="2019"/>
                    </a:lnTo>
                    <a:lnTo>
                      <a:pt x="824" y="2035"/>
                    </a:lnTo>
                    <a:lnTo>
                      <a:pt x="823" y="2054"/>
                    </a:lnTo>
                    <a:lnTo>
                      <a:pt x="818" y="2073"/>
                    </a:lnTo>
                    <a:lnTo>
                      <a:pt x="810" y="2093"/>
                    </a:lnTo>
                    <a:lnTo>
                      <a:pt x="805" y="2124"/>
                    </a:lnTo>
                    <a:lnTo>
                      <a:pt x="796" y="2137"/>
                    </a:lnTo>
                    <a:lnTo>
                      <a:pt x="795" y="2142"/>
                    </a:lnTo>
                    <a:lnTo>
                      <a:pt x="798" y="2151"/>
                    </a:lnTo>
                    <a:lnTo>
                      <a:pt x="791" y="2172"/>
                    </a:lnTo>
                    <a:lnTo>
                      <a:pt x="789" y="2182"/>
                    </a:lnTo>
                    <a:lnTo>
                      <a:pt x="789" y="2187"/>
                    </a:lnTo>
                    <a:lnTo>
                      <a:pt x="793" y="2192"/>
                    </a:lnTo>
                    <a:lnTo>
                      <a:pt x="800" y="2200"/>
                    </a:lnTo>
                    <a:lnTo>
                      <a:pt x="806" y="2211"/>
                    </a:lnTo>
                    <a:lnTo>
                      <a:pt x="802" y="2222"/>
                    </a:lnTo>
                    <a:lnTo>
                      <a:pt x="813" y="2240"/>
                    </a:lnTo>
                    <a:lnTo>
                      <a:pt x="817" y="2244"/>
                    </a:lnTo>
                    <a:lnTo>
                      <a:pt x="832" y="2249"/>
                    </a:lnTo>
                    <a:lnTo>
                      <a:pt x="841" y="2254"/>
                    </a:lnTo>
                    <a:lnTo>
                      <a:pt x="848" y="2269"/>
                    </a:lnTo>
                    <a:lnTo>
                      <a:pt x="862" y="2278"/>
                    </a:lnTo>
                    <a:lnTo>
                      <a:pt x="872" y="2295"/>
                    </a:lnTo>
                    <a:lnTo>
                      <a:pt x="873" y="2300"/>
                    </a:lnTo>
                    <a:lnTo>
                      <a:pt x="874" y="2312"/>
                    </a:lnTo>
                    <a:lnTo>
                      <a:pt x="877" y="2319"/>
                    </a:lnTo>
                    <a:lnTo>
                      <a:pt x="891" y="2338"/>
                    </a:lnTo>
                    <a:lnTo>
                      <a:pt x="895" y="2348"/>
                    </a:lnTo>
                    <a:lnTo>
                      <a:pt x="896" y="2366"/>
                    </a:lnTo>
                    <a:lnTo>
                      <a:pt x="904" y="2378"/>
                    </a:lnTo>
                    <a:lnTo>
                      <a:pt x="919" y="2407"/>
                    </a:lnTo>
                    <a:lnTo>
                      <a:pt x="922" y="2410"/>
                    </a:lnTo>
                    <a:lnTo>
                      <a:pt x="931" y="2406"/>
                    </a:lnTo>
                    <a:lnTo>
                      <a:pt x="941" y="2408"/>
                    </a:lnTo>
                    <a:lnTo>
                      <a:pt x="942" y="2409"/>
                    </a:lnTo>
                    <a:lnTo>
                      <a:pt x="948" y="2410"/>
                    </a:lnTo>
                    <a:lnTo>
                      <a:pt x="951" y="2411"/>
                    </a:lnTo>
                    <a:lnTo>
                      <a:pt x="953" y="2411"/>
                    </a:lnTo>
                    <a:lnTo>
                      <a:pt x="956" y="2410"/>
                    </a:lnTo>
                    <a:lnTo>
                      <a:pt x="963" y="2400"/>
                    </a:lnTo>
                    <a:lnTo>
                      <a:pt x="970" y="2405"/>
                    </a:lnTo>
                    <a:lnTo>
                      <a:pt x="972" y="2399"/>
                    </a:lnTo>
                    <a:lnTo>
                      <a:pt x="977" y="2390"/>
                    </a:lnTo>
                    <a:lnTo>
                      <a:pt x="971" y="2380"/>
                    </a:lnTo>
                    <a:lnTo>
                      <a:pt x="1015" y="2348"/>
                    </a:lnTo>
                    <a:lnTo>
                      <a:pt x="1015" y="2345"/>
                    </a:lnTo>
                    <a:lnTo>
                      <a:pt x="1015" y="2343"/>
                    </a:lnTo>
                    <a:lnTo>
                      <a:pt x="1009" y="2343"/>
                    </a:lnTo>
                    <a:lnTo>
                      <a:pt x="998" y="2340"/>
                    </a:lnTo>
                    <a:lnTo>
                      <a:pt x="998" y="2328"/>
                    </a:lnTo>
                    <a:lnTo>
                      <a:pt x="1003" y="2320"/>
                    </a:lnTo>
                    <a:lnTo>
                      <a:pt x="1011" y="2312"/>
                    </a:lnTo>
                    <a:lnTo>
                      <a:pt x="1017" y="2309"/>
                    </a:lnTo>
                    <a:lnTo>
                      <a:pt x="1032" y="2312"/>
                    </a:lnTo>
                    <a:lnTo>
                      <a:pt x="1047" y="2321"/>
                    </a:lnTo>
                    <a:lnTo>
                      <a:pt x="1067" y="2330"/>
                    </a:lnTo>
                    <a:lnTo>
                      <a:pt x="1064" y="2332"/>
                    </a:lnTo>
                    <a:lnTo>
                      <a:pt x="1079" y="2326"/>
                    </a:lnTo>
                    <a:lnTo>
                      <a:pt x="1105" y="2315"/>
                    </a:lnTo>
                    <a:lnTo>
                      <a:pt x="1135" y="2302"/>
                    </a:lnTo>
                    <a:lnTo>
                      <a:pt x="1148" y="2299"/>
                    </a:lnTo>
                    <a:lnTo>
                      <a:pt x="1160" y="2291"/>
                    </a:lnTo>
                    <a:lnTo>
                      <a:pt x="1154" y="2291"/>
                    </a:lnTo>
                    <a:lnTo>
                      <a:pt x="1152" y="2272"/>
                    </a:lnTo>
                    <a:lnTo>
                      <a:pt x="1167" y="2271"/>
                    </a:lnTo>
                    <a:lnTo>
                      <a:pt x="1171" y="2269"/>
                    </a:lnTo>
                    <a:lnTo>
                      <a:pt x="1182" y="2262"/>
                    </a:lnTo>
                    <a:lnTo>
                      <a:pt x="1223" y="2270"/>
                    </a:lnTo>
                    <a:lnTo>
                      <a:pt x="1270" y="2298"/>
                    </a:lnTo>
                    <a:lnTo>
                      <a:pt x="1280" y="2299"/>
                    </a:lnTo>
                    <a:lnTo>
                      <a:pt x="1298" y="2295"/>
                    </a:lnTo>
                    <a:lnTo>
                      <a:pt x="1313" y="2287"/>
                    </a:lnTo>
                    <a:lnTo>
                      <a:pt x="1321" y="2272"/>
                    </a:lnTo>
                    <a:lnTo>
                      <a:pt x="1335" y="2270"/>
                    </a:lnTo>
                    <a:lnTo>
                      <a:pt x="1338" y="2279"/>
                    </a:lnTo>
                    <a:lnTo>
                      <a:pt x="1344" y="2283"/>
                    </a:lnTo>
                    <a:lnTo>
                      <a:pt x="1348" y="2293"/>
                    </a:lnTo>
                    <a:lnTo>
                      <a:pt x="1352" y="2293"/>
                    </a:lnTo>
                    <a:lnTo>
                      <a:pt x="1356" y="2292"/>
                    </a:lnTo>
                    <a:lnTo>
                      <a:pt x="1372" y="2295"/>
                    </a:lnTo>
                    <a:lnTo>
                      <a:pt x="1383" y="2300"/>
                    </a:lnTo>
                    <a:lnTo>
                      <a:pt x="1388" y="2298"/>
                    </a:lnTo>
                    <a:lnTo>
                      <a:pt x="1395" y="2287"/>
                    </a:lnTo>
                    <a:lnTo>
                      <a:pt x="1401" y="2284"/>
                    </a:lnTo>
                    <a:lnTo>
                      <a:pt x="1400" y="2276"/>
                    </a:lnTo>
                    <a:lnTo>
                      <a:pt x="1402" y="2273"/>
                    </a:lnTo>
                    <a:lnTo>
                      <a:pt x="1289" y="1533"/>
                    </a:lnTo>
                    <a:lnTo>
                      <a:pt x="1295" y="40"/>
                    </a:lnTo>
                    <a:lnTo>
                      <a:pt x="1292" y="39"/>
                    </a:lnTo>
                  </a:path>
                </a:pathLst>
              </a:custGeom>
              <a:solidFill>
                <a:schemeClr val="tx1"/>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49" name="Freeform 216">
                <a:extLst>
                  <a:ext uri="{FF2B5EF4-FFF2-40B4-BE49-F238E27FC236}">
                    <a16:creationId xmlns:a16="http://schemas.microsoft.com/office/drawing/2014/main" id="{8FCAF5D4-4CF9-BB77-64D2-57D65C8729FE}"/>
                  </a:ext>
                </a:extLst>
              </p:cNvPr>
              <p:cNvSpPr>
                <a:spLocks noChangeArrowheads="1"/>
              </p:cNvSpPr>
              <p:nvPr/>
            </p:nvSpPr>
            <p:spPr bwMode="auto">
              <a:xfrm>
                <a:off x="6979258" y="1796829"/>
                <a:ext cx="549485" cy="224365"/>
              </a:xfrm>
              <a:custGeom>
                <a:avLst/>
                <a:gdLst>
                  <a:gd name="T0" fmla="*/ 2 w 2331"/>
                  <a:gd name="T1" fmla="*/ 369 h 954"/>
                  <a:gd name="T2" fmla="*/ 46 w 2331"/>
                  <a:gd name="T3" fmla="*/ 379 h 954"/>
                  <a:gd name="T4" fmla="*/ 582 w 2331"/>
                  <a:gd name="T5" fmla="*/ 560 h 954"/>
                  <a:gd name="T6" fmla="*/ 651 w 2331"/>
                  <a:gd name="T7" fmla="*/ 566 h 954"/>
                  <a:gd name="T8" fmla="*/ 717 w 2331"/>
                  <a:gd name="T9" fmla="*/ 560 h 954"/>
                  <a:gd name="T10" fmla="*/ 795 w 2331"/>
                  <a:gd name="T11" fmla="*/ 573 h 954"/>
                  <a:gd name="T12" fmla="*/ 861 w 2331"/>
                  <a:gd name="T13" fmla="*/ 621 h 954"/>
                  <a:gd name="T14" fmla="*/ 885 w 2331"/>
                  <a:gd name="T15" fmla="*/ 646 h 954"/>
                  <a:gd name="T16" fmla="*/ 955 w 2331"/>
                  <a:gd name="T17" fmla="*/ 676 h 954"/>
                  <a:gd name="T18" fmla="*/ 978 w 2331"/>
                  <a:gd name="T19" fmla="*/ 749 h 954"/>
                  <a:gd name="T20" fmla="*/ 963 w 2331"/>
                  <a:gd name="T21" fmla="*/ 833 h 954"/>
                  <a:gd name="T22" fmla="*/ 990 w 2331"/>
                  <a:gd name="T23" fmla="*/ 842 h 954"/>
                  <a:gd name="T24" fmla="*/ 1027 w 2331"/>
                  <a:gd name="T25" fmla="*/ 886 h 954"/>
                  <a:gd name="T26" fmla="*/ 1057 w 2331"/>
                  <a:gd name="T27" fmla="*/ 953 h 954"/>
                  <a:gd name="T28" fmla="*/ 1147 w 2331"/>
                  <a:gd name="T29" fmla="*/ 765 h 954"/>
                  <a:gd name="T30" fmla="*/ 1209 w 2331"/>
                  <a:gd name="T31" fmla="*/ 656 h 954"/>
                  <a:gd name="T32" fmla="*/ 1237 w 2331"/>
                  <a:gd name="T33" fmla="*/ 542 h 954"/>
                  <a:gd name="T34" fmla="*/ 1260 w 2331"/>
                  <a:gd name="T35" fmla="*/ 613 h 954"/>
                  <a:gd name="T36" fmla="*/ 1303 w 2331"/>
                  <a:gd name="T37" fmla="*/ 606 h 954"/>
                  <a:gd name="T38" fmla="*/ 1356 w 2331"/>
                  <a:gd name="T39" fmla="*/ 566 h 954"/>
                  <a:gd name="T40" fmla="*/ 1407 w 2331"/>
                  <a:gd name="T41" fmla="*/ 543 h 954"/>
                  <a:gd name="T42" fmla="*/ 1386 w 2331"/>
                  <a:gd name="T43" fmla="*/ 606 h 954"/>
                  <a:gd name="T44" fmla="*/ 1383 w 2331"/>
                  <a:gd name="T45" fmla="*/ 670 h 954"/>
                  <a:gd name="T46" fmla="*/ 1407 w 2331"/>
                  <a:gd name="T47" fmla="*/ 608 h 954"/>
                  <a:gd name="T48" fmla="*/ 1465 w 2331"/>
                  <a:gd name="T49" fmla="*/ 571 h 954"/>
                  <a:gd name="T50" fmla="*/ 1613 w 2331"/>
                  <a:gd name="T51" fmla="*/ 486 h 954"/>
                  <a:gd name="T52" fmla="*/ 1741 w 2331"/>
                  <a:gd name="T53" fmla="*/ 396 h 954"/>
                  <a:gd name="T54" fmla="*/ 1830 w 2331"/>
                  <a:gd name="T55" fmla="*/ 382 h 954"/>
                  <a:gd name="T56" fmla="*/ 1963 w 2331"/>
                  <a:gd name="T57" fmla="*/ 422 h 954"/>
                  <a:gd name="T58" fmla="*/ 2035 w 2331"/>
                  <a:gd name="T59" fmla="*/ 469 h 954"/>
                  <a:gd name="T60" fmla="*/ 2050 w 2331"/>
                  <a:gd name="T61" fmla="*/ 407 h 954"/>
                  <a:gd name="T62" fmla="*/ 2118 w 2331"/>
                  <a:gd name="T63" fmla="*/ 391 h 954"/>
                  <a:gd name="T64" fmla="*/ 2191 w 2331"/>
                  <a:gd name="T65" fmla="*/ 380 h 954"/>
                  <a:gd name="T66" fmla="*/ 2310 w 2331"/>
                  <a:gd name="T67" fmla="*/ 358 h 954"/>
                  <a:gd name="T68" fmla="*/ 2262 w 2331"/>
                  <a:gd name="T69" fmla="*/ 308 h 954"/>
                  <a:gd name="T70" fmla="*/ 2199 w 2331"/>
                  <a:gd name="T71" fmla="*/ 301 h 954"/>
                  <a:gd name="T72" fmla="*/ 2186 w 2331"/>
                  <a:gd name="T73" fmla="*/ 209 h 954"/>
                  <a:gd name="T74" fmla="*/ 2113 w 2331"/>
                  <a:gd name="T75" fmla="*/ 182 h 954"/>
                  <a:gd name="T76" fmla="*/ 2029 w 2331"/>
                  <a:gd name="T77" fmla="*/ 180 h 954"/>
                  <a:gd name="T78" fmla="*/ 1932 w 2331"/>
                  <a:gd name="T79" fmla="*/ 189 h 954"/>
                  <a:gd name="T80" fmla="*/ 1893 w 2331"/>
                  <a:gd name="T81" fmla="*/ 158 h 954"/>
                  <a:gd name="T82" fmla="*/ 1827 w 2331"/>
                  <a:gd name="T83" fmla="*/ 73 h 954"/>
                  <a:gd name="T84" fmla="*/ 1519 w 2331"/>
                  <a:gd name="T85" fmla="*/ 162 h 954"/>
                  <a:gd name="T86" fmla="*/ 1359 w 2331"/>
                  <a:gd name="T87" fmla="*/ 279 h 954"/>
                  <a:gd name="T88" fmla="*/ 1289 w 2331"/>
                  <a:gd name="T89" fmla="*/ 275 h 954"/>
                  <a:gd name="T90" fmla="*/ 1211 w 2331"/>
                  <a:gd name="T91" fmla="*/ 269 h 954"/>
                  <a:gd name="T92" fmla="*/ 1158 w 2331"/>
                  <a:gd name="T93" fmla="*/ 284 h 954"/>
                  <a:gd name="T94" fmla="*/ 1024 w 2331"/>
                  <a:gd name="T95" fmla="*/ 235 h 954"/>
                  <a:gd name="T96" fmla="*/ 972 w 2331"/>
                  <a:gd name="T97" fmla="*/ 178 h 954"/>
                  <a:gd name="T98" fmla="*/ 922 w 2331"/>
                  <a:gd name="T99" fmla="*/ 143 h 954"/>
                  <a:gd name="T100" fmla="*/ 765 w 2331"/>
                  <a:gd name="T101" fmla="*/ 136 h 954"/>
                  <a:gd name="T102" fmla="*/ 732 w 2331"/>
                  <a:gd name="T103" fmla="*/ 140 h 954"/>
                  <a:gd name="T104" fmla="*/ 658 w 2331"/>
                  <a:gd name="T105" fmla="*/ 194 h 954"/>
                  <a:gd name="T106" fmla="*/ 661 w 2331"/>
                  <a:gd name="T107" fmla="*/ 125 h 954"/>
                  <a:gd name="T108" fmla="*/ 630 w 2331"/>
                  <a:gd name="T109" fmla="*/ 74 h 954"/>
                  <a:gd name="T110" fmla="*/ 584 w 2331"/>
                  <a:gd name="T111" fmla="*/ 24 h 954"/>
                  <a:gd name="T112" fmla="*/ 506 w 2331"/>
                  <a:gd name="T113" fmla="*/ 82 h 954"/>
                  <a:gd name="T114" fmla="*/ 424 w 2331"/>
                  <a:gd name="T115" fmla="*/ 131 h 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331" h="954">
                    <a:moveTo>
                      <a:pt x="116" y="310"/>
                    </a:moveTo>
                    <a:lnTo>
                      <a:pt x="54" y="335"/>
                    </a:lnTo>
                    <a:lnTo>
                      <a:pt x="36" y="348"/>
                    </a:lnTo>
                    <a:lnTo>
                      <a:pt x="31" y="350"/>
                    </a:lnTo>
                    <a:lnTo>
                      <a:pt x="18" y="352"/>
                    </a:lnTo>
                    <a:lnTo>
                      <a:pt x="10" y="355"/>
                    </a:lnTo>
                    <a:lnTo>
                      <a:pt x="0" y="362"/>
                    </a:lnTo>
                    <a:lnTo>
                      <a:pt x="2" y="369"/>
                    </a:lnTo>
                    <a:lnTo>
                      <a:pt x="4" y="369"/>
                    </a:lnTo>
                    <a:lnTo>
                      <a:pt x="5" y="368"/>
                    </a:lnTo>
                    <a:lnTo>
                      <a:pt x="14" y="363"/>
                    </a:lnTo>
                    <a:lnTo>
                      <a:pt x="18" y="362"/>
                    </a:lnTo>
                    <a:lnTo>
                      <a:pt x="25" y="365"/>
                    </a:lnTo>
                    <a:lnTo>
                      <a:pt x="30" y="373"/>
                    </a:lnTo>
                    <a:lnTo>
                      <a:pt x="40" y="374"/>
                    </a:lnTo>
                    <a:lnTo>
                      <a:pt x="46" y="379"/>
                    </a:lnTo>
                    <a:lnTo>
                      <a:pt x="64" y="384"/>
                    </a:lnTo>
                    <a:lnTo>
                      <a:pt x="74" y="395"/>
                    </a:lnTo>
                    <a:lnTo>
                      <a:pt x="105" y="449"/>
                    </a:lnTo>
                    <a:lnTo>
                      <a:pt x="109" y="459"/>
                    </a:lnTo>
                    <a:lnTo>
                      <a:pt x="471" y="517"/>
                    </a:lnTo>
                    <a:lnTo>
                      <a:pt x="481" y="520"/>
                    </a:lnTo>
                    <a:lnTo>
                      <a:pt x="578" y="560"/>
                    </a:lnTo>
                    <a:lnTo>
                      <a:pt x="582" y="560"/>
                    </a:lnTo>
                    <a:lnTo>
                      <a:pt x="592" y="558"/>
                    </a:lnTo>
                    <a:lnTo>
                      <a:pt x="601" y="561"/>
                    </a:lnTo>
                    <a:lnTo>
                      <a:pt x="612" y="557"/>
                    </a:lnTo>
                    <a:lnTo>
                      <a:pt x="617" y="557"/>
                    </a:lnTo>
                    <a:lnTo>
                      <a:pt x="622" y="558"/>
                    </a:lnTo>
                    <a:lnTo>
                      <a:pt x="629" y="560"/>
                    </a:lnTo>
                    <a:lnTo>
                      <a:pt x="636" y="562"/>
                    </a:lnTo>
                    <a:lnTo>
                      <a:pt x="651" y="566"/>
                    </a:lnTo>
                    <a:lnTo>
                      <a:pt x="662" y="558"/>
                    </a:lnTo>
                    <a:lnTo>
                      <a:pt x="671" y="559"/>
                    </a:lnTo>
                    <a:lnTo>
                      <a:pt x="684" y="554"/>
                    </a:lnTo>
                    <a:lnTo>
                      <a:pt x="689" y="554"/>
                    </a:lnTo>
                    <a:lnTo>
                      <a:pt x="697" y="557"/>
                    </a:lnTo>
                    <a:lnTo>
                      <a:pt x="705" y="561"/>
                    </a:lnTo>
                    <a:lnTo>
                      <a:pt x="713" y="559"/>
                    </a:lnTo>
                    <a:lnTo>
                      <a:pt x="717" y="560"/>
                    </a:lnTo>
                    <a:lnTo>
                      <a:pt x="733" y="565"/>
                    </a:lnTo>
                    <a:lnTo>
                      <a:pt x="741" y="562"/>
                    </a:lnTo>
                    <a:lnTo>
                      <a:pt x="751" y="564"/>
                    </a:lnTo>
                    <a:lnTo>
                      <a:pt x="762" y="570"/>
                    </a:lnTo>
                    <a:lnTo>
                      <a:pt x="767" y="570"/>
                    </a:lnTo>
                    <a:lnTo>
                      <a:pt x="782" y="569"/>
                    </a:lnTo>
                    <a:lnTo>
                      <a:pt x="787" y="570"/>
                    </a:lnTo>
                    <a:lnTo>
                      <a:pt x="795" y="573"/>
                    </a:lnTo>
                    <a:lnTo>
                      <a:pt x="800" y="574"/>
                    </a:lnTo>
                    <a:lnTo>
                      <a:pt x="813" y="572"/>
                    </a:lnTo>
                    <a:lnTo>
                      <a:pt x="819" y="574"/>
                    </a:lnTo>
                    <a:lnTo>
                      <a:pt x="829" y="580"/>
                    </a:lnTo>
                    <a:lnTo>
                      <a:pt x="840" y="584"/>
                    </a:lnTo>
                    <a:lnTo>
                      <a:pt x="846" y="590"/>
                    </a:lnTo>
                    <a:lnTo>
                      <a:pt x="861" y="615"/>
                    </a:lnTo>
                    <a:lnTo>
                      <a:pt x="861" y="621"/>
                    </a:lnTo>
                    <a:lnTo>
                      <a:pt x="858" y="629"/>
                    </a:lnTo>
                    <a:lnTo>
                      <a:pt x="850" y="642"/>
                    </a:lnTo>
                    <a:lnTo>
                      <a:pt x="851" y="643"/>
                    </a:lnTo>
                    <a:lnTo>
                      <a:pt x="855" y="647"/>
                    </a:lnTo>
                    <a:lnTo>
                      <a:pt x="864" y="650"/>
                    </a:lnTo>
                    <a:lnTo>
                      <a:pt x="869" y="650"/>
                    </a:lnTo>
                    <a:lnTo>
                      <a:pt x="874" y="649"/>
                    </a:lnTo>
                    <a:lnTo>
                      <a:pt x="885" y="646"/>
                    </a:lnTo>
                    <a:lnTo>
                      <a:pt x="889" y="646"/>
                    </a:lnTo>
                    <a:lnTo>
                      <a:pt x="894" y="649"/>
                    </a:lnTo>
                    <a:lnTo>
                      <a:pt x="902" y="656"/>
                    </a:lnTo>
                    <a:lnTo>
                      <a:pt x="907" y="657"/>
                    </a:lnTo>
                    <a:lnTo>
                      <a:pt x="922" y="656"/>
                    </a:lnTo>
                    <a:lnTo>
                      <a:pt x="934" y="660"/>
                    </a:lnTo>
                    <a:lnTo>
                      <a:pt x="943" y="669"/>
                    </a:lnTo>
                    <a:lnTo>
                      <a:pt x="955" y="676"/>
                    </a:lnTo>
                    <a:lnTo>
                      <a:pt x="972" y="693"/>
                    </a:lnTo>
                    <a:lnTo>
                      <a:pt x="973" y="697"/>
                    </a:lnTo>
                    <a:lnTo>
                      <a:pt x="970" y="706"/>
                    </a:lnTo>
                    <a:lnTo>
                      <a:pt x="967" y="709"/>
                    </a:lnTo>
                    <a:lnTo>
                      <a:pt x="978" y="724"/>
                    </a:lnTo>
                    <a:lnTo>
                      <a:pt x="980" y="729"/>
                    </a:lnTo>
                    <a:lnTo>
                      <a:pt x="981" y="737"/>
                    </a:lnTo>
                    <a:lnTo>
                      <a:pt x="978" y="749"/>
                    </a:lnTo>
                    <a:lnTo>
                      <a:pt x="972" y="754"/>
                    </a:lnTo>
                    <a:lnTo>
                      <a:pt x="976" y="761"/>
                    </a:lnTo>
                    <a:lnTo>
                      <a:pt x="981" y="784"/>
                    </a:lnTo>
                    <a:lnTo>
                      <a:pt x="979" y="794"/>
                    </a:lnTo>
                    <a:lnTo>
                      <a:pt x="973" y="805"/>
                    </a:lnTo>
                    <a:lnTo>
                      <a:pt x="961" y="816"/>
                    </a:lnTo>
                    <a:lnTo>
                      <a:pt x="963" y="829"/>
                    </a:lnTo>
                    <a:lnTo>
                      <a:pt x="963" y="833"/>
                    </a:lnTo>
                    <a:lnTo>
                      <a:pt x="960" y="844"/>
                    </a:lnTo>
                    <a:lnTo>
                      <a:pt x="960" y="845"/>
                    </a:lnTo>
                    <a:lnTo>
                      <a:pt x="964" y="846"/>
                    </a:lnTo>
                    <a:lnTo>
                      <a:pt x="964" y="846"/>
                    </a:lnTo>
                    <a:lnTo>
                      <a:pt x="971" y="842"/>
                    </a:lnTo>
                    <a:lnTo>
                      <a:pt x="977" y="841"/>
                    </a:lnTo>
                    <a:lnTo>
                      <a:pt x="987" y="843"/>
                    </a:lnTo>
                    <a:lnTo>
                      <a:pt x="990" y="842"/>
                    </a:lnTo>
                    <a:lnTo>
                      <a:pt x="1021" y="824"/>
                    </a:lnTo>
                    <a:lnTo>
                      <a:pt x="1026" y="825"/>
                    </a:lnTo>
                    <a:lnTo>
                      <a:pt x="1031" y="828"/>
                    </a:lnTo>
                    <a:lnTo>
                      <a:pt x="1042" y="842"/>
                    </a:lnTo>
                    <a:lnTo>
                      <a:pt x="1043" y="851"/>
                    </a:lnTo>
                    <a:lnTo>
                      <a:pt x="1041" y="856"/>
                    </a:lnTo>
                    <a:lnTo>
                      <a:pt x="1034" y="866"/>
                    </a:lnTo>
                    <a:lnTo>
                      <a:pt x="1027" y="886"/>
                    </a:lnTo>
                    <a:lnTo>
                      <a:pt x="1022" y="910"/>
                    </a:lnTo>
                    <a:lnTo>
                      <a:pt x="1022" y="924"/>
                    </a:lnTo>
                    <a:lnTo>
                      <a:pt x="1024" y="927"/>
                    </a:lnTo>
                    <a:lnTo>
                      <a:pt x="1030" y="933"/>
                    </a:lnTo>
                    <a:lnTo>
                      <a:pt x="1043" y="944"/>
                    </a:lnTo>
                    <a:lnTo>
                      <a:pt x="1047" y="949"/>
                    </a:lnTo>
                    <a:lnTo>
                      <a:pt x="1051" y="951"/>
                    </a:lnTo>
                    <a:lnTo>
                      <a:pt x="1057" y="953"/>
                    </a:lnTo>
                    <a:lnTo>
                      <a:pt x="1055" y="942"/>
                    </a:lnTo>
                    <a:lnTo>
                      <a:pt x="1055" y="927"/>
                    </a:lnTo>
                    <a:lnTo>
                      <a:pt x="1071" y="916"/>
                    </a:lnTo>
                    <a:lnTo>
                      <a:pt x="1135" y="798"/>
                    </a:lnTo>
                    <a:lnTo>
                      <a:pt x="1136" y="795"/>
                    </a:lnTo>
                    <a:lnTo>
                      <a:pt x="1137" y="784"/>
                    </a:lnTo>
                    <a:lnTo>
                      <a:pt x="1140" y="775"/>
                    </a:lnTo>
                    <a:lnTo>
                      <a:pt x="1147" y="765"/>
                    </a:lnTo>
                    <a:lnTo>
                      <a:pt x="1151" y="743"/>
                    </a:lnTo>
                    <a:lnTo>
                      <a:pt x="1154" y="733"/>
                    </a:lnTo>
                    <a:lnTo>
                      <a:pt x="1165" y="713"/>
                    </a:lnTo>
                    <a:lnTo>
                      <a:pt x="1172" y="704"/>
                    </a:lnTo>
                    <a:lnTo>
                      <a:pt x="1184" y="672"/>
                    </a:lnTo>
                    <a:lnTo>
                      <a:pt x="1193" y="664"/>
                    </a:lnTo>
                    <a:lnTo>
                      <a:pt x="1207" y="658"/>
                    </a:lnTo>
                    <a:lnTo>
                      <a:pt x="1209" y="656"/>
                    </a:lnTo>
                    <a:lnTo>
                      <a:pt x="1213" y="639"/>
                    </a:lnTo>
                    <a:lnTo>
                      <a:pt x="1213" y="621"/>
                    </a:lnTo>
                    <a:lnTo>
                      <a:pt x="1216" y="601"/>
                    </a:lnTo>
                    <a:lnTo>
                      <a:pt x="1221" y="587"/>
                    </a:lnTo>
                    <a:lnTo>
                      <a:pt x="1226" y="582"/>
                    </a:lnTo>
                    <a:lnTo>
                      <a:pt x="1228" y="578"/>
                    </a:lnTo>
                    <a:lnTo>
                      <a:pt x="1232" y="553"/>
                    </a:lnTo>
                    <a:lnTo>
                      <a:pt x="1237" y="542"/>
                    </a:lnTo>
                    <a:lnTo>
                      <a:pt x="1253" y="540"/>
                    </a:lnTo>
                    <a:lnTo>
                      <a:pt x="1259" y="553"/>
                    </a:lnTo>
                    <a:lnTo>
                      <a:pt x="1260" y="559"/>
                    </a:lnTo>
                    <a:lnTo>
                      <a:pt x="1259" y="565"/>
                    </a:lnTo>
                    <a:lnTo>
                      <a:pt x="1257" y="574"/>
                    </a:lnTo>
                    <a:lnTo>
                      <a:pt x="1250" y="589"/>
                    </a:lnTo>
                    <a:lnTo>
                      <a:pt x="1251" y="595"/>
                    </a:lnTo>
                    <a:lnTo>
                      <a:pt x="1260" y="613"/>
                    </a:lnTo>
                    <a:lnTo>
                      <a:pt x="1262" y="620"/>
                    </a:lnTo>
                    <a:lnTo>
                      <a:pt x="1262" y="644"/>
                    </a:lnTo>
                    <a:lnTo>
                      <a:pt x="1262" y="644"/>
                    </a:lnTo>
                    <a:lnTo>
                      <a:pt x="1262" y="644"/>
                    </a:lnTo>
                    <a:lnTo>
                      <a:pt x="1277" y="637"/>
                    </a:lnTo>
                    <a:lnTo>
                      <a:pt x="1293" y="631"/>
                    </a:lnTo>
                    <a:lnTo>
                      <a:pt x="1296" y="620"/>
                    </a:lnTo>
                    <a:lnTo>
                      <a:pt x="1303" y="606"/>
                    </a:lnTo>
                    <a:lnTo>
                      <a:pt x="1302" y="597"/>
                    </a:lnTo>
                    <a:lnTo>
                      <a:pt x="1311" y="588"/>
                    </a:lnTo>
                    <a:lnTo>
                      <a:pt x="1312" y="584"/>
                    </a:lnTo>
                    <a:lnTo>
                      <a:pt x="1307" y="572"/>
                    </a:lnTo>
                    <a:lnTo>
                      <a:pt x="1315" y="561"/>
                    </a:lnTo>
                    <a:lnTo>
                      <a:pt x="1325" y="558"/>
                    </a:lnTo>
                    <a:lnTo>
                      <a:pt x="1336" y="556"/>
                    </a:lnTo>
                    <a:lnTo>
                      <a:pt x="1356" y="566"/>
                    </a:lnTo>
                    <a:lnTo>
                      <a:pt x="1359" y="564"/>
                    </a:lnTo>
                    <a:lnTo>
                      <a:pt x="1362" y="558"/>
                    </a:lnTo>
                    <a:lnTo>
                      <a:pt x="1368" y="552"/>
                    </a:lnTo>
                    <a:lnTo>
                      <a:pt x="1375" y="546"/>
                    </a:lnTo>
                    <a:lnTo>
                      <a:pt x="1382" y="542"/>
                    </a:lnTo>
                    <a:lnTo>
                      <a:pt x="1392" y="538"/>
                    </a:lnTo>
                    <a:lnTo>
                      <a:pt x="1401" y="538"/>
                    </a:lnTo>
                    <a:lnTo>
                      <a:pt x="1407" y="543"/>
                    </a:lnTo>
                    <a:lnTo>
                      <a:pt x="1416" y="554"/>
                    </a:lnTo>
                    <a:lnTo>
                      <a:pt x="1407" y="588"/>
                    </a:lnTo>
                    <a:lnTo>
                      <a:pt x="1411" y="596"/>
                    </a:lnTo>
                    <a:lnTo>
                      <a:pt x="1410" y="602"/>
                    </a:lnTo>
                    <a:lnTo>
                      <a:pt x="1405" y="606"/>
                    </a:lnTo>
                    <a:lnTo>
                      <a:pt x="1397" y="608"/>
                    </a:lnTo>
                    <a:lnTo>
                      <a:pt x="1391" y="606"/>
                    </a:lnTo>
                    <a:lnTo>
                      <a:pt x="1386" y="606"/>
                    </a:lnTo>
                    <a:lnTo>
                      <a:pt x="1384" y="620"/>
                    </a:lnTo>
                    <a:lnTo>
                      <a:pt x="1381" y="623"/>
                    </a:lnTo>
                    <a:lnTo>
                      <a:pt x="1377" y="625"/>
                    </a:lnTo>
                    <a:lnTo>
                      <a:pt x="1376" y="635"/>
                    </a:lnTo>
                    <a:lnTo>
                      <a:pt x="1372" y="644"/>
                    </a:lnTo>
                    <a:lnTo>
                      <a:pt x="1363" y="654"/>
                    </a:lnTo>
                    <a:lnTo>
                      <a:pt x="1370" y="662"/>
                    </a:lnTo>
                    <a:lnTo>
                      <a:pt x="1383" y="670"/>
                    </a:lnTo>
                    <a:lnTo>
                      <a:pt x="1379" y="659"/>
                    </a:lnTo>
                    <a:lnTo>
                      <a:pt x="1381" y="650"/>
                    </a:lnTo>
                    <a:lnTo>
                      <a:pt x="1388" y="647"/>
                    </a:lnTo>
                    <a:lnTo>
                      <a:pt x="1392" y="632"/>
                    </a:lnTo>
                    <a:lnTo>
                      <a:pt x="1398" y="622"/>
                    </a:lnTo>
                    <a:lnTo>
                      <a:pt x="1408" y="617"/>
                    </a:lnTo>
                    <a:lnTo>
                      <a:pt x="1408" y="614"/>
                    </a:lnTo>
                    <a:lnTo>
                      <a:pt x="1407" y="608"/>
                    </a:lnTo>
                    <a:lnTo>
                      <a:pt x="1411" y="599"/>
                    </a:lnTo>
                    <a:lnTo>
                      <a:pt x="1419" y="597"/>
                    </a:lnTo>
                    <a:lnTo>
                      <a:pt x="1427" y="595"/>
                    </a:lnTo>
                    <a:lnTo>
                      <a:pt x="1439" y="587"/>
                    </a:lnTo>
                    <a:lnTo>
                      <a:pt x="1441" y="581"/>
                    </a:lnTo>
                    <a:lnTo>
                      <a:pt x="1445" y="577"/>
                    </a:lnTo>
                    <a:lnTo>
                      <a:pt x="1452" y="574"/>
                    </a:lnTo>
                    <a:lnTo>
                      <a:pt x="1465" y="571"/>
                    </a:lnTo>
                    <a:lnTo>
                      <a:pt x="1464" y="570"/>
                    </a:lnTo>
                    <a:lnTo>
                      <a:pt x="1471" y="538"/>
                    </a:lnTo>
                    <a:lnTo>
                      <a:pt x="1483" y="512"/>
                    </a:lnTo>
                    <a:lnTo>
                      <a:pt x="1499" y="495"/>
                    </a:lnTo>
                    <a:lnTo>
                      <a:pt x="1561" y="478"/>
                    </a:lnTo>
                    <a:lnTo>
                      <a:pt x="1577" y="477"/>
                    </a:lnTo>
                    <a:lnTo>
                      <a:pt x="1602" y="482"/>
                    </a:lnTo>
                    <a:lnTo>
                      <a:pt x="1613" y="486"/>
                    </a:lnTo>
                    <a:lnTo>
                      <a:pt x="1615" y="476"/>
                    </a:lnTo>
                    <a:lnTo>
                      <a:pt x="1626" y="468"/>
                    </a:lnTo>
                    <a:lnTo>
                      <a:pt x="1663" y="458"/>
                    </a:lnTo>
                    <a:lnTo>
                      <a:pt x="1709" y="453"/>
                    </a:lnTo>
                    <a:lnTo>
                      <a:pt x="1711" y="452"/>
                    </a:lnTo>
                    <a:lnTo>
                      <a:pt x="1714" y="446"/>
                    </a:lnTo>
                    <a:lnTo>
                      <a:pt x="1720" y="429"/>
                    </a:lnTo>
                    <a:lnTo>
                      <a:pt x="1741" y="396"/>
                    </a:lnTo>
                    <a:lnTo>
                      <a:pt x="1750" y="389"/>
                    </a:lnTo>
                    <a:lnTo>
                      <a:pt x="1779" y="388"/>
                    </a:lnTo>
                    <a:lnTo>
                      <a:pt x="1789" y="381"/>
                    </a:lnTo>
                    <a:lnTo>
                      <a:pt x="1795" y="379"/>
                    </a:lnTo>
                    <a:lnTo>
                      <a:pt x="1802" y="382"/>
                    </a:lnTo>
                    <a:lnTo>
                      <a:pt x="1808" y="386"/>
                    </a:lnTo>
                    <a:lnTo>
                      <a:pt x="1816" y="378"/>
                    </a:lnTo>
                    <a:lnTo>
                      <a:pt x="1830" y="382"/>
                    </a:lnTo>
                    <a:lnTo>
                      <a:pt x="1844" y="390"/>
                    </a:lnTo>
                    <a:lnTo>
                      <a:pt x="1849" y="391"/>
                    </a:lnTo>
                    <a:lnTo>
                      <a:pt x="1872" y="389"/>
                    </a:lnTo>
                    <a:lnTo>
                      <a:pt x="1884" y="391"/>
                    </a:lnTo>
                    <a:lnTo>
                      <a:pt x="1904" y="399"/>
                    </a:lnTo>
                    <a:lnTo>
                      <a:pt x="1941" y="405"/>
                    </a:lnTo>
                    <a:lnTo>
                      <a:pt x="1948" y="409"/>
                    </a:lnTo>
                    <a:lnTo>
                      <a:pt x="1963" y="422"/>
                    </a:lnTo>
                    <a:lnTo>
                      <a:pt x="1973" y="429"/>
                    </a:lnTo>
                    <a:lnTo>
                      <a:pt x="1983" y="440"/>
                    </a:lnTo>
                    <a:lnTo>
                      <a:pt x="1988" y="440"/>
                    </a:lnTo>
                    <a:lnTo>
                      <a:pt x="2001" y="443"/>
                    </a:lnTo>
                    <a:lnTo>
                      <a:pt x="2010" y="449"/>
                    </a:lnTo>
                    <a:lnTo>
                      <a:pt x="2015" y="458"/>
                    </a:lnTo>
                    <a:lnTo>
                      <a:pt x="2021" y="464"/>
                    </a:lnTo>
                    <a:lnTo>
                      <a:pt x="2035" y="469"/>
                    </a:lnTo>
                    <a:lnTo>
                      <a:pt x="2045" y="469"/>
                    </a:lnTo>
                    <a:lnTo>
                      <a:pt x="2040" y="457"/>
                    </a:lnTo>
                    <a:lnTo>
                      <a:pt x="2040" y="444"/>
                    </a:lnTo>
                    <a:lnTo>
                      <a:pt x="2042" y="441"/>
                    </a:lnTo>
                    <a:lnTo>
                      <a:pt x="2038" y="432"/>
                    </a:lnTo>
                    <a:lnTo>
                      <a:pt x="2037" y="425"/>
                    </a:lnTo>
                    <a:lnTo>
                      <a:pt x="2042" y="414"/>
                    </a:lnTo>
                    <a:lnTo>
                      <a:pt x="2050" y="407"/>
                    </a:lnTo>
                    <a:lnTo>
                      <a:pt x="2050" y="383"/>
                    </a:lnTo>
                    <a:lnTo>
                      <a:pt x="2061" y="371"/>
                    </a:lnTo>
                    <a:lnTo>
                      <a:pt x="2078" y="372"/>
                    </a:lnTo>
                    <a:lnTo>
                      <a:pt x="2086" y="375"/>
                    </a:lnTo>
                    <a:lnTo>
                      <a:pt x="2092" y="371"/>
                    </a:lnTo>
                    <a:lnTo>
                      <a:pt x="2105" y="373"/>
                    </a:lnTo>
                    <a:lnTo>
                      <a:pt x="2115" y="384"/>
                    </a:lnTo>
                    <a:lnTo>
                      <a:pt x="2118" y="391"/>
                    </a:lnTo>
                    <a:lnTo>
                      <a:pt x="2122" y="388"/>
                    </a:lnTo>
                    <a:lnTo>
                      <a:pt x="2126" y="386"/>
                    </a:lnTo>
                    <a:lnTo>
                      <a:pt x="2131" y="389"/>
                    </a:lnTo>
                    <a:lnTo>
                      <a:pt x="2134" y="381"/>
                    </a:lnTo>
                    <a:lnTo>
                      <a:pt x="2161" y="381"/>
                    </a:lnTo>
                    <a:lnTo>
                      <a:pt x="2172" y="386"/>
                    </a:lnTo>
                    <a:lnTo>
                      <a:pt x="2181" y="379"/>
                    </a:lnTo>
                    <a:lnTo>
                      <a:pt x="2191" y="380"/>
                    </a:lnTo>
                    <a:lnTo>
                      <a:pt x="2200" y="383"/>
                    </a:lnTo>
                    <a:lnTo>
                      <a:pt x="2221" y="379"/>
                    </a:lnTo>
                    <a:lnTo>
                      <a:pt x="2301" y="384"/>
                    </a:lnTo>
                    <a:lnTo>
                      <a:pt x="2310" y="378"/>
                    </a:lnTo>
                    <a:lnTo>
                      <a:pt x="2330" y="372"/>
                    </a:lnTo>
                    <a:lnTo>
                      <a:pt x="2330" y="368"/>
                    </a:lnTo>
                    <a:lnTo>
                      <a:pt x="2316" y="359"/>
                    </a:lnTo>
                    <a:lnTo>
                      <a:pt x="2310" y="358"/>
                    </a:lnTo>
                    <a:lnTo>
                      <a:pt x="2305" y="358"/>
                    </a:lnTo>
                    <a:lnTo>
                      <a:pt x="2295" y="356"/>
                    </a:lnTo>
                    <a:lnTo>
                      <a:pt x="2288" y="351"/>
                    </a:lnTo>
                    <a:lnTo>
                      <a:pt x="2272" y="337"/>
                    </a:lnTo>
                    <a:lnTo>
                      <a:pt x="2267" y="330"/>
                    </a:lnTo>
                    <a:lnTo>
                      <a:pt x="2266" y="319"/>
                    </a:lnTo>
                    <a:lnTo>
                      <a:pt x="2270" y="310"/>
                    </a:lnTo>
                    <a:lnTo>
                      <a:pt x="2262" y="308"/>
                    </a:lnTo>
                    <a:lnTo>
                      <a:pt x="2250" y="309"/>
                    </a:lnTo>
                    <a:lnTo>
                      <a:pt x="2246" y="305"/>
                    </a:lnTo>
                    <a:lnTo>
                      <a:pt x="2243" y="299"/>
                    </a:lnTo>
                    <a:lnTo>
                      <a:pt x="2240" y="299"/>
                    </a:lnTo>
                    <a:lnTo>
                      <a:pt x="2225" y="300"/>
                    </a:lnTo>
                    <a:lnTo>
                      <a:pt x="2219" y="307"/>
                    </a:lnTo>
                    <a:lnTo>
                      <a:pt x="2214" y="312"/>
                    </a:lnTo>
                    <a:lnTo>
                      <a:pt x="2199" y="301"/>
                    </a:lnTo>
                    <a:lnTo>
                      <a:pt x="2188" y="289"/>
                    </a:lnTo>
                    <a:lnTo>
                      <a:pt x="2187" y="275"/>
                    </a:lnTo>
                    <a:lnTo>
                      <a:pt x="2198" y="270"/>
                    </a:lnTo>
                    <a:lnTo>
                      <a:pt x="2208" y="258"/>
                    </a:lnTo>
                    <a:lnTo>
                      <a:pt x="2198" y="246"/>
                    </a:lnTo>
                    <a:lnTo>
                      <a:pt x="2195" y="237"/>
                    </a:lnTo>
                    <a:lnTo>
                      <a:pt x="2188" y="211"/>
                    </a:lnTo>
                    <a:lnTo>
                      <a:pt x="2186" y="209"/>
                    </a:lnTo>
                    <a:lnTo>
                      <a:pt x="2170" y="186"/>
                    </a:lnTo>
                    <a:lnTo>
                      <a:pt x="2165" y="174"/>
                    </a:lnTo>
                    <a:lnTo>
                      <a:pt x="2145" y="157"/>
                    </a:lnTo>
                    <a:lnTo>
                      <a:pt x="2139" y="156"/>
                    </a:lnTo>
                    <a:lnTo>
                      <a:pt x="2133" y="156"/>
                    </a:lnTo>
                    <a:lnTo>
                      <a:pt x="2128" y="158"/>
                    </a:lnTo>
                    <a:lnTo>
                      <a:pt x="2124" y="161"/>
                    </a:lnTo>
                    <a:lnTo>
                      <a:pt x="2113" y="182"/>
                    </a:lnTo>
                    <a:lnTo>
                      <a:pt x="2104" y="192"/>
                    </a:lnTo>
                    <a:lnTo>
                      <a:pt x="2088" y="204"/>
                    </a:lnTo>
                    <a:lnTo>
                      <a:pt x="2071" y="210"/>
                    </a:lnTo>
                    <a:lnTo>
                      <a:pt x="2049" y="201"/>
                    </a:lnTo>
                    <a:lnTo>
                      <a:pt x="2052" y="189"/>
                    </a:lnTo>
                    <a:lnTo>
                      <a:pt x="2045" y="181"/>
                    </a:lnTo>
                    <a:lnTo>
                      <a:pt x="2035" y="177"/>
                    </a:lnTo>
                    <a:lnTo>
                      <a:pt x="2029" y="180"/>
                    </a:lnTo>
                    <a:lnTo>
                      <a:pt x="2020" y="189"/>
                    </a:lnTo>
                    <a:lnTo>
                      <a:pt x="2009" y="196"/>
                    </a:lnTo>
                    <a:lnTo>
                      <a:pt x="1995" y="202"/>
                    </a:lnTo>
                    <a:lnTo>
                      <a:pt x="1981" y="206"/>
                    </a:lnTo>
                    <a:lnTo>
                      <a:pt x="1972" y="205"/>
                    </a:lnTo>
                    <a:lnTo>
                      <a:pt x="1957" y="198"/>
                    </a:lnTo>
                    <a:lnTo>
                      <a:pt x="1937" y="194"/>
                    </a:lnTo>
                    <a:lnTo>
                      <a:pt x="1932" y="189"/>
                    </a:lnTo>
                    <a:lnTo>
                      <a:pt x="1931" y="189"/>
                    </a:lnTo>
                    <a:lnTo>
                      <a:pt x="1919" y="196"/>
                    </a:lnTo>
                    <a:lnTo>
                      <a:pt x="1912" y="198"/>
                    </a:lnTo>
                    <a:lnTo>
                      <a:pt x="1900" y="196"/>
                    </a:lnTo>
                    <a:lnTo>
                      <a:pt x="1893" y="190"/>
                    </a:lnTo>
                    <a:lnTo>
                      <a:pt x="1889" y="185"/>
                    </a:lnTo>
                    <a:lnTo>
                      <a:pt x="1883" y="173"/>
                    </a:lnTo>
                    <a:lnTo>
                      <a:pt x="1893" y="158"/>
                    </a:lnTo>
                    <a:lnTo>
                      <a:pt x="1894" y="153"/>
                    </a:lnTo>
                    <a:lnTo>
                      <a:pt x="1888" y="137"/>
                    </a:lnTo>
                    <a:lnTo>
                      <a:pt x="1887" y="81"/>
                    </a:lnTo>
                    <a:lnTo>
                      <a:pt x="1889" y="69"/>
                    </a:lnTo>
                    <a:lnTo>
                      <a:pt x="1892" y="65"/>
                    </a:lnTo>
                    <a:lnTo>
                      <a:pt x="1883" y="67"/>
                    </a:lnTo>
                    <a:lnTo>
                      <a:pt x="1853" y="68"/>
                    </a:lnTo>
                    <a:lnTo>
                      <a:pt x="1827" y="73"/>
                    </a:lnTo>
                    <a:lnTo>
                      <a:pt x="1797" y="87"/>
                    </a:lnTo>
                    <a:lnTo>
                      <a:pt x="1736" y="127"/>
                    </a:lnTo>
                    <a:lnTo>
                      <a:pt x="1718" y="132"/>
                    </a:lnTo>
                    <a:lnTo>
                      <a:pt x="1598" y="135"/>
                    </a:lnTo>
                    <a:lnTo>
                      <a:pt x="1584" y="140"/>
                    </a:lnTo>
                    <a:lnTo>
                      <a:pt x="1582" y="139"/>
                    </a:lnTo>
                    <a:lnTo>
                      <a:pt x="1577" y="143"/>
                    </a:lnTo>
                    <a:lnTo>
                      <a:pt x="1519" y="162"/>
                    </a:lnTo>
                    <a:lnTo>
                      <a:pt x="1504" y="161"/>
                    </a:lnTo>
                    <a:lnTo>
                      <a:pt x="1499" y="158"/>
                    </a:lnTo>
                    <a:lnTo>
                      <a:pt x="1458" y="194"/>
                    </a:lnTo>
                    <a:lnTo>
                      <a:pt x="1420" y="216"/>
                    </a:lnTo>
                    <a:lnTo>
                      <a:pt x="1406" y="230"/>
                    </a:lnTo>
                    <a:lnTo>
                      <a:pt x="1389" y="235"/>
                    </a:lnTo>
                    <a:lnTo>
                      <a:pt x="1372" y="254"/>
                    </a:lnTo>
                    <a:lnTo>
                      <a:pt x="1359" y="279"/>
                    </a:lnTo>
                    <a:lnTo>
                      <a:pt x="1345" y="294"/>
                    </a:lnTo>
                    <a:lnTo>
                      <a:pt x="1320" y="304"/>
                    </a:lnTo>
                    <a:lnTo>
                      <a:pt x="1322" y="291"/>
                    </a:lnTo>
                    <a:lnTo>
                      <a:pt x="1310" y="289"/>
                    </a:lnTo>
                    <a:lnTo>
                      <a:pt x="1301" y="284"/>
                    </a:lnTo>
                    <a:lnTo>
                      <a:pt x="1294" y="277"/>
                    </a:lnTo>
                    <a:lnTo>
                      <a:pt x="1291" y="275"/>
                    </a:lnTo>
                    <a:lnTo>
                      <a:pt x="1289" y="275"/>
                    </a:lnTo>
                    <a:lnTo>
                      <a:pt x="1279" y="288"/>
                    </a:lnTo>
                    <a:lnTo>
                      <a:pt x="1271" y="294"/>
                    </a:lnTo>
                    <a:lnTo>
                      <a:pt x="1259" y="298"/>
                    </a:lnTo>
                    <a:lnTo>
                      <a:pt x="1246" y="298"/>
                    </a:lnTo>
                    <a:lnTo>
                      <a:pt x="1239" y="288"/>
                    </a:lnTo>
                    <a:lnTo>
                      <a:pt x="1234" y="288"/>
                    </a:lnTo>
                    <a:lnTo>
                      <a:pt x="1225" y="284"/>
                    </a:lnTo>
                    <a:lnTo>
                      <a:pt x="1211" y="269"/>
                    </a:lnTo>
                    <a:lnTo>
                      <a:pt x="1208" y="261"/>
                    </a:lnTo>
                    <a:lnTo>
                      <a:pt x="1206" y="260"/>
                    </a:lnTo>
                    <a:lnTo>
                      <a:pt x="1201" y="259"/>
                    </a:lnTo>
                    <a:lnTo>
                      <a:pt x="1200" y="260"/>
                    </a:lnTo>
                    <a:lnTo>
                      <a:pt x="1192" y="267"/>
                    </a:lnTo>
                    <a:lnTo>
                      <a:pt x="1179" y="268"/>
                    </a:lnTo>
                    <a:lnTo>
                      <a:pt x="1170" y="282"/>
                    </a:lnTo>
                    <a:lnTo>
                      <a:pt x="1158" y="284"/>
                    </a:lnTo>
                    <a:lnTo>
                      <a:pt x="1142" y="283"/>
                    </a:lnTo>
                    <a:lnTo>
                      <a:pt x="1127" y="292"/>
                    </a:lnTo>
                    <a:lnTo>
                      <a:pt x="1079" y="290"/>
                    </a:lnTo>
                    <a:lnTo>
                      <a:pt x="1067" y="286"/>
                    </a:lnTo>
                    <a:lnTo>
                      <a:pt x="1058" y="271"/>
                    </a:lnTo>
                    <a:lnTo>
                      <a:pt x="1053" y="249"/>
                    </a:lnTo>
                    <a:lnTo>
                      <a:pt x="1030" y="241"/>
                    </a:lnTo>
                    <a:lnTo>
                      <a:pt x="1024" y="235"/>
                    </a:lnTo>
                    <a:lnTo>
                      <a:pt x="1024" y="229"/>
                    </a:lnTo>
                    <a:lnTo>
                      <a:pt x="1021" y="228"/>
                    </a:lnTo>
                    <a:lnTo>
                      <a:pt x="1012" y="221"/>
                    </a:lnTo>
                    <a:lnTo>
                      <a:pt x="1003" y="210"/>
                    </a:lnTo>
                    <a:lnTo>
                      <a:pt x="1000" y="204"/>
                    </a:lnTo>
                    <a:lnTo>
                      <a:pt x="997" y="201"/>
                    </a:lnTo>
                    <a:lnTo>
                      <a:pt x="980" y="187"/>
                    </a:lnTo>
                    <a:lnTo>
                      <a:pt x="972" y="178"/>
                    </a:lnTo>
                    <a:lnTo>
                      <a:pt x="963" y="156"/>
                    </a:lnTo>
                    <a:lnTo>
                      <a:pt x="958" y="158"/>
                    </a:lnTo>
                    <a:lnTo>
                      <a:pt x="952" y="162"/>
                    </a:lnTo>
                    <a:lnTo>
                      <a:pt x="945" y="152"/>
                    </a:lnTo>
                    <a:lnTo>
                      <a:pt x="942" y="147"/>
                    </a:lnTo>
                    <a:lnTo>
                      <a:pt x="937" y="149"/>
                    </a:lnTo>
                    <a:lnTo>
                      <a:pt x="928" y="147"/>
                    </a:lnTo>
                    <a:lnTo>
                      <a:pt x="922" y="143"/>
                    </a:lnTo>
                    <a:lnTo>
                      <a:pt x="916" y="133"/>
                    </a:lnTo>
                    <a:lnTo>
                      <a:pt x="904" y="134"/>
                    </a:lnTo>
                    <a:lnTo>
                      <a:pt x="901" y="127"/>
                    </a:lnTo>
                    <a:lnTo>
                      <a:pt x="899" y="126"/>
                    </a:lnTo>
                    <a:lnTo>
                      <a:pt x="863" y="121"/>
                    </a:lnTo>
                    <a:lnTo>
                      <a:pt x="806" y="123"/>
                    </a:lnTo>
                    <a:lnTo>
                      <a:pt x="789" y="126"/>
                    </a:lnTo>
                    <a:lnTo>
                      <a:pt x="765" y="136"/>
                    </a:lnTo>
                    <a:lnTo>
                      <a:pt x="762" y="139"/>
                    </a:lnTo>
                    <a:lnTo>
                      <a:pt x="759" y="150"/>
                    </a:lnTo>
                    <a:lnTo>
                      <a:pt x="753" y="161"/>
                    </a:lnTo>
                    <a:lnTo>
                      <a:pt x="740" y="173"/>
                    </a:lnTo>
                    <a:lnTo>
                      <a:pt x="721" y="182"/>
                    </a:lnTo>
                    <a:lnTo>
                      <a:pt x="721" y="164"/>
                    </a:lnTo>
                    <a:lnTo>
                      <a:pt x="728" y="152"/>
                    </a:lnTo>
                    <a:lnTo>
                      <a:pt x="732" y="140"/>
                    </a:lnTo>
                    <a:lnTo>
                      <a:pt x="726" y="143"/>
                    </a:lnTo>
                    <a:lnTo>
                      <a:pt x="715" y="156"/>
                    </a:lnTo>
                    <a:lnTo>
                      <a:pt x="705" y="160"/>
                    </a:lnTo>
                    <a:lnTo>
                      <a:pt x="707" y="162"/>
                    </a:lnTo>
                    <a:lnTo>
                      <a:pt x="687" y="195"/>
                    </a:lnTo>
                    <a:lnTo>
                      <a:pt x="671" y="215"/>
                    </a:lnTo>
                    <a:lnTo>
                      <a:pt x="654" y="206"/>
                    </a:lnTo>
                    <a:lnTo>
                      <a:pt x="658" y="194"/>
                    </a:lnTo>
                    <a:lnTo>
                      <a:pt x="665" y="189"/>
                    </a:lnTo>
                    <a:lnTo>
                      <a:pt x="658" y="179"/>
                    </a:lnTo>
                    <a:lnTo>
                      <a:pt x="654" y="170"/>
                    </a:lnTo>
                    <a:lnTo>
                      <a:pt x="658" y="155"/>
                    </a:lnTo>
                    <a:lnTo>
                      <a:pt x="658" y="154"/>
                    </a:lnTo>
                    <a:lnTo>
                      <a:pt x="653" y="148"/>
                    </a:lnTo>
                    <a:lnTo>
                      <a:pt x="659" y="135"/>
                    </a:lnTo>
                    <a:lnTo>
                      <a:pt x="661" y="125"/>
                    </a:lnTo>
                    <a:lnTo>
                      <a:pt x="663" y="114"/>
                    </a:lnTo>
                    <a:lnTo>
                      <a:pt x="663" y="106"/>
                    </a:lnTo>
                    <a:lnTo>
                      <a:pt x="660" y="99"/>
                    </a:lnTo>
                    <a:lnTo>
                      <a:pt x="655" y="92"/>
                    </a:lnTo>
                    <a:lnTo>
                      <a:pt x="648" y="86"/>
                    </a:lnTo>
                    <a:lnTo>
                      <a:pt x="639" y="90"/>
                    </a:lnTo>
                    <a:lnTo>
                      <a:pt x="631" y="81"/>
                    </a:lnTo>
                    <a:lnTo>
                      <a:pt x="630" y="74"/>
                    </a:lnTo>
                    <a:lnTo>
                      <a:pt x="632" y="67"/>
                    </a:lnTo>
                    <a:lnTo>
                      <a:pt x="633" y="56"/>
                    </a:lnTo>
                    <a:lnTo>
                      <a:pt x="633" y="52"/>
                    </a:lnTo>
                    <a:lnTo>
                      <a:pt x="628" y="49"/>
                    </a:lnTo>
                    <a:lnTo>
                      <a:pt x="611" y="48"/>
                    </a:lnTo>
                    <a:lnTo>
                      <a:pt x="598" y="45"/>
                    </a:lnTo>
                    <a:lnTo>
                      <a:pt x="587" y="37"/>
                    </a:lnTo>
                    <a:lnTo>
                      <a:pt x="584" y="24"/>
                    </a:lnTo>
                    <a:lnTo>
                      <a:pt x="586" y="13"/>
                    </a:lnTo>
                    <a:lnTo>
                      <a:pt x="586" y="4"/>
                    </a:lnTo>
                    <a:lnTo>
                      <a:pt x="584" y="0"/>
                    </a:lnTo>
                    <a:lnTo>
                      <a:pt x="584" y="0"/>
                    </a:lnTo>
                    <a:lnTo>
                      <a:pt x="577" y="4"/>
                    </a:lnTo>
                    <a:lnTo>
                      <a:pt x="523" y="57"/>
                    </a:lnTo>
                    <a:lnTo>
                      <a:pt x="514" y="63"/>
                    </a:lnTo>
                    <a:lnTo>
                      <a:pt x="506" y="82"/>
                    </a:lnTo>
                    <a:lnTo>
                      <a:pt x="495" y="103"/>
                    </a:lnTo>
                    <a:lnTo>
                      <a:pt x="486" y="114"/>
                    </a:lnTo>
                    <a:lnTo>
                      <a:pt x="483" y="115"/>
                    </a:lnTo>
                    <a:lnTo>
                      <a:pt x="470" y="119"/>
                    </a:lnTo>
                    <a:lnTo>
                      <a:pt x="452" y="127"/>
                    </a:lnTo>
                    <a:lnTo>
                      <a:pt x="434" y="125"/>
                    </a:lnTo>
                    <a:lnTo>
                      <a:pt x="430" y="126"/>
                    </a:lnTo>
                    <a:lnTo>
                      <a:pt x="424" y="131"/>
                    </a:lnTo>
                    <a:lnTo>
                      <a:pt x="402" y="159"/>
                    </a:lnTo>
                    <a:lnTo>
                      <a:pt x="374" y="184"/>
                    </a:lnTo>
                    <a:lnTo>
                      <a:pt x="340" y="202"/>
                    </a:lnTo>
                    <a:lnTo>
                      <a:pt x="203" y="231"/>
                    </a:lnTo>
                    <a:lnTo>
                      <a:pt x="191" y="238"/>
                    </a:lnTo>
                    <a:lnTo>
                      <a:pt x="132" y="300"/>
                    </a:lnTo>
                    <a:lnTo>
                      <a:pt x="116" y="310"/>
                    </a:lnTo>
                  </a:path>
                </a:pathLst>
              </a:custGeom>
              <a:solidFill>
                <a:srgbClr val="B1DDF6"/>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50" name="Freeform 220">
                <a:extLst>
                  <a:ext uri="{FF2B5EF4-FFF2-40B4-BE49-F238E27FC236}">
                    <a16:creationId xmlns:a16="http://schemas.microsoft.com/office/drawing/2014/main" id="{89CC3F07-747F-B3F6-8E25-CA42141F6A09}"/>
                  </a:ext>
                </a:extLst>
              </p:cNvPr>
              <p:cNvSpPr>
                <a:spLocks noChangeArrowheads="1"/>
              </p:cNvSpPr>
              <p:nvPr/>
            </p:nvSpPr>
            <p:spPr bwMode="auto">
              <a:xfrm>
                <a:off x="7338657" y="1917320"/>
                <a:ext cx="367708" cy="475736"/>
              </a:xfrm>
              <a:custGeom>
                <a:avLst/>
                <a:gdLst>
                  <a:gd name="T0" fmla="*/ 716 w 1561"/>
                  <a:gd name="T1" fmla="*/ 49 h 2021"/>
                  <a:gd name="T2" fmla="*/ 535 w 1561"/>
                  <a:gd name="T3" fmla="*/ 9 h 2021"/>
                  <a:gd name="T4" fmla="*/ 459 w 1561"/>
                  <a:gd name="T5" fmla="*/ 26 h 2021"/>
                  <a:gd name="T6" fmla="*/ 417 w 1561"/>
                  <a:gd name="T7" fmla="*/ 107 h 2021"/>
                  <a:gd name="T8" fmla="*/ 501 w 1561"/>
                  <a:gd name="T9" fmla="*/ 177 h 2021"/>
                  <a:gd name="T10" fmla="*/ 341 w 1561"/>
                  <a:gd name="T11" fmla="*/ 269 h 2021"/>
                  <a:gd name="T12" fmla="*/ 314 w 1561"/>
                  <a:gd name="T13" fmla="*/ 523 h 2021"/>
                  <a:gd name="T14" fmla="*/ 266 w 1561"/>
                  <a:gd name="T15" fmla="*/ 520 h 2021"/>
                  <a:gd name="T16" fmla="*/ 242 w 1561"/>
                  <a:gd name="T17" fmla="*/ 440 h 2021"/>
                  <a:gd name="T18" fmla="*/ 250 w 1561"/>
                  <a:gd name="T19" fmla="*/ 345 h 2021"/>
                  <a:gd name="T20" fmla="*/ 236 w 1561"/>
                  <a:gd name="T21" fmla="*/ 368 h 2021"/>
                  <a:gd name="T22" fmla="*/ 172 w 1561"/>
                  <a:gd name="T23" fmla="*/ 457 h 2021"/>
                  <a:gd name="T24" fmla="*/ 119 w 1561"/>
                  <a:gd name="T25" fmla="*/ 481 h 2021"/>
                  <a:gd name="T26" fmla="*/ 106 w 1561"/>
                  <a:gd name="T27" fmla="*/ 567 h 2021"/>
                  <a:gd name="T28" fmla="*/ 57 w 1561"/>
                  <a:gd name="T29" fmla="*/ 587 h 2021"/>
                  <a:gd name="T30" fmla="*/ 68 w 1561"/>
                  <a:gd name="T31" fmla="*/ 687 h 2021"/>
                  <a:gd name="T32" fmla="*/ 42 w 1561"/>
                  <a:gd name="T33" fmla="*/ 837 h 2021"/>
                  <a:gd name="T34" fmla="*/ 22 w 1561"/>
                  <a:gd name="T35" fmla="*/ 939 h 2021"/>
                  <a:gd name="T36" fmla="*/ 45 w 1561"/>
                  <a:gd name="T37" fmla="*/ 1037 h 2021"/>
                  <a:gd name="T38" fmla="*/ 36 w 1561"/>
                  <a:gd name="T39" fmla="*/ 1154 h 2021"/>
                  <a:gd name="T40" fmla="*/ 122 w 1561"/>
                  <a:gd name="T41" fmla="*/ 1304 h 2021"/>
                  <a:gd name="T42" fmla="*/ 171 w 1561"/>
                  <a:gd name="T43" fmla="*/ 1404 h 2021"/>
                  <a:gd name="T44" fmla="*/ 123 w 1561"/>
                  <a:gd name="T45" fmla="*/ 1839 h 2021"/>
                  <a:gd name="T46" fmla="*/ 162 w 1561"/>
                  <a:gd name="T47" fmla="*/ 2004 h 2021"/>
                  <a:gd name="T48" fmla="*/ 1276 w 1561"/>
                  <a:gd name="T49" fmla="*/ 1833 h 2021"/>
                  <a:gd name="T50" fmla="*/ 1323 w 1561"/>
                  <a:gd name="T51" fmla="*/ 1753 h 2021"/>
                  <a:gd name="T52" fmla="*/ 1340 w 1561"/>
                  <a:gd name="T53" fmla="*/ 1698 h 2021"/>
                  <a:gd name="T54" fmla="*/ 1353 w 1561"/>
                  <a:gd name="T55" fmla="*/ 1592 h 2021"/>
                  <a:gd name="T56" fmla="*/ 1431 w 1561"/>
                  <a:gd name="T57" fmla="*/ 1509 h 2021"/>
                  <a:gd name="T58" fmla="*/ 1425 w 1561"/>
                  <a:gd name="T59" fmla="*/ 1451 h 2021"/>
                  <a:gd name="T60" fmla="*/ 1450 w 1561"/>
                  <a:gd name="T61" fmla="*/ 1381 h 2021"/>
                  <a:gd name="T62" fmla="*/ 1519 w 1561"/>
                  <a:gd name="T63" fmla="*/ 1360 h 2021"/>
                  <a:gd name="T64" fmla="*/ 1536 w 1561"/>
                  <a:gd name="T65" fmla="*/ 1411 h 2021"/>
                  <a:gd name="T66" fmla="*/ 1553 w 1561"/>
                  <a:gd name="T67" fmla="*/ 1307 h 2021"/>
                  <a:gd name="T68" fmla="*/ 1560 w 1561"/>
                  <a:gd name="T69" fmla="*/ 1211 h 2021"/>
                  <a:gd name="T70" fmla="*/ 1498 w 1561"/>
                  <a:gd name="T71" fmla="*/ 1080 h 2021"/>
                  <a:gd name="T72" fmla="*/ 1390 w 1561"/>
                  <a:gd name="T73" fmla="*/ 782 h 2021"/>
                  <a:gd name="T74" fmla="*/ 1268 w 1561"/>
                  <a:gd name="T75" fmla="*/ 741 h 2021"/>
                  <a:gd name="T76" fmla="*/ 1189 w 1561"/>
                  <a:gd name="T77" fmla="*/ 790 h 2021"/>
                  <a:gd name="T78" fmla="*/ 1152 w 1561"/>
                  <a:gd name="T79" fmla="*/ 874 h 2021"/>
                  <a:gd name="T80" fmla="*/ 1077 w 1561"/>
                  <a:gd name="T81" fmla="*/ 980 h 2021"/>
                  <a:gd name="T82" fmla="*/ 966 w 1561"/>
                  <a:gd name="T83" fmla="*/ 966 h 2021"/>
                  <a:gd name="T84" fmla="*/ 948 w 1561"/>
                  <a:gd name="T85" fmla="*/ 875 h 2021"/>
                  <a:gd name="T86" fmla="*/ 996 w 1561"/>
                  <a:gd name="T87" fmla="*/ 794 h 2021"/>
                  <a:gd name="T88" fmla="*/ 1050 w 1561"/>
                  <a:gd name="T89" fmla="*/ 756 h 2021"/>
                  <a:gd name="T90" fmla="*/ 1058 w 1561"/>
                  <a:gd name="T91" fmla="*/ 656 h 2021"/>
                  <a:gd name="T92" fmla="*/ 1124 w 1561"/>
                  <a:gd name="T93" fmla="*/ 600 h 2021"/>
                  <a:gd name="T94" fmla="*/ 1101 w 1561"/>
                  <a:gd name="T95" fmla="*/ 389 h 2021"/>
                  <a:gd name="T96" fmla="*/ 1044 w 1561"/>
                  <a:gd name="T97" fmla="*/ 332 h 2021"/>
                  <a:gd name="T98" fmla="*/ 1034 w 1561"/>
                  <a:gd name="T99" fmla="*/ 283 h 2021"/>
                  <a:gd name="T100" fmla="*/ 1078 w 1561"/>
                  <a:gd name="T101" fmla="*/ 247 h 2021"/>
                  <a:gd name="T102" fmla="*/ 1043 w 1561"/>
                  <a:gd name="T103" fmla="*/ 209 h 2021"/>
                  <a:gd name="T104" fmla="*/ 993 w 1561"/>
                  <a:gd name="T105" fmla="*/ 147 h 2021"/>
                  <a:gd name="T106" fmla="*/ 919 w 1561"/>
                  <a:gd name="T107" fmla="*/ 131 h 2021"/>
                  <a:gd name="T108" fmla="*/ 844 w 1561"/>
                  <a:gd name="T109" fmla="*/ 108 h 20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61" h="2021">
                    <a:moveTo>
                      <a:pt x="762" y="105"/>
                    </a:moveTo>
                    <a:lnTo>
                      <a:pt x="754" y="96"/>
                    </a:lnTo>
                    <a:lnTo>
                      <a:pt x="750" y="88"/>
                    </a:lnTo>
                    <a:lnTo>
                      <a:pt x="744" y="73"/>
                    </a:lnTo>
                    <a:lnTo>
                      <a:pt x="739" y="67"/>
                    </a:lnTo>
                    <a:lnTo>
                      <a:pt x="728" y="57"/>
                    </a:lnTo>
                    <a:lnTo>
                      <a:pt x="716" y="49"/>
                    </a:lnTo>
                    <a:lnTo>
                      <a:pt x="700" y="43"/>
                    </a:lnTo>
                    <a:lnTo>
                      <a:pt x="684" y="40"/>
                    </a:lnTo>
                    <a:lnTo>
                      <a:pt x="669" y="41"/>
                    </a:lnTo>
                    <a:lnTo>
                      <a:pt x="635" y="49"/>
                    </a:lnTo>
                    <a:lnTo>
                      <a:pt x="616" y="44"/>
                    </a:lnTo>
                    <a:lnTo>
                      <a:pt x="585" y="25"/>
                    </a:lnTo>
                    <a:lnTo>
                      <a:pt x="535" y="9"/>
                    </a:lnTo>
                    <a:lnTo>
                      <a:pt x="521" y="0"/>
                    </a:lnTo>
                    <a:lnTo>
                      <a:pt x="519" y="2"/>
                    </a:lnTo>
                    <a:lnTo>
                      <a:pt x="517" y="4"/>
                    </a:lnTo>
                    <a:lnTo>
                      <a:pt x="516" y="8"/>
                    </a:lnTo>
                    <a:lnTo>
                      <a:pt x="511" y="17"/>
                    </a:lnTo>
                    <a:lnTo>
                      <a:pt x="499" y="22"/>
                    </a:lnTo>
                    <a:lnTo>
                      <a:pt x="459" y="26"/>
                    </a:lnTo>
                    <a:lnTo>
                      <a:pt x="465" y="31"/>
                    </a:lnTo>
                    <a:lnTo>
                      <a:pt x="468" y="37"/>
                    </a:lnTo>
                    <a:lnTo>
                      <a:pt x="460" y="44"/>
                    </a:lnTo>
                    <a:lnTo>
                      <a:pt x="448" y="68"/>
                    </a:lnTo>
                    <a:lnTo>
                      <a:pt x="429" y="86"/>
                    </a:lnTo>
                    <a:lnTo>
                      <a:pt x="422" y="94"/>
                    </a:lnTo>
                    <a:lnTo>
                      <a:pt x="417" y="107"/>
                    </a:lnTo>
                    <a:lnTo>
                      <a:pt x="417" y="123"/>
                    </a:lnTo>
                    <a:lnTo>
                      <a:pt x="421" y="139"/>
                    </a:lnTo>
                    <a:lnTo>
                      <a:pt x="428" y="152"/>
                    </a:lnTo>
                    <a:lnTo>
                      <a:pt x="436" y="161"/>
                    </a:lnTo>
                    <a:lnTo>
                      <a:pt x="450" y="171"/>
                    </a:lnTo>
                    <a:lnTo>
                      <a:pt x="485" y="172"/>
                    </a:lnTo>
                    <a:lnTo>
                      <a:pt x="501" y="177"/>
                    </a:lnTo>
                    <a:lnTo>
                      <a:pt x="488" y="201"/>
                    </a:lnTo>
                    <a:lnTo>
                      <a:pt x="467" y="212"/>
                    </a:lnTo>
                    <a:lnTo>
                      <a:pt x="447" y="216"/>
                    </a:lnTo>
                    <a:lnTo>
                      <a:pt x="415" y="218"/>
                    </a:lnTo>
                    <a:lnTo>
                      <a:pt x="402" y="223"/>
                    </a:lnTo>
                    <a:lnTo>
                      <a:pt x="349" y="259"/>
                    </a:lnTo>
                    <a:lnTo>
                      <a:pt x="341" y="269"/>
                    </a:lnTo>
                    <a:lnTo>
                      <a:pt x="335" y="281"/>
                    </a:lnTo>
                    <a:lnTo>
                      <a:pt x="335" y="297"/>
                    </a:lnTo>
                    <a:lnTo>
                      <a:pt x="350" y="355"/>
                    </a:lnTo>
                    <a:lnTo>
                      <a:pt x="351" y="401"/>
                    </a:lnTo>
                    <a:lnTo>
                      <a:pt x="345" y="442"/>
                    </a:lnTo>
                    <a:lnTo>
                      <a:pt x="333" y="479"/>
                    </a:lnTo>
                    <a:lnTo>
                      <a:pt x="314" y="523"/>
                    </a:lnTo>
                    <a:lnTo>
                      <a:pt x="309" y="530"/>
                    </a:lnTo>
                    <a:lnTo>
                      <a:pt x="300" y="534"/>
                    </a:lnTo>
                    <a:lnTo>
                      <a:pt x="290" y="531"/>
                    </a:lnTo>
                    <a:lnTo>
                      <a:pt x="285" y="523"/>
                    </a:lnTo>
                    <a:lnTo>
                      <a:pt x="285" y="522"/>
                    </a:lnTo>
                    <a:lnTo>
                      <a:pt x="283" y="529"/>
                    </a:lnTo>
                    <a:lnTo>
                      <a:pt x="266" y="520"/>
                    </a:lnTo>
                    <a:lnTo>
                      <a:pt x="262" y="516"/>
                    </a:lnTo>
                    <a:lnTo>
                      <a:pt x="253" y="502"/>
                    </a:lnTo>
                    <a:lnTo>
                      <a:pt x="248" y="488"/>
                    </a:lnTo>
                    <a:lnTo>
                      <a:pt x="252" y="471"/>
                    </a:lnTo>
                    <a:lnTo>
                      <a:pt x="262" y="433"/>
                    </a:lnTo>
                    <a:lnTo>
                      <a:pt x="261" y="430"/>
                    </a:lnTo>
                    <a:lnTo>
                      <a:pt x="242" y="440"/>
                    </a:lnTo>
                    <a:lnTo>
                      <a:pt x="247" y="415"/>
                    </a:lnTo>
                    <a:lnTo>
                      <a:pt x="251" y="403"/>
                    </a:lnTo>
                    <a:lnTo>
                      <a:pt x="259" y="388"/>
                    </a:lnTo>
                    <a:lnTo>
                      <a:pt x="264" y="385"/>
                    </a:lnTo>
                    <a:lnTo>
                      <a:pt x="262" y="380"/>
                    </a:lnTo>
                    <a:lnTo>
                      <a:pt x="252" y="362"/>
                    </a:lnTo>
                    <a:lnTo>
                      <a:pt x="250" y="345"/>
                    </a:lnTo>
                    <a:lnTo>
                      <a:pt x="259" y="335"/>
                    </a:lnTo>
                    <a:lnTo>
                      <a:pt x="264" y="332"/>
                    </a:lnTo>
                    <a:lnTo>
                      <a:pt x="265" y="328"/>
                    </a:lnTo>
                    <a:lnTo>
                      <a:pt x="265" y="329"/>
                    </a:lnTo>
                    <a:lnTo>
                      <a:pt x="251" y="331"/>
                    </a:lnTo>
                    <a:lnTo>
                      <a:pt x="249" y="333"/>
                    </a:lnTo>
                    <a:lnTo>
                      <a:pt x="236" y="368"/>
                    </a:lnTo>
                    <a:lnTo>
                      <a:pt x="231" y="377"/>
                    </a:lnTo>
                    <a:lnTo>
                      <a:pt x="214" y="396"/>
                    </a:lnTo>
                    <a:lnTo>
                      <a:pt x="214" y="402"/>
                    </a:lnTo>
                    <a:lnTo>
                      <a:pt x="200" y="445"/>
                    </a:lnTo>
                    <a:lnTo>
                      <a:pt x="194" y="454"/>
                    </a:lnTo>
                    <a:lnTo>
                      <a:pt x="184" y="460"/>
                    </a:lnTo>
                    <a:lnTo>
                      <a:pt x="172" y="457"/>
                    </a:lnTo>
                    <a:lnTo>
                      <a:pt x="161" y="450"/>
                    </a:lnTo>
                    <a:lnTo>
                      <a:pt x="152" y="448"/>
                    </a:lnTo>
                    <a:lnTo>
                      <a:pt x="152" y="451"/>
                    </a:lnTo>
                    <a:lnTo>
                      <a:pt x="139" y="476"/>
                    </a:lnTo>
                    <a:lnTo>
                      <a:pt x="133" y="482"/>
                    </a:lnTo>
                    <a:lnTo>
                      <a:pt x="125" y="483"/>
                    </a:lnTo>
                    <a:lnTo>
                      <a:pt x="119" y="481"/>
                    </a:lnTo>
                    <a:lnTo>
                      <a:pt x="110" y="482"/>
                    </a:lnTo>
                    <a:lnTo>
                      <a:pt x="109" y="483"/>
                    </a:lnTo>
                    <a:lnTo>
                      <a:pt x="113" y="497"/>
                    </a:lnTo>
                    <a:lnTo>
                      <a:pt x="113" y="541"/>
                    </a:lnTo>
                    <a:lnTo>
                      <a:pt x="117" y="550"/>
                    </a:lnTo>
                    <a:lnTo>
                      <a:pt x="112" y="562"/>
                    </a:lnTo>
                    <a:lnTo>
                      <a:pt x="106" y="567"/>
                    </a:lnTo>
                    <a:lnTo>
                      <a:pt x="101" y="569"/>
                    </a:lnTo>
                    <a:lnTo>
                      <a:pt x="87" y="570"/>
                    </a:lnTo>
                    <a:lnTo>
                      <a:pt x="82" y="569"/>
                    </a:lnTo>
                    <a:lnTo>
                      <a:pt x="82" y="569"/>
                    </a:lnTo>
                    <a:lnTo>
                      <a:pt x="75" y="575"/>
                    </a:lnTo>
                    <a:lnTo>
                      <a:pt x="64" y="580"/>
                    </a:lnTo>
                    <a:lnTo>
                      <a:pt x="57" y="587"/>
                    </a:lnTo>
                    <a:lnTo>
                      <a:pt x="54" y="595"/>
                    </a:lnTo>
                    <a:lnTo>
                      <a:pt x="59" y="606"/>
                    </a:lnTo>
                    <a:lnTo>
                      <a:pt x="66" y="615"/>
                    </a:lnTo>
                    <a:lnTo>
                      <a:pt x="71" y="628"/>
                    </a:lnTo>
                    <a:lnTo>
                      <a:pt x="73" y="642"/>
                    </a:lnTo>
                    <a:lnTo>
                      <a:pt x="71" y="676"/>
                    </a:lnTo>
                    <a:lnTo>
                      <a:pt x="68" y="687"/>
                    </a:lnTo>
                    <a:lnTo>
                      <a:pt x="69" y="702"/>
                    </a:lnTo>
                    <a:lnTo>
                      <a:pt x="69" y="708"/>
                    </a:lnTo>
                    <a:lnTo>
                      <a:pt x="76" y="723"/>
                    </a:lnTo>
                    <a:lnTo>
                      <a:pt x="74" y="746"/>
                    </a:lnTo>
                    <a:lnTo>
                      <a:pt x="67" y="768"/>
                    </a:lnTo>
                    <a:lnTo>
                      <a:pt x="53" y="799"/>
                    </a:lnTo>
                    <a:lnTo>
                      <a:pt x="42" y="837"/>
                    </a:lnTo>
                    <a:lnTo>
                      <a:pt x="31" y="859"/>
                    </a:lnTo>
                    <a:lnTo>
                      <a:pt x="7" y="886"/>
                    </a:lnTo>
                    <a:lnTo>
                      <a:pt x="0" y="898"/>
                    </a:lnTo>
                    <a:lnTo>
                      <a:pt x="0" y="912"/>
                    </a:lnTo>
                    <a:lnTo>
                      <a:pt x="4" y="917"/>
                    </a:lnTo>
                    <a:lnTo>
                      <a:pt x="16" y="930"/>
                    </a:lnTo>
                    <a:lnTo>
                      <a:pt x="22" y="939"/>
                    </a:lnTo>
                    <a:lnTo>
                      <a:pt x="25" y="943"/>
                    </a:lnTo>
                    <a:lnTo>
                      <a:pt x="31" y="951"/>
                    </a:lnTo>
                    <a:lnTo>
                      <a:pt x="29" y="964"/>
                    </a:lnTo>
                    <a:lnTo>
                      <a:pt x="30" y="968"/>
                    </a:lnTo>
                    <a:lnTo>
                      <a:pt x="33" y="974"/>
                    </a:lnTo>
                    <a:lnTo>
                      <a:pt x="45" y="1018"/>
                    </a:lnTo>
                    <a:lnTo>
                      <a:pt x="45" y="1037"/>
                    </a:lnTo>
                    <a:lnTo>
                      <a:pt x="37" y="1056"/>
                    </a:lnTo>
                    <a:lnTo>
                      <a:pt x="20" y="1084"/>
                    </a:lnTo>
                    <a:lnTo>
                      <a:pt x="16" y="1098"/>
                    </a:lnTo>
                    <a:lnTo>
                      <a:pt x="17" y="1114"/>
                    </a:lnTo>
                    <a:lnTo>
                      <a:pt x="21" y="1123"/>
                    </a:lnTo>
                    <a:lnTo>
                      <a:pt x="30" y="1138"/>
                    </a:lnTo>
                    <a:lnTo>
                      <a:pt x="36" y="1154"/>
                    </a:lnTo>
                    <a:lnTo>
                      <a:pt x="106" y="1280"/>
                    </a:lnTo>
                    <a:lnTo>
                      <a:pt x="106" y="1279"/>
                    </a:lnTo>
                    <a:lnTo>
                      <a:pt x="146" y="1261"/>
                    </a:lnTo>
                    <a:lnTo>
                      <a:pt x="141" y="1286"/>
                    </a:lnTo>
                    <a:lnTo>
                      <a:pt x="137" y="1293"/>
                    </a:lnTo>
                    <a:lnTo>
                      <a:pt x="127" y="1301"/>
                    </a:lnTo>
                    <a:lnTo>
                      <a:pt x="122" y="1304"/>
                    </a:lnTo>
                    <a:lnTo>
                      <a:pt x="122" y="1306"/>
                    </a:lnTo>
                    <a:lnTo>
                      <a:pt x="147" y="1352"/>
                    </a:lnTo>
                    <a:lnTo>
                      <a:pt x="153" y="1372"/>
                    </a:lnTo>
                    <a:lnTo>
                      <a:pt x="158" y="1382"/>
                    </a:lnTo>
                    <a:lnTo>
                      <a:pt x="164" y="1392"/>
                    </a:lnTo>
                    <a:lnTo>
                      <a:pt x="170" y="1398"/>
                    </a:lnTo>
                    <a:lnTo>
                      <a:pt x="171" y="1404"/>
                    </a:lnTo>
                    <a:lnTo>
                      <a:pt x="170" y="1408"/>
                    </a:lnTo>
                    <a:lnTo>
                      <a:pt x="175" y="1419"/>
                    </a:lnTo>
                    <a:lnTo>
                      <a:pt x="191" y="1542"/>
                    </a:lnTo>
                    <a:lnTo>
                      <a:pt x="186" y="1661"/>
                    </a:lnTo>
                    <a:lnTo>
                      <a:pt x="179" y="1699"/>
                    </a:lnTo>
                    <a:lnTo>
                      <a:pt x="159" y="1772"/>
                    </a:lnTo>
                    <a:lnTo>
                      <a:pt x="123" y="1839"/>
                    </a:lnTo>
                    <a:lnTo>
                      <a:pt x="94" y="1935"/>
                    </a:lnTo>
                    <a:lnTo>
                      <a:pt x="77" y="1969"/>
                    </a:lnTo>
                    <a:lnTo>
                      <a:pt x="54" y="2000"/>
                    </a:lnTo>
                    <a:lnTo>
                      <a:pt x="34" y="2014"/>
                    </a:lnTo>
                    <a:lnTo>
                      <a:pt x="31" y="2020"/>
                    </a:lnTo>
                    <a:lnTo>
                      <a:pt x="54" y="2017"/>
                    </a:lnTo>
                    <a:lnTo>
                      <a:pt x="162" y="2004"/>
                    </a:lnTo>
                    <a:lnTo>
                      <a:pt x="780" y="1924"/>
                    </a:lnTo>
                    <a:lnTo>
                      <a:pt x="784" y="1951"/>
                    </a:lnTo>
                    <a:lnTo>
                      <a:pt x="1264" y="1864"/>
                    </a:lnTo>
                    <a:lnTo>
                      <a:pt x="1265" y="1856"/>
                    </a:lnTo>
                    <a:lnTo>
                      <a:pt x="1269" y="1849"/>
                    </a:lnTo>
                    <a:lnTo>
                      <a:pt x="1277" y="1846"/>
                    </a:lnTo>
                    <a:lnTo>
                      <a:pt x="1276" y="1833"/>
                    </a:lnTo>
                    <a:lnTo>
                      <a:pt x="1278" y="1823"/>
                    </a:lnTo>
                    <a:lnTo>
                      <a:pt x="1290" y="1795"/>
                    </a:lnTo>
                    <a:lnTo>
                      <a:pt x="1299" y="1783"/>
                    </a:lnTo>
                    <a:lnTo>
                      <a:pt x="1303" y="1783"/>
                    </a:lnTo>
                    <a:lnTo>
                      <a:pt x="1304" y="1774"/>
                    </a:lnTo>
                    <a:lnTo>
                      <a:pt x="1309" y="1761"/>
                    </a:lnTo>
                    <a:lnTo>
                      <a:pt x="1323" y="1753"/>
                    </a:lnTo>
                    <a:lnTo>
                      <a:pt x="1328" y="1754"/>
                    </a:lnTo>
                    <a:lnTo>
                      <a:pt x="1326" y="1750"/>
                    </a:lnTo>
                    <a:lnTo>
                      <a:pt x="1313" y="1737"/>
                    </a:lnTo>
                    <a:lnTo>
                      <a:pt x="1335" y="1731"/>
                    </a:lnTo>
                    <a:lnTo>
                      <a:pt x="1337" y="1729"/>
                    </a:lnTo>
                    <a:lnTo>
                      <a:pt x="1343" y="1705"/>
                    </a:lnTo>
                    <a:lnTo>
                      <a:pt x="1340" y="1698"/>
                    </a:lnTo>
                    <a:lnTo>
                      <a:pt x="1340" y="1688"/>
                    </a:lnTo>
                    <a:lnTo>
                      <a:pt x="1342" y="1684"/>
                    </a:lnTo>
                    <a:lnTo>
                      <a:pt x="1339" y="1678"/>
                    </a:lnTo>
                    <a:lnTo>
                      <a:pt x="1341" y="1672"/>
                    </a:lnTo>
                    <a:lnTo>
                      <a:pt x="1343" y="1665"/>
                    </a:lnTo>
                    <a:lnTo>
                      <a:pt x="1347" y="1613"/>
                    </a:lnTo>
                    <a:lnTo>
                      <a:pt x="1353" y="1592"/>
                    </a:lnTo>
                    <a:lnTo>
                      <a:pt x="1372" y="1560"/>
                    </a:lnTo>
                    <a:lnTo>
                      <a:pt x="1381" y="1549"/>
                    </a:lnTo>
                    <a:lnTo>
                      <a:pt x="1403" y="1537"/>
                    </a:lnTo>
                    <a:lnTo>
                      <a:pt x="1418" y="1531"/>
                    </a:lnTo>
                    <a:lnTo>
                      <a:pt x="1426" y="1521"/>
                    </a:lnTo>
                    <a:lnTo>
                      <a:pt x="1430" y="1514"/>
                    </a:lnTo>
                    <a:lnTo>
                      <a:pt x="1431" y="1509"/>
                    </a:lnTo>
                    <a:lnTo>
                      <a:pt x="1430" y="1503"/>
                    </a:lnTo>
                    <a:lnTo>
                      <a:pt x="1433" y="1492"/>
                    </a:lnTo>
                    <a:lnTo>
                      <a:pt x="1432" y="1487"/>
                    </a:lnTo>
                    <a:lnTo>
                      <a:pt x="1428" y="1481"/>
                    </a:lnTo>
                    <a:lnTo>
                      <a:pt x="1425" y="1473"/>
                    </a:lnTo>
                    <a:lnTo>
                      <a:pt x="1424" y="1463"/>
                    </a:lnTo>
                    <a:lnTo>
                      <a:pt x="1425" y="1451"/>
                    </a:lnTo>
                    <a:lnTo>
                      <a:pt x="1429" y="1437"/>
                    </a:lnTo>
                    <a:lnTo>
                      <a:pt x="1435" y="1430"/>
                    </a:lnTo>
                    <a:lnTo>
                      <a:pt x="1453" y="1420"/>
                    </a:lnTo>
                    <a:lnTo>
                      <a:pt x="1450" y="1417"/>
                    </a:lnTo>
                    <a:lnTo>
                      <a:pt x="1440" y="1405"/>
                    </a:lnTo>
                    <a:lnTo>
                      <a:pt x="1437" y="1390"/>
                    </a:lnTo>
                    <a:lnTo>
                      <a:pt x="1450" y="1381"/>
                    </a:lnTo>
                    <a:lnTo>
                      <a:pt x="1458" y="1378"/>
                    </a:lnTo>
                    <a:lnTo>
                      <a:pt x="1464" y="1372"/>
                    </a:lnTo>
                    <a:lnTo>
                      <a:pt x="1469" y="1366"/>
                    </a:lnTo>
                    <a:lnTo>
                      <a:pt x="1482" y="1354"/>
                    </a:lnTo>
                    <a:lnTo>
                      <a:pt x="1491" y="1358"/>
                    </a:lnTo>
                    <a:lnTo>
                      <a:pt x="1505" y="1362"/>
                    </a:lnTo>
                    <a:lnTo>
                      <a:pt x="1519" y="1360"/>
                    </a:lnTo>
                    <a:lnTo>
                      <a:pt x="1521" y="1375"/>
                    </a:lnTo>
                    <a:lnTo>
                      <a:pt x="1518" y="1386"/>
                    </a:lnTo>
                    <a:lnTo>
                      <a:pt x="1524" y="1392"/>
                    </a:lnTo>
                    <a:lnTo>
                      <a:pt x="1528" y="1399"/>
                    </a:lnTo>
                    <a:lnTo>
                      <a:pt x="1525" y="1405"/>
                    </a:lnTo>
                    <a:lnTo>
                      <a:pt x="1531" y="1409"/>
                    </a:lnTo>
                    <a:lnTo>
                      <a:pt x="1536" y="1411"/>
                    </a:lnTo>
                    <a:lnTo>
                      <a:pt x="1542" y="1403"/>
                    </a:lnTo>
                    <a:lnTo>
                      <a:pt x="1548" y="1389"/>
                    </a:lnTo>
                    <a:lnTo>
                      <a:pt x="1551" y="1376"/>
                    </a:lnTo>
                    <a:lnTo>
                      <a:pt x="1555" y="1341"/>
                    </a:lnTo>
                    <a:lnTo>
                      <a:pt x="1554" y="1321"/>
                    </a:lnTo>
                    <a:lnTo>
                      <a:pt x="1555" y="1311"/>
                    </a:lnTo>
                    <a:lnTo>
                      <a:pt x="1553" y="1307"/>
                    </a:lnTo>
                    <a:lnTo>
                      <a:pt x="1547" y="1297"/>
                    </a:lnTo>
                    <a:lnTo>
                      <a:pt x="1547" y="1287"/>
                    </a:lnTo>
                    <a:lnTo>
                      <a:pt x="1550" y="1270"/>
                    </a:lnTo>
                    <a:lnTo>
                      <a:pt x="1550" y="1262"/>
                    </a:lnTo>
                    <a:lnTo>
                      <a:pt x="1551" y="1244"/>
                    </a:lnTo>
                    <a:lnTo>
                      <a:pt x="1557" y="1225"/>
                    </a:lnTo>
                    <a:lnTo>
                      <a:pt x="1560" y="1211"/>
                    </a:lnTo>
                    <a:lnTo>
                      <a:pt x="1557" y="1199"/>
                    </a:lnTo>
                    <a:lnTo>
                      <a:pt x="1555" y="1196"/>
                    </a:lnTo>
                    <a:lnTo>
                      <a:pt x="1551" y="1189"/>
                    </a:lnTo>
                    <a:lnTo>
                      <a:pt x="1539" y="1171"/>
                    </a:lnTo>
                    <a:lnTo>
                      <a:pt x="1535" y="1168"/>
                    </a:lnTo>
                    <a:lnTo>
                      <a:pt x="1530" y="1161"/>
                    </a:lnTo>
                    <a:lnTo>
                      <a:pt x="1498" y="1080"/>
                    </a:lnTo>
                    <a:lnTo>
                      <a:pt x="1477" y="997"/>
                    </a:lnTo>
                    <a:lnTo>
                      <a:pt x="1459" y="963"/>
                    </a:lnTo>
                    <a:lnTo>
                      <a:pt x="1417" y="831"/>
                    </a:lnTo>
                    <a:lnTo>
                      <a:pt x="1400" y="807"/>
                    </a:lnTo>
                    <a:lnTo>
                      <a:pt x="1396" y="799"/>
                    </a:lnTo>
                    <a:lnTo>
                      <a:pt x="1394" y="789"/>
                    </a:lnTo>
                    <a:lnTo>
                      <a:pt x="1390" y="782"/>
                    </a:lnTo>
                    <a:lnTo>
                      <a:pt x="1367" y="758"/>
                    </a:lnTo>
                    <a:lnTo>
                      <a:pt x="1355" y="749"/>
                    </a:lnTo>
                    <a:lnTo>
                      <a:pt x="1341" y="742"/>
                    </a:lnTo>
                    <a:lnTo>
                      <a:pt x="1299" y="729"/>
                    </a:lnTo>
                    <a:lnTo>
                      <a:pt x="1292" y="729"/>
                    </a:lnTo>
                    <a:lnTo>
                      <a:pt x="1287" y="731"/>
                    </a:lnTo>
                    <a:lnTo>
                      <a:pt x="1268" y="741"/>
                    </a:lnTo>
                    <a:lnTo>
                      <a:pt x="1257" y="758"/>
                    </a:lnTo>
                    <a:lnTo>
                      <a:pt x="1248" y="764"/>
                    </a:lnTo>
                    <a:lnTo>
                      <a:pt x="1234" y="769"/>
                    </a:lnTo>
                    <a:lnTo>
                      <a:pt x="1226" y="777"/>
                    </a:lnTo>
                    <a:lnTo>
                      <a:pt x="1219" y="780"/>
                    </a:lnTo>
                    <a:lnTo>
                      <a:pt x="1192" y="786"/>
                    </a:lnTo>
                    <a:lnTo>
                      <a:pt x="1189" y="790"/>
                    </a:lnTo>
                    <a:lnTo>
                      <a:pt x="1178" y="811"/>
                    </a:lnTo>
                    <a:lnTo>
                      <a:pt x="1170" y="817"/>
                    </a:lnTo>
                    <a:lnTo>
                      <a:pt x="1167" y="818"/>
                    </a:lnTo>
                    <a:lnTo>
                      <a:pt x="1173" y="824"/>
                    </a:lnTo>
                    <a:lnTo>
                      <a:pt x="1155" y="852"/>
                    </a:lnTo>
                    <a:lnTo>
                      <a:pt x="1153" y="860"/>
                    </a:lnTo>
                    <a:lnTo>
                      <a:pt x="1152" y="874"/>
                    </a:lnTo>
                    <a:lnTo>
                      <a:pt x="1138" y="899"/>
                    </a:lnTo>
                    <a:lnTo>
                      <a:pt x="1134" y="920"/>
                    </a:lnTo>
                    <a:lnTo>
                      <a:pt x="1126" y="936"/>
                    </a:lnTo>
                    <a:lnTo>
                      <a:pt x="1109" y="935"/>
                    </a:lnTo>
                    <a:lnTo>
                      <a:pt x="1106" y="930"/>
                    </a:lnTo>
                    <a:lnTo>
                      <a:pt x="1090" y="962"/>
                    </a:lnTo>
                    <a:lnTo>
                      <a:pt x="1077" y="980"/>
                    </a:lnTo>
                    <a:lnTo>
                      <a:pt x="1062" y="991"/>
                    </a:lnTo>
                    <a:lnTo>
                      <a:pt x="1041" y="990"/>
                    </a:lnTo>
                    <a:lnTo>
                      <a:pt x="1025" y="983"/>
                    </a:lnTo>
                    <a:lnTo>
                      <a:pt x="1004" y="980"/>
                    </a:lnTo>
                    <a:lnTo>
                      <a:pt x="996" y="976"/>
                    </a:lnTo>
                    <a:lnTo>
                      <a:pt x="979" y="972"/>
                    </a:lnTo>
                    <a:lnTo>
                      <a:pt x="966" y="966"/>
                    </a:lnTo>
                    <a:lnTo>
                      <a:pt x="957" y="958"/>
                    </a:lnTo>
                    <a:lnTo>
                      <a:pt x="946" y="943"/>
                    </a:lnTo>
                    <a:lnTo>
                      <a:pt x="941" y="927"/>
                    </a:lnTo>
                    <a:lnTo>
                      <a:pt x="946" y="910"/>
                    </a:lnTo>
                    <a:lnTo>
                      <a:pt x="942" y="895"/>
                    </a:lnTo>
                    <a:lnTo>
                      <a:pt x="942" y="884"/>
                    </a:lnTo>
                    <a:lnTo>
                      <a:pt x="948" y="875"/>
                    </a:lnTo>
                    <a:lnTo>
                      <a:pt x="941" y="870"/>
                    </a:lnTo>
                    <a:lnTo>
                      <a:pt x="949" y="826"/>
                    </a:lnTo>
                    <a:lnTo>
                      <a:pt x="958" y="805"/>
                    </a:lnTo>
                    <a:lnTo>
                      <a:pt x="978" y="794"/>
                    </a:lnTo>
                    <a:lnTo>
                      <a:pt x="984" y="793"/>
                    </a:lnTo>
                    <a:lnTo>
                      <a:pt x="993" y="795"/>
                    </a:lnTo>
                    <a:lnTo>
                      <a:pt x="996" y="794"/>
                    </a:lnTo>
                    <a:lnTo>
                      <a:pt x="1002" y="788"/>
                    </a:lnTo>
                    <a:lnTo>
                      <a:pt x="1009" y="786"/>
                    </a:lnTo>
                    <a:lnTo>
                      <a:pt x="1013" y="786"/>
                    </a:lnTo>
                    <a:lnTo>
                      <a:pt x="1019" y="787"/>
                    </a:lnTo>
                    <a:lnTo>
                      <a:pt x="1021" y="770"/>
                    </a:lnTo>
                    <a:lnTo>
                      <a:pt x="1033" y="761"/>
                    </a:lnTo>
                    <a:lnTo>
                      <a:pt x="1050" y="756"/>
                    </a:lnTo>
                    <a:lnTo>
                      <a:pt x="1049" y="752"/>
                    </a:lnTo>
                    <a:lnTo>
                      <a:pt x="1048" y="741"/>
                    </a:lnTo>
                    <a:lnTo>
                      <a:pt x="1055" y="737"/>
                    </a:lnTo>
                    <a:lnTo>
                      <a:pt x="1055" y="734"/>
                    </a:lnTo>
                    <a:lnTo>
                      <a:pt x="1051" y="701"/>
                    </a:lnTo>
                    <a:lnTo>
                      <a:pt x="1052" y="679"/>
                    </a:lnTo>
                    <a:lnTo>
                      <a:pt x="1058" y="656"/>
                    </a:lnTo>
                    <a:lnTo>
                      <a:pt x="1076" y="642"/>
                    </a:lnTo>
                    <a:lnTo>
                      <a:pt x="1079" y="641"/>
                    </a:lnTo>
                    <a:lnTo>
                      <a:pt x="1095" y="639"/>
                    </a:lnTo>
                    <a:lnTo>
                      <a:pt x="1108" y="617"/>
                    </a:lnTo>
                    <a:lnTo>
                      <a:pt x="1120" y="615"/>
                    </a:lnTo>
                    <a:lnTo>
                      <a:pt x="1124" y="606"/>
                    </a:lnTo>
                    <a:lnTo>
                      <a:pt x="1124" y="600"/>
                    </a:lnTo>
                    <a:lnTo>
                      <a:pt x="1124" y="582"/>
                    </a:lnTo>
                    <a:lnTo>
                      <a:pt x="1110" y="479"/>
                    </a:lnTo>
                    <a:lnTo>
                      <a:pt x="1110" y="468"/>
                    </a:lnTo>
                    <a:lnTo>
                      <a:pt x="1115" y="449"/>
                    </a:lnTo>
                    <a:lnTo>
                      <a:pt x="1114" y="439"/>
                    </a:lnTo>
                    <a:lnTo>
                      <a:pt x="1106" y="413"/>
                    </a:lnTo>
                    <a:lnTo>
                      <a:pt x="1101" y="389"/>
                    </a:lnTo>
                    <a:lnTo>
                      <a:pt x="1094" y="374"/>
                    </a:lnTo>
                    <a:lnTo>
                      <a:pt x="1087" y="362"/>
                    </a:lnTo>
                    <a:lnTo>
                      <a:pt x="1085" y="359"/>
                    </a:lnTo>
                    <a:lnTo>
                      <a:pt x="1078" y="356"/>
                    </a:lnTo>
                    <a:lnTo>
                      <a:pt x="1071" y="350"/>
                    </a:lnTo>
                    <a:lnTo>
                      <a:pt x="1061" y="346"/>
                    </a:lnTo>
                    <a:lnTo>
                      <a:pt x="1044" y="332"/>
                    </a:lnTo>
                    <a:lnTo>
                      <a:pt x="1042" y="326"/>
                    </a:lnTo>
                    <a:lnTo>
                      <a:pt x="1041" y="318"/>
                    </a:lnTo>
                    <a:lnTo>
                      <a:pt x="1033" y="314"/>
                    </a:lnTo>
                    <a:lnTo>
                      <a:pt x="1031" y="309"/>
                    </a:lnTo>
                    <a:lnTo>
                      <a:pt x="1031" y="302"/>
                    </a:lnTo>
                    <a:lnTo>
                      <a:pt x="1034" y="295"/>
                    </a:lnTo>
                    <a:lnTo>
                      <a:pt x="1034" y="283"/>
                    </a:lnTo>
                    <a:lnTo>
                      <a:pt x="1036" y="271"/>
                    </a:lnTo>
                    <a:lnTo>
                      <a:pt x="1046" y="261"/>
                    </a:lnTo>
                    <a:lnTo>
                      <a:pt x="1062" y="257"/>
                    </a:lnTo>
                    <a:lnTo>
                      <a:pt x="1071" y="261"/>
                    </a:lnTo>
                    <a:lnTo>
                      <a:pt x="1078" y="267"/>
                    </a:lnTo>
                    <a:lnTo>
                      <a:pt x="1070" y="247"/>
                    </a:lnTo>
                    <a:lnTo>
                      <a:pt x="1078" y="247"/>
                    </a:lnTo>
                    <a:lnTo>
                      <a:pt x="1077" y="245"/>
                    </a:lnTo>
                    <a:lnTo>
                      <a:pt x="1076" y="241"/>
                    </a:lnTo>
                    <a:lnTo>
                      <a:pt x="1071" y="229"/>
                    </a:lnTo>
                    <a:lnTo>
                      <a:pt x="1067" y="229"/>
                    </a:lnTo>
                    <a:lnTo>
                      <a:pt x="1059" y="227"/>
                    </a:lnTo>
                    <a:lnTo>
                      <a:pt x="1055" y="222"/>
                    </a:lnTo>
                    <a:lnTo>
                      <a:pt x="1043" y="209"/>
                    </a:lnTo>
                    <a:lnTo>
                      <a:pt x="1033" y="194"/>
                    </a:lnTo>
                    <a:lnTo>
                      <a:pt x="1031" y="188"/>
                    </a:lnTo>
                    <a:lnTo>
                      <a:pt x="1030" y="180"/>
                    </a:lnTo>
                    <a:lnTo>
                      <a:pt x="1035" y="172"/>
                    </a:lnTo>
                    <a:lnTo>
                      <a:pt x="1025" y="163"/>
                    </a:lnTo>
                    <a:lnTo>
                      <a:pt x="1009" y="153"/>
                    </a:lnTo>
                    <a:lnTo>
                      <a:pt x="993" y="147"/>
                    </a:lnTo>
                    <a:lnTo>
                      <a:pt x="979" y="146"/>
                    </a:lnTo>
                    <a:lnTo>
                      <a:pt x="968" y="148"/>
                    </a:lnTo>
                    <a:lnTo>
                      <a:pt x="960" y="149"/>
                    </a:lnTo>
                    <a:lnTo>
                      <a:pt x="945" y="145"/>
                    </a:lnTo>
                    <a:lnTo>
                      <a:pt x="941" y="145"/>
                    </a:lnTo>
                    <a:lnTo>
                      <a:pt x="930" y="142"/>
                    </a:lnTo>
                    <a:lnTo>
                      <a:pt x="919" y="131"/>
                    </a:lnTo>
                    <a:lnTo>
                      <a:pt x="912" y="128"/>
                    </a:lnTo>
                    <a:lnTo>
                      <a:pt x="899" y="131"/>
                    </a:lnTo>
                    <a:lnTo>
                      <a:pt x="893" y="130"/>
                    </a:lnTo>
                    <a:lnTo>
                      <a:pt x="881" y="127"/>
                    </a:lnTo>
                    <a:lnTo>
                      <a:pt x="866" y="125"/>
                    </a:lnTo>
                    <a:lnTo>
                      <a:pt x="858" y="120"/>
                    </a:lnTo>
                    <a:lnTo>
                      <a:pt x="844" y="108"/>
                    </a:lnTo>
                    <a:lnTo>
                      <a:pt x="830" y="103"/>
                    </a:lnTo>
                    <a:lnTo>
                      <a:pt x="775" y="109"/>
                    </a:lnTo>
                    <a:lnTo>
                      <a:pt x="762" y="105"/>
                    </a:lnTo>
                  </a:path>
                </a:pathLst>
              </a:custGeom>
              <a:solidFill>
                <a:srgbClr val="B1DDF6"/>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51" name="Freeform 226">
                <a:extLst>
                  <a:ext uri="{FF2B5EF4-FFF2-40B4-BE49-F238E27FC236}">
                    <a16:creationId xmlns:a16="http://schemas.microsoft.com/office/drawing/2014/main" id="{2D8ED2DA-A84A-F6DB-784F-9E722856C3A8}"/>
                  </a:ext>
                </a:extLst>
              </p:cNvPr>
              <p:cNvSpPr>
                <a:spLocks noChangeArrowheads="1"/>
              </p:cNvSpPr>
              <p:nvPr/>
            </p:nvSpPr>
            <p:spPr bwMode="auto">
              <a:xfrm>
                <a:off x="8614210" y="1455088"/>
                <a:ext cx="349011" cy="518324"/>
              </a:xfrm>
              <a:custGeom>
                <a:avLst/>
                <a:gdLst>
                  <a:gd name="T0" fmla="*/ 1410 w 1481"/>
                  <a:gd name="T1" fmla="*/ 1018 h 2200"/>
                  <a:gd name="T2" fmla="*/ 1428 w 1481"/>
                  <a:gd name="T3" fmla="*/ 962 h 2200"/>
                  <a:gd name="T4" fmla="*/ 1399 w 1481"/>
                  <a:gd name="T5" fmla="*/ 923 h 2200"/>
                  <a:gd name="T6" fmla="*/ 1353 w 1481"/>
                  <a:gd name="T7" fmla="*/ 886 h 2200"/>
                  <a:gd name="T8" fmla="*/ 1267 w 1481"/>
                  <a:gd name="T9" fmla="*/ 886 h 2200"/>
                  <a:gd name="T10" fmla="*/ 1223 w 1481"/>
                  <a:gd name="T11" fmla="*/ 741 h 2200"/>
                  <a:gd name="T12" fmla="*/ 1121 w 1481"/>
                  <a:gd name="T13" fmla="*/ 723 h 2200"/>
                  <a:gd name="T14" fmla="*/ 1060 w 1481"/>
                  <a:gd name="T15" fmla="*/ 658 h 2200"/>
                  <a:gd name="T16" fmla="*/ 1042 w 1481"/>
                  <a:gd name="T17" fmla="*/ 587 h 2200"/>
                  <a:gd name="T18" fmla="*/ 802 w 1481"/>
                  <a:gd name="T19" fmla="*/ 36 h 2200"/>
                  <a:gd name="T20" fmla="*/ 670 w 1481"/>
                  <a:gd name="T21" fmla="*/ 37 h 2200"/>
                  <a:gd name="T22" fmla="*/ 587 w 1481"/>
                  <a:gd name="T23" fmla="*/ 90 h 2200"/>
                  <a:gd name="T24" fmla="*/ 420 w 1481"/>
                  <a:gd name="T25" fmla="*/ 89 h 2200"/>
                  <a:gd name="T26" fmla="*/ 209 w 1481"/>
                  <a:gd name="T27" fmla="*/ 587 h 2200"/>
                  <a:gd name="T28" fmla="*/ 163 w 1481"/>
                  <a:gd name="T29" fmla="*/ 716 h 2200"/>
                  <a:gd name="T30" fmla="*/ 180 w 1481"/>
                  <a:gd name="T31" fmla="*/ 792 h 2200"/>
                  <a:gd name="T32" fmla="*/ 202 w 1481"/>
                  <a:gd name="T33" fmla="*/ 868 h 2200"/>
                  <a:gd name="T34" fmla="*/ 176 w 1481"/>
                  <a:gd name="T35" fmla="*/ 963 h 2200"/>
                  <a:gd name="T36" fmla="*/ 97 w 1481"/>
                  <a:gd name="T37" fmla="*/ 1088 h 2200"/>
                  <a:gd name="T38" fmla="*/ 102 w 1481"/>
                  <a:gd name="T39" fmla="*/ 1141 h 2200"/>
                  <a:gd name="T40" fmla="*/ 84 w 1481"/>
                  <a:gd name="T41" fmla="*/ 1186 h 2200"/>
                  <a:gd name="T42" fmla="*/ 24 w 1481"/>
                  <a:gd name="T43" fmla="*/ 1190 h 2200"/>
                  <a:gd name="T44" fmla="*/ 269 w 1481"/>
                  <a:gd name="T45" fmla="*/ 2052 h 2200"/>
                  <a:gd name="T46" fmla="*/ 347 w 1481"/>
                  <a:gd name="T47" fmla="*/ 2140 h 2200"/>
                  <a:gd name="T48" fmla="*/ 396 w 1481"/>
                  <a:gd name="T49" fmla="*/ 2184 h 2200"/>
                  <a:gd name="T50" fmla="*/ 419 w 1481"/>
                  <a:gd name="T51" fmla="*/ 2084 h 2200"/>
                  <a:gd name="T52" fmla="*/ 474 w 1481"/>
                  <a:gd name="T53" fmla="*/ 2007 h 2200"/>
                  <a:gd name="T54" fmla="*/ 510 w 1481"/>
                  <a:gd name="T55" fmla="*/ 1909 h 2200"/>
                  <a:gd name="T56" fmla="*/ 492 w 1481"/>
                  <a:gd name="T57" fmla="*/ 1854 h 2200"/>
                  <a:gd name="T58" fmla="*/ 569 w 1481"/>
                  <a:gd name="T59" fmla="*/ 1754 h 2200"/>
                  <a:gd name="T60" fmla="*/ 610 w 1481"/>
                  <a:gd name="T61" fmla="*/ 1746 h 2200"/>
                  <a:gd name="T62" fmla="*/ 599 w 1481"/>
                  <a:gd name="T63" fmla="*/ 1717 h 2200"/>
                  <a:gd name="T64" fmla="*/ 611 w 1481"/>
                  <a:gd name="T65" fmla="*/ 1644 h 2200"/>
                  <a:gd name="T66" fmla="*/ 649 w 1481"/>
                  <a:gd name="T67" fmla="*/ 1664 h 2200"/>
                  <a:gd name="T68" fmla="*/ 680 w 1481"/>
                  <a:gd name="T69" fmla="*/ 1693 h 2200"/>
                  <a:gd name="T70" fmla="*/ 705 w 1481"/>
                  <a:gd name="T71" fmla="*/ 1679 h 2200"/>
                  <a:gd name="T72" fmla="*/ 729 w 1481"/>
                  <a:gd name="T73" fmla="*/ 1657 h 2200"/>
                  <a:gd name="T74" fmla="*/ 775 w 1481"/>
                  <a:gd name="T75" fmla="*/ 1633 h 2200"/>
                  <a:gd name="T76" fmla="*/ 837 w 1481"/>
                  <a:gd name="T77" fmla="*/ 1592 h 2200"/>
                  <a:gd name="T78" fmla="*/ 838 w 1481"/>
                  <a:gd name="T79" fmla="*/ 1536 h 2200"/>
                  <a:gd name="T80" fmla="*/ 833 w 1481"/>
                  <a:gd name="T81" fmla="*/ 1412 h 2200"/>
                  <a:gd name="T82" fmla="*/ 877 w 1481"/>
                  <a:gd name="T83" fmla="*/ 1320 h 2200"/>
                  <a:gd name="T84" fmla="*/ 939 w 1481"/>
                  <a:gd name="T85" fmla="*/ 1371 h 2200"/>
                  <a:gd name="T86" fmla="*/ 945 w 1481"/>
                  <a:gd name="T87" fmla="*/ 1418 h 2200"/>
                  <a:gd name="T88" fmla="*/ 996 w 1481"/>
                  <a:gd name="T89" fmla="*/ 1393 h 2200"/>
                  <a:gd name="T90" fmla="*/ 994 w 1481"/>
                  <a:gd name="T91" fmla="*/ 1318 h 2200"/>
                  <a:gd name="T92" fmla="*/ 1073 w 1481"/>
                  <a:gd name="T93" fmla="*/ 1307 h 2200"/>
                  <a:gd name="T94" fmla="*/ 1111 w 1481"/>
                  <a:gd name="T95" fmla="*/ 1275 h 2200"/>
                  <a:gd name="T96" fmla="*/ 1163 w 1481"/>
                  <a:gd name="T97" fmla="*/ 1328 h 2200"/>
                  <a:gd name="T98" fmla="*/ 1174 w 1481"/>
                  <a:gd name="T99" fmla="*/ 1276 h 2200"/>
                  <a:gd name="T100" fmla="*/ 1214 w 1481"/>
                  <a:gd name="T101" fmla="*/ 1252 h 2200"/>
                  <a:gd name="T102" fmla="*/ 1243 w 1481"/>
                  <a:gd name="T103" fmla="*/ 1196 h 2200"/>
                  <a:gd name="T104" fmla="*/ 1297 w 1481"/>
                  <a:gd name="T105" fmla="*/ 1198 h 2200"/>
                  <a:gd name="T106" fmla="*/ 1323 w 1481"/>
                  <a:gd name="T107" fmla="*/ 1149 h 2200"/>
                  <a:gd name="T108" fmla="*/ 1365 w 1481"/>
                  <a:gd name="T109" fmla="*/ 1133 h 2200"/>
                  <a:gd name="T110" fmla="*/ 1397 w 1481"/>
                  <a:gd name="T111" fmla="*/ 1120 h 2200"/>
                  <a:gd name="T112" fmla="*/ 1449 w 1481"/>
                  <a:gd name="T113" fmla="*/ 1060 h 2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481" h="2200">
                    <a:moveTo>
                      <a:pt x="1471" y="1009"/>
                    </a:moveTo>
                    <a:lnTo>
                      <a:pt x="1469" y="1009"/>
                    </a:lnTo>
                    <a:lnTo>
                      <a:pt x="1471" y="1017"/>
                    </a:lnTo>
                    <a:lnTo>
                      <a:pt x="1453" y="1039"/>
                    </a:lnTo>
                    <a:lnTo>
                      <a:pt x="1447" y="1019"/>
                    </a:lnTo>
                    <a:lnTo>
                      <a:pt x="1435" y="1026"/>
                    </a:lnTo>
                    <a:lnTo>
                      <a:pt x="1436" y="1033"/>
                    </a:lnTo>
                    <a:lnTo>
                      <a:pt x="1421" y="1038"/>
                    </a:lnTo>
                    <a:lnTo>
                      <a:pt x="1410" y="1018"/>
                    </a:lnTo>
                    <a:lnTo>
                      <a:pt x="1407" y="1015"/>
                    </a:lnTo>
                    <a:lnTo>
                      <a:pt x="1399" y="1012"/>
                    </a:lnTo>
                    <a:lnTo>
                      <a:pt x="1388" y="1003"/>
                    </a:lnTo>
                    <a:lnTo>
                      <a:pt x="1389" y="985"/>
                    </a:lnTo>
                    <a:lnTo>
                      <a:pt x="1403" y="984"/>
                    </a:lnTo>
                    <a:lnTo>
                      <a:pt x="1420" y="991"/>
                    </a:lnTo>
                    <a:lnTo>
                      <a:pt x="1412" y="987"/>
                    </a:lnTo>
                    <a:lnTo>
                      <a:pt x="1413" y="962"/>
                    </a:lnTo>
                    <a:lnTo>
                      <a:pt x="1428" y="962"/>
                    </a:lnTo>
                    <a:lnTo>
                      <a:pt x="1434" y="968"/>
                    </a:lnTo>
                    <a:lnTo>
                      <a:pt x="1434" y="965"/>
                    </a:lnTo>
                    <a:lnTo>
                      <a:pt x="1433" y="956"/>
                    </a:lnTo>
                    <a:lnTo>
                      <a:pt x="1434" y="954"/>
                    </a:lnTo>
                    <a:lnTo>
                      <a:pt x="1432" y="953"/>
                    </a:lnTo>
                    <a:lnTo>
                      <a:pt x="1421" y="940"/>
                    </a:lnTo>
                    <a:lnTo>
                      <a:pt x="1415" y="939"/>
                    </a:lnTo>
                    <a:lnTo>
                      <a:pt x="1406" y="932"/>
                    </a:lnTo>
                    <a:lnTo>
                      <a:pt x="1399" y="923"/>
                    </a:lnTo>
                    <a:lnTo>
                      <a:pt x="1401" y="915"/>
                    </a:lnTo>
                    <a:lnTo>
                      <a:pt x="1390" y="906"/>
                    </a:lnTo>
                    <a:lnTo>
                      <a:pt x="1385" y="904"/>
                    </a:lnTo>
                    <a:lnTo>
                      <a:pt x="1381" y="904"/>
                    </a:lnTo>
                    <a:lnTo>
                      <a:pt x="1377" y="900"/>
                    </a:lnTo>
                    <a:lnTo>
                      <a:pt x="1369" y="889"/>
                    </a:lnTo>
                    <a:lnTo>
                      <a:pt x="1362" y="891"/>
                    </a:lnTo>
                    <a:lnTo>
                      <a:pt x="1358" y="891"/>
                    </a:lnTo>
                    <a:lnTo>
                      <a:pt x="1353" y="886"/>
                    </a:lnTo>
                    <a:lnTo>
                      <a:pt x="1350" y="886"/>
                    </a:lnTo>
                    <a:lnTo>
                      <a:pt x="1341" y="883"/>
                    </a:lnTo>
                    <a:lnTo>
                      <a:pt x="1339" y="884"/>
                    </a:lnTo>
                    <a:lnTo>
                      <a:pt x="1340" y="889"/>
                    </a:lnTo>
                    <a:lnTo>
                      <a:pt x="1339" y="898"/>
                    </a:lnTo>
                    <a:lnTo>
                      <a:pt x="1325" y="914"/>
                    </a:lnTo>
                    <a:lnTo>
                      <a:pt x="1303" y="911"/>
                    </a:lnTo>
                    <a:lnTo>
                      <a:pt x="1288" y="902"/>
                    </a:lnTo>
                    <a:lnTo>
                      <a:pt x="1267" y="886"/>
                    </a:lnTo>
                    <a:lnTo>
                      <a:pt x="1248" y="876"/>
                    </a:lnTo>
                    <a:lnTo>
                      <a:pt x="1242" y="864"/>
                    </a:lnTo>
                    <a:lnTo>
                      <a:pt x="1241" y="854"/>
                    </a:lnTo>
                    <a:lnTo>
                      <a:pt x="1242" y="844"/>
                    </a:lnTo>
                    <a:lnTo>
                      <a:pt x="1246" y="828"/>
                    </a:lnTo>
                    <a:lnTo>
                      <a:pt x="1244" y="814"/>
                    </a:lnTo>
                    <a:lnTo>
                      <a:pt x="1216" y="788"/>
                    </a:lnTo>
                    <a:lnTo>
                      <a:pt x="1205" y="768"/>
                    </a:lnTo>
                    <a:lnTo>
                      <a:pt x="1223" y="741"/>
                    </a:lnTo>
                    <a:lnTo>
                      <a:pt x="1221" y="729"/>
                    </a:lnTo>
                    <a:lnTo>
                      <a:pt x="1215" y="720"/>
                    </a:lnTo>
                    <a:lnTo>
                      <a:pt x="1212" y="718"/>
                    </a:lnTo>
                    <a:lnTo>
                      <a:pt x="1205" y="720"/>
                    </a:lnTo>
                    <a:lnTo>
                      <a:pt x="1196" y="724"/>
                    </a:lnTo>
                    <a:lnTo>
                      <a:pt x="1180" y="728"/>
                    </a:lnTo>
                    <a:lnTo>
                      <a:pt x="1158" y="730"/>
                    </a:lnTo>
                    <a:lnTo>
                      <a:pt x="1136" y="727"/>
                    </a:lnTo>
                    <a:lnTo>
                      <a:pt x="1121" y="723"/>
                    </a:lnTo>
                    <a:lnTo>
                      <a:pt x="1111" y="717"/>
                    </a:lnTo>
                    <a:lnTo>
                      <a:pt x="1108" y="713"/>
                    </a:lnTo>
                    <a:lnTo>
                      <a:pt x="1106" y="718"/>
                    </a:lnTo>
                    <a:lnTo>
                      <a:pt x="1095" y="719"/>
                    </a:lnTo>
                    <a:lnTo>
                      <a:pt x="1074" y="712"/>
                    </a:lnTo>
                    <a:lnTo>
                      <a:pt x="1068" y="703"/>
                    </a:lnTo>
                    <a:lnTo>
                      <a:pt x="1058" y="676"/>
                    </a:lnTo>
                    <a:lnTo>
                      <a:pt x="1058" y="669"/>
                    </a:lnTo>
                    <a:lnTo>
                      <a:pt x="1060" y="658"/>
                    </a:lnTo>
                    <a:lnTo>
                      <a:pt x="1063" y="645"/>
                    </a:lnTo>
                    <a:lnTo>
                      <a:pt x="1062" y="643"/>
                    </a:lnTo>
                    <a:lnTo>
                      <a:pt x="1053" y="636"/>
                    </a:lnTo>
                    <a:lnTo>
                      <a:pt x="1047" y="626"/>
                    </a:lnTo>
                    <a:lnTo>
                      <a:pt x="1050" y="615"/>
                    </a:lnTo>
                    <a:lnTo>
                      <a:pt x="1054" y="606"/>
                    </a:lnTo>
                    <a:lnTo>
                      <a:pt x="1055" y="602"/>
                    </a:lnTo>
                    <a:lnTo>
                      <a:pt x="1044" y="592"/>
                    </a:lnTo>
                    <a:lnTo>
                      <a:pt x="1042" y="587"/>
                    </a:lnTo>
                    <a:lnTo>
                      <a:pt x="882" y="82"/>
                    </a:lnTo>
                    <a:lnTo>
                      <a:pt x="868" y="80"/>
                    </a:lnTo>
                    <a:lnTo>
                      <a:pt x="858" y="76"/>
                    </a:lnTo>
                    <a:lnTo>
                      <a:pt x="845" y="65"/>
                    </a:lnTo>
                    <a:lnTo>
                      <a:pt x="825" y="57"/>
                    </a:lnTo>
                    <a:lnTo>
                      <a:pt x="820" y="52"/>
                    </a:lnTo>
                    <a:lnTo>
                      <a:pt x="818" y="47"/>
                    </a:lnTo>
                    <a:lnTo>
                      <a:pt x="814" y="43"/>
                    </a:lnTo>
                    <a:lnTo>
                      <a:pt x="802" y="36"/>
                    </a:lnTo>
                    <a:lnTo>
                      <a:pt x="785" y="32"/>
                    </a:lnTo>
                    <a:lnTo>
                      <a:pt x="753" y="18"/>
                    </a:lnTo>
                    <a:lnTo>
                      <a:pt x="735" y="14"/>
                    </a:lnTo>
                    <a:lnTo>
                      <a:pt x="717" y="3"/>
                    </a:lnTo>
                    <a:lnTo>
                      <a:pt x="701" y="0"/>
                    </a:lnTo>
                    <a:lnTo>
                      <a:pt x="685" y="2"/>
                    </a:lnTo>
                    <a:lnTo>
                      <a:pt x="674" y="9"/>
                    </a:lnTo>
                    <a:lnTo>
                      <a:pt x="668" y="22"/>
                    </a:lnTo>
                    <a:lnTo>
                      <a:pt x="670" y="37"/>
                    </a:lnTo>
                    <a:lnTo>
                      <a:pt x="647" y="51"/>
                    </a:lnTo>
                    <a:lnTo>
                      <a:pt x="634" y="47"/>
                    </a:lnTo>
                    <a:lnTo>
                      <a:pt x="627" y="49"/>
                    </a:lnTo>
                    <a:lnTo>
                      <a:pt x="620" y="52"/>
                    </a:lnTo>
                    <a:lnTo>
                      <a:pt x="614" y="56"/>
                    </a:lnTo>
                    <a:lnTo>
                      <a:pt x="603" y="67"/>
                    </a:lnTo>
                    <a:lnTo>
                      <a:pt x="597" y="74"/>
                    </a:lnTo>
                    <a:lnTo>
                      <a:pt x="594" y="81"/>
                    </a:lnTo>
                    <a:lnTo>
                      <a:pt x="587" y="90"/>
                    </a:lnTo>
                    <a:lnTo>
                      <a:pt x="577" y="95"/>
                    </a:lnTo>
                    <a:lnTo>
                      <a:pt x="560" y="99"/>
                    </a:lnTo>
                    <a:lnTo>
                      <a:pt x="547" y="106"/>
                    </a:lnTo>
                    <a:lnTo>
                      <a:pt x="508" y="141"/>
                    </a:lnTo>
                    <a:lnTo>
                      <a:pt x="500" y="143"/>
                    </a:lnTo>
                    <a:lnTo>
                      <a:pt x="441" y="127"/>
                    </a:lnTo>
                    <a:lnTo>
                      <a:pt x="431" y="118"/>
                    </a:lnTo>
                    <a:lnTo>
                      <a:pt x="425" y="105"/>
                    </a:lnTo>
                    <a:lnTo>
                      <a:pt x="420" y="89"/>
                    </a:lnTo>
                    <a:lnTo>
                      <a:pt x="416" y="60"/>
                    </a:lnTo>
                    <a:lnTo>
                      <a:pt x="413" y="51"/>
                    </a:lnTo>
                    <a:lnTo>
                      <a:pt x="410" y="49"/>
                    </a:lnTo>
                    <a:lnTo>
                      <a:pt x="357" y="52"/>
                    </a:lnTo>
                    <a:lnTo>
                      <a:pt x="355" y="54"/>
                    </a:lnTo>
                    <a:lnTo>
                      <a:pt x="352" y="60"/>
                    </a:lnTo>
                    <a:lnTo>
                      <a:pt x="195" y="465"/>
                    </a:lnTo>
                    <a:lnTo>
                      <a:pt x="195" y="485"/>
                    </a:lnTo>
                    <a:lnTo>
                      <a:pt x="209" y="587"/>
                    </a:lnTo>
                    <a:lnTo>
                      <a:pt x="208" y="604"/>
                    </a:lnTo>
                    <a:lnTo>
                      <a:pt x="184" y="636"/>
                    </a:lnTo>
                    <a:lnTo>
                      <a:pt x="176" y="643"/>
                    </a:lnTo>
                    <a:lnTo>
                      <a:pt x="176" y="651"/>
                    </a:lnTo>
                    <a:lnTo>
                      <a:pt x="179" y="670"/>
                    </a:lnTo>
                    <a:lnTo>
                      <a:pt x="170" y="675"/>
                    </a:lnTo>
                    <a:lnTo>
                      <a:pt x="169" y="679"/>
                    </a:lnTo>
                    <a:lnTo>
                      <a:pt x="168" y="696"/>
                    </a:lnTo>
                    <a:lnTo>
                      <a:pt x="163" y="716"/>
                    </a:lnTo>
                    <a:lnTo>
                      <a:pt x="164" y="719"/>
                    </a:lnTo>
                    <a:lnTo>
                      <a:pt x="169" y="720"/>
                    </a:lnTo>
                    <a:lnTo>
                      <a:pt x="180" y="732"/>
                    </a:lnTo>
                    <a:lnTo>
                      <a:pt x="185" y="745"/>
                    </a:lnTo>
                    <a:lnTo>
                      <a:pt x="186" y="757"/>
                    </a:lnTo>
                    <a:lnTo>
                      <a:pt x="180" y="768"/>
                    </a:lnTo>
                    <a:lnTo>
                      <a:pt x="170" y="779"/>
                    </a:lnTo>
                    <a:lnTo>
                      <a:pt x="178" y="787"/>
                    </a:lnTo>
                    <a:lnTo>
                      <a:pt x="180" y="792"/>
                    </a:lnTo>
                    <a:lnTo>
                      <a:pt x="177" y="800"/>
                    </a:lnTo>
                    <a:lnTo>
                      <a:pt x="178" y="817"/>
                    </a:lnTo>
                    <a:lnTo>
                      <a:pt x="179" y="820"/>
                    </a:lnTo>
                    <a:lnTo>
                      <a:pt x="182" y="823"/>
                    </a:lnTo>
                    <a:lnTo>
                      <a:pt x="189" y="824"/>
                    </a:lnTo>
                    <a:lnTo>
                      <a:pt x="197" y="824"/>
                    </a:lnTo>
                    <a:lnTo>
                      <a:pt x="205" y="831"/>
                    </a:lnTo>
                    <a:lnTo>
                      <a:pt x="206" y="848"/>
                    </a:lnTo>
                    <a:lnTo>
                      <a:pt x="202" y="868"/>
                    </a:lnTo>
                    <a:lnTo>
                      <a:pt x="195" y="882"/>
                    </a:lnTo>
                    <a:lnTo>
                      <a:pt x="173" y="910"/>
                    </a:lnTo>
                    <a:lnTo>
                      <a:pt x="168" y="917"/>
                    </a:lnTo>
                    <a:lnTo>
                      <a:pt x="169" y="920"/>
                    </a:lnTo>
                    <a:lnTo>
                      <a:pt x="172" y="922"/>
                    </a:lnTo>
                    <a:lnTo>
                      <a:pt x="176" y="929"/>
                    </a:lnTo>
                    <a:lnTo>
                      <a:pt x="179" y="938"/>
                    </a:lnTo>
                    <a:lnTo>
                      <a:pt x="181" y="951"/>
                    </a:lnTo>
                    <a:lnTo>
                      <a:pt x="176" y="963"/>
                    </a:lnTo>
                    <a:lnTo>
                      <a:pt x="168" y="972"/>
                    </a:lnTo>
                    <a:lnTo>
                      <a:pt x="165" y="973"/>
                    </a:lnTo>
                    <a:lnTo>
                      <a:pt x="155" y="977"/>
                    </a:lnTo>
                    <a:lnTo>
                      <a:pt x="146" y="989"/>
                    </a:lnTo>
                    <a:lnTo>
                      <a:pt x="129" y="1003"/>
                    </a:lnTo>
                    <a:lnTo>
                      <a:pt x="126" y="1008"/>
                    </a:lnTo>
                    <a:lnTo>
                      <a:pt x="103" y="1052"/>
                    </a:lnTo>
                    <a:lnTo>
                      <a:pt x="96" y="1084"/>
                    </a:lnTo>
                    <a:lnTo>
                      <a:pt x="97" y="1088"/>
                    </a:lnTo>
                    <a:lnTo>
                      <a:pt x="101" y="1095"/>
                    </a:lnTo>
                    <a:lnTo>
                      <a:pt x="106" y="1098"/>
                    </a:lnTo>
                    <a:lnTo>
                      <a:pt x="120" y="1102"/>
                    </a:lnTo>
                    <a:lnTo>
                      <a:pt x="131" y="1107"/>
                    </a:lnTo>
                    <a:lnTo>
                      <a:pt x="140" y="1120"/>
                    </a:lnTo>
                    <a:lnTo>
                      <a:pt x="136" y="1134"/>
                    </a:lnTo>
                    <a:lnTo>
                      <a:pt x="124" y="1141"/>
                    </a:lnTo>
                    <a:lnTo>
                      <a:pt x="115" y="1144"/>
                    </a:lnTo>
                    <a:lnTo>
                      <a:pt x="102" y="1141"/>
                    </a:lnTo>
                    <a:lnTo>
                      <a:pt x="88" y="1133"/>
                    </a:lnTo>
                    <a:lnTo>
                      <a:pt x="83" y="1132"/>
                    </a:lnTo>
                    <a:lnTo>
                      <a:pt x="79" y="1133"/>
                    </a:lnTo>
                    <a:lnTo>
                      <a:pt x="76" y="1135"/>
                    </a:lnTo>
                    <a:lnTo>
                      <a:pt x="75" y="1140"/>
                    </a:lnTo>
                    <a:lnTo>
                      <a:pt x="74" y="1147"/>
                    </a:lnTo>
                    <a:lnTo>
                      <a:pt x="76" y="1155"/>
                    </a:lnTo>
                    <a:lnTo>
                      <a:pt x="82" y="1174"/>
                    </a:lnTo>
                    <a:lnTo>
                      <a:pt x="84" y="1186"/>
                    </a:lnTo>
                    <a:lnTo>
                      <a:pt x="81" y="1195"/>
                    </a:lnTo>
                    <a:lnTo>
                      <a:pt x="76" y="1202"/>
                    </a:lnTo>
                    <a:lnTo>
                      <a:pt x="76" y="1205"/>
                    </a:lnTo>
                    <a:lnTo>
                      <a:pt x="79" y="1214"/>
                    </a:lnTo>
                    <a:lnTo>
                      <a:pt x="79" y="1222"/>
                    </a:lnTo>
                    <a:lnTo>
                      <a:pt x="67" y="1236"/>
                    </a:lnTo>
                    <a:lnTo>
                      <a:pt x="53" y="1226"/>
                    </a:lnTo>
                    <a:lnTo>
                      <a:pt x="27" y="1192"/>
                    </a:lnTo>
                    <a:lnTo>
                      <a:pt x="24" y="1190"/>
                    </a:lnTo>
                    <a:lnTo>
                      <a:pt x="19" y="1191"/>
                    </a:lnTo>
                    <a:lnTo>
                      <a:pt x="15" y="1193"/>
                    </a:lnTo>
                    <a:lnTo>
                      <a:pt x="13" y="1196"/>
                    </a:lnTo>
                    <a:lnTo>
                      <a:pt x="12" y="1200"/>
                    </a:lnTo>
                    <a:lnTo>
                      <a:pt x="5" y="1212"/>
                    </a:lnTo>
                    <a:lnTo>
                      <a:pt x="0" y="1216"/>
                    </a:lnTo>
                    <a:lnTo>
                      <a:pt x="260" y="2008"/>
                    </a:lnTo>
                    <a:lnTo>
                      <a:pt x="266" y="2047"/>
                    </a:lnTo>
                    <a:lnTo>
                      <a:pt x="269" y="2052"/>
                    </a:lnTo>
                    <a:lnTo>
                      <a:pt x="272" y="2063"/>
                    </a:lnTo>
                    <a:lnTo>
                      <a:pt x="273" y="2068"/>
                    </a:lnTo>
                    <a:lnTo>
                      <a:pt x="272" y="2083"/>
                    </a:lnTo>
                    <a:lnTo>
                      <a:pt x="274" y="2089"/>
                    </a:lnTo>
                    <a:lnTo>
                      <a:pt x="279" y="2095"/>
                    </a:lnTo>
                    <a:lnTo>
                      <a:pt x="295" y="2106"/>
                    </a:lnTo>
                    <a:lnTo>
                      <a:pt x="325" y="2131"/>
                    </a:lnTo>
                    <a:lnTo>
                      <a:pt x="340" y="2136"/>
                    </a:lnTo>
                    <a:lnTo>
                      <a:pt x="347" y="2140"/>
                    </a:lnTo>
                    <a:lnTo>
                      <a:pt x="349" y="2143"/>
                    </a:lnTo>
                    <a:lnTo>
                      <a:pt x="353" y="2151"/>
                    </a:lnTo>
                    <a:lnTo>
                      <a:pt x="356" y="2161"/>
                    </a:lnTo>
                    <a:lnTo>
                      <a:pt x="357" y="2180"/>
                    </a:lnTo>
                    <a:lnTo>
                      <a:pt x="357" y="2182"/>
                    </a:lnTo>
                    <a:lnTo>
                      <a:pt x="366" y="2190"/>
                    </a:lnTo>
                    <a:lnTo>
                      <a:pt x="381" y="2199"/>
                    </a:lnTo>
                    <a:lnTo>
                      <a:pt x="377" y="2192"/>
                    </a:lnTo>
                    <a:lnTo>
                      <a:pt x="396" y="2184"/>
                    </a:lnTo>
                    <a:lnTo>
                      <a:pt x="411" y="2196"/>
                    </a:lnTo>
                    <a:lnTo>
                      <a:pt x="414" y="2172"/>
                    </a:lnTo>
                    <a:lnTo>
                      <a:pt x="420" y="2153"/>
                    </a:lnTo>
                    <a:lnTo>
                      <a:pt x="418" y="2153"/>
                    </a:lnTo>
                    <a:lnTo>
                      <a:pt x="424" y="2131"/>
                    </a:lnTo>
                    <a:lnTo>
                      <a:pt x="418" y="2122"/>
                    </a:lnTo>
                    <a:lnTo>
                      <a:pt x="415" y="2109"/>
                    </a:lnTo>
                    <a:lnTo>
                      <a:pt x="416" y="2096"/>
                    </a:lnTo>
                    <a:lnTo>
                      <a:pt x="419" y="2084"/>
                    </a:lnTo>
                    <a:lnTo>
                      <a:pt x="431" y="2058"/>
                    </a:lnTo>
                    <a:lnTo>
                      <a:pt x="436" y="2055"/>
                    </a:lnTo>
                    <a:lnTo>
                      <a:pt x="447" y="2051"/>
                    </a:lnTo>
                    <a:lnTo>
                      <a:pt x="453" y="2047"/>
                    </a:lnTo>
                    <a:lnTo>
                      <a:pt x="456" y="2041"/>
                    </a:lnTo>
                    <a:lnTo>
                      <a:pt x="460" y="2033"/>
                    </a:lnTo>
                    <a:lnTo>
                      <a:pt x="473" y="2019"/>
                    </a:lnTo>
                    <a:lnTo>
                      <a:pt x="473" y="2013"/>
                    </a:lnTo>
                    <a:lnTo>
                      <a:pt x="474" y="2007"/>
                    </a:lnTo>
                    <a:lnTo>
                      <a:pt x="464" y="1983"/>
                    </a:lnTo>
                    <a:lnTo>
                      <a:pt x="462" y="1972"/>
                    </a:lnTo>
                    <a:lnTo>
                      <a:pt x="464" y="1957"/>
                    </a:lnTo>
                    <a:lnTo>
                      <a:pt x="468" y="1948"/>
                    </a:lnTo>
                    <a:lnTo>
                      <a:pt x="475" y="1939"/>
                    </a:lnTo>
                    <a:lnTo>
                      <a:pt x="489" y="1937"/>
                    </a:lnTo>
                    <a:lnTo>
                      <a:pt x="491" y="1933"/>
                    </a:lnTo>
                    <a:lnTo>
                      <a:pt x="512" y="1919"/>
                    </a:lnTo>
                    <a:lnTo>
                      <a:pt x="510" y="1909"/>
                    </a:lnTo>
                    <a:lnTo>
                      <a:pt x="505" y="1903"/>
                    </a:lnTo>
                    <a:lnTo>
                      <a:pt x="502" y="1903"/>
                    </a:lnTo>
                    <a:lnTo>
                      <a:pt x="494" y="1905"/>
                    </a:lnTo>
                    <a:lnTo>
                      <a:pt x="475" y="1908"/>
                    </a:lnTo>
                    <a:lnTo>
                      <a:pt x="471" y="1889"/>
                    </a:lnTo>
                    <a:lnTo>
                      <a:pt x="489" y="1884"/>
                    </a:lnTo>
                    <a:lnTo>
                      <a:pt x="486" y="1877"/>
                    </a:lnTo>
                    <a:lnTo>
                      <a:pt x="482" y="1866"/>
                    </a:lnTo>
                    <a:lnTo>
                      <a:pt x="492" y="1854"/>
                    </a:lnTo>
                    <a:lnTo>
                      <a:pt x="496" y="1832"/>
                    </a:lnTo>
                    <a:lnTo>
                      <a:pt x="504" y="1824"/>
                    </a:lnTo>
                    <a:lnTo>
                      <a:pt x="518" y="1799"/>
                    </a:lnTo>
                    <a:lnTo>
                      <a:pt x="524" y="1795"/>
                    </a:lnTo>
                    <a:lnTo>
                      <a:pt x="530" y="1792"/>
                    </a:lnTo>
                    <a:lnTo>
                      <a:pt x="538" y="1784"/>
                    </a:lnTo>
                    <a:lnTo>
                      <a:pt x="546" y="1767"/>
                    </a:lnTo>
                    <a:lnTo>
                      <a:pt x="552" y="1762"/>
                    </a:lnTo>
                    <a:lnTo>
                      <a:pt x="569" y="1754"/>
                    </a:lnTo>
                    <a:lnTo>
                      <a:pt x="568" y="1763"/>
                    </a:lnTo>
                    <a:lnTo>
                      <a:pt x="577" y="1760"/>
                    </a:lnTo>
                    <a:lnTo>
                      <a:pt x="582" y="1751"/>
                    </a:lnTo>
                    <a:lnTo>
                      <a:pt x="584" y="1754"/>
                    </a:lnTo>
                    <a:lnTo>
                      <a:pt x="585" y="1752"/>
                    </a:lnTo>
                    <a:lnTo>
                      <a:pt x="589" y="1748"/>
                    </a:lnTo>
                    <a:lnTo>
                      <a:pt x="595" y="1745"/>
                    </a:lnTo>
                    <a:lnTo>
                      <a:pt x="600" y="1744"/>
                    </a:lnTo>
                    <a:lnTo>
                      <a:pt x="610" y="1746"/>
                    </a:lnTo>
                    <a:lnTo>
                      <a:pt x="614" y="1752"/>
                    </a:lnTo>
                    <a:lnTo>
                      <a:pt x="614" y="1756"/>
                    </a:lnTo>
                    <a:lnTo>
                      <a:pt x="613" y="1758"/>
                    </a:lnTo>
                    <a:lnTo>
                      <a:pt x="614" y="1761"/>
                    </a:lnTo>
                    <a:lnTo>
                      <a:pt x="620" y="1763"/>
                    </a:lnTo>
                    <a:lnTo>
                      <a:pt x="622" y="1767"/>
                    </a:lnTo>
                    <a:lnTo>
                      <a:pt x="617" y="1752"/>
                    </a:lnTo>
                    <a:lnTo>
                      <a:pt x="601" y="1714"/>
                    </a:lnTo>
                    <a:lnTo>
                      <a:pt x="599" y="1717"/>
                    </a:lnTo>
                    <a:lnTo>
                      <a:pt x="591" y="1722"/>
                    </a:lnTo>
                    <a:lnTo>
                      <a:pt x="582" y="1720"/>
                    </a:lnTo>
                    <a:lnTo>
                      <a:pt x="575" y="1713"/>
                    </a:lnTo>
                    <a:lnTo>
                      <a:pt x="573" y="1707"/>
                    </a:lnTo>
                    <a:lnTo>
                      <a:pt x="575" y="1697"/>
                    </a:lnTo>
                    <a:lnTo>
                      <a:pt x="590" y="1668"/>
                    </a:lnTo>
                    <a:lnTo>
                      <a:pt x="597" y="1659"/>
                    </a:lnTo>
                    <a:lnTo>
                      <a:pt x="599" y="1651"/>
                    </a:lnTo>
                    <a:lnTo>
                      <a:pt x="611" y="1644"/>
                    </a:lnTo>
                    <a:lnTo>
                      <a:pt x="622" y="1652"/>
                    </a:lnTo>
                    <a:lnTo>
                      <a:pt x="619" y="1664"/>
                    </a:lnTo>
                    <a:lnTo>
                      <a:pt x="614" y="1673"/>
                    </a:lnTo>
                    <a:lnTo>
                      <a:pt x="614" y="1683"/>
                    </a:lnTo>
                    <a:lnTo>
                      <a:pt x="616" y="1691"/>
                    </a:lnTo>
                    <a:lnTo>
                      <a:pt x="627" y="1718"/>
                    </a:lnTo>
                    <a:lnTo>
                      <a:pt x="630" y="1728"/>
                    </a:lnTo>
                    <a:lnTo>
                      <a:pt x="631" y="1724"/>
                    </a:lnTo>
                    <a:lnTo>
                      <a:pt x="649" y="1664"/>
                    </a:lnTo>
                    <a:lnTo>
                      <a:pt x="655" y="1654"/>
                    </a:lnTo>
                    <a:lnTo>
                      <a:pt x="660" y="1648"/>
                    </a:lnTo>
                    <a:lnTo>
                      <a:pt x="679" y="1644"/>
                    </a:lnTo>
                    <a:lnTo>
                      <a:pt x="677" y="1662"/>
                    </a:lnTo>
                    <a:lnTo>
                      <a:pt x="673" y="1669"/>
                    </a:lnTo>
                    <a:lnTo>
                      <a:pt x="672" y="1686"/>
                    </a:lnTo>
                    <a:lnTo>
                      <a:pt x="672" y="1689"/>
                    </a:lnTo>
                    <a:lnTo>
                      <a:pt x="675" y="1692"/>
                    </a:lnTo>
                    <a:lnTo>
                      <a:pt x="680" y="1693"/>
                    </a:lnTo>
                    <a:lnTo>
                      <a:pt x="686" y="1699"/>
                    </a:lnTo>
                    <a:lnTo>
                      <a:pt x="686" y="1697"/>
                    </a:lnTo>
                    <a:lnTo>
                      <a:pt x="682" y="1688"/>
                    </a:lnTo>
                    <a:lnTo>
                      <a:pt x="683" y="1681"/>
                    </a:lnTo>
                    <a:lnTo>
                      <a:pt x="686" y="1672"/>
                    </a:lnTo>
                    <a:lnTo>
                      <a:pt x="689" y="1650"/>
                    </a:lnTo>
                    <a:lnTo>
                      <a:pt x="699" y="1632"/>
                    </a:lnTo>
                    <a:lnTo>
                      <a:pt x="712" y="1654"/>
                    </a:lnTo>
                    <a:lnTo>
                      <a:pt x="705" y="1679"/>
                    </a:lnTo>
                    <a:lnTo>
                      <a:pt x="706" y="1686"/>
                    </a:lnTo>
                    <a:lnTo>
                      <a:pt x="709" y="1688"/>
                    </a:lnTo>
                    <a:lnTo>
                      <a:pt x="714" y="1698"/>
                    </a:lnTo>
                    <a:lnTo>
                      <a:pt x="720" y="1697"/>
                    </a:lnTo>
                    <a:lnTo>
                      <a:pt x="725" y="1708"/>
                    </a:lnTo>
                    <a:lnTo>
                      <a:pt x="729" y="1711"/>
                    </a:lnTo>
                    <a:lnTo>
                      <a:pt x="729" y="1707"/>
                    </a:lnTo>
                    <a:lnTo>
                      <a:pt x="729" y="1665"/>
                    </a:lnTo>
                    <a:lnTo>
                      <a:pt x="729" y="1657"/>
                    </a:lnTo>
                    <a:lnTo>
                      <a:pt x="734" y="1643"/>
                    </a:lnTo>
                    <a:lnTo>
                      <a:pt x="741" y="1642"/>
                    </a:lnTo>
                    <a:lnTo>
                      <a:pt x="735" y="1632"/>
                    </a:lnTo>
                    <a:lnTo>
                      <a:pt x="746" y="1620"/>
                    </a:lnTo>
                    <a:lnTo>
                      <a:pt x="746" y="1607"/>
                    </a:lnTo>
                    <a:lnTo>
                      <a:pt x="760" y="1603"/>
                    </a:lnTo>
                    <a:lnTo>
                      <a:pt x="769" y="1612"/>
                    </a:lnTo>
                    <a:lnTo>
                      <a:pt x="768" y="1626"/>
                    </a:lnTo>
                    <a:lnTo>
                      <a:pt x="775" y="1633"/>
                    </a:lnTo>
                    <a:lnTo>
                      <a:pt x="775" y="1637"/>
                    </a:lnTo>
                    <a:lnTo>
                      <a:pt x="781" y="1634"/>
                    </a:lnTo>
                    <a:lnTo>
                      <a:pt x="792" y="1637"/>
                    </a:lnTo>
                    <a:lnTo>
                      <a:pt x="800" y="1619"/>
                    </a:lnTo>
                    <a:lnTo>
                      <a:pt x="820" y="1611"/>
                    </a:lnTo>
                    <a:lnTo>
                      <a:pt x="820" y="1609"/>
                    </a:lnTo>
                    <a:lnTo>
                      <a:pt x="835" y="1611"/>
                    </a:lnTo>
                    <a:lnTo>
                      <a:pt x="834" y="1602"/>
                    </a:lnTo>
                    <a:lnTo>
                      <a:pt x="837" y="1592"/>
                    </a:lnTo>
                    <a:lnTo>
                      <a:pt x="847" y="1587"/>
                    </a:lnTo>
                    <a:lnTo>
                      <a:pt x="850" y="1584"/>
                    </a:lnTo>
                    <a:lnTo>
                      <a:pt x="850" y="1581"/>
                    </a:lnTo>
                    <a:lnTo>
                      <a:pt x="844" y="1583"/>
                    </a:lnTo>
                    <a:lnTo>
                      <a:pt x="838" y="1568"/>
                    </a:lnTo>
                    <a:lnTo>
                      <a:pt x="838" y="1562"/>
                    </a:lnTo>
                    <a:lnTo>
                      <a:pt x="833" y="1549"/>
                    </a:lnTo>
                    <a:lnTo>
                      <a:pt x="837" y="1541"/>
                    </a:lnTo>
                    <a:lnTo>
                      <a:pt x="838" y="1536"/>
                    </a:lnTo>
                    <a:lnTo>
                      <a:pt x="839" y="1523"/>
                    </a:lnTo>
                    <a:lnTo>
                      <a:pt x="839" y="1499"/>
                    </a:lnTo>
                    <a:lnTo>
                      <a:pt x="842" y="1490"/>
                    </a:lnTo>
                    <a:lnTo>
                      <a:pt x="844" y="1464"/>
                    </a:lnTo>
                    <a:lnTo>
                      <a:pt x="860" y="1449"/>
                    </a:lnTo>
                    <a:lnTo>
                      <a:pt x="860" y="1446"/>
                    </a:lnTo>
                    <a:lnTo>
                      <a:pt x="857" y="1442"/>
                    </a:lnTo>
                    <a:lnTo>
                      <a:pt x="842" y="1427"/>
                    </a:lnTo>
                    <a:lnTo>
                      <a:pt x="833" y="1412"/>
                    </a:lnTo>
                    <a:lnTo>
                      <a:pt x="829" y="1407"/>
                    </a:lnTo>
                    <a:lnTo>
                      <a:pt x="841" y="1394"/>
                    </a:lnTo>
                    <a:lnTo>
                      <a:pt x="855" y="1385"/>
                    </a:lnTo>
                    <a:lnTo>
                      <a:pt x="858" y="1382"/>
                    </a:lnTo>
                    <a:lnTo>
                      <a:pt x="865" y="1369"/>
                    </a:lnTo>
                    <a:lnTo>
                      <a:pt x="872" y="1362"/>
                    </a:lnTo>
                    <a:lnTo>
                      <a:pt x="879" y="1362"/>
                    </a:lnTo>
                    <a:lnTo>
                      <a:pt x="879" y="1337"/>
                    </a:lnTo>
                    <a:lnTo>
                      <a:pt x="877" y="1320"/>
                    </a:lnTo>
                    <a:lnTo>
                      <a:pt x="885" y="1315"/>
                    </a:lnTo>
                    <a:lnTo>
                      <a:pt x="891" y="1314"/>
                    </a:lnTo>
                    <a:lnTo>
                      <a:pt x="911" y="1313"/>
                    </a:lnTo>
                    <a:lnTo>
                      <a:pt x="918" y="1328"/>
                    </a:lnTo>
                    <a:lnTo>
                      <a:pt x="914" y="1356"/>
                    </a:lnTo>
                    <a:lnTo>
                      <a:pt x="915" y="1371"/>
                    </a:lnTo>
                    <a:lnTo>
                      <a:pt x="914" y="1374"/>
                    </a:lnTo>
                    <a:lnTo>
                      <a:pt x="934" y="1355"/>
                    </a:lnTo>
                    <a:lnTo>
                      <a:pt x="939" y="1371"/>
                    </a:lnTo>
                    <a:lnTo>
                      <a:pt x="951" y="1382"/>
                    </a:lnTo>
                    <a:lnTo>
                      <a:pt x="947" y="1394"/>
                    </a:lnTo>
                    <a:lnTo>
                      <a:pt x="936" y="1395"/>
                    </a:lnTo>
                    <a:lnTo>
                      <a:pt x="931" y="1394"/>
                    </a:lnTo>
                    <a:lnTo>
                      <a:pt x="930" y="1396"/>
                    </a:lnTo>
                    <a:lnTo>
                      <a:pt x="934" y="1402"/>
                    </a:lnTo>
                    <a:lnTo>
                      <a:pt x="937" y="1410"/>
                    </a:lnTo>
                    <a:lnTo>
                      <a:pt x="932" y="1416"/>
                    </a:lnTo>
                    <a:lnTo>
                      <a:pt x="945" y="1418"/>
                    </a:lnTo>
                    <a:lnTo>
                      <a:pt x="962" y="1427"/>
                    </a:lnTo>
                    <a:lnTo>
                      <a:pt x="966" y="1424"/>
                    </a:lnTo>
                    <a:lnTo>
                      <a:pt x="981" y="1421"/>
                    </a:lnTo>
                    <a:lnTo>
                      <a:pt x="1004" y="1432"/>
                    </a:lnTo>
                    <a:lnTo>
                      <a:pt x="991" y="1413"/>
                    </a:lnTo>
                    <a:lnTo>
                      <a:pt x="996" y="1415"/>
                    </a:lnTo>
                    <a:lnTo>
                      <a:pt x="995" y="1412"/>
                    </a:lnTo>
                    <a:lnTo>
                      <a:pt x="995" y="1407"/>
                    </a:lnTo>
                    <a:lnTo>
                      <a:pt x="996" y="1393"/>
                    </a:lnTo>
                    <a:lnTo>
                      <a:pt x="996" y="1393"/>
                    </a:lnTo>
                    <a:lnTo>
                      <a:pt x="992" y="1389"/>
                    </a:lnTo>
                    <a:lnTo>
                      <a:pt x="985" y="1380"/>
                    </a:lnTo>
                    <a:lnTo>
                      <a:pt x="959" y="1362"/>
                    </a:lnTo>
                    <a:lnTo>
                      <a:pt x="994" y="1362"/>
                    </a:lnTo>
                    <a:lnTo>
                      <a:pt x="999" y="1361"/>
                    </a:lnTo>
                    <a:lnTo>
                      <a:pt x="1003" y="1357"/>
                    </a:lnTo>
                    <a:lnTo>
                      <a:pt x="1011" y="1338"/>
                    </a:lnTo>
                    <a:lnTo>
                      <a:pt x="994" y="1318"/>
                    </a:lnTo>
                    <a:lnTo>
                      <a:pt x="1017" y="1311"/>
                    </a:lnTo>
                    <a:lnTo>
                      <a:pt x="1030" y="1313"/>
                    </a:lnTo>
                    <a:lnTo>
                      <a:pt x="1038" y="1325"/>
                    </a:lnTo>
                    <a:lnTo>
                      <a:pt x="1042" y="1342"/>
                    </a:lnTo>
                    <a:lnTo>
                      <a:pt x="1047" y="1331"/>
                    </a:lnTo>
                    <a:lnTo>
                      <a:pt x="1047" y="1310"/>
                    </a:lnTo>
                    <a:lnTo>
                      <a:pt x="1064" y="1318"/>
                    </a:lnTo>
                    <a:lnTo>
                      <a:pt x="1070" y="1317"/>
                    </a:lnTo>
                    <a:lnTo>
                      <a:pt x="1073" y="1307"/>
                    </a:lnTo>
                    <a:lnTo>
                      <a:pt x="1073" y="1307"/>
                    </a:lnTo>
                    <a:lnTo>
                      <a:pt x="1056" y="1305"/>
                    </a:lnTo>
                    <a:lnTo>
                      <a:pt x="1054" y="1282"/>
                    </a:lnTo>
                    <a:lnTo>
                      <a:pt x="1068" y="1279"/>
                    </a:lnTo>
                    <a:lnTo>
                      <a:pt x="1075" y="1281"/>
                    </a:lnTo>
                    <a:lnTo>
                      <a:pt x="1088" y="1277"/>
                    </a:lnTo>
                    <a:lnTo>
                      <a:pt x="1091" y="1291"/>
                    </a:lnTo>
                    <a:lnTo>
                      <a:pt x="1095" y="1268"/>
                    </a:lnTo>
                    <a:lnTo>
                      <a:pt x="1111" y="1275"/>
                    </a:lnTo>
                    <a:lnTo>
                      <a:pt x="1114" y="1283"/>
                    </a:lnTo>
                    <a:lnTo>
                      <a:pt x="1119" y="1277"/>
                    </a:lnTo>
                    <a:lnTo>
                      <a:pt x="1127" y="1277"/>
                    </a:lnTo>
                    <a:lnTo>
                      <a:pt x="1132" y="1283"/>
                    </a:lnTo>
                    <a:lnTo>
                      <a:pt x="1143" y="1283"/>
                    </a:lnTo>
                    <a:lnTo>
                      <a:pt x="1150" y="1297"/>
                    </a:lnTo>
                    <a:lnTo>
                      <a:pt x="1151" y="1307"/>
                    </a:lnTo>
                    <a:lnTo>
                      <a:pt x="1156" y="1317"/>
                    </a:lnTo>
                    <a:lnTo>
                      <a:pt x="1163" y="1328"/>
                    </a:lnTo>
                    <a:lnTo>
                      <a:pt x="1175" y="1319"/>
                    </a:lnTo>
                    <a:lnTo>
                      <a:pt x="1175" y="1318"/>
                    </a:lnTo>
                    <a:lnTo>
                      <a:pt x="1184" y="1310"/>
                    </a:lnTo>
                    <a:lnTo>
                      <a:pt x="1188" y="1310"/>
                    </a:lnTo>
                    <a:lnTo>
                      <a:pt x="1182" y="1300"/>
                    </a:lnTo>
                    <a:lnTo>
                      <a:pt x="1171" y="1297"/>
                    </a:lnTo>
                    <a:lnTo>
                      <a:pt x="1156" y="1289"/>
                    </a:lnTo>
                    <a:lnTo>
                      <a:pt x="1170" y="1276"/>
                    </a:lnTo>
                    <a:lnTo>
                      <a:pt x="1174" y="1276"/>
                    </a:lnTo>
                    <a:lnTo>
                      <a:pt x="1174" y="1270"/>
                    </a:lnTo>
                    <a:lnTo>
                      <a:pt x="1176" y="1263"/>
                    </a:lnTo>
                    <a:lnTo>
                      <a:pt x="1190" y="1254"/>
                    </a:lnTo>
                    <a:lnTo>
                      <a:pt x="1197" y="1274"/>
                    </a:lnTo>
                    <a:lnTo>
                      <a:pt x="1200" y="1265"/>
                    </a:lnTo>
                    <a:lnTo>
                      <a:pt x="1205" y="1260"/>
                    </a:lnTo>
                    <a:lnTo>
                      <a:pt x="1202" y="1254"/>
                    </a:lnTo>
                    <a:lnTo>
                      <a:pt x="1210" y="1256"/>
                    </a:lnTo>
                    <a:lnTo>
                      <a:pt x="1214" y="1252"/>
                    </a:lnTo>
                    <a:lnTo>
                      <a:pt x="1209" y="1246"/>
                    </a:lnTo>
                    <a:lnTo>
                      <a:pt x="1203" y="1236"/>
                    </a:lnTo>
                    <a:lnTo>
                      <a:pt x="1214" y="1227"/>
                    </a:lnTo>
                    <a:lnTo>
                      <a:pt x="1213" y="1215"/>
                    </a:lnTo>
                    <a:lnTo>
                      <a:pt x="1218" y="1206"/>
                    </a:lnTo>
                    <a:lnTo>
                      <a:pt x="1226" y="1204"/>
                    </a:lnTo>
                    <a:lnTo>
                      <a:pt x="1228" y="1197"/>
                    </a:lnTo>
                    <a:lnTo>
                      <a:pt x="1240" y="1189"/>
                    </a:lnTo>
                    <a:lnTo>
                      <a:pt x="1243" y="1196"/>
                    </a:lnTo>
                    <a:lnTo>
                      <a:pt x="1251" y="1185"/>
                    </a:lnTo>
                    <a:lnTo>
                      <a:pt x="1261" y="1199"/>
                    </a:lnTo>
                    <a:lnTo>
                      <a:pt x="1264" y="1224"/>
                    </a:lnTo>
                    <a:lnTo>
                      <a:pt x="1268" y="1230"/>
                    </a:lnTo>
                    <a:lnTo>
                      <a:pt x="1271" y="1213"/>
                    </a:lnTo>
                    <a:lnTo>
                      <a:pt x="1276" y="1202"/>
                    </a:lnTo>
                    <a:lnTo>
                      <a:pt x="1281" y="1196"/>
                    </a:lnTo>
                    <a:lnTo>
                      <a:pt x="1289" y="1192"/>
                    </a:lnTo>
                    <a:lnTo>
                      <a:pt x="1297" y="1198"/>
                    </a:lnTo>
                    <a:lnTo>
                      <a:pt x="1303" y="1210"/>
                    </a:lnTo>
                    <a:lnTo>
                      <a:pt x="1306" y="1208"/>
                    </a:lnTo>
                    <a:lnTo>
                      <a:pt x="1310" y="1205"/>
                    </a:lnTo>
                    <a:lnTo>
                      <a:pt x="1308" y="1202"/>
                    </a:lnTo>
                    <a:lnTo>
                      <a:pt x="1305" y="1180"/>
                    </a:lnTo>
                    <a:lnTo>
                      <a:pt x="1283" y="1189"/>
                    </a:lnTo>
                    <a:lnTo>
                      <a:pt x="1305" y="1150"/>
                    </a:lnTo>
                    <a:lnTo>
                      <a:pt x="1319" y="1143"/>
                    </a:lnTo>
                    <a:lnTo>
                      <a:pt x="1323" y="1149"/>
                    </a:lnTo>
                    <a:lnTo>
                      <a:pt x="1332" y="1148"/>
                    </a:lnTo>
                    <a:lnTo>
                      <a:pt x="1341" y="1157"/>
                    </a:lnTo>
                    <a:lnTo>
                      <a:pt x="1341" y="1159"/>
                    </a:lnTo>
                    <a:lnTo>
                      <a:pt x="1343" y="1159"/>
                    </a:lnTo>
                    <a:lnTo>
                      <a:pt x="1339" y="1147"/>
                    </a:lnTo>
                    <a:lnTo>
                      <a:pt x="1327" y="1128"/>
                    </a:lnTo>
                    <a:lnTo>
                      <a:pt x="1355" y="1129"/>
                    </a:lnTo>
                    <a:lnTo>
                      <a:pt x="1364" y="1143"/>
                    </a:lnTo>
                    <a:lnTo>
                      <a:pt x="1365" y="1133"/>
                    </a:lnTo>
                    <a:lnTo>
                      <a:pt x="1363" y="1131"/>
                    </a:lnTo>
                    <a:lnTo>
                      <a:pt x="1356" y="1126"/>
                    </a:lnTo>
                    <a:lnTo>
                      <a:pt x="1352" y="1119"/>
                    </a:lnTo>
                    <a:lnTo>
                      <a:pt x="1356" y="1115"/>
                    </a:lnTo>
                    <a:lnTo>
                      <a:pt x="1355" y="1115"/>
                    </a:lnTo>
                    <a:lnTo>
                      <a:pt x="1377" y="1094"/>
                    </a:lnTo>
                    <a:lnTo>
                      <a:pt x="1393" y="1098"/>
                    </a:lnTo>
                    <a:lnTo>
                      <a:pt x="1399" y="1112"/>
                    </a:lnTo>
                    <a:lnTo>
                      <a:pt x="1397" y="1120"/>
                    </a:lnTo>
                    <a:lnTo>
                      <a:pt x="1400" y="1121"/>
                    </a:lnTo>
                    <a:lnTo>
                      <a:pt x="1399" y="1120"/>
                    </a:lnTo>
                    <a:lnTo>
                      <a:pt x="1409" y="1112"/>
                    </a:lnTo>
                    <a:lnTo>
                      <a:pt x="1416" y="1110"/>
                    </a:lnTo>
                    <a:lnTo>
                      <a:pt x="1422" y="1113"/>
                    </a:lnTo>
                    <a:lnTo>
                      <a:pt x="1429" y="1103"/>
                    </a:lnTo>
                    <a:lnTo>
                      <a:pt x="1435" y="1099"/>
                    </a:lnTo>
                    <a:lnTo>
                      <a:pt x="1447" y="1073"/>
                    </a:lnTo>
                    <a:lnTo>
                      <a:pt x="1449" y="1060"/>
                    </a:lnTo>
                    <a:lnTo>
                      <a:pt x="1450" y="1046"/>
                    </a:lnTo>
                    <a:lnTo>
                      <a:pt x="1453" y="1048"/>
                    </a:lnTo>
                    <a:lnTo>
                      <a:pt x="1452" y="1046"/>
                    </a:lnTo>
                    <a:lnTo>
                      <a:pt x="1463" y="1039"/>
                    </a:lnTo>
                    <a:lnTo>
                      <a:pt x="1470" y="1038"/>
                    </a:lnTo>
                    <a:lnTo>
                      <a:pt x="1472" y="1035"/>
                    </a:lnTo>
                    <a:lnTo>
                      <a:pt x="1480" y="1019"/>
                    </a:lnTo>
                    <a:lnTo>
                      <a:pt x="1471" y="1009"/>
                    </a:lnTo>
                  </a:path>
                </a:pathLst>
              </a:custGeom>
              <a:solidFill>
                <a:srgbClr val="B1DDF6"/>
              </a:solidFill>
              <a:ln w="0" cap="flat">
                <a:solidFill>
                  <a:schemeClr val="bg1"/>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dirty="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52" name="Freeform 240">
                <a:extLst>
                  <a:ext uri="{FF2B5EF4-FFF2-40B4-BE49-F238E27FC236}">
                    <a16:creationId xmlns:a16="http://schemas.microsoft.com/office/drawing/2014/main" id="{94B99560-7E37-9E36-D3F2-50A120AC0DDE}"/>
                  </a:ext>
                </a:extLst>
              </p:cNvPr>
              <p:cNvSpPr>
                <a:spLocks noChangeArrowheads="1"/>
              </p:cNvSpPr>
              <p:nvPr/>
            </p:nvSpPr>
            <p:spPr bwMode="auto">
              <a:xfrm>
                <a:off x="8499950" y="2003535"/>
                <a:ext cx="314733" cy="158926"/>
              </a:xfrm>
              <a:custGeom>
                <a:avLst/>
                <a:gdLst>
                  <a:gd name="T0" fmla="*/ 1306 w 1335"/>
                  <a:gd name="T1" fmla="*/ 432 h 675"/>
                  <a:gd name="T2" fmla="*/ 1286 w 1335"/>
                  <a:gd name="T3" fmla="*/ 436 h 675"/>
                  <a:gd name="T4" fmla="*/ 1218 w 1335"/>
                  <a:gd name="T5" fmla="*/ 489 h 675"/>
                  <a:gd name="T6" fmla="*/ 1167 w 1335"/>
                  <a:gd name="T7" fmla="*/ 488 h 675"/>
                  <a:gd name="T8" fmla="*/ 1098 w 1335"/>
                  <a:gd name="T9" fmla="*/ 449 h 675"/>
                  <a:gd name="T10" fmla="*/ 1079 w 1335"/>
                  <a:gd name="T11" fmla="*/ 406 h 675"/>
                  <a:gd name="T12" fmla="*/ 1011 w 1335"/>
                  <a:gd name="T13" fmla="*/ 386 h 675"/>
                  <a:gd name="T14" fmla="*/ 1022 w 1335"/>
                  <a:gd name="T15" fmla="*/ 339 h 675"/>
                  <a:gd name="T16" fmla="*/ 986 w 1335"/>
                  <a:gd name="T17" fmla="*/ 297 h 675"/>
                  <a:gd name="T18" fmla="*/ 938 w 1335"/>
                  <a:gd name="T19" fmla="*/ 283 h 675"/>
                  <a:gd name="T20" fmla="*/ 917 w 1335"/>
                  <a:gd name="T21" fmla="*/ 300 h 675"/>
                  <a:gd name="T22" fmla="*/ 888 w 1335"/>
                  <a:gd name="T23" fmla="*/ 295 h 675"/>
                  <a:gd name="T24" fmla="*/ 873 w 1335"/>
                  <a:gd name="T25" fmla="*/ 287 h 675"/>
                  <a:gd name="T26" fmla="*/ 851 w 1335"/>
                  <a:gd name="T27" fmla="*/ 264 h 675"/>
                  <a:gd name="T28" fmla="*/ 856 w 1335"/>
                  <a:gd name="T29" fmla="*/ 239 h 675"/>
                  <a:gd name="T30" fmla="*/ 870 w 1335"/>
                  <a:gd name="T31" fmla="*/ 231 h 675"/>
                  <a:gd name="T32" fmla="*/ 877 w 1335"/>
                  <a:gd name="T33" fmla="*/ 195 h 675"/>
                  <a:gd name="T34" fmla="*/ 883 w 1335"/>
                  <a:gd name="T35" fmla="*/ 167 h 675"/>
                  <a:gd name="T36" fmla="*/ 909 w 1335"/>
                  <a:gd name="T37" fmla="*/ 129 h 675"/>
                  <a:gd name="T38" fmla="*/ 942 w 1335"/>
                  <a:gd name="T39" fmla="*/ 94 h 675"/>
                  <a:gd name="T40" fmla="*/ 901 w 1335"/>
                  <a:gd name="T41" fmla="*/ 75 h 675"/>
                  <a:gd name="T42" fmla="*/ 887 w 1335"/>
                  <a:gd name="T43" fmla="*/ 37 h 675"/>
                  <a:gd name="T44" fmla="*/ 863 w 1335"/>
                  <a:gd name="T45" fmla="*/ 28 h 675"/>
                  <a:gd name="T46" fmla="*/ 860 w 1335"/>
                  <a:gd name="T47" fmla="*/ 3 h 675"/>
                  <a:gd name="T48" fmla="*/ 802 w 1335"/>
                  <a:gd name="T49" fmla="*/ 30 h 675"/>
                  <a:gd name="T50" fmla="*/ 781 w 1335"/>
                  <a:gd name="T51" fmla="*/ 52 h 675"/>
                  <a:gd name="T52" fmla="*/ 760 w 1335"/>
                  <a:gd name="T53" fmla="*/ 83 h 675"/>
                  <a:gd name="T54" fmla="*/ 738 w 1335"/>
                  <a:gd name="T55" fmla="*/ 107 h 675"/>
                  <a:gd name="T56" fmla="*/ 711 w 1335"/>
                  <a:gd name="T57" fmla="*/ 129 h 675"/>
                  <a:gd name="T58" fmla="*/ 12 w 1335"/>
                  <a:gd name="T59" fmla="*/ 282 h 675"/>
                  <a:gd name="T60" fmla="*/ 259 w 1335"/>
                  <a:gd name="T61" fmla="*/ 565 h 675"/>
                  <a:gd name="T62" fmla="*/ 321 w 1335"/>
                  <a:gd name="T63" fmla="*/ 550 h 675"/>
                  <a:gd name="T64" fmla="*/ 578 w 1335"/>
                  <a:gd name="T65" fmla="*/ 489 h 675"/>
                  <a:gd name="T66" fmla="*/ 796 w 1335"/>
                  <a:gd name="T67" fmla="*/ 495 h 675"/>
                  <a:gd name="T68" fmla="*/ 820 w 1335"/>
                  <a:gd name="T69" fmla="*/ 525 h 675"/>
                  <a:gd name="T70" fmla="*/ 862 w 1335"/>
                  <a:gd name="T71" fmla="*/ 563 h 675"/>
                  <a:gd name="T72" fmla="*/ 885 w 1335"/>
                  <a:gd name="T73" fmla="*/ 534 h 675"/>
                  <a:gd name="T74" fmla="*/ 894 w 1335"/>
                  <a:gd name="T75" fmla="*/ 588 h 675"/>
                  <a:gd name="T76" fmla="*/ 913 w 1335"/>
                  <a:gd name="T77" fmla="*/ 662 h 675"/>
                  <a:gd name="T78" fmla="*/ 929 w 1335"/>
                  <a:gd name="T79" fmla="*/ 653 h 675"/>
                  <a:gd name="T80" fmla="*/ 961 w 1335"/>
                  <a:gd name="T81" fmla="*/ 631 h 675"/>
                  <a:gd name="T82" fmla="*/ 979 w 1335"/>
                  <a:gd name="T83" fmla="*/ 629 h 675"/>
                  <a:gd name="T84" fmla="*/ 991 w 1335"/>
                  <a:gd name="T85" fmla="*/ 622 h 675"/>
                  <a:gd name="T86" fmla="*/ 985 w 1335"/>
                  <a:gd name="T87" fmla="*/ 567 h 675"/>
                  <a:gd name="T88" fmla="*/ 1023 w 1335"/>
                  <a:gd name="T89" fmla="*/ 566 h 675"/>
                  <a:gd name="T90" fmla="*/ 1039 w 1335"/>
                  <a:gd name="T91" fmla="*/ 550 h 675"/>
                  <a:gd name="T92" fmla="*/ 1045 w 1335"/>
                  <a:gd name="T93" fmla="*/ 529 h 675"/>
                  <a:gd name="T94" fmla="*/ 1071 w 1335"/>
                  <a:gd name="T95" fmla="*/ 506 h 675"/>
                  <a:gd name="T96" fmla="*/ 1094 w 1335"/>
                  <a:gd name="T97" fmla="*/ 515 h 675"/>
                  <a:gd name="T98" fmla="*/ 1090 w 1335"/>
                  <a:gd name="T99" fmla="*/ 538 h 675"/>
                  <a:gd name="T100" fmla="*/ 1115 w 1335"/>
                  <a:gd name="T101" fmla="*/ 584 h 675"/>
                  <a:gd name="T102" fmla="*/ 1153 w 1335"/>
                  <a:gd name="T103" fmla="*/ 564 h 675"/>
                  <a:gd name="T104" fmla="*/ 1182 w 1335"/>
                  <a:gd name="T105" fmla="*/ 523 h 675"/>
                  <a:gd name="T106" fmla="*/ 1212 w 1335"/>
                  <a:gd name="T107" fmla="*/ 515 h 675"/>
                  <a:gd name="T108" fmla="*/ 1241 w 1335"/>
                  <a:gd name="T109" fmla="*/ 500 h 675"/>
                  <a:gd name="T110" fmla="*/ 1334 w 1335"/>
                  <a:gd name="T111" fmla="*/ 459 h 6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335" h="675">
                    <a:moveTo>
                      <a:pt x="1334" y="459"/>
                    </a:moveTo>
                    <a:lnTo>
                      <a:pt x="1330" y="436"/>
                    </a:lnTo>
                    <a:lnTo>
                      <a:pt x="1323" y="414"/>
                    </a:lnTo>
                    <a:lnTo>
                      <a:pt x="1306" y="432"/>
                    </a:lnTo>
                    <a:lnTo>
                      <a:pt x="1306" y="425"/>
                    </a:lnTo>
                    <a:lnTo>
                      <a:pt x="1306" y="425"/>
                    </a:lnTo>
                    <a:lnTo>
                      <a:pt x="1299" y="430"/>
                    </a:lnTo>
                    <a:lnTo>
                      <a:pt x="1286" y="436"/>
                    </a:lnTo>
                    <a:lnTo>
                      <a:pt x="1277" y="447"/>
                    </a:lnTo>
                    <a:lnTo>
                      <a:pt x="1247" y="465"/>
                    </a:lnTo>
                    <a:lnTo>
                      <a:pt x="1232" y="480"/>
                    </a:lnTo>
                    <a:lnTo>
                      <a:pt x="1218" y="489"/>
                    </a:lnTo>
                    <a:lnTo>
                      <a:pt x="1203" y="493"/>
                    </a:lnTo>
                    <a:lnTo>
                      <a:pt x="1190" y="494"/>
                    </a:lnTo>
                    <a:lnTo>
                      <a:pt x="1183" y="485"/>
                    </a:lnTo>
                    <a:lnTo>
                      <a:pt x="1167" y="488"/>
                    </a:lnTo>
                    <a:lnTo>
                      <a:pt x="1150" y="486"/>
                    </a:lnTo>
                    <a:lnTo>
                      <a:pt x="1118" y="475"/>
                    </a:lnTo>
                    <a:lnTo>
                      <a:pt x="1102" y="464"/>
                    </a:lnTo>
                    <a:lnTo>
                      <a:pt x="1098" y="449"/>
                    </a:lnTo>
                    <a:lnTo>
                      <a:pt x="1098" y="436"/>
                    </a:lnTo>
                    <a:lnTo>
                      <a:pt x="1091" y="420"/>
                    </a:lnTo>
                    <a:lnTo>
                      <a:pt x="1084" y="408"/>
                    </a:lnTo>
                    <a:lnTo>
                      <a:pt x="1079" y="406"/>
                    </a:lnTo>
                    <a:lnTo>
                      <a:pt x="1068" y="410"/>
                    </a:lnTo>
                    <a:lnTo>
                      <a:pt x="1057" y="411"/>
                    </a:lnTo>
                    <a:lnTo>
                      <a:pt x="1047" y="407"/>
                    </a:lnTo>
                    <a:lnTo>
                      <a:pt x="1011" y="386"/>
                    </a:lnTo>
                    <a:lnTo>
                      <a:pt x="1027" y="372"/>
                    </a:lnTo>
                    <a:lnTo>
                      <a:pt x="1026" y="357"/>
                    </a:lnTo>
                    <a:lnTo>
                      <a:pt x="1030" y="344"/>
                    </a:lnTo>
                    <a:lnTo>
                      <a:pt x="1022" y="339"/>
                    </a:lnTo>
                    <a:lnTo>
                      <a:pt x="999" y="318"/>
                    </a:lnTo>
                    <a:lnTo>
                      <a:pt x="995" y="319"/>
                    </a:lnTo>
                    <a:lnTo>
                      <a:pt x="990" y="310"/>
                    </a:lnTo>
                    <a:lnTo>
                      <a:pt x="986" y="297"/>
                    </a:lnTo>
                    <a:lnTo>
                      <a:pt x="975" y="289"/>
                    </a:lnTo>
                    <a:lnTo>
                      <a:pt x="967" y="286"/>
                    </a:lnTo>
                    <a:lnTo>
                      <a:pt x="961" y="284"/>
                    </a:lnTo>
                    <a:lnTo>
                      <a:pt x="938" y="283"/>
                    </a:lnTo>
                    <a:lnTo>
                      <a:pt x="936" y="291"/>
                    </a:lnTo>
                    <a:lnTo>
                      <a:pt x="925" y="301"/>
                    </a:lnTo>
                    <a:lnTo>
                      <a:pt x="920" y="296"/>
                    </a:lnTo>
                    <a:lnTo>
                      <a:pt x="917" y="300"/>
                    </a:lnTo>
                    <a:lnTo>
                      <a:pt x="911" y="305"/>
                    </a:lnTo>
                    <a:lnTo>
                      <a:pt x="901" y="308"/>
                    </a:lnTo>
                    <a:lnTo>
                      <a:pt x="889" y="304"/>
                    </a:lnTo>
                    <a:lnTo>
                      <a:pt x="888" y="295"/>
                    </a:lnTo>
                    <a:lnTo>
                      <a:pt x="888" y="294"/>
                    </a:lnTo>
                    <a:lnTo>
                      <a:pt x="888" y="294"/>
                    </a:lnTo>
                    <a:lnTo>
                      <a:pt x="873" y="293"/>
                    </a:lnTo>
                    <a:lnTo>
                      <a:pt x="873" y="287"/>
                    </a:lnTo>
                    <a:lnTo>
                      <a:pt x="867" y="289"/>
                    </a:lnTo>
                    <a:lnTo>
                      <a:pt x="857" y="283"/>
                    </a:lnTo>
                    <a:lnTo>
                      <a:pt x="850" y="275"/>
                    </a:lnTo>
                    <a:lnTo>
                      <a:pt x="851" y="264"/>
                    </a:lnTo>
                    <a:lnTo>
                      <a:pt x="852" y="262"/>
                    </a:lnTo>
                    <a:lnTo>
                      <a:pt x="842" y="262"/>
                    </a:lnTo>
                    <a:lnTo>
                      <a:pt x="850" y="238"/>
                    </a:lnTo>
                    <a:lnTo>
                      <a:pt x="856" y="239"/>
                    </a:lnTo>
                    <a:lnTo>
                      <a:pt x="856" y="239"/>
                    </a:lnTo>
                    <a:lnTo>
                      <a:pt x="867" y="231"/>
                    </a:lnTo>
                    <a:lnTo>
                      <a:pt x="871" y="232"/>
                    </a:lnTo>
                    <a:lnTo>
                      <a:pt x="870" y="231"/>
                    </a:lnTo>
                    <a:lnTo>
                      <a:pt x="865" y="222"/>
                    </a:lnTo>
                    <a:lnTo>
                      <a:pt x="864" y="216"/>
                    </a:lnTo>
                    <a:lnTo>
                      <a:pt x="867" y="205"/>
                    </a:lnTo>
                    <a:lnTo>
                      <a:pt x="877" y="195"/>
                    </a:lnTo>
                    <a:lnTo>
                      <a:pt x="877" y="190"/>
                    </a:lnTo>
                    <a:lnTo>
                      <a:pt x="882" y="183"/>
                    </a:lnTo>
                    <a:lnTo>
                      <a:pt x="884" y="182"/>
                    </a:lnTo>
                    <a:lnTo>
                      <a:pt x="883" y="167"/>
                    </a:lnTo>
                    <a:lnTo>
                      <a:pt x="885" y="159"/>
                    </a:lnTo>
                    <a:lnTo>
                      <a:pt x="881" y="156"/>
                    </a:lnTo>
                    <a:lnTo>
                      <a:pt x="891" y="143"/>
                    </a:lnTo>
                    <a:lnTo>
                      <a:pt x="909" y="129"/>
                    </a:lnTo>
                    <a:lnTo>
                      <a:pt x="947" y="109"/>
                    </a:lnTo>
                    <a:lnTo>
                      <a:pt x="948" y="104"/>
                    </a:lnTo>
                    <a:lnTo>
                      <a:pt x="952" y="96"/>
                    </a:lnTo>
                    <a:lnTo>
                      <a:pt x="942" y="94"/>
                    </a:lnTo>
                    <a:lnTo>
                      <a:pt x="941" y="90"/>
                    </a:lnTo>
                    <a:lnTo>
                      <a:pt x="924" y="93"/>
                    </a:lnTo>
                    <a:lnTo>
                      <a:pt x="899" y="76"/>
                    </a:lnTo>
                    <a:lnTo>
                      <a:pt x="901" y="75"/>
                    </a:lnTo>
                    <a:lnTo>
                      <a:pt x="889" y="68"/>
                    </a:lnTo>
                    <a:lnTo>
                      <a:pt x="875" y="32"/>
                    </a:lnTo>
                    <a:lnTo>
                      <a:pt x="888" y="38"/>
                    </a:lnTo>
                    <a:lnTo>
                      <a:pt x="887" y="37"/>
                    </a:lnTo>
                    <a:lnTo>
                      <a:pt x="881" y="31"/>
                    </a:lnTo>
                    <a:lnTo>
                      <a:pt x="880" y="32"/>
                    </a:lnTo>
                    <a:lnTo>
                      <a:pt x="877" y="32"/>
                    </a:lnTo>
                    <a:lnTo>
                      <a:pt x="863" y="28"/>
                    </a:lnTo>
                    <a:lnTo>
                      <a:pt x="841" y="13"/>
                    </a:lnTo>
                    <a:lnTo>
                      <a:pt x="871" y="7"/>
                    </a:lnTo>
                    <a:lnTo>
                      <a:pt x="868" y="0"/>
                    </a:lnTo>
                    <a:lnTo>
                      <a:pt x="860" y="3"/>
                    </a:lnTo>
                    <a:lnTo>
                      <a:pt x="852" y="3"/>
                    </a:lnTo>
                    <a:lnTo>
                      <a:pt x="839" y="2"/>
                    </a:lnTo>
                    <a:lnTo>
                      <a:pt x="835" y="2"/>
                    </a:lnTo>
                    <a:lnTo>
                      <a:pt x="802" y="30"/>
                    </a:lnTo>
                    <a:lnTo>
                      <a:pt x="797" y="40"/>
                    </a:lnTo>
                    <a:lnTo>
                      <a:pt x="790" y="48"/>
                    </a:lnTo>
                    <a:lnTo>
                      <a:pt x="787" y="50"/>
                    </a:lnTo>
                    <a:lnTo>
                      <a:pt x="781" y="52"/>
                    </a:lnTo>
                    <a:lnTo>
                      <a:pt x="768" y="55"/>
                    </a:lnTo>
                    <a:lnTo>
                      <a:pt x="765" y="58"/>
                    </a:lnTo>
                    <a:lnTo>
                      <a:pt x="762" y="68"/>
                    </a:lnTo>
                    <a:lnTo>
                      <a:pt x="760" y="83"/>
                    </a:lnTo>
                    <a:lnTo>
                      <a:pt x="756" y="90"/>
                    </a:lnTo>
                    <a:lnTo>
                      <a:pt x="752" y="93"/>
                    </a:lnTo>
                    <a:lnTo>
                      <a:pt x="742" y="100"/>
                    </a:lnTo>
                    <a:lnTo>
                      <a:pt x="738" y="107"/>
                    </a:lnTo>
                    <a:lnTo>
                      <a:pt x="728" y="122"/>
                    </a:lnTo>
                    <a:lnTo>
                      <a:pt x="725" y="124"/>
                    </a:lnTo>
                    <a:lnTo>
                      <a:pt x="720" y="126"/>
                    </a:lnTo>
                    <a:lnTo>
                      <a:pt x="711" y="129"/>
                    </a:lnTo>
                    <a:lnTo>
                      <a:pt x="302" y="221"/>
                    </a:lnTo>
                    <a:lnTo>
                      <a:pt x="302" y="222"/>
                    </a:lnTo>
                    <a:lnTo>
                      <a:pt x="294" y="223"/>
                    </a:lnTo>
                    <a:lnTo>
                      <a:pt x="12" y="282"/>
                    </a:lnTo>
                    <a:lnTo>
                      <a:pt x="11" y="286"/>
                    </a:lnTo>
                    <a:lnTo>
                      <a:pt x="0" y="612"/>
                    </a:lnTo>
                    <a:lnTo>
                      <a:pt x="7" y="617"/>
                    </a:lnTo>
                    <a:lnTo>
                      <a:pt x="259" y="565"/>
                    </a:lnTo>
                    <a:lnTo>
                      <a:pt x="262" y="576"/>
                    </a:lnTo>
                    <a:lnTo>
                      <a:pt x="264" y="575"/>
                    </a:lnTo>
                    <a:lnTo>
                      <a:pt x="263" y="564"/>
                    </a:lnTo>
                    <a:lnTo>
                      <a:pt x="321" y="550"/>
                    </a:lnTo>
                    <a:lnTo>
                      <a:pt x="331" y="550"/>
                    </a:lnTo>
                    <a:lnTo>
                      <a:pt x="335" y="550"/>
                    </a:lnTo>
                    <a:lnTo>
                      <a:pt x="343" y="544"/>
                    </a:lnTo>
                    <a:lnTo>
                      <a:pt x="578" y="489"/>
                    </a:lnTo>
                    <a:lnTo>
                      <a:pt x="626" y="476"/>
                    </a:lnTo>
                    <a:lnTo>
                      <a:pt x="628" y="481"/>
                    </a:lnTo>
                    <a:lnTo>
                      <a:pt x="779" y="439"/>
                    </a:lnTo>
                    <a:lnTo>
                      <a:pt x="796" y="495"/>
                    </a:lnTo>
                    <a:lnTo>
                      <a:pt x="808" y="494"/>
                    </a:lnTo>
                    <a:lnTo>
                      <a:pt x="814" y="500"/>
                    </a:lnTo>
                    <a:lnTo>
                      <a:pt x="816" y="505"/>
                    </a:lnTo>
                    <a:lnTo>
                      <a:pt x="820" y="525"/>
                    </a:lnTo>
                    <a:lnTo>
                      <a:pt x="824" y="543"/>
                    </a:lnTo>
                    <a:lnTo>
                      <a:pt x="830" y="548"/>
                    </a:lnTo>
                    <a:lnTo>
                      <a:pt x="855" y="557"/>
                    </a:lnTo>
                    <a:lnTo>
                      <a:pt x="862" y="563"/>
                    </a:lnTo>
                    <a:lnTo>
                      <a:pt x="863" y="559"/>
                    </a:lnTo>
                    <a:lnTo>
                      <a:pt x="880" y="560"/>
                    </a:lnTo>
                    <a:lnTo>
                      <a:pt x="880" y="558"/>
                    </a:lnTo>
                    <a:lnTo>
                      <a:pt x="885" y="534"/>
                    </a:lnTo>
                    <a:lnTo>
                      <a:pt x="890" y="524"/>
                    </a:lnTo>
                    <a:lnTo>
                      <a:pt x="912" y="506"/>
                    </a:lnTo>
                    <a:lnTo>
                      <a:pt x="905" y="549"/>
                    </a:lnTo>
                    <a:lnTo>
                      <a:pt x="894" y="588"/>
                    </a:lnTo>
                    <a:lnTo>
                      <a:pt x="893" y="606"/>
                    </a:lnTo>
                    <a:lnTo>
                      <a:pt x="897" y="625"/>
                    </a:lnTo>
                    <a:lnTo>
                      <a:pt x="903" y="645"/>
                    </a:lnTo>
                    <a:lnTo>
                      <a:pt x="913" y="662"/>
                    </a:lnTo>
                    <a:lnTo>
                      <a:pt x="914" y="667"/>
                    </a:lnTo>
                    <a:lnTo>
                      <a:pt x="913" y="672"/>
                    </a:lnTo>
                    <a:lnTo>
                      <a:pt x="914" y="674"/>
                    </a:lnTo>
                    <a:lnTo>
                      <a:pt x="929" y="653"/>
                    </a:lnTo>
                    <a:lnTo>
                      <a:pt x="918" y="638"/>
                    </a:lnTo>
                    <a:lnTo>
                      <a:pt x="941" y="636"/>
                    </a:lnTo>
                    <a:lnTo>
                      <a:pt x="935" y="611"/>
                    </a:lnTo>
                    <a:lnTo>
                      <a:pt x="961" y="631"/>
                    </a:lnTo>
                    <a:lnTo>
                      <a:pt x="966" y="639"/>
                    </a:lnTo>
                    <a:lnTo>
                      <a:pt x="966" y="644"/>
                    </a:lnTo>
                    <a:lnTo>
                      <a:pt x="966" y="644"/>
                    </a:lnTo>
                    <a:lnTo>
                      <a:pt x="979" y="629"/>
                    </a:lnTo>
                    <a:lnTo>
                      <a:pt x="983" y="631"/>
                    </a:lnTo>
                    <a:lnTo>
                      <a:pt x="982" y="630"/>
                    </a:lnTo>
                    <a:lnTo>
                      <a:pt x="986" y="629"/>
                    </a:lnTo>
                    <a:lnTo>
                      <a:pt x="991" y="622"/>
                    </a:lnTo>
                    <a:lnTo>
                      <a:pt x="986" y="611"/>
                    </a:lnTo>
                    <a:lnTo>
                      <a:pt x="987" y="599"/>
                    </a:lnTo>
                    <a:lnTo>
                      <a:pt x="990" y="591"/>
                    </a:lnTo>
                    <a:lnTo>
                      <a:pt x="985" y="567"/>
                    </a:lnTo>
                    <a:lnTo>
                      <a:pt x="1006" y="574"/>
                    </a:lnTo>
                    <a:lnTo>
                      <a:pt x="1006" y="573"/>
                    </a:lnTo>
                    <a:lnTo>
                      <a:pt x="1017" y="571"/>
                    </a:lnTo>
                    <a:lnTo>
                      <a:pt x="1023" y="566"/>
                    </a:lnTo>
                    <a:lnTo>
                      <a:pt x="1022" y="564"/>
                    </a:lnTo>
                    <a:lnTo>
                      <a:pt x="1027" y="554"/>
                    </a:lnTo>
                    <a:lnTo>
                      <a:pt x="1038" y="548"/>
                    </a:lnTo>
                    <a:lnTo>
                      <a:pt x="1039" y="550"/>
                    </a:lnTo>
                    <a:lnTo>
                      <a:pt x="1040" y="542"/>
                    </a:lnTo>
                    <a:lnTo>
                      <a:pt x="1044" y="532"/>
                    </a:lnTo>
                    <a:lnTo>
                      <a:pt x="1046" y="532"/>
                    </a:lnTo>
                    <a:lnTo>
                      <a:pt x="1045" y="529"/>
                    </a:lnTo>
                    <a:lnTo>
                      <a:pt x="1041" y="507"/>
                    </a:lnTo>
                    <a:lnTo>
                      <a:pt x="1052" y="501"/>
                    </a:lnTo>
                    <a:lnTo>
                      <a:pt x="1063" y="503"/>
                    </a:lnTo>
                    <a:lnTo>
                      <a:pt x="1071" y="506"/>
                    </a:lnTo>
                    <a:lnTo>
                      <a:pt x="1074" y="498"/>
                    </a:lnTo>
                    <a:lnTo>
                      <a:pt x="1087" y="497"/>
                    </a:lnTo>
                    <a:lnTo>
                      <a:pt x="1099" y="511"/>
                    </a:lnTo>
                    <a:lnTo>
                      <a:pt x="1094" y="515"/>
                    </a:lnTo>
                    <a:lnTo>
                      <a:pt x="1096" y="517"/>
                    </a:lnTo>
                    <a:lnTo>
                      <a:pt x="1092" y="526"/>
                    </a:lnTo>
                    <a:lnTo>
                      <a:pt x="1089" y="534"/>
                    </a:lnTo>
                    <a:lnTo>
                      <a:pt x="1090" y="538"/>
                    </a:lnTo>
                    <a:lnTo>
                      <a:pt x="1095" y="545"/>
                    </a:lnTo>
                    <a:lnTo>
                      <a:pt x="1104" y="582"/>
                    </a:lnTo>
                    <a:lnTo>
                      <a:pt x="1104" y="592"/>
                    </a:lnTo>
                    <a:lnTo>
                      <a:pt x="1115" y="584"/>
                    </a:lnTo>
                    <a:lnTo>
                      <a:pt x="1126" y="577"/>
                    </a:lnTo>
                    <a:lnTo>
                      <a:pt x="1140" y="573"/>
                    </a:lnTo>
                    <a:lnTo>
                      <a:pt x="1148" y="568"/>
                    </a:lnTo>
                    <a:lnTo>
                      <a:pt x="1153" y="564"/>
                    </a:lnTo>
                    <a:lnTo>
                      <a:pt x="1158" y="554"/>
                    </a:lnTo>
                    <a:lnTo>
                      <a:pt x="1164" y="532"/>
                    </a:lnTo>
                    <a:lnTo>
                      <a:pt x="1169" y="523"/>
                    </a:lnTo>
                    <a:lnTo>
                      <a:pt x="1182" y="523"/>
                    </a:lnTo>
                    <a:lnTo>
                      <a:pt x="1186" y="527"/>
                    </a:lnTo>
                    <a:lnTo>
                      <a:pt x="1190" y="522"/>
                    </a:lnTo>
                    <a:lnTo>
                      <a:pt x="1197" y="519"/>
                    </a:lnTo>
                    <a:lnTo>
                      <a:pt x="1212" y="515"/>
                    </a:lnTo>
                    <a:lnTo>
                      <a:pt x="1222" y="507"/>
                    </a:lnTo>
                    <a:lnTo>
                      <a:pt x="1238" y="500"/>
                    </a:lnTo>
                    <a:lnTo>
                      <a:pt x="1238" y="502"/>
                    </a:lnTo>
                    <a:lnTo>
                      <a:pt x="1241" y="500"/>
                    </a:lnTo>
                    <a:lnTo>
                      <a:pt x="1254" y="490"/>
                    </a:lnTo>
                    <a:lnTo>
                      <a:pt x="1271" y="485"/>
                    </a:lnTo>
                    <a:lnTo>
                      <a:pt x="1328" y="459"/>
                    </a:lnTo>
                    <a:lnTo>
                      <a:pt x="1334" y="459"/>
                    </a:lnTo>
                  </a:path>
                </a:pathLst>
              </a:custGeom>
              <a:solidFill>
                <a:srgbClr val="B1DDF6"/>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53" name="Freeform 248">
                <a:extLst>
                  <a:ext uri="{FF2B5EF4-FFF2-40B4-BE49-F238E27FC236}">
                    <a16:creationId xmlns:a16="http://schemas.microsoft.com/office/drawing/2014/main" id="{90024EC6-BED9-BD68-BC14-1B9333619564}"/>
                  </a:ext>
                </a:extLst>
              </p:cNvPr>
              <p:cNvSpPr>
                <a:spLocks noChangeArrowheads="1"/>
              </p:cNvSpPr>
              <p:nvPr/>
            </p:nvSpPr>
            <p:spPr bwMode="auto">
              <a:xfrm>
                <a:off x="7172461" y="2672472"/>
                <a:ext cx="672054" cy="352127"/>
              </a:xfrm>
              <a:custGeom>
                <a:avLst/>
                <a:gdLst>
                  <a:gd name="T0" fmla="*/ 2503 w 2855"/>
                  <a:gd name="T1" fmla="*/ 178 h 1495"/>
                  <a:gd name="T2" fmla="*/ 2413 w 2855"/>
                  <a:gd name="T3" fmla="*/ 87 h 1495"/>
                  <a:gd name="T4" fmla="*/ 2346 w 2855"/>
                  <a:gd name="T5" fmla="*/ 137 h 1495"/>
                  <a:gd name="T6" fmla="*/ 2291 w 2855"/>
                  <a:gd name="T7" fmla="*/ 172 h 1495"/>
                  <a:gd name="T8" fmla="*/ 2222 w 2855"/>
                  <a:gd name="T9" fmla="*/ 155 h 1495"/>
                  <a:gd name="T10" fmla="*/ 2149 w 2855"/>
                  <a:gd name="T11" fmla="*/ 167 h 1495"/>
                  <a:gd name="T12" fmla="*/ 2047 w 2855"/>
                  <a:gd name="T13" fmla="*/ 150 h 1495"/>
                  <a:gd name="T14" fmla="*/ 1905 w 2855"/>
                  <a:gd name="T15" fmla="*/ 132 h 1495"/>
                  <a:gd name="T16" fmla="*/ 1855 w 2855"/>
                  <a:gd name="T17" fmla="*/ 59 h 1495"/>
                  <a:gd name="T18" fmla="*/ 1807 w 2855"/>
                  <a:gd name="T19" fmla="*/ 25 h 1495"/>
                  <a:gd name="T20" fmla="*/ 1693 w 2855"/>
                  <a:gd name="T21" fmla="*/ 9 h 1495"/>
                  <a:gd name="T22" fmla="*/ 1640 w 2855"/>
                  <a:gd name="T23" fmla="*/ 51 h 1495"/>
                  <a:gd name="T24" fmla="*/ 1667 w 2855"/>
                  <a:gd name="T25" fmla="*/ 107 h 1495"/>
                  <a:gd name="T26" fmla="*/ 1683 w 2855"/>
                  <a:gd name="T27" fmla="*/ 168 h 1495"/>
                  <a:gd name="T28" fmla="*/ 1520 w 2855"/>
                  <a:gd name="T29" fmla="*/ 238 h 1495"/>
                  <a:gd name="T30" fmla="*/ 1451 w 2855"/>
                  <a:gd name="T31" fmla="*/ 285 h 1495"/>
                  <a:gd name="T32" fmla="*/ 1397 w 2855"/>
                  <a:gd name="T33" fmla="*/ 376 h 1495"/>
                  <a:gd name="T34" fmla="*/ 1329 w 2855"/>
                  <a:gd name="T35" fmla="*/ 481 h 1495"/>
                  <a:gd name="T36" fmla="*/ 1298 w 2855"/>
                  <a:gd name="T37" fmla="*/ 515 h 1495"/>
                  <a:gd name="T38" fmla="*/ 1255 w 2855"/>
                  <a:gd name="T39" fmla="*/ 626 h 1495"/>
                  <a:gd name="T40" fmla="*/ 1176 w 2855"/>
                  <a:gd name="T41" fmla="*/ 618 h 1495"/>
                  <a:gd name="T42" fmla="*/ 1131 w 2855"/>
                  <a:gd name="T43" fmla="*/ 561 h 1495"/>
                  <a:gd name="T44" fmla="*/ 1080 w 2855"/>
                  <a:gd name="T45" fmla="*/ 618 h 1495"/>
                  <a:gd name="T46" fmla="*/ 1042 w 2855"/>
                  <a:gd name="T47" fmla="*/ 690 h 1495"/>
                  <a:gd name="T48" fmla="*/ 1003 w 2855"/>
                  <a:gd name="T49" fmla="*/ 704 h 1495"/>
                  <a:gd name="T50" fmla="*/ 931 w 2855"/>
                  <a:gd name="T51" fmla="*/ 672 h 1495"/>
                  <a:gd name="T52" fmla="*/ 869 w 2855"/>
                  <a:gd name="T53" fmla="*/ 715 h 1495"/>
                  <a:gd name="T54" fmla="*/ 808 w 2855"/>
                  <a:gd name="T55" fmla="*/ 753 h 1495"/>
                  <a:gd name="T56" fmla="*/ 728 w 2855"/>
                  <a:gd name="T57" fmla="*/ 725 h 1495"/>
                  <a:gd name="T58" fmla="*/ 647 w 2855"/>
                  <a:gd name="T59" fmla="*/ 732 h 1495"/>
                  <a:gd name="T60" fmla="*/ 602 w 2855"/>
                  <a:gd name="T61" fmla="*/ 767 h 1495"/>
                  <a:gd name="T62" fmla="*/ 575 w 2855"/>
                  <a:gd name="T63" fmla="*/ 765 h 1495"/>
                  <a:gd name="T64" fmla="*/ 517 w 2855"/>
                  <a:gd name="T65" fmla="*/ 752 h 1495"/>
                  <a:gd name="T66" fmla="*/ 477 w 2855"/>
                  <a:gd name="T67" fmla="*/ 811 h 1495"/>
                  <a:gd name="T68" fmla="*/ 441 w 2855"/>
                  <a:gd name="T69" fmla="*/ 882 h 1495"/>
                  <a:gd name="T70" fmla="*/ 459 w 2855"/>
                  <a:gd name="T71" fmla="*/ 979 h 1495"/>
                  <a:gd name="T72" fmla="*/ 327 w 2855"/>
                  <a:gd name="T73" fmla="*/ 1028 h 1495"/>
                  <a:gd name="T74" fmla="*/ 358 w 2855"/>
                  <a:gd name="T75" fmla="*/ 1134 h 1495"/>
                  <a:gd name="T76" fmla="*/ 158 w 2855"/>
                  <a:gd name="T77" fmla="*/ 1136 h 1495"/>
                  <a:gd name="T78" fmla="*/ 74 w 2855"/>
                  <a:gd name="T79" fmla="*/ 1205 h 1495"/>
                  <a:gd name="T80" fmla="*/ 97 w 2855"/>
                  <a:gd name="T81" fmla="*/ 1263 h 1495"/>
                  <a:gd name="T82" fmla="*/ 99 w 2855"/>
                  <a:gd name="T83" fmla="*/ 1351 h 1495"/>
                  <a:gd name="T84" fmla="*/ 37 w 2855"/>
                  <a:gd name="T85" fmla="*/ 1465 h 1495"/>
                  <a:gd name="T86" fmla="*/ 533 w 2855"/>
                  <a:gd name="T87" fmla="*/ 1440 h 1495"/>
                  <a:gd name="T88" fmla="*/ 521 w 2855"/>
                  <a:gd name="T89" fmla="*/ 1346 h 1495"/>
                  <a:gd name="T90" fmla="*/ 1595 w 2855"/>
                  <a:gd name="T91" fmla="*/ 1246 h 1495"/>
                  <a:gd name="T92" fmla="*/ 2368 w 2855"/>
                  <a:gd name="T93" fmla="*/ 1113 h 1495"/>
                  <a:gd name="T94" fmla="*/ 2481 w 2855"/>
                  <a:gd name="T95" fmla="*/ 1020 h 1495"/>
                  <a:gd name="T96" fmla="*/ 2562 w 2855"/>
                  <a:gd name="T97" fmla="*/ 935 h 1495"/>
                  <a:gd name="T98" fmla="*/ 2616 w 2855"/>
                  <a:gd name="T99" fmla="*/ 847 h 1495"/>
                  <a:gd name="T100" fmla="*/ 2809 w 2855"/>
                  <a:gd name="T101" fmla="*/ 616 h 1495"/>
                  <a:gd name="T102" fmla="*/ 2753 w 2855"/>
                  <a:gd name="T103" fmla="*/ 575 h 1495"/>
                  <a:gd name="T104" fmla="*/ 2670 w 2855"/>
                  <a:gd name="T105" fmla="*/ 501 h 1495"/>
                  <a:gd name="T106" fmla="*/ 2631 w 2855"/>
                  <a:gd name="T107" fmla="*/ 443 h 1495"/>
                  <a:gd name="T108" fmla="*/ 2555 w 2855"/>
                  <a:gd name="T109" fmla="*/ 336 h 1495"/>
                  <a:gd name="T110" fmla="*/ 2567 w 2855"/>
                  <a:gd name="T111" fmla="*/ 271 h 1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855" h="1495">
                    <a:moveTo>
                      <a:pt x="2565" y="267"/>
                    </a:moveTo>
                    <a:lnTo>
                      <a:pt x="2553" y="247"/>
                    </a:lnTo>
                    <a:lnTo>
                      <a:pt x="2553" y="243"/>
                    </a:lnTo>
                    <a:lnTo>
                      <a:pt x="2552" y="225"/>
                    </a:lnTo>
                    <a:lnTo>
                      <a:pt x="2549" y="222"/>
                    </a:lnTo>
                    <a:lnTo>
                      <a:pt x="2535" y="201"/>
                    </a:lnTo>
                    <a:lnTo>
                      <a:pt x="2503" y="178"/>
                    </a:lnTo>
                    <a:lnTo>
                      <a:pt x="2489" y="172"/>
                    </a:lnTo>
                    <a:lnTo>
                      <a:pt x="2472" y="169"/>
                    </a:lnTo>
                    <a:lnTo>
                      <a:pt x="2450" y="162"/>
                    </a:lnTo>
                    <a:lnTo>
                      <a:pt x="2433" y="141"/>
                    </a:lnTo>
                    <a:lnTo>
                      <a:pt x="2419" y="110"/>
                    </a:lnTo>
                    <a:lnTo>
                      <a:pt x="2416" y="100"/>
                    </a:lnTo>
                    <a:lnTo>
                      <a:pt x="2413" y="87"/>
                    </a:lnTo>
                    <a:lnTo>
                      <a:pt x="2408" y="89"/>
                    </a:lnTo>
                    <a:lnTo>
                      <a:pt x="2385" y="105"/>
                    </a:lnTo>
                    <a:lnTo>
                      <a:pt x="2371" y="110"/>
                    </a:lnTo>
                    <a:lnTo>
                      <a:pt x="2367" y="116"/>
                    </a:lnTo>
                    <a:lnTo>
                      <a:pt x="2363" y="122"/>
                    </a:lnTo>
                    <a:lnTo>
                      <a:pt x="2355" y="131"/>
                    </a:lnTo>
                    <a:lnTo>
                      <a:pt x="2346" y="137"/>
                    </a:lnTo>
                    <a:lnTo>
                      <a:pt x="2345" y="140"/>
                    </a:lnTo>
                    <a:lnTo>
                      <a:pt x="2339" y="158"/>
                    </a:lnTo>
                    <a:lnTo>
                      <a:pt x="2328" y="166"/>
                    </a:lnTo>
                    <a:lnTo>
                      <a:pt x="2319" y="168"/>
                    </a:lnTo>
                    <a:lnTo>
                      <a:pt x="2301" y="167"/>
                    </a:lnTo>
                    <a:lnTo>
                      <a:pt x="2295" y="169"/>
                    </a:lnTo>
                    <a:lnTo>
                      <a:pt x="2291" y="172"/>
                    </a:lnTo>
                    <a:lnTo>
                      <a:pt x="2287" y="178"/>
                    </a:lnTo>
                    <a:lnTo>
                      <a:pt x="2269" y="184"/>
                    </a:lnTo>
                    <a:lnTo>
                      <a:pt x="2260" y="181"/>
                    </a:lnTo>
                    <a:lnTo>
                      <a:pt x="2255" y="177"/>
                    </a:lnTo>
                    <a:lnTo>
                      <a:pt x="2240" y="161"/>
                    </a:lnTo>
                    <a:lnTo>
                      <a:pt x="2236" y="158"/>
                    </a:lnTo>
                    <a:lnTo>
                      <a:pt x="2222" y="155"/>
                    </a:lnTo>
                    <a:lnTo>
                      <a:pt x="2208" y="158"/>
                    </a:lnTo>
                    <a:lnTo>
                      <a:pt x="2200" y="155"/>
                    </a:lnTo>
                    <a:lnTo>
                      <a:pt x="2192" y="150"/>
                    </a:lnTo>
                    <a:lnTo>
                      <a:pt x="2180" y="145"/>
                    </a:lnTo>
                    <a:lnTo>
                      <a:pt x="2174" y="146"/>
                    </a:lnTo>
                    <a:lnTo>
                      <a:pt x="2150" y="158"/>
                    </a:lnTo>
                    <a:lnTo>
                      <a:pt x="2149" y="167"/>
                    </a:lnTo>
                    <a:lnTo>
                      <a:pt x="2144" y="178"/>
                    </a:lnTo>
                    <a:lnTo>
                      <a:pt x="2135" y="186"/>
                    </a:lnTo>
                    <a:lnTo>
                      <a:pt x="2126" y="191"/>
                    </a:lnTo>
                    <a:lnTo>
                      <a:pt x="2104" y="189"/>
                    </a:lnTo>
                    <a:lnTo>
                      <a:pt x="2087" y="181"/>
                    </a:lnTo>
                    <a:lnTo>
                      <a:pt x="2056" y="158"/>
                    </a:lnTo>
                    <a:lnTo>
                      <a:pt x="2047" y="150"/>
                    </a:lnTo>
                    <a:lnTo>
                      <a:pt x="2036" y="138"/>
                    </a:lnTo>
                    <a:lnTo>
                      <a:pt x="2021" y="136"/>
                    </a:lnTo>
                    <a:lnTo>
                      <a:pt x="2005" y="131"/>
                    </a:lnTo>
                    <a:lnTo>
                      <a:pt x="1998" y="131"/>
                    </a:lnTo>
                    <a:lnTo>
                      <a:pt x="1963" y="143"/>
                    </a:lnTo>
                    <a:lnTo>
                      <a:pt x="1953" y="143"/>
                    </a:lnTo>
                    <a:lnTo>
                      <a:pt x="1905" y="132"/>
                    </a:lnTo>
                    <a:lnTo>
                      <a:pt x="1894" y="126"/>
                    </a:lnTo>
                    <a:lnTo>
                      <a:pt x="1887" y="114"/>
                    </a:lnTo>
                    <a:lnTo>
                      <a:pt x="1882" y="93"/>
                    </a:lnTo>
                    <a:lnTo>
                      <a:pt x="1879" y="85"/>
                    </a:lnTo>
                    <a:lnTo>
                      <a:pt x="1874" y="80"/>
                    </a:lnTo>
                    <a:lnTo>
                      <a:pt x="1858" y="65"/>
                    </a:lnTo>
                    <a:lnTo>
                      <a:pt x="1855" y="59"/>
                    </a:lnTo>
                    <a:lnTo>
                      <a:pt x="1852" y="49"/>
                    </a:lnTo>
                    <a:lnTo>
                      <a:pt x="1849" y="42"/>
                    </a:lnTo>
                    <a:lnTo>
                      <a:pt x="1846" y="36"/>
                    </a:lnTo>
                    <a:lnTo>
                      <a:pt x="1841" y="33"/>
                    </a:lnTo>
                    <a:lnTo>
                      <a:pt x="1824" y="27"/>
                    </a:lnTo>
                    <a:lnTo>
                      <a:pt x="1815" y="25"/>
                    </a:lnTo>
                    <a:lnTo>
                      <a:pt x="1807" y="25"/>
                    </a:lnTo>
                    <a:lnTo>
                      <a:pt x="1798" y="18"/>
                    </a:lnTo>
                    <a:lnTo>
                      <a:pt x="1788" y="4"/>
                    </a:lnTo>
                    <a:lnTo>
                      <a:pt x="1783" y="2"/>
                    </a:lnTo>
                    <a:lnTo>
                      <a:pt x="1770" y="7"/>
                    </a:lnTo>
                    <a:lnTo>
                      <a:pt x="1739" y="26"/>
                    </a:lnTo>
                    <a:lnTo>
                      <a:pt x="1717" y="27"/>
                    </a:lnTo>
                    <a:lnTo>
                      <a:pt x="1693" y="9"/>
                    </a:lnTo>
                    <a:lnTo>
                      <a:pt x="1683" y="4"/>
                    </a:lnTo>
                    <a:lnTo>
                      <a:pt x="1679" y="0"/>
                    </a:lnTo>
                    <a:lnTo>
                      <a:pt x="1678" y="1"/>
                    </a:lnTo>
                    <a:lnTo>
                      <a:pt x="1671" y="10"/>
                    </a:lnTo>
                    <a:lnTo>
                      <a:pt x="1646" y="31"/>
                    </a:lnTo>
                    <a:lnTo>
                      <a:pt x="1638" y="41"/>
                    </a:lnTo>
                    <a:lnTo>
                      <a:pt x="1640" y="51"/>
                    </a:lnTo>
                    <a:lnTo>
                      <a:pt x="1650" y="58"/>
                    </a:lnTo>
                    <a:lnTo>
                      <a:pt x="1659" y="68"/>
                    </a:lnTo>
                    <a:lnTo>
                      <a:pt x="1663" y="79"/>
                    </a:lnTo>
                    <a:lnTo>
                      <a:pt x="1659" y="94"/>
                    </a:lnTo>
                    <a:lnTo>
                      <a:pt x="1648" y="107"/>
                    </a:lnTo>
                    <a:lnTo>
                      <a:pt x="1651" y="108"/>
                    </a:lnTo>
                    <a:lnTo>
                      <a:pt x="1667" y="107"/>
                    </a:lnTo>
                    <a:lnTo>
                      <a:pt x="1683" y="110"/>
                    </a:lnTo>
                    <a:lnTo>
                      <a:pt x="1684" y="126"/>
                    </a:lnTo>
                    <a:lnTo>
                      <a:pt x="1679" y="137"/>
                    </a:lnTo>
                    <a:lnTo>
                      <a:pt x="1675" y="143"/>
                    </a:lnTo>
                    <a:lnTo>
                      <a:pt x="1674" y="149"/>
                    </a:lnTo>
                    <a:lnTo>
                      <a:pt x="1683" y="168"/>
                    </a:lnTo>
                    <a:lnTo>
                      <a:pt x="1683" y="168"/>
                    </a:lnTo>
                    <a:lnTo>
                      <a:pt x="1671" y="178"/>
                    </a:lnTo>
                    <a:lnTo>
                      <a:pt x="1638" y="178"/>
                    </a:lnTo>
                    <a:lnTo>
                      <a:pt x="1626" y="182"/>
                    </a:lnTo>
                    <a:lnTo>
                      <a:pt x="1604" y="195"/>
                    </a:lnTo>
                    <a:lnTo>
                      <a:pt x="1551" y="238"/>
                    </a:lnTo>
                    <a:lnTo>
                      <a:pt x="1533" y="244"/>
                    </a:lnTo>
                    <a:lnTo>
                      <a:pt x="1520" y="238"/>
                    </a:lnTo>
                    <a:lnTo>
                      <a:pt x="1505" y="226"/>
                    </a:lnTo>
                    <a:lnTo>
                      <a:pt x="1501" y="224"/>
                    </a:lnTo>
                    <a:lnTo>
                      <a:pt x="1478" y="226"/>
                    </a:lnTo>
                    <a:lnTo>
                      <a:pt x="1435" y="237"/>
                    </a:lnTo>
                    <a:lnTo>
                      <a:pt x="1436" y="240"/>
                    </a:lnTo>
                    <a:lnTo>
                      <a:pt x="1444" y="257"/>
                    </a:lnTo>
                    <a:lnTo>
                      <a:pt x="1451" y="285"/>
                    </a:lnTo>
                    <a:lnTo>
                      <a:pt x="1462" y="304"/>
                    </a:lnTo>
                    <a:lnTo>
                      <a:pt x="1460" y="320"/>
                    </a:lnTo>
                    <a:lnTo>
                      <a:pt x="1455" y="329"/>
                    </a:lnTo>
                    <a:lnTo>
                      <a:pt x="1436" y="348"/>
                    </a:lnTo>
                    <a:lnTo>
                      <a:pt x="1426" y="363"/>
                    </a:lnTo>
                    <a:lnTo>
                      <a:pt x="1419" y="370"/>
                    </a:lnTo>
                    <a:lnTo>
                      <a:pt x="1397" y="376"/>
                    </a:lnTo>
                    <a:lnTo>
                      <a:pt x="1389" y="388"/>
                    </a:lnTo>
                    <a:lnTo>
                      <a:pt x="1386" y="432"/>
                    </a:lnTo>
                    <a:lnTo>
                      <a:pt x="1378" y="454"/>
                    </a:lnTo>
                    <a:lnTo>
                      <a:pt x="1365" y="466"/>
                    </a:lnTo>
                    <a:lnTo>
                      <a:pt x="1357" y="472"/>
                    </a:lnTo>
                    <a:lnTo>
                      <a:pt x="1339" y="480"/>
                    </a:lnTo>
                    <a:lnTo>
                      <a:pt x="1329" y="481"/>
                    </a:lnTo>
                    <a:lnTo>
                      <a:pt x="1325" y="474"/>
                    </a:lnTo>
                    <a:lnTo>
                      <a:pt x="1319" y="473"/>
                    </a:lnTo>
                    <a:lnTo>
                      <a:pt x="1317" y="475"/>
                    </a:lnTo>
                    <a:lnTo>
                      <a:pt x="1311" y="497"/>
                    </a:lnTo>
                    <a:lnTo>
                      <a:pt x="1305" y="505"/>
                    </a:lnTo>
                    <a:lnTo>
                      <a:pt x="1301" y="508"/>
                    </a:lnTo>
                    <a:lnTo>
                      <a:pt x="1298" y="515"/>
                    </a:lnTo>
                    <a:lnTo>
                      <a:pt x="1296" y="534"/>
                    </a:lnTo>
                    <a:lnTo>
                      <a:pt x="1298" y="580"/>
                    </a:lnTo>
                    <a:lnTo>
                      <a:pt x="1295" y="595"/>
                    </a:lnTo>
                    <a:lnTo>
                      <a:pt x="1290" y="607"/>
                    </a:lnTo>
                    <a:lnTo>
                      <a:pt x="1286" y="612"/>
                    </a:lnTo>
                    <a:lnTo>
                      <a:pt x="1278" y="618"/>
                    </a:lnTo>
                    <a:lnTo>
                      <a:pt x="1255" y="626"/>
                    </a:lnTo>
                    <a:lnTo>
                      <a:pt x="1252" y="634"/>
                    </a:lnTo>
                    <a:lnTo>
                      <a:pt x="1244" y="644"/>
                    </a:lnTo>
                    <a:lnTo>
                      <a:pt x="1229" y="635"/>
                    </a:lnTo>
                    <a:lnTo>
                      <a:pt x="1213" y="621"/>
                    </a:lnTo>
                    <a:lnTo>
                      <a:pt x="1206" y="621"/>
                    </a:lnTo>
                    <a:lnTo>
                      <a:pt x="1186" y="622"/>
                    </a:lnTo>
                    <a:lnTo>
                      <a:pt x="1176" y="618"/>
                    </a:lnTo>
                    <a:lnTo>
                      <a:pt x="1168" y="613"/>
                    </a:lnTo>
                    <a:lnTo>
                      <a:pt x="1153" y="607"/>
                    </a:lnTo>
                    <a:lnTo>
                      <a:pt x="1142" y="600"/>
                    </a:lnTo>
                    <a:lnTo>
                      <a:pt x="1136" y="590"/>
                    </a:lnTo>
                    <a:lnTo>
                      <a:pt x="1135" y="583"/>
                    </a:lnTo>
                    <a:lnTo>
                      <a:pt x="1133" y="563"/>
                    </a:lnTo>
                    <a:lnTo>
                      <a:pt x="1131" y="561"/>
                    </a:lnTo>
                    <a:lnTo>
                      <a:pt x="1120" y="576"/>
                    </a:lnTo>
                    <a:lnTo>
                      <a:pt x="1102" y="586"/>
                    </a:lnTo>
                    <a:lnTo>
                      <a:pt x="1091" y="588"/>
                    </a:lnTo>
                    <a:lnTo>
                      <a:pt x="1089" y="588"/>
                    </a:lnTo>
                    <a:lnTo>
                      <a:pt x="1091" y="591"/>
                    </a:lnTo>
                    <a:lnTo>
                      <a:pt x="1091" y="607"/>
                    </a:lnTo>
                    <a:lnTo>
                      <a:pt x="1080" y="618"/>
                    </a:lnTo>
                    <a:lnTo>
                      <a:pt x="1070" y="623"/>
                    </a:lnTo>
                    <a:lnTo>
                      <a:pt x="1063" y="625"/>
                    </a:lnTo>
                    <a:lnTo>
                      <a:pt x="1063" y="633"/>
                    </a:lnTo>
                    <a:lnTo>
                      <a:pt x="1068" y="663"/>
                    </a:lnTo>
                    <a:lnTo>
                      <a:pt x="1067" y="675"/>
                    </a:lnTo>
                    <a:lnTo>
                      <a:pt x="1060" y="684"/>
                    </a:lnTo>
                    <a:lnTo>
                      <a:pt x="1042" y="690"/>
                    </a:lnTo>
                    <a:lnTo>
                      <a:pt x="1041" y="692"/>
                    </a:lnTo>
                    <a:lnTo>
                      <a:pt x="1042" y="702"/>
                    </a:lnTo>
                    <a:lnTo>
                      <a:pt x="1040" y="716"/>
                    </a:lnTo>
                    <a:lnTo>
                      <a:pt x="1028" y="726"/>
                    </a:lnTo>
                    <a:lnTo>
                      <a:pt x="1014" y="727"/>
                    </a:lnTo>
                    <a:lnTo>
                      <a:pt x="1000" y="718"/>
                    </a:lnTo>
                    <a:lnTo>
                      <a:pt x="1003" y="704"/>
                    </a:lnTo>
                    <a:lnTo>
                      <a:pt x="991" y="708"/>
                    </a:lnTo>
                    <a:lnTo>
                      <a:pt x="972" y="706"/>
                    </a:lnTo>
                    <a:lnTo>
                      <a:pt x="956" y="696"/>
                    </a:lnTo>
                    <a:lnTo>
                      <a:pt x="945" y="681"/>
                    </a:lnTo>
                    <a:lnTo>
                      <a:pt x="941" y="670"/>
                    </a:lnTo>
                    <a:lnTo>
                      <a:pt x="939" y="668"/>
                    </a:lnTo>
                    <a:lnTo>
                      <a:pt x="931" y="672"/>
                    </a:lnTo>
                    <a:lnTo>
                      <a:pt x="919" y="684"/>
                    </a:lnTo>
                    <a:lnTo>
                      <a:pt x="910" y="695"/>
                    </a:lnTo>
                    <a:lnTo>
                      <a:pt x="902" y="699"/>
                    </a:lnTo>
                    <a:lnTo>
                      <a:pt x="881" y="704"/>
                    </a:lnTo>
                    <a:lnTo>
                      <a:pt x="875" y="707"/>
                    </a:lnTo>
                    <a:lnTo>
                      <a:pt x="872" y="710"/>
                    </a:lnTo>
                    <a:lnTo>
                      <a:pt x="869" y="715"/>
                    </a:lnTo>
                    <a:lnTo>
                      <a:pt x="866" y="722"/>
                    </a:lnTo>
                    <a:lnTo>
                      <a:pt x="859" y="753"/>
                    </a:lnTo>
                    <a:lnTo>
                      <a:pt x="853" y="768"/>
                    </a:lnTo>
                    <a:lnTo>
                      <a:pt x="836" y="782"/>
                    </a:lnTo>
                    <a:lnTo>
                      <a:pt x="822" y="775"/>
                    </a:lnTo>
                    <a:lnTo>
                      <a:pt x="813" y="765"/>
                    </a:lnTo>
                    <a:lnTo>
                      <a:pt x="808" y="753"/>
                    </a:lnTo>
                    <a:lnTo>
                      <a:pt x="801" y="753"/>
                    </a:lnTo>
                    <a:lnTo>
                      <a:pt x="794" y="752"/>
                    </a:lnTo>
                    <a:lnTo>
                      <a:pt x="789" y="751"/>
                    </a:lnTo>
                    <a:lnTo>
                      <a:pt x="772" y="742"/>
                    </a:lnTo>
                    <a:lnTo>
                      <a:pt x="746" y="736"/>
                    </a:lnTo>
                    <a:lnTo>
                      <a:pt x="737" y="731"/>
                    </a:lnTo>
                    <a:lnTo>
                      <a:pt x="728" y="725"/>
                    </a:lnTo>
                    <a:lnTo>
                      <a:pt x="720" y="721"/>
                    </a:lnTo>
                    <a:lnTo>
                      <a:pt x="711" y="718"/>
                    </a:lnTo>
                    <a:lnTo>
                      <a:pt x="706" y="718"/>
                    </a:lnTo>
                    <a:lnTo>
                      <a:pt x="692" y="723"/>
                    </a:lnTo>
                    <a:lnTo>
                      <a:pt x="677" y="734"/>
                    </a:lnTo>
                    <a:lnTo>
                      <a:pt x="657" y="740"/>
                    </a:lnTo>
                    <a:lnTo>
                      <a:pt x="647" y="732"/>
                    </a:lnTo>
                    <a:lnTo>
                      <a:pt x="648" y="733"/>
                    </a:lnTo>
                    <a:lnTo>
                      <a:pt x="652" y="746"/>
                    </a:lnTo>
                    <a:lnTo>
                      <a:pt x="648" y="766"/>
                    </a:lnTo>
                    <a:lnTo>
                      <a:pt x="636" y="780"/>
                    </a:lnTo>
                    <a:lnTo>
                      <a:pt x="621" y="788"/>
                    </a:lnTo>
                    <a:lnTo>
                      <a:pt x="605" y="780"/>
                    </a:lnTo>
                    <a:lnTo>
                      <a:pt x="602" y="767"/>
                    </a:lnTo>
                    <a:lnTo>
                      <a:pt x="604" y="751"/>
                    </a:lnTo>
                    <a:lnTo>
                      <a:pt x="604" y="749"/>
                    </a:lnTo>
                    <a:lnTo>
                      <a:pt x="602" y="749"/>
                    </a:lnTo>
                    <a:lnTo>
                      <a:pt x="599" y="752"/>
                    </a:lnTo>
                    <a:lnTo>
                      <a:pt x="594" y="757"/>
                    </a:lnTo>
                    <a:lnTo>
                      <a:pt x="588" y="758"/>
                    </a:lnTo>
                    <a:lnTo>
                      <a:pt x="575" y="765"/>
                    </a:lnTo>
                    <a:lnTo>
                      <a:pt x="564" y="767"/>
                    </a:lnTo>
                    <a:lnTo>
                      <a:pt x="552" y="766"/>
                    </a:lnTo>
                    <a:lnTo>
                      <a:pt x="542" y="762"/>
                    </a:lnTo>
                    <a:lnTo>
                      <a:pt x="523" y="746"/>
                    </a:lnTo>
                    <a:lnTo>
                      <a:pt x="519" y="746"/>
                    </a:lnTo>
                    <a:lnTo>
                      <a:pt x="518" y="747"/>
                    </a:lnTo>
                    <a:lnTo>
                      <a:pt x="517" y="752"/>
                    </a:lnTo>
                    <a:lnTo>
                      <a:pt x="518" y="757"/>
                    </a:lnTo>
                    <a:lnTo>
                      <a:pt x="535" y="788"/>
                    </a:lnTo>
                    <a:lnTo>
                      <a:pt x="516" y="816"/>
                    </a:lnTo>
                    <a:lnTo>
                      <a:pt x="513" y="822"/>
                    </a:lnTo>
                    <a:lnTo>
                      <a:pt x="498" y="819"/>
                    </a:lnTo>
                    <a:lnTo>
                      <a:pt x="479" y="811"/>
                    </a:lnTo>
                    <a:lnTo>
                      <a:pt x="477" y="811"/>
                    </a:lnTo>
                    <a:lnTo>
                      <a:pt x="477" y="812"/>
                    </a:lnTo>
                    <a:lnTo>
                      <a:pt x="478" y="822"/>
                    </a:lnTo>
                    <a:lnTo>
                      <a:pt x="473" y="838"/>
                    </a:lnTo>
                    <a:lnTo>
                      <a:pt x="468" y="845"/>
                    </a:lnTo>
                    <a:lnTo>
                      <a:pt x="448" y="866"/>
                    </a:lnTo>
                    <a:lnTo>
                      <a:pt x="445" y="872"/>
                    </a:lnTo>
                    <a:lnTo>
                      <a:pt x="441" y="882"/>
                    </a:lnTo>
                    <a:lnTo>
                      <a:pt x="440" y="891"/>
                    </a:lnTo>
                    <a:lnTo>
                      <a:pt x="443" y="898"/>
                    </a:lnTo>
                    <a:lnTo>
                      <a:pt x="452" y="911"/>
                    </a:lnTo>
                    <a:lnTo>
                      <a:pt x="467" y="924"/>
                    </a:lnTo>
                    <a:lnTo>
                      <a:pt x="478" y="946"/>
                    </a:lnTo>
                    <a:lnTo>
                      <a:pt x="476" y="966"/>
                    </a:lnTo>
                    <a:lnTo>
                      <a:pt x="459" y="979"/>
                    </a:lnTo>
                    <a:lnTo>
                      <a:pt x="389" y="999"/>
                    </a:lnTo>
                    <a:lnTo>
                      <a:pt x="369" y="1014"/>
                    </a:lnTo>
                    <a:lnTo>
                      <a:pt x="358" y="1018"/>
                    </a:lnTo>
                    <a:lnTo>
                      <a:pt x="340" y="1020"/>
                    </a:lnTo>
                    <a:lnTo>
                      <a:pt x="335" y="1021"/>
                    </a:lnTo>
                    <a:lnTo>
                      <a:pt x="331" y="1024"/>
                    </a:lnTo>
                    <a:lnTo>
                      <a:pt x="327" y="1028"/>
                    </a:lnTo>
                    <a:lnTo>
                      <a:pt x="324" y="1034"/>
                    </a:lnTo>
                    <a:lnTo>
                      <a:pt x="320" y="1054"/>
                    </a:lnTo>
                    <a:lnTo>
                      <a:pt x="320" y="1070"/>
                    </a:lnTo>
                    <a:lnTo>
                      <a:pt x="325" y="1086"/>
                    </a:lnTo>
                    <a:lnTo>
                      <a:pt x="335" y="1100"/>
                    </a:lnTo>
                    <a:lnTo>
                      <a:pt x="348" y="1115"/>
                    </a:lnTo>
                    <a:lnTo>
                      <a:pt x="358" y="1134"/>
                    </a:lnTo>
                    <a:lnTo>
                      <a:pt x="360" y="1151"/>
                    </a:lnTo>
                    <a:lnTo>
                      <a:pt x="352" y="1176"/>
                    </a:lnTo>
                    <a:lnTo>
                      <a:pt x="340" y="1191"/>
                    </a:lnTo>
                    <a:lnTo>
                      <a:pt x="321" y="1196"/>
                    </a:lnTo>
                    <a:lnTo>
                      <a:pt x="301" y="1192"/>
                    </a:lnTo>
                    <a:lnTo>
                      <a:pt x="270" y="1176"/>
                    </a:lnTo>
                    <a:lnTo>
                      <a:pt x="158" y="1136"/>
                    </a:lnTo>
                    <a:lnTo>
                      <a:pt x="141" y="1135"/>
                    </a:lnTo>
                    <a:lnTo>
                      <a:pt x="126" y="1138"/>
                    </a:lnTo>
                    <a:lnTo>
                      <a:pt x="112" y="1146"/>
                    </a:lnTo>
                    <a:lnTo>
                      <a:pt x="100" y="1158"/>
                    </a:lnTo>
                    <a:lnTo>
                      <a:pt x="97" y="1162"/>
                    </a:lnTo>
                    <a:lnTo>
                      <a:pt x="87" y="1187"/>
                    </a:lnTo>
                    <a:lnTo>
                      <a:pt x="74" y="1205"/>
                    </a:lnTo>
                    <a:lnTo>
                      <a:pt x="69" y="1218"/>
                    </a:lnTo>
                    <a:lnTo>
                      <a:pt x="70" y="1226"/>
                    </a:lnTo>
                    <a:lnTo>
                      <a:pt x="78" y="1236"/>
                    </a:lnTo>
                    <a:lnTo>
                      <a:pt x="92" y="1249"/>
                    </a:lnTo>
                    <a:lnTo>
                      <a:pt x="91" y="1250"/>
                    </a:lnTo>
                    <a:lnTo>
                      <a:pt x="94" y="1253"/>
                    </a:lnTo>
                    <a:lnTo>
                      <a:pt x="97" y="1263"/>
                    </a:lnTo>
                    <a:lnTo>
                      <a:pt x="96" y="1286"/>
                    </a:lnTo>
                    <a:lnTo>
                      <a:pt x="99" y="1308"/>
                    </a:lnTo>
                    <a:lnTo>
                      <a:pt x="96" y="1313"/>
                    </a:lnTo>
                    <a:lnTo>
                      <a:pt x="90" y="1322"/>
                    </a:lnTo>
                    <a:lnTo>
                      <a:pt x="89" y="1325"/>
                    </a:lnTo>
                    <a:lnTo>
                      <a:pt x="91" y="1334"/>
                    </a:lnTo>
                    <a:lnTo>
                      <a:pt x="99" y="1351"/>
                    </a:lnTo>
                    <a:lnTo>
                      <a:pt x="101" y="1363"/>
                    </a:lnTo>
                    <a:lnTo>
                      <a:pt x="99" y="1378"/>
                    </a:lnTo>
                    <a:lnTo>
                      <a:pt x="86" y="1415"/>
                    </a:lnTo>
                    <a:lnTo>
                      <a:pt x="80" y="1443"/>
                    </a:lnTo>
                    <a:lnTo>
                      <a:pt x="71" y="1461"/>
                    </a:lnTo>
                    <a:lnTo>
                      <a:pt x="56" y="1471"/>
                    </a:lnTo>
                    <a:lnTo>
                      <a:pt x="37" y="1465"/>
                    </a:lnTo>
                    <a:lnTo>
                      <a:pt x="25" y="1457"/>
                    </a:lnTo>
                    <a:lnTo>
                      <a:pt x="9" y="1443"/>
                    </a:lnTo>
                    <a:lnTo>
                      <a:pt x="7" y="1450"/>
                    </a:lnTo>
                    <a:lnTo>
                      <a:pt x="3" y="1468"/>
                    </a:lnTo>
                    <a:lnTo>
                      <a:pt x="3" y="1474"/>
                    </a:lnTo>
                    <a:lnTo>
                      <a:pt x="0" y="1494"/>
                    </a:lnTo>
                    <a:lnTo>
                      <a:pt x="533" y="1440"/>
                    </a:lnTo>
                    <a:lnTo>
                      <a:pt x="533" y="1435"/>
                    </a:lnTo>
                    <a:lnTo>
                      <a:pt x="530" y="1412"/>
                    </a:lnTo>
                    <a:lnTo>
                      <a:pt x="522" y="1388"/>
                    </a:lnTo>
                    <a:lnTo>
                      <a:pt x="510" y="1357"/>
                    </a:lnTo>
                    <a:lnTo>
                      <a:pt x="510" y="1353"/>
                    </a:lnTo>
                    <a:lnTo>
                      <a:pt x="514" y="1348"/>
                    </a:lnTo>
                    <a:lnTo>
                      <a:pt x="521" y="1346"/>
                    </a:lnTo>
                    <a:lnTo>
                      <a:pt x="601" y="1345"/>
                    </a:lnTo>
                    <a:lnTo>
                      <a:pt x="608" y="1347"/>
                    </a:lnTo>
                    <a:lnTo>
                      <a:pt x="612" y="1351"/>
                    </a:lnTo>
                    <a:lnTo>
                      <a:pt x="616" y="1359"/>
                    </a:lnTo>
                    <a:lnTo>
                      <a:pt x="1124" y="1293"/>
                    </a:lnTo>
                    <a:lnTo>
                      <a:pt x="1141" y="1288"/>
                    </a:lnTo>
                    <a:lnTo>
                      <a:pt x="1595" y="1246"/>
                    </a:lnTo>
                    <a:lnTo>
                      <a:pt x="2247" y="1177"/>
                    </a:lnTo>
                    <a:lnTo>
                      <a:pt x="2260" y="1171"/>
                    </a:lnTo>
                    <a:lnTo>
                      <a:pt x="2268" y="1166"/>
                    </a:lnTo>
                    <a:lnTo>
                      <a:pt x="2284" y="1148"/>
                    </a:lnTo>
                    <a:lnTo>
                      <a:pt x="2296" y="1141"/>
                    </a:lnTo>
                    <a:lnTo>
                      <a:pt x="2329" y="1123"/>
                    </a:lnTo>
                    <a:lnTo>
                      <a:pt x="2368" y="1113"/>
                    </a:lnTo>
                    <a:lnTo>
                      <a:pt x="2389" y="1095"/>
                    </a:lnTo>
                    <a:lnTo>
                      <a:pt x="2429" y="1075"/>
                    </a:lnTo>
                    <a:lnTo>
                      <a:pt x="2469" y="1061"/>
                    </a:lnTo>
                    <a:lnTo>
                      <a:pt x="2468" y="1054"/>
                    </a:lnTo>
                    <a:lnTo>
                      <a:pt x="2470" y="1047"/>
                    </a:lnTo>
                    <a:lnTo>
                      <a:pt x="2475" y="1038"/>
                    </a:lnTo>
                    <a:lnTo>
                      <a:pt x="2481" y="1020"/>
                    </a:lnTo>
                    <a:lnTo>
                      <a:pt x="2493" y="1006"/>
                    </a:lnTo>
                    <a:lnTo>
                      <a:pt x="2495" y="1005"/>
                    </a:lnTo>
                    <a:lnTo>
                      <a:pt x="2513" y="1001"/>
                    </a:lnTo>
                    <a:lnTo>
                      <a:pt x="2561" y="972"/>
                    </a:lnTo>
                    <a:lnTo>
                      <a:pt x="2562" y="967"/>
                    </a:lnTo>
                    <a:lnTo>
                      <a:pt x="2558" y="943"/>
                    </a:lnTo>
                    <a:lnTo>
                      <a:pt x="2562" y="935"/>
                    </a:lnTo>
                    <a:lnTo>
                      <a:pt x="2565" y="930"/>
                    </a:lnTo>
                    <a:lnTo>
                      <a:pt x="2574" y="920"/>
                    </a:lnTo>
                    <a:lnTo>
                      <a:pt x="2610" y="894"/>
                    </a:lnTo>
                    <a:lnTo>
                      <a:pt x="2611" y="891"/>
                    </a:lnTo>
                    <a:lnTo>
                      <a:pt x="2605" y="864"/>
                    </a:lnTo>
                    <a:lnTo>
                      <a:pt x="2609" y="857"/>
                    </a:lnTo>
                    <a:lnTo>
                      <a:pt x="2616" y="847"/>
                    </a:lnTo>
                    <a:lnTo>
                      <a:pt x="2634" y="830"/>
                    </a:lnTo>
                    <a:lnTo>
                      <a:pt x="2728" y="764"/>
                    </a:lnTo>
                    <a:lnTo>
                      <a:pt x="2736" y="757"/>
                    </a:lnTo>
                    <a:lnTo>
                      <a:pt x="2854" y="619"/>
                    </a:lnTo>
                    <a:lnTo>
                      <a:pt x="2849" y="621"/>
                    </a:lnTo>
                    <a:lnTo>
                      <a:pt x="2844" y="621"/>
                    </a:lnTo>
                    <a:lnTo>
                      <a:pt x="2809" y="616"/>
                    </a:lnTo>
                    <a:lnTo>
                      <a:pt x="2799" y="613"/>
                    </a:lnTo>
                    <a:lnTo>
                      <a:pt x="2794" y="608"/>
                    </a:lnTo>
                    <a:lnTo>
                      <a:pt x="2792" y="598"/>
                    </a:lnTo>
                    <a:lnTo>
                      <a:pt x="2778" y="589"/>
                    </a:lnTo>
                    <a:lnTo>
                      <a:pt x="2774" y="592"/>
                    </a:lnTo>
                    <a:lnTo>
                      <a:pt x="2767" y="587"/>
                    </a:lnTo>
                    <a:lnTo>
                      <a:pt x="2753" y="575"/>
                    </a:lnTo>
                    <a:lnTo>
                      <a:pt x="2750" y="574"/>
                    </a:lnTo>
                    <a:lnTo>
                      <a:pt x="2728" y="568"/>
                    </a:lnTo>
                    <a:lnTo>
                      <a:pt x="2723" y="562"/>
                    </a:lnTo>
                    <a:lnTo>
                      <a:pt x="2720" y="555"/>
                    </a:lnTo>
                    <a:lnTo>
                      <a:pt x="2708" y="532"/>
                    </a:lnTo>
                    <a:lnTo>
                      <a:pt x="2703" y="527"/>
                    </a:lnTo>
                    <a:lnTo>
                      <a:pt x="2670" y="501"/>
                    </a:lnTo>
                    <a:lnTo>
                      <a:pt x="2668" y="494"/>
                    </a:lnTo>
                    <a:lnTo>
                      <a:pt x="2661" y="475"/>
                    </a:lnTo>
                    <a:lnTo>
                      <a:pt x="2654" y="468"/>
                    </a:lnTo>
                    <a:lnTo>
                      <a:pt x="2635" y="458"/>
                    </a:lnTo>
                    <a:lnTo>
                      <a:pt x="2631" y="452"/>
                    </a:lnTo>
                    <a:lnTo>
                      <a:pt x="2630" y="448"/>
                    </a:lnTo>
                    <a:lnTo>
                      <a:pt x="2631" y="443"/>
                    </a:lnTo>
                    <a:lnTo>
                      <a:pt x="2634" y="435"/>
                    </a:lnTo>
                    <a:lnTo>
                      <a:pt x="2630" y="429"/>
                    </a:lnTo>
                    <a:lnTo>
                      <a:pt x="2601" y="409"/>
                    </a:lnTo>
                    <a:lnTo>
                      <a:pt x="2593" y="395"/>
                    </a:lnTo>
                    <a:lnTo>
                      <a:pt x="2553" y="352"/>
                    </a:lnTo>
                    <a:lnTo>
                      <a:pt x="2552" y="343"/>
                    </a:lnTo>
                    <a:lnTo>
                      <a:pt x="2555" y="336"/>
                    </a:lnTo>
                    <a:lnTo>
                      <a:pt x="2563" y="326"/>
                    </a:lnTo>
                    <a:lnTo>
                      <a:pt x="2563" y="324"/>
                    </a:lnTo>
                    <a:lnTo>
                      <a:pt x="2562" y="314"/>
                    </a:lnTo>
                    <a:lnTo>
                      <a:pt x="2564" y="306"/>
                    </a:lnTo>
                    <a:lnTo>
                      <a:pt x="2568" y="302"/>
                    </a:lnTo>
                    <a:lnTo>
                      <a:pt x="2571" y="301"/>
                    </a:lnTo>
                    <a:lnTo>
                      <a:pt x="2567" y="271"/>
                    </a:lnTo>
                    <a:lnTo>
                      <a:pt x="2565" y="267"/>
                    </a:lnTo>
                  </a:path>
                </a:pathLst>
              </a:custGeom>
              <a:solidFill>
                <a:srgbClr val="B1DDF6"/>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54" name="Freeform 251">
                <a:extLst>
                  <a:ext uri="{FF2B5EF4-FFF2-40B4-BE49-F238E27FC236}">
                    <a16:creationId xmlns:a16="http://schemas.microsoft.com/office/drawing/2014/main" id="{45A862BF-CC8A-9EBE-D173-121A16DD2B88}"/>
                  </a:ext>
                </a:extLst>
              </p:cNvPr>
              <p:cNvSpPr>
                <a:spLocks noChangeArrowheads="1"/>
              </p:cNvSpPr>
              <p:nvPr/>
            </p:nvSpPr>
            <p:spPr bwMode="auto">
              <a:xfrm>
                <a:off x="7281527" y="2375397"/>
                <a:ext cx="284610" cy="487162"/>
              </a:xfrm>
              <a:custGeom>
                <a:avLst/>
                <a:gdLst>
                  <a:gd name="T0" fmla="*/ 33 w 1208"/>
                  <a:gd name="T1" fmla="*/ 171 h 2069"/>
                  <a:gd name="T2" fmla="*/ 132 w 1208"/>
                  <a:gd name="T3" fmla="*/ 1287 h 2069"/>
                  <a:gd name="T4" fmla="*/ 102 w 1208"/>
                  <a:gd name="T5" fmla="*/ 1325 h 2069"/>
                  <a:gd name="T6" fmla="*/ 101 w 1208"/>
                  <a:gd name="T7" fmla="*/ 1412 h 2069"/>
                  <a:gd name="T8" fmla="*/ 149 w 1208"/>
                  <a:gd name="T9" fmla="*/ 1474 h 2069"/>
                  <a:gd name="T10" fmla="*/ 155 w 1208"/>
                  <a:gd name="T11" fmla="*/ 1538 h 2069"/>
                  <a:gd name="T12" fmla="*/ 147 w 1208"/>
                  <a:gd name="T13" fmla="*/ 1629 h 2069"/>
                  <a:gd name="T14" fmla="*/ 154 w 1208"/>
                  <a:gd name="T15" fmla="*/ 1656 h 2069"/>
                  <a:gd name="T16" fmla="*/ 134 w 1208"/>
                  <a:gd name="T17" fmla="*/ 1699 h 2069"/>
                  <a:gd name="T18" fmla="*/ 97 w 1208"/>
                  <a:gd name="T19" fmla="*/ 1739 h 2069"/>
                  <a:gd name="T20" fmla="*/ 83 w 1208"/>
                  <a:gd name="T21" fmla="*/ 1782 h 2069"/>
                  <a:gd name="T22" fmla="*/ 68 w 1208"/>
                  <a:gd name="T23" fmla="*/ 1816 h 2069"/>
                  <a:gd name="T24" fmla="*/ 26 w 1208"/>
                  <a:gd name="T25" fmla="*/ 1832 h 2069"/>
                  <a:gd name="T26" fmla="*/ 15 w 1208"/>
                  <a:gd name="T27" fmla="*/ 1865 h 2069"/>
                  <a:gd name="T28" fmla="*/ 30 w 1208"/>
                  <a:gd name="T29" fmla="*/ 1910 h 2069"/>
                  <a:gd name="T30" fmla="*/ 25 w 1208"/>
                  <a:gd name="T31" fmla="*/ 1941 h 2069"/>
                  <a:gd name="T32" fmla="*/ 8 w 1208"/>
                  <a:gd name="T33" fmla="*/ 1968 h 2069"/>
                  <a:gd name="T34" fmla="*/ 14 w 1208"/>
                  <a:gd name="T35" fmla="*/ 2020 h 2069"/>
                  <a:gd name="T36" fmla="*/ 19 w 1208"/>
                  <a:gd name="T37" fmla="*/ 2059 h 2069"/>
                  <a:gd name="T38" fmla="*/ 39 w 1208"/>
                  <a:gd name="T39" fmla="*/ 2018 h 2069"/>
                  <a:gd name="T40" fmla="*/ 90 w 1208"/>
                  <a:gd name="T41" fmla="*/ 2012 h 2069"/>
                  <a:gd name="T42" fmla="*/ 128 w 1208"/>
                  <a:gd name="T43" fmla="*/ 2003 h 2069"/>
                  <a:gd name="T44" fmla="*/ 157 w 1208"/>
                  <a:gd name="T45" fmla="*/ 2031 h 2069"/>
                  <a:gd name="T46" fmla="*/ 175 w 1208"/>
                  <a:gd name="T47" fmla="*/ 2012 h 2069"/>
                  <a:gd name="T48" fmla="*/ 166 w 1208"/>
                  <a:gd name="T49" fmla="*/ 1961 h 2069"/>
                  <a:gd name="T50" fmla="*/ 199 w 1208"/>
                  <a:gd name="T51" fmla="*/ 1986 h 2069"/>
                  <a:gd name="T52" fmla="*/ 265 w 1208"/>
                  <a:gd name="T53" fmla="*/ 1970 h 2069"/>
                  <a:gd name="T54" fmla="*/ 341 w 1208"/>
                  <a:gd name="T55" fmla="*/ 2001 h 2069"/>
                  <a:gd name="T56" fmla="*/ 373 w 1208"/>
                  <a:gd name="T57" fmla="*/ 2027 h 2069"/>
                  <a:gd name="T58" fmla="*/ 399 w 1208"/>
                  <a:gd name="T59" fmla="*/ 1964 h 2069"/>
                  <a:gd name="T60" fmla="*/ 446 w 1208"/>
                  <a:gd name="T61" fmla="*/ 1937 h 2069"/>
                  <a:gd name="T62" fmla="*/ 507 w 1208"/>
                  <a:gd name="T63" fmla="*/ 1949 h 2069"/>
                  <a:gd name="T64" fmla="*/ 557 w 1208"/>
                  <a:gd name="T65" fmla="*/ 1974 h 2069"/>
                  <a:gd name="T66" fmla="*/ 567 w 1208"/>
                  <a:gd name="T67" fmla="*/ 1942 h 2069"/>
                  <a:gd name="T68" fmla="*/ 587 w 1208"/>
                  <a:gd name="T69" fmla="*/ 1882 h 2069"/>
                  <a:gd name="T70" fmla="*/ 614 w 1208"/>
                  <a:gd name="T71" fmla="*/ 1859 h 2069"/>
                  <a:gd name="T72" fmla="*/ 616 w 1208"/>
                  <a:gd name="T73" fmla="*/ 1827 h 2069"/>
                  <a:gd name="T74" fmla="*/ 645 w 1208"/>
                  <a:gd name="T75" fmla="*/ 1827 h 2069"/>
                  <a:gd name="T76" fmla="*/ 657 w 1208"/>
                  <a:gd name="T77" fmla="*/ 1798 h 2069"/>
                  <a:gd name="T78" fmla="*/ 699 w 1208"/>
                  <a:gd name="T79" fmla="*/ 1857 h 2069"/>
                  <a:gd name="T80" fmla="*/ 758 w 1208"/>
                  <a:gd name="T81" fmla="*/ 1870 h 2069"/>
                  <a:gd name="T82" fmla="*/ 816 w 1208"/>
                  <a:gd name="T83" fmla="*/ 1862 h 2069"/>
                  <a:gd name="T84" fmla="*/ 822 w 1208"/>
                  <a:gd name="T85" fmla="*/ 1774 h 2069"/>
                  <a:gd name="T86" fmla="*/ 849 w 1208"/>
                  <a:gd name="T87" fmla="*/ 1722 h 2069"/>
                  <a:gd name="T88" fmla="*/ 894 w 1208"/>
                  <a:gd name="T89" fmla="*/ 1718 h 2069"/>
                  <a:gd name="T90" fmla="*/ 935 w 1208"/>
                  <a:gd name="T91" fmla="*/ 1623 h 2069"/>
                  <a:gd name="T92" fmla="*/ 985 w 1208"/>
                  <a:gd name="T93" fmla="*/ 1578 h 2069"/>
                  <a:gd name="T94" fmla="*/ 959 w 1208"/>
                  <a:gd name="T95" fmla="*/ 1508 h 2069"/>
                  <a:gd name="T96" fmla="*/ 1054 w 1208"/>
                  <a:gd name="T97" fmla="*/ 1477 h 2069"/>
                  <a:gd name="T98" fmla="*/ 1159 w 1208"/>
                  <a:gd name="T99" fmla="*/ 1431 h 2069"/>
                  <a:gd name="T100" fmla="*/ 1204 w 1208"/>
                  <a:gd name="T101" fmla="*/ 1393 h 2069"/>
                  <a:gd name="T102" fmla="*/ 1167 w 1208"/>
                  <a:gd name="T103" fmla="*/ 1374 h 2069"/>
                  <a:gd name="T104" fmla="*/ 1178 w 1208"/>
                  <a:gd name="T105" fmla="*/ 1334 h 2069"/>
                  <a:gd name="T106" fmla="*/ 1011 w 1208"/>
                  <a:gd name="T107" fmla="*/ 0 h 20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08" h="2069">
                    <a:moveTo>
                      <a:pt x="127" y="172"/>
                    </a:moveTo>
                    <a:lnTo>
                      <a:pt x="91" y="180"/>
                    </a:lnTo>
                    <a:lnTo>
                      <a:pt x="53" y="178"/>
                    </a:lnTo>
                    <a:lnTo>
                      <a:pt x="42" y="176"/>
                    </a:lnTo>
                    <a:lnTo>
                      <a:pt x="33" y="171"/>
                    </a:lnTo>
                    <a:lnTo>
                      <a:pt x="28" y="162"/>
                    </a:lnTo>
                    <a:lnTo>
                      <a:pt x="28" y="162"/>
                    </a:lnTo>
                    <a:lnTo>
                      <a:pt x="24" y="164"/>
                    </a:lnTo>
                    <a:lnTo>
                      <a:pt x="9" y="156"/>
                    </a:lnTo>
                    <a:lnTo>
                      <a:pt x="132" y="1287"/>
                    </a:lnTo>
                    <a:lnTo>
                      <a:pt x="129" y="1294"/>
                    </a:lnTo>
                    <a:lnTo>
                      <a:pt x="106" y="1308"/>
                    </a:lnTo>
                    <a:lnTo>
                      <a:pt x="102" y="1314"/>
                    </a:lnTo>
                    <a:lnTo>
                      <a:pt x="100" y="1320"/>
                    </a:lnTo>
                    <a:lnTo>
                      <a:pt x="102" y="1325"/>
                    </a:lnTo>
                    <a:lnTo>
                      <a:pt x="113" y="1341"/>
                    </a:lnTo>
                    <a:lnTo>
                      <a:pt x="116" y="1367"/>
                    </a:lnTo>
                    <a:lnTo>
                      <a:pt x="93" y="1394"/>
                    </a:lnTo>
                    <a:lnTo>
                      <a:pt x="94" y="1409"/>
                    </a:lnTo>
                    <a:lnTo>
                      <a:pt x="101" y="1412"/>
                    </a:lnTo>
                    <a:lnTo>
                      <a:pt x="118" y="1426"/>
                    </a:lnTo>
                    <a:lnTo>
                      <a:pt x="123" y="1434"/>
                    </a:lnTo>
                    <a:lnTo>
                      <a:pt x="131" y="1459"/>
                    </a:lnTo>
                    <a:lnTo>
                      <a:pt x="135" y="1463"/>
                    </a:lnTo>
                    <a:lnTo>
                      <a:pt x="149" y="1474"/>
                    </a:lnTo>
                    <a:lnTo>
                      <a:pt x="153" y="1483"/>
                    </a:lnTo>
                    <a:lnTo>
                      <a:pt x="155" y="1502"/>
                    </a:lnTo>
                    <a:lnTo>
                      <a:pt x="154" y="1513"/>
                    </a:lnTo>
                    <a:lnTo>
                      <a:pt x="150" y="1522"/>
                    </a:lnTo>
                    <a:lnTo>
                      <a:pt x="155" y="1538"/>
                    </a:lnTo>
                    <a:lnTo>
                      <a:pt x="165" y="1554"/>
                    </a:lnTo>
                    <a:lnTo>
                      <a:pt x="174" y="1577"/>
                    </a:lnTo>
                    <a:lnTo>
                      <a:pt x="162" y="1625"/>
                    </a:lnTo>
                    <a:lnTo>
                      <a:pt x="154" y="1627"/>
                    </a:lnTo>
                    <a:lnTo>
                      <a:pt x="147" y="1629"/>
                    </a:lnTo>
                    <a:lnTo>
                      <a:pt x="143" y="1632"/>
                    </a:lnTo>
                    <a:lnTo>
                      <a:pt x="139" y="1639"/>
                    </a:lnTo>
                    <a:lnTo>
                      <a:pt x="138" y="1646"/>
                    </a:lnTo>
                    <a:lnTo>
                      <a:pt x="140" y="1656"/>
                    </a:lnTo>
                    <a:lnTo>
                      <a:pt x="154" y="1656"/>
                    </a:lnTo>
                    <a:lnTo>
                      <a:pt x="127" y="1677"/>
                    </a:lnTo>
                    <a:lnTo>
                      <a:pt x="125" y="1680"/>
                    </a:lnTo>
                    <a:lnTo>
                      <a:pt x="125" y="1685"/>
                    </a:lnTo>
                    <a:lnTo>
                      <a:pt x="126" y="1689"/>
                    </a:lnTo>
                    <a:lnTo>
                      <a:pt x="134" y="1699"/>
                    </a:lnTo>
                    <a:lnTo>
                      <a:pt x="135" y="1709"/>
                    </a:lnTo>
                    <a:lnTo>
                      <a:pt x="130" y="1722"/>
                    </a:lnTo>
                    <a:lnTo>
                      <a:pt x="120" y="1721"/>
                    </a:lnTo>
                    <a:lnTo>
                      <a:pt x="112" y="1730"/>
                    </a:lnTo>
                    <a:lnTo>
                      <a:pt x="97" y="1739"/>
                    </a:lnTo>
                    <a:lnTo>
                      <a:pt x="100" y="1741"/>
                    </a:lnTo>
                    <a:lnTo>
                      <a:pt x="98" y="1758"/>
                    </a:lnTo>
                    <a:lnTo>
                      <a:pt x="93" y="1769"/>
                    </a:lnTo>
                    <a:lnTo>
                      <a:pt x="85" y="1781"/>
                    </a:lnTo>
                    <a:lnTo>
                      <a:pt x="83" y="1782"/>
                    </a:lnTo>
                    <a:lnTo>
                      <a:pt x="74" y="1787"/>
                    </a:lnTo>
                    <a:lnTo>
                      <a:pt x="73" y="1791"/>
                    </a:lnTo>
                    <a:lnTo>
                      <a:pt x="71" y="1801"/>
                    </a:lnTo>
                    <a:lnTo>
                      <a:pt x="68" y="1811"/>
                    </a:lnTo>
                    <a:lnTo>
                      <a:pt x="68" y="1816"/>
                    </a:lnTo>
                    <a:lnTo>
                      <a:pt x="68" y="1825"/>
                    </a:lnTo>
                    <a:lnTo>
                      <a:pt x="59" y="1835"/>
                    </a:lnTo>
                    <a:lnTo>
                      <a:pt x="47" y="1828"/>
                    </a:lnTo>
                    <a:lnTo>
                      <a:pt x="44" y="1843"/>
                    </a:lnTo>
                    <a:lnTo>
                      <a:pt x="26" y="1832"/>
                    </a:lnTo>
                    <a:lnTo>
                      <a:pt x="22" y="1851"/>
                    </a:lnTo>
                    <a:lnTo>
                      <a:pt x="19" y="1855"/>
                    </a:lnTo>
                    <a:lnTo>
                      <a:pt x="15" y="1860"/>
                    </a:lnTo>
                    <a:lnTo>
                      <a:pt x="15" y="1863"/>
                    </a:lnTo>
                    <a:lnTo>
                      <a:pt x="15" y="1865"/>
                    </a:lnTo>
                    <a:lnTo>
                      <a:pt x="25" y="1876"/>
                    </a:lnTo>
                    <a:lnTo>
                      <a:pt x="34" y="1880"/>
                    </a:lnTo>
                    <a:lnTo>
                      <a:pt x="43" y="1889"/>
                    </a:lnTo>
                    <a:lnTo>
                      <a:pt x="37" y="1905"/>
                    </a:lnTo>
                    <a:lnTo>
                      <a:pt x="30" y="1910"/>
                    </a:lnTo>
                    <a:lnTo>
                      <a:pt x="23" y="1913"/>
                    </a:lnTo>
                    <a:lnTo>
                      <a:pt x="19" y="1917"/>
                    </a:lnTo>
                    <a:lnTo>
                      <a:pt x="20" y="1917"/>
                    </a:lnTo>
                    <a:lnTo>
                      <a:pt x="37" y="1929"/>
                    </a:lnTo>
                    <a:lnTo>
                      <a:pt x="25" y="1941"/>
                    </a:lnTo>
                    <a:lnTo>
                      <a:pt x="19" y="1947"/>
                    </a:lnTo>
                    <a:lnTo>
                      <a:pt x="7" y="1953"/>
                    </a:lnTo>
                    <a:lnTo>
                      <a:pt x="12" y="1960"/>
                    </a:lnTo>
                    <a:lnTo>
                      <a:pt x="8" y="1967"/>
                    </a:lnTo>
                    <a:lnTo>
                      <a:pt x="8" y="1968"/>
                    </a:lnTo>
                    <a:lnTo>
                      <a:pt x="11" y="1977"/>
                    </a:lnTo>
                    <a:lnTo>
                      <a:pt x="12" y="1988"/>
                    </a:lnTo>
                    <a:lnTo>
                      <a:pt x="7" y="1996"/>
                    </a:lnTo>
                    <a:lnTo>
                      <a:pt x="8" y="1998"/>
                    </a:lnTo>
                    <a:lnTo>
                      <a:pt x="14" y="2020"/>
                    </a:lnTo>
                    <a:lnTo>
                      <a:pt x="13" y="2029"/>
                    </a:lnTo>
                    <a:lnTo>
                      <a:pt x="0" y="2036"/>
                    </a:lnTo>
                    <a:lnTo>
                      <a:pt x="14" y="2047"/>
                    </a:lnTo>
                    <a:lnTo>
                      <a:pt x="20" y="2058"/>
                    </a:lnTo>
                    <a:lnTo>
                      <a:pt x="19" y="2059"/>
                    </a:lnTo>
                    <a:lnTo>
                      <a:pt x="27" y="2061"/>
                    </a:lnTo>
                    <a:lnTo>
                      <a:pt x="42" y="2068"/>
                    </a:lnTo>
                    <a:lnTo>
                      <a:pt x="43" y="2068"/>
                    </a:lnTo>
                    <a:lnTo>
                      <a:pt x="55" y="2051"/>
                    </a:lnTo>
                    <a:lnTo>
                      <a:pt x="39" y="2018"/>
                    </a:lnTo>
                    <a:lnTo>
                      <a:pt x="42" y="2002"/>
                    </a:lnTo>
                    <a:lnTo>
                      <a:pt x="53" y="1994"/>
                    </a:lnTo>
                    <a:lnTo>
                      <a:pt x="67" y="1995"/>
                    </a:lnTo>
                    <a:lnTo>
                      <a:pt x="77" y="2002"/>
                    </a:lnTo>
                    <a:lnTo>
                      <a:pt x="90" y="2012"/>
                    </a:lnTo>
                    <a:lnTo>
                      <a:pt x="95" y="2015"/>
                    </a:lnTo>
                    <a:lnTo>
                      <a:pt x="102" y="2015"/>
                    </a:lnTo>
                    <a:lnTo>
                      <a:pt x="108" y="2014"/>
                    </a:lnTo>
                    <a:lnTo>
                      <a:pt x="124" y="2007"/>
                    </a:lnTo>
                    <a:lnTo>
                      <a:pt x="128" y="2003"/>
                    </a:lnTo>
                    <a:lnTo>
                      <a:pt x="136" y="1998"/>
                    </a:lnTo>
                    <a:lnTo>
                      <a:pt x="146" y="1996"/>
                    </a:lnTo>
                    <a:lnTo>
                      <a:pt x="157" y="2003"/>
                    </a:lnTo>
                    <a:lnTo>
                      <a:pt x="160" y="2014"/>
                    </a:lnTo>
                    <a:lnTo>
                      <a:pt x="157" y="2031"/>
                    </a:lnTo>
                    <a:lnTo>
                      <a:pt x="158" y="2033"/>
                    </a:lnTo>
                    <a:lnTo>
                      <a:pt x="160" y="2034"/>
                    </a:lnTo>
                    <a:lnTo>
                      <a:pt x="166" y="2031"/>
                    </a:lnTo>
                    <a:lnTo>
                      <a:pt x="173" y="2022"/>
                    </a:lnTo>
                    <a:lnTo>
                      <a:pt x="175" y="2012"/>
                    </a:lnTo>
                    <a:lnTo>
                      <a:pt x="172" y="2004"/>
                    </a:lnTo>
                    <a:lnTo>
                      <a:pt x="164" y="1990"/>
                    </a:lnTo>
                    <a:lnTo>
                      <a:pt x="160" y="1978"/>
                    </a:lnTo>
                    <a:lnTo>
                      <a:pt x="162" y="1966"/>
                    </a:lnTo>
                    <a:lnTo>
                      <a:pt x="166" y="1961"/>
                    </a:lnTo>
                    <a:lnTo>
                      <a:pt x="175" y="1958"/>
                    </a:lnTo>
                    <a:lnTo>
                      <a:pt x="183" y="1961"/>
                    </a:lnTo>
                    <a:lnTo>
                      <a:pt x="188" y="1968"/>
                    </a:lnTo>
                    <a:lnTo>
                      <a:pt x="189" y="1979"/>
                    </a:lnTo>
                    <a:lnTo>
                      <a:pt x="199" y="1986"/>
                    </a:lnTo>
                    <a:lnTo>
                      <a:pt x="209" y="1983"/>
                    </a:lnTo>
                    <a:lnTo>
                      <a:pt x="224" y="1973"/>
                    </a:lnTo>
                    <a:lnTo>
                      <a:pt x="243" y="1965"/>
                    </a:lnTo>
                    <a:lnTo>
                      <a:pt x="254" y="1967"/>
                    </a:lnTo>
                    <a:lnTo>
                      <a:pt x="265" y="1970"/>
                    </a:lnTo>
                    <a:lnTo>
                      <a:pt x="275" y="1976"/>
                    </a:lnTo>
                    <a:lnTo>
                      <a:pt x="291" y="1985"/>
                    </a:lnTo>
                    <a:lnTo>
                      <a:pt x="317" y="1992"/>
                    </a:lnTo>
                    <a:lnTo>
                      <a:pt x="337" y="2001"/>
                    </a:lnTo>
                    <a:lnTo>
                      <a:pt x="341" y="2001"/>
                    </a:lnTo>
                    <a:lnTo>
                      <a:pt x="349" y="2001"/>
                    </a:lnTo>
                    <a:lnTo>
                      <a:pt x="358" y="2004"/>
                    </a:lnTo>
                    <a:lnTo>
                      <a:pt x="362" y="2011"/>
                    </a:lnTo>
                    <a:lnTo>
                      <a:pt x="366" y="2020"/>
                    </a:lnTo>
                    <a:lnTo>
                      <a:pt x="373" y="2027"/>
                    </a:lnTo>
                    <a:lnTo>
                      <a:pt x="379" y="2022"/>
                    </a:lnTo>
                    <a:lnTo>
                      <a:pt x="383" y="2012"/>
                    </a:lnTo>
                    <a:lnTo>
                      <a:pt x="390" y="1981"/>
                    </a:lnTo>
                    <a:lnTo>
                      <a:pt x="394" y="1971"/>
                    </a:lnTo>
                    <a:lnTo>
                      <a:pt x="399" y="1964"/>
                    </a:lnTo>
                    <a:lnTo>
                      <a:pt x="405" y="1958"/>
                    </a:lnTo>
                    <a:lnTo>
                      <a:pt x="415" y="1952"/>
                    </a:lnTo>
                    <a:lnTo>
                      <a:pt x="436" y="1948"/>
                    </a:lnTo>
                    <a:lnTo>
                      <a:pt x="439" y="1946"/>
                    </a:lnTo>
                    <a:lnTo>
                      <a:pt x="446" y="1937"/>
                    </a:lnTo>
                    <a:lnTo>
                      <a:pt x="462" y="1922"/>
                    </a:lnTo>
                    <a:lnTo>
                      <a:pt x="481" y="1912"/>
                    </a:lnTo>
                    <a:lnTo>
                      <a:pt x="494" y="1927"/>
                    </a:lnTo>
                    <a:lnTo>
                      <a:pt x="499" y="1938"/>
                    </a:lnTo>
                    <a:lnTo>
                      <a:pt x="507" y="1949"/>
                    </a:lnTo>
                    <a:lnTo>
                      <a:pt x="517" y="1955"/>
                    </a:lnTo>
                    <a:lnTo>
                      <a:pt x="528" y="1956"/>
                    </a:lnTo>
                    <a:lnTo>
                      <a:pt x="545" y="1950"/>
                    </a:lnTo>
                    <a:lnTo>
                      <a:pt x="564" y="1953"/>
                    </a:lnTo>
                    <a:lnTo>
                      <a:pt x="557" y="1974"/>
                    </a:lnTo>
                    <a:lnTo>
                      <a:pt x="561" y="1974"/>
                    </a:lnTo>
                    <a:lnTo>
                      <a:pt x="564" y="1971"/>
                    </a:lnTo>
                    <a:lnTo>
                      <a:pt x="565" y="1965"/>
                    </a:lnTo>
                    <a:lnTo>
                      <a:pt x="564" y="1956"/>
                    </a:lnTo>
                    <a:lnTo>
                      <a:pt x="567" y="1942"/>
                    </a:lnTo>
                    <a:lnTo>
                      <a:pt x="589" y="1934"/>
                    </a:lnTo>
                    <a:lnTo>
                      <a:pt x="591" y="1933"/>
                    </a:lnTo>
                    <a:lnTo>
                      <a:pt x="591" y="1928"/>
                    </a:lnTo>
                    <a:lnTo>
                      <a:pt x="586" y="1897"/>
                    </a:lnTo>
                    <a:lnTo>
                      <a:pt x="587" y="1882"/>
                    </a:lnTo>
                    <a:lnTo>
                      <a:pt x="595" y="1873"/>
                    </a:lnTo>
                    <a:lnTo>
                      <a:pt x="605" y="1871"/>
                    </a:lnTo>
                    <a:lnTo>
                      <a:pt x="611" y="1868"/>
                    </a:lnTo>
                    <a:lnTo>
                      <a:pt x="614" y="1865"/>
                    </a:lnTo>
                    <a:lnTo>
                      <a:pt x="614" y="1859"/>
                    </a:lnTo>
                    <a:lnTo>
                      <a:pt x="613" y="1857"/>
                    </a:lnTo>
                    <a:lnTo>
                      <a:pt x="604" y="1848"/>
                    </a:lnTo>
                    <a:lnTo>
                      <a:pt x="601" y="1841"/>
                    </a:lnTo>
                    <a:lnTo>
                      <a:pt x="605" y="1828"/>
                    </a:lnTo>
                    <a:lnTo>
                      <a:pt x="616" y="1827"/>
                    </a:lnTo>
                    <a:lnTo>
                      <a:pt x="628" y="1833"/>
                    </a:lnTo>
                    <a:lnTo>
                      <a:pt x="630" y="1836"/>
                    </a:lnTo>
                    <a:lnTo>
                      <a:pt x="636" y="1834"/>
                    </a:lnTo>
                    <a:lnTo>
                      <a:pt x="648" y="1827"/>
                    </a:lnTo>
                    <a:lnTo>
                      <a:pt x="645" y="1827"/>
                    </a:lnTo>
                    <a:lnTo>
                      <a:pt x="635" y="1822"/>
                    </a:lnTo>
                    <a:lnTo>
                      <a:pt x="624" y="1806"/>
                    </a:lnTo>
                    <a:lnTo>
                      <a:pt x="634" y="1796"/>
                    </a:lnTo>
                    <a:lnTo>
                      <a:pt x="648" y="1795"/>
                    </a:lnTo>
                    <a:lnTo>
                      <a:pt x="657" y="1798"/>
                    </a:lnTo>
                    <a:lnTo>
                      <a:pt x="683" y="1814"/>
                    </a:lnTo>
                    <a:lnTo>
                      <a:pt x="688" y="1821"/>
                    </a:lnTo>
                    <a:lnTo>
                      <a:pt x="691" y="1849"/>
                    </a:lnTo>
                    <a:lnTo>
                      <a:pt x="693" y="1853"/>
                    </a:lnTo>
                    <a:lnTo>
                      <a:pt x="699" y="1857"/>
                    </a:lnTo>
                    <a:lnTo>
                      <a:pt x="714" y="1862"/>
                    </a:lnTo>
                    <a:lnTo>
                      <a:pt x="722" y="1868"/>
                    </a:lnTo>
                    <a:lnTo>
                      <a:pt x="728" y="1870"/>
                    </a:lnTo>
                    <a:lnTo>
                      <a:pt x="746" y="1869"/>
                    </a:lnTo>
                    <a:lnTo>
                      <a:pt x="758" y="1870"/>
                    </a:lnTo>
                    <a:lnTo>
                      <a:pt x="778" y="1886"/>
                    </a:lnTo>
                    <a:lnTo>
                      <a:pt x="781" y="1879"/>
                    </a:lnTo>
                    <a:lnTo>
                      <a:pt x="792" y="1873"/>
                    </a:lnTo>
                    <a:lnTo>
                      <a:pt x="811" y="1867"/>
                    </a:lnTo>
                    <a:lnTo>
                      <a:pt x="816" y="1862"/>
                    </a:lnTo>
                    <a:lnTo>
                      <a:pt x="819" y="1855"/>
                    </a:lnTo>
                    <a:lnTo>
                      <a:pt x="821" y="1843"/>
                    </a:lnTo>
                    <a:lnTo>
                      <a:pt x="819" y="1798"/>
                    </a:lnTo>
                    <a:lnTo>
                      <a:pt x="819" y="1786"/>
                    </a:lnTo>
                    <a:lnTo>
                      <a:pt x="822" y="1774"/>
                    </a:lnTo>
                    <a:lnTo>
                      <a:pt x="827" y="1761"/>
                    </a:lnTo>
                    <a:lnTo>
                      <a:pt x="834" y="1756"/>
                    </a:lnTo>
                    <a:lnTo>
                      <a:pt x="835" y="1754"/>
                    </a:lnTo>
                    <a:lnTo>
                      <a:pt x="842" y="1731"/>
                    </a:lnTo>
                    <a:lnTo>
                      <a:pt x="849" y="1722"/>
                    </a:lnTo>
                    <a:lnTo>
                      <a:pt x="856" y="1721"/>
                    </a:lnTo>
                    <a:lnTo>
                      <a:pt x="872" y="1724"/>
                    </a:lnTo>
                    <a:lnTo>
                      <a:pt x="877" y="1727"/>
                    </a:lnTo>
                    <a:lnTo>
                      <a:pt x="888" y="1722"/>
                    </a:lnTo>
                    <a:lnTo>
                      <a:pt x="894" y="1718"/>
                    </a:lnTo>
                    <a:lnTo>
                      <a:pt x="904" y="1707"/>
                    </a:lnTo>
                    <a:lnTo>
                      <a:pt x="909" y="1692"/>
                    </a:lnTo>
                    <a:lnTo>
                      <a:pt x="914" y="1645"/>
                    </a:lnTo>
                    <a:lnTo>
                      <a:pt x="925" y="1628"/>
                    </a:lnTo>
                    <a:lnTo>
                      <a:pt x="935" y="1623"/>
                    </a:lnTo>
                    <a:lnTo>
                      <a:pt x="950" y="1619"/>
                    </a:lnTo>
                    <a:lnTo>
                      <a:pt x="953" y="1617"/>
                    </a:lnTo>
                    <a:lnTo>
                      <a:pt x="963" y="1601"/>
                    </a:lnTo>
                    <a:lnTo>
                      <a:pt x="982" y="1583"/>
                    </a:lnTo>
                    <a:lnTo>
                      <a:pt x="985" y="1578"/>
                    </a:lnTo>
                    <a:lnTo>
                      <a:pt x="985" y="1572"/>
                    </a:lnTo>
                    <a:lnTo>
                      <a:pt x="975" y="1554"/>
                    </a:lnTo>
                    <a:lnTo>
                      <a:pt x="968" y="1526"/>
                    </a:lnTo>
                    <a:lnTo>
                      <a:pt x="964" y="1521"/>
                    </a:lnTo>
                    <a:lnTo>
                      <a:pt x="959" y="1508"/>
                    </a:lnTo>
                    <a:lnTo>
                      <a:pt x="957" y="1494"/>
                    </a:lnTo>
                    <a:lnTo>
                      <a:pt x="971" y="1484"/>
                    </a:lnTo>
                    <a:lnTo>
                      <a:pt x="1015" y="1474"/>
                    </a:lnTo>
                    <a:lnTo>
                      <a:pt x="1042" y="1472"/>
                    </a:lnTo>
                    <a:lnTo>
                      <a:pt x="1054" y="1477"/>
                    </a:lnTo>
                    <a:lnTo>
                      <a:pt x="1068" y="1489"/>
                    </a:lnTo>
                    <a:lnTo>
                      <a:pt x="1072" y="1491"/>
                    </a:lnTo>
                    <a:lnTo>
                      <a:pt x="1083" y="1487"/>
                    </a:lnTo>
                    <a:lnTo>
                      <a:pt x="1134" y="1446"/>
                    </a:lnTo>
                    <a:lnTo>
                      <a:pt x="1159" y="1431"/>
                    </a:lnTo>
                    <a:lnTo>
                      <a:pt x="1175" y="1426"/>
                    </a:lnTo>
                    <a:lnTo>
                      <a:pt x="1202" y="1426"/>
                    </a:lnTo>
                    <a:lnTo>
                      <a:pt x="1197" y="1416"/>
                    </a:lnTo>
                    <a:lnTo>
                      <a:pt x="1200" y="1400"/>
                    </a:lnTo>
                    <a:lnTo>
                      <a:pt x="1204" y="1393"/>
                    </a:lnTo>
                    <a:lnTo>
                      <a:pt x="1207" y="1387"/>
                    </a:lnTo>
                    <a:lnTo>
                      <a:pt x="1205" y="1387"/>
                    </a:lnTo>
                    <a:lnTo>
                      <a:pt x="1188" y="1389"/>
                    </a:lnTo>
                    <a:lnTo>
                      <a:pt x="1177" y="1384"/>
                    </a:lnTo>
                    <a:lnTo>
                      <a:pt x="1167" y="1374"/>
                    </a:lnTo>
                    <a:lnTo>
                      <a:pt x="1173" y="1364"/>
                    </a:lnTo>
                    <a:lnTo>
                      <a:pt x="1184" y="1349"/>
                    </a:lnTo>
                    <a:lnTo>
                      <a:pt x="1185" y="1344"/>
                    </a:lnTo>
                    <a:lnTo>
                      <a:pt x="1184" y="1340"/>
                    </a:lnTo>
                    <a:lnTo>
                      <a:pt x="1178" y="1334"/>
                    </a:lnTo>
                    <a:lnTo>
                      <a:pt x="1165" y="1323"/>
                    </a:lnTo>
                    <a:lnTo>
                      <a:pt x="1160" y="1302"/>
                    </a:lnTo>
                    <a:lnTo>
                      <a:pt x="1174" y="1283"/>
                    </a:lnTo>
                    <a:lnTo>
                      <a:pt x="1177" y="1280"/>
                    </a:lnTo>
                    <a:lnTo>
                      <a:pt x="1011" y="0"/>
                    </a:lnTo>
                    <a:lnTo>
                      <a:pt x="254" y="96"/>
                    </a:lnTo>
                    <a:lnTo>
                      <a:pt x="190" y="142"/>
                    </a:lnTo>
                    <a:lnTo>
                      <a:pt x="127" y="172"/>
                    </a:lnTo>
                  </a:path>
                </a:pathLst>
              </a:custGeom>
              <a:solidFill>
                <a:srgbClr val="B1DDF6"/>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55" name="Freeform 252">
                <a:extLst>
                  <a:ext uri="{FF2B5EF4-FFF2-40B4-BE49-F238E27FC236}">
                    <a16:creationId xmlns:a16="http://schemas.microsoft.com/office/drawing/2014/main" id="{D10372F4-706C-152E-618F-133EA25D8F36}"/>
                  </a:ext>
                </a:extLst>
              </p:cNvPr>
              <p:cNvSpPr>
                <a:spLocks noChangeArrowheads="1"/>
              </p:cNvSpPr>
              <p:nvPr/>
            </p:nvSpPr>
            <p:spPr bwMode="auto">
              <a:xfrm>
                <a:off x="6941864" y="2324500"/>
                <a:ext cx="376018" cy="640892"/>
              </a:xfrm>
              <a:custGeom>
                <a:avLst/>
                <a:gdLst>
                  <a:gd name="T0" fmla="*/ 1352 w 1598"/>
                  <a:gd name="T1" fmla="*/ 191 h 2723"/>
                  <a:gd name="T2" fmla="*/ 1288 w 1598"/>
                  <a:gd name="T3" fmla="*/ 98 h 2723"/>
                  <a:gd name="T4" fmla="*/ 238 w 1598"/>
                  <a:gd name="T5" fmla="*/ 95 h 2723"/>
                  <a:gd name="T6" fmla="*/ 309 w 1598"/>
                  <a:gd name="T7" fmla="*/ 138 h 2723"/>
                  <a:gd name="T8" fmla="*/ 352 w 1598"/>
                  <a:gd name="T9" fmla="*/ 208 h 2723"/>
                  <a:gd name="T10" fmla="*/ 419 w 1598"/>
                  <a:gd name="T11" fmla="*/ 250 h 2723"/>
                  <a:gd name="T12" fmla="*/ 449 w 1598"/>
                  <a:gd name="T13" fmla="*/ 301 h 2723"/>
                  <a:gd name="T14" fmla="*/ 434 w 1598"/>
                  <a:gd name="T15" fmla="*/ 414 h 2723"/>
                  <a:gd name="T16" fmla="*/ 392 w 1598"/>
                  <a:gd name="T17" fmla="*/ 468 h 2723"/>
                  <a:gd name="T18" fmla="*/ 391 w 1598"/>
                  <a:gd name="T19" fmla="*/ 511 h 2723"/>
                  <a:gd name="T20" fmla="*/ 337 w 1598"/>
                  <a:gd name="T21" fmla="*/ 563 h 2723"/>
                  <a:gd name="T22" fmla="*/ 149 w 1598"/>
                  <a:gd name="T23" fmla="*/ 627 h 2723"/>
                  <a:gd name="T24" fmla="*/ 120 w 1598"/>
                  <a:gd name="T25" fmla="*/ 719 h 2723"/>
                  <a:gd name="T26" fmla="*/ 182 w 1598"/>
                  <a:gd name="T27" fmla="*/ 790 h 2723"/>
                  <a:gd name="T28" fmla="*/ 137 w 1598"/>
                  <a:gd name="T29" fmla="*/ 929 h 2723"/>
                  <a:gd name="T30" fmla="*/ 90 w 1598"/>
                  <a:gd name="T31" fmla="*/ 1020 h 2723"/>
                  <a:gd name="T32" fmla="*/ 27 w 1598"/>
                  <a:gd name="T33" fmla="*/ 1060 h 2723"/>
                  <a:gd name="T34" fmla="*/ 48 w 1598"/>
                  <a:gd name="T35" fmla="*/ 1136 h 2723"/>
                  <a:gd name="T36" fmla="*/ 0 w 1598"/>
                  <a:gd name="T37" fmla="*/ 1228 h 2723"/>
                  <a:gd name="T38" fmla="*/ 40 w 1598"/>
                  <a:gd name="T39" fmla="*/ 1366 h 2723"/>
                  <a:gd name="T40" fmla="*/ 60 w 1598"/>
                  <a:gd name="T41" fmla="*/ 1419 h 2723"/>
                  <a:gd name="T42" fmla="*/ 190 w 1598"/>
                  <a:gd name="T43" fmla="*/ 1553 h 2723"/>
                  <a:gd name="T44" fmla="*/ 321 w 1598"/>
                  <a:gd name="T45" fmla="*/ 1660 h 2723"/>
                  <a:gd name="T46" fmla="*/ 356 w 1598"/>
                  <a:gd name="T47" fmla="*/ 1742 h 2723"/>
                  <a:gd name="T48" fmla="*/ 364 w 1598"/>
                  <a:gd name="T49" fmla="*/ 1796 h 2723"/>
                  <a:gd name="T50" fmla="*/ 438 w 1598"/>
                  <a:gd name="T51" fmla="*/ 1806 h 2723"/>
                  <a:gd name="T52" fmla="*/ 522 w 1598"/>
                  <a:gd name="T53" fmla="*/ 1814 h 2723"/>
                  <a:gd name="T54" fmla="*/ 577 w 1598"/>
                  <a:gd name="T55" fmla="*/ 1903 h 2723"/>
                  <a:gd name="T56" fmla="*/ 552 w 1598"/>
                  <a:gd name="T57" fmla="*/ 2013 h 2723"/>
                  <a:gd name="T58" fmla="*/ 532 w 1598"/>
                  <a:gd name="T59" fmla="*/ 2171 h 2723"/>
                  <a:gd name="T60" fmla="*/ 583 w 1598"/>
                  <a:gd name="T61" fmla="*/ 2218 h 2723"/>
                  <a:gd name="T62" fmla="*/ 673 w 1598"/>
                  <a:gd name="T63" fmla="*/ 2277 h 2723"/>
                  <a:gd name="T64" fmla="*/ 781 w 1598"/>
                  <a:gd name="T65" fmla="*/ 2323 h 2723"/>
                  <a:gd name="T66" fmla="*/ 884 w 1598"/>
                  <a:gd name="T67" fmla="*/ 2404 h 2723"/>
                  <a:gd name="T68" fmla="*/ 886 w 1598"/>
                  <a:gd name="T69" fmla="*/ 2464 h 2723"/>
                  <a:gd name="T70" fmla="*/ 920 w 1598"/>
                  <a:gd name="T71" fmla="*/ 2565 h 2723"/>
                  <a:gd name="T72" fmla="*/ 922 w 1598"/>
                  <a:gd name="T73" fmla="*/ 2624 h 2723"/>
                  <a:gd name="T74" fmla="*/ 962 w 1598"/>
                  <a:gd name="T75" fmla="*/ 2702 h 2723"/>
                  <a:gd name="T76" fmla="*/ 983 w 1598"/>
                  <a:gd name="T77" fmla="*/ 2685 h 2723"/>
                  <a:gd name="T78" fmla="*/ 1034 w 1598"/>
                  <a:gd name="T79" fmla="*/ 2711 h 2723"/>
                  <a:gd name="T80" fmla="*/ 1082 w 1598"/>
                  <a:gd name="T81" fmla="*/ 2613 h 2723"/>
                  <a:gd name="T82" fmla="*/ 1299 w 1598"/>
                  <a:gd name="T83" fmla="*/ 2660 h 2723"/>
                  <a:gd name="T84" fmla="*/ 1301 w 1598"/>
                  <a:gd name="T85" fmla="*/ 2590 h 2723"/>
                  <a:gd name="T86" fmla="*/ 1300 w 1598"/>
                  <a:gd name="T87" fmla="*/ 2491 h 2723"/>
                  <a:gd name="T88" fmla="*/ 1432 w 1598"/>
                  <a:gd name="T89" fmla="*/ 2444 h 2723"/>
                  <a:gd name="T90" fmla="*/ 1403 w 1598"/>
                  <a:gd name="T91" fmla="*/ 2373 h 2723"/>
                  <a:gd name="T92" fmla="*/ 1440 w 1598"/>
                  <a:gd name="T93" fmla="*/ 2292 h 2723"/>
                  <a:gd name="T94" fmla="*/ 1424 w 1598"/>
                  <a:gd name="T95" fmla="*/ 2269 h 2723"/>
                  <a:gd name="T96" fmla="*/ 1438 w 1598"/>
                  <a:gd name="T97" fmla="*/ 2235 h 2723"/>
                  <a:gd name="T98" fmla="*/ 1433 w 1598"/>
                  <a:gd name="T99" fmla="*/ 2176 h 2723"/>
                  <a:gd name="T100" fmla="*/ 1456 w 1598"/>
                  <a:gd name="T101" fmla="*/ 2114 h 2723"/>
                  <a:gd name="T102" fmla="*/ 1439 w 1598"/>
                  <a:gd name="T103" fmla="*/ 2081 h 2723"/>
                  <a:gd name="T104" fmla="*/ 1476 w 1598"/>
                  <a:gd name="T105" fmla="*/ 2030 h 2723"/>
                  <a:gd name="T106" fmla="*/ 1497 w 1598"/>
                  <a:gd name="T107" fmla="*/ 2003 h 2723"/>
                  <a:gd name="T108" fmla="*/ 1523 w 1598"/>
                  <a:gd name="T109" fmla="*/ 1965 h 2723"/>
                  <a:gd name="T110" fmla="*/ 1553 w 1598"/>
                  <a:gd name="T111" fmla="*/ 1921 h 2723"/>
                  <a:gd name="T112" fmla="*/ 1564 w 1598"/>
                  <a:gd name="T113" fmla="*/ 1872 h 2723"/>
                  <a:gd name="T114" fmla="*/ 1597 w 1598"/>
                  <a:gd name="T115" fmla="*/ 1794 h 2723"/>
                  <a:gd name="T116" fmla="*/ 1579 w 1598"/>
                  <a:gd name="T117" fmla="*/ 1718 h 2723"/>
                  <a:gd name="T118" fmla="*/ 1548 w 1598"/>
                  <a:gd name="T119" fmla="*/ 1656 h 2723"/>
                  <a:gd name="T120" fmla="*/ 1539 w 1598"/>
                  <a:gd name="T121" fmla="*/ 1578 h 2723"/>
                  <a:gd name="T122" fmla="*/ 1556 w 1598"/>
                  <a:gd name="T123" fmla="*/ 1499 h 27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98" h="2723">
                    <a:moveTo>
                      <a:pt x="1408" y="328"/>
                    </a:moveTo>
                    <a:lnTo>
                      <a:pt x="1399" y="312"/>
                    </a:lnTo>
                    <a:lnTo>
                      <a:pt x="1385" y="276"/>
                    </a:lnTo>
                    <a:lnTo>
                      <a:pt x="1371" y="252"/>
                    </a:lnTo>
                    <a:lnTo>
                      <a:pt x="1361" y="209"/>
                    </a:lnTo>
                    <a:lnTo>
                      <a:pt x="1352" y="191"/>
                    </a:lnTo>
                    <a:lnTo>
                      <a:pt x="1337" y="185"/>
                    </a:lnTo>
                    <a:lnTo>
                      <a:pt x="1323" y="170"/>
                    </a:lnTo>
                    <a:lnTo>
                      <a:pt x="1317" y="156"/>
                    </a:lnTo>
                    <a:lnTo>
                      <a:pt x="1302" y="134"/>
                    </a:lnTo>
                    <a:lnTo>
                      <a:pt x="1294" y="117"/>
                    </a:lnTo>
                    <a:lnTo>
                      <a:pt x="1288" y="98"/>
                    </a:lnTo>
                    <a:lnTo>
                      <a:pt x="1282" y="52"/>
                    </a:lnTo>
                    <a:lnTo>
                      <a:pt x="1286" y="43"/>
                    </a:lnTo>
                    <a:lnTo>
                      <a:pt x="1284" y="0"/>
                    </a:lnTo>
                    <a:lnTo>
                      <a:pt x="500" y="72"/>
                    </a:lnTo>
                    <a:lnTo>
                      <a:pt x="239" y="93"/>
                    </a:lnTo>
                    <a:lnTo>
                      <a:pt x="238" y="95"/>
                    </a:lnTo>
                    <a:lnTo>
                      <a:pt x="239" y="96"/>
                    </a:lnTo>
                    <a:lnTo>
                      <a:pt x="251" y="102"/>
                    </a:lnTo>
                    <a:lnTo>
                      <a:pt x="257" y="106"/>
                    </a:lnTo>
                    <a:lnTo>
                      <a:pt x="264" y="114"/>
                    </a:lnTo>
                    <a:lnTo>
                      <a:pt x="276" y="121"/>
                    </a:lnTo>
                    <a:lnTo>
                      <a:pt x="309" y="138"/>
                    </a:lnTo>
                    <a:lnTo>
                      <a:pt x="325" y="152"/>
                    </a:lnTo>
                    <a:lnTo>
                      <a:pt x="333" y="167"/>
                    </a:lnTo>
                    <a:lnTo>
                      <a:pt x="333" y="167"/>
                    </a:lnTo>
                    <a:lnTo>
                      <a:pt x="337" y="194"/>
                    </a:lnTo>
                    <a:lnTo>
                      <a:pt x="340" y="201"/>
                    </a:lnTo>
                    <a:lnTo>
                      <a:pt x="352" y="208"/>
                    </a:lnTo>
                    <a:lnTo>
                      <a:pt x="360" y="217"/>
                    </a:lnTo>
                    <a:lnTo>
                      <a:pt x="362" y="218"/>
                    </a:lnTo>
                    <a:lnTo>
                      <a:pt x="369" y="219"/>
                    </a:lnTo>
                    <a:lnTo>
                      <a:pt x="403" y="235"/>
                    </a:lnTo>
                    <a:lnTo>
                      <a:pt x="408" y="239"/>
                    </a:lnTo>
                    <a:lnTo>
                      <a:pt x="419" y="250"/>
                    </a:lnTo>
                    <a:lnTo>
                      <a:pt x="427" y="250"/>
                    </a:lnTo>
                    <a:lnTo>
                      <a:pt x="434" y="258"/>
                    </a:lnTo>
                    <a:lnTo>
                      <a:pt x="435" y="266"/>
                    </a:lnTo>
                    <a:lnTo>
                      <a:pt x="436" y="274"/>
                    </a:lnTo>
                    <a:lnTo>
                      <a:pt x="437" y="279"/>
                    </a:lnTo>
                    <a:lnTo>
                      <a:pt x="449" y="301"/>
                    </a:lnTo>
                    <a:lnTo>
                      <a:pt x="448" y="310"/>
                    </a:lnTo>
                    <a:lnTo>
                      <a:pt x="448" y="330"/>
                    </a:lnTo>
                    <a:lnTo>
                      <a:pt x="443" y="348"/>
                    </a:lnTo>
                    <a:lnTo>
                      <a:pt x="442" y="377"/>
                    </a:lnTo>
                    <a:lnTo>
                      <a:pt x="439" y="400"/>
                    </a:lnTo>
                    <a:lnTo>
                      <a:pt x="434" y="414"/>
                    </a:lnTo>
                    <a:lnTo>
                      <a:pt x="426" y="421"/>
                    </a:lnTo>
                    <a:lnTo>
                      <a:pt x="420" y="424"/>
                    </a:lnTo>
                    <a:lnTo>
                      <a:pt x="402" y="442"/>
                    </a:lnTo>
                    <a:lnTo>
                      <a:pt x="398" y="449"/>
                    </a:lnTo>
                    <a:lnTo>
                      <a:pt x="394" y="458"/>
                    </a:lnTo>
                    <a:lnTo>
                      <a:pt x="392" y="468"/>
                    </a:lnTo>
                    <a:lnTo>
                      <a:pt x="391" y="480"/>
                    </a:lnTo>
                    <a:lnTo>
                      <a:pt x="388" y="486"/>
                    </a:lnTo>
                    <a:lnTo>
                      <a:pt x="389" y="489"/>
                    </a:lnTo>
                    <a:lnTo>
                      <a:pt x="390" y="491"/>
                    </a:lnTo>
                    <a:lnTo>
                      <a:pt x="391" y="505"/>
                    </a:lnTo>
                    <a:lnTo>
                      <a:pt x="391" y="511"/>
                    </a:lnTo>
                    <a:lnTo>
                      <a:pt x="388" y="521"/>
                    </a:lnTo>
                    <a:lnTo>
                      <a:pt x="381" y="529"/>
                    </a:lnTo>
                    <a:lnTo>
                      <a:pt x="365" y="540"/>
                    </a:lnTo>
                    <a:lnTo>
                      <a:pt x="362" y="548"/>
                    </a:lnTo>
                    <a:lnTo>
                      <a:pt x="354" y="555"/>
                    </a:lnTo>
                    <a:lnTo>
                      <a:pt x="337" y="563"/>
                    </a:lnTo>
                    <a:lnTo>
                      <a:pt x="298" y="574"/>
                    </a:lnTo>
                    <a:lnTo>
                      <a:pt x="294" y="576"/>
                    </a:lnTo>
                    <a:lnTo>
                      <a:pt x="282" y="593"/>
                    </a:lnTo>
                    <a:lnTo>
                      <a:pt x="272" y="603"/>
                    </a:lnTo>
                    <a:lnTo>
                      <a:pt x="256" y="610"/>
                    </a:lnTo>
                    <a:lnTo>
                      <a:pt x="149" y="627"/>
                    </a:lnTo>
                    <a:lnTo>
                      <a:pt x="137" y="636"/>
                    </a:lnTo>
                    <a:lnTo>
                      <a:pt x="130" y="650"/>
                    </a:lnTo>
                    <a:lnTo>
                      <a:pt x="125" y="669"/>
                    </a:lnTo>
                    <a:lnTo>
                      <a:pt x="121" y="690"/>
                    </a:lnTo>
                    <a:lnTo>
                      <a:pt x="119" y="710"/>
                    </a:lnTo>
                    <a:lnTo>
                      <a:pt x="120" y="719"/>
                    </a:lnTo>
                    <a:lnTo>
                      <a:pt x="123" y="729"/>
                    </a:lnTo>
                    <a:lnTo>
                      <a:pt x="126" y="735"/>
                    </a:lnTo>
                    <a:lnTo>
                      <a:pt x="136" y="739"/>
                    </a:lnTo>
                    <a:lnTo>
                      <a:pt x="160" y="754"/>
                    </a:lnTo>
                    <a:lnTo>
                      <a:pt x="174" y="771"/>
                    </a:lnTo>
                    <a:lnTo>
                      <a:pt x="182" y="790"/>
                    </a:lnTo>
                    <a:lnTo>
                      <a:pt x="187" y="814"/>
                    </a:lnTo>
                    <a:lnTo>
                      <a:pt x="187" y="840"/>
                    </a:lnTo>
                    <a:lnTo>
                      <a:pt x="180" y="861"/>
                    </a:lnTo>
                    <a:lnTo>
                      <a:pt x="146" y="907"/>
                    </a:lnTo>
                    <a:lnTo>
                      <a:pt x="138" y="922"/>
                    </a:lnTo>
                    <a:lnTo>
                      <a:pt x="137" y="929"/>
                    </a:lnTo>
                    <a:lnTo>
                      <a:pt x="138" y="950"/>
                    </a:lnTo>
                    <a:lnTo>
                      <a:pt x="136" y="962"/>
                    </a:lnTo>
                    <a:lnTo>
                      <a:pt x="130" y="983"/>
                    </a:lnTo>
                    <a:lnTo>
                      <a:pt x="119" y="1002"/>
                    </a:lnTo>
                    <a:lnTo>
                      <a:pt x="105" y="1014"/>
                    </a:lnTo>
                    <a:lnTo>
                      <a:pt x="90" y="1020"/>
                    </a:lnTo>
                    <a:lnTo>
                      <a:pt x="73" y="1023"/>
                    </a:lnTo>
                    <a:lnTo>
                      <a:pt x="62" y="1027"/>
                    </a:lnTo>
                    <a:lnTo>
                      <a:pt x="47" y="1035"/>
                    </a:lnTo>
                    <a:lnTo>
                      <a:pt x="35" y="1044"/>
                    </a:lnTo>
                    <a:lnTo>
                      <a:pt x="27" y="1060"/>
                    </a:lnTo>
                    <a:lnTo>
                      <a:pt x="27" y="1060"/>
                    </a:lnTo>
                    <a:lnTo>
                      <a:pt x="39" y="1070"/>
                    </a:lnTo>
                    <a:lnTo>
                      <a:pt x="43" y="1081"/>
                    </a:lnTo>
                    <a:lnTo>
                      <a:pt x="45" y="1090"/>
                    </a:lnTo>
                    <a:lnTo>
                      <a:pt x="43" y="1107"/>
                    </a:lnTo>
                    <a:lnTo>
                      <a:pt x="44" y="1114"/>
                    </a:lnTo>
                    <a:lnTo>
                      <a:pt x="48" y="1136"/>
                    </a:lnTo>
                    <a:lnTo>
                      <a:pt x="43" y="1146"/>
                    </a:lnTo>
                    <a:lnTo>
                      <a:pt x="19" y="1155"/>
                    </a:lnTo>
                    <a:lnTo>
                      <a:pt x="11" y="1163"/>
                    </a:lnTo>
                    <a:lnTo>
                      <a:pt x="4" y="1184"/>
                    </a:lnTo>
                    <a:lnTo>
                      <a:pt x="1" y="1208"/>
                    </a:lnTo>
                    <a:lnTo>
                      <a:pt x="0" y="1228"/>
                    </a:lnTo>
                    <a:lnTo>
                      <a:pt x="1" y="1249"/>
                    </a:lnTo>
                    <a:lnTo>
                      <a:pt x="19" y="1333"/>
                    </a:lnTo>
                    <a:lnTo>
                      <a:pt x="24" y="1340"/>
                    </a:lnTo>
                    <a:lnTo>
                      <a:pt x="36" y="1355"/>
                    </a:lnTo>
                    <a:lnTo>
                      <a:pt x="39" y="1360"/>
                    </a:lnTo>
                    <a:lnTo>
                      <a:pt x="40" y="1366"/>
                    </a:lnTo>
                    <a:lnTo>
                      <a:pt x="41" y="1378"/>
                    </a:lnTo>
                    <a:lnTo>
                      <a:pt x="39" y="1393"/>
                    </a:lnTo>
                    <a:lnTo>
                      <a:pt x="40" y="1397"/>
                    </a:lnTo>
                    <a:lnTo>
                      <a:pt x="46" y="1404"/>
                    </a:lnTo>
                    <a:lnTo>
                      <a:pt x="48" y="1409"/>
                    </a:lnTo>
                    <a:lnTo>
                      <a:pt x="60" y="1419"/>
                    </a:lnTo>
                    <a:lnTo>
                      <a:pt x="64" y="1426"/>
                    </a:lnTo>
                    <a:lnTo>
                      <a:pt x="67" y="1443"/>
                    </a:lnTo>
                    <a:lnTo>
                      <a:pt x="72" y="1457"/>
                    </a:lnTo>
                    <a:lnTo>
                      <a:pt x="80" y="1466"/>
                    </a:lnTo>
                    <a:lnTo>
                      <a:pt x="182" y="1545"/>
                    </a:lnTo>
                    <a:lnTo>
                      <a:pt x="190" y="1553"/>
                    </a:lnTo>
                    <a:lnTo>
                      <a:pt x="196" y="1563"/>
                    </a:lnTo>
                    <a:lnTo>
                      <a:pt x="201" y="1579"/>
                    </a:lnTo>
                    <a:lnTo>
                      <a:pt x="206" y="1583"/>
                    </a:lnTo>
                    <a:lnTo>
                      <a:pt x="300" y="1640"/>
                    </a:lnTo>
                    <a:lnTo>
                      <a:pt x="310" y="1648"/>
                    </a:lnTo>
                    <a:lnTo>
                      <a:pt x="321" y="1660"/>
                    </a:lnTo>
                    <a:lnTo>
                      <a:pt x="339" y="1689"/>
                    </a:lnTo>
                    <a:lnTo>
                      <a:pt x="343" y="1700"/>
                    </a:lnTo>
                    <a:lnTo>
                      <a:pt x="344" y="1708"/>
                    </a:lnTo>
                    <a:lnTo>
                      <a:pt x="345" y="1727"/>
                    </a:lnTo>
                    <a:lnTo>
                      <a:pt x="348" y="1731"/>
                    </a:lnTo>
                    <a:lnTo>
                      <a:pt x="356" y="1742"/>
                    </a:lnTo>
                    <a:lnTo>
                      <a:pt x="359" y="1750"/>
                    </a:lnTo>
                    <a:lnTo>
                      <a:pt x="357" y="1757"/>
                    </a:lnTo>
                    <a:lnTo>
                      <a:pt x="354" y="1767"/>
                    </a:lnTo>
                    <a:lnTo>
                      <a:pt x="360" y="1777"/>
                    </a:lnTo>
                    <a:lnTo>
                      <a:pt x="362" y="1785"/>
                    </a:lnTo>
                    <a:lnTo>
                      <a:pt x="364" y="1796"/>
                    </a:lnTo>
                    <a:lnTo>
                      <a:pt x="363" y="1801"/>
                    </a:lnTo>
                    <a:lnTo>
                      <a:pt x="382" y="1833"/>
                    </a:lnTo>
                    <a:lnTo>
                      <a:pt x="393" y="1844"/>
                    </a:lnTo>
                    <a:lnTo>
                      <a:pt x="404" y="1847"/>
                    </a:lnTo>
                    <a:lnTo>
                      <a:pt x="416" y="1840"/>
                    </a:lnTo>
                    <a:lnTo>
                      <a:pt x="438" y="1806"/>
                    </a:lnTo>
                    <a:lnTo>
                      <a:pt x="462" y="1798"/>
                    </a:lnTo>
                    <a:lnTo>
                      <a:pt x="472" y="1801"/>
                    </a:lnTo>
                    <a:lnTo>
                      <a:pt x="487" y="1809"/>
                    </a:lnTo>
                    <a:lnTo>
                      <a:pt x="493" y="1810"/>
                    </a:lnTo>
                    <a:lnTo>
                      <a:pt x="501" y="1810"/>
                    </a:lnTo>
                    <a:lnTo>
                      <a:pt x="522" y="1814"/>
                    </a:lnTo>
                    <a:lnTo>
                      <a:pt x="564" y="1832"/>
                    </a:lnTo>
                    <a:lnTo>
                      <a:pt x="585" y="1847"/>
                    </a:lnTo>
                    <a:lnTo>
                      <a:pt x="594" y="1863"/>
                    </a:lnTo>
                    <a:lnTo>
                      <a:pt x="591" y="1875"/>
                    </a:lnTo>
                    <a:lnTo>
                      <a:pt x="585" y="1889"/>
                    </a:lnTo>
                    <a:lnTo>
                      <a:pt x="577" y="1903"/>
                    </a:lnTo>
                    <a:lnTo>
                      <a:pt x="570" y="1911"/>
                    </a:lnTo>
                    <a:lnTo>
                      <a:pt x="570" y="1920"/>
                    </a:lnTo>
                    <a:lnTo>
                      <a:pt x="573" y="1939"/>
                    </a:lnTo>
                    <a:lnTo>
                      <a:pt x="575" y="1961"/>
                    </a:lnTo>
                    <a:lnTo>
                      <a:pt x="569" y="1979"/>
                    </a:lnTo>
                    <a:lnTo>
                      <a:pt x="552" y="2013"/>
                    </a:lnTo>
                    <a:lnTo>
                      <a:pt x="537" y="2068"/>
                    </a:lnTo>
                    <a:lnTo>
                      <a:pt x="521" y="2101"/>
                    </a:lnTo>
                    <a:lnTo>
                      <a:pt x="517" y="2115"/>
                    </a:lnTo>
                    <a:lnTo>
                      <a:pt x="517" y="2132"/>
                    </a:lnTo>
                    <a:lnTo>
                      <a:pt x="525" y="2159"/>
                    </a:lnTo>
                    <a:lnTo>
                      <a:pt x="532" y="2171"/>
                    </a:lnTo>
                    <a:lnTo>
                      <a:pt x="557" y="2189"/>
                    </a:lnTo>
                    <a:lnTo>
                      <a:pt x="559" y="2193"/>
                    </a:lnTo>
                    <a:lnTo>
                      <a:pt x="570" y="2202"/>
                    </a:lnTo>
                    <a:lnTo>
                      <a:pt x="575" y="2208"/>
                    </a:lnTo>
                    <a:lnTo>
                      <a:pt x="578" y="2214"/>
                    </a:lnTo>
                    <a:lnTo>
                      <a:pt x="583" y="2218"/>
                    </a:lnTo>
                    <a:lnTo>
                      <a:pt x="599" y="2226"/>
                    </a:lnTo>
                    <a:lnTo>
                      <a:pt x="610" y="2235"/>
                    </a:lnTo>
                    <a:lnTo>
                      <a:pt x="622" y="2247"/>
                    </a:lnTo>
                    <a:lnTo>
                      <a:pt x="631" y="2255"/>
                    </a:lnTo>
                    <a:lnTo>
                      <a:pt x="646" y="2259"/>
                    </a:lnTo>
                    <a:lnTo>
                      <a:pt x="673" y="2277"/>
                    </a:lnTo>
                    <a:lnTo>
                      <a:pt x="686" y="2275"/>
                    </a:lnTo>
                    <a:lnTo>
                      <a:pt x="708" y="2280"/>
                    </a:lnTo>
                    <a:lnTo>
                      <a:pt x="723" y="2289"/>
                    </a:lnTo>
                    <a:lnTo>
                      <a:pt x="748" y="2311"/>
                    </a:lnTo>
                    <a:lnTo>
                      <a:pt x="757" y="2315"/>
                    </a:lnTo>
                    <a:lnTo>
                      <a:pt x="781" y="2323"/>
                    </a:lnTo>
                    <a:lnTo>
                      <a:pt x="795" y="2331"/>
                    </a:lnTo>
                    <a:lnTo>
                      <a:pt x="805" y="2344"/>
                    </a:lnTo>
                    <a:lnTo>
                      <a:pt x="820" y="2370"/>
                    </a:lnTo>
                    <a:lnTo>
                      <a:pt x="827" y="2378"/>
                    </a:lnTo>
                    <a:lnTo>
                      <a:pt x="867" y="2392"/>
                    </a:lnTo>
                    <a:lnTo>
                      <a:pt x="884" y="2404"/>
                    </a:lnTo>
                    <a:lnTo>
                      <a:pt x="880" y="2414"/>
                    </a:lnTo>
                    <a:lnTo>
                      <a:pt x="881" y="2419"/>
                    </a:lnTo>
                    <a:lnTo>
                      <a:pt x="885" y="2427"/>
                    </a:lnTo>
                    <a:lnTo>
                      <a:pt x="887" y="2437"/>
                    </a:lnTo>
                    <a:lnTo>
                      <a:pt x="887" y="2447"/>
                    </a:lnTo>
                    <a:lnTo>
                      <a:pt x="886" y="2464"/>
                    </a:lnTo>
                    <a:lnTo>
                      <a:pt x="888" y="2471"/>
                    </a:lnTo>
                    <a:lnTo>
                      <a:pt x="897" y="2486"/>
                    </a:lnTo>
                    <a:lnTo>
                      <a:pt x="909" y="2500"/>
                    </a:lnTo>
                    <a:lnTo>
                      <a:pt x="921" y="2519"/>
                    </a:lnTo>
                    <a:lnTo>
                      <a:pt x="928" y="2541"/>
                    </a:lnTo>
                    <a:lnTo>
                      <a:pt x="920" y="2565"/>
                    </a:lnTo>
                    <a:lnTo>
                      <a:pt x="908" y="2580"/>
                    </a:lnTo>
                    <a:lnTo>
                      <a:pt x="899" y="2592"/>
                    </a:lnTo>
                    <a:lnTo>
                      <a:pt x="901" y="2604"/>
                    </a:lnTo>
                    <a:lnTo>
                      <a:pt x="910" y="2607"/>
                    </a:lnTo>
                    <a:lnTo>
                      <a:pt x="922" y="2615"/>
                    </a:lnTo>
                    <a:lnTo>
                      <a:pt x="922" y="2624"/>
                    </a:lnTo>
                    <a:lnTo>
                      <a:pt x="924" y="2631"/>
                    </a:lnTo>
                    <a:lnTo>
                      <a:pt x="927" y="2637"/>
                    </a:lnTo>
                    <a:lnTo>
                      <a:pt x="937" y="2652"/>
                    </a:lnTo>
                    <a:lnTo>
                      <a:pt x="954" y="2672"/>
                    </a:lnTo>
                    <a:lnTo>
                      <a:pt x="964" y="2689"/>
                    </a:lnTo>
                    <a:lnTo>
                      <a:pt x="962" y="2702"/>
                    </a:lnTo>
                    <a:lnTo>
                      <a:pt x="967" y="2706"/>
                    </a:lnTo>
                    <a:lnTo>
                      <a:pt x="986" y="2719"/>
                    </a:lnTo>
                    <a:lnTo>
                      <a:pt x="996" y="2722"/>
                    </a:lnTo>
                    <a:lnTo>
                      <a:pt x="985" y="2711"/>
                    </a:lnTo>
                    <a:lnTo>
                      <a:pt x="979" y="2698"/>
                    </a:lnTo>
                    <a:lnTo>
                      <a:pt x="983" y="2685"/>
                    </a:lnTo>
                    <a:lnTo>
                      <a:pt x="995" y="2683"/>
                    </a:lnTo>
                    <a:lnTo>
                      <a:pt x="1009" y="2681"/>
                    </a:lnTo>
                    <a:lnTo>
                      <a:pt x="1016" y="2687"/>
                    </a:lnTo>
                    <a:lnTo>
                      <a:pt x="1020" y="2703"/>
                    </a:lnTo>
                    <a:lnTo>
                      <a:pt x="1022" y="2704"/>
                    </a:lnTo>
                    <a:lnTo>
                      <a:pt x="1034" y="2711"/>
                    </a:lnTo>
                    <a:lnTo>
                      <a:pt x="1031" y="2696"/>
                    </a:lnTo>
                    <a:lnTo>
                      <a:pt x="1039" y="2678"/>
                    </a:lnTo>
                    <a:lnTo>
                      <a:pt x="1052" y="2659"/>
                    </a:lnTo>
                    <a:lnTo>
                      <a:pt x="1062" y="2635"/>
                    </a:lnTo>
                    <a:lnTo>
                      <a:pt x="1066" y="2628"/>
                    </a:lnTo>
                    <a:lnTo>
                      <a:pt x="1082" y="2613"/>
                    </a:lnTo>
                    <a:lnTo>
                      <a:pt x="1100" y="2603"/>
                    </a:lnTo>
                    <a:lnTo>
                      <a:pt x="1119" y="2599"/>
                    </a:lnTo>
                    <a:lnTo>
                      <a:pt x="1140" y="2601"/>
                    </a:lnTo>
                    <a:lnTo>
                      <a:pt x="1256" y="2641"/>
                    </a:lnTo>
                    <a:lnTo>
                      <a:pt x="1286" y="2657"/>
                    </a:lnTo>
                    <a:lnTo>
                      <a:pt x="1299" y="2660"/>
                    </a:lnTo>
                    <a:lnTo>
                      <a:pt x="1310" y="2657"/>
                    </a:lnTo>
                    <a:lnTo>
                      <a:pt x="1317" y="2647"/>
                    </a:lnTo>
                    <a:lnTo>
                      <a:pt x="1323" y="2630"/>
                    </a:lnTo>
                    <a:lnTo>
                      <a:pt x="1321" y="2617"/>
                    </a:lnTo>
                    <a:lnTo>
                      <a:pt x="1314" y="2604"/>
                    </a:lnTo>
                    <a:lnTo>
                      <a:pt x="1301" y="2590"/>
                    </a:lnTo>
                    <a:lnTo>
                      <a:pt x="1289" y="2571"/>
                    </a:lnTo>
                    <a:lnTo>
                      <a:pt x="1283" y="2552"/>
                    </a:lnTo>
                    <a:lnTo>
                      <a:pt x="1283" y="2532"/>
                    </a:lnTo>
                    <a:lnTo>
                      <a:pt x="1288" y="2509"/>
                    </a:lnTo>
                    <a:lnTo>
                      <a:pt x="1293" y="2500"/>
                    </a:lnTo>
                    <a:lnTo>
                      <a:pt x="1300" y="2491"/>
                    </a:lnTo>
                    <a:lnTo>
                      <a:pt x="1308" y="2486"/>
                    </a:lnTo>
                    <a:lnTo>
                      <a:pt x="1317" y="2484"/>
                    </a:lnTo>
                    <a:lnTo>
                      <a:pt x="1335" y="2482"/>
                    </a:lnTo>
                    <a:lnTo>
                      <a:pt x="1340" y="2480"/>
                    </a:lnTo>
                    <a:lnTo>
                      <a:pt x="1362" y="2464"/>
                    </a:lnTo>
                    <a:lnTo>
                      <a:pt x="1432" y="2444"/>
                    </a:lnTo>
                    <a:lnTo>
                      <a:pt x="1440" y="2437"/>
                    </a:lnTo>
                    <a:lnTo>
                      <a:pt x="1441" y="2429"/>
                    </a:lnTo>
                    <a:lnTo>
                      <a:pt x="1432" y="2412"/>
                    </a:lnTo>
                    <a:lnTo>
                      <a:pt x="1417" y="2399"/>
                    </a:lnTo>
                    <a:lnTo>
                      <a:pt x="1408" y="2385"/>
                    </a:lnTo>
                    <a:lnTo>
                      <a:pt x="1403" y="2373"/>
                    </a:lnTo>
                    <a:lnTo>
                      <a:pt x="1405" y="2359"/>
                    </a:lnTo>
                    <a:lnTo>
                      <a:pt x="1409" y="2346"/>
                    </a:lnTo>
                    <a:lnTo>
                      <a:pt x="1415" y="2336"/>
                    </a:lnTo>
                    <a:lnTo>
                      <a:pt x="1438" y="2309"/>
                    </a:lnTo>
                    <a:lnTo>
                      <a:pt x="1441" y="2301"/>
                    </a:lnTo>
                    <a:lnTo>
                      <a:pt x="1440" y="2292"/>
                    </a:lnTo>
                    <a:lnTo>
                      <a:pt x="1440" y="2291"/>
                    </a:lnTo>
                    <a:lnTo>
                      <a:pt x="1438" y="2290"/>
                    </a:lnTo>
                    <a:lnTo>
                      <a:pt x="1424" y="2289"/>
                    </a:lnTo>
                    <a:lnTo>
                      <a:pt x="1419" y="2282"/>
                    </a:lnTo>
                    <a:lnTo>
                      <a:pt x="1419" y="2274"/>
                    </a:lnTo>
                    <a:lnTo>
                      <a:pt x="1424" y="2269"/>
                    </a:lnTo>
                    <a:lnTo>
                      <a:pt x="1428" y="2268"/>
                    </a:lnTo>
                    <a:lnTo>
                      <a:pt x="1435" y="2268"/>
                    </a:lnTo>
                    <a:lnTo>
                      <a:pt x="1420" y="2257"/>
                    </a:lnTo>
                    <a:lnTo>
                      <a:pt x="1397" y="2234"/>
                    </a:lnTo>
                    <a:lnTo>
                      <a:pt x="1436" y="2236"/>
                    </a:lnTo>
                    <a:lnTo>
                      <a:pt x="1438" y="2235"/>
                    </a:lnTo>
                    <a:lnTo>
                      <a:pt x="1432" y="2216"/>
                    </a:lnTo>
                    <a:lnTo>
                      <a:pt x="1431" y="2206"/>
                    </a:lnTo>
                    <a:lnTo>
                      <a:pt x="1436" y="2201"/>
                    </a:lnTo>
                    <a:lnTo>
                      <a:pt x="1433" y="2190"/>
                    </a:lnTo>
                    <a:lnTo>
                      <a:pt x="1429" y="2182"/>
                    </a:lnTo>
                    <a:lnTo>
                      <a:pt x="1433" y="2176"/>
                    </a:lnTo>
                    <a:lnTo>
                      <a:pt x="1425" y="2162"/>
                    </a:lnTo>
                    <a:lnTo>
                      <a:pt x="1438" y="2154"/>
                    </a:lnTo>
                    <a:lnTo>
                      <a:pt x="1445" y="2152"/>
                    </a:lnTo>
                    <a:lnTo>
                      <a:pt x="1425" y="2144"/>
                    </a:lnTo>
                    <a:lnTo>
                      <a:pt x="1442" y="2128"/>
                    </a:lnTo>
                    <a:lnTo>
                      <a:pt x="1456" y="2114"/>
                    </a:lnTo>
                    <a:lnTo>
                      <a:pt x="1464" y="2111"/>
                    </a:lnTo>
                    <a:lnTo>
                      <a:pt x="1464" y="2109"/>
                    </a:lnTo>
                    <a:lnTo>
                      <a:pt x="1464" y="2109"/>
                    </a:lnTo>
                    <a:lnTo>
                      <a:pt x="1455" y="2104"/>
                    </a:lnTo>
                    <a:lnTo>
                      <a:pt x="1441" y="2089"/>
                    </a:lnTo>
                    <a:lnTo>
                      <a:pt x="1439" y="2081"/>
                    </a:lnTo>
                    <a:lnTo>
                      <a:pt x="1439" y="2071"/>
                    </a:lnTo>
                    <a:lnTo>
                      <a:pt x="1448" y="2060"/>
                    </a:lnTo>
                    <a:lnTo>
                      <a:pt x="1452" y="2042"/>
                    </a:lnTo>
                    <a:lnTo>
                      <a:pt x="1456" y="2033"/>
                    </a:lnTo>
                    <a:lnTo>
                      <a:pt x="1475" y="2026"/>
                    </a:lnTo>
                    <a:lnTo>
                      <a:pt x="1476" y="2030"/>
                    </a:lnTo>
                    <a:lnTo>
                      <a:pt x="1481" y="2023"/>
                    </a:lnTo>
                    <a:lnTo>
                      <a:pt x="1489" y="2017"/>
                    </a:lnTo>
                    <a:lnTo>
                      <a:pt x="1493" y="2021"/>
                    </a:lnTo>
                    <a:lnTo>
                      <a:pt x="1493" y="2020"/>
                    </a:lnTo>
                    <a:lnTo>
                      <a:pt x="1495" y="2013"/>
                    </a:lnTo>
                    <a:lnTo>
                      <a:pt x="1497" y="2003"/>
                    </a:lnTo>
                    <a:lnTo>
                      <a:pt x="1503" y="1992"/>
                    </a:lnTo>
                    <a:lnTo>
                      <a:pt x="1507" y="1989"/>
                    </a:lnTo>
                    <a:lnTo>
                      <a:pt x="1515" y="1985"/>
                    </a:lnTo>
                    <a:lnTo>
                      <a:pt x="1519" y="1978"/>
                    </a:lnTo>
                    <a:lnTo>
                      <a:pt x="1523" y="1969"/>
                    </a:lnTo>
                    <a:lnTo>
                      <a:pt x="1523" y="1965"/>
                    </a:lnTo>
                    <a:lnTo>
                      <a:pt x="1518" y="1960"/>
                    </a:lnTo>
                    <a:lnTo>
                      <a:pt x="1515" y="1947"/>
                    </a:lnTo>
                    <a:lnTo>
                      <a:pt x="1533" y="1940"/>
                    </a:lnTo>
                    <a:lnTo>
                      <a:pt x="1545" y="1931"/>
                    </a:lnTo>
                    <a:lnTo>
                      <a:pt x="1548" y="1926"/>
                    </a:lnTo>
                    <a:lnTo>
                      <a:pt x="1553" y="1921"/>
                    </a:lnTo>
                    <a:lnTo>
                      <a:pt x="1558" y="1920"/>
                    </a:lnTo>
                    <a:lnTo>
                      <a:pt x="1551" y="1911"/>
                    </a:lnTo>
                    <a:lnTo>
                      <a:pt x="1548" y="1902"/>
                    </a:lnTo>
                    <a:lnTo>
                      <a:pt x="1552" y="1888"/>
                    </a:lnTo>
                    <a:lnTo>
                      <a:pt x="1544" y="1888"/>
                    </a:lnTo>
                    <a:lnTo>
                      <a:pt x="1564" y="1872"/>
                    </a:lnTo>
                    <a:lnTo>
                      <a:pt x="1561" y="1863"/>
                    </a:lnTo>
                    <a:lnTo>
                      <a:pt x="1564" y="1849"/>
                    </a:lnTo>
                    <a:lnTo>
                      <a:pt x="1571" y="1838"/>
                    </a:lnTo>
                    <a:lnTo>
                      <a:pt x="1580" y="1830"/>
                    </a:lnTo>
                    <a:lnTo>
                      <a:pt x="1590" y="1828"/>
                    </a:lnTo>
                    <a:lnTo>
                      <a:pt x="1597" y="1794"/>
                    </a:lnTo>
                    <a:lnTo>
                      <a:pt x="1591" y="1777"/>
                    </a:lnTo>
                    <a:lnTo>
                      <a:pt x="1581" y="1761"/>
                    </a:lnTo>
                    <a:lnTo>
                      <a:pt x="1573" y="1740"/>
                    </a:lnTo>
                    <a:lnTo>
                      <a:pt x="1575" y="1729"/>
                    </a:lnTo>
                    <a:lnTo>
                      <a:pt x="1579" y="1723"/>
                    </a:lnTo>
                    <a:lnTo>
                      <a:pt x="1579" y="1718"/>
                    </a:lnTo>
                    <a:lnTo>
                      <a:pt x="1577" y="1702"/>
                    </a:lnTo>
                    <a:lnTo>
                      <a:pt x="1576" y="1699"/>
                    </a:lnTo>
                    <a:lnTo>
                      <a:pt x="1565" y="1692"/>
                    </a:lnTo>
                    <a:lnTo>
                      <a:pt x="1557" y="1683"/>
                    </a:lnTo>
                    <a:lnTo>
                      <a:pt x="1554" y="1675"/>
                    </a:lnTo>
                    <a:lnTo>
                      <a:pt x="1548" y="1656"/>
                    </a:lnTo>
                    <a:lnTo>
                      <a:pt x="1545" y="1651"/>
                    </a:lnTo>
                    <a:lnTo>
                      <a:pt x="1533" y="1642"/>
                    </a:lnTo>
                    <a:lnTo>
                      <a:pt x="1523" y="1636"/>
                    </a:lnTo>
                    <a:lnTo>
                      <a:pt x="1518" y="1629"/>
                    </a:lnTo>
                    <a:lnTo>
                      <a:pt x="1517" y="1605"/>
                    </a:lnTo>
                    <a:lnTo>
                      <a:pt x="1539" y="1578"/>
                    </a:lnTo>
                    <a:lnTo>
                      <a:pt x="1538" y="1563"/>
                    </a:lnTo>
                    <a:lnTo>
                      <a:pt x="1527" y="1547"/>
                    </a:lnTo>
                    <a:lnTo>
                      <a:pt x="1523" y="1536"/>
                    </a:lnTo>
                    <a:lnTo>
                      <a:pt x="1528" y="1521"/>
                    </a:lnTo>
                    <a:lnTo>
                      <a:pt x="1537" y="1511"/>
                    </a:lnTo>
                    <a:lnTo>
                      <a:pt x="1556" y="1499"/>
                    </a:lnTo>
                    <a:lnTo>
                      <a:pt x="1547" y="1413"/>
                    </a:lnTo>
                    <a:lnTo>
                      <a:pt x="1431" y="353"/>
                    </a:lnTo>
                    <a:lnTo>
                      <a:pt x="1408" y="328"/>
                    </a:lnTo>
                  </a:path>
                </a:pathLst>
              </a:custGeom>
              <a:solidFill>
                <a:srgbClr val="B1DDF6"/>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56" name="Freeform 263">
                <a:extLst>
                  <a:ext uri="{FF2B5EF4-FFF2-40B4-BE49-F238E27FC236}">
                    <a16:creationId xmlns:a16="http://schemas.microsoft.com/office/drawing/2014/main" id="{08448E76-72D7-ECD1-6877-F9F31F5F2EA2}"/>
                  </a:ext>
                </a:extLst>
              </p:cNvPr>
              <p:cNvSpPr>
                <a:spLocks noChangeArrowheads="1"/>
              </p:cNvSpPr>
              <p:nvPr/>
            </p:nvSpPr>
            <p:spPr bwMode="auto">
              <a:xfrm>
                <a:off x="7552634" y="3128473"/>
                <a:ext cx="510013" cy="516246"/>
              </a:xfrm>
              <a:custGeom>
                <a:avLst/>
                <a:gdLst>
                  <a:gd name="T0" fmla="*/ 304 w 2166"/>
                  <a:gd name="T1" fmla="*/ 1124 h 2192"/>
                  <a:gd name="T2" fmla="*/ 351 w 2166"/>
                  <a:gd name="T3" fmla="*/ 1216 h 2192"/>
                  <a:gd name="T4" fmla="*/ 405 w 2166"/>
                  <a:gd name="T5" fmla="*/ 1304 h 2192"/>
                  <a:gd name="T6" fmla="*/ 436 w 2166"/>
                  <a:gd name="T7" fmla="*/ 1373 h 2192"/>
                  <a:gd name="T8" fmla="*/ 466 w 2166"/>
                  <a:gd name="T9" fmla="*/ 1425 h 2192"/>
                  <a:gd name="T10" fmla="*/ 458 w 2166"/>
                  <a:gd name="T11" fmla="*/ 1469 h 2192"/>
                  <a:gd name="T12" fmla="*/ 423 w 2166"/>
                  <a:gd name="T13" fmla="*/ 1524 h 2192"/>
                  <a:gd name="T14" fmla="*/ 419 w 2166"/>
                  <a:gd name="T15" fmla="*/ 1592 h 2192"/>
                  <a:gd name="T16" fmla="*/ 424 w 2166"/>
                  <a:gd name="T17" fmla="*/ 1729 h 2192"/>
                  <a:gd name="T18" fmla="*/ 463 w 2166"/>
                  <a:gd name="T19" fmla="*/ 1804 h 2192"/>
                  <a:gd name="T20" fmla="*/ 459 w 2166"/>
                  <a:gd name="T21" fmla="*/ 1921 h 2192"/>
                  <a:gd name="T22" fmla="*/ 464 w 2166"/>
                  <a:gd name="T23" fmla="*/ 1981 h 2192"/>
                  <a:gd name="T24" fmla="*/ 518 w 2166"/>
                  <a:gd name="T25" fmla="*/ 2057 h 2192"/>
                  <a:gd name="T26" fmla="*/ 530 w 2166"/>
                  <a:gd name="T27" fmla="*/ 2083 h 2192"/>
                  <a:gd name="T28" fmla="*/ 582 w 2166"/>
                  <a:gd name="T29" fmla="*/ 2188 h 2192"/>
                  <a:gd name="T30" fmla="*/ 1733 w 2166"/>
                  <a:gd name="T31" fmla="*/ 2140 h 2192"/>
                  <a:gd name="T32" fmla="*/ 1775 w 2166"/>
                  <a:gd name="T33" fmla="*/ 2185 h 2192"/>
                  <a:gd name="T34" fmla="*/ 1793 w 2166"/>
                  <a:gd name="T35" fmla="*/ 2122 h 2192"/>
                  <a:gd name="T36" fmla="*/ 1771 w 2166"/>
                  <a:gd name="T37" fmla="*/ 2026 h 2192"/>
                  <a:gd name="T38" fmla="*/ 1784 w 2166"/>
                  <a:gd name="T39" fmla="*/ 1974 h 2192"/>
                  <a:gd name="T40" fmla="*/ 1844 w 2166"/>
                  <a:gd name="T41" fmla="*/ 1959 h 2192"/>
                  <a:gd name="T42" fmla="*/ 1937 w 2166"/>
                  <a:gd name="T43" fmla="*/ 1978 h 2192"/>
                  <a:gd name="T44" fmla="*/ 1997 w 2166"/>
                  <a:gd name="T45" fmla="*/ 1963 h 2192"/>
                  <a:gd name="T46" fmla="*/ 1970 w 2166"/>
                  <a:gd name="T47" fmla="*/ 1909 h 2192"/>
                  <a:gd name="T48" fmla="*/ 1968 w 2166"/>
                  <a:gd name="T49" fmla="*/ 1860 h 2192"/>
                  <a:gd name="T50" fmla="*/ 1947 w 2166"/>
                  <a:gd name="T51" fmla="*/ 1785 h 2192"/>
                  <a:gd name="T52" fmla="*/ 1975 w 2166"/>
                  <a:gd name="T53" fmla="*/ 1735 h 2192"/>
                  <a:gd name="T54" fmla="*/ 2025 w 2166"/>
                  <a:gd name="T55" fmla="*/ 1738 h 2192"/>
                  <a:gd name="T56" fmla="*/ 2025 w 2166"/>
                  <a:gd name="T57" fmla="*/ 1683 h 2192"/>
                  <a:gd name="T58" fmla="*/ 1966 w 2166"/>
                  <a:gd name="T59" fmla="*/ 1650 h 2192"/>
                  <a:gd name="T60" fmla="*/ 2015 w 2166"/>
                  <a:gd name="T61" fmla="*/ 1635 h 2192"/>
                  <a:gd name="T62" fmla="*/ 2017 w 2166"/>
                  <a:gd name="T63" fmla="*/ 1572 h 2192"/>
                  <a:gd name="T64" fmla="*/ 2039 w 2166"/>
                  <a:gd name="T65" fmla="*/ 1541 h 2192"/>
                  <a:gd name="T66" fmla="*/ 2017 w 2166"/>
                  <a:gd name="T67" fmla="*/ 1503 h 2192"/>
                  <a:gd name="T68" fmla="*/ 2004 w 2166"/>
                  <a:gd name="T69" fmla="*/ 1451 h 2192"/>
                  <a:gd name="T70" fmla="*/ 2076 w 2166"/>
                  <a:gd name="T71" fmla="*/ 1446 h 2192"/>
                  <a:gd name="T72" fmla="*/ 2058 w 2166"/>
                  <a:gd name="T73" fmla="*/ 1385 h 2192"/>
                  <a:gd name="T74" fmla="*/ 2089 w 2166"/>
                  <a:gd name="T75" fmla="*/ 1369 h 2192"/>
                  <a:gd name="T76" fmla="*/ 2117 w 2166"/>
                  <a:gd name="T77" fmla="*/ 1337 h 2192"/>
                  <a:gd name="T78" fmla="*/ 2164 w 2166"/>
                  <a:gd name="T79" fmla="*/ 1302 h 2192"/>
                  <a:gd name="T80" fmla="*/ 2114 w 2166"/>
                  <a:gd name="T81" fmla="*/ 1286 h 2192"/>
                  <a:gd name="T82" fmla="*/ 2028 w 2166"/>
                  <a:gd name="T83" fmla="*/ 1253 h 2192"/>
                  <a:gd name="T84" fmla="*/ 2018 w 2166"/>
                  <a:gd name="T85" fmla="*/ 1191 h 2192"/>
                  <a:gd name="T86" fmla="*/ 1980 w 2166"/>
                  <a:gd name="T87" fmla="*/ 1118 h 2192"/>
                  <a:gd name="T88" fmla="*/ 1950 w 2166"/>
                  <a:gd name="T89" fmla="*/ 1080 h 2192"/>
                  <a:gd name="T90" fmla="*/ 1885 w 2166"/>
                  <a:gd name="T91" fmla="*/ 1052 h 2192"/>
                  <a:gd name="T92" fmla="*/ 1867 w 2166"/>
                  <a:gd name="T93" fmla="*/ 1005 h 2192"/>
                  <a:gd name="T94" fmla="*/ 1857 w 2166"/>
                  <a:gd name="T95" fmla="*/ 962 h 2192"/>
                  <a:gd name="T96" fmla="*/ 1810 w 2166"/>
                  <a:gd name="T97" fmla="*/ 864 h 2192"/>
                  <a:gd name="T98" fmla="*/ 1749 w 2166"/>
                  <a:gd name="T99" fmla="*/ 830 h 2192"/>
                  <a:gd name="T100" fmla="*/ 1654 w 2166"/>
                  <a:gd name="T101" fmla="*/ 775 h 2192"/>
                  <a:gd name="T102" fmla="*/ 1603 w 2166"/>
                  <a:gd name="T103" fmla="*/ 719 h 2192"/>
                  <a:gd name="T104" fmla="*/ 1593 w 2166"/>
                  <a:gd name="T105" fmla="*/ 666 h 2192"/>
                  <a:gd name="T106" fmla="*/ 1499 w 2166"/>
                  <a:gd name="T107" fmla="*/ 620 h 2192"/>
                  <a:gd name="T108" fmla="*/ 1432 w 2166"/>
                  <a:gd name="T109" fmla="*/ 540 h 2192"/>
                  <a:gd name="T110" fmla="*/ 1324 w 2166"/>
                  <a:gd name="T111" fmla="*/ 476 h 2192"/>
                  <a:gd name="T112" fmla="*/ 1264 w 2166"/>
                  <a:gd name="T113" fmla="*/ 424 h 2192"/>
                  <a:gd name="T114" fmla="*/ 1210 w 2166"/>
                  <a:gd name="T115" fmla="*/ 370 h 2192"/>
                  <a:gd name="T116" fmla="*/ 1127 w 2166"/>
                  <a:gd name="T117" fmla="*/ 239 h 2192"/>
                  <a:gd name="T118" fmla="*/ 1010 w 2166"/>
                  <a:gd name="T119" fmla="*/ 202 h 2192"/>
                  <a:gd name="T120" fmla="*/ 926 w 2166"/>
                  <a:gd name="T121" fmla="*/ 111 h 2192"/>
                  <a:gd name="T122" fmla="*/ 953 w 2166"/>
                  <a:gd name="T123" fmla="*/ 41 h 2192"/>
                  <a:gd name="T124" fmla="*/ 411 w 2166"/>
                  <a:gd name="T125" fmla="*/ 87 h 2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66" h="2192">
                    <a:moveTo>
                      <a:pt x="411" y="87"/>
                    </a:moveTo>
                    <a:lnTo>
                      <a:pt x="408" y="86"/>
                    </a:lnTo>
                    <a:lnTo>
                      <a:pt x="0" y="141"/>
                    </a:lnTo>
                    <a:lnTo>
                      <a:pt x="39" y="271"/>
                    </a:lnTo>
                    <a:lnTo>
                      <a:pt x="54" y="319"/>
                    </a:lnTo>
                    <a:lnTo>
                      <a:pt x="304" y="1120"/>
                    </a:lnTo>
                    <a:lnTo>
                      <a:pt x="304" y="1124"/>
                    </a:lnTo>
                    <a:lnTo>
                      <a:pt x="322" y="1159"/>
                    </a:lnTo>
                    <a:lnTo>
                      <a:pt x="324" y="1176"/>
                    </a:lnTo>
                    <a:lnTo>
                      <a:pt x="329" y="1181"/>
                    </a:lnTo>
                    <a:lnTo>
                      <a:pt x="345" y="1197"/>
                    </a:lnTo>
                    <a:lnTo>
                      <a:pt x="342" y="1204"/>
                    </a:lnTo>
                    <a:lnTo>
                      <a:pt x="345" y="1207"/>
                    </a:lnTo>
                    <a:lnTo>
                      <a:pt x="351" y="1216"/>
                    </a:lnTo>
                    <a:lnTo>
                      <a:pt x="356" y="1232"/>
                    </a:lnTo>
                    <a:lnTo>
                      <a:pt x="362" y="1243"/>
                    </a:lnTo>
                    <a:lnTo>
                      <a:pt x="364" y="1257"/>
                    </a:lnTo>
                    <a:lnTo>
                      <a:pt x="369" y="1260"/>
                    </a:lnTo>
                    <a:lnTo>
                      <a:pt x="376" y="1267"/>
                    </a:lnTo>
                    <a:lnTo>
                      <a:pt x="375" y="1274"/>
                    </a:lnTo>
                    <a:lnTo>
                      <a:pt x="405" y="1304"/>
                    </a:lnTo>
                    <a:lnTo>
                      <a:pt x="413" y="1314"/>
                    </a:lnTo>
                    <a:lnTo>
                      <a:pt x="415" y="1320"/>
                    </a:lnTo>
                    <a:lnTo>
                      <a:pt x="420" y="1336"/>
                    </a:lnTo>
                    <a:lnTo>
                      <a:pt x="434" y="1357"/>
                    </a:lnTo>
                    <a:lnTo>
                      <a:pt x="435" y="1363"/>
                    </a:lnTo>
                    <a:lnTo>
                      <a:pt x="435" y="1364"/>
                    </a:lnTo>
                    <a:lnTo>
                      <a:pt x="436" y="1373"/>
                    </a:lnTo>
                    <a:lnTo>
                      <a:pt x="433" y="1382"/>
                    </a:lnTo>
                    <a:lnTo>
                      <a:pt x="437" y="1389"/>
                    </a:lnTo>
                    <a:lnTo>
                      <a:pt x="429" y="1401"/>
                    </a:lnTo>
                    <a:lnTo>
                      <a:pt x="430" y="1403"/>
                    </a:lnTo>
                    <a:lnTo>
                      <a:pt x="436" y="1408"/>
                    </a:lnTo>
                    <a:lnTo>
                      <a:pt x="464" y="1421"/>
                    </a:lnTo>
                    <a:lnTo>
                      <a:pt x="466" y="1425"/>
                    </a:lnTo>
                    <a:lnTo>
                      <a:pt x="469" y="1426"/>
                    </a:lnTo>
                    <a:lnTo>
                      <a:pt x="472" y="1430"/>
                    </a:lnTo>
                    <a:lnTo>
                      <a:pt x="475" y="1435"/>
                    </a:lnTo>
                    <a:lnTo>
                      <a:pt x="472" y="1445"/>
                    </a:lnTo>
                    <a:lnTo>
                      <a:pt x="467" y="1450"/>
                    </a:lnTo>
                    <a:lnTo>
                      <a:pt x="467" y="1460"/>
                    </a:lnTo>
                    <a:lnTo>
                      <a:pt x="458" y="1469"/>
                    </a:lnTo>
                    <a:lnTo>
                      <a:pt x="459" y="1470"/>
                    </a:lnTo>
                    <a:lnTo>
                      <a:pt x="447" y="1482"/>
                    </a:lnTo>
                    <a:lnTo>
                      <a:pt x="438" y="1487"/>
                    </a:lnTo>
                    <a:lnTo>
                      <a:pt x="426" y="1492"/>
                    </a:lnTo>
                    <a:lnTo>
                      <a:pt x="425" y="1495"/>
                    </a:lnTo>
                    <a:lnTo>
                      <a:pt x="421" y="1514"/>
                    </a:lnTo>
                    <a:lnTo>
                      <a:pt x="423" y="1524"/>
                    </a:lnTo>
                    <a:lnTo>
                      <a:pt x="422" y="1535"/>
                    </a:lnTo>
                    <a:lnTo>
                      <a:pt x="419" y="1542"/>
                    </a:lnTo>
                    <a:lnTo>
                      <a:pt x="419" y="1551"/>
                    </a:lnTo>
                    <a:lnTo>
                      <a:pt x="424" y="1563"/>
                    </a:lnTo>
                    <a:lnTo>
                      <a:pt x="425" y="1576"/>
                    </a:lnTo>
                    <a:lnTo>
                      <a:pt x="424" y="1579"/>
                    </a:lnTo>
                    <a:lnTo>
                      <a:pt x="419" y="1592"/>
                    </a:lnTo>
                    <a:lnTo>
                      <a:pt x="410" y="1612"/>
                    </a:lnTo>
                    <a:lnTo>
                      <a:pt x="405" y="1631"/>
                    </a:lnTo>
                    <a:lnTo>
                      <a:pt x="403" y="1656"/>
                    </a:lnTo>
                    <a:lnTo>
                      <a:pt x="403" y="1658"/>
                    </a:lnTo>
                    <a:lnTo>
                      <a:pt x="402" y="1668"/>
                    </a:lnTo>
                    <a:lnTo>
                      <a:pt x="405" y="1676"/>
                    </a:lnTo>
                    <a:lnTo>
                      <a:pt x="424" y="1729"/>
                    </a:lnTo>
                    <a:lnTo>
                      <a:pt x="428" y="1735"/>
                    </a:lnTo>
                    <a:lnTo>
                      <a:pt x="444" y="1752"/>
                    </a:lnTo>
                    <a:lnTo>
                      <a:pt x="450" y="1762"/>
                    </a:lnTo>
                    <a:lnTo>
                      <a:pt x="453" y="1770"/>
                    </a:lnTo>
                    <a:lnTo>
                      <a:pt x="456" y="1787"/>
                    </a:lnTo>
                    <a:lnTo>
                      <a:pt x="460" y="1794"/>
                    </a:lnTo>
                    <a:lnTo>
                      <a:pt x="463" y="1804"/>
                    </a:lnTo>
                    <a:lnTo>
                      <a:pt x="462" y="1818"/>
                    </a:lnTo>
                    <a:lnTo>
                      <a:pt x="458" y="1830"/>
                    </a:lnTo>
                    <a:lnTo>
                      <a:pt x="458" y="1836"/>
                    </a:lnTo>
                    <a:lnTo>
                      <a:pt x="465" y="1851"/>
                    </a:lnTo>
                    <a:lnTo>
                      <a:pt x="457" y="1866"/>
                    </a:lnTo>
                    <a:lnTo>
                      <a:pt x="456" y="1883"/>
                    </a:lnTo>
                    <a:lnTo>
                      <a:pt x="459" y="1921"/>
                    </a:lnTo>
                    <a:lnTo>
                      <a:pt x="457" y="1927"/>
                    </a:lnTo>
                    <a:lnTo>
                      <a:pt x="453" y="1938"/>
                    </a:lnTo>
                    <a:lnTo>
                      <a:pt x="453" y="1940"/>
                    </a:lnTo>
                    <a:lnTo>
                      <a:pt x="458" y="1948"/>
                    </a:lnTo>
                    <a:lnTo>
                      <a:pt x="460" y="1956"/>
                    </a:lnTo>
                    <a:lnTo>
                      <a:pt x="461" y="1978"/>
                    </a:lnTo>
                    <a:lnTo>
                      <a:pt x="464" y="1981"/>
                    </a:lnTo>
                    <a:lnTo>
                      <a:pt x="475" y="1985"/>
                    </a:lnTo>
                    <a:lnTo>
                      <a:pt x="488" y="1999"/>
                    </a:lnTo>
                    <a:lnTo>
                      <a:pt x="502" y="2020"/>
                    </a:lnTo>
                    <a:lnTo>
                      <a:pt x="511" y="2042"/>
                    </a:lnTo>
                    <a:lnTo>
                      <a:pt x="516" y="2047"/>
                    </a:lnTo>
                    <a:lnTo>
                      <a:pt x="518" y="2056"/>
                    </a:lnTo>
                    <a:lnTo>
                      <a:pt x="518" y="2057"/>
                    </a:lnTo>
                    <a:lnTo>
                      <a:pt x="517" y="2063"/>
                    </a:lnTo>
                    <a:lnTo>
                      <a:pt x="516" y="2064"/>
                    </a:lnTo>
                    <a:lnTo>
                      <a:pt x="514" y="2069"/>
                    </a:lnTo>
                    <a:lnTo>
                      <a:pt x="514" y="2069"/>
                    </a:lnTo>
                    <a:lnTo>
                      <a:pt x="514" y="2070"/>
                    </a:lnTo>
                    <a:lnTo>
                      <a:pt x="526" y="2078"/>
                    </a:lnTo>
                    <a:lnTo>
                      <a:pt x="530" y="2083"/>
                    </a:lnTo>
                    <a:lnTo>
                      <a:pt x="535" y="2097"/>
                    </a:lnTo>
                    <a:lnTo>
                      <a:pt x="539" y="2101"/>
                    </a:lnTo>
                    <a:lnTo>
                      <a:pt x="546" y="2112"/>
                    </a:lnTo>
                    <a:lnTo>
                      <a:pt x="552" y="2124"/>
                    </a:lnTo>
                    <a:lnTo>
                      <a:pt x="556" y="2146"/>
                    </a:lnTo>
                    <a:lnTo>
                      <a:pt x="566" y="2174"/>
                    </a:lnTo>
                    <a:lnTo>
                      <a:pt x="582" y="2188"/>
                    </a:lnTo>
                    <a:lnTo>
                      <a:pt x="1707" y="2097"/>
                    </a:lnTo>
                    <a:lnTo>
                      <a:pt x="1707" y="2097"/>
                    </a:lnTo>
                    <a:lnTo>
                      <a:pt x="1713" y="2101"/>
                    </a:lnTo>
                    <a:lnTo>
                      <a:pt x="1714" y="2107"/>
                    </a:lnTo>
                    <a:lnTo>
                      <a:pt x="1712" y="2117"/>
                    </a:lnTo>
                    <a:lnTo>
                      <a:pt x="1714" y="2119"/>
                    </a:lnTo>
                    <a:lnTo>
                      <a:pt x="1733" y="2140"/>
                    </a:lnTo>
                    <a:lnTo>
                      <a:pt x="1735" y="2152"/>
                    </a:lnTo>
                    <a:lnTo>
                      <a:pt x="1734" y="2166"/>
                    </a:lnTo>
                    <a:lnTo>
                      <a:pt x="1736" y="2172"/>
                    </a:lnTo>
                    <a:lnTo>
                      <a:pt x="1746" y="2190"/>
                    </a:lnTo>
                    <a:lnTo>
                      <a:pt x="1748" y="2191"/>
                    </a:lnTo>
                    <a:lnTo>
                      <a:pt x="1752" y="2191"/>
                    </a:lnTo>
                    <a:lnTo>
                      <a:pt x="1775" y="2185"/>
                    </a:lnTo>
                    <a:lnTo>
                      <a:pt x="1784" y="2187"/>
                    </a:lnTo>
                    <a:lnTo>
                      <a:pt x="1785" y="2186"/>
                    </a:lnTo>
                    <a:lnTo>
                      <a:pt x="1793" y="2182"/>
                    </a:lnTo>
                    <a:lnTo>
                      <a:pt x="1793" y="2180"/>
                    </a:lnTo>
                    <a:lnTo>
                      <a:pt x="1790" y="2166"/>
                    </a:lnTo>
                    <a:lnTo>
                      <a:pt x="1790" y="2155"/>
                    </a:lnTo>
                    <a:lnTo>
                      <a:pt x="1793" y="2122"/>
                    </a:lnTo>
                    <a:lnTo>
                      <a:pt x="1793" y="2089"/>
                    </a:lnTo>
                    <a:lnTo>
                      <a:pt x="1791" y="2080"/>
                    </a:lnTo>
                    <a:lnTo>
                      <a:pt x="1777" y="2063"/>
                    </a:lnTo>
                    <a:lnTo>
                      <a:pt x="1772" y="2054"/>
                    </a:lnTo>
                    <a:lnTo>
                      <a:pt x="1770" y="2043"/>
                    </a:lnTo>
                    <a:lnTo>
                      <a:pt x="1771" y="2030"/>
                    </a:lnTo>
                    <a:lnTo>
                      <a:pt x="1771" y="2026"/>
                    </a:lnTo>
                    <a:lnTo>
                      <a:pt x="1768" y="2015"/>
                    </a:lnTo>
                    <a:lnTo>
                      <a:pt x="1767" y="2009"/>
                    </a:lnTo>
                    <a:lnTo>
                      <a:pt x="1770" y="1997"/>
                    </a:lnTo>
                    <a:lnTo>
                      <a:pt x="1774" y="1989"/>
                    </a:lnTo>
                    <a:lnTo>
                      <a:pt x="1774" y="1983"/>
                    </a:lnTo>
                    <a:lnTo>
                      <a:pt x="1776" y="1979"/>
                    </a:lnTo>
                    <a:lnTo>
                      <a:pt x="1784" y="1974"/>
                    </a:lnTo>
                    <a:lnTo>
                      <a:pt x="1791" y="1975"/>
                    </a:lnTo>
                    <a:lnTo>
                      <a:pt x="1792" y="1975"/>
                    </a:lnTo>
                    <a:lnTo>
                      <a:pt x="1793" y="1960"/>
                    </a:lnTo>
                    <a:lnTo>
                      <a:pt x="1798" y="1956"/>
                    </a:lnTo>
                    <a:lnTo>
                      <a:pt x="1807" y="1952"/>
                    </a:lnTo>
                    <a:lnTo>
                      <a:pt x="1826" y="1951"/>
                    </a:lnTo>
                    <a:lnTo>
                      <a:pt x="1844" y="1959"/>
                    </a:lnTo>
                    <a:lnTo>
                      <a:pt x="1882" y="1967"/>
                    </a:lnTo>
                    <a:lnTo>
                      <a:pt x="1884" y="1967"/>
                    </a:lnTo>
                    <a:lnTo>
                      <a:pt x="1889" y="1966"/>
                    </a:lnTo>
                    <a:lnTo>
                      <a:pt x="1900" y="1967"/>
                    </a:lnTo>
                    <a:lnTo>
                      <a:pt x="1912" y="1974"/>
                    </a:lnTo>
                    <a:lnTo>
                      <a:pt x="1917" y="1975"/>
                    </a:lnTo>
                    <a:lnTo>
                      <a:pt x="1937" y="1978"/>
                    </a:lnTo>
                    <a:lnTo>
                      <a:pt x="1949" y="1975"/>
                    </a:lnTo>
                    <a:lnTo>
                      <a:pt x="1961" y="1979"/>
                    </a:lnTo>
                    <a:lnTo>
                      <a:pt x="1978" y="1980"/>
                    </a:lnTo>
                    <a:lnTo>
                      <a:pt x="1978" y="1980"/>
                    </a:lnTo>
                    <a:lnTo>
                      <a:pt x="1993" y="1973"/>
                    </a:lnTo>
                    <a:lnTo>
                      <a:pt x="1996" y="1973"/>
                    </a:lnTo>
                    <a:lnTo>
                      <a:pt x="1997" y="1963"/>
                    </a:lnTo>
                    <a:lnTo>
                      <a:pt x="1996" y="1955"/>
                    </a:lnTo>
                    <a:lnTo>
                      <a:pt x="1994" y="1952"/>
                    </a:lnTo>
                    <a:lnTo>
                      <a:pt x="1988" y="1946"/>
                    </a:lnTo>
                    <a:lnTo>
                      <a:pt x="1984" y="1939"/>
                    </a:lnTo>
                    <a:lnTo>
                      <a:pt x="1981" y="1927"/>
                    </a:lnTo>
                    <a:lnTo>
                      <a:pt x="1973" y="1925"/>
                    </a:lnTo>
                    <a:lnTo>
                      <a:pt x="1970" y="1909"/>
                    </a:lnTo>
                    <a:lnTo>
                      <a:pt x="1983" y="1906"/>
                    </a:lnTo>
                    <a:lnTo>
                      <a:pt x="1981" y="1900"/>
                    </a:lnTo>
                    <a:lnTo>
                      <a:pt x="1982" y="1886"/>
                    </a:lnTo>
                    <a:lnTo>
                      <a:pt x="1984" y="1876"/>
                    </a:lnTo>
                    <a:lnTo>
                      <a:pt x="1992" y="1863"/>
                    </a:lnTo>
                    <a:lnTo>
                      <a:pt x="1984" y="1865"/>
                    </a:lnTo>
                    <a:lnTo>
                      <a:pt x="1968" y="1860"/>
                    </a:lnTo>
                    <a:lnTo>
                      <a:pt x="1966" y="1845"/>
                    </a:lnTo>
                    <a:lnTo>
                      <a:pt x="1989" y="1836"/>
                    </a:lnTo>
                    <a:lnTo>
                      <a:pt x="1992" y="1834"/>
                    </a:lnTo>
                    <a:lnTo>
                      <a:pt x="1992" y="1829"/>
                    </a:lnTo>
                    <a:lnTo>
                      <a:pt x="1989" y="1825"/>
                    </a:lnTo>
                    <a:lnTo>
                      <a:pt x="1971" y="1811"/>
                    </a:lnTo>
                    <a:lnTo>
                      <a:pt x="1947" y="1785"/>
                    </a:lnTo>
                    <a:lnTo>
                      <a:pt x="1968" y="1788"/>
                    </a:lnTo>
                    <a:lnTo>
                      <a:pt x="1964" y="1778"/>
                    </a:lnTo>
                    <a:lnTo>
                      <a:pt x="1973" y="1765"/>
                    </a:lnTo>
                    <a:lnTo>
                      <a:pt x="1984" y="1769"/>
                    </a:lnTo>
                    <a:lnTo>
                      <a:pt x="1983" y="1766"/>
                    </a:lnTo>
                    <a:lnTo>
                      <a:pt x="1976" y="1745"/>
                    </a:lnTo>
                    <a:lnTo>
                      <a:pt x="1975" y="1735"/>
                    </a:lnTo>
                    <a:lnTo>
                      <a:pt x="1981" y="1725"/>
                    </a:lnTo>
                    <a:lnTo>
                      <a:pt x="1999" y="1719"/>
                    </a:lnTo>
                    <a:lnTo>
                      <a:pt x="2007" y="1731"/>
                    </a:lnTo>
                    <a:lnTo>
                      <a:pt x="2010" y="1756"/>
                    </a:lnTo>
                    <a:lnTo>
                      <a:pt x="2014" y="1756"/>
                    </a:lnTo>
                    <a:lnTo>
                      <a:pt x="2018" y="1752"/>
                    </a:lnTo>
                    <a:lnTo>
                      <a:pt x="2025" y="1738"/>
                    </a:lnTo>
                    <a:lnTo>
                      <a:pt x="2039" y="1704"/>
                    </a:lnTo>
                    <a:lnTo>
                      <a:pt x="2048" y="1708"/>
                    </a:lnTo>
                    <a:lnTo>
                      <a:pt x="2049" y="1708"/>
                    </a:lnTo>
                    <a:lnTo>
                      <a:pt x="2049" y="1699"/>
                    </a:lnTo>
                    <a:lnTo>
                      <a:pt x="2048" y="1695"/>
                    </a:lnTo>
                    <a:lnTo>
                      <a:pt x="2043" y="1692"/>
                    </a:lnTo>
                    <a:lnTo>
                      <a:pt x="2025" y="1683"/>
                    </a:lnTo>
                    <a:lnTo>
                      <a:pt x="2019" y="1681"/>
                    </a:lnTo>
                    <a:lnTo>
                      <a:pt x="2005" y="1683"/>
                    </a:lnTo>
                    <a:lnTo>
                      <a:pt x="1984" y="1681"/>
                    </a:lnTo>
                    <a:lnTo>
                      <a:pt x="1962" y="1675"/>
                    </a:lnTo>
                    <a:lnTo>
                      <a:pt x="1941" y="1662"/>
                    </a:lnTo>
                    <a:lnTo>
                      <a:pt x="1956" y="1649"/>
                    </a:lnTo>
                    <a:lnTo>
                      <a:pt x="1966" y="1650"/>
                    </a:lnTo>
                    <a:lnTo>
                      <a:pt x="1975" y="1654"/>
                    </a:lnTo>
                    <a:lnTo>
                      <a:pt x="1984" y="1656"/>
                    </a:lnTo>
                    <a:lnTo>
                      <a:pt x="2028" y="1658"/>
                    </a:lnTo>
                    <a:lnTo>
                      <a:pt x="2038" y="1656"/>
                    </a:lnTo>
                    <a:lnTo>
                      <a:pt x="2037" y="1653"/>
                    </a:lnTo>
                    <a:lnTo>
                      <a:pt x="2032" y="1648"/>
                    </a:lnTo>
                    <a:lnTo>
                      <a:pt x="2015" y="1635"/>
                    </a:lnTo>
                    <a:lnTo>
                      <a:pt x="2012" y="1628"/>
                    </a:lnTo>
                    <a:lnTo>
                      <a:pt x="2009" y="1616"/>
                    </a:lnTo>
                    <a:lnTo>
                      <a:pt x="2012" y="1612"/>
                    </a:lnTo>
                    <a:lnTo>
                      <a:pt x="2012" y="1612"/>
                    </a:lnTo>
                    <a:lnTo>
                      <a:pt x="2021" y="1576"/>
                    </a:lnTo>
                    <a:lnTo>
                      <a:pt x="2024" y="1571"/>
                    </a:lnTo>
                    <a:lnTo>
                      <a:pt x="2017" y="1572"/>
                    </a:lnTo>
                    <a:lnTo>
                      <a:pt x="2009" y="1570"/>
                    </a:lnTo>
                    <a:lnTo>
                      <a:pt x="1998" y="1562"/>
                    </a:lnTo>
                    <a:lnTo>
                      <a:pt x="1991" y="1554"/>
                    </a:lnTo>
                    <a:lnTo>
                      <a:pt x="2007" y="1545"/>
                    </a:lnTo>
                    <a:lnTo>
                      <a:pt x="2015" y="1540"/>
                    </a:lnTo>
                    <a:lnTo>
                      <a:pt x="2025" y="1537"/>
                    </a:lnTo>
                    <a:lnTo>
                      <a:pt x="2039" y="1541"/>
                    </a:lnTo>
                    <a:lnTo>
                      <a:pt x="2043" y="1537"/>
                    </a:lnTo>
                    <a:lnTo>
                      <a:pt x="2048" y="1531"/>
                    </a:lnTo>
                    <a:lnTo>
                      <a:pt x="2036" y="1522"/>
                    </a:lnTo>
                    <a:lnTo>
                      <a:pt x="2022" y="1508"/>
                    </a:lnTo>
                    <a:lnTo>
                      <a:pt x="2019" y="1509"/>
                    </a:lnTo>
                    <a:lnTo>
                      <a:pt x="2020" y="1507"/>
                    </a:lnTo>
                    <a:lnTo>
                      <a:pt x="2017" y="1503"/>
                    </a:lnTo>
                    <a:lnTo>
                      <a:pt x="2023" y="1503"/>
                    </a:lnTo>
                    <a:lnTo>
                      <a:pt x="2041" y="1475"/>
                    </a:lnTo>
                    <a:lnTo>
                      <a:pt x="2041" y="1473"/>
                    </a:lnTo>
                    <a:lnTo>
                      <a:pt x="2032" y="1469"/>
                    </a:lnTo>
                    <a:lnTo>
                      <a:pt x="2018" y="1467"/>
                    </a:lnTo>
                    <a:lnTo>
                      <a:pt x="2010" y="1463"/>
                    </a:lnTo>
                    <a:lnTo>
                      <a:pt x="2004" y="1451"/>
                    </a:lnTo>
                    <a:lnTo>
                      <a:pt x="2010" y="1439"/>
                    </a:lnTo>
                    <a:lnTo>
                      <a:pt x="2024" y="1439"/>
                    </a:lnTo>
                    <a:lnTo>
                      <a:pt x="2030" y="1442"/>
                    </a:lnTo>
                    <a:lnTo>
                      <a:pt x="2037" y="1446"/>
                    </a:lnTo>
                    <a:lnTo>
                      <a:pt x="2045" y="1449"/>
                    </a:lnTo>
                    <a:lnTo>
                      <a:pt x="2058" y="1449"/>
                    </a:lnTo>
                    <a:lnTo>
                      <a:pt x="2076" y="1446"/>
                    </a:lnTo>
                    <a:lnTo>
                      <a:pt x="2079" y="1444"/>
                    </a:lnTo>
                    <a:lnTo>
                      <a:pt x="2083" y="1438"/>
                    </a:lnTo>
                    <a:lnTo>
                      <a:pt x="2092" y="1422"/>
                    </a:lnTo>
                    <a:lnTo>
                      <a:pt x="2093" y="1413"/>
                    </a:lnTo>
                    <a:lnTo>
                      <a:pt x="2082" y="1405"/>
                    </a:lnTo>
                    <a:lnTo>
                      <a:pt x="2045" y="1406"/>
                    </a:lnTo>
                    <a:lnTo>
                      <a:pt x="2058" y="1385"/>
                    </a:lnTo>
                    <a:lnTo>
                      <a:pt x="2065" y="1381"/>
                    </a:lnTo>
                    <a:lnTo>
                      <a:pt x="2062" y="1379"/>
                    </a:lnTo>
                    <a:lnTo>
                      <a:pt x="2055" y="1371"/>
                    </a:lnTo>
                    <a:lnTo>
                      <a:pt x="2064" y="1358"/>
                    </a:lnTo>
                    <a:lnTo>
                      <a:pt x="2077" y="1356"/>
                    </a:lnTo>
                    <a:lnTo>
                      <a:pt x="2084" y="1362"/>
                    </a:lnTo>
                    <a:lnTo>
                      <a:pt x="2089" y="1369"/>
                    </a:lnTo>
                    <a:lnTo>
                      <a:pt x="2094" y="1370"/>
                    </a:lnTo>
                    <a:lnTo>
                      <a:pt x="2115" y="1371"/>
                    </a:lnTo>
                    <a:lnTo>
                      <a:pt x="2121" y="1374"/>
                    </a:lnTo>
                    <a:lnTo>
                      <a:pt x="2122" y="1374"/>
                    </a:lnTo>
                    <a:lnTo>
                      <a:pt x="2131" y="1363"/>
                    </a:lnTo>
                    <a:lnTo>
                      <a:pt x="2120" y="1352"/>
                    </a:lnTo>
                    <a:lnTo>
                      <a:pt x="2117" y="1337"/>
                    </a:lnTo>
                    <a:lnTo>
                      <a:pt x="2125" y="1325"/>
                    </a:lnTo>
                    <a:lnTo>
                      <a:pt x="2129" y="1316"/>
                    </a:lnTo>
                    <a:lnTo>
                      <a:pt x="2146" y="1312"/>
                    </a:lnTo>
                    <a:lnTo>
                      <a:pt x="2149" y="1323"/>
                    </a:lnTo>
                    <a:lnTo>
                      <a:pt x="2162" y="1310"/>
                    </a:lnTo>
                    <a:lnTo>
                      <a:pt x="2165" y="1304"/>
                    </a:lnTo>
                    <a:lnTo>
                      <a:pt x="2164" y="1302"/>
                    </a:lnTo>
                    <a:lnTo>
                      <a:pt x="2160" y="1302"/>
                    </a:lnTo>
                    <a:lnTo>
                      <a:pt x="2154" y="1303"/>
                    </a:lnTo>
                    <a:lnTo>
                      <a:pt x="2147" y="1301"/>
                    </a:lnTo>
                    <a:lnTo>
                      <a:pt x="2140" y="1302"/>
                    </a:lnTo>
                    <a:lnTo>
                      <a:pt x="2128" y="1299"/>
                    </a:lnTo>
                    <a:lnTo>
                      <a:pt x="2119" y="1293"/>
                    </a:lnTo>
                    <a:lnTo>
                      <a:pt x="2114" y="1286"/>
                    </a:lnTo>
                    <a:lnTo>
                      <a:pt x="2098" y="1282"/>
                    </a:lnTo>
                    <a:lnTo>
                      <a:pt x="2091" y="1281"/>
                    </a:lnTo>
                    <a:lnTo>
                      <a:pt x="2066" y="1288"/>
                    </a:lnTo>
                    <a:lnTo>
                      <a:pt x="2057" y="1284"/>
                    </a:lnTo>
                    <a:lnTo>
                      <a:pt x="2042" y="1271"/>
                    </a:lnTo>
                    <a:lnTo>
                      <a:pt x="2032" y="1265"/>
                    </a:lnTo>
                    <a:lnTo>
                      <a:pt x="2028" y="1253"/>
                    </a:lnTo>
                    <a:lnTo>
                      <a:pt x="2029" y="1253"/>
                    </a:lnTo>
                    <a:lnTo>
                      <a:pt x="2017" y="1235"/>
                    </a:lnTo>
                    <a:lnTo>
                      <a:pt x="2017" y="1225"/>
                    </a:lnTo>
                    <a:lnTo>
                      <a:pt x="2020" y="1216"/>
                    </a:lnTo>
                    <a:lnTo>
                      <a:pt x="2017" y="1204"/>
                    </a:lnTo>
                    <a:lnTo>
                      <a:pt x="2017" y="1197"/>
                    </a:lnTo>
                    <a:lnTo>
                      <a:pt x="2018" y="1191"/>
                    </a:lnTo>
                    <a:lnTo>
                      <a:pt x="2020" y="1184"/>
                    </a:lnTo>
                    <a:lnTo>
                      <a:pt x="2019" y="1179"/>
                    </a:lnTo>
                    <a:lnTo>
                      <a:pt x="2017" y="1172"/>
                    </a:lnTo>
                    <a:lnTo>
                      <a:pt x="2014" y="1166"/>
                    </a:lnTo>
                    <a:lnTo>
                      <a:pt x="2011" y="1164"/>
                    </a:lnTo>
                    <a:lnTo>
                      <a:pt x="2002" y="1162"/>
                    </a:lnTo>
                    <a:lnTo>
                      <a:pt x="1980" y="1118"/>
                    </a:lnTo>
                    <a:lnTo>
                      <a:pt x="1976" y="1100"/>
                    </a:lnTo>
                    <a:lnTo>
                      <a:pt x="1973" y="1099"/>
                    </a:lnTo>
                    <a:lnTo>
                      <a:pt x="1965" y="1097"/>
                    </a:lnTo>
                    <a:lnTo>
                      <a:pt x="1961" y="1090"/>
                    </a:lnTo>
                    <a:lnTo>
                      <a:pt x="1957" y="1082"/>
                    </a:lnTo>
                    <a:lnTo>
                      <a:pt x="1951" y="1080"/>
                    </a:lnTo>
                    <a:lnTo>
                      <a:pt x="1950" y="1080"/>
                    </a:lnTo>
                    <a:lnTo>
                      <a:pt x="1942" y="1077"/>
                    </a:lnTo>
                    <a:lnTo>
                      <a:pt x="1928" y="1067"/>
                    </a:lnTo>
                    <a:lnTo>
                      <a:pt x="1926" y="1066"/>
                    </a:lnTo>
                    <a:lnTo>
                      <a:pt x="1915" y="1066"/>
                    </a:lnTo>
                    <a:lnTo>
                      <a:pt x="1904" y="1064"/>
                    </a:lnTo>
                    <a:lnTo>
                      <a:pt x="1894" y="1059"/>
                    </a:lnTo>
                    <a:lnTo>
                      <a:pt x="1885" y="1052"/>
                    </a:lnTo>
                    <a:lnTo>
                      <a:pt x="1878" y="1043"/>
                    </a:lnTo>
                    <a:lnTo>
                      <a:pt x="1878" y="1033"/>
                    </a:lnTo>
                    <a:lnTo>
                      <a:pt x="1879" y="1024"/>
                    </a:lnTo>
                    <a:lnTo>
                      <a:pt x="1877" y="1015"/>
                    </a:lnTo>
                    <a:lnTo>
                      <a:pt x="1874" y="1013"/>
                    </a:lnTo>
                    <a:lnTo>
                      <a:pt x="1872" y="1012"/>
                    </a:lnTo>
                    <a:lnTo>
                      <a:pt x="1867" y="1005"/>
                    </a:lnTo>
                    <a:lnTo>
                      <a:pt x="1868" y="996"/>
                    </a:lnTo>
                    <a:lnTo>
                      <a:pt x="1868" y="990"/>
                    </a:lnTo>
                    <a:lnTo>
                      <a:pt x="1870" y="986"/>
                    </a:lnTo>
                    <a:lnTo>
                      <a:pt x="1870" y="983"/>
                    </a:lnTo>
                    <a:lnTo>
                      <a:pt x="1867" y="977"/>
                    </a:lnTo>
                    <a:lnTo>
                      <a:pt x="1861" y="971"/>
                    </a:lnTo>
                    <a:lnTo>
                      <a:pt x="1857" y="962"/>
                    </a:lnTo>
                    <a:lnTo>
                      <a:pt x="1853" y="948"/>
                    </a:lnTo>
                    <a:lnTo>
                      <a:pt x="1847" y="936"/>
                    </a:lnTo>
                    <a:lnTo>
                      <a:pt x="1822" y="906"/>
                    </a:lnTo>
                    <a:lnTo>
                      <a:pt x="1814" y="901"/>
                    </a:lnTo>
                    <a:lnTo>
                      <a:pt x="1812" y="888"/>
                    </a:lnTo>
                    <a:lnTo>
                      <a:pt x="1813" y="871"/>
                    </a:lnTo>
                    <a:lnTo>
                      <a:pt x="1810" y="864"/>
                    </a:lnTo>
                    <a:lnTo>
                      <a:pt x="1806" y="856"/>
                    </a:lnTo>
                    <a:lnTo>
                      <a:pt x="1801" y="851"/>
                    </a:lnTo>
                    <a:lnTo>
                      <a:pt x="1798" y="850"/>
                    </a:lnTo>
                    <a:lnTo>
                      <a:pt x="1787" y="849"/>
                    </a:lnTo>
                    <a:lnTo>
                      <a:pt x="1781" y="846"/>
                    </a:lnTo>
                    <a:lnTo>
                      <a:pt x="1766" y="837"/>
                    </a:lnTo>
                    <a:lnTo>
                      <a:pt x="1749" y="830"/>
                    </a:lnTo>
                    <a:lnTo>
                      <a:pt x="1710" y="821"/>
                    </a:lnTo>
                    <a:lnTo>
                      <a:pt x="1691" y="810"/>
                    </a:lnTo>
                    <a:lnTo>
                      <a:pt x="1687" y="802"/>
                    </a:lnTo>
                    <a:lnTo>
                      <a:pt x="1681" y="784"/>
                    </a:lnTo>
                    <a:lnTo>
                      <a:pt x="1675" y="784"/>
                    </a:lnTo>
                    <a:lnTo>
                      <a:pt x="1663" y="781"/>
                    </a:lnTo>
                    <a:lnTo>
                      <a:pt x="1654" y="775"/>
                    </a:lnTo>
                    <a:lnTo>
                      <a:pt x="1641" y="759"/>
                    </a:lnTo>
                    <a:lnTo>
                      <a:pt x="1649" y="751"/>
                    </a:lnTo>
                    <a:lnTo>
                      <a:pt x="1649" y="751"/>
                    </a:lnTo>
                    <a:lnTo>
                      <a:pt x="1639" y="746"/>
                    </a:lnTo>
                    <a:lnTo>
                      <a:pt x="1639" y="748"/>
                    </a:lnTo>
                    <a:lnTo>
                      <a:pt x="1627" y="740"/>
                    </a:lnTo>
                    <a:lnTo>
                      <a:pt x="1603" y="719"/>
                    </a:lnTo>
                    <a:lnTo>
                      <a:pt x="1596" y="707"/>
                    </a:lnTo>
                    <a:lnTo>
                      <a:pt x="1601" y="703"/>
                    </a:lnTo>
                    <a:lnTo>
                      <a:pt x="1596" y="695"/>
                    </a:lnTo>
                    <a:lnTo>
                      <a:pt x="1598" y="684"/>
                    </a:lnTo>
                    <a:lnTo>
                      <a:pt x="1595" y="682"/>
                    </a:lnTo>
                    <a:lnTo>
                      <a:pt x="1597" y="670"/>
                    </a:lnTo>
                    <a:lnTo>
                      <a:pt x="1593" y="666"/>
                    </a:lnTo>
                    <a:lnTo>
                      <a:pt x="1576" y="658"/>
                    </a:lnTo>
                    <a:lnTo>
                      <a:pt x="1565" y="651"/>
                    </a:lnTo>
                    <a:lnTo>
                      <a:pt x="1544" y="631"/>
                    </a:lnTo>
                    <a:lnTo>
                      <a:pt x="1535" y="627"/>
                    </a:lnTo>
                    <a:lnTo>
                      <a:pt x="1528" y="625"/>
                    </a:lnTo>
                    <a:lnTo>
                      <a:pt x="1509" y="622"/>
                    </a:lnTo>
                    <a:lnTo>
                      <a:pt x="1499" y="620"/>
                    </a:lnTo>
                    <a:lnTo>
                      <a:pt x="1485" y="613"/>
                    </a:lnTo>
                    <a:lnTo>
                      <a:pt x="1474" y="604"/>
                    </a:lnTo>
                    <a:lnTo>
                      <a:pt x="1466" y="590"/>
                    </a:lnTo>
                    <a:lnTo>
                      <a:pt x="1461" y="580"/>
                    </a:lnTo>
                    <a:lnTo>
                      <a:pt x="1452" y="570"/>
                    </a:lnTo>
                    <a:lnTo>
                      <a:pt x="1444" y="551"/>
                    </a:lnTo>
                    <a:lnTo>
                      <a:pt x="1432" y="540"/>
                    </a:lnTo>
                    <a:lnTo>
                      <a:pt x="1410" y="526"/>
                    </a:lnTo>
                    <a:lnTo>
                      <a:pt x="1391" y="515"/>
                    </a:lnTo>
                    <a:lnTo>
                      <a:pt x="1374" y="507"/>
                    </a:lnTo>
                    <a:lnTo>
                      <a:pt x="1361" y="504"/>
                    </a:lnTo>
                    <a:lnTo>
                      <a:pt x="1344" y="496"/>
                    </a:lnTo>
                    <a:lnTo>
                      <a:pt x="1333" y="486"/>
                    </a:lnTo>
                    <a:lnTo>
                      <a:pt x="1324" y="476"/>
                    </a:lnTo>
                    <a:lnTo>
                      <a:pt x="1320" y="474"/>
                    </a:lnTo>
                    <a:lnTo>
                      <a:pt x="1314" y="475"/>
                    </a:lnTo>
                    <a:lnTo>
                      <a:pt x="1304" y="473"/>
                    </a:lnTo>
                    <a:lnTo>
                      <a:pt x="1294" y="464"/>
                    </a:lnTo>
                    <a:lnTo>
                      <a:pt x="1288" y="452"/>
                    </a:lnTo>
                    <a:lnTo>
                      <a:pt x="1274" y="428"/>
                    </a:lnTo>
                    <a:lnTo>
                      <a:pt x="1264" y="424"/>
                    </a:lnTo>
                    <a:lnTo>
                      <a:pt x="1258" y="415"/>
                    </a:lnTo>
                    <a:lnTo>
                      <a:pt x="1251" y="403"/>
                    </a:lnTo>
                    <a:lnTo>
                      <a:pt x="1243" y="395"/>
                    </a:lnTo>
                    <a:lnTo>
                      <a:pt x="1239" y="392"/>
                    </a:lnTo>
                    <a:lnTo>
                      <a:pt x="1228" y="390"/>
                    </a:lnTo>
                    <a:lnTo>
                      <a:pt x="1214" y="376"/>
                    </a:lnTo>
                    <a:lnTo>
                      <a:pt x="1210" y="370"/>
                    </a:lnTo>
                    <a:lnTo>
                      <a:pt x="1196" y="328"/>
                    </a:lnTo>
                    <a:lnTo>
                      <a:pt x="1191" y="319"/>
                    </a:lnTo>
                    <a:lnTo>
                      <a:pt x="1158" y="283"/>
                    </a:lnTo>
                    <a:lnTo>
                      <a:pt x="1150" y="268"/>
                    </a:lnTo>
                    <a:lnTo>
                      <a:pt x="1145" y="253"/>
                    </a:lnTo>
                    <a:lnTo>
                      <a:pt x="1141" y="245"/>
                    </a:lnTo>
                    <a:lnTo>
                      <a:pt x="1127" y="239"/>
                    </a:lnTo>
                    <a:lnTo>
                      <a:pt x="1080" y="247"/>
                    </a:lnTo>
                    <a:lnTo>
                      <a:pt x="1061" y="239"/>
                    </a:lnTo>
                    <a:lnTo>
                      <a:pt x="1054" y="232"/>
                    </a:lnTo>
                    <a:lnTo>
                      <a:pt x="1046" y="223"/>
                    </a:lnTo>
                    <a:lnTo>
                      <a:pt x="1036" y="218"/>
                    </a:lnTo>
                    <a:lnTo>
                      <a:pt x="1027" y="209"/>
                    </a:lnTo>
                    <a:lnTo>
                      <a:pt x="1010" y="202"/>
                    </a:lnTo>
                    <a:lnTo>
                      <a:pt x="1003" y="193"/>
                    </a:lnTo>
                    <a:lnTo>
                      <a:pt x="997" y="196"/>
                    </a:lnTo>
                    <a:lnTo>
                      <a:pt x="980" y="190"/>
                    </a:lnTo>
                    <a:lnTo>
                      <a:pt x="936" y="170"/>
                    </a:lnTo>
                    <a:lnTo>
                      <a:pt x="918" y="152"/>
                    </a:lnTo>
                    <a:lnTo>
                      <a:pt x="920" y="123"/>
                    </a:lnTo>
                    <a:lnTo>
                      <a:pt x="926" y="111"/>
                    </a:lnTo>
                    <a:lnTo>
                      <a:pt x="925" y="106"/>
                    </a:lnTo>
                    <a:lnTo>
                      <a:pt x="927" y="96"/>
                    </a:lnTo>
                    <a:lnTo>
                      <a:pt x="931" y="86"/>
                    </a:lnTo>
                    <a:lnTo>
                      <a:pt x="935" y="80"/>
                    </a:lnTo>
                    <a:lnTo>
                      <a:pt x="945" y="71"/>
                    </a:lnTo>
                    <a:lnTo>
                      <a:pt x="947" y="64"/>
                    </a:lnTo>
                    <a:lnTo>
                      <a:pt x="953" y="41"/>
                    </a:lnTo>
                    <a:lnTo>
                      <a:pt x="958" y="33"/>
                    </a:lnTo>
                    <a:lnTo>
                      <a:pt x="979" y="13"/>
                    </a:lnTo>
                    <a:lnTo>
                      <a:pt x="989" y="8"/>
                    </a:lnTo>
                    <a:lnTo>
                      <a:pt x="991" y="5"/>
                    </a:lnTo>
                    <a:lnTo>
                      <a:pt x="993" y="0"/>
                    </a:lnTo>
                    <a:lnTo>
                      <a:pt x="516" y="77"/>
                    </a:lnTo>
                    <a:lnTo>
                      <a:pt x="411" y="87"/>
                    </a:lnTo>
                  </a:path>
                </a:pathLst>
              </a:custGeom>
              <a:solidFill>
                <a:schemeClr val="tx1"/>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dirty="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57" name="Freeform 267">
                <a:extLst>
                  <a:ext uri="{FF2B5EF4-FFF2-40B4-BE49-F238E27FC236}">
                    <a16:creationId xmlns:a16="http://schemas.microsoft.com/office/drawing/2014/main" id="{8BD54347-4504-CE8F-EB0B-F659EC40D63C}"/>
                  </a:ext>
                </a:extLst>
              </p:cNvPr>
              <p:cNvSpPr>
                <a:spLocks noChangeArrowheads="1"/>
              </p:cNvSpPr>
              <p:nvPr/>
            </p:nvSpPr>
            <p:spPr bwMode="auto">
              <a:xfrm>
                <a:off x="7414483" y="3591744"/>
                <a:ext cx="845522" cy="636738"/>
              </a:xfrm>
              <a:custGeom>
                <a:avLst/>
                <a:gdLst>
                  <a:gd name="T0" fmla="*/ 3549 w 3588"/>
                  <a:gd name="T1" fmla="*/ 2351 h 2705"/>
                  <a:gd name="T2" fmla="*/ 3570 w 3588"/>
                  <a:gd name="T3" fmla="*/ 2056 h 2705"/>
                  <a:gd name="T4" fmla="*/ 3524 w 3588"/>
                  <a:gd name="T5" fmla="*/ 1766 h 2705"/>
                  <a:gd name="T6" fmla="*/ 3420 w 3588"/>
                  <a:gd name="T7" fmla="*/ 1646 h 2705"/>
                  <a:gd name="T8" fmla="*/ 3122 w 3588"/>
                  <a:gd name="T9" fmla="*/ 1129 h 2705"/>
                  <a:gd name="T10" fmla="*/ 3076 w 3588"/>
                  <a:gd name="T11" fmla="*/ 962 h 2705"/>
                  <a:gd name="T12" fmla="*/ 2984 w 3588"/>
                  <a:gd name="T13" fmla="*/ 792 h 2705"/>
                  <a:gd name="T14" fmla="*/ 2757 w 3588"/>
                  <a:gd name="T15" fmla="*/ 427 h 2705"/>
                  <a:gd name="T16" fmla="*/ 2645 w 3588"/>
                  <a:gd name="T17" fmla="*/ 142 h 2705"/>
                  <a:gd name="T18" fmla="*/ 2616 w 3588"/>
                  <a:gd name="T19" fmla="*/ 33 h 2705"/>
                  <a:gd name="T20" fmla="*/ 2475 w 3588"/>
                  <a:gd name="T21" fmla="*/ 15 h 2705"/>
                  <a:gd name="T22" fmla="*/ 2372 w 3588"/>
                  <a:gd name="T23" fmla="*/ 76 h 2705"/>
                  <a:gd name="T24" fmla="*/ 2334 w 3588"/>
                  <a:gd name="T25" fmla="*/ 240 h 2705"/>
                  <a:gd name="T26" fmla="*/ 1138 w 3588"/>
                  <a:gd name="T27" fmla="*/ 217 h 2705"/>
                  <a:gd name="T28" fmla="*/ 1 w 3588"/>
                  <a:gd name="T29" fmla="*/ 301 h 2705"/>
                  <a:gd name="T30" fmla="*/ 108 w 3588"/>
                  <a:gd name="T31" fmla="*/ 477 h 2705"/>
                  <a:gd name="T32" fmla="*/ 121 w 3588"/>
                  <a:gd name="T33" fmla="*/ 548 h 2705"/>
                  <a:gd name="T34" fmla="*/ 207 w 3588"/>
                  <a:gd name="T35" fmla="*/ 468 h 2705"/>
                  <a:gd name="T36" fmla="*/ 258 w 3588"/>
                  <a:gd name="T37" fmla="*/ 411 h 2705"/>
                  <a:gd name="T38" fmla="*/ 328 w 3588"/>
                  <a:gd name="T39" fmla="*/ 461 h 2705"/>
                  <a:gd name="T40" fmla="*/ 483 w 3588"/>
                  <a:gd name="T41" fmla="*/ 438 h 2705"/>
                  <a:gd name="T42" fmla="*/ 582 w 3588"/>
                  <a:gd name="T43" fmla="*/ 409 h 2705"/>
                  <a:gd name="T44" fmla="*/ 646 w 3588"/>
                  <a:gd name="T45" fmla="*/ 467 h 2705"/>
                  <a:gd name="T46" fmla="*/ 821 w 3588"/>
                  <a:gd name="T47" fmla="*/ 540 h 2705"/>
                  <a:gd name="T48" fmla="*/ 863 w 3588"/>
                  <a:gd name="T49" fmla="*/ 480 h 2705"/>
                  <a:gd name="T50" fmla="*/ 881 w 3588"/>
                  <a:gd name="T51" fmla="*/ 548 h 2705"/>
                  <a:gd name="T52" fmla="*/ 978 w 3588"/>
                  <a:gd name="T53" fmla="*/ 567 h 2705"/>
                  <a:gd name="T54" fmla="*/ 998 w 3588"/>
                  <a:gd name="T55" fmla="*/ 639 h 2705"/>
                  <a:gd name="T56" fmla="*/ 1176 w 3588"/>
                  <a:gd name="T57" fmla="*/ 722 h 2705"/>
                  <a:gd name="T58" fmla="*/ 1270 w 3588"/>
                  <a:gd name="T59" fmla="*/ 676 h 2705"/>
                  <a:gd name="T60" fmla="*/ 1440 w 3588"/>
                  <a:gd name="T61" fmla="*/ 585 h 2705"/>
                  <a:gd name="T62" fmla="*/ 1446 w 3588"/>
                  <a:gd name="T63" fmla="*/ 509 h 2705"/>
                  <a:gd name="T64" fmla="*/ 1652 w 3588"/>
                  <a:gd name="T65" fmla="*/ 513 h 2705"/>
                  <a:gd name="T66" fmla="*/ 1799 w 3588"/>
                  <a:gd name="T67" fmla="*/ 622 h 2705"/>
                  <a:gd name="T68" fmla="*/ 1885 w 3588"/>
                  <a:gd name="T69" fmla="*/ 718 h 2705"/>
                  <a:gd name="T70" fmla="*/ 2037 w 3588"/>
                  <a:gd name="T71" fmla="*/ 822 h 2705"/>
                  <a:gd name="T72" fmla="*/ 2140 w 3588"/>
                  <a:gd name="T73" fmla="*/ 845 h 2705"/>
                  <a:gd name="T74" fmla="*/ 2216 w 3588"/>
                  <a:gd name="T75" fmla="*/ 953 h 2705"/>
                  <a:gd name="T76" fmla="*/ 2279 w 3588"/>
                  <a:gd name="T77" fmla="*/ 1086 h 2705"/>
                  <a:gd name="T78" fmla="*/ 2263 w 3588"/>
                  <a:gd name="T79" fmla="*/ 1306 h 2705"/>
                  <a:gd name="T80" fmla="*/ 2312 w 3588"/>
                  <a:gd name="T81" fmla="*/ 1546 h 2705"/>
                  <a:gd name="T82" fmla="*/ 2326 w 3588"/>
                  <a:gd name="T83" fmla="*/ 1481 h 2705"/>
                  <a:gd name="T84" fmla="*/ 2348 w 3588"/>
                  <a:gd name="T85" fmla="*/ 1421 h 2705"/>
                  <a:gd name="T86" fmla="*/ 2449 w 3588"/>
                  <a:gd name="T87" fmla="*/ 1509 h 2705"/>
                  <a:gd name="T88" fmla="*/ 2381 w 3588"/>
                  <a:gd name="T89" fmla="*/ 1651 h 2705"/>
                  <a:gd name="T90" fmla="*/ 2447 w 3588"/>
                  <a:gd name="T91" fmla="*/ 1787 h 2705"/>
                  <a:gd name="T92" fmla="*/ 2596 w 3588"/>
                  <a:gd name="T93" fmla="*/ 1962 h 2705"/>
                  <a:gd name="T94" fmla="*/ 2578 w 3588"/>
                  <a:gd name="T95" fmla="*/ 1879 h 2705"/>
                  <a:gd name="T96" fmla="*/ 2692 w 3588"/>
                  <a:gd name="T97" fmla="*/ 1885 h 2705"/>
                  <a:gd name="T98" fmla="*/ 2695 w 3588"/>
                  <a:gd name="T99" fmla="*/ 2069 h 2705"/>
                  <a:gd name="T100" fmla="*/ 2808 w 3588"/>
                  <a:gd name="T101" fmla="*/ 1973 h 2705"/>
                  <a:gd name="T102" fmla="*/ 2762 w 3588"/>
                  <a:gd name="T103" fmla="*/ 2104 h 2705"/>
                  <a:gd name="T104" fmla="*/ 2884 w 3588"/>
                  <a:gd name="T105" fmla="*/ 2328 h 2705"/>
                  <a:gd name="T106" fmla="*/ 2950 w 3588"/>
                  <a:gd name="T107" fmla="*/ 2347 h 2705"/>
                  <a:gd name="T108" fmla="*/ 3068 w 3588"/>
                  <a:gd name="T109" fmla="*/ 2389 h 2705"/>
                  <a:gd name="T110" fmla="*/ 3161 w 3588"/>
                  <a:gd name="T111" fmla="*/ 2519 h 2705"/>
                  <a:gd name="T112" fmla="*/ 3303 w 3588"/>
                  <a:gd name="T113" fmla="*/ 2627 h 2705"/>
                  <a:gd name="T114" fmla="*/ 3200 w 3588"/>
                  <a:gd name="T115" fmla="*/ 2623 h 2705"/>
                  <a:gd name="T116" fmla="*/ 3344 w 3588"/>
                  <a:gd name="T117" fmla="*/ 2660 h 2705"/>
                  <a:gd name="T118" fmla="*/ 3439 w 3588"/>
                  <a:gd name="T119" fmla="*/ 2628 h 2705"/>
                  <a:gd name="T120" fmla="*/ 3549 w 3588"/>
                  <a:gd name="T121" fmla="*/ 2528 h 27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588" h="2705">
                    <a:moveTo>
                      <a:pt x="3542" y="2525"/>
                    </a:moveTo>
                    <a:lnTo>
                      <a:pt x="3534" y="2519"/>
                    </a:lnTo>
                    <a:lnTo>
                      <a:pt x="3537" y="2502"/>
                    </a:lnTo>
                    <a:lnTo>
                      <a:pt x="3532" y="2497"/>
                    </a:lnTo>
                    <a:lnTo>
                      <a:pt x="3528" y="2484"/>
                    </a:lnTo>
                    <a:lnTo>
                      <a:pt x="3527" y="2473"/>
                    </a:lnTo>
                    <a:lnTo>
                      <a:pt x="3529" y="2462"/>
                    </a:lnTo>
                    <a:lnTo>
                      <a:pt x="3534" y="2449"/>
                    </a:lnTo>
                    <a:lnTo>
                      <a:pt x="3535" y="2443"/>
                    </a:lnTo>
                    <a:lnTo>
                      <a:pt x="3532" y="2421"/>
                    </a:lnTo>
                    <a:lnTo>
                      <a:pt x="3531" y="2407"/>
                    </a:lnTo>
                    <a:lnTo>
                      <a:pt x="3543" y="2391"/>
                    </a:lnTo>
                    <a:lnTo>
                      <a:pt x="3548" y="2372"/>
                    </a:lnTo>
                    <a:lnTo>
                      <a:pt x="3546" y="2360"/>
                    </a:lnTo>
                    <a:lnTo>
                      <a:pt x="3549" y="2351"/>
                    </a:lnTo>
                    <a:lnTo>
                      <a:pt x="3554" y="2344"/>
                    </a:lnTo>
                    <a:lnTo>
                      <a:pt x="3565" y="2340"/>
                    </a:lnTo>
                    <a:lnTo>
                      <a:pt x="3568" y="2334"/>
                    </a:lnTo>
                    <a:lnTo>
                      <a:pt x="3565" y="2314"/>
                    </a:lnTo>
                    <a:lnTo>
                      <a:pt x="3568" y="2300"/>
                    </a:lnTo>
                    <a:lnTo>
                      <a:pt x="3568" y="2281"/>
                    </a:lnTo>
                    <a:lnTo>
                      <a:pt x="3583" y="2252"/>
                    </a:lnTo>
                    <a:lnTo>
                      <a:pt x="3587" y="2251"/>
                    </a:lnTo>
                    <a:lnTo>
                      <a:pt x="3578" y="2179"/>
                    </a:lnTo>
                    <a:lnTo>
                      <a:pt x="3569" y="2170"/>
                    </a:lnTo>
                    <a:lnTo>
                      <a:pt x="3567" y="2160"/>
                    </a:lnTo>
                    <a:lnTo>
                      <a:pt x="3574" y="2152"/>
                    </a:lnTo>
                    <a:lnTo>
                      <a:pt x="3576" y="2139"/>
                    </a:lnTo>
                    <a:lnTo>
                      <a:pt x="3574" y="2068"/>
                    </a:lnTo>
                    <a:lnTo>
                      <a:pt x="3570" y="2056"/>
                    </a:lnTo>
                    <a:lnTo>
                      <a:pt x="3572" y="2047"/>
                    </a:lnTo>
                    <a:lnTo>
                      <a:pt x="3571" y="2040"/>
                    </a:lnTo>
                    <a:lnTo>
                      <a:pt x="3568" y="2025"/>
                    </a:lnTo>
                    <a:lnTo>
                      <a:pt x="3567" y="2016"/>
                    </a:lnTo>
                    <a:lnTo>
                      <a:pt x="3569" y="2000"/>
                    </a:lnTo>
                    <a:lnTo>
                      <a:pt x="3560" y="1927"/>
                    </a:lnTo>
                    <a:lnTo>
                      <a:pt x="3567" y="1925"/>
                    </a:lnTo>
                    <a:lnTo>
                      <a:pt x="3567" y="1917"/>
                    </a:lnTo>
                    <a:lnTo>
                      <a:pt x="3555" y="1856"/>
                    </a:lnTo>
                    <a:lnTo>
                      <a:pt x="3550" y="1845"/>
                    </a:lnTo>
                    <a:lnTo>
                      <a:pt x="3543" y="1838"/>
                    </a:lnTo>
                    <a:lnTo>
                      <a:pt x="3541" y="1829"/>
                    </a:lnTo>
                    <a:lnTo>
                      <a:pt x="3546" y="1820"/>
                    </a:lnTo>
                    <a:lnTo>
                      <a:pt x="3545" y="1811"/>
                    </a:lnTo>
                    <a:lnTo>
                      <a:pt x="3524" y="1766"/>
                    </a:lnTo>
                    <a:lnTo>
                      <a:pt x="3522" y="1765"/>
                    </a:lnTo>
                    <a:lnTo>
                      <a:pt x="3501" y="1761"/>
                    </a:lnTo>
                    <a:lnTo>
                      <a:pt x="3498" y="1748"/>
                    </a:lnTo>
                    <a:lnTo>
                      <a:pt x="3510" y="1740"/>
                    </a:lnTo>
                    <a:lnTo>
                      <a:pt x="3515" y="1738"/>
                    </a:lnTo>
                    <a:lnTo>
                      <a:pt x="3515" y="1736"/>
                    </a:lnTo>
                    <a:lnTo>
                      <a:pt x="3504" y="1721"/>
                    </a:lnTo>
                    <a:lnTo>
                      <a:pt x="3490" y="1695"/>
                    </a:lnTo>
                    <a:lnTo>
                      <a:pt x="3475" y="1675"/>
                    </a:lnTo>
                    <a:lnTo>
                      <a:pt x="3470" y="1665"/>
                    </a:lnTo>
                    <a:lnTo>
                      <a:pt x="3457" y="1661"/>
                    </a:lnTo>
                    <a:lnTo>
                      <a:pt x="3452" y="1654"/>
                    </a:lnTo>
                    <a:lnTo>
                      <a:pt x="3437" y="1642"/>
                    </a:lnTo>
                    <a:lnTo>
                      <a:pt x="3427" y="1647"/>
                    </a:lnTo>
                    <a:lnTo>
                      <a:pt x="3420" y="1646"/>
                    </a:lnTo>
                    <a:lnTo>
                      <a:pt x="3406" y="1641"/>
                    </a:lnTo>
                    <a:lnTo>
                      <a:pt x="3389" y="1626"/>
                    </a:lnTo>
                    <a:lnTo>
                      <a:pt x="3379" y="1616"/>
                    </a:lnTo>
                    <a:lnTo>
                      <a:pt x="3400" y="1611"/>
                    </a:lnTo>
                    <a:lnTo>
                      <a:pt x="3408" y="1613"/>
                    </a:lnTo>
                    <a:lnTo>
                      <a:pt x="3414" y="1617"/>
                    </a:lnTo>
                    <a:lnTo>
                      <a:pt x="3424" y="1620"/>
                    </a:lnTo>
                    <a:lnTo>
                      <a:pt x="3431" y="1620"/>
                    </a:lnTo>
                    <a:lnTo>
                      <a:pt x="3350" y="1495"/>
                    </a:lnTo>
                    <a:lnTo>
                      <a:pt x="3321" y="1422"/>
                    </a:lnTo>
                    <a:lnTo>
                      <a:pt x="3167" y="1198"/>
                    </a:lnTo>
                    <a:lnTo>
                      <a:pt x="3165" y="1198"/>
                    </a:lnTo>
                    <a:lnTo>
                      <a:pt x="3165" y="1195"/>
                    </a:lnTo>
                    <a:lnTo>
                      <a:pt x="3129" y="1141"/>
                    </a:lnTo>
                    <a:lnTo>
                      <a:pt x="3122" y="1129"/>
                    </a:lnTo>
                    <a:lnTo>
                      <a:pt x="3106" y="1107"/>
                    </a:lnTo>
                    <a:lnTo>
                      <a:pt x="3087" y="1070"/>
                    </a:lnTo>
                    <a:lnTo>
                      <a:pt x="3068" y="1024"/>
                    </a:lnTo>
                    <a:lnTo>
                      <a:pt x="3060" y="996"/>
                    </a:lnTo>
                    <a:lnTo>
                      <a:pt x="3039" y="968"/>
                    </a:lnTo>
                    <a:lnTo>
                      <a:pt x="3043" y="963"/>
                    </a:lnTo>
                    <a:lnTo>
                      <a:pt x="3037" y="954"/>
                    </a:lnTo>
                    <a:lnTo>
                      <a:pt x="3017" y="896"/>
                    </a:lnTo>
                    <a:lnTo>
                      <a:pt x="3043" y="902"/>
                    </a:lnTo>
                    <a:lnTo>
                      <a:pt x="3058" y="912"/>
                    </a:lnTo>
                    <a:lnTo>
                      <a:pt x="3081" y="916"/>
                    </a:lnTo>
                    <a:lnTo>
                      <a:pt x="3086" y="931"/>
                    </a:lnTo>
                    <a:lnTo>
                      <a:pt x="3084" y="943"/>
                    </a:lnTo>
                    <a:lnTo>
                      <a:pt x="3078" y="963"/>
                    </a:lnTo>
                    <a:lnTo>
                      <a:pt x="3076" y="962"/>
                    </a:lnTo>
                    <a:lnTo>
                      <a:pt x="3076" y="965"/>
                    </a:lnTo>
                    <a:lnTo>
                      <a:pt x="3079" y="976"/>
                    </a:lnTo>
                    <a:lnTo>
                      <a:pt x="3084" y="980"/>
                    </a:lnTo>
                    <a:lnTo>
                      <a:pt x="3090" y="982"/>
                    </a:lnTo>
                    <a:lnTo>
                      <a:pt x="3116" y="981"/>
                    </a:lnTo>
                    <a:lnTo>
                      <a:pt x="3116" y="977"/>
                    </a:lnTo>
                    <a:lnTo>
                      <a:pt x="3116" y="971"/>
                    </a:lnTo>
                    <a:lnTo>
                      <a:pt x="3127" y="966"/>
                    </a:lnTo>
                    <a:lnTo>
                      <a:pt x="3134" y="969"/>
                    </a:lnTo>
                    <a:lnTo>
                      <a:pt x="3135" y="969"/>
                    </a:lnTo>
                    <a:lnTo>
                      <a:pt x="3130" y="963"/>
                    </a:lnTo>
                    <a:lnTo>
                      <a:pt x="3102" y="936"/>
                    </a:lnTo>
                    <a:lnTo>
                      <a:pt x="3066" y="890"/>
                    </a:lnTo>
                    <a:lnTo>
                      <a:pt x="2991" y="806"/>
                    </a:lnTo>
                    <a:lnTo>
                      <a:pt x="2984" y="792"/>
                    </a:lnTo>
                    <a:lnTo>
                      <a:pt x="2966" y="781"/>
                    </a:lnTo>
                    <a:lnTo>
                      <a:pt x="2967" y="770"/>
                    </a:lnTo>
                    <a:lnTo>
                      <a:pt x="2917" y="705"/>
                    </a:lnTo>
                    <a:lnTo>
                      <a:pt x="2875" y="632"/>
                    </a:lnTo>
                    <a:lnTo>
                      <a:pt x="2840" y="579"/>
                    </a:lnTo>
                    <a:lnTo>
                      <a:pt x="2815" y="547"/>
                    </a:lnTo>
                    <a:lnTo>
                      <a:pt x="2810" y="538"/>
                    </a:lnTo>
                    <a:lnTo>
                      <a:pt x="2806" y="527"/>
                    </a:lnTo>
                    <a:lnTo>
                      <a:pt x="2803" y="517"/>
                    </a:lnTo>
                    <a:lnTo>
                      <a:pt x="2801" y="510"/>
                    </a:lnTo>
                    <a:lnTo>
                      <a:pt x="2783" y="488"/>
                    </a:lnTo>
                    <a:lnTo>
                      <a:pt x="2773" y="462"/>
                    </a:lnTo>
                    <a:lnTo>
                      <a:pt x="2768" y="458"/>
                    </a:lnTo>
                    <a:lnTo>
                      <a:pt x="2763" y="451"/>
                    </a:lnTo>
                    <a:lnTo>
                      <a:pt x="2757" y="427"/>
                    </a:lnTo>
                    <a:lnTo>
                      <a:pt x="2752" y="418"/>
                    </a:lnTo>
                    <a:lnTo>
                      <a:pt x="2752" y="418"/>
                    </a:lnTo>
                    <a:lnTo>
                      <a:pt x="2750" y="416"/>
                    </a:lnTo>
                    <a:lnTo>
                      <a:pt x="2746" y="408"/>
                    </a:lnTo>
                    <a:lnTo>
                      <a:pt x="2738" y="408"/>
                    </a:lnTo>
                    <a:lnTo>
                      <a:pt x="2738" y="386"/>
                    </a:lnTo>
                    <a:lnTo>
                      <a:pt x="2715" y="334"/>
                    </a:lnTo>
                    <a:lnTo>
                      <a:pt x="2703" y="289"/>
                    </a:lnTo>
                    <a:lnTo>
                      <a:pt x="2691" y="275"/>
                    </a:lnTo>
                    <a:lnTo>
                      <a:pt x="2686" y="265"/>
                    </a:lnTo>
                    <a:lnTo>
                      <a:pt x="2662" y="213"/>
                    </a:lnTo>
                    <a:lnTo>
                      <a:pt x="2658" y="191"/>
                    </a:lnTo>
                    <a:lnTo>
                      <a:pt x="2656" y="168"/>
                    </a:lnTo>
                    <a:lnTo>
                      <a:pt x="2646" y="158"/>
                    </a:lnTo>
                    <a:lnTo>
                      <a:pt x="2645" y="142"/>
                    </a:lnTo>
                    <a:lnTo>
                      <a:pt x="2638" y="134"/>
                    </a:lnTo>
                    <a:lnTo>
                      <a:pt x="2635" y="131"/>
                    </a:lnTo>
                    <a:lnTo>
                      <a:pt x="2631" y="127"/>
                    </a:lnTo>
                    <a:lnTo>
                      <a:pt x="2625" y="117"/>
                    </a:lnTo>
                    <a:lnTo>
                      <a:pt x="2604" y="107"/>
                    </a:lnTo>
                    <a:lnTo>
                      <a:pt x="2597" y="96"/>
                    </a:lnTo>
                    <a:lnTo>
                      <a:pt x="2595" y="87"/>
                    </a:lnTo>
                    <a:lnTo>
                      <a:pt x="2594" y="77"/>
                    </a:lnTo>
                    <a:lnTo>
                      <a:pt x="2592" y="67"/>
                    </a:lnTo>
                    <a:lnTo>
                      <a:pt x="2592" y="56"/>
                    </a:lnTo>
                    <a:lnTo>
                      <a:pt x="2602" y="50"/>
                    </a:lnTo>
                    <a:lnTo>
                      <a:pt x="2613" y="54"/>
                    </a:lnTo>
                    <a:lnTo>
                      <a:pt x="2617" y="57"/>
                    </a:lnTo>
                    <a:lnTo>
                      <a:pt x="2616" y="48"/>
                    </a:lnTo>
                    <a:lnTo>
                      <a:pt x="2616" y="33"/>
                    </a:lnTo>
                    <a:lnTo>
                      <a:pt x="2616" y="28"/>
                    </a:lnTo>
                    <a:lnTo>
                      <a:pt x="2615" y="28"/>
                    </a:lnTo>
                    <a:lnTo>
                      <a:pt x="2613" y="25"/>
                    </a:lnTo>
                    <a:lnTo>
                      <a:pt x="2604" y="30"/>
                    </a:lnTo>
                    <a:lnTo>
                      <a:pt x="2586" y="26"/>
                    </a:lnTo>
                    <a:lnTo>
                      <a:pt x="2585" y="23"/>
                    </a:lnTo>
                    <a:lnTo>
                      <a:pt x="2582" y="22"/>
                    </a:lnTo>
                    <a:lnTo>
                      <a:pt x="2569" y="28"/>
                    </a:lnTo>
                    <a:lnTo>
                      <a:pt x="2565" y="29"/>
                    </a:lnTo>
                    <a:lnTo>
                      <a:pt x="2545" y="28"/>
                    </a:lnTo>
                    <a:lnTo>
                      <a:pt x="2533" y="25"/>
                    </a:lnTo>
                    <a:lnTo>
                      <a:pt x="2523" y="27"/>
                    </a:lnTo>
                    <a:lnTo>
                      <a:pt x="2493" y="22"/>
                    </a:lnTo>
                    <a:lnTo>
                      <a:pt x="2480" y="15"/>
                    </a:lnTo>
                    <a:lnTo>
                      <a:pt x="2475" y="15"/>
                    </a:lnTo>
                    <a:lnTo>
                      <a:pt x="2468" y="17"/>
                    </a:lnTo>
                    <a:lnTo>
                      <a:pt x="2418" y="4"/>
                    </a:lnTo>
                    <a:lnTo>
                      <a:pt x="2409" y="0"/>
                    </a:lnTo>
                    <a:lnTo>
                      <a:pt x="2394" y="2"/>
                    </a:lnTo>
                    <a:lnTo>
                      <a:pt x="2393" y="13"/>
                    </a:lnTo>
                    <a:lnTo>
                      <a:pt x="2388" y="21"/>
                    </a:lnTo>
                    <a:lnTo>
                      <a:pt x="2379" y="24"/>
                    </a:lnTo>
                    <a:lnTo>
                      <a:pt x="2376" y="24"/>
                    </a:lnTo>
                    <a:lnTo>
                      <a:pt x="2374" y="33"/>
                    </a:lnTo>
                    <a:lnTo>
                      <a:pt x="2370" y="40"/>
                    </a:lnTo>
                    <a:lnTo>
                      <a:pt x="2369" y="42"/>
                    </a:lnTo>
                    <a:lnTo>
                      <a:pt x="2370" y="45"/>
                    </a:lnTo>
                    <a:lnTo>
                      <a:pt x="2373" y="61"/>
                    </a:lnTo>
                    <a:lnTo>
                      <a:pt x="2373" y="64"/>
                    </a:lnTo>
                    <a:lnTo>
                      <a:pt x="2372" y="76"/>
                    </a:lnTo>
                    <a:lnTo>
                      <a:pt x="2377" y="88"/>
                    </a:lnTo>
                    <a:lnTo>
                      <a:pt x="2379" y="92"/>
                    </a:lnTo>
                    <a:lnTo>
                      <a:pt x="2391" y="105"/>
                    </a:lnTo>
                    <a:lnTo>
                      <a:pt x="2393" y="108"/>
                    </a:lnTo>
                    <a:lnTo>
                      <a:pt x="2395" y="121"/>
                    </a:lnTo>
                    <a:lnTo>
                      <a:pt x="2395" y="156"/>
                    </a:lnTo>
                    <a:lnTo>
                      <a:pt x="2392" y="189"/>
                    </a:lnTo>
                    <a:lnTo>
                      <a:pt x="2392" y="197"/>
                    </a:lnTo>
                    <a:lnTo>
                      <a:pt x="2395" y="213"/>
                    </a:lnTo>
                    <a:lnTo>
                      <a:pt x="2392" y="226"/>
                    </a:lnTo>
                    <a:lnTo>
                      <a:pt x="2388" y="229"/>
                    </a:lnTo>
                    <a:lnTo>
                      <a:pt x="2372" y="235"/>
                    </a:lnTo>
                    <a:lnTo>
                      <a:pt x="2369" y="236"/>
                    </a:lnTo>
                    <a:lnTo>
                      <a:pt x="2359" y="234"/>
                    </a:lnTo>
                    <a:lnTo>
                      <a:pt x="2334" y="240"/>
                    </a:lnTo>
                    <a:lnTo>
                      <a:pt x="2323" y="237"/>
                    </a:lnTo>
                    <a:lnTo>
                      <a:pt x="2322" y="235"/>
                    </a:lnTo>
                    <a:lnTo>
                      <a:pt x="2317" y="230"/>
                    </a:lnTo>
                    <a:lnTo>
                      <a:pt x="2304" y="202"/>
                    </a:lnTo>
                    <a:lnTo>
                      <a:pt x="2304" y="199"/>
                    </a:lnTo>
                    <a:lnTo>
                      <a:pt x="2305" y="184"/>
                    </a:lnTo>
                    <a:lnTo>
                      <a:pt x="2304" y="179"/>
                    </a:lnTo>
                    <a:lnTo>
                      <a:pt x="2300" y="173"/>
                    </a:lnTo>
                    <a:lnTo>
                      <a:pt x="2284" y="156"/>
                    </a:lnTo>
                    <a:lnTo>
                      <a:pt x="2282" y="152"/>
                    </a:lnTo>
                    <a:lnTo>
                      <a:pt x="2282" y="148"/>
                    </a:lnTo>
                    <a:lnTo>
                      <a:pt x="2282" y="148"/>
                    </a:lnTo>
                    <a:lnTo>
                      <a:pt x="1913" y="180"/>
                    </a:lnTo>
                    <a:lnTo>
                      <a:pt x="1164" y="239"/>
                    </a:lnTo>
                    <a:lnTo>
                      <a:pt x="1138" y="217"/>
                    </a:lnTo>
                    <a:lnTo>
                      <a:pt x="1126" y="183"/>
                    </a:lnTo>
                    <a:lnTo>
                      <a:pt x="1122" y="161"/>
                    </a:lnTo>
                    <a:lnTo>
                      <a:pt x="1118" y="152"/>
                    </a:lnTo>
                    <a:lnTo>
                      <a:pt x="1112" y="144"/>
                    </a:lnTo>
                    <a:lnTo>
                      <a:pt x="1107" y="140"/>
                    </a:lnTo>
                    <a:lnTo>
                      <a:pt x="1100" y="121"/>
                    </a:lnTo>
                    <a:lnTo>
                      <a:pt x="1098" y="120"/>
                    </a:lnTo>
                    <a:lnTo>
                      <a:pt x="1086" y="111"/>
                    </a:lnTo>
                    <a:lnTo>
                      <a:pt x="1085" y="108"/>
                    </a:lnTo>
                    <a:lnTo>
                      <a:pt x="288" y="210"/>
                    </a:lnTo>
                    <a:lnTo>
                      <a:pt x="6" y="243"/>
                    </a:lnTo>
                    <a:lnTo>
                      <a:pt x="9" y="265"/>
                    </a:lnTo>
                    <a:lnTo>
                      <a:pt x="8" y="269"/>
                    </a:lnTo>
                    <a:lnTo>
                      <a:pt x="0" y="297"/>
                    </a:lnTo>
                    <a:lnTo>
                      <a:pt x="1" y="301"/>
                    </a:lnTo>
                    <a:lnTo>
                      <a:pt x="3" y="303"/>
                    </a:lnTo>
                    <a:lnTo>
                      <a:pt x="12" y="313"/>
                    </a:lnTo>
                    <a:lnTo>
                      <a:pt x="34" y="330"/>
                    </a:lnTo>
                    <a:lnTo>
                      <a:pt x="38" y="335"/>
                    </a:lnTo>
                    <a:lnTo>
                      <a:pt x="49" y="351"/>
                    </a:lnTo>
                    <a:lnTo>
                      <a:pt x="55" y="357"/>
                    </a:lnTo>
                    <a:lnTo>
                      <a:pt x="60" y="360"/>
                    </a:lnTo>
                    <a:lnTo>
                      <a:pt x="105" y="384"/>
                    </a:lnTo>
                    <a:lnTo>
                      <a:pt x="107" y="392"/>
                    </a:lnTo>
                    <a:lnTo>
                      <a:pt x="107" y="401"/>
                    </a:lnTo>
                    <a:lnTo>
                      <a:pt x="107" y="419"/>
                    </a:lnTo>
                    <a:lnTo>
                      <a:pt x="104" y="435"/>
                    </a:lnTo>
                    <a:lnTo>
                      <a:pt x="98" y="452"/>
                    </a:lnTo>
                    <a:lnTo>
                      <a:pt x="99" y="458"/>
                    </a:lnTo>
                    <a:lnTo>
                      <a:pt x="108" y="477"/>
                    </a:lnTo>
                    <a:lnTo>
                      <a:pt x="118" y="482"/>
                    </a:lnTo>
                    <a:lnTo>
                      <a:pt x="125" y="479"/>
                    </a:lnTo>
                    <a:lnTo>
                      <a:pt x="133" y="481"/>
                    </a:lnTo>
                    <a:lnTo>
                      <a:pt x="141" y="489"/>
                    </a:lnTo>
                    <a:lnTo>
                      <a:pt x="144" y="498"/>
                    </a:lnTo>
                    <a:lnTo>
                      <a:pt x="145" y="498"/>
                    </a:lnTo>
                    <a:lnTo>
                      <a:pt x="144" y="498"/>
                    </a:lnTo>
                    <a:lnTo>
                      <a:pt x="144" y="499"/>
                    </a:lnTo>
                    <a:lnTo>
                      <a:pt x="145" y="509"/>
                    </a:lnTo>
                    <a:lnTo>
                      <a:pt x="136" y="516"/>
                    </a:lnTo>
                    <a:lnTo>
                      <a:pt x="128" y="519"/>
                    </a:lnTo>
                    <a:lnTo>
                      <a:pt x="121" y="525"/>
                    </a:lnTo>
                    <a:lnTo>
                      <a:pt x="115" y="535"/>
                    </a:lnTo>
                    <a:lnTo>
                      <a:pt x="119" y="537"/>
                    </a:lnTo>
                    <a:lnTo>
                      <a:pt x="121" y="548"/>
                    </a:lnTo>
                    <a:lnTo>
                      <a:pt x="115" y="558"/>
                    </a:lnTo>
                    <a:lnTo>
                      <a:pt x="111" y="562"/>
                    </a:lnTo>
                    <a:lnTo>
                      <a:pt x="112" y="562"/>
                    </a:lnTo>
                    <a:lnTo>
                      <a:pt x="150" y="549"/>
                    </a:lnTo>
                    <a:lnTo>
                      <a:pt x="147" y="539"/>
                    </a:lnTo>
                    <a:lnTo>
                      <a:pt x="158" y="534"/>
                    </a:lnTo>
                    <a:lnTo>
                      <a:pt x="167" y="531"/>
                    </a:lnTo>
                    <a:lnTo>
                      <a:pt x="165" y="520"/>
                    </a:lnTo>
                    <a:lnTo>
                      <a:pt x="166" y="510"/>
                    </a:lnTo>
                    <a:lnTo>
                      <a:pt x="180" y="500"/>
                    </a:lnTo>
                    <a:lnTo>
                      <a:pt x="188" y="499"/>
                    </a:lnTo>
                    <a:lnTo>
                      <a:pt x="191" y="497"/>
                    </a:lnTo>
                    <a:lnTo>
                      <a:pt x="195" y="478"/>
                    </a:lnTo>
                    <a:lnTo>
                      <a:pt x="202" y="482"/>
                    </a:lnTo>
                    <a:lnTo>
                      <a:pt x="207" y="468"/>
                    </a:lnTo>
                    <a:lnTo>
                      <a:pt x="205" y="462"/>
                    </a:lnTo>
                    <a:lnTo>
                      <a:pt x="195" y="450"/>
                    </a:lnTo>
                    <a:lnTo>
                      <a:pt x="193" y="444"/>
                    </a:lnTo>
                    <a:lnTo>
                      <a:pt x="189" y="426"/>
                    </a:lnTo>
                    <a:lnTo>
                      <a:pt x="191" y="414"/>
                    </a:lnTo>
                    <a:lnTo>
                      <a:pt x="205" y="409"/>
                    </a:lnTo>
                    <a:lnTo>
                      <a:pt x="215" y="414"/>
                    </a:lnTo>
                    <a:lnTo>
                      <a:pt x="219" y="421"/>
                    </a:lnTo>
                    <a:lnTo>
                      <a:pt x="234" y="422"/>
                    </a:lnTo>
                    <a:lnTo>
                      <a:pt x="231" y="432"/>
                    </a:lnTo>
                    <a:lnTo>
                      <a:pt x="235" y="432"/>
                    </a:lnTo>
                    <a:lnTo>
                      <a:pt x="243" y="445"/>
                    </a:lnTo>
                    <a:lnTo>
                      <a:pt x="247" y="455"/>
                    </a:lnTo>
                    <a:lnTo>
                      <a:pt x="251" y="444"/>
                    </a:lnTo>
                    <a:lnTo>
                      <a:pt x="258" y="411"/>
                    </a:lnTo>
                    <a:lnTo>
                      <a:pt x="239" y="382"/>
                    </a:lnTo>
                    <a:lnTo>
                      <a:pt x="276" y="399"/>
                    </a:lnTo>
                    <a:lnTo>
                      <a:pt x="282" y="410"/>
                    </a:lnTo>
                    <a:lnTo>
                      <a:pt x="290" y="404"/>
                    </a:lnTo>
                    <a:lnTo>
                      <a:pt x="299" y="415"/>
                    </a:lnTo>
                    <a:lnTo>
                      <a:pt x="302" y="425"/>
                    </a:lnTo>
                    <a:lnTo>
                      <a:pt x="284" y="436"/>
                    </a:lnTo>
                    <a:lnTo>
                      <a:pt x="281" y="440"/>
                    </a:lnTo>
                    <a:lnTo>
                      <a:pt x="280" y="442"/>
                    </a:lnTo>
                    <a:lnTo>
                      <a:pt x="286" y="441"/>
                    </a:lnTo>
                    <a:lnTo>
                      <a:pt x="291" y="445"/>
                    </a:lnTo>
                    <a:lnTo>
                      <a:pt x="298" y="454"/>
                    </a:lnTo>
                    <a:lnTo>
                      <a:pt x="303" y="454"/>
                    </a:lnTo>
                    <a:lnTo>
                      <a:pt x="314" y="455"/>
                    </a:lnTo>
                    <a:lnTo>
                      <a:pt x="328" y="461"/>
                    </a:lnTo>
                    <a:lnTo>
                      <a:pt x="336" y="468"/>
                    </a:lnTo>
                    <a:lnTo>
                      <a:pt x="337" y="483"/>
                    </a:lnTo>
                    <a:lnTo>
                      <a:pt x="355" y="481"/>
                    </a:lnTo>
                    <a:lnTo>
                      <a:pt x="364" y="479"/>
                    </a:lnTo>
                    <a:lnTo>
                      <a:pt x="375" y="471"/>
                    </a:lnTo>
                    <a:lnTo>
                      <a:pt x="386" y="474"/>
                    </a:lnTo>
                    <a:lnTo>
                      <a:pt x="418" y="467"/>
                    </a:lnTo>
                    <a:lnTo>
                      <a:pt x="449" y="465"/>
                    </a:lnTo>
                    <a:lnTo>
                      <a:pt x="449" y="461"/>
                    </a:lnTo>
                    <a:lnTo>
                      <a:pt x="450" y="450"/>
                    </a:lnTo>
                    <a:lnTo>
                      <a:pt x="466" y="451"/>
                    </a:lnTo>
                    <a:lnTo>
                      <a:pt x="466" y="451"/>
                    </a:lnTo>
                    <a:lnTo>
                      <a:pt x="471" y="443"/>
                    </a:lnTo>
                    <a:lnTo>
                      <a:pt x="479" y="439"/>
                    </a:lnTo>
                    <a:lnTo>
                      <a:pt x="483" y="438"/>
                    </a:lnTo>
                    <a:lnTo>
                      <a:pt x="492" y="433"/>
                    </a:lnTo>
                    <a:lnTo>
                      <a:pt x="488" y="416"/>
                    </a:lnTo>
                    <a:lnTo>
                      <a:pt x="502" y="410"/>
                    </a:lnTo>
                    <a:lnTo>
                      <a:pt x="505" y="414"/>
                    </a:lnTo>
                    <a:lnTo>
                      <a:pt x="511" y="409"/>
                    </a:lnTo>
                    <a:lnTo>
                      <a:pt x="515" y="407"/>
                    </a:lnTo>
                    <a:lnTo>
                      <a:pt x="542" y="404"/>
                    </a:lnTo>
                    <a:lnTo>
                      <a:pt x="528" y="432"/>
                    </a:lnTo>
                    <a:lnTo>
                      <a:pt x="529" y="433"/>
                    </a:lnTo>
                    <a:lnTo>
                      <a:pt x="530" y="433"/>
                    </a:lnTo>
                    <a:lnTo>
                      <a:pt x="534" y="431"/>
                    </a:lnTo>
                    <a:lnTo>
                      <a:pt x="540" y="424"/>
                    </a:lnTo>
                    <a:lnTo>
                      <a:pt x="546" y="421"/>
                    </a:lnTo>
                    <a:lnTo>
                      <a:pt x="555" y="418"/>
                    </a:lnTo>
                    <a:lnTo>
                      <a:pt x="582" y="409"/>
                    </a:lnTo>
                    <a:lnTo>
                      <a:pt x="601" y="410"/>
                    </a:lnTo>
                    <a:lnTo>
                      <a:pt x="606" y="409"/>
                    </a:lnTo>
                    <a:lnTo>
                      <a:pt x="617" y="395"/>
                    </a:lnTo>
                    <a:lnTo>
                      <a:pt x="630" y="417"/>
                    </a:lnTo>
                    <a:lnTo>
                      <a:pt x="633" y="415"/>
                    </a:lnTo>
                    <a:lnTo>
                      <a:pt x="653" y="402"/>
                    </a:lnTo>
                    <a:lnTo>
                      <a:pt x="656" y="427"/>
                    </a:lnTo>
                    <a:lnTo>
                      <a:pt x="652" y="431"/>
                    </a:lnTo>
                    <a:lnTo>
                      <a:pt x="653" y="432"/>
                    </a:lnTo>
                    <a:lnTo>
                      <a:pt x="668" y="445"/>
                    </a:lnTo>
                    <a:lnTo>
                      <a:pt x="669" y="448"/>
                    </a:lnTo>
                    <a:lnTo>
                      <a:pt x="673" y="451"/>
                    </a:lnTo>
                    <a:lnTo>
                      <a:pt x="674" y="465"/>
                    </a:lnTo>
                    <a:lnTo>
                      <a:pt x="664" y="477"/>
                    </a:lnTo>
                    <a:lnTo>
                      <a:pt x="646" y="467"/>
                    </a:lnTo>
                    <a:lnTo>
                      <a:pt x="624" y="463"/>
                    </a:lnTo>
                    <a:lnTo>
                      <a:pt x="621" y="461"/>
                    </a:lnTo>
                    <a:lnTo>
                      <a:pt x="620" y="463"/>
                    </a:lnTo>
                    <a:lnTo>
                      <a:pt x="612" y="474"/>
                    </a:lnTo>
                    <a:lnTo>
                      <a:pt x="584" y="469"/>
                    </a:lnTo>
                    <a:lnTo>
                      <a:pt x="578" y="465"/>
                    </a:lnTo>
                    <a:lnTo>
                      <a:pt x="574" y="473"/>
                    </a:lnTo>
                    <a:lnTo>
                      <a:pt x="634" y="482"/>
                    </a:lnTo>
                    <a:lnTo>
                      <a:pt x="690" y="492"/>
                    </a:lnTo>
                    <a:lnTo>
                      <a:pt x="744" y="512"/>
                    </a:lnTo>
                    <a:lnTo>
                      <a:pt x="782" y="525"/>
                    </a:lnTo>
                    <a:lnTo>
                      <a:pt x="832" y="553"/>
                    </a:lnTo>
                    <a:lnTo>
                      <a:pt x="833" y="552"/>
                    </a:lnTo>
                    <a:lnTo>
                      <a:pt x="828" y="549"/>
                    </a:lnTo>
                    <a:lnTo>
                      <a:pt x="821" y="540"/>
                    </a:lnTo>
                    <a:lnTo>
                      <a:pt x="826" y="531"/>
                    </a:lnTo>
                    <a:lnTo>
                      <a:pt x="817" y="523"/>
                    </a:lnTo>
                    <a:lnTo>
                      <a:pt x="813" y="523"/>
                    </a:lnTo>
                    <a:lnTo>
                      <a:pt x="791" y="530"/>
                    </a:lnTo>
                    <a:lnTo>
                      <a:pt x="779" y="522"/>
                    </a:lnTo>
                    <a:lnTo>
                      <a:pt x="772" y="508"/>
                    </a:lnTo>
                    <a:lnTo>
                      <a:pt x="780" y="495"/>
                    </a:lnTo>
                    <a:lnTo>
                      <a:pt x="787" y="489"/>
                    </a:lnTo>
                    <a:lnTo>
                      <a:pt x="795" y="486"/>
                    </a:lnTo>
                    <a:lnTo>
                      <a:pt x="808" y="482"/>
                    </a:lnTo>
                    <a:lnTo>
                      <a:pt x="809" y="481"/>
                    </a:lnTo>
                    <a:lnTo>
                      <a:pt x="818" y="459"/>
                    </a:lnTo>
                    <a:lnTo>
                      <a:pt x="833" y="481"/>
                    </a:lnTo>
                    <a:lnTo>
                      <a:pt x="843" y="493"/>
                    </a:lnTo>
                    <a:lnTo>
                      <a:pt x="863" y="480"/>
                    </a:lnTo>
                    <a:lnTo>
                      <a:pt x="874" y="478"/>
                    </a:lnTo>
                    <a:lnTo>
                      <a:pt x="874" y="478"/>
                    </a:lnTo>
                    <a:lnTo>
                      <a:pt x="881" y="463"/>
                    </a:lnTo>
                    <a:lnTo>
                      <a:pt x="888" y="454"/>
                    </a:lnTo>
                    <a:lnTo>
                      <a:pt x="901" y="460"/>
                    </a:lnTo>
                    <a:lnTo>
                      <a:pt x="906" y="465"/>
                    </a:lnTo>
                    <a:lnTo>
                      <a:pt x="920" y="489"/>
                    </a:lnTo>
                    <a:lnTo>
                      <a:pt x="901" y="490"/>
                    </a:lnTo>
                    <a:lnTo>
                      <a:pt x="886" y="514"/>
                    </a:lnTo>
                    <a:lnTo>
                      <a:pt x="872" y="510"/>
                    </a:lnTo>
                    <a:lnTo>
                      <a:pt x="871" y="510"/>
                    </a:lnTo>
                    <a:lnTo>
                      <a:pt x="854" y="535"/>
                    </a:lnTo>
                    <a:lnTo>
                      <a:pt x="858" y="537"/>
                    </a:lnTo>
                    <a:lnTo>
                      <a:pt x="872" y="542"/>
                    </a:lnTo>
                    <a:lnTo>
                      <a:pt x="881" y="548"/>
                    </a:lnTo>
                    <a:lnTo>
                      <a:pt x="884" y="547"/>
                    </a:lnTo>
                    <a:lnTo>
                      <a:pt x="899" y="550"/>
                    </a:lnTo>
                    <a:lnTo>
                      <a:pt x="905" y="553"/>
                    </a:lnTo>
                    <a:lnTo>
                      <a:pt x="904" y="546"/>
                    </a:lnTo>
                    <a:lnTo>
                      <a:pt x="921" y="550"/>
                    </a:lnTo>
                    <a:lnTo>
                      <a:pt x="925" y="548"/>
                    </a:lnTo>
                    <a:lnTo>
                      <a:pt x="933" y="543"/>
                    </a:lnTo>
                    <a:lnTo>
                      <a:pt x="949" y="540"/>
                    </a:lnTo>
                    <a:lnTo>
                      <a:pt x="951" y="554"/>
                    </a:lnTo>
                    <a:lnTo>
                      <a:pt x="951" y="553"/>
                    </a:lnTo>
                    <a:lnTo>
                      <a:pt x="958" y="572"/>
                    </a:lnTo>
                    <a:lnTo>
                      <a:pt x="959" y="587"/>
                    </a:lnTo>
                    <a:lnTo>
                      <a:pt x="960" y="589"/>
                    </a:lnTo>
                    <a:lnTo>
                      <a:pt x="963" y="578"/>
                    </a:lnTo>
                    <a:lnTo>
                      <a:pt x="978" y="567"/>
                    </a:lnTo>
                    <a:lnTo>
                      <a:pt x="981" y="578"/>
                    </a:lnTo>
                    <a:lnTo>
                      <a:pt x="987" y="576"/>
                    </a:lnTo>
                    <a:lnTo>
                      <a:pt x="996" y="579"/>
                    </a:lnTo>
                    <a:lnTo>
                      <a:pt x="1003" y="594"/>
                    </a:lnTo>
                    <a:lnTo>
                      <a:pt x="986" y="603"/>
                    </a:lnTo>
                    <a:lnTo>
                      <a:pt x="983" y="607"/>
                    </a:lnTo>
                    <a:lnTo>
                      <a:pt x="974" y="614"/>
                    </a:lnTo>
                    <a:lnTo>
                      <a:pt x="953" y="609"/>
                    </a:lnTo>
                    <a:lnTo>
                      <a:pt x="934" y="598"/>
                    </a:lnTo>
                    <a:lnTo>
                      <a:pt x="926" y="588"/>
                    </a:lnTo>
                    <a:lnTo>
                      <a:pt x="920" y="584"/>
                    </a:lnTo>
                    <a:lnTo>
                      <a:pt x="902" y="581"/>
                    </a:lnTo>
                    <a:lnTo>
                      <a:pt x="982" y="631"/>
                    </a:lnTo>
                    <a:lnTo>
                      <a:pt x="977" y="632"/>
                    </a:lnTo>
                    <a:lnTo>
                      <a:pt x="998" y="639"/>
                    </a:lnTo>
                    <a:lnTo>
                      <a:pt x="1006" y="644"/>
                    </a:lnTo>
                    <a:lnTo>
                      <a:pt x="1015" y="651"/>
                    </a:lnTo>
                    <a:lnTo>
                      <a:pt x="1025" y="662"/>
                    </a:lnTo>
                    <a:lnTo>
                      <a:pt x="1031" y="676"/>
                    </a:lnTo>
                    <a:lnTo>
                      <a:pt x="1048" y="693"/>
                    </a:lnTo>
                    <a:lnTo>
                      <a:pt x="1054" y="706"/>
                    </a:lnTo>
                    <a:lnTo>
                      <a:pt x="1058" y="744"/>
                    </a:lnTo>
                    <a:lnTo>
                      <a:pt x="1062" y="748"/>
                    </a:lnTo>
                    <a:lnTo>
                      <a:pt x="1061" y="750"/>
                    </a:lnTo>
                    <a:lnTo>
                      <a:pt x="1068" y="750"/>
                    </a:lnTo>
                    <a:lnTo>
                      <a:pt x="1064" y="747"/>
                    </a:lnTo>
                    <a:lnTo>
                      <a:pt x="1082" y="747"/>
                    </a:lnTo>
                    <a:lnTo>
                      <a:pt x="1126" y="726"/>
                    </a:lnTo>
                    <a:lnTo>
                      <a:pt x="1143" y="723"/>
                    </a:lnTo>
                    <a:lnTo>
                      <a:pt x="1176" y="722"/>
                    </a:lnTo>
                    <a:lnTo>
                      <a:pt x="1178" y="721"/>
                    </a:lnTo>
                    <a:lnTo>
                      <a:pt x="1186" y="705"/>
                    </a:lnTo>
                    <a:lnTo>
                      <a:pt x="1196" y="702"/>
                    </a:lnTo>
                    <a:lnTo>
                      <a:pt x="1202" y="689"/>
                    </a:lnTo>
                    <a:lnTo>
                      <a:pt x="1208" y="685"/>
                    </a:lnTo>
                    <a:lnTo>
                      <a:pt x="1214" y="681"/>
                    </a:lnTo>
                    <a:lnTo>
                      <a:pt x="1218" y="677"/>
                    </a:lnTo>
                    <a:lnTo>
                      <a:pt x="1228" y="670"/>
                    </a:lnTo>
                    <a:lnTo>
                      <a:pt x="1248" y="676"/>
                    </a:lnTo>
                    <a:lnTo>
                      <a:pt x="1238" y="699"/>
                    </a:lnTo>
                    <a:lnTo>
                      <a:pt x="1239" y="697"/>
                    </a:lnTo>
                    <a:lnTo>
                      <a:pt x="1248" y="694"/>
                    </a:lnTo>
                    <a:lnTo>
                      <a:pt x="1253" y="690"/>
                    </a:lnTo>
                    <a:lnTo>
                      <a:pt x="1264" y="679"/>
                    </a:lnTo>
                    <a:lnTo>
                      <a:pt x="1270" y="676"/>
                    </a:lnTo>
                    <a:lnTo>
                      <a:pt x="1281" y="673"/>
                    </a:lnTo>
                    <a:lnTo>
                      <a:pt x="1285" y="671"/>
                    </a:lnTo>
                    <a:lnTo>
                      <a:pt x="1302" y="648"/>
                    </a:lnTo>
                    <a:lnTo>
                      <a:pt x="1317" y="635"/>
                    </a:lnTo>
                    <a:lnTo>
                      <a:pt x="1335" y="627"/>
                    </a:lnTo>
                    <a:lnTo>
                      <a:pt x="1350" y="611"/>
                    </a:lnTo>
                    <a:lnTo>
                      <a:pt x="1377" y="589"/>
                    </a:lnTo>
                    <a:lnTo>
                      <a:pt x="1384" y="595"/>
                    </a:lnTo>
                    <a:lnTo>
                      <a:pt x="1387" y="595"/>
                    </a:lnTo>
                    <a:lnTo>
                      <a:pt x="1393" y="591"/>
                    </a:lnTo>
                    <a:lnTo>
                      <a:pt x="1405" y="588"/>
                    </a:lnTo>
                    <a:lnTo>
                      <a:pt x="1422" y="587"/>
                    </a:lnTo>
                    <a:lnTo>
                      <a:pt x="1441" y="590"/>
                    </a:lnTo>
                    <a:lnTo>
                      <a:pt x="1441" y="588"/>
                    </a:lnTo>
                    <a:lnTo>
                      <a:pt x="1440" y="585"/>
                    </a:lnTo>
                    <a:lnTo>
                      <a:pt x="1430" y="582"/>
                    </a:lnTo>
                    <a:lnTo>
                      <a:pt x="1403" y="583"/>
                    </a:lnTo>
                    <a:lnTo>
                      <a:pt x="1394" y="579"/>
                    </a:lnTo>
                    <a:lnTo>
                      <a:pt x="1392" y="572"/>
                    </a:lnTo>
                    <a:lnTo>
                      <a:pt x="1377" y="573"/>
                    </a:lnTo>
                    <a:lnTo>
                      <a:pt x="1390" y="547"/>
                    </a:lnTo>
                    <a:lnTo>
                      <a:pt x="1405" y="549"/>
                    </a:lnTo>
                    <a:lnTo>
                      <a:pt x="1413" y="553"/>
                    </a:lnTo>
                    <a:lnTo>
                      <a:pt x="1414" y="548"/>
                    </a:lnTo>
                    <a:lnTo>
                      <a:pt x="1410" y="542"/>
                    </a:lnTo>
                    <a:lnTo>
                      <a:pt x="1420" y="527"/>
                    </a:lnTo>
                    <a:lnTo>
                      <a:pt x="1421" y="528"/>
                    </a:lnTo>
                    <a:lnTo>
                      <a:pt x="1424" y="522"/>
                    </a:lnTo>
                    <a:lnTo>
                      <a:pt x="1441" y="510"/>
                    </a:lnTo>
                    <a:lnTo>
                      <a:pt x="1446" y="509"/>
                    </a:lnTo>
                    <a:lnTo>
                      <a:pt x="1455" y="508"/>
                    </a:lnTo>
                    <a:lnTo>
                      <a:pt x="1460" y="496"/>
                    </a:lnTo>
                    <a:lnTo>
                      <a:pt x="1466" y="489"/>
                    </a:lnTo>
                    <a:lnTo>
                      <a:pt x="1480" y="491"/>
                    </a:lnTo>
                    <a:lnTo>
                      <a:pt x="1482" y="487"/>
                    </a:lnTo>
                    <a:lnTo>
                      <a:pt x="1490" y="482"/>
                    </a:lnTo>
                    <a:lnTo>
                      <a:pt x="1499" y="485"/>
                    </a:lnTo>
                    <a:lnTo>
                      <a:pt x="1507" y="490"/>
                    </a:lnTo>
                    <a:lnTo>
                      <a:pt x="1509" y="494"/>
                    </a:lnTo>
                    <a:lnTo>
                      <a:pt x="1517" y="488"/>
                    </a:lnTo>
                    <a:lnTo>
                      <a:pt x="1546" y="482"/>
                    </a:lnTo>
                    <a:lnTo>
                      <a:pt x="1560" y="474"/>
                    </a:lnTo>
                    <a:lnTo>
                      <a:pt x="1571" y="471"/>
                    </a:lnTo>
                    <a:lnTo>
                      <a:pt x="1609" y="494"/>
                    </a:lnTo>
                    <a:lnTo>
                      <a:pt x="1652" y="513"/>
                    </a:lnTo>
                    <a:lnTo>
                      <a:pt x="1669" y="517"/>
                    </a:lnTo>
                    <a:lnTo>
                      <a:pt x="1680" y="513"/>
                    </a:lnTo>
                    <a:lnTo>
                      <a:pt x="1698" y="527"/>
                    </a:lnTo>
                    <a:lnTo>
                      <a:pt x="1706" y="528"/>
                    </a:lnTo>
                    <a:lnTo>
                      <a:pt x="1712" y="530"/>
                    </a:lnTo>
                    <a:lnTo>
                      <a:pt x="1733" y="542"/>
                    </a:lnTo>
                    <a:lnTo>
                      <a:pt x="1740" y="547"/>
                    </a:lnTo>
                    <a:lnTo>
                      <a:pt x="1745" y="554"/>
                    </a:lnTo>
                    <a:lnTo>
                      <a:pt x="1764" y="570"/>
                    </a:lnTo>
                    <a:lnTo>
                      <a:pt x="1769" y="579"/>
                    </a:lnTo>
                    <a:lnTo>
                      <a:pt x="1780" y="584"/>
                    </a:lnTo>
                    <a:lnTo>
                      <a:pt x="1783" y="591"/>
                    </a:lnTo>
                    <a:lnTo>
                      <a:pt x="1789" y="608"/>
                    </a:lnTo>
                    <a:lnTo>
                      <a:pt x="1792" y="614"/>
                    </a:lnTo>
                    <a:lnTo>
                      <a:pt x="1799" y="622"/>
                    </a:lnTo>
                    <a:lnTo>
                      <a:pt x="1807" y="629"/>
                    </a:lnTo>
                    <a:lnTo>
                      <a:pt x="1813" y="632"/>
                    </a:lnTo>
                    <a:lnTo>
                      <a:pt x="1828" y="637"/>
                    </a:lnTo>
                    <a:lnTo>
                      <a:pt x="1833" y="639"/>
                    </a:lnTo>
                    <a:lnTo>
                      <a:pt x="1841" y="645"/>
                    </a:lnTo>
                    <a:lnTo>
                      <a:pt x="1849" y="647"/>
                    </a:lnTo>
                    <a:lnTo>
                      <a:pt x="1856" y="647"/>
                    </a:lnTo>
                    <a:lnTo>
                      <a:pt x="1868" y="649"/>
                    </a:lnTo>
                    <a:lnTo>
                      <a:pt x="1878" y="659"/>
                    </a:lnTo>
                    <a:lnTo>
                      <a:pt x="1881" y="669"/>
                    </a:lnTo>
                    <a:lnTo>
                      <a:pt x="1882" y="682"/>
                    </a:lnTo>
                    <a:lnTo>
                      <a:pt x="1879" y="699"/>
                    </a:lnTo>
                    <a:lnTo>
                      <a:pt x="1879" y="699"/>
                    </a:lnTo>
                    <a:lnTo>
                      <a:pt x="1883" y="707"/>
                    </a:lnTo>
                    <a:lnTo>
                      <a:pt x="1885" y="718"/>
                    </a:lnTo>
                    <a:lnTo>
                      <a:pt x="1885" y="718"/>
                    </a:lnTo>
                    <a:lnTo>
                      <a:pt x="1894" y="723"/>
                    </a:lnTo>
                    <a:lnTo>
                      <a:pt x="1900" y="721"/>
                    </a:lnTo>
                    <a:lnTo>
                      <a:pt x="1929" y="746"/>
                    </a:lnTo>
                    <a:lnTo>
                      <a:pt x="1938" y="751"/>
                    </a:lnTo>
                    <a:lnTo>
                      <a:pt x="1948" y="748"/>
                    </a:lnTo>
                    <a:lnTo>
                      <a:pt x="1961" y="756"/>
                    </a:lnTo>
                    <a:lnTo>
                      <a:pt x="1971" y="763"/>
                    </a:lnTo>
                    <a:lnTo>
                      <a:pt x="1987" y="780"/>
                    </a:lnTo>
                    <a:lnTo>
                      <a:pt x="2000" y="798"/>
                    </a:lnTo>
                    <a:lnTo>
                      <a:pt x="2004" y="812"/>
                    </a:lnTo>
                    <a:lnTo>
                      <a:pt x="2008" y="815"/>
                    </a:lnTo>
                    <a:lnTo>
                      <a:pt x="2020" y="819"/>
                    </a:lnTo>
                    <a:lnTo>
                      <a:pt x="2028" y="819"/>
                    </a:lnTo>
                    <a:lnTo>
                      <a:pt x="2037" y="822"/>
                    </a:lnTo>
                    <a:lnTo>
                      <a:pt x="2055" y="844"/>
                    </a:lnTo>
                    <a:lnTo>
                      <a:pt x="2051" y="850"/>
                    </a:lnTo>
                    <a:lnTo>
                      <a:pt x="2054" y="850"/>
                    </a:lnTo>
                    <a:lnTo>
                      <a:pt x="2061" y="855"/>
                    </a:lnTo>
                    <a:lnTo>
                      <a:pt x="2063" y="864"/>
                    </a:lnTo>
                    <a:lnTo>
                      <a:pt x="2065" y="864"/>
                    </a:lnTo>
                    <a:lnTo>
                      <a:pt x="2071" y="863"/>
                    </a:lnTo>
                    <a:lnTo>
                      <a:pt x="2077" y="859"/>
                    </a:lnTo>
                    <a:lnTo>
                      <a:pt x="2085" y="857"/>
                    </a:lnTo>
                    <a:lnTo>
                      <a:pt x="2097" y="854"/>
                    </a:lnTo>
                    <a:lnTo>
                      <a:pt x="2104" y="851"/>
                    </a:lnTo>
                    <a:lnTo>
                      <a:pt x="2115" y="856"/>
                    </a:lnTo>
                    <a:lnTo>
                      <a:pt x="2123" y="858"/>
                    </a:lnTo>
                    <a:lnTo>
                      <a:pt x="2129" y="857"/>
                    </a:lnTo>
                    <a:lnTo>
                      <a:pt x="2140" y="845"/>
                    </a:lnTo>
                    <a:lnTo>
                      <a:pt x="2150" y="856"/>
                    </a:lnTo>
                    <a:lnTo>
                      <a:pt x="2167" y="844"/>
                    </a:lnTo>
                    <a:lnTo>
                      <a:pt x="2172" y="871"/>
                    </a:lnTo>
                    <a:lnTo>
                      <a:pt x="2174" y="873"/>
                    </a:lnTo>
                    <a:lnTo>
                      <a:pt x="2194" y="880"/>
                    </a:lnTo>
                    <a:lnTo>
                      <a:pt x="2180" y="891"/>
                    </a:lnTo>
                    <a:lnTo>
                      <a:pt x="2181" y="891"/>
                    </a:lnTo>
                    <a:lnTo>
                      <a:pt x="2201" y="903"/>
                    </a:lnTo>
                    <a:lnTo>
                      <a:pt x="2201" y="908"/>
                    </a:lnTo>
                    <a:lnTo>
                      <a:pt x="2203" y="931"/>
                    </a:lnTo>
                    <a:lnTo>
                      <a:pt x="2203" y="932"/>
                    </a:lnTo>
                    <a:lnTo>
                      <a:pt x="2203" y="932"/>
                    </a:lnTo>
                    <a:lnTo>
                      <a:pt x="2217" y="931"/>
                    </a:lnTo>
                    <a:lnTo>
                      <a:pt x="2214" y="949"/>
                    </a:lnTo>
                    <a:lnTo>
                      <a:pt x="2216" y="953"/>
                    </a:lnTo>
                    <a:lnTo>
                      <a:pt x="2239" y="973"/>
                    </a:lnTo>
                    <a:lnTo>
                      <a:pt x="2247" y="972"/>
                    </a:lnTo>
                    <a:lnTo>
                      <a:pt x="2254" y="974"/>
                    </a:lnTo>
                    <a:lnTo>
                      <a:pt x="2263" y="984"/>
                    </a:lnTo>
                    <a:lnTo>
                      <a:pt x="2265" y="994"/>
                    </a:lnTo>
                    <a:lnTo>
                      <a:pt x="2266" y="1017"/>
                    </a:lnTo>
                    <a:lnTo>
                      <a:pt x="2267" y="1021"/>
                    </a:lnTo>
                    <a:lnTo>
                      <a:pt x="2272" y="1034"/>
                    </a:lnTo>
                    <a:lnTo>
                      <a:pt x="2259" y="1043"/>
                    </a:lnTo>
                    <a:lnTo>
                      <a:pt x="2260" y="1044"/>
                    </a:lnTo>
                    <a:lnTo>
                      <a:pt x="2268" y="1045"/>
                    </a:lnTo>
                    <a:lnTo>
                      <a:pt x="2270" y="1050"/>
                    </a:lnTo>
                    <a:lnTo>
                      <a:pt x="2284" y="1055"/>
                    </a:lnTo>
                    <a:lnTo>
                      <a:pt x="2273" y="1059"/>
                    </a:lnTo>
                    <a:lnTo>
                      <a:pt x="2279" y="1086"/>
                    </a:lnTo>
                    <a:lnTo>
                      <a:pt x="2275" y="1093"/>
                    </a:lnTo>
                    <a:lnTo>
                      <a:pt x="2277" y="1098"/>
                    </a:lnTo>
                    <a:lnTo>
                      <a:pt x="2281" y="1103"/>
                    </a:lnTo>
                    <a:lnTo>
                      <a:pt x="2277" y="1115"/>
                    </a:lnTo>
                    <a:lnTo>
                      <a:pt x="2282" y="1156"/>
                    </a:lnTo>
                    <a:lnTo>
                      <a:pt x="2280" y="1173"/>
                    </a:lnTo>
                    <a:lnTo>
                      <a:pt x="2280" y="1178"/>
                    </a:lnTo>
                    <a:lnTo>
                      <a:pt x="2284" y="1205"/>
                    </a:lnTo>
                    <a:lnTo>
                      <a:pt x="2278" y="1222"/>
                    </a:lnTo>
                    <a:lnTo>
                      <a:pt x="2279" y="1230"/>
                    </a:lnTo>
                    <a:lnTo>
                      <a:pt x="2274" y="1238"/>
                    </a:lnTo>
                    <a:lnTo>
                      <a:pt x="2268" y="1265"/>
                    </a:lnTo>
                    <a:lnTo>
                      <a:pt x="2273" y="1281"/>
                    </a:lnTo>
                    <a:lnTo>
                      <a:pt x="2270" y="1291"/>
                    </a:lnTo>
                    <a:lnTo>
                      <a:pt x="2263" y="1306"/>
                    </a:lnTo>
                    <a:lnTo>
                      <a:pt x="2259" y="1329"/>
                    </a:lnTo>
                    <a:lnTo>
                      <a:pt x="2251" y="1342"/>
                    </a:lnTo>
                    <a:lnTo>
                      <a:pt x="2252" y="1352"/>
                    </a:lnTo>
                    <a:lnTo>
                      <a:pt x="2260" y="1368"/>
                    </a:lnTo>
                    <a:lnTo>
                      <a:pt x="2268" y="1378"/>
                    </a:lnTo>
                    <a:lnTo>
                      <a:pt x="2262" y="1386"/>
                    </a:lnTo>
                    <a:lnTo>
                      <a:pt x="2262" y="1390"/>
                    </a:lnTo>
                    <a:lnTo>
                      <a:pt x="2263" y="1402"/>
                    </a:lnTo>
                    <a:lnTo>
                      <a:pt x="2261" y="1449"/>
                    </a:lnTo>
                    <a:lnTo>
                      <a:pt x="2251" y="1501"/>
                    </a:lnTo>
                    <a:lnTo>
                      <a:pt x="2272" y="1516"/>
                    </a:lnTo>
                    <a:lnTo>
                      <a:pt x="2290" y="1527"/>
                    </a:lnTo>
                    <a:lnTo>
                      <a:pt x="2301" y="1535"/>
                    </a:lnTo>
                    <a:lnTo>
                      <a:pt x="2310" y="1545"/>
                    </a:lnTo>
                    <a:lnTo>
                      <a:pt x="2312" y="1546"/>
                    </a:lnTo>
                    <a:lnTo>
                      <a:pt x="2326" y="1546"/>
                    </a:lnTo>
                    <a:lnTo>
                      <a:pt x="2330" y="1555"/>
                    </a:lnTo>
                    <a:lnTo>
                      <a:pt x="2331" y="1565"/>
                    </a:lnTo>
                    <a:lnTo>
                      <a:pt x="2336" y="1564"/>
                    </a:lnTo>
                    <a:lnTo>
                      <a:pt x="2339" y="1562"/>
                    </a:lnTo>
                    <a:lnTo>
                      <a:pt x="2341" y="1558"/>
                    </a:lnTo>
                    <a:lnTo>
                      <a:pt x="2341" y="1553"/>
                    </a:lnTo>
                    <a:lnTo>
                      <a:pt x="2336" y="1544"/>
                    </a:lnTo>
                    <a:lnTo>
                      <a:pt x="2340" y="1526"/>
                    </a:lnTo>
                    <a:lnTo>
                      <a:pt x="2340" y="1524"/>
                    </a:lnTo>
                    <a:lnTo>
                      <a:pt x="2341" y="1517"/>
                    </a:lnTo>
                    <a:lnTo>
                      <a:pt x="2346" y="1507"/>
                    </a:lnTo>
                    <a:lnTo>
                      <a:pt x="2345" y="1503"/>
                    </a:lnTo>
                    <a:lnTo>
                      <a:pt x="2339" y="1484"/>
                    </a:lnTo>
                    <a:lnTo>
                      <a:pt x="2326" y="1481"/>
                    </a:lnTo>
                    <a:lnTo>
                      <a:pt x="2307" y="1473"/>
                    </a:lnTo>
                    <a:lnTo>
                      <a:pt x="2279" y="1468"/>
                    </a:lnTo>
                    <a:lnTo>
                      <a:pt x="2294" y="1446"/>
                    </a:lnTo>
                    <a:lnTo>
                      <a:pt x="2293" y="1436"/>
                    </a:lnTo>
                    <a:lnTo>
                      <a:pt x="2295" y="1431"/>
                    </a:lnTo>
                    <a:lnTo>
                      <a:pt x="2295" y="1430"/>
                    </a:lnTo>
                    <a:lnTo>
                      <a:pt x="2296" y="1423"/>
                    </a:lnTo>
                    <a:lnTo>
                      <a:pt x="2295" y="1421"/>
                    </a:lnTo>
                    <a:lnTo>
                      <a:pt x="2289" y="1410"/>
                    </a:lnTo>
                    <a:lnTo>
                      <a:pt x="2277" y="1384"/>
                    </a:lnTo>
                    <a:lnTo>
                      <a:pt x="2310" y="1407"/>
                    </a:lnTo>
                    <a:lnTo>
                      <a:pt x="2321" y="1405"/>
                    </a:lnTo>
                    <a:lnTo>
                      <a:pt x="2327" y="1412"/>
                    </a:lnTo>
                    <a:lnTo>
                      <a:pt x="2333" y="1415"/>
                    </a:lnTo>
                    <a:lnTo>
                      <a:pt x="2348" y="1421"/>
                    </a:lnTo>
                    <a:lnTo>
                      <a:pt x="2350" y="1429"/>
                    </a:lnTo>
                    <a:lnTo>
                      <a:pt x="2363" y="1431"/>
                    </a:lnTo>
                    <a:lnTo>
                      <a:pt x="2375" y="1437"/>
                    </a:lnTo>
                    <a:lnTo>
                      <a:pt x="2381" y="1454"/>
                    </a:lnTo>
                    <a:lnTo>
                      <a:pt x="2381" y="1459"/>
                    </a:lnTo>
                    <a:lnTo>
                      <a:pt x="2389" y="1457"/>
                    </a:lnTo>
                    <a:lnTo>
                      <a:pt x="2390" y="1452"/>
                    </a:lnTo>
                    <a:lnTo>
                      <a:pt x="2393" y="1444"/>
                    </a:lnTo>
                    <a:lnTo>
                      <a:pt x="2406" y="1435"/>
                    </a:lnTo>
                    <a:lnTo>
                      <a:pt x="2419" y="1434"/>
                    </a:lnTo>
                    <a:lnTo>
                      <a:pt x="2429" y="1442"/>
                    </a:lnTo>
                    <a:lnTo>
                      <a:pt x="2437" y="1464"/>
                    </a:lnTo>
                    <a:lnTo>
                      <a:pt x="2449" y="1484"/>
                    </a:lnTo>
                    <a:lnTo>
                      <a:pt x="2452" y="1497"/>
                    </a:lnTo>
                    <a:lnTo>
                      <a:pt x="2449" y="1509"/>
                    </a:lnTo>
                    <a:lnTo>
                      <a:pt x="2437" y="1527"/>
                    </a:lnTo>
                    <a:lnTo>
                      <a:pt x="2434" y="1534"/>
                    </a:lnTo>
                    <a:lnTo>
                      <a:pt x="2423" y="1546"/>
                    </a:lnTo>
                    <a:lnTo>
                      <a:pt x="2417" y="1563"/>
                    </a:lnTo>
                    <a:lnTo>
                      <a:pt x="2409" y="1568"/>
                    </a:lnTo>
                    <a:lnTo>
                      <a:pt x="2408" y="1578"/>
                    </a:lnTo>
                    <a:lnTo>
                      <a:pt x="2397" y="1590"/>
                    </a:lnTo>
                    <a:lnTo>
                      <a:pt x="2393" y="1600"/>
                    </a:lnTo>
                    <a:lnTo>
                      <a:pt x="2392" y="1609"/>
                    </a:lnTo>
                    <a:lnTo>
                      <a:pt x="2388" y="1621"/>
                    </a:lnTo>
                    <a:lnTo>
                      <a:pt x="2396" y="1617"/>
                    </a:lnTo>
                    <a:lnTo>
                      <a:pt x="2394" y="1621"/>
                    </a:lnTo>
                    <a:lnTo>
                      <a:pt x="2397" y="1620"/>
                    </a:lnTo>
                    <a:lnTo>
                      <a:pt x="2388" y="1644"/>
                    </a:lnTo>
                    <a:lnTo>
                      <a:pt x="2381" y="1651"/>
                    </a:lnTo>
                    <a:lnTo>
                      <a:pt x="2403" y="1665"/>
                    </a:lnTo>
                    <a:lnTo>
                      <a:pt x="2372" y="1671"/>
                    </a:lnTo>
                    <a:lnTo>
                      <a:pt x="2366" y="1669"/>
                    </a:lnTo>
                    <a:lnTo>
                      <a:pt x="2367" y="1671"/>
                    </a:lnTo>
                    <a:lnTo>
                      <a:pt x="2367" y="1679"/>
                    </a:lnTo>
                    <a:lnTo>
                      <a:pt x="2364" y="1686"/>
                    </a:lnTo>
                    <a:lnTo>
                      <a:pt x="2385" y="1697"/>
                    </a:lnTo>
                    <a:lnTo>
                      <a:pt x="2394" y="1701"/>
                    </a:lnTo>
                    <a:lnTo>
                      <a:pt x="2403" y="1708"/>
                    </a:lnTo>
                    <a:lnTo>
                      <a:pt x="2412" y="1732"/>
                    </a:lnTo>
                    <a:lnTo>
                      <a:pt x="2425" y="1751"/>
                    </a:lnTo>
                    <a:lnTo>
                      <a:pt x="2430" y="1772"/>
                    </a:lnTo>
                    <a:lnTo>
                      <a:pt x="2424" y="1773"/>
                    </a:lnTo>
                    <a:lnTo>
                      <a:pt x="2426" y="1775"/>
                    </a:lnTo>
                    <a:lnTo>
                      <a:pt x="2447" y="1787"/>
                    </a:lnTo>
                    <a:lnTo>
                      <a:pt x="2452" y="1794"/>
                    </a:lnTo>
                    <a:lnTo>
                      <a:pt x="2455" y="1801"/>
                    </a:lnTo>
                    <a:lnTo>
                      <a:pt x="2457" y="1816"/>
                    </a:lnTo>
                    <a:lnTo>
                      <a:pt x="2465" y="1827"/>
                    </a:lnTo>
                    <a:lnTo>
                      <a:pt x="2473" y="1845"/>
                    </a:lnTo>
                    <a:lnTo>
                      <a:pt x="2504" y="1887"/>
                    </a:lnTo>
                    <a:lnTo>
                      <a:pt x="2503" y="1886"/>
                    </a:lnTo>
                    <a:lnTo>
                      <a:pt x="2540" y="1918"/>
                    </a:lnTo>
                    <a:lnTo>
                      <a:pt x="2559" y="1955"/>
                    </a:lnTo>
                    <a:lnTo>
                      <a:pt x="2569" y="1959"/>
                    </a:lnTo>
                    <a:lnTo>
                      <a:pt x="2571" y="1959"/>
                    </a:lnTo>
                    <a:lnTo>
                      <a:pt x="2583" y="1961"/>
                    </a:lnTo>
                    <a:lnTo>
                      <a:pt x="2592" y="1965"/>
                    </a:lnTo>
                    <a:lnTo>
                      <a:pt x="2593" y="1964"/>
                    </a:lnTo>
                    <a:lnTo>
                      <a:pt x="2596" y="1962"/>
                    </a:lnTo>
                    <a:lnTo>
                      <a:pt x="2606" y="1964"/>
                    </a:lnTo>
                    <a:lnTo>
                      <a:pt x="2607" y="1962"/>
                    </a:lnTo>
                    <a:lnTo>
                      <a:pt x="2611" y="1948"/>
                    </a:lnTo>
                    <a:lnTo>
                      <a:pt x="2614" y="1951"/>
                    </a:lnTo>
                    <a:lnTo>
                      <a:pt x="2612" y="1946"/>
                    </a:lnTo>
                    <a:lnTo>
                      <a:pt x="2601" y="1929"/>
                    </a:lnTo>
                    <a:lnTo>
                      <a:pt x="2597" y="1925"/>
                    </a:lnTo>
                    <a:lnTo>
                      <a:pt x="2591" y="1916"/>
                    </a:lnTo>
                    <a:lnTo>
                      <a:pt x="2589" y="1918"/>
                    </a:lnTo>
                    <a:lnTo>
                      <a:pt x="2577" y="1909"/>
                    </a:lnTo>
                    <a:lnTo>
                      <a:pt x="2560" y="1895"/>
                    </a:lnTo>
                    <a:lnTo>
                      <a:pt x="2550" y="1881"/>
                    </a:lnTo>
                    <a:lnTo>
                      <a:pt x="2540" y="1863"/>
                    </a:lnTo>
                    <a:lnTo>
                      <a:pt x="2573" y="1874"/>
                    </a:lnTo>
                    <a:lnTo>
                      <a:pt x="2578" y="1879"/>
                    </a:lnTo>
                    <a:lnTo>
                      <a:pt x="2589" y="1890"/>
                    </a:lnTo>
                    <a:lnTo>
                      <a:pt x="2593" y="1887"/>
                    </a:lnTo>
                    <a:lnTo>
                      <a:pt x="2610" y="1879"/>
                    </a:lnTo>
                    <a:lnTo>
                      <a:pt x="2609" y="1897"/>
                    </a:lnTo>
                    <a:lnTo>
                      <a:pt x="2613" y="1900"/>
                    </a:lnTo>
                    <a:lnTo>
                      <a:pt x="2614" y="1898"/>
                    </a:lnTo>
                    <a:lnTo>
                      <a:pt x="2623" y="1895"/>
                    </a:lnTo>
                    <a:lnTo>
                      <a:pt x="2624" y="1884"/>
                    </a:lnTo>
                    <a:lnTo>
                      <a:pt x="2641" y="1885"/>
                    </a:lnTo>
                    <a:lnTo>
                      <a:pt x="2646" y="1883"/>
                    </a:lnTo>
                    <a:lnTo>
                      <a:pt x="2652" y="1879"/>
                    </a:lnTo>
                    <a:lnTo>
                      <a:pt x="2668" y="1873"/>
                    </a:lnTo>
                    <a:lnTo>
                      <a:pt x="2678" y="1862"/>
                    </a:lnTo>
                    <a:lnTo>
                      <a:pt x="2699" y="1851"/>
                    </a:lnTo>
                    <a:lnTo>
                      <a:pt x="2692" y="1885"/>
                    </a:lnTo>
                    <a:lnTo>
                      <a:pt x="2688" y="1891"/>
                    </a:lnTo>
                    <a:lnTo>
                      <a:pt x="2683" y="1895"/>
                    </a:lnTo>
                    <a:lnTo>
                      <a:pt x="2675" y="1899"/>
                    </a:lnTo>
                    <a:lnTo>
                      <a:pt x="2652" y="1918"/>
                    </a:lnTo>
                    <a:lnTo>
                      <a:pt x="2658" y="1922"/>
                    </a:lnTo>
                    <a:lnTo>
                      <a:pt x="2666" y="1925"/>
                    </a:lnTo>
                    <a:lnTo>
                      <a:pt x="2671" y="1931"/>
                    </a:lnTo>
                    <a:lnTo>
                      <a:pt x="2675" y="1945"/>
                    </a:lnTo>
                    <a:lnTo>
                      <a:pt x="2676" y="1957"/>
                    </a:lnTo>
                    <a:lnTo>
                      <a:pt x="2675" y="2016"/>
                    </a:lnTo>
                    <a:lnTo>
                      <a:pt x="2676" y="2025"/>
                    </a:lnTo>
                    <a:lnTo>
                      <a:pt x="2679" y="2031"/>
                    </a:lnTo>
                    <a:lnTo>
                      <a:pt x="2689" y="2046"/>
                    </a:lnTo>
                    <a:lnTo>
                      <a:pt x="2694" y="2058"/>
                    </a:lnTo>
                    <a:lnTo>
                      <a:pt x="2695" y="2069"/>
                    </a:lnTo>
                    <a:lnTo>
                      <a:pt x="2694" y="2082"/>
                    </a:lnTo>
                    <a:lnTo>
                      <a:pt x="2697" y="2086"/>
                    </a:lnTo>
                    <a:lnTo>
                      <a:pt x="2701" y="2090"/>
                    </a:lnTo>
                    <a:lnTo>
                      <a:pt x="2705" y="2087"/>
                    </a:lnTo>
                    <a:lnTo>
                      <a:pt x="2724" y="2074"/>
                    </a:lnTo>
                    <a:lnTo>
                      <a:pt x="2726" y="2081"/>
                    </a:lnTo>
                    <a:lnTo>
                      <a:pt x="2730" y="2079"/>
                    </a:lnTo>
                    <a:lnTo>
                      <a:pt x="2737" y="2040"/>
                    </a:lnTo>
                    <a:lnTo>
                      <a:pt x="2741" y="2030"/>
                    </a:lnTo>
                    <a:lnTo>
                      <a:pt x="2753" y="2011"/>
                    </a:lnTo>
                    <a:lnTo>
                      <a:pt x="2763" y="2000"/>
                    </a:lnTo>
                    <a:lnTo>
                      <a:pt x="2772" y="1995"/>
                    </a:lnTo>
                    <a:lnTo>
                      <a:pt x="2778" y="1993"/>
                    </a:lnTo>
                    <a:lnTo>
                      <a:pt x="2787" y="1986"/>
                    </a:lnTo>
                    <a:lnTo>
                      <a:pt x="2808" y="1973"/>
                    </a:lnTo>
                    <a:lnTo>
                      <a:pt x="2805" y="1995"/>
                    </a:lnTo>
                    <a:lnTo>
                      <a:pt x="2803" y="2002"/>
                    </a:lnTo>
                    <a:lnTo>
                      <a:pt x="2799" y="2008"/>
                    </a:lnTo>
                    <a:lnTo>
                      <a:pt x="2790" y="2017"/>
                    </a:lnTo>
                    <a:lnTo>
                      <a:pt x="2785" y="2014"/>
                    </a:lnTo>
                    <a:lnTo>
                      <a:pt x="2784" y="2016"/>
                    </a:lnTo>
                    <a:lnTo>
                      <a:pt x="2782" y="2023"/>
                    </a:lnTo>
                    <a:lnTo>
                      <a:pt x="2764" y="2048"/>
                    </a:lnTo>
                    <a:lnTo>
                      <a:pt x="2767" y="2060"/>
                    </a:lnTo>
                    <a:lnTo>
                      <a:pt x="2759" y="2079"/>
                    </a:lnTo>
                    <a:lnTo>
                      <a:pt x="2749" y="2092"/>
                    </a:lnTo>
                    <a:lnTo>
                      <a:pt x="2733" y="2109"/>
                    </a:lnTo>
                    <a:lnTo>
                      <a:pt x="2756" y="2117"/>
                    </a:lnTo>
                    <a:lnTo>
                      <a:pt x="2765" y="2116"/>
                    </a:lnTo>
                    <a:lnTo>
                      <a:pt x="2762" y="2104"/>
                    </a:lnTo>
                    <a:lnTo>
                      <a:pt x="2777" y="2098"/>
                    </a:lnTo>
                    <a:lnTo>
                      <a:pt x="2782" y="2105"/>
                    </a:lnTo>
                    <a:lnTo>
                      <a:pt x="2797" y="2126"/>
                    </a:lnTo>
                    <a:lnTo>
                      <a:pt x="2802" y="2137"/>
                    </a:lnTo>
                    <a:lnTo>
                      <a:pt x="2810" y="2177"/>
                    </a:lnTo>
                    <a:lnTo>
                      <a:pt x="2808" y="2177"/>
                    </a:lnTo>
                    <a:lnTo>
                      <a:pt x="2822" y="2198"/>
                    </a:lnTo>
                    <a:lnTo>
                      <a:pt x="2822" y="2201"/>
                    </a:lnTo>
                    <a:lnTo>
                      <a:pt x="2823" y="2218"/>
                    </a:lnTo>
                    <a:lnTo>
                      <a:pt x="2835" y="2261"/>
                    </a:lnTo>
                    <a:lnTo>
                      <a:pt x="2839" y="2243"/>
                    </a:lnTo>
                    <a:lnTo>
                      <a:pt x="2862" y="2299"/>
                    </a:lnTo>
                    <a:lnTo>
                      <a:pt x="2869" y="2308"/>
                    </a:lnTo>
                    <a:lnTo>
                      <a:pt x="2889" y="2319"/>
                    </a:lnTo>
                    <a:lnTo>
                      <a:pt x="2884" y="2328"/>
                    </a:lnTo>
                    <a:lnTo>
                      <a:pt x="2884" y="2328"/>
                    </a:lnTo>
                    <a:lnTo>
                      <a:pt x="2890" y="2333"/>
                    </a:lnTo>
                    <a:lnTo>
                      <a:pt x="2891" y="2333"/>
                    </a:lnTo>
                    <a:lnTo>
                      <a:pt x="2918" y="2327"/>
                    </a:lnTo>
                    <a:lnTo>
                      <a:pt x="2916" y="2344"/>
                    </a:lnTo>
                    <a:lnTo>
                      <a:pt x="2913" y="2353"/>
                    </a:lnTo>
                    <a:lnTo>
                      <a:pt x="2910" y="2360"/>
                    </a:lnTo>
                    <a:lnTo>
                      <a:pt x="2911" y="2360"/>
                    </a:lnTo>
                    <a:lnTo>
                      <a:pt x="2915" y="2359"/>
                    </a:lnTo>
                    <a:lnTo>
                      <a:pt x="2917" y="2358"/>
                    </a:lnTo>
                    <a:lnTo>
                      <a:pt x="2920" y="2350"/>
                    </a:lnTo>
                    <a:lnTo>
                      <a:pt x="2930" y="2337"/>
                    </a:lnTo>
                    <a:lnTo>
                      <a:pt x="2939" y="2350"/>
                    </a:lnTo>
                    <a:lnTo>
                      <a:pt x="2942" y="2352"/>
                    </a:lnTo>
                    <a:lnTo>
                      <a:pt x="2950" y="2347"/>
                    </a:lnTo>
                    <a:lnTo>
                      <a:pt x="2953" y="2353"/>
                    </a:lnTo>
                    <a:lnTo>
                      <a:pt x="2956" y="2351"/>
                    </a:lnTo>
                    <a:lnTo>
                      <a:pt x="2966" y="2353"/>
                    </a:lnTo>
                    <a:lnTo>
                      <a:pt x="2972" y="2356"/>
                    </a:lnTo>
                    <a:lnTo>
                      <a:pt x="2983" y="2359"/>
                    </a:lnTo>
                    <a:lnTo>
                      <a:pt x="2986" y="2361"/>
                    </a:lnTo>
                    <a:lnTo>
                      <a:pt x="2992" y="2353"/>
                    </a:lnTo>
                    <a:lnTo>
                      <a:pt x="3004" y="2361"/>
                    </a:lnTo>
                    <a:lnTo>
                      <a:pt x="3011" y="2368"/>
                    </a:lnTo>
                    <a:lnTo>
                      <a:pt x="3015" y="2370"/>
                    </a:lnTo>
                    <a:lnTo>
                      <a:pt x="3020" y="2371"/>
                    </a:lnTo>
                    <a:lnTo>
                      <a:pt x="3032" y="2371"/>
                    </a:lnTo>
                    <a:lnTo>
                      <a:pt x="3041" y="2373"/>
                    </a:lnTo>
                    <a:lnTo>
                      <a:pt x="3053" y="2379"/>
                    </a:lnTo>
                    <a:lnTo>
                      <a:pt x="3068" y="2389"/>
                    </a:lnTo>
                    <a:lnTo>
                      <a:pt x="3081" y="2402"/>
                    </a:lnTo>
                    <a:lnTo>
                      <a:pt x="3088" y="2407"/>
                    </a:lnTo>
                    <a:lnTo>
                      <a:pt x="3075" y="2422"/>
                    </a:lnTo>
                    <a:lnTo>
                      <a:pt x="3077" y="2424"/>
                    </a:lnTo>
                    <a:lnTo>
                      <a:pt x="3087" y="2437"/>
                    </a:lnTo>
                    <a:lnTo>
                      <a:pt x="3108" y="2435"/>
                    </a:lnTo>
                    <a:lnTo>
                      <a:pt x="3112" y="2452"/>
                    </a:lnTo>
                    <a:lnTo>
                      <a:pt x="3118" y="2456"/>
                    </a:lnTo>
                    <a:lnTo>
                      <a:pt x="3119" y="2464"/>
                    </a:lnTo>
                    <a:lnTo>
                      <a:pt x="3131" y="2480"/>
                    </a:lnTo>
                    <a:lnTo>
                      <a:pt x="3139" y="2501"/>
                    </a:lnTo>
                    <a:lnTo>
                      <a:pt x="3149" y="2497"/>
                    </a:lnTo>
                    <a:lnTo>
                      <a:pt x="3160" y="2500"/>
                    </a:lnTo>
                    <a:lnTo>
                      <a:pt x="3164" y="2509"/>
                    </a:lnTo>
                    <a:lnTo>
                      <a:pt x="3161" y="2519"/>
                    </a:lnTo>
                    <a:lnTo>
                      <a:pt x="3155" y="2525"/>
                    </a:lnTo>
                    <a:lnTo>
                      <a:pt x="3157" y="2528"/>
                    </a:lnTo>
                    <a:lnTo>
                      <a:pt x="3176" y="2543"/>
                    </a:lnTo>
                    <a:lnTo>
                      <a:pt x="3185" y="2560"/>
                    </a:lnTo>
                    <a:lnTo>
                      <a:pt x="3192" y="2579"/>
                    </a:lnTo>
                    <a:lnTo>
                      <a:pt x="3194" y="2582"/>
                    </a:lnTo>
                    <a:lnTo>
                      <a:pt x="3205" y="2587"/>
                    </a:lnTo>
                    <a:lnTo>
                      <a:pt x="3211" y="2580"/>
                    </a:lnTo>
                    <a:lnTo>
                      <a:pt x="3209" y="2590"/>
                    </a:lnTo>
                    <a:lnTo>
                      <a:pt x="3215" y="2593"/>
                    </a:lnTo>
                    <a:lnTo>
                      <a:pt x="3235" y="2594"/>
                    </a:lnTo>
                    <a:lnTo>
                      <a:pt x="3243" y="2597"/>
                    </a:lnTo>
                    <a:lnTo>
                      <a:pt x="3260" y="2598"/>
                    </a:lnTo>
                    <a:lnTo>
                      <a:pt x="3271" y="2602"/>
                    </a:lnTo>
                    <a:lnTo>
                      <a:pt x="3303" y="2627"/>
                    </a:lnTo>
                    <a:lnTo>
                      <a:pt x="3309" y="2637"/>
                    </a:lnTo>
                    <a:lnTo>
                      <a:pt x="3305" y="2654"/>
                    </a:lnTo>
                    <a:lnTo>
                      <a:pt x="3299" y="2661"/>
                    </a:lnTo>
                    <a:lnTo>
                      <a:pt x="3299" y="2662"/>
                    </a:lnTo>
                    <a:lnTo>
                      <a:pt x="3297" y="2663"/>
                    </a:lnTo>
                    <a:lnTo>
                      <a:pt x="3295" y="2664"/>
                    </a:lnTo>
                    <a:lnTo>
                      <a:pt x="3283" y="2669"/>
                    </a:lnTo>
                    <a:lnTo>
                      <a:pt x="3272" y="2671"/>
                    </a:lnTo>
                    <a:lnTo>
                      <a:pt x="3257" y="2667"/>
                    </a:lnTo>
                    <a:lnTo>
                      <a:pt x="3255" y="2654"/>
                    </a:lnTo>
                    <a:lnTo>
                      <a:pt x="3233" y="2649"/>
                    </a:lnTo>
                    <a:lnTo>
                      <a:pt x="3224" y="2646"/>
                    </a:lnTo>
                    <a:lnTo>
                      <a:pt x="3221" y="2643"/>
                    </a:lnTo>
                    <a:lnTo>
                      <a:pt x="3208" y="2627"/>
                    </a:lnTo>
                    <a:lnTo>
                      <a:pt x="3200" y="2623"/>
                    </a:lnTo>
                    <a:lnTo>
                      <a:pt x="3197" y="2622"/>
                    </a:lnTo>
                    <a:lnTo>
                      <a:pt x="3194" y="2634"/>
                    </a:lnTo>
                    <a:lnTo>
                      <a:pt x="3193" y="2652"/>
                    </a:lnTo>
                    <a:lnTo>
                      <a:pt x="3194" y="2665"/>
                    </a:lnTo>
                    <a:lnTo>
                      <a:pt x="3202" y="2678"/>
                    </a:lnTo>
                    <a:lnTo>
                      <a:pt x="3210" y="2690"/>
                    </a:lnTo>
                    <a:lnTo>
                      <a:pt x="3231" y="2704"/>
                    </a:lnTo>
                    <a:lnTo>
                      <a:pt x="3234" y="2704"/>
                    </a:lnTo>
                    <a:lnTo>
                      <a:pt x="3253" y="2696"/>
                    </a:lnTo>
                    <a:lnTo>
                      <a:pt x="3271" y="2691"/>
                    </a:lnTo>
                    <a:lnTo>
                      <a:pt x="3284" y="2686"/>
                    </a:lnTo>
                    <a:lnTo>
                      <a:pt x="3307" y="2680"/>
                    </a:lnTo>
                    <a:lnTo>
                      <a:pt x="3318" y="2666"/>
                    </a:lnTo>
                    <a:lnTo>
                      <a:pt x="3333" y="2652"/>
                    </a:lnTo>
                    <a:lnTo>
                      <a:pt x="3344" y="2660"/>
                    </a:lnTo>
                    <a:lnTo>
                      <a:pt x="3357" y="2660"/>
                    </a:lnTo>
                    <a:lnTo>
                      <a:pt x="3357" y="2655"/>
                    </a:lnTo>
                    <a:lnTo>
                      <a:pt x="3364" y="2660"/>
                    </a:lnTo>
                    <a:lnTo>
                      <a:pt x="3364" y="2661"/>
                    </a:lnTo>
                    <a:lnTo>
                      <a:pt x="3368" y="2665"/>
                    </a:lnTo>
                    <a:lnTo>
                      <a:pt x="3372" y="2655"/>
                    </a:lnTo>
                    <a:lnTo>
                      <a:pt x="3384" y="2665"/>
                    </a:lnTo>
                    <a:lnTo>
                      <a:pt x="3388" y="2666"/>
                    </a:lnTo>
                    <a:lnTo>
                      <a:pt x="3396" y="2665"/>
                    </a:lnTo>
                    <a:lnTo>
                      <a:pt x="3404" y="2655"/>
                    </a:lnTo>
                    <a:lnTo>
                      <a:pt x="3413" y="2649"/>
                    </a:lnTo>
                    <a:lnTo>
                      <a:pt x="3414" y="2649"/>
                    </a:lnTo>
                    <a:lnTo>
                      <a:pt x="3412" y="2643"/>
                    </a:lnTo>
                    <a:lnTo>
                      <a:pt x="3420" y="2636"/>
                    </a:lnTo>
                    <a:lnTo>
                      <a:pt x="3439" y="2628"/>
                    </a:lnTo>
                    <a:lnTo>
                      <a:pt x="3440" y="2622"/>
                    </a:lnTo>
                    <a:lnTo>
                      <a:pt x="3444" y="2609"/>
                    </a:lnTo>
                    <a:lnTo>
                      <a:pt x="3455" y="2603"/>
                    </a:lnTo>
                    <a:lnTo>
                      <a:pt x="3474" y="2600"/>
                    </a:lnTo>
                    <a:lnTo>
                      <a:pt x="3483" y="2596"/>
                    </a:lnTo>
                    <a:lnTo>
                      <a:pt x="3489" y="2604"/>
                    </a:lnTo>
                    <a:lnTo>
                      <a:pt x="3499" y="2597"/>
                    </a:lnTo>
                    <a:lnTo>
                      <a:pt x="3513" y="2593"/>
                    </a:lnTo>
                    <a:lnTo>
                      <a:pt x="3518" y="2584"/>
                    </a:lnTo>
                    <a:lnTo>
                      <a:pt x="3519" y="2581"/>
                    </a:lnTo>
                    <a:lnTo>
                      <a:pt x="3518" y="2576"/>
                    </a:lnTo>
                    <a:lnTo>
                      <a:pt x="3520" y="2571"/>
                    </a:lnTo>
                    <a:lnTo>
                      <a:pt x="3537" y="2543"/>
                    </a:lnTo>
                    <a:lnTo>
                      <a:pt x="3549" y="2528"/>
                    </a:lnTo>
                    <a:lnTo>
                      <a:pt x="3549" y="2528"/>
                    </a:lnTo>
                    <a:lnTo>
                      <a:pt x="3542" y="2525"/>
                    </a:lnTo>
                  </a:path>
                </a:pathLst>
              </a:custGeom>
              <a:solidFill>
                <a:schemeClr val="tx1"/>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58" name="Freeform 290">
                <a:extLst>
                  <a:ext uri="{FF2B5EF4-FFF2-40B4-BE49-F238E27FC236}">
                    <a16:creationId xmlns:a16="http://schemas.microsoft.com/office/drawing/2014/main" id="{05DCF4D8-64EE-F0FA-EAC4-86D116ED58D9}"/>
                  </a:ext>
                </a:extLst>
              </p:cNvPr>
              <p:cNvSpPr>
                <a:spLocks noChangeArrowheads="1"/>
              </p:cNvSpPr>
              <p:nvPr/>
            </p:nvSpPr>
            <p:spPr bwMode="auto">
              <a:xfrm>
                <a:off x="8504105" y="2120911"/>
                <a:ext cx="158925" cy="148537"/>
              </a:xfrm>
              <a:custGeom>
                <a:avLst/>
                <a:gdLst>
                  <a:gd name="T0" fmla="*/ 660 w 673"/>
                  <a:gd name="T1" fmla="*/ 215 h 629"/>
                  <a:gd name="T2" fmla="*/ 568 w 673"/>
                  <a:gd name="T3" fmla="*/ 9 h 629"/>
                  <a:gd name="T4" fmla="*/ 327 w 673"/>
                  <a:gd name="T5" fmla="*/ 70 h 629"/>
                  <a:gd name="T6" fmla="*/ 308 w 673"/>
                  <a:gd name="T7" fmla="*/ 71 h 629"/>
                  <a:gd name="T8" fmla="*/ 266 w 673"/>
                  <a:gd name="T9" fmla="*/ 91 h 629"/>
                  <a:gd name="T10" fmla="*/ 233 w 673"/>
                  <a:gd name="T11" fmla="*/ 88 h 629"/>
                  <a:gd name="T12" fmla="*/ 0 w 673"/>
                  <a:gd name="T13" fmla="*/ 136 h 629"/>
                  <a:gd name="T14" fmla="*/ 97 w 673"/>
                  <a:gd name="T15" fmla="*/ 526 h 629"/>
                  <a:gd name="T16" fmla="*/ 23 w 673"/>
                  <a:gd name="T17" fmla="*/ 603 h 629"/>
                  <a:gd name="T18" fmla="*/ 56 w 673"/>
                  <a:gd name="T19" fmla="*/ 624 h 629"/>
                  <a:gd name="T20" fmla="*/ 73 w 673"/>
                  <a:gd name="T21" fmla="*/ 622 h 629"/>
                  <a:gd name="T22" fmla="*/ 79 w 673"/>
                  <a:gd name="T23" fmla="*/ 617 h 629"/>
                  <a:gd name="T24" fmla="*/ 90 w 673"/>
                  <a:gd name="T25" fmla="*/ 604 h 629"/>
                  <a:gd name="T26" fmla="*/ 104 w 673"/>
                  <a:gd name="T27" fmla="*/ 597 h 629"/>
                  <a:gd name="T28" fmla="*/ 134 w 673"/>
                  <a:gd name="T29" fmla="*/ 567 h 629"/>
                  <a:gd name="T30" fmla="*/ 143 w 673"/>
                  <a:gd name="T31" fmla="*/ 555 h 629"/>
                  <a:gd name="T32" fmla="*/ 159 w 673"/>
                  <a:gd name="T33" fmla="*/ 542 h 629"/>
                  <a:gd name="T34" fmla="*/ 172 w 673"/>
                  <a:gd name="T35" fmla="*/ 538 h 629"/>
                  <a:gd name="T36" fmla="*/ 186 w 673"/>
                  <a:gd name="T37" fmla="*/ 516 h 629"/>
                  <a:gd name="T38" fmla="*/ 201 w 673"/>
                  <a:gd name="T39" fmla="*/ 510 h 629"/>
                  <a:gd name="T40" fmla="*/ 219 w 673"/>
                  <a:gd name="T41" fmla="*/ 512 h 629"/>
                  <a:gd name="T42" fmla="*/ 226 w 673"/>
                  <a:gd name="T43" fmla="*/ 501 h 629"/>
                  <a:gd name="T44" fmla="*/ 237 w 673"/>
                  <a:gd name="T45" fmla="*/ 489 h 629"/>
                  <a:gd name="T46" fmla="*/ 247 w 673"/>
                  <a:gd name="T47" fmla="*/ 480 h 629"/>
                  <a:gd name="T48" fmla="*/ 259 w 673"/>
                  <a:gd name="T49" fmla="*/ 473 h 629"/>
                  <a:gd name="T50" fmla="*/ 275 w 673"/>
                  <a:gd name="T51" fmla="*/ 442 h 629"/>
                  <a:gd name="T52" fmla="*/ 286 w 673"/>
                  <a:gd name="T53" fmla="*/ 421 h 629"/>
                  <a:gd name="T54" fmla="*/ 302 w 673"/>
                  <a:gd name="T55" fmla="*/ 443 h 629"/>
                  <a:gd name="T56" fmla="*/ 328 w 673"/>
                  <a:gd name="T57" fmla="*/ 438 h 629"/>
                  <a:gd name="T58" fmla="*/ 336 w 673"/>
                  <a:gd name="T59" fmla="*/ 431 h 629"/>
                  <a:gd name="T60" fmla="*/ 360 w 673"/>
                  <a:gd name="T61" fmla="*/ 425 h 629"/>
                  <a:gd name="T62" fmla="*/ 372 w 673"/>
                  <a:gd name="T63" fmla="*/ 428 h 629"/>
                  <a:gd name="T64" fmla="*/ 401 w 673"/>
                  <a:gd name="T65" fmla="*/ 407 h 629"/>
                  <a:gd name="T66" fmla="*/ 425 w 673"/>
                  <a:gd name="T67" fmla="*/ 410 h 629"/>
                  <a:gd name="T68" fmla="*/ 438 w 673"/>
                  <a:gd name="T69" fmla="*/ 405 h 629"/>
                  <a:gd name="T70" fmla="*/ 445 w 673"/>
                  <a:gd name="T71" fmla="*/ 399 h 629"/>
                  <a:gd name="T72" fmla="*/ 464 w 673"/>
                  <a:gd name="T73" fmla="*/ 388 h 629"/>
                  <a:gd name="T74" fmla="*/ 482 w 673"/>
                  <a:gd name="T75" fmla="*/ 377 h 629"/>
                  <a:gd name="T76" fmla="*/ 471 w 673"/>
                  <a:gd name="T77" fmla="*/ 368 h 629"/>
                  <a:gd name="T78" fmla="*/ 479 w 673"/>
                  <a:gd name="T79" fmla="*/ 347 h 629"/>
                  <a:gd name="T80" fmla="*/ 495 w 673"/>
                  <a:gd name="T81" fmla="*/ 356 h 629"/>
                  <a:gd name="T82" fmla="*/ 501 w 673"/>
                  <a:gd name="T83" fmla="*/ 369 h 629"/>
                  <a:gd name="T84" fmla="*/ 505 w 673"/>
                  <a:gd name="T85" fmla="*/ 374 h 629"/>
                  <a:gd name="T86" fmla="*/ 516 w 673"/>
                  <a:gd name="T87" fmla="*/ 377 h 629"/>
                  <a:gd name="T88" fmla="*/ 541 w 673"/>
                  <a:gd name="T89" fmla="*/ 359 h 629"/>
                  <a:gd name="T90" fmla="*/ 558 w 673"/>
                  <a:gd name="T91" fmla="*/ 348 h 629"/>
                  <a:gd name="T92" fmla="*/ 575 w 673"/>
                  <a:gd name="T93" fmla="*/ 348 h 629"/>
                  <a:gd name="T94" fmla="*/ 585 w 673"/>
                  <a:gd name="T95" fmla="*/ 324 h 629"/>
                  <a:gd name="T96" fmla="*/ 625 w 673"/>
                  <a:gd name="T97" fmla="*/ 320 h 629"/>
                  <a:gd name="T98" fmla="*/ 653 w 673"/>
                  <a:gd name="T99" fmla="*/ 311 h 629"/>
                  <a:gd name="T100" fmla="*/ 669 w 673"/>
                  <a:gd name="T101" fmla="*/ 313 h 629"/>
                  <a:gd name="T102" fmla="*/ 669 w 673"/>
                  <a:gd name="T103" fmla="*/ 275 h 6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3" h="629">
                    <a:moveTo>
                      <a:pt x="672" y="273"/>
                    </a:moveTo>
                    <a:lnTo>
                      <a:pt x="660" y="215"/>
                    </a:lnTo>
                    <a:lnTo>
                      <a:pt x="602" y="0"/>
                    </a:lnTo>
                    <a:lnTo>
                      <a:pt x="568" y="9"/>
                    </a:lnTo>
                    <a:lnTo>
                      <a:pt x="334" y="64"/>
                    </a:lnTo>
                    <a:lnTo>
                      <a:pt x="327" y="70"/>
                    </a:lnTo>
                    <a:lnTo>
                      <a:pt x="318" y="71"/>
                    </a:lnTo>
                    <a:lnTo>
                      <a:pt x="308" y="71"/>
                    </a:lnTo>
                    <a:lnTo>
                      <a:pt x="266" y="81"/>
                    </a:lnTo>
                    <a:lnTo>
                      <a:pt x="266" y="91"/>
                    </a:lnTo>
                    <a:lnTo>
                      <a:pt x="237" y="102"/>
                    </a:lnTo>
                    <a:lnTo>
                      <a:pt x="233" y="88"/>
                    </a:lnTo>
                    <a:lnTo>
                      <a:pt x="197" y="95"/>
                    </a:lnTo>
                    <a:lnTo>
                      <a:pt x="0" y="136"/>
                    </a:lnTo>
                    <a:lnTo>
                      <a:pt x="62" y="492"/>
                    </a:lnTo>
                    <a:lnTo>
                      <a:pt x="97" y="526"/>
                    </a:lnTo>
                    <a:lnTo>
                      <a:pt x="88" y="538"/>
                    </a:lnTo>
                    <a:lnTo>
                      <a:pt x="23" y="603"/>
                    </a:lnTo>
                    <a:lnTo>
                      <a:pt x="51" y="628"/>
                    </a:lnTo>
                    <a:lnTo>
                      <a:pt x="56" y="624"/>
                    </a:lnTo>
                    <a:lnTo>
                      <a:pt x="59" y="616"/>
                    </a:lnTo>
                    <a:lnTo>
                      <a:pt x="73" y="622"/>
                    </a:lnTo>
                    <a:lnTo>
                      <a:pt x="75" y="622"/>
                    </a:lnTo>
                    <a:lnTo>
                      <a:pt x="79" y="617"/>
                    </a:lnTo>
                    <a:lnTo>
                      <a:pt x="88" y="602"/>
                    </a:lnTo>
                    <a:lnTo>
                      <a:pt x="90" y="604"/>
                    </a:lnTo>
                    <a:lnTo>
                      <a:pt x="93" y="595"/>
                    </a:lnTo>
                    <a:lnTo>
                      <a:pt x="104" y="597"/>
                    </a:lnTo>
                    <a:lnTo>
                      <a:pt x="104" y="597"/>
                    </a:lnTo>
                    <a:lnTo>
                      <a:pt x="134" y="567"/>
                    </a:lnTo>
                    <a:lnTo>
                      <a:pt x="135" y="562"/>
                    </a:lnTo>
                    <a:lnTo>
                      <a:pt x="143" y="555"/>
                    </a:lnTo>
                    <a:lnTo>
                      <a:pt x="156" y="548"/>
                    </a:lnTo>
                    <a:lnTo>
                      <a:pt x="159" y="542"/>
                    </a:lnTo>
                    <a:lnTo>
                      <a:pt x="166" y="538"/>
                    </a:lnTo>
                    <a:lnTo>
                      <a:pt x="172" y="538"/>
                    </a:lnTo>
                    <a:lnTo>
                      <a:pt x="176" y="539"/>
                    </a:lnTo>
                    <a:lnTo>
                      <a:pt x="186" y="516"/>
                    </a:lnTo>
                    <a:lnTo>
                      <a:pt x="193" y="520"/>
                    </a:lnTo>
                    <a:lnTo>
                      <a:pt x="201" y="510"/>
                    </a:lnTo>
                    <a:lnTo>
                      <a:pt x="207" y="507"/>
                    </a:lnTo>
                    <a:lnTo>
                      <a:pt x="219" y="512"/>
                    </a:lnTo>
                    <a:lnTo>
                      <a:pt x="223" y="510"/>
                    </a:lnTo>
                    <a:lnTo>
                      <a:pt x="226" y="501"/>
                    </a:lnTo>
                    <a:lnTo>
                      <a:pt x="231" y="494"/>
                    </a:lnTo>
                    <a:lnTo>
                      <a:pt x="237" y="489"/>
                    </a:lnTo>
                    <a:lnTo>
                      <a:pt x="239" y="486"/>
                    </a:lnTo>
                    <a:lnTo>
                      <a:pt x="247" y="480"/>
                    </a:lnTo>
                    <a:lnTo>
                      <a:pt x="258" y="476"/>
                    </a:lnTo>
                    <a:lnTo>
                      <a:pt x="259" y="473"/>
                    </a:lnTo>
                    <a:lnTo>
                      <a:pt x="265" y="459"/>
                    </a:lnTo>
                    <a:lnTo>
                      <a:pt x="275" y="442"/>
                    </a:lnTo>
                    <a:lnTo>
                      <a:pt x="278" y="435"/>
                    </a:lnTo>
                    <a:lnTo>
                      <a:pt x="286" y="421"/>
                    </a:lnTo>
                    <a:lnTo>
                      <a:pt x="297" y="430"/>
                    </a:lnTo>
                    <a:lnTo>
                      <a:pt x="302" y="443"/>
                    </a:lnTo>
                    <a:lnTo>
                      <a:pt x="325" y="437"/>
                    </a:lnTo>
                    <a:lnTo>
                      <a:pt x="328" y="438"/>
                    </a:lnTo>
                    <a:lnTo>
                      <a:pt x="332" y="433"/>
                    </a:lnTo>
                    <a:lnTo>
                      <a:pt x="336" y="431"/>
                    </a:lnTo>
                    <a:lnTo>
                      <a:pt x="351" y="426"/>
                    </a:lnTo>
                    <a:lnTo>
                      <a:pt x="360" y="425"/>
                    </a:lnTo>
                    <a:lnTo>
                      <a:pt x="371" y="429"/>
                    </a:lnTo>
                    <a:lnTo>
                      <a:pt x="372" y="428"/>
                    </a:lnTo>
                    <a:lnTo>
                      <a:pt x="377" y="419"/>
                    </a:lnTo>
                    <a:lnTo>
                      <a:pt x="401" y="407"/>
                    </a:lnTo>
                    <a:lnTo>
                      <a:pt x="412" y="407"/>
                    </a:lnTo>
                    <a:lnTo>
                      <a:pt x="425" y="410"/>
                    </a:lnTo>
                    <a:lnTo>
                      <a:pt x="427" y="408"/>
                    </a:lnTo>
                    <a:lnTo>
                      <a:pt x="438" y="405"/>
                    </a:lnTo>
                    <a:lnTo>
                      <a:pt x="439" y="406"/>
                    </a:lnTo>
                    <a:lnTo>
                      <a:pt x="445" y="399"/>
                    </a:lnTo>
                    <a:lnTo>
                      <a:pt x="455" y="391"/>
                    </a:lnTo>
                    <a:lnTo>
                      <a:pt x="464" y="388"/>
                    </a:lnTo>
                    <a:lnTo>
                      <a:pt x="481" y="390"/>
                    </a:lnTo>
                    <a:lnTo>
                      <a:pt x="482" y="377"/>
                    </a:lnTo>
                    <a:lnTo>
                      <a:pt x="480" y="374"/>
                    </a:lnTo>
                    <a:lnTo>
                      <a:pt x="471" y="368"/>
                    </a:lnTo>
                    <a:lnTo>
                      <a:pt x="456" y="350"/>
                    </a:lnTo>
                    <a:lnTo>
                      <a:pt x="479" y="347"/>
                    </a:lnTo>
                    <a:lnTo>
                      <a:pt x="489" y="351"/>
                    </a:lnTo>
                    <a:lnTo>
                      <a:pt x="495" y="356"/>
                    </a:lnTo>
                    <a:lnTo>
                      <a:pt x="500" y="364"/>
                    </a:lnTo>
                    <a:lnTo>
                      <a:pt x="501" y="369"/>
                    </a:lnTo>
                    <a:lnTo>
                      <a:pt x="501" y="374"/>
                    </a:lnTo>
                    <a:lnTo>
                      <a:pt x="505" y="374"/>
                    </a:lnTo>
                    <a:lnTo>
                      <a:pt x="510" y="376"/>
                    </a:lnTo>
                    <a:lnTo>
                      <a:pt x="516" y="377"/>
                    </a:lnTo>
                    <a:lnTo>
                      <a:pt x="536" y="358"/>
                    </a:lnTo>
                    <a:lnTo>
                      <a:pt x="541" y="359"/>
                    </a:lnTo>
                    <a:lnTo>
                      <a:pt x="540" y="351"/>
                    </a:lnTo>
                    <a:lnTo>
                      <a:pt x="558" y="348"/>
                    </a:lnTo>
                    <a:lnTo>
                      <a:pt x="572" y="349"/>
                    </a:lnTo>
                    <a:lnTo>
                      <a:pt x="575" y="348"/>
                    </a:lnTo>
                    <a:lnTo>
                      <a:pt x="574" y="335"/>
                    </a:lnTo>
                    <a:lnTo>
                      <a:pt x="585" y="324"/>
                    </a:lnTo>
                    <a:lnTo>
                      <a:pt x="607" y="336"/>
                    </a:lnTo>
                    <a:lnTo>
                      <a:pt x="625" y="320"/>
                    </a:lnTo>
                    <a:lnTo>
                      <a:pt x="628" y="318"/>
                    </a:lnTo>
                    <a:lnTo>
                      <a:pt x="653" y="311"/>
                    </a:lnTo>
                    <a:lnTo>
                      <a:pt x="661" y="310"/>
                    </a:lnTo>
                    <a:lnTo>
                      <a:pt x="669" y="313"/>
                    </a:lnTo>
                    <a:lnTo>
                      <a:pt x="666" y="292"/>
                    </a:lnTo>
                    <a:lnTo>
                      <a:pt x="669" y="275"/>
                    </a:lnTo>
                    <a:lnTo>
                      <a:pt x="672" y="273"/>
                    </a:lnTo>
                  </a:path>
                </a:pathLst>
              </a:custGeom>
              <a:solidFill>
                <a:srgbClr val="B1DDF6"/>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59" name="Freeform 302">
                <a:extLst>
                  <a:ext uri="{FF2B5EF4-FFF2-40B4-BE49-F238E27FC236}">
                    <a16:creationId xmlns:a16="http://schemas.microsoft.com/office/drawing/2014/main" id="{BB0FC3A0-5D08-B6B3-CE47-1774CA57AB3E}"/>
                  </a:ext>
                </a:extLst>
              </p:cNvPr>
              <p:cNvSpPr>
                <a:spLocks noChangeArrowheads="1"/>
              </p:cNvSpPr>
              <p:nvPr/>
            </p:nvSpPr>
            <p:spPr bwMode="auto">
              <a:xfrm>
                <a:off x="7307495" y="3161712"/>
                <a:ext cx="363553" cy="573376"/>
              </a:xfrm>
              <a:custGeom>
                <a:avLst/>
                <a:gdLst>
                  <a:gd name="T0" fmla="*/ 534 w 1542"/>
                  <a:gd name="T1" fmla="*/ 2276 h 2435"/>
                  <a:gd name="T2" fmla="*/ 544 w 1542"/>
                  <a:gd name="T3" fmla="*/ 2224 h 2435"/>
                  <a:gd name="T4" fmla="*/ 497 w 1542"/>
                  <a:gd name="T5" fmla="*/ 2192 h 2435"/>
                  <a:gd name="T6" fmla="*/ 443 w 1542"/>
                  <a:gd name="T7" fmla="*/ 2135 h 2435"/>
                  <a:gd name="T8" fmla="*/ 446 w 1542"/>
                  <a:gd name="T9" fmla="*/ 2089 h 2435"/>
                  <a:gd name="T10" fmla="*/ 1540 w 1542"/>
                  <a:gd name="T11" fmla="*/ 1915 h 2435"/>
                  <a:gd name="T12" fmla="*/ 1527 w 1542"/>
                  <a:gd name="T13" fmla="*/ 1883 h 2435"/>
                  <a:gd name="T14" fmla="*/ 1486 w 1542"/>
                  <a:gd name="T15" fmla="*/ 1842 h 2435"/>
                  <a:gd name="T16" fmla="*/ 1475 w 1542"/>
                  <a:gd name="T17" fmla="*/ 1796 h 2435"/>
                  <a:gd name="T18" fmla="*/ 1481 w 1542"/>
                  <a:gd name="T19" fmla="*/ 1716 h 2435"/>
                  <a:gd name="T20" fmla="*/ 1486 w 1542"/>
                  <a:gd name="T21" fmla="*/ 1671 h 2435"/>
                  <a:gd name="T22" fmla="*/ 1478 w 1542"/>
                  <a:gd name="T23" fmla="*/ 1644 h 2435"/>
                  <a:gd name="T24" fmla="*/ 1449 w 1542"/>
                  <a:gd name="T25" fmla="*/ 1592 h 2435"/>
                  <a:gd name="T26" fmla="*/ 1428 w 1542"/>
                  <a:gd name="T27" fmla="*/ 1484 h 2435"/>
                  <a:gd name="T28" fmla="*/ 1442 w 1542"/>
                  <a:gd name="T29" fmla="*/ 1409 h 2435"/>
                  <a:gd name="T30" fmla="*/ 1444 w 1542"/>
                  <a:gd name="T31" fmla="*/ 1364 h 2435"/>
                  <a:gd name="T32" fmla="*/ 1469 w 1542"/>
                  <a:gd name="T33" fmla="*/ 1329 h 2435"/>
                  <a:gd name="T34" fmla="*/ 1490 w 1542"/>
                  <a:gd name="T35" fmla="*/ 1311 h 2435"/>
                  <a:gd name="T36" fmla="*/ 1493 w 1542"/>
                  <a:gd name="T37" fmla="*/ 1292 h 2435"/>
                  <a:gd name="T38" fmla="*/ 1455 w 1542"/>
                  <a:gd name="T39" fmla="*/ 1269 h 2435"/>
                  <a:gd name="T40" fmla="*/ 1459 w 1542"/>
                  <a:gd name="T41" fmla="*/ 1227 h 2435"/>
                  <a:gd name="T42" fmla="*/ 1432 w 1542"/>
                  <a:gd name="T43" fmla="*/ 1171 h 2435"/>
                  <a:gd name="T44" fmla="*/ 1386 w 1542"/>
                  <a:gd name="T45" fmla="*/ 1118 h 2435"/>
                  <a:gd name="T46" fmla="*/ 1363 w 1542"/>
                  <a:gd name="T47" fmla="*/ 1060 h 2435"/>
                  <a:gd name="T48" fmla="*/ 1348 w 1542"/>
                  <a:gd name="T49" fmla="*/ 1037 h 2435"/>
                  <a:gd name="T50" fmla="*/ 1327 w 1542"/>
                  <a:gd name="T51" fmla="*/ 978 h 2435"/>
                  <a:gd name="T52" fmla="*/ 10 w 1542"/>
                  <a:gd name="T53" fmla="*/ 130 h 2435"/>
                  <a:gd name="T54" fmla="*/ 37 w 1542"/>
                  <a:gd name="T55" fmla="*/ 1660 h 2435"/>
                  <a:gd name="T56" fmla="*/ 173 w 1542"/>
                  <a:gd name="T57" fmla="*/ 2378 h 2435"/>
                  <a:gd name="T58" fmla="*/ 223 w 1542"/>
                  <a:gd name="T59" fmla="*/ 2386 h 2435"/>
                  <a:gd name="T60" fmla="*/ 257 w 1542"/>
                  <a:gd name="T61" fmla="*/ 2373 h 2435"/>
                  <a:gd name="T62" fmla="*/ 256 w 1542"/>
                  <a:gd name="T63" fmla="*/ 2318 h 2435"/>
                  <a:gd name="T64" fmla="*/ 262 w 1542"/>
                  <a:gd name="T65" fmla="*/ 2282 h 2435"/>
                  <a:gd name="T66" fmla="*/ 270 w 1542"/>
                  <a:gd name="T67" fmla="*/ 2246 h 2435"/>
                  <a:gd name="T68" fmla="*/ 278 w 1542"/>
                  <a:gd name="T69" fmla="*/ 2220 h 2435"/>
                  <a:gd name="T70" fmla="*/ 299 w 1542"/>
                  <a:gd name="T71" fmla="*/ 2210 h 2435"/>
                  <a:gd name="T72" fmla="*/ 311 w 1542"/>
                  <a:gd name="T73" fmla="*/ 2225 h 2435"/>
                  <a:gd name="T74" fmla="*/ 352 w 1542"/>
                  <a:gd name="T75" fmla="*/ 2287 h 2435"/>
                  <a:gd name="T76" fmla="*/ 342 w 1542"/>
                  <a:gd name="T77" fmla="*/ 2323 h 2435"/>
                  <a:gd name="T78" fmla="*/ 352 w 1542"/>
                  <a:gd name="T79" fmla="*/ 2344 h 2435"/>
                  <a:gd name="T80" fmla="*/ 377 w 1542"/>
                  <a:gd name="T81" fmla="*/ 2352 h 2435"/>
                  <a:gd name="T82" fmla="*/ 398 w 1542"/>
                  <a:gd name="T83" fmla="*/ 2366 h 2435"/>
                  <a:gd name="T84" fmla="*/ 430 w 1542"/>
                  <a:gd name="T85" fmla="*/ 2423 h 2435"/>
                  <a:gd name="T86" fmla="*/ 476 w 1542"/>
                  <a:gd name="T87" fmla="*/ 2409 h 2435"/>
                  <a:gd name="T88" fmla="*/ 471 w 1542"/>
                  <a:gd name="T89" fmla="*/ 2368 h 2435"/>
                  <a:gd name="T90" fmla="*/ 505 w 1542"/>
                  <a:gd name="T91" fmla="*/ 2384 h 2435"/>
                  <a:gd name="T92" fmla="*/ 525 w 1542"/>
                  <a:gd name="T93" fmla="*/ 2365 h 2435"/>
                  <a:gd name="T94" fmla="*/ 543 w 1542"/>
                  <a:gd name="T95" fmla="*/ 2339 h 2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542" h="2435">
                    <a:moveTo>
                      <a:pt x="545" y="2311"/>
                    </a:moveTo>
                    <a:lnTo>
                      <a:pt x="544" y="2301"/>
                    </a:lnTo>
                    <a:lnTo>
                      <a:pt x="537" y="2286"/>
                    </a:lnTo>
                    <a:lnTo>
                      <a:pt x="534" y="2276"/>
                    </a:lnTo>
                    <a:lnTo>
                      <a:pt x="536" y="2267"/>
                    </a:lnTo>
                    <a:lnTo>
                      <a:pt x="542" y="2253"/>
                    </a:lnTo>
                    <a:lnTo>
                      <a:pt x="544" y="2240"/>
                    </a:lnTo>
                    <a:lnTo>
                      <a:pt x="544" y="2224"/>
                    </a:lnTo>
                    <a:lnTo>
                      <a:pt x="544" y="2216"/>
                    </a:lnTo>
                    <a:lnTo>
                      <a:pt x="541" y="2214"/>
                    </a:lnTo>
                    <a:lnTo>
                      <a:pt x="505" y="2197"/>
                    </a:lnTo>
                    <a:lnTo>
                      <a:pt x="497" y="2192"/>
                    </a:lnTo>
                    <a:lnTo>
                      <a:pt x="490" y="2184"/>
                    </a:lnTo>
                    <a:lnTo>
                      <a:pt x="476" y="2165"/>
                    </a:lnTo>
                    <a:lnTo>
                      <a:pt x="454" y="2148"/>
                    </a:lnTo>
                    <a:lnTo>
                      <a:pt x="443" y="2135"/>
                    </a:lnTo>
                    <a:lnTo>
                      <a:pt x="440" y="2130"/>
                    </a:lnTo>
                    <a:lnTo>
                      <a:pt x="437" y="2119"/>
                    </a:lnTo>
                    <a:lnTo>
                      <a:pt x="439" y="2109"/>
                    </a:lnTo>
                    <a:lnTo>
                      <a:pt x="446" y="2089"/>
                    </a:lnTo>
                    <a:lnTo>
                      <a:pt x="442" y="2065"/>
                    </a:lnTo>
                    <a:lnTo>
                      <a:pt x="446" y="2051"/>
                    </a:lnTo>
                    <a:lnTo>
                      <a:pt x="1209" y="1959"/>
                    </a:lnTo>
                    <a:lnTo>
                      <a:pt x="1540" y="1915"/>
                    </a:lnTo>
                    <a:lnTo>
                      <a:pt x="1541" y="1913"/>
                    </a:lnTo>
                    <a:lnTo>
                      <a:pt x="1541" y="1911"/>
                    </a:lnTo>
                    <a:lnTo>
                      <a:pt x="1535" y="1905"/>
                    </a:lnTo>
                    <a:lnTo>
                      <a:pt x="1527" y="1883"/>
                    </a:lnTo>
                    <a:lnTo>
                      <a:pt x="1515" y="1865"/>
                    </a:lnTo>
                    <a:lnTo>
                      <a:pt x="1503" y="1854"/>
                    </a:lnTo>
                    <a:lnTo>
                      <a:pt x="1493" y="1849"/>
                    </a:lnTo>
                    <a:lnTo>
                      <a:pt x="1486" y="1842"/>
                    </a:lnTo>
                    <a:lnTo>
                      <a:pt x="1484" y="1832"/>
                    </a:lnTo>
                    <a:lnTo>
                      <a:pt x="1482" y="1810"/>
                    </a:lnTo>
                    <a:lnTo>
                      <a:pt x="1478" y="1802"/>
                    </a:lnTo>
                    <a:lnTo>
                      <a:pt x="1475" y="1796"/>
                    </a:lnTo>
                    <a:lnTo>
                      <a:pt x="1477" y="1786"/>
                    </a:lnTo>
                    <a:lnTo>
                      <a:pt x="1482" y="1776"/>
                    </a:lnTo>
                    <a:lnTo>
                      <a:pt x="1479" y="1739"/>
                    </a:lnTo>
                    <a:lnTo>
                      <a:pt x="1481" y="1716"/>
                    </a:lnTo>
                    <a:lnTo>
                      <a:pt x="1486" y="1707"/>
                    </a:lnTo>
                    <a:lnTo>
                      <a:pt x="1480" y="1695"/>
                    </a:lnTo>
                    <a:lnTo>
                      <a:pt x="1482" y="1682"/>
                    </a:lnTo>
                    <a:lnTo>
                      <a:pt x="1486" y="1671"/>
                    </a:lnTo>
                    <a:lnTo>
                      <a:pt x="1486" y="1662"/>
                    </a:lnTo>
                    <a:lnTo>
                      <a:pt x="1485" y="1657"/>
                    </a:lnTo>
                    <a:lnTo>
                      <a:pt x="1480" y="1649"/>
                    </a:lnTo>
                    <a:lnTo>
                      <a:pt x="1478" y="1644"/>
                    </a:lnTo>
                    <a:lnTo>
                      <a:pt x="1474" y="1624"/>
                    </a:lnTo>
                    <a:lnTo>
                      <a:pt x="1470" y="1617"/>
                    </a:lnTo>
                    <a:lnTo>
                      <a:pt x="1454" y="1601"/>
                    </a:lnTo>
                    <a:lnTo>
                      <a:pt x="1449" y="1592"/>
                    </a:lnTo>
                    <a:lnTo>
                      <a:pt x="1425" y="1526"/>
                    </a:lnTo>
                    <a:lnTo>
                      <a:pt x="1426" y="1513"/>
                    </a:lnTo>
                    <a:lnTo>
                      <a:pt x="1426" y="1511"/>
                    </a:lnTo>
                    <a:lnTo>
                      <a:pt x="1428" y="1484"/>
                    </a:lnTo>
                    <a:lnTo>
                      <a:pt x="1434" y="1463"/>
                    </a:lnTo>
                    <a:lnTo>
                      <a:pt x="1448" y="1431"/>
                    </a:lnTo>
                    <a:lnTo>
                      <a:pt x="1447" y="1421"/>
                    </a:lnTo>
                    <a:lnTo>
                      <a:pt x="1442" y="1409"/>
                    </a:lnTo>
                    <a:lnTo>
                      <a:pt x="1443" y="1395"/>
                    </a:lnTo>
                    <a:lnTo>
                      <a:pt x="1445" y="1387"/>
                    </a:lnTo>
                    <a:lnTo>
                      <a:pt x="1446" y="1381"/>
                    </a:lnTo>
                    <a:lnTo>
                      <a:pt x="1444" y="1364"/>
                    </a:lnTo>
                    <a:lnTo>
                      <a:pt x="1448" y="1346"/>
                    </a:lnTo>
                    <a:lnTo>
                      <a:pt x="1453" y="1337"/>
                    </a:lnTo>
                    <a:lnTo>
                      <a:pt x="1458" y="1334"/>
                    </a:lnTo>
                    <a:lnTo>
                      <a:pt x="1469" y="1329"/>
                    </a:lnTo>
                    <a:lnTo>
                      <a:pt x="1468" y="1329"/>
                    </a:lnTo>
                    <a:lnTo>
                      <a:pt x="1471" y="1314"/>
                    </a:lnTo>
                    <a:lnTo>
                      <a:pt x="1483" y="1309"/>
                    </a:lnTo>
                    <a:lnTo>
                      <a:pt x="1490" y="1311"/>
                    </a:lnTo>
                    <a:lnTo>
                      <a:pt x="1490" y="1310"/>
                    </a:lnTo>
                    <a:lnTo>
                      <a:pt x="1482" y="1296"/>
                    </a:lnTo>
                    <a:lnTo>
                      <a:pt x="1495" y="1294"/>
                    </a:lnTo>
                    <a:lnTo>
                      <a:pt x="1493" y="1292"/>
                    </a:lnTo>
                    <a:lnTo>
                      <a:pt x="1491" y="1288"/>
                    </a:lnTo>
                    <a:lnTo>
                      <a:pt x="1488" y="1287"/>
                    </a:lnTo>
                    <a:lnTo>
                      <a:pt x="1466" y="1277"/>
                    </a:lnTo>
                    <a:lnTo>
                      <a:pt x="1455" y="1269"/>
                    </a:lnTo>
                    <a:lnTo>
                      <a:pt x="1450" y="1254"/>
                    </a:lnTo>
                    <a:lnTo>
                      <a:pt x="1457" y="1244"/>
                    </a:lnTo>
                    <a:lnTo>
                      <a:pt x="1455" y="1240"/>
                    </a:lnTo>
                    <a:lnTo>
                      <a:pt x="1459" y="1227"/>
                    </a:lnTo>
                    <a:lnTo>
                      <a:pt x="1458" y="1218"/>
                    </a:lnTo>
                    <a:lnTo>
                      <a:pt x="1443" y="1197"/>
                    </a:lnTo>
                    <a:lnTo>
                      <a:pt x="1438" y="1177"/>
                    </a:lnTo>
                    <a:lnTo>
                      <a:pt x="1432" y="1171"/>
                    </a:lnTo>
                    <a:lnTo>
                      <a:pt x="1396" y="1135"/>
                    </a:lnTo>
                    <a:lnTo>
                      <a:pt x="1398" y="1129"/>
                    </a:lnTo>
                    <a:lnTo>
                      <a:pt x="1392" y="1126"/>
                    </a:lnTo>
                    <a:lnTo>
                      <a:pt x="1386" y="1118"/>
                    </a:lnTo>
                    <a:lnTo>
                      <a:pt x="1385" y="1103"/>
                    </a:lnTo>
                    <a:lnTo>
                      <a:pt x="1380" y="1095"/>
                    </a:lnTo>
                    <a:lnTo>
                      <a:pt x="1375" y="1078"/>
                    </a:lnTo>
                    <a:lnTo>
                      <a:pt x="1363" y="1060"/>
                    </a:lnTo>
                    <a:lnTo>
                      <a:pt x="1365" y="1056"/>
                    </a:lnTo>
                    <a:lnTo>
                      <a:pt x="1354" y="1047"/>
                    </a:lnTo>
                    <a:lnTo>
                      <a:pt x="1350" y="1042"/>
                    </a:lnTo>
                    <a:lnTo>
                      <a:pt x="1348" y="1037"/>
                    </a:lnTo>
                    <a:lnTo>
                      <a:pt x="1346" y="1032"/>
                    </a:lnTo>
                    <a:lnTo>
                      <a:pt x="1345" y="1018"/>
                    </a:lnTo>
                    <a:lnTo>
                      <a:pt x="1327" y="983"/>
                    </a:lnTo>
                    <a:lnTo>
                      <a:pt x="1327" y="978"/>
                    </a:lnTo>
                    <a:lnTo>
                      <a:pt x="1022" y="0"/>
                    </a:lnTo>
                    <a:lnTo>
                      <a:pt x="199" y="90"/>
                    </a:lnTo>
                    <a:lnTo>
                      <a:pt x="0" y="109"/>
                    </a:lnTo>
                    <a:lnTo>
                      <a:pt x="10" y="130"/>
                    </a:lnTo>
                    <a:lnTo>
                      <a:pt x="19" y="141"/>
                    </a:lnTo>
                    <a:lnTo>
                      <a:pt x="30" y="147"/>
                    </a:lnTo>
                    <a:lnTo>
                      <a:pt x="43" y="147"/>
                    </a:lnTo>
                    <a:lnTo>
                      <a:pt x="37" y="1660"/>
                    </a:lnTo>
                    <a:lnTo>
                      <a:pt x="149" y="2386"/>
                    </a:lnTo>
                    <a:lnTo>
                      <a:pt x="150" y="2386"/>
                    </a:lnTo>
                    <a:lnTo>
                      <a:pt x="159" y="2380"/>
                    </a:lnTo>
                    <a:lnTo>
                      <a:pt x="173" y="2378"/>
                    </a:lnTo>
                    <a:lnTo>
                      <a:pt x="175" y="2381"/>
                    </a:lnTo>
                    <a:lnTo>
                      <a:pt x="175" y="2375"/>
                    </a:lnTo>
                    <a:lnTo>
                      <a:pt x="198" y="2384"/>
                    </a:lnTo>
                    <a:lnTo>
                      <a:pt x="223" y="2386"/>
                    </a:lnTo>
                    <a:lnTo>
                      <a:pt x="245" y="2392"/>
                    </a:lnTo>
                    <a:lnTo>
                      <a:pt x="241" y="2406"/>
                    </a:lnTo>
                    <a:lnTo>
                      <a:pt x="257" y="2405"/>
                    </a:lnTo>
                    <a:lnTo>
                      <a:pt x="257" y="2373"/>
                    </a:lnTo>
                    <a:lnTo>
                      <a:pt x="254" y="2353"/>
                    </a:lnTo>
                    <a:lnTo>
                      <a:pt x="254" y="2343"/>
                    </a:lnTo>
                    <a:lnTo>
                      <a:pt x="257" y="2325"/>
                    </a:lnTo>
                    <a:lnTo>
                      <a:pt x="256" y="2318"/>
                    </a:lnTo>
                    <a:lnTo>
                      <a:pt x="258" y="2310"/>
                    </a:lnTo>
                    <a:lnTo>
                      <a:pt x="261" y="2304"/>
                    </a:lnTo>
                    <a:lnTo>
                      <a:pt x="259" y="2289"/>
                    </a:lnTo>
                    <a:lnTo>
                      <a:pt x="262" y="2282"/>
                    </a:lnTo>
                    <a:lnTo>
                      <a:pt x="267" y="2273"/>
                    </a:lnTo>
                    <a:lnTo>
                      <a:pt x="268" y="2267"/>
                    </a:lnTo>
                    <a:lnTo>
                      <a:pt x="268" y="2259"/>
                    </a:lnTo>
                    <a:lnTo>
                      <a:pt x="270" y="2246"/>
                    </a:lnTo>
                    <a:lnTo>
                      <a:pt x="274" y="2240"/>
                    </a:lnTo>
                    <a:lnTo>
                      <a:pt x="269" y="2231"/>
                    </a:lnTo>
                    <a:lnTo>
                      <a:pt x="277" y="2223"/>
                    </a:lnTo>
                    <a:lnTo>
                      <a:pt x="278" y="2220"/>
                    </a:lnTo>
                    <a:lnTo>
                      <a:pt x="278" y="2217"/>
                    </a:lnTo>
                    <a:lnTo>
                      <a:pt x="268" y="2198"/>
                    </a:lnTo>
                    <a:lnTo>
                      <a:pt x="292" y="2201"/>
                    </a:lnTo>
                    <a:lnTo>
                      <a:pt x="299" y="2210"/>
                    </a:lnTo>
                    <a:lnTo>
                      <a:pt x="300" y="2217"/>
                    </a:lnTo>
                    <a:lnTo>
                      <a:pt x="301" y="2224"/>
                    </a:lnTo>
                    <a:lnTo>
                      <a:pt x="302" y="2224"/>
                    </a:lnTo>
                    <a:lnTo>
                      <a:pt x="311" y="2225"/>
                    </a:lnTo>
                    <a:lnTo>
                      <a:pt x="324" y="2231"/>
                    </a:lnTo>
                    <a:lnTo>
                      <a:pt x="331" y="2239"/>
                    </a:lnTo>
                    <a:lnTo>
                      <a:pt x="348" y="2275"/>
                    </a:lnTo>
                    <a:lnTo>
                      <a:pt x="352" y="2287"/>
                    </a:lnTo>
                    <a:lnTo>
                      <a:pt x="350" y="2299"/>
                    </a:lnTo>
                    <a:lnTo>
                      <a:pt x="347" y="2306"/>
                    </a:lnTo>
                    <a:lnTo>
                      <a:pt x="343" y="2314"/>
                    </a:lnTo>
                    <a:lnTo>
                      <a:pt x="342" y="2323"/>
                    </a:lnTo>
                    <a:lnTo>
                      <a:pt x="342" y="2327"/>
                    </a:lnTo>
                    <a:lnTo>
                      <a:pt x="345" y="2330"/>
                    </a:lnTo>
                    <a:lnTo>
                      <a:pt x="349" y="2337"/>
                    </a:lnTo>
                    <a:lnTo>
                      <a:pt x="352" y="2344"/>
                    </a:lnTo>
                    <a:lnTo>
                      <a:pt x="354" y="2354"/>
                    </a:lnTo>
                    <a:lnTo>
                      <a:pt x="360" y="2361"/>
                    </a:lnTo>
                    <a:lnTo>
                      <a:pt x="370" y="2365"/>
                    </a:lnTo>
                    <a:lnTo>
                      <a:pt x="377" y="2352"/>
                    </a:lnTo>
                    <a:lnTo>
                      <a:pt x="385" y="2351"/>
                    </a:lnTo>
                    <a:lnTo>
                      <a:pt x="390" y="2353"/>
                    </a:lnTo>
                    <a:lnTo>
                      <a:pt x="396" y="2358"/>
                    </a:lnTo>
                    <a:lnTo>
                      <a:pt x="398" y="2366"/>
                    </a:lnTo>
                    <a:lnTo>
                      <a:pt x="395" y="2381"/>
                    </a:lnTo>
                    <a:lnTo>
                      <a:pt x="396" y="2383"/>
                    </a:lnTo>
                    <a:lnTo>
                      <a:pt x="419" y="2400"/>
                    </a:lnTo>
                    <a:lnTo>
                      <a:pt x="430" y="2423"/>
                    </a:lnTo>
                    <a:lnTo>
                      <a:pt x="417" y="2434"/>
                    </a:lnTo>
                    <a:lnTo>
                      <a:pt x="465" y="2422"/>
                    </a:lnTo>
                    <a:lnTo>
                      <a:pt x="488" y="2409"/>
                    </a:lnTo>
                    <a:lnTo>
                      <a:pt x="476" y="2409"/>
                    </a:lnTo>
                    <a:lnTo>
                      <a:pt x="479" y="2393"/>
                    </a:lnTo>
                    <a:lnTo>
                      <a:pt x="479" y="2391"/>
                    </a:lnTo>
                    <a:lnTo>
                      <a:pt x="474" y="2384"/>
                    </a:lnTo>
                    <a:lnTo>
                      <a:pt x="471" y="2368"/>
                    </a:lnTo>
                    <a:lnTo>
                      <a:pt x="487" y="2365"/>
                    </a:lnTo>
                    <a:lnTo>
                      <a:pt x="491" y="2371"/>
                    </a:lnTo>
                    <a:lnTo>
                      <a:pt x="500" y="2378"/>
                    </a:lnTo>
                    <a:lnTo>
                      <a:pt x="505" y="2384"/>
                    </a:lnTo>
                    <a:lnTo>
                      <a:pt x="510" y="2382"/>
                    </a:lnTo>
                    <a:lnTo>
                      <a:pt x="513" y="2378"/>
                    </a:lnTo>
                    <a:lnTo>
                      <a:pt x="517" y="2370"/>
                    </a:lnTo>
                    <a:lnTo>
                      <a:pt x="525" y="2365"/>
                    </a:lnTo>
                    <a:lnTo>
                      <a:pt x="534" y="2362"/>
                    </a:lnTo>
                    <a:lnTo>
                      <a:pt x="536" y="2358"/>
                    </a:lnTo>
                    <a:lnTo>
                      <a:pt x="538" y="2351"/>
                    </a:lnTo>
                    <a:lnTo>
                      <a:pt x="543" y="2339"/>
                    </a:lnTo>
                    <a:lnTo>
                      <a:pt x="557" y="2323"/>
                    </a:lnTo>
                    <a:lnTo>
                      <a:pt x="555" y="2322"/>
                    </a:lnTo>
                    <a:lnTo>
                      <a:pt x="545" y="2311"/>
                    </a:lnTo>
                  </a:path>
                </a:pathLst>
              </a:custGeom>
              <a:solidFill>
                <a:schemeClr val="tx1"/>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60" name="Freeform 138">
                <a:extLst>
                  <a:ext uri="{FF2B5EF4-FFF2-40B4-BE49-F238E27FC236}">
                    <a16:creationId xmlns:a16="http://schemas.microsoft.com/office/drawing/2014/main" id="{EE1AFA04-B8F6-76A4-8B26-EEB9917730EC}"/>
                  </a:ext>
                </a:extLst>
              </p:cNvPr>
              <p:cNvSpPr>
                <a:spLocks noChangeArrowheads="1"/>
              </p:cNvSpPr>
              <p:nvPr/>
            </p:nvSpPr>
            <p:spPr bwMode="auto">
              <a:xfrm>
                <a:off x="7778037" y="2442915"/>
                <a:ext cx="416528" cy="405103"/>
              </a:xfrm>
              <a:custGeom>
                <a:avLst/>
                <a:gdLst>
                  <a:gd name="T0" fmla="*/ 57 w 1768"/>
                  <a:gd name="T1" fmla="*/ 1188 h 1720"/>
                  <a:gd name="T2" fmla="*/ 20 w 1768"/>
                  <a:gd name="T3" fmla="*/ 1281 h 1720"/>
                  <a:gd name="T4" fmla="*/ 37 w 1768"/>
                  <a:gd name="T5" fmla="*/ 1361 h 1720"/>
                  <a:gd name="T6" fmla="*/ 101 w 1768"/>
                  <a:gd name="T7" fmla="*/ 1435 h 1720"/>
                  <a:gd name="T8" fmla="*/ 194 w 1768"/>
                  <a:gd name="T9" fmla="*/ 1538 h 1720"/>
                  <a:gd name="T10" fmla="*/ 277 w 1768"/>
                  <a:gd name="T11" fmla="*/ 1581 h 1720"/>
                  <a:gd name="T12" fmla="*/ 319 w 1768"/>
                  <a:gd name="T13" fmla="*/ 1593 h 1720"/>
                  <a:gd name="T14" fmla="*/ 335 w 1768"/>
                  <a:gd name="T15" fmla="*/ 1639 h 1720"/>
                  <a:gd name="T16" fmla="*/ 382 w 1768"/>
                  <a:gd name="T17" fmla="*/ 1693 h 1720"/>
                  <a:gd name="T18" fmla="*/ 479 w 1768"/>
                  <a:gd name="T19" fmla="*/ 1717 h 1720"/>
                  <a:gd name="T20" fmla="*/ 541 w 1768"/>
                  <a:gd name="T21" fmla="*/ 1660 h 1720"/>
                  <a:gd name="T22" fmla="*/ 619 w 1768"/>
                  <a:gd name="T23" fmla="*/ 1672 h 1720"/>
                  <a:gd name="T24" fmla="*/ 732 w 1768"/>
                  <a:gd name="T25" fmla="*/ 1591 h 1720"/>
                  <a:gd name="T26" fmla="*/ 781 w 1768"/>
                  <a:gd name="T27" fmla="*/ 1568 h 1720"/>
                  <a:gd name="T28" fmla="*/ 896 w 1768"/>
                  <a:gd name="T29" fmla="*/ 1519 h 1720"/>
                  <a:gd name="T30" fmla="*/ 950 w 1768"/>
                  <a:gd name="T31" fmla="*/ 1447 h 1720"/>
                  <a:gd name="T32" fmla="*/ 957 w 1768"/>
                  <a:gd name="T33" fmla="*/ 1346 h 1720"/>
                  <a:gd name="T34" fmla="*/ 1055 w 1768"/>
                  <a:gd name="T35" fmla="*/ 1112 h 1720"/>
                  <a:gd name="T36" fmla="*/ 1096 w 1768"/>
                  <a:gd name="T37" fmla="*/ 1006 h 1720"/>
                  <a:gd name="T38" fmla="*/ 1109 w 1768"/>
                  <a:gd name="T39" fmla="*/ 913 h 1720"/>
                  <a:gd name="T40" fmla="*/ 1263 w 1768"/>
                  <a:gd name="T41" fmla="*/ 965 h 1720"/>
                  <a:gd name="T42" fmla="*/ 1310 w 1768"/>
                  <a:gd name="T43" fmla="*/ 838 h 1720"/>
                  <a:gd name="T44" fmla="*/ 1342 w 1768"/>
                  <a:gd name="T45" fmla="*/ 739 h 1720"/>
                  <a:gd name="T46" fmla="*/ 1438 w 1768"/>
                  <a:gd name="T47" fmla="*/ 680 h 1720"/>
                  <a:gd name="T48" fmla="*/ 1480 w 1768"/>
                  <a:gd name="T49" fmla="*/ 642 h 1720"/>
                  <a:gd name="T50" fmla="*/ 1525 w 1768"/>
                  <a:gd name="T51" fmla="*/ 549 h 1720"/>
                  <a:gd name="T52" fmla="*/ 1531 w 1768"/>
                  <a:gd name="T53" fmla="*/ 463 h 1720"/>
                  <a:gd name="T54" fmla="*/ 1750 w 1768"/>
                  <a:gd name="T55" fmla="*/ 504 h 1720"/>
                  <a:gd name="T56" fmla="*/ 1725 w 1768"/>
                  <a:gd name="T57" fmla="*/ 369 h 1720"/>
                  <a:gd name="T58" fmla="*/ 1686 w 1768"/>
                  <a:gd name="T59" fmla="*/ 315 h 1720"/>
                  <a:gd name="T60" fmla="*/ 1678 w 1768"/>
                  <a:gd name="T61" fmla="*/ 307 h 1720"/>
                  <a:gd name="T62" fmla="*/ 1566 w 1768"/>
                  <a:gd name="T63" fmla="*/ 285 h 1720"/>
                  <a:gd name="T64" fmla="*/ 1502 w 1768"/>
                  <a:gd name="T65" fmla="*/ 333 h 1720"/>
                  <a:gd name="T66" fmla="*/ 1443 w 1768"/>
                  <a:gd name="T67" fmla="*/ 391 h 1720"/>
                  <a:gd name="T68" fmla="*/ 1354 w 1768"/>
                  <a:gd name="T69" fmla="*/ 369 h 1720"/>
                  <a:gd name="T70" fmla="*/ 1346 w 1768"/>
                  <a:gd name="T71" fmla="*/ 395 h 1720"/>
                  <a:gd name="T72" fmla="*/ 1287 w 1768"/>
                  <a:gd name="T73" fmla="*/ 463 h 1720"/>
                  <a:gd name="T74" fmla="*/ 1233 w 1768"/>
                  <a:gd name="T75" fmla="*/ 494 h 1720"/>
                  <a:gd name="T76" fmla="*/ 1123 w 1768"/>
                  <a:gd name="T77" fmla="*/ 617 h 1720"/>
                  <a:gd name="T78" fmla="*/ 582 w 1768"/>
                  <a:gd name="T79" fmla="*/ 12 h 1720"/>
                  <a:gd name="T80" fmla="*/ 584 w 1768"/>
                  <a:gd name="T81" fmla="*/ 56 h 1720"/>
                  <a:gd name="T82" fmla="*/ 600 w 1768"/>
                  <a:gd name="T83" fmla="*/ 129 h 1720"/>
                  <a:gd name="T84" fmla="*/ 585 w 1768"/>
                  <a:gd name="T85" fmla="*/ 233 h 1720"/>
                  <a:gd name="T86" fmla="*/ 580 w 1768"/>
                  <a:gd name="T87" fmla="*/ 348 h 1720"/>
                  <a:gd name="T88" fmla="*/ 561 w 1768"/>
                  <a:gd name="T89" fmla="*/ 415 h 1720"/>
                  <a:gd name="T90" fmla="*/ 561 w 1768"/>
                  <a:gd name="T91" fmla="*/ 474 h 1720"/>
                  <a:gd name="T92" fmla="*/ 478 w 1768"/>
                  <a:gd name="T93" fmla="*/ 608 h 1720"/>
                  <a:gd name="T94" fmla="*/ 413 w 1768"/>
                  <a:gd name="T95" fmla="*/ 657 h 1720"/>
                  <a:gd name="T96" fmla="*/ 324 w 1768"/>
                  <a:gd name="T97" fmla="*/ 687 h 1720"/>
                  <a:gd name="T98" fmla="*/ 281 w 1768"/>
                  <a:gd name="T99" fmla="*/ 732 h 1720"/>
                  <a:gd name="T100" fmla="*/ 247 w 1768"/>
                  <a:gd name="T101" fmla="*/ 833 h 1720"/>
                  <a:gd name="T102" fmla="*/ 252 w 1768"/>
                  <a:gd name="T103" fmla="*/ 903 h 1720"/>
                  <a:gd name="T104" fmla="*/ 201 w 1768"/>
                  <a:gd name="T105" fmla="*/ 928 h 1720"/>
                  <a:gd name="T106" fmla="*/ 169 w 1768"/>
                  <a:gd name="T107" fmla="*/ 876 h 1720"/>
                  <a:gd name="T108" fmla="*/ 132 w 1768"/>
                  <a:gd name="T109" fmla="*/ 974 h 1720"/>
                  <a:gd name="T110" fmla="*/ 134 w 1768"/>
                  <a:gd name="T111" fmla="*/ 1048 h 1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68" h="1720">
                    <a:moveTo>
                      <a:pt x="123" y="1098"/>
                    </a:moveTo>
                    <a:lnTo>
                      <a:pt x="107" y="1100"/>
                    </a:lnTo>
                    <a:lnTo>
                      <a:pt x="104" y="1109"/>
                    </a:lnTo>
                    <a:lnTo>
                      <a:pt x="103" y="1152"/>
                    </a:lnTo>
                    <a:lnTo>
                      <a:pt x="101" y="1162"/>
                    </a:lnTo>
                    <a:lnTo>
                      <a:pt x="96" y="1176"/>
                    </a:lnTo>
                    <a:lnTo>
                      <a:pt x="85" y="1181"/>
                    </a:lnTo>
                    <a:lnTo>
                      <a:pt x="57" y="1188"/>
                    </a:lnTo>
                    <a:lnTo>
                      <a:pt x="27" y="1205"/>
                    </a:lnTo>
                    <a:lnTo>
                      <a:pt x="6" y="1210"/>
                    </a:lnTo>
                    <a:lnTo>
                      <a:pt x="0" y="1209"/>
                    </a:lnTo>
                    <a:lnTo>
                      <a:pt x="1" y="1219"/>
                    </a:lnTo>
                    <a:lnTo>
                      <a:pt x="3" y="1222"/>
                    </a:lnTo>
                    <a:lnTo>
                      <a:pt x="12" y="1235"/>
                    </a:lnTo>
                    <a:lnTo>
                      <a:pt x="16" y="1248"/>
                    </a:lnTo>
                    <a:lnTo>
                      <a:pt x="20" y="1281"/>
                    </a:lnTo>
                    <a:lnTo>
                      <a:pt x="13" y="1291"/>
                    </a:lnTo>
                    <a:lnTo>
                      <a:pt x="10" y="1292"/>
                    </a:lnTo>
                    <a:lnTo>
                      <a:pt x="11" y="1304"/>
                    </a:lnTo>
                    <a:lnTo>
                      <a:pt x="9" y="1312"/>
                    </a:lnTo>
                    <a:lnTo>
                      <a:pt x="6" y="1315"/>
                    </a:lnTo>
                    <a:lnTo>
                      <a:pt x="0" y="1322"/>
                    </a:lnTo>
                    <a:lnTo>
                      <a:pt x="2" y="1325"/>
                    </a:lnTo>
                    <a:lnTo>
                      <a:pt x="37" y="1361"/>
                    </a:lnTo>
                    <a:lnTo>
                      <a:pt x="41" y="1366"/>
                    </a:lnTo>
                    <a:lnTo>
                      <a:pt x="46" y="1376"/>
                    </a:lnTo>
                    <a:lnTo>
                      <a:pt x="49" y="1378"/>
                    </a:lnTo>
                    <a:lnTo>
                      <a:pt x="79" y="1400"/>
                    </a:lnTo>
                    <a:lnTo>
                      <a:pt x="83" y="1411"/>
                    </a:lnTo>
                    <a:lnTo>
                      <a:pt x="81" y="1416"/>
                    </a:lnTo>
                    <a:lnTo>
                      <a:pt x="79" y="1422"/>
                    </a:lnTo>
                    <a:lnTo>
                      <a:pt x="101" y="1435"/>
                    </a:lnTo>
                    <a:lnTo>
                      <a:pt x="109" y="1446"/>
                    </a:lnTo>
                    <a:lnTo>
                      <a:pt x="117" y="1471"/>
                    </a:lnTo>
                    <a:lnTo>
                      <a:pt x="145" y="1491"/>
                    </a:lnTo>
                    <a:lnTo>
                      <a:pt x="157" y="1505"/>
                    </a:lnTo>
                    <a:lnTo>
                      <a:pt x="159" y="1511"/>
                    </a:lnTo>
                    <a:lnTo>
                      <a:pt x="169" y="1531"/>
                    </a:lnTo>
                    <a:lnTo>
                      <a:pt x="171" y="1532"/>
                    </a:lnTo>
                    <a:lnTo>
                      <a:pt x="194" y="1538"/>
                    </a:lnTo>
                    <a:lnTo>
                      <a:pt x="200" y="1542"/>
                    </a:lnTo>
                    <a:lnTo>
                      <a:pt x="206" y="1548"/>
                    </a:lnTo>
                    <a:lnTo>
                      <a:pt x="207" y="1548"/>
                    </a:lnTo>
                    <a:lnTo>
                      <a:pt x="214" y="1548"/>
                    </a:lnTo>
                    <a:lnTo>
                      <a:pt x="238" y="1567"/>
                    </a:lnTo>
                    <a:lnTo>
                      <a:pt x="241" y="1576"/>
                    </a:lnTo>
                    <a:lnTo>
                      <a:pt x="245" y="1577"/>
                    </a:lnTo>
                    <a:lnTo>
                      <a:pt x="277" y="1581"/>
                    </a:lnTo>
                    <a:lnTo>
                      <a:pt x="278" y="1581"/>
                    </a:lnTo>
                    <a:lnTo>
                      <a:pt x="291" y="1577"/>
                    </a:lnTo>
                    <a:lnTo>
                      <a:pt x="297" y="1576"/>
                    </a:lnTo>
                    <a:lnTo>
                      <a:pt x="301" y="1578"/>
                    </a:lnTo>
                    <a:lnTo>
                      <a:pt x="307" y="1580"/>
                    </a:lnTo>
                    <a:lnTo>
                      <a:pt x="317" y="1584"/>
                    </a:lnTo>
                    <a:lnTo>
                      <a:pt x="315" y="1586"/>
                    </a:lnTo>
                    <a:lnTo>
                      <a:pt x="319" y="1593"/>
                    </a:lnTo>
                    <a:lnTo>
                      <a:pt x="320" y="1599"/>
                    </a:lnTo>
                    <a:lnTo>
                      <a:pt x="320" y="1603"/>
                    </a:lnTo>
                    <a:lnTo>
                      <a:pt x="320" y="1605"/>
                    </a:lnTo>
                    <a:lnTo>
                      <a:pt x="319" y="1609"/>
                    </a:lnTo>
                    <a:lnTo>
                      <a:pt x="317" y="1611"/>
                    </a:lnTo>
                    <a:lnTo>
                      <a:pt x="310" y="1618"/>
                    </a:lnTo>
                    <a:lnTo>
                      <a:pt x="329" y="1628"/>
                    </a:lnTo>
                    <a:lnTo>
                      <a:pt x="335" y="1639"/>
                    </a:lnTo>
                    <a:lnTo>
                      <a:pt x="335" y="1644"/>
                    </a:lnTo>
                    <a:lnTo>
                      <a:pt x="337" y="1660"/>
                    </a:lnTo>
                    <a:lnTo>
                      <a:pt x="339" y="1662"/>
                    </a:lnTo>
                    <a:lnTo>
                      <a:pt x="363" y="1674"/>
                    </a:lnTo>
                    <a:lnTo>
                      <a:pt x="368" y="1679"/>
                    </a:lnTo>
                    <a:lnTo>
                      <a:pt x="376" y="1690"/>
                    </a:lnTo>
                    <a:lnTo>
                      <a:pt x="378" y="1692"/>
                    </a:lnTo>
                    <a:lnTo>
                      <a:pt x="382" y="1693"/>
                    </a:lnTo>
                    <a:lnTo>
                      <a:pt x="400" y="1691"/>
                    </a:lnTo>
                    <a:lnTo>
                      <a:pt x="414" y="1695"/>
                    </a:lnTo>
                    <a:lnTo>
                      <a:pt x="417" y="1698"/>
                    </a:lnTo>
                    <a:lnTo>
                      <a:pt x="428" y="1709"/>
                    </a:lnTo>
                    <a:lnTo>
                      <a:pt x="442" y="1713"/>
                    </a:lnTo>
                    <a:lnTo>
                      <a:pt x="453" y="1718"/>
                    </a:lnTo>
                    <a:lnTo>
                      <a:pt x="457" y="1719"/>
                    </a:lnTo>
                    <a:lnTo>
                      <a:pt x="479" y="1717"/>
                    </a:lnTo>
                    <a:lnTo>
                      <a:pt x="487" y="1714"/>
                    </a:lnTo>
                    <a:lnTo>
                      <a:pt x="489" y="1713"/>
                    </a:lnTo>
                    <a:lnTo>
                      <a:pt x="508" y="1685"/>
                    </a:lnTo>
                    <a:lnTo>
                      <a:pt x="511" y="1682"/>
                    </a:lnTo>
                    <a:lnTo>
                      <a:pt x="519" y="1679"/>
                    </a:lnTo>
                    <a:lnTo>
                      <a:pt x="535" y="1673"/>
                    </a:lnTo>
                    <a:lnTo>
                      <a:pt x="537" y="1671"/>
                    </a:lnTo>
                    <a:lnTo>
                      <a:pt x="541" y="1660"/>
                    </a:lnTo>
                    <a:lnTo>
                      <a:pt x="544" y="1648"/>
                    </a:lnTo>
                    <a:lnTo>
                      <a:pt x="547" y="1644"/>
                    </a:lnTo>
                    <a:lnTo>
                      <a:pt x="554" y="1639"/>
                    </a:lnTo>
                    <a:lnTo>
                      <a:pt x="566" y="1638"/>
                    </a:lnTo>
                    <a:lnTo>
                      <a:pt x="573" y="1642"/>
                    </a:lnTo>
                    <a:lnTo>
                      <a:pt x="587" y="1655"/>
                    </a:lnTo>
                    <a:lnTo>
                      <a:pt x="617" y="1669"/>
                    </a:lnTo>
                    <a:lnTo>
                      <a:pt x="619" y="1672"/>
                    </a:lnTo>
                    <a:lnTo>
                      <a:pt x="649" y="1650"/>
                    </a:lnTo>
                    <a:lnTo>
                      <a:pt x="690" y="1637"/>
                    </a:lnTo>
                    <a:lnTo>
                      <a:pt x="701" y="1629"/>
                    </a:lnTo>
                    <a:lnTo>
                      <a:pt x="712" y="1628"/>
                    </a:lnTo>
                    <a:lnTo>
                      <a:pt x="718" y="1631"/>
                    </a:lnTo>
                    <a:lnTo>
                      <a:pt x="741" y="1610"/>
                    </a:lnTo>
                    <a:lnTo>
                      <a:pt x="742" y="1605"/>
                    </a:lnTo>
                    <a:lnTo>
                      <a:pt x="732" y="1591"/>
                    </a:lnTo>
                    <a:lnTo>
                      <a:pt x="731" y="1585"/>
                    </a:lnTo>
                    <a:lnTo>
                      <a:pt x="735" y="1571"/>
                    </a:lnTo>
                    <a:lnTo>
                      <a:pt x="742" y="1564"/>
                    </a:lnTo>
                    <a:lnTo>
                      <a:pt x="747" y="1561"/>
                    </a:lnTo>
                    <a:lnTo>
                      <a:pt x="757" y="1559"/>
                    </a:lnTo>
                    <a:lnTo>
                      <a:pt x="775" y="1561"/>
                    </a:lnTo>
                    <a:lnTo>
                      <a:pt x="780" y="1565"/>
                    </a:lnTo>
                    <a:lnTo>
                      <a:pt x="781" y="1568"/>
                    </a:lnTo>
                    <a:lnTo>
                      <a:pt x="792" y="1571"/>
                    </a:lnTo>
                    <a:lnTo>
                      <a:pt x="794" y="1573"/>
                    </a:lnTo>
                    <a:lnTo>
                      <a:pt x="825" y="1546"/>
                    </a:lnTo>
                    <a:lnTo>
                      <a:pt x="858" y="1523"/>
                    </a:lnTo>
                    <a:lnTo>
                      <a:pt x="867" y="1518"/>
                    </a:lnTo>
                    <a:lnTo>
                      <a:pt x="882" y="1514"/>
                    </a:lnTo>
                    <a:lnTo>
                      <a:pt x="890" y="1515"/>
                    </a:lnTo>
                    <a:lnTo>
                      <a:pt x="896" y="1519"/>
                    </a:lnTo>
                    <a:lnTo>
                      <a:pt x="899" y="1532"/>
                    </a:lnTo>
                    <a:lnTo>
                      <a:pt x="910" y="1519"/>
                    </a:lnTo>
                    <a:lnTo>
                      <a:pt x="953" y="1483"/>
                    </a:lnTo>
                    <a:lnTo>
                      <a:pt x="944" y="1477"/>
                    </a:lnTo>
                    <a:lnTo>
                      <a:pt x="942" y="1471"/>
                    </a:lnTo>
                    <a:lnTo>
                      <a:pt x="941" y="1467"/>
                    </a:lnTo>
                    <a:lnTo>
                      <a:pt x="944" y="1455"/>
                    </a:lnTo>
                    <a:lnTo>
                      <a:pt x="950" y="1447"/>
                    </a:lnTo>
                    <a:lnTo>
                      <a:pt x="968" y="1431"/>
                    </a:lnTo>
                    <a:lnTo>
                      <a:pt x="967" y="1428"/>
                    </a:lnTo>
                    <a:lnTo>
                      <a:pt x="956" y="1425"/>
                    </a:lnTo>
                    <a:lnTo>
                      <a:pt x="941" y="1416"/>
                    </a:lnTo>
                    <a:lnTo>
                      <a:pt x="939" y="1411"/>
                    </a:lnTo>
                    <a:lnTo>
                      <a:pt x="938" y="1407"/>
                    </a:lnTo>
                    <a:lnTo>
                      <a:pt x="939" y="1402"/>
                    </a:lnTo>
                    <a:lnTo>
                      <a:pt x="957" y="1346"/>
                    </a:lnTo>
                    <a:lnTo>
                      <a:pt x="959" y="1330"/>
                    </a:lnTo>
                    <a:lnTo>
                      <a:pt x="1023" y="1225"/>
                    </a:lnTo>
                    <a:lnTo>
                      <a:pt x="1037" y="1180"/>
                    </a:lnTo>
                    <a:lnTo>
                      <a:pt x="1040" y="1153"/>
                    </a:lnTo>
                    <a:lnTo>
                      <a:pt x="1039" y="1149"/>
                    </a:lnTo>
                    <a:lnTo>
                      <a:pt x="1037" y="1143"/>
                    </a:lnTo>
                    <a:lnTo>
                      <a:pt x="1040" y="1132"/>
                    </a:lnTo>
                    <a:lnTo>
                      <a:pt x="1055" y="1112"/>
                    </a:lnTo>
                    <a:lnTo>
                      <a:pt x="1065" y="1097"/>
                    </a:lnTo>
                    <a:lnTo>
                      <a:pt x="1073" y="1088"/>
                    </a:lnTo>
                    <a:lnTo>
                      <a:pt x="1078" y="1080"/>
                    </a:lnTo>
                    <a:lnTo>
                      <a:pt x="1073" y="1068"/>
                    </a:lnTo>
                    <a:lnTo>
                      <a:pt x="1072" y="1061"/>
                    </a:lnTo>
                    <a:lnTo>
                      <a:pt x="1085" y="1033"/>
                    </a:lnTo>
                    <a:lnTo>
                      <a:pt x="1093" y="1027"/>
                    </a:lnTo>
                    <a:lnTo>
                      <a:pt x="1096" y="1006"/>
                    </a:lnTo>
                    <a:lnTo>
                      <a:pt x="1101" y="994"/>
                    </a:lnTo>
                    <a:lnTo>
                      <a:pt x="1098" y="975"/>
                    </a:lnTo>
                    <a:lnTo>
                      <a:pt x="1098" y="964"/>
                    </a:lnTo>
                    <a:lnTo>
                      <a:pt x="1099" y="962"/>
                    </a:lnTo>
                    <a:lnTo>
                      <a:pt x="1105" y="947"/>
                    </a:lnTo>
                    <a:lnTo>
                      <a:pt x="1103" y="934"/>
                    </a:lnTo>
                    <a:lnTo>
                      <a:pt x="1104" y="923"/>
                    </a:lnTo>
                    <a:lnTo>
                      <a:pt x="1109" y="913"/>
                    </a:lnTo>
                    <a:lnTo>
                      <a:pt x="1111" y="910"/>
                    </a:lnTo>
                    <a:lnTo>
                      <a:pt x="1118" y="909"/>
                    </a:lnTo>
                    <a:lnTo>
                      <a:pt x="1157" y="916"/>
                    </a:lnTo>
                    <a:lnTo>
                      <a:pt x="1162" y="920"/>
                    </a:lnTo>
                    <a:lnTo>
                      <a:pt x="1185" y="949"/>
                    </a:lnTo>
                    <a:lnTo>
                      <a:pt x="1186" y="955"/>
                    </a:lnTo>
                    <a:lnTo>
                      <a:pt x="1263" y="965"/>
                    </a:lnTo>
                    <a:lnTo>
                      <a:pt x="1263" y="965"/>
                    </a:lnTo>
                    <a:lnTo>
                      <a:pt x="1286" y="915"/>
                    </a:lnTo>
                    <a:lnTo>
                      <a:pt x="1289" y="894"/>
                    </a:lnTo>
                    <a:lnTo>
                      <a:pt x="1289" y="891"/>
                    </a:lnTo>
                    <a:lnTo>
                      <a:pt x="1290" y="889"/>
                    </a:lnTo>
                    <a:lnTo>
                      <a:pt x="1291" y="869"/>
                    </a:lnTo>
                    <a:lnTo>
                      <a:pt x="1296" y="855"/>
                    </a:lnTo>
                    <a:lnTo>
                      <a:pt x="1303" y="846"/>
                    </a:lnTo>
                    <a:lnTo>
                      <a:pt x="1310" y="838"/>
                    </a:lnTo>
                    <a:lnTo>
                      <a:pt x="1309" y="811"/>
                    </a:lnTo>
                    <a:lnTo>
                      <a:pt x="1311" y="802"/>
                    </a:lnTo>
                    <a:lnTo>
                      <a:pt x="1317" y="784"/>
                    </a:lnTo>
                    <a:lnTo>
                      <a:pt x="1317" y="784"/>
                    </a:lnTo>
                    <a:lnTo>
                      <a:pt x="1318" y="776"/>
                    </a:lnTo>
                    <a:lnTo>
                      <a:pt x="1333" y="746"/>
                    </a:lnTo>
                    <a:lnTo>
                      <a:pt x="1337" y="740"/>
                    </a:lnTo>
                    <a:lnTo>
                      <a:pt x="1342" y="739"/>
                    </a:lnTo>
                    <a:lnTo>
                      <a:pt x="1347" y="740"/>
                    </a:lnTo>
                    <a:lnTo>
                      <a:pt x="1390" y="759"/>
                    </a:lnTo>
                    <a:lnTo>
                      <a:pt x="1390" y="759"/>
                    </a:lnTo>
                    <a:lnTo>
                      <a:pt x="1397" y="742"/>
                    </a:lnTo>
                    <a:lnTo>
                      <a:pt x="1425" y="682"/>
                    </a:lnTo>
                    <a:lnTo>
                      <a:pt x="1430" y="679"/>
                    </a:lnTo>
                    <a:lnTo>
                      <a:pt x="1433" y="678"/>
                    </a:lnTo>
                    <a:lnTo>
                      <a:pt x="1438" y="680"/>
                    </a:lnTo>
                    <a:lnTo>
                      <a:pt x="1443" y="685"/>
                    </a:lnTo>
                    <a:lnTo>
                      <a:pt x="1453" y="678"/>
                    </a:lnTo>
                    <a:lnTo>
                      <a:pt x="1456" y="672"/>
                    </a:lnTo>
                    <a:lnTo>
                      <a:pt x="1460" y="657"/>
                    </a:lnTo>
                    <a:lnTo>
                      <a:pt x="1464" y="653"/>
                    </a:lnTo>
                    <a:lnTo>
                      <a:pt x="1467" y="651"/>
                    </a:lnTo>
                    <a:lnTo>
                      <a:pt x="1477" y="646"/>
                    </a:lnTo>
                    <a:lnTo>
                      <a:pt x="1480" y="642"/>
                    </a:lnTo>
                    <a:lnTo>
                      <a:pt x="1487" y="627"/>
                    </a:lnTo>
                    <a:lnTo>
                      <a:pt x="1486" y="627"/>
                    </a:lnTo>
                    <a:lnTo>
                      <a:pt x="1485" y="623"/>
                    </a:lnTo>
                    <a:lnTo>
                      <a:pt x="1485" y="618"/>
                    </a:lnTo>
                    <a:lnTo>
                      <a:pt x="1490" y="605"/>
                    </a:lnTo>
                    <a:lnTo>
                      <a:pt x="1502" y="583"/>
                    </a:lnTo>
                    <a:lnTo>
                      <a:pt x="1516" y="567"/>
                    </a:lnTo>
                    <a:lnTo>
                      <a:pt x="1525" y="549"/>
                    </a:lnTo>
                    <a:lnTo>
                      <a:pt x="1524" y="548"/>
                    </a:lnTo>
                    <a:lnTo>
                      <a:pt x="1520" y="534"/>
                    </a:lnTo>
                    <a:lnTo>
                      <a:pt x="1520" y="527"/>
                    </a:lnTo>
                    <a:lnTo>
                      <a:pt x="1521" y="518"/>
                    </a:lnTo>
                    <a:lnTo>
                      <a:pt x="1520" y="515"/>
                    </a:lnTo>
                    <a:lnTo>
                      <a:pt x="1517" y="500"/>
                    </a:lnTo>
                    <a:lnTo>
                      <a:pt x="1519" y="493"/>
                    </a:lnTo>
                    <a:lnTo>
                      <a:pt x="1531" y="463"/>
                    </a:lnTo>
                    <a:lnTo>
                      <a:pt x="1531" y="460"/>
                    </a:lnTo>
                    <a:lnTo>
                      <a:pt x="1530" y="449"/>
                    </a:lnTo>
                    <a:lnTo>
                      <a:pt x="1524" y="430"/>
                    </a:lnTo>
                    <a:lnTo>
                      <a:pt x="1523" y="424"/>
                    </a:lnTo>
                    <a:lnTo>
                      <a:pt x="1525" y="417"/>
                    </a:lnTo>
                    <a:lnTo>
                      <a:pt x="1529" y="404"/>
                    </a:lnTo>
                    <a:lnTo>
                      <a:pt x="1540" y="396"/>
                    </a:lnTo>
                    <a:lnTo>
                      <a:pt x="1750" y="504"/>
                    </a:lnTo>
                    <a:lnTo>
                      <a:pt x="1767" y="421"/>
                    </a:lnTo>
                    <a:lnTo>
                      <a:pt x="1767" y="421"/>
                    </a:lnTo>
                    <a:lnTo>
                      <a:pt x="1760" y="412"/>
                    </a:lnTo>
                    <a:lnTo>
                      <a:pt x="1758" y="402"/>
                    </a:lnTo>
                    <a:lnTo>
                      <a:pt x="1759" y="385"/>
                    </a:lnTo>
                    <a:lnTo>
                      <a:pt x="1757" y="382"/>
                    </a:lnTo>
                    <a:lnTo>
                      <a:pt x="1739" y="378"/>
                    </a:lnTo>
                    <a:lnTo>
                      <a:pt x="1725" y="369"/>
                    </a:lnTo>
                    <a:lnTo>
                      <a:pt x="1734" y="359"/>
                    </a:lnTo>
                    <a:lnTo>
                      <a:pt x="1733" y="356"/>
                    </a:lnTo>
                    <a:lnTo>
                      <a:pt x="1732" y="352"/>
                    </a:lnTo>
                    <a:lnTo>
                      <a:pt x="1725" y="354"/>
                    </a:lnTo>
                    <a:lnTo>
                      <a:pt x="1715" y="346"/>
                    </a:lnTo>
                    <a:lnTo>
                      <a:pt x="1707" y="349"/>
                    </a:lnTo>
                    <a:lnTo>
                      <a:pt x="1686" y="315"/>
                    </a:lnTo>
                    <a:lnTo>
                      <a:pt x="1686" y="315"/>
                    </a:lnTo>
                    <a:lnTo>
                      <a:pt x="1702" y="307"/>
                    </a:lnTo>
                    <a:lnTo>
                      <a:pt x="1705" y="301"/>
                    </a:lnTo>
                    <a:lnTo>
                      <a:pt x="1701" y="299"/>
                    </a:lnTo>
                    <a:lnTo>
                      <a:pt x="1699" y="299"/>
                    </a:lnTo>
                    <a:lnTo>
                      <a:pt x="1698" y="301"/>
                    </a:lnTo>
                    <a:lnTo>
                      <a:pt x="1692" y="307"/>
                    </a:lnTo>
                    <a:lnTo>
                      <a:pt x="1680" y="306"/>
                    </a:lnTo>
                    <a:lnTo>
                      <a:pt x="1678" y="307"/>
                    </a:lnTo>
                    <a:lnTo>
                      <a:pt x="1672" y="312"/>
                    </a:lnTo>
                    <a:lnTo>
                      <a:pt x="1660" y="314"/>
                    </a:lnTo>
                    <a:lnTo>
                      <a:pt x="1650" y="313"/>
                    </a:lnTo>
                    <a:lnTo>
                      <a:pt x="1640" y="309"/>
                    </a:lnTo>
                    <a:lnTo>
                      <a:pt x="1604" y="285"/>
                    </a:lnTo>
                    <a:lnTo>
                      <a:pt x="1588" y="279"/>
                    </a:lnTo>
                    <a:lnTo>
                      <a:pt x="1571" y="281"/>
                    </a:lnTo>
                    <a:lnTo>
                      <a:pt x="1566" y="285"/>
                    </a:lnTo>
                    <a:lnTo>
                      <a:pt x="1558" y="300"/>
                    </a:lnTo>
                    <a:lnTo>
                      <a:pt x="1553" y="306"/>
                    </a:lnTo>
                    <a:lnTo>
                      <a:pt x="1549" y="314"/>
                    </a:lnTo>
                    <a:lnTo>
                      <a:pt x="1543" y="321"/>
                    </a:lnTo>
                    <a:lnTo>
                      <a:pt x="1533" y="323"/>
                    </a:lnTo>
                    <a:lnTo>
                      <a:pt x="1517" y="323"/>
                    </a:lnTo>
                    <a:lnTo>
                      <a:pt x="1513" y="325"/>
                    </a:lnTo>
                    <a:lnTo>
                      <a:pt x="1502" y="333"/>
                    </a:lnTo>
                    <a:lnTo>
                      <a:pt x="1497" y="334"/>
                    </a:lnTo>
                    <a:lnTo>
                      <a:pt x="1509" y="345"/>
                    </a:lnTo>
                    <a:lnTo>
                      <a:pt x="1492" y="353"/>
                    </a:lnTo>
                    <a:lnTo>
                      <a:pt x="1497" y="357"/>
                    </a:lnTo>
                    <a:lnTo>
                      <a:pt x="1494" y="370"/>
                    </a:lnTo>
                    <a:lnTo>
                      <a:pt x="1481" y="384"/>
                    </a:lnTo>
                    <a:lnTo>
                      <a:pt x="1451" y="386"/>
                    </a:lnTo>
                    <a:lnTo>
                      <a:pt x="1443" y="391"/>
                    </a:lnTo>
                    <a:lnTo>
                      <a:pt x="1442" y="393"/>
                    </a:lnTo>
                    <a:lnTo>
                      <a:pt x="1437" y="395"/>
                    </a:lnTo>
                    <a:lnTo>
                      <a:pt x="1405" y="396"/>
                    </a:lnTo>
                    <a:lnTo>
                      <a:pt x="1389" y="393"/>
                    </a:lnTo>
                    <a:lnTo>
                      <a:pt x="1380" y="388"/>
                    </a:lnTo>
                    <a:lnTo>
                      <a:pt x="1363" y="383"/>
                    </a:lnTo>
                    <a:lnTo>
                      <a:pt x="1355" y="378"/>
                    </a:lnTo>
                    <a:lnTo>
                      <a:pt x="1354" y="369"/>
                    </a:lnTo>
                    <a:lnTo>
                      <a:pt x="1355" y="361"/>
                    </a:lnTo>
                    <a:lnTo>
                      <a:pt x="1355" y="361"/>
                    </a:lnTo>
                    <a:lnTo>
                      <a:pt x="1354" y="364"/>
                    </a:lnTo>
                    <a:lnTo>
                      <a:pt x="1349" y="376"/>
                    </a:lnTo>
                    <a:lnTo>
                      <a:pt x="1351" y="379"/>
                    </a:lnTo>
                    <a:lnTo>
                      <a:pt x="1354" y="383"/>
                    </a:lnTo>
                    <a:lnTo>
                      <a:pt x="1351" y="391"/>
                    </a:lnTo>
                    <a:lnTo>
                      <a:pt x="1346" y="395"/>
                    </a:lnTo>
                    <a:lnTo>
                      <a:pt x="1336" y="401"/>
                    </a:lnTo>
                    <a:lnTo>
                      <a:pt x="1336" y="402"/>
                    </a:lnTo>
                    <a:lnTo>
                      <a:pt x="1334" y="408"/>
                    </a:lnTo>
                    <a:lnTo>
                      <a:pt x="1330" y="416"/>
                    </a:lnTo>
                    <a:lnTo>
                      <a:pt x="1311" y="445"/>
                    </a:lnTo>
                    <a:lnTo>
                      <a:pt x="1306" y="455"/>
                    </a:lnTo>
                    <a:lnTo>
                      <a:pt x="1297" y="462"/>
                    </a:lnTo>
                    <a:lnTo>
                      <a:pt x="1287" y="463"/>
                    </a:lnTo>
                    <a:lnTo>
                      <a:pt x="1280" y="460"/>
                    </a:lnTo>
                    <a:lnTo>
                      <a:pt x="1272" y="455"/>
                    </a:lnTo>
                    <a:lnTo>
                      <a:pt x="1261" y="452"/>
                    </a:lnTo>
                    <a:lnTo>
                      <a:pt x="1259" y="453"/>
                    </a:lnTo>
                    <a:lnTo>
                      <a:pt x="1246" y="465"/>
                    </a:lnTo>
                    <a:lnTo>
                      <a:pt x="1243" y="482"/>
                    </a:lnTo>
                    <a:lnTo>
                      <a:pt x="1240" y="487"/>
                    </a:lnTo>
                    <a:lnTo>
                      <a:pt x="1233" y="494"/>
                    </a:lnTo>
                    <a:lnTo>
                      <a:pt x="1227" y="505"/>
                    </a:lnTo>
                    <a:lnTo>
                      <a:pt x="1210" y="519"/>
                    </a:lnTo>
                    <a:lnTo>
                      <a:pt x="1198" y="534"/>
                    </a:lnTo>
                    <a:lnTo>
                      <a:pt x="1192" y="553"/>
                    </a:lnTo>
                    <a:lnTo>
                      <a:pt x="1187" y="556"/>
                    </a:lnTo>
                    <a:lnTo>
                      <a:pt x="1170" y="563"/>
                    </a:lnTo>
                    <a:lnTo>
                      <a:pt x="1131" y="612"/>
                    </a:lnTo>
                    <a:lnTo>
                      <a:pt x="1123" y="617"/>
                    </a:lnTo>
                    <a:lnTo>
                      <a:pt x="1118" y="618"/>
                    </a:lnTo>
                    <a:lnTo>
                      <a:pt x="1112" y="612"/>
                    </a:lnTo>
                    <a:lnTo>
                      <a:pt x="1111" y="609"/>
                    </a:lnTo>
                    <a:lnTo>
                      <a:pt x="1070" y="367"/>
                    </a:lnTo>
                    <a:lnTo>
                      <a:pt x="674" y="441"/>
                    </a:lnTo>
                    <a:lnTo>
                      <a:pt x="595" y="0"/>
                    </a:lnTo>
                    <a:lnTo>
                      <a:pt x="595" y="0"/>
                    </a:lnTo>
                    <a:lnTo>
                      <a:pt x="582" y="12"/>
                    </a:lnTo>
                    <a:lnTo>
                      <a:pt x="573" y="9"/>
                    </a:lnTo>
                    <a:lnTo>
                      <a:pt x="566" y="10"/>
                    </a:lnTo>
                    <a:lnTo>
                      <a:pt x="559" y="14"/>
                    </a:lnTo>
                    <a:lnTo>
                      <a:pt x="556" y="17"/>
                    </a:lnTo>
                    <a:lnTo>
                      <a:pt x="555" y="23"/>
                    </a:lnTo>
                    <a:lnTo>
                      <a:pt x="557" y="27"/>
                    </a:lnTo>
                    <a:lnTo>
                      <a:pt x="571" y="40"/>
                    </a:lnTo>
                    <a:lnTo>
                      <a:pt x="584" y="56"/>
                    </a:lnTo>
                    <a:lnTo>
                      <a:pt x="589" y="65"/>
                    </a:lnTo>
                    <a:lnTo>
                      <a:pt x="593" y="76"/>
                    </a:lnTo>
                    <a:lnTo>
                      <a:pt x="593" y="87"/>
                    </a:lnTo>
                    <a:lnTo>
                      <a:pt x="588" y="108"/>
                    </a:lnTo>
                    <a:lnTo>
                      <a:pt x="589" y="111"/>
                    </a:lnTo>
                    <a:lnTo>
                      <a:pt x="597" y="115"/>
                    </a:lnTo>
                    <a:lnTo>
                      <a:pt x="599" y="120"/>
                    </a:lnTo>
                    <a:lnTo>
                      <a:pt x="600" y="129"/>
                    </a:lnTo>
                    <a:lnTo>
                      <a:pt x="606" y="147"/>
                    </a:lnTo>
                    <a:lnTo>
                      <a:pt x="605" y="152"/>
                    </a:lnTo>
                    <a:lnTo>
                      <a:pt x="603" y="170"/>
                    </a:lnTo>
                    <a:lnTo>
                      <a:pt x="601" y="173"/>
                    </a:lnTo>
                    <a:lnTo>
                      <a:pt x="590" y="187"/>
                    </a:lnTo>
                    <a:lnTo>
                      <a:pt x="585" y="206"/>
                    </a:lnTo>
                    <a:lnTo>
                      <a:pt x="584" y="217"/>
                    </a:lnTo>
                    <a:lnTo>
                      <a:pt x="585" y="233"/>
                    </a:lnTo>
                    <a:lnTo>
                      <a:pt x="583" y="244"/>
                    </a:lnTo>
                    <a:lnTo>
                      <a:pt x="577" y="263"/>
                    </a:lnTo>
                    <a:lnTo>
                      <a:pt x="575" y="275"/>
                    </a:lnTo>
                    <a:lnTo>
                      <a:pt x="576" y="283"/>
                    </a:lnTo>
                    <a:lnTo>
                      <a:pt x="580" y="301"/>
                    </a:lnTo>
                    <a:lnTo>
                      <a:pt x="581" y="315"/>
                    </a:lnTo>
                    <a:lnTo>
                      <a:pt x="575" y="336"/>
                    </a:lnTo>
                    <a:lnTo>
                      <a:pt x="580" y="348"/>
                    </a:lnTo>
                    <a:lnTo>
                      <a:pt x="576" y="359"/>
                    </a:lnTo>
                    <a:lnTo>
                      <a:pt x="565" y="363"/>
                    </a:lnTo>
                    <a:lnTo>
                      <a:pt x="565" y="363"/>
                    </a:lnTo>
                    <a:lnTo>
                      <a:pt x="571" y="374"/>
                    </a:lnTo>
                    <a:lnTo>
                      <a:pt x="569" y="383"/>
                    </a:lnTo>
                    <a:lnTo>
                      <a:pt x="562" y="397"/>
                    </a:lnTo>
                    <a:lnTo>
                      <a:pt x="561" y="406"/>
                    </a:lnTo>
                    <a:lnTo>
                      <a:pt x="561" y="415"/>
                    </a:lnTo>
                    <a:lnTo>
                      <a:pt x="559" y="425"/>
                    </a:lnTo>
                    <a:lnTo>
                      <a:pt x="551" y="432"/>
                    </a:lnTo>
                    <a:lnTo>
                      <a:pt x="551" y="432"/>
                    </a:lnTo>
                    <a:lnTo>
                      <a:pt x="557" y="436"/>
                    </a:lnTo>
                    <a:lnTo>
                      <a:pt x="565" y="445"/>
                    </a:lnTo>
                    <a:lnTo>
                      <a:pt x="568" y="453"/>
                    </a:lnTo>
                    <a:lnTo>
                      <a:pt x="567" y="467"/>
                    </a:lnTo>
                    <a:lnTo>
                      <a:pt x="561" y="474"/>
                    </a:lnTo>
                    <a:lnTo>
                      <a:pt x="562" y="482"/>
                    </a:lnTo>
                    <a:lnTo>
                      <a:pt x="560" y="497"/>
                    </a:lnTo>
                    <a:lnTo>
                      <a:pt x="561" y="504"/>
                    </a:lnTo>
                    <a:lnTo>
                      <a:pt x="534" y="526"/>
                    </a:lnTo>
                    <a:lnTo>
                      <a:pt x="498" y="566"/>
                    </a:lnTo>
                    <a:lnTo>
                      <a:pt x="489" y="581"/>
                    </a:lnTo>
                    <a:lnTo>
                      <a:pt x="483" y="597"/>
                    </a:lnTo>
                    <a:lnTo>
                      <a:pt x="478" y="608"/>
                    </a:lnTo>
                    <a:lnTo>
                      <a:pt x="463" y="617"/>
                    </a:lnTo>
                    <a:lnTo>
                      <a:pt x="458" y="623"/>
                    </a:lnTo>
                    <a:lnTo>
                      <a:pt x="449" y="635"/>
                    </a:lnTo>
                    <a:lnTo>
                      <a:pt x="443" y="641"/>
                    </a:lnTo>
                    <a:lnTo>
                      <a:pt x="435" y="647"/>
                    </a:lnTo>
                    <a:lnTo>
                      <a:pt x="426" y="651"/>
                    </a:lnTo>
                    <a:lnTo>
                      <a:pt x="418" y="654"/>
                    </a:lnTo>
                    <a:lnTo>
                      <a:pt x="413" y="657"/>
                    </a:lnTo>
                    <a:lnTo>
                      <a:pt x="401" y="672"/>
                    </a:lnTo>
                    <a:lnTo>
                      <a:pt x="386" y="677"/>
                    </a:lnTo>
                    <a:lnTo>
                      <a:pt x="372" y="669"/>
                    </a:lnTo>
                    <a:lnTo>
                      <a:pt x="366" y="661"/>
                    </a:lnTo>
                    <a:lnTo>
                      <a:pt x="361" y="653"/>
                    </a:lnTo>
                    <a:lnTo>
                      <a:pt x="350" y="655"/>
                    </a:lnTo>
                    <a:lnTo>
                      <a:pt x="347" y="657"/>
                    </a:lnTo>
                    <a:lnTo>
                      <a:pt x="324" y="687"/>
                    </a:lnTo>
                    <a:lnTo>
                      <a:pt x="323" y="694"/>
                    </a:lnTo>
                    <a:lnTo>
                      <a:pt x="324" y="713"/>
                    </a:lnTo>
                    <a:lnTo>
                      <a:pt x="316" y="729"/>
                    </a:lnTo>
                    <a:lnTo>
                      <a:pt x="308" y="725"/>
                    </a:lnTo>
                    <a:lnTo>
                      <a:pt x="301" y="731"/>
                    </a:lnTo>
                    <a:lnTo>
                      <a:pt x="297" y="727"/>
                    </a:lnTo>
                    <a:lnTo>
                      <a:pt x="292" y="729"/>
                    </a:lnTo>
                    <a:lnTo>
                      <a:pt x="281" y="732"/>
                    </a:lnTo>
                    <a:lnTo>
                      <a:pt x="277" y="749"/>
                    </a:lnTo>
                    <a:lnTo>
                      <a:pt x="263" y="772"/>
                    </a:lnTo>
                    <a:lnTo>
                      <a:pt x="262" y="777"/>
                    </a:lnTo>
                    <a:lnTo>
                      <a:pt x="262" y="783"/>
                    </a:lnTo>
                    <a:lnTo>
                      <a:pt x="266" y="799"/>
                    </a:lnTo>
                    <a:lnTo>
                      <a:pt x="267" y="813"/>
                    </a:lnTo>
                    <a:lnTo>
                      <a:pt x="263" y="822"/>
                    </a:lnTo>
                    <a:lnTo>
                      <a:pt x="247" y="833"/>
                    </a:lnTo>
                    <a:lnTo>
                      <a:pt x="250" y="836"/>
                    </a:lnTo>
                    <a:lnTo>
                      <a:pt x="263" y="842"/>
                    </a:lnTo>
                    <a:lnTo>
                      <a:pt x="266" y="854"/>
                    </a:lnTo>
                    <a:lnTo>
                      <a:pt x="267" y="872"/>
                    </a:lnTo>
                    <a:lnTo>
                      <a:pt x="276" y="887"/>
                    </a:lnTo>
                    <a:lnTo>
                      <a:pt x="278" y="898"/>
                    </a:lnTo>
                    <a:lnTo>
                      <a:pt x="263" y="906"/>
                    </a:lnTo>
                    <a:lnTo>
                      <a:pt x="252" y="903"/>
                    </a:lnTo>
                    <a:lnTo>
                      <a:pt x="248" y="899"/>
                    </a:lnTo>
                    <a:lnTo>
                      <a:pt x="248" y="900"/>
                    </a:lnTo>
                    <a:lnTo>
                      <a:pt x="246" y="914"/>
                    </a:lnTo>
                    <a:lnTo>
                      <a:pt x="243" y="922"/>
                    </a:lnTo>
                    <a:lnTo>
                      <a:pt x="234" y="934"/>
                    </a:lnTo>
                    <a:lnTo>
                      <a:pt x="223" y="942"/>
                    </a:lnTo>
                    <a:lnTo>
                      <a:pt x="209" y="938"/>
                    </a:lnTo>
                    <a:lnTo>
                      <a:pt x="201" y="928"/>
                    </a:lnTo>
                    <a:lnTo>
                      <a:pt x="206" y="908"/>
                    </a:lnTo>
                    <a:lnTo>
                      <a:pt x="208" y="906"/>
                    </a:lnTo>
                    <a:lnTo>
                      <a:pt x="205" y="902"/>
                    </a:lnTo>
                    <a:lnTo>
                      <a:pt x="202" y="894"/>
                    </a:lnTo>
                    <a:lnTo>
                      <a:pt x="198" y="890"/>
                    </a:lnTo>
                    <a:lnTo>
                      <a:pt x="194" y="887"/>
                    </a:lnTo>
                    <a:lnTo>
                      <a:pt x="181" y="883"/>
                    </a:lnTo>
                    <a:lnTo>
                      <a:pt x="169" y="876"/>
                    </a:lnTo>
                    <a:lnTo>
                      <a:pt x="165" y="877"/>
                    </a:lnTo>
                    <a:lnTo>
                      <a:pt x="157" y="885"/>
                    </a:lnTo>
                    <a:lnTo>
                      <a:pt x="148" y="904"/>
                    </a:lnTo>
                    <a:lnTo>
                      <a:pt x="140" y="923"/>
                    </a:lnTo>
                    <a:lnTo>
                      <a:pt x="137" y="937"/>
                    </a:lnTo>
                    <a:lnTo>
                      <a:pt x="138" y="957"/>
                    </a:lnTo>
                    <a:lnTo>
                      <a:pt x="136" y="963"/>
                    </a:lnTo>
                    <a:lnTo>
                      <a:pt x="132" y="974"/>
                    </a:lnTo>
                    <a:lnTo>
                      <a:pt x="129" y="987"/>
                    </a:lnTo>
                    <a:lnTo>
                      <a:pt x="118" y="998"/>
                    </a:lnTo>
                    <a:lnTo>
                      <a:pt x="119" y="1005"/>
                    </a:lnTo>
                    <a:lnTo>
                      <a:pt x="122" y="1012"/>
                    </a:lnTo>
                    <a:lnTo>
                      <a:pt x="126" y="1016"/>
                    </a:lnTo>
                    <a:lnTo>
                      <a:pt x="131" y="1025"/>
                    </a:lnTo>
                    <a:lnTo>
                      <a:pt x="135" y="1040"/>
                    </a:lnTo>
                    <a:lnTo>
                      <a:pt x="134" y="1048"/>
                    </a:lnTo>
                    <a:lnTo>
                      <a:pt x="134" y="1051"/>
                    </a:lnTo>
                    <a:lnTo>
                      <a:pt x="140" y="1064"/>
                    </a:lnTo>
                    <a:lnTo>
                      <a:pt x="143" y="1073"/>
                    </a:lnTo>
                    <a:lnTo>
                      <a:pt x="144" y="1080"/>
                    </a:lnTo>
                    <a:lnTo>
                      <a:pt x="137" y="1094"/>
                    </a:lnTo>
                    <a:lnTo>
                      <a:pt x="123" y="1098"/>
                    </a:lnTo>
                  </a:path>
                </a:pathLst>
              </a:custGeom>
              <a:solidFill>
                <a:srgbClr val="B1DDF6"/>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61" name="Freeform 196">
                <a:extLst>
                  <a:ext uri="{FF2B5EF4-FFF2-40B4-BE49-F238E27FC236}">
                    <a16:creationId xmlns:a16="http://schemas.microsoft.com/office/drawing/2014/main" id="{0468E586-6520-64D4-B73D-BC56B54A3AFD}"/>
                  </a:ext>
                </a:extLst>
              </p:cNvPr>
              <p:cNvSpPr>
                <a:spLocks noChangeArrowheads="1"/>
              </p:cNvSpPr>
              <p:nvPr/>
            </p:nvSpPr>
            <p:spPr bwMode="auto">
              <a:xfrm>
                <a:off x="8385691" y="2256983"/>
                <a:ext cx="120492" cy="274223"/>
              </a:xfrm>
              <a:custGeom>
                <a:avLst/>
                <a:gdLst>
                  <a:gd name="T0" fmla="*/ 506 w 511"/>
                  <a:gd name="T1" fmla="*/ 453 h 1166"/>
                  <a:gd name="T2" fmla="*/ 472 w 511"/>
                  <a:gd name="T3" fmla="*/ 384 h 1166"/>
                  <a:gd name="T4" fmla="*/ 398 w 511"/>
                  <a:gd name="T5" fmla="*/ 387 h 1166"/>
                  <a:gd name="T6" fmla="*/ 373 w 511"/>
                  <a:gd name="T7" fmla="*/ 357 h 1166"/>
                  <a:gd name="T8" fmla="*/ 380 w 511"/>
                  <a:gd name="T9" fmla="*/ 290 h 1166"/>
                  <a:gd name="T10" fmla="*/ 395 w 511"/>
                  <a:gd name="T11" fmla="*/ 251 h 1166"/>
                  <a:gd name="T12" fmla="*/ 423 w 511"/>
                  <a:gd name="T13" fmla="*/ 246 h 1166"/>
                  <a:gd name="T14" fmla="*/ 436 w 511"/>
                  <a:gd name="T15" fmla="*/ 187 h 1166"/>
                  <a:gd name="T16" fmla="*/ 118 w 511"/>
                  <a:gd name="T17" fmla="*/ 5 h 1166"/>
                  <a:gd name="T18" fmla="*/ 85 w 511"/>
                  <a:gd name="T19" fmla="*/ 46 h 1166"/>
                  <a:gd name="T20" fmla="*/ 65 w 511"/>
                  <a:gd name="T21" fmla="*/ 125 h 1166"/>
                  <a:gd name="T22" fmla="*/ 32 w 511"/>
                  <a:gd name="T23" fmla="*/ 180 h 1166"/>
                  <a:gd name="T24" fmla="*/ 10 w 511"/>
                  <a:gd name="T25" fmla="*/ 207 h 1166"/>
                  <a:gd name="T26" fmla="*/ 46 w 511"/>
                  <a:gd name="T27" fmla="*/ 240 h 1166"/>
                  <a:gd name="T28" fmla="*/ 41 w 511"/>
                  <a:gd name="T29" fmla="*/ 295 h 1166"/>
                  <a:gd name="T30" fmla="*/ 17 w 511"/>
                  <a:gd name="T31" fmla="*/ 316 h 1166"/>
                  <a:gd name="T32" fmla="*/ 22 w 511"/>
                  <a:gd name="T33" fmla="*/ 354 h 1166"/>
                  <a:gd name="T34" fmla="*/ 34 w 511"/>
                  <a:gd name="T35" fmla="*/ 398 h 1166"/>
                  <a:gd name="T36" fmla="*/ 98 w 511"/>
                  <a:gd name="T37" fmla="*/ 455 h 1166"/>
                  <a:gd name="T38" fmla="*/ 145 w 511"/>
                  <a:gd name="T39" fmla="*/ 481 h 1166"/>
                  <a:gd name="T40" fmla="*/ 228 w 511"/>
                  <a:gd name="T41" fmla="*/ 537 h 1166"/>
                  <a:gd name="T42" fmla="*/ 224 w 511"/>
                  <a:gd name="T43" fmla="*/ 595 h 1166"/>
                  <a:gd name="T44" fmla="*/ 186 w 511"/>
                  <a:gd name="T45" fmla="*/ 625 h 1166"/>
                  <a:gd name="T46" fmla="*/ 151 w 511"/>
                  <a:gd name="T47" fmla="*/ 669 h 1166"/>
                  <a:gd name="T48" fmla="*/ 144 w 511"/>
                  <a:gd name="T49" fmla="*/ 715 h 1166"/>
                  <a:gd name="T50" fmla="*/ 116 w 511"/>
                  <a:gd name="T51" fmla="*/ 746 h 1166"/>
                  <a:gd name="T52" fmla="*/ 77 w 511"/>
                  <a:gd name="T53" fmla="*/ 765 h 1166"/>
                  <a:gd name="T54" fmla="*/ 21 w 511"/>
                  <a:gd name="T55" fmla="*/ 824 h 1166"/>
                  <a:gd name="T56" fmla="*/ 12 w 511"/>
                  <a:gd name="T57" fmla="*/ 862 h 1166"/>
                  <a:gd name="T58" fmla="*/ 2 w 511"/>
                  <a:gd name="T59" fmla="*/ 895 h 1166"/>
                  <a:gd name="T60" fmla="*/ 43 w 511"/>
                  <a:gd name="T61" fmla="*/ 964 h 1166"/>
                  <a:gd name="T62" fmla="*/ 125 w 511"/>
                  <a:gd name="T63" fmla="*/ 1016 h 1166"/>
                  <a:gd name="T64" fmla="*/ 164 w 511"/>
                  <a:gd name="T65" fmla="*/ 1026 h 1166"/>
                  <a:gd name="T66" fmla="*/ 197 w 511"/>
                  <a:gd name="T67" fmla="*/ 1055 h 1166"/>
                  <a:gd name="T68" fmla="*/ 246 w 511"/>
                  <a:gd name="T69" fmla="*/ 1044 h 1166"/>
                  <a:gd name="T70" fmla="*/ 304 w 511"/>
                  <a:gd name="T71" fmla="*/ 1059 h 1166"/>
                  <a:gd name="T72" fmla="*/ 297 w 511"/>
                  <a:gd name="T73" fmla="*/ 1165 h 1166"/>
                  <a:gd name="T74" fmla="*/ 341 w 511"/>
                  <a:gd name="T75" fmla="*/ 1116 h 1166"/>
                  <a:gd name="T76" fmla="*/ 358 w 511"/>
                  <a:gd name="T77" fmla="*/ 1075 h 1166"/>
                  <a:gd name="T78" fmla="*/ 356 w 511"/>
                  <a:gd name="T79" fmla="*/ 1047 h 1166"/>
                  <a:gd name="T80" fmla="*/ 388 w 511"/>
                  <a:gd name="T81" fmla="*/ 983 h 1166"/>
                  <a:gd name="T82" fmla="*/ 379 w 511"/>
                  <a:gd name="T83" fmla="*/ 951 h 1166"/>
                  <a:gd name="T84" fmla="*/ 419 w 511"/>
                  <a:gd name="T85" fmla="*/ 911 h 1166"/>
                  <a:gd name="T86" fmla="*/ 438 w 511"/>
                  <a:gd name="T87" fmla="*/ 865 h 1166"/>
                  <a:gd name="T88" fmla="*/ 429 w 511"/>
                  <a:gd name="T89" fmla="*/ 844 h 1166"/>
                  <a:gd name="T90" fmla="*/ 459 w 511"/>
                  <a:gd name="T91" fmla="*/ 817 h 1166"/>
                  <a:gd name="T92" fmla="*/ 473 w 511"/>
                  <a:gd name="T93" fmla="*/ 783 h 1166"/>
                  <a:gd name="T94" fmla="*/ 491 w 511"/>
                  <a:gd name="T95" fmla="*/ 755 h 1166"/>
                  <a:gd name="T96" fmla="*/ 499 w 511"/>
                  <a:gd name="T97" fmla="*/ 723 h 1166"/>
                  <a:gd name="T98" fmla="*/ 496 w 511"/>
                  <a:gd name="T99" fmla="*/ 656 h 1166"/>
                  <a:gd name="T100" fmla="*/ 490 w 511"/>
                  <a:gd name="T101" fmla="*/ 606 h 1166"/>
                  <a:gd name="T102" fmla="*/ 498 w 511"/>
                  <a:gd name="T103" fmla="*/ 572 h 1166"/>
                  <a:gd name="T104" fmla="*/ 498 w 511"/>
                  <a:gd name="T105" fmla="*/ 541 h 1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11" h="1166">
                    <a:moveTo>
                      <a:pt x="498" y="541"/>
                    </a:moveTo>
                    <a:lnTo>
                      <a:pt x="504" y="519"/>
                    </a:lnTo>
                    <a:lnTo>
                      <a:pt x="508" y="479"/>
                    </a:lnTo>
                    <a:lnTo>
                      <a:pt x="504" y="467"/>
                    </a:lnTo>
                    <a:lnTo>
                      <a:pt x="506" y="453"/>
                    </a:lnTo>
                    <a:lnTo>
                      <a:pt x="510" y="440"/>
                    </a:lnTo>
                    <a:lnTo>
                      <a:pt x="510" y="432"/>
                    </a:lnTo>
                    <a:lnTo>
                      <a:pt x="496" y="389"/>
                    </a:lnTo>
                    <a:lnTo>
                      <a:pt x="492" y="391"/>
                    </a:lnTo>
                    <a:lnTo>
                      <a:pt x="472" y="384"/>
                    </a:lnTo>
                    <a:lnTo>
                      <a:pt x="438" y="382"/>
                    </a:lnTo>
                    <a:lnTo>
                      <a:pt x="431" y="382"/>
                    </a:lnTo>
                    <a:lnTo>
                      <a:pt x="412" y="391"/>
                    </a:lnTo>
                    <a:lnTo>
                      <a:pt x="404" y="390"/>
                    </a:lnTo>
                    <a:lnTo>
                      <a:pt x="398" y="387"/>
                    </a:lnTo>
                    <a:lnTo>
                      <a:pt x="383" y="386"/>
                    </a:lnTo>
                    <a:lnTo>
                      <a:pt x="373" y="375"/>
                    </a:lnTo>
                    <a:lnTo>
                      <a:pt x="372" y="362"/>
                    </a:lnTo>
                    <a:lnTo>
                      <a:pt x="374" y="358"/>
                    </a:lnTo>
                    <a:lnTo>
                      <a:pt x="373" y="357"/>
                    </a:lnTo>
                    <a:lnTo>
                      <a:pt x="368" y="335"/>
                    </a:lnTo>
                    <a:lnTo>
                      <a:pt x="371" y="327"/>
                    </a:lnTo>
                    <a:lnTo>
                      <a:pt x="378" y="316"/>
                    </a:lnTo>
                    <a:lnTo>
                      <a:pt x="380" y="308"/>
                    </a:lnTo>
                    <a:lnTo>
                      <a:pt x="380" y="290"/>
                    </a:lnTo>
                    <a:lnTo>
                      <a:pt x="384" y="276"/>
                    </a:lnTo>
                    <a:lnTo>
                      <a:pt x="386" y="272"/>
                    </a:lnTo>
                    <a:lnTo>
                      <a:pt x="393" y="264"/>
                    </a:lnTo>
                    <a:lnTo>
                      <a:pt x="394" y="261"/>
                    </a:lnTo>
                    <a:lnTo>
                      <a:pt x="395" y="251"/>
                    </a:lnTo>
                    <a:lnTo>
                      <a:pt x="399" y="244"/>
                    </a:lnTo>
                    <a:lnTo>
                      <a:pt x="413" y="230"/>
                    </a:lnTo>
                    <a:lnTo>
                      <a:pt x="421" y="245"/>
                    </a:lnTo>
                    <a:lnTo>
                      <a:pt x="421" y="250"/>
                    </a:lnTo>
                    <a:lnTo>
                      <a:pt x="423" y="246"/>
                    </a:lnTo>
                    <a:lnTo>
                      <a:pt x="430" y="237"/>
                    </a:lnTo>
                    <a:lnTo>
                      <a:pt x="436" y="227"/>
                    </a:lnTo>
                    <a:lnTo>
                      <a:pt x="434" y="211"/>
                    </a:lnTo>
                    <a:lnTo>
                      <a:pt x="436" y="202"/>
                    </a:lnTo>
                    <a:lnTo>
                      <a:pt x="436" y="187"/>
                    </a:lnTo>
                    <a:lnTo>
                      <a:pt x="446" y="159"/>
                    </a:lnTo>
                    <a:lnTo>
                      <a:pt x="451" y="123"/>
                    </a:lnTo>
                    <a:lnTo>
                      <a:pt x="449" y="101"/>
                    </a:lnTo>
                    <a:lnTo>
                      <a:pt x="125" y="0"/>
                    </a:lnTo>
                    <a:lnTo>
                      <a:pt x="118" y="5"/>
                    </a:lnTo>
                    <a:lnTo>
                      <a:pt x="110" y="8"/>
                    </a:lnTo>
                    <a:lnTo>
                      <a:pt x="105" y="15"/>
                    </a:lnTo>
                    <a:lnTo>
                      <a:pt x="102" y="16"/>
                    </a:lnTo>
                    <a:lnTo>
                      <a:pt x="100" y="24"/>
                    </a:lnTo>
                    <a:lnTo>
                      <a:pt x="85" y="46"/>
                    </a:lnTo>
                    <a:lnTo>
                      <a:pt x="84" y="49"/>
                    </a:lnTo>
                    <a:lnTo>
                      <a:pt x="85" y="52"/>
                    </a:lnTo>
                    <a:lnTo>
                      <a:pt x="84" y="67"/>
                    </a:lnTo>
                    <a:lnTo>
                      <a:pt x="79" y="93"/>
                    </a:lnTo>
                    <a:lnTo>
                      <a:pt x="65" y="125"/>
                    </a:lnTo>
                    <a:lnTo>
                      <a:pt x="53" y="136"/>
                    </a:lnTo>
                    <a:lnTo>
                      <a:pt x="55" y="145"/>
                    </a:lnTo>
                    <a:lnTo>
                      <a:pt x="52" y="149"/>
                    </a:lnTo>
                    <a:lnTo>
                      <a:pt x="41" y="171"/>
                    </a:lnTo>
                    <a:lnTo>
                      <a:pt x="32" y="180"/>
                    </a:lnTo>
                    <a:lnTo>
                      <a:pt x="21" y="187"/>
                    </a:lnTo>
                    <a:lnTo>
                      <a:pt x="15" y="194"/>
                    </a:lnTo>
                    <a:lnTo>
                      <a:pt x="10" y="201"/>
                    </a:lnTo>
                    <a:lnTo>
                      <a:pt x="8" y="205"/>
                    </a:lnTo>
                    <a:lnTo>
                      <a:pt x="10" y="207"/>
                    </a:lnTo>
                    <a:lnTo>
                      <a:pt x="17" y="212"/>
                    </a:lnTo>
                    <a:lnTo>
                      <a:pt x="18" y="215"/>
                    </a:lnTo>
                    <a:lnTo>
                      <a:pt x="20" y="215"/>
                    </a:lnTo>
                    <a:lnTo>
                      <a:pt x="36" y="229"/>
                    </a:lnTo>
                    <a:lnTo>
                      <a:pt x="46" y="240"/>
                    </a:lnTo>
                    <a:lnTo>
                      <a:pt x="51" y="251"/>
                    </a:lnTo>
                    <a:lnTo>
                      <a:pt x="48" y="264"/>
                    </a:lnTo>
                    <a:lnTo>
                      <a:pt x="41" y="273"/>
                    </a:lnTo>
                    <a:lnTo>
                      <a:pt x="41" y="283"/>
                    </a:lnTo>
                    <a:lnTo>
                      <a:pt x="41" y="295"/>
                    </a:lnTo>
                    <a:lnTo>
                      <a:pt x="32" y="305"/>
                    </a:lnTo>
                    <a:lnTo>
                      <a:pt x="21" y="309"/>
                    </a:lnTo>
                    <a:lnTo>
                      <a:pt x="19" y="309"/>
                    </a:lnTo>
                    <a:lnTo>
                      <a:pt x="19" y="309"/>
                    </a:lnTo>
                    <a:lnTo>
                      <a:pt x="17" y="316"/>
                    </a:lnTo>
                    <a:lnTo>
                      <a:pt x="19" y="316"/>
                    </a:lnTo>
                    <a:lnTo>
                      <a:pt x="19" y="325"/>
                    </a:lnTo>
                    <a:lnTo>
                      <a:pt x="17" y="340"/>
                    </a:lnTo>
                    <a:lnTo>
                      <a:pt x="17" y="344"/>
                    </a:lnTo>
                    <a:lnTo>
                      <a:pt x="22" y="354"/>
                    </a:lnTo>
                    <a:lnTo>
                      <a:pt x="22" y="359"/>
                    </a:lnTo>
                    <a:lnTo>
                      <a:pt x="22" y="363"/>
                    </a:lnTo>
                    <a:lnTo>
                      <a:pt x="27" y="378"/>
                    </a:lnTo>
                    <a:lnTo>
                      <a:pt x="27" y="383"/>
                    </a:lnTo>
                    <a:lnTo>
                      <a:pt x="34" y="398"/>
                    </a:lnTo>
                    <a:lnTo>
                      <a:pt x="43" y="394"/>
                    </a:lnTo>
                    <a:lnTo>
                      <a:pt x="69" y="396"/>
                    </a:lnTo>
                    <a:lnTo>
                      <a:pt x="82" y="413"/>
                    </a:lnTo>
                    <a:lnTo>
                      <a:pt x="93" y="448"/>
                    </a:lnTo>
                    <a:lnTo>
                      <a:pt x="98" y="455"/>
                    </a:lnTo>
                    <a:lnTo>
                      <a:pt x="105" y="461"/>
                    </a:lnTo>
                    <a:lnTo>
                      <a:pt x="109" y="463"/>
                    </a:lnTo>
                    <a:lnTo>
                      <a:pt x="125" y="452"/>
                    </a:lnTo>
                    <a:lnTo>
                      <a:pt x="137" y="466"/>
                    </a:lnTo>
                    <a:lnTo>
                      <a:pt x="145" y="481"/>
                    </a:lnTo>
                    <a:lnTo>
                      <a:pt x="167" y="493"/>
                    </a:lnTo>
                    <a:lnTo>
                      <a:pt x="176" y="501"/>
                    </a:lnTo>
                    <a:lnTo>
                      <a:pt x="191" y="515"/>
                    </a:lnTo>
                    <a:lnTo>
                      <a:pt x="206" y="526"/>
                    </a:lnTo>
                    <a:lnTo>
                      <a:pt x="228" y="537"/>
                    </a:lnTo>
                    <a:lnTo>
                      <a:pt x="243" y="548"/>
                    </a:lnTo>
                    <a:lnTo>
                      <a:pt x="252" y="560"/>
                    </a:lnTo>
                    <a:lnTo>
                      <a:pt x="248" y="576"/>
                    </a:lnTo>
                    <a:lnTo>
                      <a:pt x="237" y="587"/>
                    </a:lnTo>
                    <a:lnTo>
                      <a:pt x="224" y="595"/>
                    </a:lnTo>
                    <a:lnTo>
                      <a:pt x="215" y="598"/>
                    </a:lnTo>
                    <a:lnTo>
                      <a:pt x="213" y="600"/>
                    </a:lnTo>
                    <a:lnTo>
                      <a:pt x="202" y="615"/>
                    </a:lnTo>
                    <a:lnTo>
                      <a:pt x="199" y="618"/>
                    </a:lnTo>
                    <a:lnTo>
                      <a:pt x="186" y="625"/>
                    </a:lnTo>
                    <a:lnTo>
                      <a:pt x="182" y="630"/>
                    </a:lnTo>
                    <a:lnTo>
                      <a:pt x="172" y="648"/>
                    </a:lnTo>
                    <a:lnTo>
                      <a:pt x="166" y="653"/>
                    </a:lnTo>
                    <a:lnTo>
                      <a:pt x="155" y="663"/>
                    </a:lnTo>
                    <a:lnTo>
                      <a:pt x="151" y="669"/>
                    </a:lnTo>
                    <a:lnTo>
                      <a:pt x="138" y="707"/>
                    </a:lnTo>
                    <a:lnTo>
                      <a:pt x="134" y="703"/>
                    </a:lnTo>
                    <a:lnTo>
                      <a:pt x="133" y="706"/>
                    </a:lnTo>
                    <a:lnTo>
                      <a:pt x="132" y="705"/>
                    </a:lnTo>
                    <a:lnTo>
                      <a:pt x="144" y="715"/>
                    </a:lnTo>
                    <a:lnTo>
                      <a:pt x="133" y="727"/>
                    </a:lnTo>
                    <a:lnTo>
                      <a:pt x="130" y="734"/>
                    </a:lnTo>
                    <a:lnTo>
                      <a:pt x="123" y="744"/>
                    </a:lnTo>
                    <a:lnTo>
                      <a:pt x="117" y="743"/>
                    </a:lnTo>
                    <a:lnTo>
                      <a:pt x="116" y="746"/>
                    </a:lnTo>
                    <a:lnTo>
                      <a:pt x="113" y="746"/>
                    </a:lnTo>
                    <a:lnTo>
                      <a:pt x="105" y="750"/>
                    </a:lnTo>
                    <a:lnTo>
                      <a:pt x="94" y="759"/>
                    </a:lnTo>
                    <a:lnTo>
                      <a:pt x="86" y="762"/>
                    </a:lnTo>
                    <a:lnTo>
                      <a:pt x="77" y="765"/>
                    </a:lnTo>
                    <a:lnTo>
                      <a:pt x="63" y="772"/>
                    </a:lnTo>
                    <a:lnTo>
                      <a:pt x="45" y="785"/>
                    </a:lnTo>
                    <a:lnTo>
                      <a:pt x="34" y="798"/>
                    </a:lnTo>
                    <a:lnTo>
                      <a:pt x="25" y="811"/>
                    </a:lnTo>
                    <a:lnTo>
                      <a:pt x="21" y="824"/>
                    </a:lnTo>
                    <a:lnTo>
                      <a:pt x="23" y="844"/>
                    </a:lnTo>
                    <a:lnTo>
                      <a:pt x="17" y="849"/>
                    </a:lnTo>
                    <a:lnTo>
                      <a:pt x="15" y="855"/>
                    </a:lnTo>
                    <a:lnTo>
                      <a:pt x="13" y="858"/>
                    </a:lnTo>
                    <a:lnTo>
                      <a:pt x="12" y="862"/>
                    </a:lnTo>
                    <a:lnTo>
                      <a:pt x="13" y="876"/>
                    </a:lnTo>
                    <a:lnTo>
                      <a:pt x="10" y="880"/>
                    </a:lnTo>
                    <a:lnTo>
                      <a:pt x="3" y="887"/>
                    </a:lnTo>
                    <a:lnTo>
                      <a:pt x="0" y="893"/>
                    </a:lnTo>
                    <a:lnTo>
                      <a:pt x="2" y="895"/>
                    </a:lnTo>
                    <a:lnTo>
                      <a:pt x="19" y="906"/>
                    </a:lnTo>
                    <a:lnTo>
                      <a:pt x="23" y="917"/>
                    </a:lnTo>
                    <a:lnTo>
                      <a:pt x="26" y="956"/>
                    </a:lnTo>
                    <a:lnTo>
                      <a:pt x="31" y="959"/>
                    </a:lnTo>
                    <a:lnTo>
                      <a:pt x="43" y="964"/>
                    </a:lnTo>
                    <a:lnTo>
                      <a:pt x="96" y="1001"/>
                    </a:lnTo>
                    <a:lnTo>
                      <a:pt x="99" y="998"/>
                    </a:lnTo>
                    <a:lnTo>
                      <a:pt x="108" y="997"/>
                    </a:lnTo>
                    <a:lnTo>
                      <a:pt x="118" y="1005"/>
                    </a:lnTo>
                    <a:lnTo>
                      <a:pt x="125" y="1016"/>
                    </a:lnTo>
                    <a:lnTo>
                      <a:pt x="128" y="1016"/>
                    </a:lnTo>
                    <a:lnTo>
                      <a:pt x="143" y="1013"/>
                    </a:lnTo>
                    <a:lnTo>
                      <a:pt x="151" y="1016"/>
                    </a:lnTo>
                    <a:lnTo>
                      <a:pt x="157" y="1025"/>
                    </a:lnTo>
                    <a:lnTo>
                      <a:pt x="164" y="1026"/>
                    </a:lnTo>
                    <a:lnTo>
                      <a:pt x="187" y="1039"/>
                    </a:lnTo>
                    <a:lnTo>
                      <a:pt x="190" y="1047"/>
                    </a:lnTo>
                    <a:lnTo>
                      <a:pt x="190" y="1052"/>
                    </a:lnTo>
                    <a:lnTo>
                      <a:pt x="191" y="1053"/>
                    </a:lnTo>
                    <a:lnTo>
                      <a:pt x="197" y="1055"/>
                    </a:lnTo>
                    <a:lnTo>
                      <a:pt x="208" y="1043"/>
                    </a:lnTo>
                    <a:lnTo>
                      <a:pt x="219" y="1038"/>
                    </a:lnTo>
                    <a:lnTo>
                      <a:pt x="230" y="1035"/>
                    </a:lnTo>
                    <a:lnTo>
                      <a:pt x="241" y="1035"/>
                    </a:lnTo>
                    <a:lnTo>
                      <a:pt x="246" y="1044"/>
                    </a:lnTo>
                    <a:lnTo>
                      <a:pt x="253" y="1040"/>
                    </a:lnTo>
                    <a:lnTo>
                      <a:pt x="271" y="1036"/>
                    </a:lnTo>
                    <a:lnTo>
                      <a:pt x="281" y="1037"/>
                    </a:lnTo>
                    <a:lnTo>
                      <a:pt x="290" y="1041"/>
                    </a:lnTo>
                    <a:lnTo>
                      <a:pt x="304" y="1059"/>
                    </a:lnTo>
                    <a:lnTo>
                      <a:pt x="306" y="1082"/>
                    </a:lnTo>
                    <a:lnTo>
                      <a:pt x="296" y="1127"/>
                    </a:lnTo>
                    <a:lnTo>
                      <a:pt x="296" y="1136"/>
                    </a:lnTo>
                    <a:lnTo>
                      <a:pt x="299" y="1154"/>
                    </a:lnTo>
                    <a:lnTo>
                      <a:pt x="297" y="1165"/>
                    </a:lnTo>
                    <a:lnTo>
                      <a:pt x="299" y="1164"/>
                    </a:lnTo>
                    <a:lnTo>
                      <a:pt x="319" y="1151"/>
                    </a:lnTo>
                    <a:lnTo>
                      <a:pt x="330" y="1140"/>
                    </a:lnTo>
                    <a:lnTo>
                      <a:pt x="338" y="1127"/>
                    </a:lnTo>
                    <a:lnTo>
                      <a:pt x="341" y="1116"/>
                    </a:lnTo>
                    <a:lnTo>
                      <a:pt x="338" y="1109"/>
                    </a:lnTo>
                    <a:lnTo>
                      <a:pt x="337" y="1100"/>
                    </a:lnTo>
                    <a:lnTo>
                      <a:pt x="352" y="1090"/>
                    </a:lnTo>
                    <a:lnTo>
                      <a:pt x="354" y="1081"/>
                    </a:lnTo>
                    <a:lnTo>
                      <a:pt x="358" y="1075"/>
                    </a:lnTo>
                    <a:lnTo>
                      <a:pt x="355" y="1078"/>
                    </a:lnTo>
                    <a:lnTo>
                      <a:pt x="351" y="1071"/>
                    </a:lnTo>
                    <a:lnTo>
                      <a:pt x="341" y="1073"/>
                    </a:lnTo>
                    <a:lnTo>
                      <a:pt x="351" y="1051"/>
                    </a:lnTo>
                    <a:lnTo>
                      <a:pt x="356" y="1047"/>
                    </a:lnTo>
                    <a:lnTo>
                      <a:pt x="363" y="1046"/>
                    </a:lnTo>
                    <a:lnTo>
                      <a:pt x="371" y="1013"/>
                    </a:lnTo>
                    <a:lnTo>
                      <a:pt x="374" y="1003"/>
                    </a:lnTo>
                    <a:lnTo>
                      <a:pt x="382" y="997"/>
                    </a:lnTo>
                    <a:lnTo>
                      <a:pt x="388" y="983"/>
                    </a:lnTo>
                    <a:lnTo>
                      <a:pt x="380" y="982"/>
                    </a:lnTo>
                    <a:lnTo>
                      <a:pt x="373" y="980"/>
                    </a:lnTo>
                    <a:lnTo>
                      <a:pt x="352" y="985"/>
                    </a:lnTo>
                    <a:lnTo>
                      <a:pt x="365" y="958"/>
                    </a:lnTo>
                    <a:lnTo>
                      <a:pt x="379" y="951"/>
                    </a:lnTo>
                    <a:lnTo>
                      <a:pt x="394" y="948"/>
                    </a:lnTo>
                    <a:lnTo>
                      <a:pt x="393" y="946"/>
                    </a:lnTo>
                    <a:lnTo>
                      <a:pt x="396" y="933"/>
                    </a:lnTo>
                    <a:lnTo>
                      <a:pt x="409" y="908"/>
                    </a:lnTo>
                    <a:lnTo>
                      <a:pt x="419" y="911"/>
                    </a:lnTo>
                    <a:lnTo>
                      <a:pt x="417" y="898"/>
                    </a:lnTo>
                    <a:lnTo>
                      <a:pt x="419" y="882"/>
                    </a:lnTo>
                    <a:lnTo>
                      <a:pt x="422" y="874"/>
                    </a:lnTo>
                    <a:lnTo>
                      <a:pt x="429" y="866"/>
                    </a:lnTo>
                    <a:lnTo>
                      <a:pt x="438" y="865"/>
                    </a:lnTo>
                    <a:lnTo>
                      <a:pt x="441" y="866"/>
                    </a:lnTo>
                    <a:lnTo>
                      <a:pt x="442" y="861"/>
                    </a:lnTo>
                    <a:lnTo>
                      <a:pt x="441" y="858"/>
                    </a:lnTo>
                    <a:lnTo>
                      <a:pt x="434" y="855"/>
                    </a:lnTo>
                    <a:lnTo>
                      <a:pt x="429" y="844"/>
                    </a:lnTo>
                    <a:lnTo>
                      <a:pt x="420" y="808"/>
                    </a:lnTo>
                    <a:lnTo>
                      <a:pt x="442" y="819"/>
                    </a:lnTo>
                    <a:lnTo>
                      <a:pt x="442" y="819"/>
                    </a:lnTo>
                    <a:lnTo>
                      <a:pt x="449" y="813"/>
                    </a:lnTo>
                    <a:lnTo>
                      <a:pt x="459" y="817"/>
                    </a:lnTo>
                    <a:lnTo>
                      <a:pt x="457" y="813"/>
                    </a:lnTo>
                    <a:lnTo>
                      <a:pt x="461" y="801"/>
                    </a:lnTo>
                    <a:lnTo>
                      <a:pt x="464" y="791"/>
                    </a:lnTo>
                    <a:lnTo>
                      <a:pt x="469" y="785"/>
                    </a:lnTo>
                    <a:lnTo>
                      <a:pt x="473" y="783"/>
                    </a:lnTo>
                    <a:lnTo>
                      <a:pt x="476" y="778"/>
                    </a:lnTo>
                    <a:lnTo>
                      <a:pt x="478" y="775"/>
                    </a:lnTo>
                    <a:lnTo>
                      <a:pt x="479" y="770"/>
                    </a:lnTo>
                    <a:lnTo>
                      <a:pt x="484" y="760"/>
                    </a:lnTo>
                    <a:lnTo>
                      <a:pt x="491" y="755"/>
                    </a:lnTo>
                    <a:lnTo>
                      <a:pt x="493" y="749"/>
                    </a:lnTo>
                    <a:lnTo>
                      <a:pt x="497" y="733"/>
                    </a:lnTo>
                    <a:lnTo>
                      <a:pt x="499" y="730"/>
                    </a:lnTo>
                    <a:lnTo>
                      <a:pt x="501" y="724"/>
                    </a:lnTo>
                    <a:lnTo>
                      <a:pt x="499" y="723"/>
                    </a:lnTo>
                    <a:lnTo>
                      <a:pt x="488" y="716"/>
                    </a:lnTo>
                    <a:lnTo>
                      <a:pt x="486" y="698"/>
                    </a:lnTo>
                    <a:lnTo>
                      <a:pt x="489" y="679"/>
                    </a:lnTo>
                    <a:lnTo>
                      <a:pt x="491" y="667"/>
                    </a:lnTo>
                    <a:lnTo>
                      <a:pt x="496" y="656"/>
                    </a:lnTo>
                    <a:lnTo>
                      <a:pt x="494" y="648"/>
                    </a:lnTo>
                    <a:lnTo>
                      <a:pt x="493" y="637"/>
                    </a:lnTo>
                    <a:lnTo>
                      <a:pt x="497" y="627"/>
                    </a:lnTo>
                    <a:lnTo>
                      <a:pt x="479" y="626"/>
                    </a:lnTo>
                    <a:lnTo>
                      <a:pt x="490" y="606"/>
                    </a:lnTo>
                    <a:lnTo>
                      <a:pt x="491" y="603"/>
                    </a:lnTo>
                    <a:lnTo>
                      <a:pt x="481" y="608"/>
                    </a:lnTo>
                    <a:lnTo>
                      <a:pt x="481" y="584"/>
                    </a:lnTo>
                    <a:lnTo>
                      <a:pt x="491" y="576"/>
                    </a:lnTo>
                    <a:lnTo>
                      <a:pt x="498" y="572"/>
                    </a:lnTo>
                    <a:lnTo>
                      <a:pt x="500" y="569"/>
                    </a:lnTo>
                    <a:lnTo>
                      <a:pt x="494" y="570"/>
                    </a:lnTo>
                    <a:lnTo>
                      <a:pt x="491" y="557"/>
                    </a:lnTo>
                    <a:lnTo>
                      <a:pt x="501" y="542"/>
                    </a:lnTo>
                    <a:lnTo>
                      <a:pt x="498" y="541"/>
                    </a:lnTo>
                  </a:path>
                </a:pathLst>
              </a:custGeom>
              <a:solidFill>
                <a:srgbClr val="B1DDF6"/>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62" name="Freeform 198">
                <a:extLst>
                  <a:ext uri="{FF2B5EF4-FFF2-40B4-BE49-F238E27FC236}">
                    <a16:creationId xmlns:a16="http://schemas.microsoft.com/office/drawing/2014/main" id="{F5904FDE-D10A-428B-117E-922CCB593737}"/>
                  </a:ext>
                </a:extLst>
              </p:cNvPr>
              <p:cNvSpPr>
                <a:spLocks noChangeArrowheads="1"/>
              </p:cNvSpPr>
              <p:nvPr/>
            </p:nvSpPr>
            <p:spPr bwMode="auto">
              <a:xfrm>
                <a:off x="8555002" y="1744893"/>
                <a:ext cx="153731" cy="307463"/>
              </a:xfrm>
              <a:custGeom>
                <a:avLst/>
                <a:gdLst>
                  <a:gd name="T0" fmla="*/ 142 w 651"/>
                  <a:gd name="T1" fmla="*/ 185 h 1304"/>
                  <a:gd name="T2" fmla="*/ 128 w 651"/>
                  <a:gd name="T3" fmla="*/ 266 h 1304"/>
                  <a:gd name="T4" fmla="*/ 129 w 651"/>
                  <a:gd name="T5" fmla="*/ 295 h 1304"/>
                  <a:gd name="T6" fmla="*/ 162 w 651"/>
                  <a:gd name="T7" fmla="*/ 339 h 1304"/>
                  <a:gd name="T8" fmla="*/ 175 w 651"/>
                  <a:gd name="T9" fmla="*/ 358 h 1304"/>
                  <a:gd name="T10" fmla="*/ 162 w 651"/>
                  <a:gd name="T11" fmla="*/ 377 h 1304"/>
                  <a:gd name="T12" fmla="*/ 161 w 651"/>
                  <a:gd name="T13" fmla="*/ 409 h 1304"/>
                  <a:gd name="T14" fmla="*/ 135 w 651"/>
                  <a:gd name="T15" fmla="*/ 447 h 1304"/>
                  <a:gd name="T16" fmla="*/ 98 w 651"/>
                  <a:gd name="T17" fmla="*/ 497 h 1304"/>
                  <a:gd name="T18" fmla="*/ 62 w 651"/>
                  <a:gd name="T19" fmla="*/ 513 h 1304"/>
                  <a:gd name="T20" fmla="*/ 38 w 651"/>
                  <a:gd name="T21" fmla="*/ 545 h 1304"/>
                  <a:gd name="T22" fmla="*/ 54 w 651"/>
                  <a:gd name="T23" fmla="*/ 628 h 1304"/>
                  <a:gd name="T24" fmla="*/ 54 w 651"/>
                  <a:gd name="T25" fmla="*/ 687 h 1304"/>
                  <a:gd name="T26" fmla="*/ 36 w 651"/>
                  <a:gd name="T27" fmla="*/ 744 h 1304"/>
                  <a:gd name="T28" fmla="*/ 39 w 651"/>
                  <a:gd name="T29" fmla="*/ 775 h 1304"/>
                  <a:gd name="T30" fmla="*/ 21 w 651"/>
                  <a:gd name="T31" fmla="*/ 819 h 1304"/>
                  <a:gd name="T32" fmla="*/ 10 w 651"/>
                  <a:gd name="T33" fmla="*/ 838 h 1304"/>
                  <a:gd name="T34" fmla="*/ 14 w 651"/>
                  <a:gd name="T35" fmla="*/ 885 h 1304"/>
                  <a:gd name="T36" fmla="*/ 0 w 651"/>
                  <a:gd name="T37" fmla="*/ 917 h 1304"/>
                  <a:gd name="T38" fmla="*/ 24 w 651"/>
                  <a:gd name="T39" fmla="*/ 1025 h 1304"/>
                  <a:gd name="T40" fmla="*/ 20 w 651"/>
                  <a:gd name="T41" fmla="*/ 1061 h 1304"/>
                  <a:gd name="T42" fmla="*/ 21 w 651"/>
                  <a:gd name="T43" fmla="*/ 1067 h 1304"/>
                  <a:gd name="T44" fmla="*/ 22 w 651"/>
                  <a:gd name="T45" fmla="*/ 1086 h 1304"/>
                  <a:gd name="T46" fmla="*/ 33 w 651"/>
                  <a:gd name="T47" fmla="*/ 1131 h 1304"/>
                  <a:gd name="T48" fmla="*/ 35 w 651"/>
                  <a:gd name="T49" fmla="*/ 1196 h 1304"/>
                  <a:gd name="T50" fmla="*/ 25 w 651"/>
                  <a:gd name="T51" fmla="*/ 1232 h 1304"/>
                  <a:gd name="T52" fmla="*/ 34 w 651"/>
                  <a:gd name="T53" fmla="*/ 1273 h 1304"/>
                  <a:gd name="T54" fmla="*/ 69 w 651"/>
                  <a:gd name="T55" fmla="*/ 1303 h 1304"/>
                  <a:gd name="T56" fmla="*/ 501 w 651"/>
                  <a:gd name="T57" fmla="*/ 1187 h 1304"/>
                  <a:gd name="T58" fmla="*/ 516 w 651"/>
                  <a:gd name="T59" fmla="*/ 1172 h 1304"/>
                  <a:gd name="T60" fmla="*/ 527 w 651"/>
                  <a:gd name="T61" fmla="*/ 1141 h 1304"/>
                  <a:gd name="T62" fmla="*/ 550 w 651"/>
                  <a:gd name="T63" fmla="*/ 1133 h 1304"/>
                  <a:gd name="T64" fmla="*/ 564 w 651"/>
                  <a:gd name="T65" fmla="*/ 1112 h 1304"/>
                  <a:gd name="T66" fmla="*/ 623 w 651"/>
                  <a:gd name="T67" fmla="*/ 1085 h 1304"/>
                  <a:gd name="T68" fmla="*/ 633 w 651"/>
                  <a:gd name="T69" fmla="*/ 1079 h 1304"/>
                  <a:gd name="T70" fmla="*/ 648 w 651"/>
                  <a:gd name="T71" fmla="*/ 1013 h 1304"/>
                  <a:gd name="T72" fmla="*/ 633 w 651"/>
                  <a:gd name="T73" fmla="*/ 987 h 1304"/>
                  <a:gd name="T74" fmla="*/ 593 w 651"/>
                  <a:gd name="T75" fmla="*/ 953 h 1304"/>
                  <a:gd name="T76" fmla="*/ 588 w 651"/>
                  <a:gd name="T77" fmla="*/ 921 h 1304"/>
                  <a:gd name="T78" fmla="*/ 537 w 651"/>
                  <a:gd name="T79" fmla="*/ 887 h 1304"/>
                  <a:gd name="T80" fmla="*/ 508 w 651"/>
                  <a:gd name="T81" fmla="*/ 853 h 1304"/>
                  <a:gd name="T82" fmla="*/ 497 w 651"/>
                  <a:gd name="T83" fmla="*/ 781 h 1304"/>
                  <a:gd name="T84" fmla="*/ 235 w 651"/>
                  <a:gd name="T85" fmla="*/ 14 h 1304"/>
                  <a:gd name="T86" fmla="*/ 204 w 651"/>
                  <a:gd name="T87" fmla="*/ 23 h 1304"/>
                  <a:gd name="T88" fmla="*/ 162 w 651"/>
                  <a:gd name="T89" fmla="*/ 17 h 1304"/>
                  <a:gd name="T90" fmla="*/ 145 w 651"/>
                  <a:gd name="T91" fmla="*/ 45 h 1304"/>
                  <a:gd name="T92" fmla="*/ 149 w 651"/>
                  <a:gd name="T93" fmla="*/ 68 h 1304"/>
                  <a:gd name="T94" fmla="*/ 143 w 651"/>
                  <a:gd name="T95" fmla="*/ 106 h 1304"/>
                  <a:gd name="T96" fmla="*/ 135 w 651"/>
                  <a:gd name="T97" fmla="*/ 143 h 1304"/>
                  <a:gd name="T98" fmla="*/ 133 w 651"/>
                  <a:gd name="T99" fmla="*/ 173 h 1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51" h="1304">
                    <a:moveTo>
                      <a:pt x="133" y="173"/>
                    </a:moveTo>
                    <a:lnTo>
                      <a:pt x="136" y="181"/>
                    </a:lnTo>
                    <a:lnTo>
                      <a:pt x="142" y="185"/>
                    </a:lnTo>
                    <a:lnTo>
                      <a:pt x="150" y="196"/>
                    </a:lnTo>
                    <a:lnTo>
                      <a:pt x="149" y="213"/>
                    </a:lnTo>
                    <a:lnTo>
                      <a:pt x="128" y="266"/>
                    </a:lnTo>
                    <a:lnTo>
                      <a:pt x="125" y="282"/>
                    </a:lnTo>
                    <a:lnTo>
                      <a:pt x="126" y="290"/>
                    </a:lnTo>
                    <a:lnTo>
                      <a:pt x="129" y="295"/>
                    </a:lnTo>
                    <a:lnTo>
                      <a:pt x="137" y="301"/>
                    </a:lnTo>
                    <a:lnTo>
                      <a:pt x="145" y="316"/>
                    </a:lnTo>
                    <a:lnTo>
                      <a:pt x="162" y="339"/>
                    </a:lnTo>
                    <a:lnTo>
                      <a:pt x="167" y="342"/>
                    </a:lnTo>
                    <a:lnTo>
                      <a:pt x="174" y="351"/>
                    </a:lnTo>
                    <a:lnTo>
                      <a:pt x="175" y="358"/>
                    </a:lnTo>
                    <a:lnTo>
                      <a:pt x="172" y="369"/>
                    </a:lnTo>
                    <a:lnTo>
                      <a:pt x="162" y="373"/>
                    </a:lnTo>
                    <a:lnTo>
                      <a:pt x="162" y="377"/>
                    </a:lnTo>
                    <a:lnTo>
                      <a:pt x="164" y="384"/>
                    </a:lnTo>
                    <a:lnTo>
                      <a:pt x="167" y="396"/>
                    </a:lnTo>
                    <a:lnTo>
                      <a:pt x="161" y="409"/>
                    </a:lnTo>
                    <a:lnTo>
                      <a:pt x="152" y="422"/>
                    </a:lnTo>
                    <a:lnTo>
                      <a:pt x="146" y="440"/>
                    </a:lnTo>
                    <a:lnTo>
                      <a:pt x="135" y="447"/>
                    </a:lnTo>
                    <a:lnTo>
                      <a:pt x="110" y="473"/>
                    </a:lnTo>
                    <a:lnTo>
                      <a:pt x="107" y="478"/>
                    </a:lnTo>
                    <a:lnTo>
                      <a:pt x="98" y="497"/>
                    </a:lnTo>
                    <a:lnTo>
                      <a:pt x="90" y="505"/>
                    </a:lnTo>
                    <a:lnTo>
                      <a:pt x="82" y="508"/>
                    </a:lnTo>
                    <a:lnTo>
                      <a:pt x="62" y="513"/>
                    </a:lnTo>
                    <a:lnTo>
                      <a:pt x="49" y="519"/>
                    </a:lnTo>
                    <a:lnTo>
                      <a:pt x="41" y="530"/>
                    </a:lnTo>
                    <a:lnTo>
                      <a:pt x="38" y="545"/>
                    </a:lnTo>
                    <a:lnTo>
                      <a:pt x="41" y="569"/>
                    </a:lnTo>
                    <a:lnTo>
                      <a:pt x="52" y="609"/>
                    </a:lnTo>
                    <a:lnTo>
                      <a:pt x="54" y="628"/>
                    </a:lnTo>
                    <a:lnTo>
                      <a:pt x="53" y="646"/>
                    </a:lnTo>
                    <a:lnTo>
                      <a:pt x="44" y="681"/>
                    </a:lnTo>
                    <a:lnTo>
                      <a:pt x="54" y="687"/>
                    </a:lnTo>
                    <a:lnTo>
                      <a:pt x="53" y="698"/>
                    </a:lnTo>
                    <a:lnTo>
                      <a:pt x="38" y="736"/>
                    </a:lnTo>
                    <a:lnTo>
                      <a:pt x="36" y="744"/>
                    </a:lnTo>
                    <a:lnTo>
                      <a:pt x="37" y="754"/>
                    </a:lnTo>
                    <a:lnTo>
                      <a:pt x="38" y="763"/>
                    </a:lnTo>
                    <a:lnTo>
                      <a:pt x="39" y="775"/>
                    </a:lnTo>
                    <a:lnTo>
                      <a:pt x="39" y="785"/>
                    </a:lnTo>
                    <a:lnTo>
                      <a:pt x="35" y="798"/>
                    </a:lnTo>
                    <a:lnTo>
                      <a:pt x="21" y="819"/>
                    </a:lnTo>
                    <a:lnTo>
                      <a:pt x="17" y="827"/>
                    </a:lnTo>
                    <a:lnTo>
                      <a:pt x="11" y="836"/>
                    </a:lnTo>
                    <a:lnTo>
                      <a:pt x="10" y="838"/>
                    </a:lnTo>
                    <a:lnTo>
                      <a:pt x="13" y="853"/>
                    </a:lnTo>
                    <a:lnTo>
                      <a:pt x="15" y="874"/>
                    </a:lnTo>
                    <a:lnTo>
                      <a:pt x="14" y="885"/>
                    </a:lnTo>
                    <a:lnTo>
                      <a:pt x="10" y="898"/>
                    </a:lnTo>
                    <a:lnTo>
                      <a:pt x="1" y="912"/>
                    </a:lnTo>
                    <a:lnTo>
                      <a:pt x="0" y="917"/>
                    </a:lnTo>
                    <a:lnTo>
                      <a:pt x="1" y="928"/>
                    </a:lnTo>
                    <a:lnTo>
                      <a:pt x="18" y="1008"/>
                    </a:lnTo>
                    <a:lnTo>
                      <a:pt x="24" y="1025"/>
                    </a:lnTo>
                    <a:lnTo>
                      <a:pt x="27" y="1038"/>
                    </a:lnTo>
                    <a:lnTo>
                      <a:pt x="24" y="1050"/>
                    </a:lnTo>
                    <a:lnTo>
                      <a:pt x="20" y="1061"/>
                    </a:lnTo>
                    <a:lnTo>
                      <a:pt x="20" y="1064"/>
                    </a:lnTo>
                    <a:lnTo>
                      <a:pt x="20" y="1066"/>
                    </a:lnTo>
                    <a:lnTo>
                      <a:pt x="21" y="1067"/>
                    </a:lnTo>
                    <a:lnTo>
                      <a:pt x="24" y="1074"/>
                    </a:lnTo>
                    <a:lnTo>
                      <a:pt x="25" y="1080"/>
                    </a:lnTo>
                    <a:lnTo>
                      <a:pt x="22" y="1086"/>
                    </a:lnTo>
                    <a:lnTo>
                      <a:pt x="26" y="1108"/>
                    </a:lnTo>
                    <a:lnTo>
                      <a:pt x="31" y="1119"/>
                    </a:lnTo>
                    <a:lnTo>
                      <a:pt x="33" y="1131"/>
                    </a:lnTo>
                    <a:lnTo>
                      <a:pt x="33" y="1161"/>
                    </a:lnTo>
                    <a:lnTo>
                      <a:pt x="38" y="1182"/>
                    </a:lnTo>
                    <a:lnTo>
                      <a:pt x="35" y="1196"/>
                    </a:lnTo>
                    <a:lnTo>
                      <a:pt x="23" y="1205"/>
                    </a:lnTo>
                    <a:lnTo>
                      <a:pt x="22" y="1211"/>
                    </a:lnTo>
                    <a:lnTo>
                      <a:pt x="25" y="1232"/>
                    </a:lnTo>
                    <a:lnTo>
                      <a:pt x="22" y="1250"/>
                    </a:lnTo>
                    <a:lnTo>
                      <a:pt x="26" y="1264"/>
                    </a:lnTo>
                    <a:lnTo>
                      <a:pt x="34" y="1273"/>
                    </a:lnTo>
                    <a:lnTo>
                      <a:pt x="53" y="1284"/>
                    </a:lnTo>
                    <a:lnTo>
                      <a:pt x="65" y="1296"/>
                    </a:lnTo>
                    <a:lnTo>
                      <a:pt x="69" y="1303"/>
                    </a:lnTo>
                    <a:lnTo>
                      <a:pt x="487" y="1208"/>
                    </a:lnTo>
                    <a:lnTo>
                      <a:pt x="494" y="1197"/>
                    </a:lnTo>
                    <a:lnTo>
                      <a:pt x="501" y="1187"/>
                    </a:lnTo>
                    <a:lnTo>
                      <a:pt x="505" y="1183"/>
                    </a:lnTo>
                    <a:lnTo>
                      <a:pt x="514" y="1178"/>
                    </a:lnTo>
                    <a:lnTo>
                      <a:pt x="516" y="1172"/>
                    </a:lnTo>
                    <a:lnTo>
                      <a:pt x="516" y="1164"/>
                    </a:lnTo>
                    <a:lnTo>
                      <a:pt x="520" y="1153"/>
                    </a:lnTo>
                    <a:lnTo>
                      <a:pt x="527" y="1141"/>
                    </a:lnTo>
                    <a:lnTo>
                      <a:pt x="530" y="1139"/>
                    </a:lnTo>
                    <a:lnTo>
                      <a:pt x="535" y="1136"/>
                    </a:lnTo>
                    <a:lnTo>
                      <a:pt x="550" y="1133"/>
                    </a:lnTo>
                    <a:lnTo>
                      <a:pt x="555" y="1127"/>
                    </a:lnTo>
                    <a:lnTo>
                      <a:pt x="560" y="1117"/>
                    </a:lnTo>
                    <a:lnTo>
                      <a:pt x="564" y="1112"/>
                    </a:lnTo>
                    <a:lnTo>
                      <a:pt x="599" y="1085"/>
                    </a:lnTo>
                    <a:lnTo>
                      <a:pt x="609" y="1083"/>
                    </a:lnTo>
                    <a:lnTo>
                      <a:pt x="623" y="1085"/>
                    </a:lnTo>
                    <a:lnTo>
                      <a:pt x="628" y="1085"/>
                    </a:lnTo>
                    <a:lnTo>
                      <a:pt x="633" y="1083"/>
                    </a:lnTo>
                    <a:lnTo>
                      <a:pt x="633" y="1079"/>
                    </a:lnTo>
                    <a:lnTo>
                      <a:pt x="634" y="1068"/>
                    </a:lnTo>
                    <a:lnTo>
                      <a:pt x="637" y="1048"/>
                    </a:lnTo>
                    <a:lnTo>
                      <a:pt x="648" y="1013"/>
                    </a:lnTo>
                    <a:lnTo>
                      <a:pt x="650" y="999"/>
                    </a:lnTo>
                    <a:lnTo>
                      <a:pt x="632" y="1010"/>
                    </a:lnTo>
                    <a:lnTo>
                      <a:pt x="633" y="987"/>
                    </a:lnTo>
                    <a:lnTo>
                      <a:pt x="608" y="971"/>
                    </a:lnTo>
                    <a:lnTo>
                      <a:pt x="597" y="960"/>
                    </a:lnTo>
                    <a:lnTo>
                      <a:pt x="593" y="953"/>
                    </a:lnTo>
                    <a:lnTo>
                      <a:pt x="592" y="948"/>
                    </a:lnTo>
                    <a:lnTo>
                      <a:pt x="591" y="926"/>
                    </a:lnTo>
                    <a:lnTo>
                      <a:pt x="588" y="921"/>
                    </a:lnTo>
                    <a:lnTo>
                      <a:pt x="585" y="919"/>
                    </a:lnTo>
                    <a:lnTo>
                      <a:pt x="568" y="913"/>
                    </a:lnTo>
                    <a:lnTo>
                      <a:pt x="537" y="887"/>
                    </a:lnTo>
                    <a:lnTo>
                      <a:pt x="519" y="875"/>
                    </a:lnTo>
                    <a:lnTo>
                      <a:pt x="512" y="864"/>
                    </a:lnTo>
                    <a:lnTo>
                      <a:pt x="508" y="853"/>
                    </a:lnTo>
                    <a:lnTo>
                      <a:pt x="508" y="834"/>
                    </a:lnTo>
                    <a:lnTo>
                      <a:pt x="501" y="809"/>
                    </a:lnTo>
                    <a:lnTo>
                      <a:pt x="497" y="781"/>
                    </a:lnTo>
                    <a:lnTo>
                      <a:pt x="395" y="473"/>
                    </a:lnTo>
                    <a:lnTo>
                      <a:pt x="240" y="0"/>
                    </a:lnTo>
                    <a:lnTo>
                      <a:pt x="235" y="14"/>
                    </a:lnTo>
                    <a:lnTo>
                      <a:pt x="226" y="22"/>
                    </a:lnTo>
                    <a:lnTo>
                      <a:pt x="214" y="23"/>
                    </a:lnTo>
                    <a:lnTo>
                      <a:pt x="204" y="23"/>
                    </a:lnTo>
                    <a:lnTo>
                      <a:pt x="170" y="14"/>
                    </a:lnTo>
                    <a:lnTo>
                      <a:pt x="166" y="14"/>
                    </a:lnTo>
                    <a:lnTo>
                      <a:pt x="162" y="17"/>
                    </a:lnTo>
                    <a:lnTo>
                      <a:pt x="158" y="22"/>
                    </a:lnTo>
                    <a:lnTo>
                      <a:pt x="152" y="36"/>
                    </a:lnTo>
                    <a:lnTo>
                      <a:pt x="145" y="45"/>
                    </a:lnTo>
                    <a:lnTo>
                      <a:pt x="141" y="47"/>
                    </a:lnTo>
                    <a:lnTo>
                      <a:pt x="149" y="52"/>
                    </a:lnTo>
                    <a:lnTo>
                      <a:pt x="149" y="68"/>
                    </a:lnTo>
                    <a:lnTo>
                      <a:pt x="143" y="91"/>
                    </a:lnTo>
                    <a:lnTo>
                      <a:pt x="144" y="99"/>
                    </a:lnTo>
                    <a:lnTo>
                      <a:pt x="143" y="106"/>
                    </a:lnTo>
                    <a:lnTo>
                      <a:pt x="134" y="132"/>
                    </a:lnTo>
                    <a:lnTo>
                      <a:pt x="134" y="137"/>
                    </a:lnTo>
                    <a:lnTo>
                      <a:pt x="135" y="143"/>
                    </a:lnTo>
                    <a:lnTo>
                      <a:pt x="140" y="158"/>
                    </a:lnTo>
                    <a:lnTo>
                      <a:pt x="131" y="164"/>
                    </a:lnTo>
                    <a:lnTo>
                      <a:pt x="133" y="173"/>
                    </a:lnTo>
                  </a:path>
                </a:pathLst>
              </a:custGeom>
              <a:solidFill>
                <a:srgbClr val="B1DDF6"/>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63" name="Freeform 235">
                <a:extLst>
                  <a:ext uri="{FF2B5EF4-FFF2-40B4-BE49-F238E27FC236}">
                    <a16:creationId xmlns:a16="http://schemas.microsoft.com/office/drawing/2014/main" id="{AEFD7EC4-EDDA-5DAB-D000-ACD6F0A30795}"/>
                  </a:ext>
                </a:extLst>
              </p:cNvPr>
              <p:cNvSpPr>
                <a:spLocks noChangeArrowheads="1"/>
              </p:cNvSpPr>
              <p:nvPr/>
            </p:nvSpPr>
            <p:spPr bwMode="auto">
              <a:xfrm>
                <a:off x="8155094" y="2462651"/>
                <a:ext cx="301230" cy="199435"/>
              </a:xfrm>
              <a:custGeom>
                <a:avLst/>
                <a:gdLst>
                  <a:gd name="T0" fmla="*/ 1260 w 1281"/>
                  <a:gd name="T1" fmla="*/ 573 h 847"/>
                  <a:gd name="T2" fmla="*/ 47 w 1281"/>
                  <a:gd name="T3" fmla="*/ 212 h 847"/>
                  <a:gd name="T4" fmla="*/ 110 w 1281"/>
                  <a:gd name="T5" fmla="*/ 201 h 847"/>
                  <a:gd name="T6" fmla="*/ 152 w 1281"/>
                  <a:gd name="T7" fmla="*/ 246 h 847"/>
                  <a:gd name="T8" fmla="*/ 174 w 1281"/>
                  <a:gd name="T9" fmla="*/ 318 h 847"/>
                  <a:gd name="T10" fmla="*/ 257 w 1281"/>
                  <a:gd name="T11" fmla="*/ 335 h 847"/>
                  <a:gd name="T12" fmla="*/ 286 w 1281"/>
                  <a:gd name="T13" fmla="*/ 398 h 847"/>
                  <a:gd name="T14" fmla="*/ 369 w 1281"/>
                  <a:gd name="T15" fmla="*/ 424 h 847"/>
                  <a:gd name="T16" fmla="*/ 447 w 1281"/>
                  <a:gd name="T17" fmla="*/ 460 h 847"/>
                  <a:gd name="T18" fmla="*/ 514 w 1281"/>
                  <a:gd name="T19" fmla="*/ 585 h 847"/>
                  <a:gd name="T20" fmla="*/ 470 w 1281"/>
                  <a:gd name="T21" fmla="*/ 642 h 847"/>
                  <a:gd name="T22" fmla="*/ 459 w 1281"/>
                  <a:gd name="T23" fmla="*/ 733 h 847"/>
                  <a:gd name="T24" fmla="*/ 494 w 1281"/>
                  <a:gd name="T25" fmla="*/ 721 h 847"/>
                  <a:gd name="T26" fmla="*/ 515 w 1281"/>
                  <a:gd name="T27" fmla="*/ 715 h 847"/>
                  <a:gd name="T28" fmla="*/ 577 w 1281"/>
                  <a:gd name="T29" fmla="*/ 742 h 847"/>
                  <a:gd name="T30" fmla="*/ 627 w 1281"/>
                  <a:gd name="T31" fmla="*/ 725 h 847"/>
                  <a:gd name="T32" fmla="*/ 726 w 1281"/>
                  <a:gd name="T33" fmla="*/ 767 h 847"/>
                  <a:gd name="T34" fmla="*/ 772 w 1281"/>
                  <a:gd name="T35" fmla="*/ 780 h 847"/>
                  <a:gd name="T36" fmla="*/ 830 w 1281"/>
                  <a:gd name="T37" fmla="*/ 813 h 847"/>
                  <a:gd name="T38" fmla="*/ 792 w 1281"/>
                  <a:gd name="T39" fmla="*/ 742 h 847"/>
                  <a:gd name="T40" fmla="*/ 737 w 1281"/>
                  <a:gd name="T41" fmla="*/ 713 h 847"/>
                  <a:gd name="T42" fmla="*/ 651 w 1281"/>
                  <a:gd name="T43" fmla="*/ 636 h 847"/>
                  <a:gd name="T44" fmla="*/ 689 w 1281"/>
                  <a:gd name="T45" fmla="*/ 647 h 847"/>
                  <a:gd name="T46" fmla="*/ 771 w 1281"/>
                  <a:gd name="T47" fmla="*/ 699 h 847"/>
                  <a:gd name="T48" fmla="*/ 715 w 1281"/>
                  <a:gd name="T49" fmla="*/ 616 h 847"/>
                  <a:gd name="T50" fmla="*/ 680 w 1281"/>
                  <a:gd name="T51" fmla="*/ 495 h 847"/>
                  <a:gd name="T52" fmla="*/ 673 w 1281"/>
                  <a:gd name="T53" fmla="*/ 439 h 847"/>
                  <a:gd name="T54" fmla="*/ 652 w 1281"/>
                  <a:gd name="T55" fmla="*/ 388 h 847"/>
                  <a:gd name="T56" fmla="*/ 659 w 1281"/>
                  <a:gd name="T57" fmla="*/ 339 h 847"/>
                  <a:gd name="T58" fmla="*/ 669 w 1281"/>
                  <a:gd name="T59" fmla="*/ 328 h 847"/>
                  <a:gd name="T60" fmla="*/ 586 w 1281"/>
                  <a:gd name="T61" fmla="*/ 286 h 847"/>
                  <a:gd name="T62" fmla="*/ 672 w 1281"/>
                  <a:gd name="T63" fmla="*/ 279 h 847"/>
                  <a:gd name="T64" fmla="*/ 692 w 1281"/>
                  <a:gd name="T65" fmla="*/ 215 h 847"/>
                  <a:gd name="T66" fmla="*/ 721 w 1281"/>
                  <a:gd name="T67" fmla="*/ 190 h 847"/>
                  <a:gd name="T68" fmla="*/ 747 w 1281"/>
                  <a:gd name="T69" fmla="*/ 162 h 847"/>
                  <a:gd name="T70" fmla="*/ 770 w 1281"/>
                  <a:gd name="T71" fmla="*/ 93 h 847"/>
                  <a:gd name="T72" fmla="*/ 839 w 1281"/>
                  <a:gd name="T73" fmla="*/ 79 h 847"/>
                  <a:gd name="T74" fmla="*/ 879 w 1281"/>
                  <a:gd name="T75" fmla="*/ 72 h 847"/>
                  <a:gd name="T76" fmla="*/ 854 w 1281"/>
                  <a:gd name="T77" fmla="*/ 127 h 847"/>
                  <a:gd name="T78" fmla="*/ 889 w 1281"/>
                  <a:gd name="T79" fmla="*/ 150 h 847"/>
                  <a:gd name="T80" fmla="*/ 778 w 1281"/>
                  <a:gd name="T81" fmla="*/ 220 h 847"/>
                  <a:gd name="T82" fmla="*/ 779 w 1281"/>
                  <a:gd name="T83" fmla="*/ 313 h 847"/>
                  <a:gd name="T84" fmla="*/ 811 w 1281"/>
                  <a:gd name="T85" fmla="*/ 297 h 847"/>
                  <a:gd name="T86" fmla="*/ 819 w 1281"/>
                  <a:gd name="T87" fmla="*/ 347 h 847"/>
                  <a:gd name="T88" fmla="*/ 831 w 1281"/>
                  <a:gd name="T89" fmla="*/ 406 h 847"/>
                  <a:gd name="T90" fmla="*/ 833 w 1281"/>
                  <a:gd name="T91" fmla="*/ 460 h 847"/>
                  <a:gd name="T92" fmla="*/ 845 w 1281"/>
                  <a:gd name="T93" fmla="*/ 502 h 847"/>
                  <a:gd name="T94" fmla="*/ 884 w 1281"/>
                  <a:gd name="T95" fmla="*/ 536 h 847"/>
                  <a:gd name="T96" fmla="*/ 934 w 1281"/>
                  <a:gd name="T97" fmla="*/ 514 h 847"/>
                  <a:gd name="T98" fmla="*/ 853 w 1281"/>
                  <a:gd name="T99" fmla="*/ 566 h 847"/>
                  <a:gd name="T100" fmla="*/ 835 w 1281"/>
                  <a:gd name="T101" fmla="*/ 614 h 847"/>
                  <a:gd name="T102" fmla="*/ 867 w 1281"/>
                  <a:gd name="T103" fmla="*/ 661 h 847"/>
                  <a:gd name="T104" fmla="*/ 919 w 1281"/>
                  <a:gd name="T105" fmla="*/ 695 h 847"/>
                  <a:gd name="T106" fmla="*/ 978 w 1281"/>
                  <a:gd name="T107" fmla="*/ 636 h 847"/>
                  <a:gd name="T108" fmla="*/ 992 w 1281"/>
                  <a:gd name="T109" fmla="*/ 677 h 847"/>
                  <a:gd name="T110" fmla="*/ 998 w 1281"/>
                  <a:gd name="T111" fmla="*/ 732 h 847"/>
                  <a:gd name="T112" fmla="*/ 1050 w 1281"/>
                  <a:gd name="T113" fmla="*/ 734 h 847"/>
                  <a:gd name="T114" fmla="*/ 1053 w 1281"/>
                  <a:gd name="T115" fmla="*/ 752 h 847"/>
                  <a:gd name="T116" fmla="*/ 1045 w 1281"/>
                  <a:gd name="T117" fmla="*/ 814 h 847"/>
                  <a:gd name="T118" fmla="*/ 1111 w 1281"/>
                  <a:gd name="T119" fmla="*/ 813 h 847"/>
                  <a:gd name="T120" fmla="*/ 1219 w 1281"/>
                  <a:gd name="T121" fmla="*/ 714 h 847"/>
                  <a:gd name="T122" fmla="*/ 1243 w 1281"/>
                  <a:gd name="T123" fmla="*/ 644 h 8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81" h="847">
                    <a:moveTo>
                      <a:pt x="1278" y="604"/>
                    </a:moveTo>
                    <a:lnTo>
                      <a:pt x="1280" y="595"/>
                    </a:lnTo>
                    <a:lnTo>
                      <a:pt x="1279" y="593"/>
                    </a:lnTo>
                    <a:lnTo>
                      <a:pt x="1274" y="595"/>
                    </a:lnTo>
                    <a:lnTo>
                      <a:pt x="1250" y="592"/>
                    </a:lnTo>
                    <a:lnTo>
                      <a:pt x="1260" y="582"/>
                    </a:lnTo>
                    <a:lnTo>
                      <a:pt x="1259" y="575"/>
                    </a:lnTo>
                    <a:lnTo>
                      <a:pt x="1260" y="573"/>
                    </a:lnTo>
                    <a:lnTo>
                      <a:pt x="1227" y="570"/>
                    </a:lnTo>
                    <a:lnTo>
                      <a:pt x="1243" y="555"/>
                    </a:lnTo>
                    <a:lnTo>
                      <a:pt x="1035" y="601"/>
                    </a:lnTo>
                    <a:lnTo>
                      <a:pt x="991" y="445"/>
                    </a:lnTo>
                    <a:lnTo>
                      <a:pt x="869" y="0"/>
                    </a:lnTo>
                    <a:lnTo>
                      <a:pt x="0" y="183"/>
                    </a:lnTo>
                    <a:lnTo>
                      <a:pt x="11" y="188"/>
                    </a:lnTo>
                    <a:lnTo>
                      <a:pt x="47" y="212"/>
                    </a:lnTo>
                    <a:lnTo>
                      <a:pt x="54" y="214"/>
                    </a:lnTo>
                    <a:lnTo>
                      <a:pt x="60" y="215"/>
                    </a:lnTo>
                    <a:lnTo>
                      <a:pt x="65" y="214"/>
                    </a:lnTo>
                    <a:lnTo>
                      <a:pt x="76" y="207"/>
                    </a:lnTo>
                    <a:lnTo>
                      <a:pt x="84" y="207"/>
                    </a:lnTo>
                    <a:lnTo>
                      <a:pt x="85" y="204"/>
                    </a:lnTo>
                    <a:lnTo>
                      <a:pt x="96" y="200"/>
                    </a:lnTo>
                    <a:lnTo>
                      <a:pt x="110" y="201"/>
                    </a:lnTo>
                    <a:lnTo>
                      <a:pt x="121" y="212"/>
                    </a:lnTo>
                    <a:lnTo>
                      <a:pt x="121" y="226"/>
                    </a:lnTo>
                    <a:lnTo>
                      <a:pt x="115" y="233"/>
                    </a:lnTo>
                    <a:lnTo>
                      <a:pt x="124" y="235"/>
                    </a:lnTo>
                    <a:lnTo>
                      <a:pt x="131" y="245"/>
                    </a:lnTo>
                    <a:lnTo>
                      <a:pt x="130" y="253"/>
                    </a:lnTo>
                    <a:lnTo>
                      <a:pt x="135" y="251"/>
                    </a:lnTo>
                    <a:lnTo>
                      <a:pt x="152" y="246"/>
                    </a:lnTo>
                    <a:lnTo>
                      <a:pt x="155" y="264"/>
                    </a:lnTo>
                    <a:lnTo>
                      <a:pt x="148" y="267"/>
                    </a:lnTo>
                    <a:lnTo>
                      <a:pt x="148" y="268"/>
                    </a:lnTo>
                    <a:lnTo>
                      <a:pt x="155" y="277"/>
                    </a:lnTo>
                    <a:lnTo>
                      <a:pt x="151" y="281"/>
                    </a:lnTo>
                    <a:lnTo>
                      <a:pt x="167" y="285"/>
                    </a:lnTo>
                    <a:lnTo>
                      <a:pt x="175" y="297"/>
                    </a:lnTo>
                    <a:lnTo>
                      <a:pt x="174" y="318"/>
                    </a:lnTo>
                    <a:lnTo>
                      <a:pt x="175" y="323"/>
                    </a:lnTo>
                    <a:lnTo>
                      <a:pt x="179" y="328"/>
                    </a:lnTo>
                    <a:lnTo>
                      <a:pt x="184" y="329"/>
                    </a:lnTo>
                    <a:lnTo>
                      <a:pt x="202" y="326"/>
                    </a:lnTo>
                    <a:lnTo>
                      <a:pt x="211" y="325"/>
                    </a:lnTo>
                    <a:lnTo>
                      <a:pt x="230" y="328"/>
                    </a:lnTo>
                    <a:lnTo>
                      <a:pt x="249" y="329"/>
                    </a:lnTo>
                    <a:lnTo>
                      <a:pt x="257" y="335"/>
                    </a:lnTo>
                    <a:lnTo>
                      <a:pt x="266" y="344"/>
                    </a:lnTo>
                    <a:lnTo>
                      <a:pt x="271" y="346"/>
                    </a:lnTo>
                    <a:lnTo>
                      <a:pt x="279" y="347"/>
                    </a:lnTo>
                    <a:lnTo>
                      <a:pt x="291" y="349"/>
                    </a:lnTo>
                    <a:lnTo>
                      <a:pt x="300" y="360"/>
                    </a:lnTo>
                    <a:lnTo>
                      <a:pt x="301" y="375"/>
                    </a:lnTo>
                    <a:lnTo>
                      <a:pt x="296" y="385"/>
                    </a:lnTo>
                    <a:lnTo>
                      <a:pt x="286" y="398"/>
                    </a:lnTo>
                    <a:lnTo>
                      <a:pt x="286" y="403"/>
                    </a:lnTo>
                    <a:lnTo>
                      <a:pt x="287" y="406"/>
                    </a:lnTo>
                    <a:lnTo>
                      <a:pt x="292" y="410"/>
                    </a:lnTo>
                    <a:lnTo>
                      <a:pt x="298" y="413"/>
                    </a:lnTo>
                    <a:lnTo>
                      <a:pt x="314" y="424"/>
                    </a:lnTo>
                    <a:lnTo>
                      <a:pt x="322" y="426"/>
                    </a:lnTo>
                    <a:lnTo>
                      <a:pt x="354" y="423"/>
                    </a:lnTo>
                    <a:lnTo>
                      <a:pt x="369" y="424"/>
                    </a:lnTo>
                    <a:lnTo>
                      <a:pt x="385" y="429"/>
                    </a:lnTo>
                    <a:lnTo>
                      <a:pt x="397" y="438"/>
                    </a:lnTo>
                    <a:lnTo>
                      <a:pt x="406" y="455"/>
                    </a:lnTo>
                    <a:lnTo>
                      <a:pt x="409" y="456"/>
                    </a:lnTo>
                    <a:lnTo>
                      <a:pt x="413" y="455"/>
                    </a:lnTo>
                    <a:lnTo>
                      <a:pt x="428" y="457"/>
                    </a:lnTo>
                    <a:lnTo>
                      <a:pt x="441" y="457"/>
                    </a:lnTo>
                    <a:lnTo>
                      <a:pt x="447" y="460"/>
                    </a:lnTo>
                    <a:lnTo>
                      <a:pt x="470" y="423"/>
                    </a:lnTo>
                    <a:lnTo>
                      <a:pt x="537" y="484"/>
                    </a:lnTo>
                    <a:lnTo>
                      <a:pt x="510" y="533"/>
                    </a:lnTo>
                    <a:lnTo>
                      <a:pt x="510" y="537"/>
                    </a:lnTo>
                    <a:lnTo>
                      <a:pt x="520" y="549"/>
                    </a:lnTo>
                    <a:lnTo>
                      <a:pt x="516" y="564"/>
                    </a:lnTo>
                    <a:lnTo>
                      <a:pt x="521" y="572"/>
                    </a:lnTo>
                    <a:lnTo>
                      <a:pt x="514" y="585"/>
                    </a:lnTo>
                    <a:lnTo>
                      <a:pt x="498" y="594"/>
                    </a:lnTo>
                    <a:lnTo>
                      <a:pt x="491" y="603"/>
                    </a:lnTo>
                    <a:lnTo>
                      <a:pt x="491" y="611"/>
                    </a:lnTo>
                    <a:lnTo>
                      <a:pt x="489" y="621"/>
                    </a:lnTo>
                    <a:lnTo>
                      <a:pt x="488" y="631"/>
                    </a:lnTo>
                    <a:lnTo>
                      <a:pt x="486" y="636"/>
                    </a:lnTo>
                    <a:lnTo>
                      <a:pt x="477" y="641"/>
                    </a:lnTo>
                    <a:lnTo>
                      <a:pt x="470" y="642"/>
                    </a:lnTo>
                    <a:lnTo>
                      <a:pt x="468" y="644"/>
                    </a:lnTo>
                    <a:lnTo>
                      <a:pt x="481" y="654"/>
                    </a:lnTo>
                    <a:lnTo>
                      <a:pt x="454" y="674"/>
                    </a:lnTo>
                    <a:lnTo>
                      <a:pt x="452" y="680"/>
                    </a:lnTo>
                    <a:lnTo>
                      <a:pt x="451" y="693"/>
                    </a:lnTo>
                    <a:lnTo>
                      <a:pt x="448" y="701"/>
                    </a:lnTo>
                    <a:lnTo>
                      <a:pt x="451" y="712"/>
                    </a:lnTo>
                    <a:lnTo>
                      <a:pt x="459" y="733"/>
                    </a:lnTo>
                    <a:lnTo>
                      <a:pt x="464" y="740"/>
                    </a:lnTo>
                    <a:lnTo>
                      <a:pt x="471" y="746"/>
                    </a:lnTo>
                    <a:lnTo>
                      <a:pt x="476" y="748"/>
                    </a:lnTo>
                    <a:lnTo>
                      <a:pt x="479" y="746"/>
                    </a:lnTo>
                    <a:lnTo>
                      <a:pt x="483" y="742"/>
                    </a:lnTo>
                    <a:lnTo>
                      <a:pt x="489" y="737"/>
                    </a:lnTo>
                    <a:lnTo>
                      <a:pt x="491" y="734"/>
                    </a:lnTo>
                    <a:lnTo>
                      <a:pt x="494" y="721"/>
                    </a:lnTo>
                    <a:lnTo>
                      <a:pt x="490" y="718"/>
                    </a:lnTo>
                    <a:lnTo>
                      <a:pt x="480" y="714"/>
                    </a:lnTo>
                    <a:lnTo>
                      <a:pt x="501" y="692"/>
                    </a:lnTo>
                    <a:lnTo>
                      <a:pt x="510" y="698"/>
                    </a:lnTo>
                    <a:lnTo>
                      <a:pt x="513" y="703"/>
                    </a:lnTo>
                    <a:lnTo>
                      <a:pt x="515" y="709"/>
                    </a:lnTo>
                    <a:lnTo>
                      <a:pt x="513" y="712"/>
                    </a:lnTo>
                    <a:lnTo>
                      <a:pt x="515" y="715"/>
                    </a:lnTo>
                    <a:lnTo>
                      <a:pt x="517" y="713"/>
                    </a:lnTo>
                    <a:lnTo>
                      <a:pt x="522" y="697"/>
                    </a:lnTo>
                    <a:lnTo>
                      <a:pt x="522" y="690"/>
                    </a:lnTo>
                    <a:lnTo>
                      <a:pt x="519" y="671"/>
                    </a:lnTo>
                    <a:lnTo>
                      <a:pt x="544" y="690"/>
                    </a:lnTo>
                    <a:lnTo>
                      <a:pt x="552" y="701"/>
                    </a:lnTo>
                    <a:lnTo>
                      <a:pt x="571" y="735"/>
                    </a:lnTo>
                    <a:lnTo>
                      <a:pt x="577" y="742"/>
                    </a:lnTo>
                    <a:lnTo>
                      <a:pt x="608" y="763"/>
                    </a:lnTo>
                    <a:lnTo>
                      <a:pt x="614" y="765"/>
                    </a:lnTo>
                    <a:lnTo>
                      <a:pt x="614" y="762"/>
                    </a:lnTo>
                    <a:lnTo>
                      <a:pt x="609" y="750"/>
                    </a:lnTo>
                    <a:lnTo>
                      <a:pt x="603" y="740"/>
                    </a:lnTo>
                    <a:lnTo>
                      <a:pt x="574" y="700"/>
                    </a:lnTo>
                    <a:lnTo>
                      <a:pt x="615" y="715"/>
                    </a:lnTo>
                    <a:lnTo>
                      <a:pt x="627" y="725"/>
                    </a:lnTo>
                    <a:lnTo>
                      <a:pt x="635" y="739"/>
                    </a:lnTo>
                    <a:lnTo>
                      <a:pt x="642" y="760"/>
                    </a:lnTo>
                    <a:lnTo>
                      <a:pt x="645" y="765"/>
                    </a:lnTo>
                    <a:lnTo>
                      <a:pt x="653" y="772"/>
                    </a:lnTo>
                    <a:lnTo>
                      <a:pt x="660" y="775"/>
                    </a:lnTo>
                    <a:lnTo>
                      <a:pt x="694" y="764"/>
                    </a:lnTo>
                    <a:lnTo>
                      <a:pt x="711" y="762"/>
                    </a:lnTo>
                    <a:lnTo>
                      <a:pt x="726" y="767"/>
                    </a:lnTo>
                    <a:lnTo>
                      <a:pt x="747" y="779"/>
                    </a:lnTo>
                    <a:lnTo>
                      <a:pt x="753" y="786"/>
                    </a:lnTo>
                    <a:lnTo>
                      <a:pt x="756" y="792"/>
                    </a:lnTo>
                    <a:lnTo>
                      <a:pt x="756" y="782"/>
                    </a:lnTo>
                    <a:lnTo>
                      <a:pt x="776" y="796"/>
                    </a:lnTo>
                    <a:lnTo>
                      <a:pt x="777" y="793"/>
                    </a:lnTo>
                    <a:lnTo>
                      <a:pt x="776" y="788"/>
                    </a:lnTo>
                    <a:lnTo>
                      <a:pt x="772" y="780"/>
                    </a:lnTo>
                    <a:lnTo>
                      <a:pt x="766" y="757"/>
                    </a:lnTo>
                    <a:lnTo>
                      <a:pt x="796" y="775"/>
                    </a:lnTo>
                    <a:lnTo>
                      <a:pt x="803" y="792"/>
                    </a:lnTo>
                    <a:lnTo>
                      <a:pt x="807" y="806"/>
                    </a:lnTo>
                    <a:lnTo>
                      <a:pt x="810" y="809"/>
                    </a:lnTo>
                    <a:lnTo>
                      <a:pt x="821" y="811"/>
                    </a:lnTo>
                    <a:lnTo>
                      <a:pt x="830" y="817"/>
                    </a:lnTo>
                    <a:lnTo>
                      <a:pt x="830" y="813"/>
                    </a:lnTo>
                    <a:lnTo>
                      <a:pt x="831" y="802"/>
                    </a:lnTo>
                    <a:lnTo>
                      <a:pt x="831" y="794"/>
                    </a:lnTo>
                    <a:lnTo>
                      <a:pt x="828" y="789"/>
                    </a:lnTo>
                    <a:lnTo>
                      <a:pt x="814" y="775"/>
                    </a:lnTo>
                    <a:lnTo>
                      <a:pt x="803" y="769"/>
                    </a:lnTo>
                    <a:lnTo>
                      <a:pt x="796" y="763"/>
                    </a:lnTo>
                    <a:lnTo>
                      <a:pt x="791" y="752"/>
                    </a:lnTo>
                    <a:lnTo>
                      <a:pt x="792" y="742"/>
                    </a:lnTo>
                    <a:lnTo>
                      <a:pt x="794" y="729"/>
                    </a:lnTo>
                    <a:lnTo>
                      <a:pt x="793" y="728"/>
                    </a:lnTo>
                    <a:lnTo>
                      <a:pt x="790" y="729"/>
                    </a:lnTo>
                    <a:lnTo>
                      <a:pt x="781" y="733"/>
                    </a:lnTo>
                    <a:lnTo>
                      <a:pt x="769" y="736"/>
                    </a:lnTo>
                    <a:lnTo>
                      <a:pt x="755" y="731"/>
                    </a:lnTo>
                    <a:lnTo>
                      <a:pt x="747" y="724"/>
                    </a:lnTo>
                    <a:lnTo>
                      <a:pt x="737" y="713"/>
                    </a:lnTo>
                    <a:lnTo>
                      <a:pt x="735" y="707"/>
                    </a:lnTo>
                    <a:lnTo>
                      <a:pt x="733" y="706"/>
                    </a:lnTo>
                    <a:lnTo>
                      <a:pt x="705" y="699"/>
                    </a:lnTo>
                    <a:lnTo>
                      <a:pt x="689" y="690"/>
                    </a:lnTo>
                    <a:lnTo>
                      <a:pt x="674" y="677"/>
                    </a:lnTo>
                    <a:lnTo>
                      <a:pt x="663" y="660"/>
                    </a:lnTo>
                    <a:lnTo>
                      <a:pt x="656" y="640"/>
                    </a:lnTo>
                    <a:lnTo>
                      <a:pt x="651" y="636"/>
                    </a:lnTo>
                    <a:lnTo>
                      <a:pt x="654" y="630"/>
                    </a:lnTo>
                    <a:lnTo>
                      <a:pt x="652" y="627"/>
                    </a:lnTo>
                    <a:lnTo>
                      <a:pt x="647" y="615"/>
                    </a:lnTo>
                    <a:lnTo>
                      <a:pt x="635" y="565"/>
                    </a:lnTo>
                    <a:lnTo>
                      <a:pt x="635" y="536"/>
                    </a:lnTo>
                    <a:lnTo>
                      <a:pt x="657" y="572"/>
                    </a:lnTo>
                    <a:lnTo>
                      <a:pt x="684" y="644"/>
                    </a:lnTo>
                    <a:lnTo>
                      <a:pt x="689" y="647"/>
                    </a:lnTo>
                    <a:lnTo>
                      <a:pt x="722" y="674"/>
                    </a:lnTo>
                    <a:lnTo>
                      <a:pt x="726" y="676"/>
                    </a:lnTo>
                    <a:lnTo>
                      <a:pt x="737" y="676"/>
                    </a:lnTo>
                    <a:lnTo>
                      <a:pt x="754" y="681"/>
                    </a:lnTo>
                    <a:lnTo>
                      <a:pt x="760" y="687"/>
                    </a:lnTo>
                    <a:lnTo>
                      <a:pt x="764" y="695"/>
                    </a:lnTo>
                    <a:lnTo>
                      <a:pt x="769" y="699"/>
                    </a:lnTo>
                    <a:lnTo>
                      <a:pt x="771" y="699"/>
                    </a:lnTo>
                    <a:lnTo>
                      <a:pt x="781" y="697"/>
                    </a:lnTo>
                    <a:lnTo>
                      <a:pt x="784" y="694"/>
                    </a:lnTo>
                    <a:lnTo>
                      <a:pt x="784" y="691"/>
                    </a:lnTo>
                    <a:lnTo>
                      <a:pt x="780" y="682"/>
                    </a:lnTo>
                    <a:lnTo>
                      <a:pt x="774" y="674"/>
                    </a:lnTo>
                    <a:lnTo>
                      <a:pt x="761" y="662"/>
                    </a:lnTo>
                    <a:lnTo>
                      <a:pt x="727" y="635"/>
                    </a:lnTo>
                    <a:lnTo>
                      <a:pt x="715" y="616"/>
                    </a:lnTo>
                    <a:lnTo>
                      <a:pt x="711" y="605"/>
                    </a:lnTo>
                    <a:lnTo>
                      <a:pt x="708" y="574"/>
                    </a:lnTo>
                    <a:lnTo>
                      <a:pt x="697" y="547"/>
                    </a:lnTo>
                    <a:lnTo>
                      <a:pt x="697" y="539"/>
                    </a:lnTo>
                    <a:lnTo>
                      <a:pt x="686" y="531"/>
                    </a:lnTo>
                    <a:lnTo>
                      <a:pt x="678" y="520"/>
                    </a:lnTo>
                    <a:lnTo>
                      <a:pt x="675" y="508"/>
                    </a:lnTo>
                    <a:lnTo>
                      <a:pt x="680" y="495"/>
                    </a:lnTo>
                    <a:lnTo>
                      <a:pt x="687" y="488"/>
                    </a:lnTo>
                    <a:lnTo>
                      <a:pt x="675" y="481"/>
                    </a:lnTo>
                    <a:lnTo>
                      <a:pt x="677" y="464"/>
                    </a:lnTo>
                    <a:lnTo>
                      <a:pt x="671" y="458"/>
                    </a:lnTo>
                    <a:lnTo>
                      <a:pt x="666" y="448"/>
                    </a:lnTo>
                    <a:lnTo>
                      <a:pt x="675" y="444"/>
                    </a:lnTo>
                    <a:lnTo>
                      <a:pt x="679" y="442"/>
                    </a:lnTo>
                    <a:lnTo>
                      <a:pt x="673" y="439"/>
                    </a:lnTo>
                    <a:lnTo>
                      <a:pt x="668" y="435"/>
                    </a:lnTo>
                    <a:lnTo>
                      <a:pt x="660" y="424"/>
                    </a:lnTo>
                    <a:lnTo>
                      <a:pt x="659" y="412"/>
                    </a:lnTo>
                    <a:lnTo>
                      <a:pt x="673" y="405"/>
                    </a:lnTo>
                    <a:lnTo>
                      <a:pt x="684" y="409"/>
                    </a:lnTo>
                    <a:lnTo>
                      <a:pt x="674" y="399"/>
                    </a:lnTo>
                    <a:lnTo>
                      <a:pt x="662" y="390"/>
                    </a:lnTo>
                    <a:lnTo>
                      <a:pt x="652" y="388"/>
                    </a:lnTo>
                    <a:lnTo>
                      <a:pt x="645" y="384"/>
                    </a:lnTo>
                    <a:lnTo>
                      <a:pt x="640" y="376"/>
                    </a:lnTo>
                    <a:lnTo>
                      <a:pt x="638" y="370"/>
                    </a:lnTo>
                    <a:lnTo>
                      <a:pt x="641" y="360"/>
                    </a:lnTo>
                    <a:lnTo>
                      <a:pt x="652" y="355"/>
                    </a:lnTo>
                    <a:lnTo>
                      <a:pt x="657" y="357"/>
                    </a:lnTo>
                    <a:lnTo>
                      <a:pt x="655" y="350"/>
                    </a:lnTo>
                    <a:lnTo>
                      <a:pt x="659" y="339"/>
                    </a:lnTo>
                    <a:lnTo>
                      <a:pt x="671" y="339"/>
                    </a:lnTo>
                    <a:lnTo>
                      <a:pt x="681" y="344"/>
                    </a:lnTo>
                    <a:lnTo>
                      <a:pt x="683" y="341"/>
                    </a:lnTo>
                    <a:lnTo>
                      <a:pt x="690" y="341"/>
                    </a:lnTo>
                    <a:lnTo>
                      <a:pt x="689" y="340"/>
                    </a:lnTo>
                    <a:lnTo>
                      <a:pt x="682" y="332"/>
                    </a:lnTo>
                    <a:lnTo>
                      <a:pt x="676" y="321"/>
                    </a:lnTo>
                    <a:lnTo>
                      <a:pt x="669" y="328"/>
                    </a:lnTo>
                    <a:lnTo>
                      <a:pt x="657" y="322"/>
                    </a:lnTo>
                    <a:lnTo>
                      <a:pt x="650" y="315"/>
                    </a:lnTo>
                    <a:lnTo>
                      <a:pt x="647" y="315"/>
                    </a:lnTo>
                    <a:lnTo>
                      <a:pt x="640" y="303"/>
                    </a:lnTo>
                    <a:lnTo>
                      <a:pt x="628" y="302"/>
                    </a:lnTo>
                    <a:lnTo>
                      <a:pt x="621" y="296"/>
                    </a:lnTo>
                    <a:lnTo>
                      <a:pt x="618" y="292"/>
                    </a:lnTo>
                    <a:lnTo>
                      <a:pt x="586" y="286"/>
                    </a:lnTo>
                    <a:lnTo>
                      <a:pt x="606" y="272"/>
                    </a:lnTo>
                    <a:lnTo>
                      <a:pt x="615" y="269"/>
                    </a:lnTo>
                    <a:lnTo>
                      <a:pt x="621" y="259"/>
                    </a:lnTo>
                    <a:lnTo>
                      <a:pt x="632" y="265"/>
                    </a:lnTo>
                    <a:lnTo>
                      <a:pt x="655" y="271"/>
                    </a:lnTo>
                    <a:lnTo>
                      <a:pt x="665" y="279"/>
                    </a:lnTo>
                    <a:lnTo>
                      <a:pt x="669" y="276"/>
                    </a:lnTo>
                    <a:lnTo>
                      <a:pt x="672" y="279"/>
                    </a:lnTo>
                    <a:lnTo>
                      <a:pt x="674" y="278"/>
                    </a:lnTo>
                    <a:lnTo>
                      <a:pt x="667" y="274"/>
                    </a:lnTo>
                    <a:lnTo>
                      <a:pt x="657" y="263"/>
                    </a:lnTo>
                    <a:lnTo>
                      <a:pt x="637" y="235"/>
                    </a:lnTo>
                    <a:lnTo>
                      <a:pt x="663" y="238"/>
                    </a:lnTo>
                    <a:lnTo>
                      <a:pt x="670" y="226"/>
                    </a:lnTo>
                    <a:lnTo>
                      <a:pt x="684" y="226"/>
                    </a:lnTo>
                    <a:lnTo>
                      <a:pt x="692" y="215"/>
                    </a:lnTo>
                    <a:lnTo>
                      <a:pt x="696" y="214"/>
                    </a:lnTo>
                    <a:lnTo>
                      <a:pt x="696" y="212"/>
                    </a:lnTo>
                    <a:lnTo>
                      <a:pt x="693" y="211"/>
                    </a:lnTo>
                    <a:lnTo>
                      <a:pt x="682" y="211"/>
                    </a:lnTo>
                    <a:lnTo>
                      <a:pt x="659" y="199"/>
                    </a:lnTo>
                    <a:lnTo>
                      <a:pt x="703" y="177"/>
                    </a:lnTo>
                    <a:lnTo>
                      <a:pt x="714" y="180"/>
                    </a:lnTo>
                    <a:lnTo>
                      <a:pt x="721" y="190"/>
                    </a:lnTo>
                    <a:lnTo>
                      <a:pt x="718" y="155"/>
                    </a:lnTo>
                    <a:lnTo>
                      <a:pt x="721" y="151"/>
                    </a:lnTo>
                    <a:lnTo>
                      <a:pt x="722" y="148"/>
                    </a:lnTo>
                    <a:lnTo>
                      <a:pt x="726" y="139"/>
                    </a:lnTo>
                    <a:lnTo>
                      <a:pt x="737" y="136"/>
                    </a:lnTo>
                    <a:lnTo>
                      <a:pt x="746" y="144"/>
                    </a:lnTo>
                    <a:lnTo>
                      <a:pt x="747" y="151"/>
                    </a:lnTo>
                    <a:lnTo>
                      <a:pt x="747" y="162"/>
                    </a:lnTo>
                    <a:lnTo>
                      <a:pt x="749" y="181"/>
                    </a:lnTo>
                    <a:lnTo>
                      <a:pt x="750" y="185"/>
                    </a:lnTo>
                    <a:lnTo>
                      <a:pt x="753" y="181"/>
                    </a:lnTo>
                    <a:lnTo>
                      <a:pt x="774" y="162"/>
                    </a:lnTo>
                    <a:lnTo>
                      <a:pt x="788" y="140"/>
                    </a:lnTo>
                    <a:lnTo>
                      <a:pt x="773" y="137"/>
                    </a:lnTo>
                    <a:lnTo>
                      <a:pt x="764" y="131"/>
                    </a:lnTo>
                    <a:lnTo>
                      <a:pt x="770" y="93"/>
                    </a:lnTo>
                    <a:lnTo>
                      <a:pt x="775" y="87"/>
                    </a:lnTo>
                    <a:lnTo>
                      <a:pt x="781" y="83"/>
                    </a:lnTo>
                    <a:lnTo>
                      <a:pt x="786" y="81"/>
                    </a:lnTo>
                    <a:lnTo>
                      <a:pt x="811" y="76"/>
                    </a:lnTo>
                    <a:lnTo>
                      <a:pt x="814" y="65"/>
                    </a:lnTo>
                    <a:lnTo>
                      <a:pt x="819" y="56"/>
                    </a:lnTo>
                    <a:lnTo>
                      <a:pt x="839" y="46"/>
                    </a:lnTo>
                    <a:lnTo>
                      <a:pt x="839" y="79"/>
                    </a:lnTo>
                    <a:lnTo>
                      <a:pt x="837" y="89"/>
                    </a:lnTo>
                    <a:lnTo>
                      <a:pt x="835" y="98"/>
                    </a:lnTo>
                    <a:lnTo>
                      <a:pt x="843" y="87"/>
                    </a:lnTo>
                    <a:lnTo>
                      <a:pt x="848" y="79"/>
                    </a:lnTo>
                    <a:lnTo>
                      <a:pt x="851" y="71"/>
                    </a:lnTo>
                    <a:lnTo>
                      <a:pt x="859" y="58"/>
                    </a:lnTo>
                    <a:lnTo>
                      <a:pt x="880" y="45"/>
                    </a:lnTo>
                    <a:lnTo>
                      <a:pt x="879" y="72"/>
                    </a:lnTo>
                    <a:lnTo>
                      <a:pt x="877" y="87"/>
                    </a:lnTo>
                    <a:lnTo>
                      <a:pt x="870" y="100"/>
                    </a:lnTo>
                    <a:lnTo>
                      <a:pt x="867" y="103"/>
                    </a:lnTo>
                    <a:lnTo>
                      <a:pt x="873" y="106"/>
                    </a:lnTo>
                    <a:lnTo>
                      <a:pt x="889" y="111"/>
                    </a:lnTo>
                    <a:lnTo>
                      <a:pt x="891" y="127"/>
                    </a:lnTo>
                    <a:lnTo>
                      <a:pt x="872" y="128"/>
                    </a:lnTo>
                    <a:lnTo>
                      <a:pt x="854" y="127"/>
                    </a:lnTo>
                    <a:lnTo>
                      <a:pt x="849" y="128"/>
                    </a:lnTo>
                    <a:lnTo>
                      <a:pt x="845" y="132"/>
                    </a:lnTo>
                    <a:lnTo>
                      <a:pt x="839" y="141"/>
                    </a:lnTo>
                    <a:lnTo>
                      <a:pt x="829" y="158"/>
                    </a:lnTo>
                    <a:lnTo>
                      <a:pt x="829" y="158"/>
                    </a:lnTo>
                    <a:lnTo>
                      <a:pt x="831" y="158"/>
                    </a:lnTo>
                    <a:lnTo>
                      <a:pt x="874" y="149"/>
                    </a:lnTo>
                    <a:lnTo>
                      <a:pt x="889" y="150"/>
                    </a:lnTo>
                    <a:lnTo>
                      <a:pt x="909" y="166"/>
                    </a:lnTo>
                    <a:lnTo>
                      <a:pt x="865" y="177"/>
                    </a:lnTo>
                    <a:lnTo>
                      <a:pt x="821" y="186"/>
                    </a:lnTo>
                    <a:lnTo>
                      <a:pt x="794" y="195"/>
                    </a:lnTo>
                    <a:lnTo>
                      <a:pt x="794" y="205"/>
                    </a:lnTo>
                    <a:lnTo>
                      <a:pt x="791" y="212"/>
                    </a:lnTo>
                    <a:lnTo>
                      <a:pt x="784" y="217"/>
                    </a:lnTo>
                    <a:lnTo>
                      <a:pt x="778" y="220"/>
                    </a:lnTo>
                    <a:lnTo>
                      <a:pt x="778" y="222"/>
                    </a:lnTo>
                    <a:lnTo>
                      <a:pt x="779" y="231"/>
                    </a:lnTo>
                    <a:lnTo>
                      <a:pt x="778" y="237"/>
                    </a:lnTo>
                    <a:lnTo>
                      <a:pt x="767" y="277"/>
                    </a:lnTo>
                    <a:lnTo>
                      <a:pt x="763" y="301"/>
                    </a:lnTo>
                    <a:lnTo>
                      <a:pt x="770" y="302"/>
                    </a:lnTo>
                    <a:lnTo>
                      <a:pt x="775" y="307"/>
                    </a:lnTo>
                    <a:lnTo>
                      <a:pt x="779" y="313"/>
                    </a:lnTo>
                    <a:lnTo>
                      <a:pt x="782" y="320"/>
                    </a:lnTo>
                    <a:lnTo>
                      <a:pt x="782" y="314"/>
                    </a:lnTo>
                    <a:lnTo>
                      <a:pt x="781" y="314"/>
                    </a:lnTo>
                    <a:lnTo>
                      <a:pt x="782" y="313"/>
                    </a:lnTo>
                    <a:lnTo>
                      <a:pt x="783" y="306"/>
                    </a:lnTo>
                    <a:lnTo>
                      <a:pt x="807" y="285"/>
                    </a:lnTo>
                    <a:lnTo>
                      <a:pt x="810" y="298"/>
                    </a:lnTo>
                    <a:lnTo>
                      <a:pt x="811" y="297"/>
                    </a:lnTo>
                    <a:lnTo>
                      <a:pt x="816" y="290"/>
                    </a:lnTo>
                    <a:lnTo>
                      <a:pt x="843" y="270"/>
                    </a:lnTo>
                    <a:lnTo>
                      <a:pt x="834" y="304"/>
                    </a:lnTo>
                    <a:lnTo>
                      <a:pt x="821" y="324"/>
                    </a:lnTo>
                    <a:lnTo>
                      <a:pt x="819" y="330"/>
                    </a:lnTo>
                    <a:lnTo>
                      <a:pt x="827" y="337"/>
                    </a:lnTo>
                    <a:lnTo>
                      <a:pt x="813" y="345"/>
                    </a:lnTo>
                    <a:lnTo>
                      <a:pt x="819" y="347"/>
                    </a:lnTo>
                    <a:lnTo>
                      <a:pt x="820" y="365"/>
                    </a:lnTo>
                    <a:lnTo>
                      <a:pt x="811" y="377"/>
                    </a:lnTo>
                    <a:lnTo>
                      <a:pt x="801" y="383"/>
                    </a:lnTo>
                    <a:lnTo>
                      <a:pt x="795" y="385"/>
                    </a:lnTo>
                    <a:lnTo>
                      <a:pt x="813" y="394"/>
                    </a:lnTo>
                    <a:lnTo>
                      <a:pt x="813" y="396"/>
                    </a:lnTo>
                    <a:lnTo>
                      <a:pt x="828" y="395"/>
                    </a:lnTo>
                    <a:lnTo>
                      <a:pt x="831" y="406"/>
                    </a:lnTo>
                    <a:lnTo>
                      <a:pt x="831" y="412"/>
                    </a:lnTo>
                    <a:lnTo>
                      <a:pt x="859" y="417"/>
                    </a:lnTo>
                    <a:lnTo>
                      <a:pt x="841" y="435"/>
                    </a:lnTo>
                    <a:lnTo>
                      <a:pt x="831" y="443"/>
                    </a:lnTo>
                    <a:lnTo>
                      <a:pt x="827" y="447"/>
                    </a:lnTo>
                    <a:lnTo>
                      <a:pt x="828" y="455"/>
                    </a:lnTo>
                    <a:lnTo>
                      <a:pt x="832" y="460"/>
                    </a:lnTo>
                    <a:lnTo>
                      <a:pt x="833" y="460"/>
                    </a:lnTo>
                    <a:lnTo>
                      <a:pt x="836" y="456"/>
                    </a:lnTo>
                    <a:lnTo>
                      <a:pt x="846" y="431"/>
                    </a:lnTo>
                    <a:lnTo>
                      <a:pt x="858" y="459"/>
                    </a:lnTo>
                    <a:lnTo>
                      <a:pt x="855" y="472"/>
                    </a:lnTo>
                    <a:lnTo>
                      <a:pt x="849" y="481"/>
                    </a:lnTo>
                    <a:lnTo>
                      <a:pt x="843" y="486"/>
                    </a:lnTo>
                    <a:lnTo>
                      <a:pt x="836" y="486"/>
                    </a:lnTo>
                    <a:lnTo>
                      <a:pt x="845" y="502"/>
                    </a:lnTo>
                    <a:lnTo>
                      <a:pt x="846" y="509"/>
                    </a:lnTo>
                    <a:lnTo>
                      <a:pt x="846" y="512"/>
                    </a:lnTo>
                    <a:lnTo>
                      <a:pt x="851" y="509"/>
                    </a:lnTo>
                    <a:lnTo>
                      <a:pt x="869" y="504"/>
                    </a:lnTo>
                    <a:lnTo>
                      <a:pt x="872" y="516"/>
                    </a:lnTo>
                    <a:lnTo>
                      <a:pt x="879" y="511"/>
                    </a:lnTo>
                    <a:lnTo>
                      <a:pt x="879" y="532"/>
                    </a:lnTo>
                    <a:lnTo>
                      <a:pt x="884" y="536"/>
                    </a:lnTo>
                    <a:lnTo>
                      <a:pt x="893" y="539"/>
                    </a:lnTo>
                    <a:lnTo>
                      <a:pt x="900" y="539"/>
                    </a:lnTo>
                    <a:lnTo>
                      <a:pt x="904" y="537"/>
                    </a:lnTo>
                    <a:lnTo>
                      <a:pt x="906" y="532"/>
                    </a:lnTo>
                    <a:lnTo>
                      <a:pt x="912" y="509"/>
                    </a:lnTo>
                    <a:lnTo>
                      <a:pt x="923" y="507"/>
                    </a:lnTo>
                    <a:lnTo>
                      <a:pt x="928" y="511"/>
                    </a:lnTo>
                    <a:lnTo>
                      <a:pt x="934" y="514"/>
                    </a:lnTo>
                    <a:lnTo>
                      <a:pt x="930" y="527"/>
                    </a:lnTo>
                    <a:lnTo>
                      <a:pt x="931" y="542"/>
                    </a:lnTo>
                    <a:lnTo>
                      <a:pt x="926" y="555"/>
                    </a:lnTo>
                    <a:lnTo>
                      <a:pt x="921" y="561"/>
                    </a:lnTo>
                    <a:lnTo>
                      <a:pt x="915" y="564"/>
                    </a:lnTo>
                    <a:lnTo>
                      <a:pt x="900" y="570"/>
                    </a:lnTo>
                    <a:lnTo>
                      <a:pt x="858" y="563"/>
                    </a:lnTo>
                    <a:lnTo>
                      <a:pt x="853" y="566"/>
                    </a:lnTo>
                    <a:lnTo>
                      <a:pt x="855" y="569"/>
                    </a:lnTo>
                    <a:lnTo>
                      <a:pt x="860" y="578"/>
                    </a:lnTo>
                    <a:lnTo>
                      <a:pt x="855" y="585"/>
                    </a:lnTo>
                    <a:lnTo>
                      <a:pt x="855" y="585"/>
                    </a:lnTo>
                    <a:lnTo>
                      <a:pt x="860" y="591"/>
                    </a:lnTo>
                    <a:lnTo>
                      <a:pt x="847" y="601"/>
                    </a:lnTo>
                    <a:lnTo>
                      <a:pt x="836" y="609"/>
                    </a:lnTo>
                    <a:lnTo>
                      <a:pt x="835" y="614"/>
                    </a:lnTo>
                    <a:lnTo>
                      <a:pt x="836" y="627"/>
                    </a:lnTo>
                    <a:lnTo>
                      <a:pt x="832" y="642"/>
                    </a:lnTo>
                    <a:lnTo>
                      <a:pt x="824" y="642"/>
                    </a:lnTo>
                    <a:lnTo>
                      <a:pt x="830" y="652"/>
                    </a:lnTo>
                    <a:lnTo>
                      <a:pt x="835" y="656"/>
                    </a:lnTo>
                    <a:lnTo>
                      <a:pt x="844" y="666"/>
                    </a:lnTo>
                    <a:lnTo>
                      <a:pt x="851" y="655"/>
                    </a:lnTo>
                    <a:lnTo>
                      <a:pt x="867" y="661"/>
                    </a:lnTo>
                    <a:lnTo>
                      <a:pt x="897" y="687"/>
                    </a:lnTo>
                    <a:lnTo>
                      <a:pt x="902" y="694"/>
                    </a:lnTo>
                    <a:lnTo>
                      <a:pt x="913" y="695"/>
                    </a:lnTo>
                    <a:lnTo>
                      <a:pt x="919" y="699"/>
                    </a:lnTo>
                    <a:lnTo>
                      <a:pt x="932" y="713"/>
                    </a:lnTo>
                    <a:lnTo>
                      <a:pt x="933" y="709"/>
                    </a:lnTo>
                    <a:lnTo>
                      <a:pt x="929" y="698"/>
                    </a:lnTo>
                    <a:lnTo>
                      <a:pt x="919" y="695"/>
                    </a:lnTo>
                    <a:lnTo>
                      <a:pt x="926" y="674"/>
                    </a:lnTo>
                    <a:lnTo>
                      <a:pt x="936" y="655"/>
                    </a:lnTo>
                    <a:lnTo>
                      <a:pt x="952" y="640"/>
                    </a:lnTo>
                    <a:lnTo>
                      <a:pt x="964" y="661"/>
                    </a:lnTo>
                    <a:lnTo>
                      <a:pt x="963" y="670"/>
                    </a:lnTo>
                    <a:lnTo>
                      <a:pt x="978" y="643"/>
                    </a:lnTo>
                    <a:lnTo>
                      <a:pt x="978" y="640"/>
                    </a:lnTo>
                    <a:lnTo>
                      <a:pt x="978" y="636"/>
                    </a:lnTo>
                    <a:lnTo>
                      <a:pt x="978" y="627"/>
                    </a:lnTo>
                    <a:lnTo>
                      <a:pt x="984" y="621"/>
                    </a:lnTo>
                    <a:lnTo>
                      <a:pt x="998" y="619"/>
                    </a:lnTo>
                    <a:lnTo>
                      <a:pt x="1003" y="628"/>
                    </a:lnTo>
                    <a:lnTo>
                      <a:pt x="1002" y="633"/>
                    </a:lnTo>
                    <a:lnTo>
                      <a:pt x="1002" y="643"/>
                    </a:lnTo>
                    <a:lnTo>
                      <a:pt x="1000" y="653"/>
                    </a:lnTo>
                    <a:lnTo>
                      <a:pt x="992" y="677"/>
                    </a:lnTo>
                    <a:lnTo>
                      <a:pt x="990" y="687"/>
                    </a:lnTo>
                    <a:lnTo>
                      <a:pt x="991" y="694"/>
                    </a:lnTo>
                    <a:lnTo>
                      <a:pt x="994" y="699"/>
                    </a:lnTo>
                    <a:lnTo>
                      <a:pt x="997" y="700"/>
                    </a:lnTo>
                    <a:lnTo>
                      <a:pt x="1015" y="698"/>
                    </a:lnTo>
                    <a:lnTo>
                      <a:pt x="1039" y="704"/>
                    </a:lnTo>
                    <a:lnTo>
                      <a:pt x="1013" y="724"/>
                    </a:lnTo>
                    <a:lnTo>
                      <a:pt x="998" y="732"/>
                    </a:lnTo>
                    <a:lnTo>
                      <a:pt x="991" y="740"/>
                    </a:lnTo>
                    <a:lnTo>
                      <a:pt x="991" y="748"/>
                    </a:lnTo>
                    <a:lnTo>
                      <a:pt x="1000" y="743"/>
                    </a:lnTo>
                    <a:lnTo>
                      <a:pt x="1016" y="742"/>
                    </a:lnTo>
                    <a:lnTo>
                      <a:pt x="1024" y="736"/>
                    </a:lnTo>
                    <a:lnTo>
                      <a:pt x="1030" y="736"/>
                    </a:lnTo>
                    <a:lnTo>
                      <a:pt x="1037" y="734"/>
                    </a:lnTo>
                    <a:lnTo>
                      <a:pt x="1050" y="734"/>
                    </a:lnTo>
                    <a:lnTo>
                      <a:pt x="1056" y="748"/>
                    </a:lnTo>
                    <a:lnTo>
                      <a:pt x="1050" y="757"/>
                    </a:lnTo>
                    <a:lnTo>
                      <a:pt x="1040" y="761"/>
                    </a:lnTo>
                    <a:lnTo>
                      <a:pt x="1039" y="768"/>
                    </a:lnTo>
                    <a:lnTo>
                      <a:pt x="1042" y="767"/>
                    </a:lnTo>
                    <a:lnTo>
                      <a:pt x="1045" y="765"/>
                    </a:lnTo>
                    <a:lnTo>
                      <a:pt x="1047" y="761"/>
                    </a:lnTo>
                    <a:lnTo>
                      <a:pt x="1053" y="752"/>
                    </a:lnTo>
                    <a:lnTo>
                      <a:pt x="1074" y="752"/>
                    </a:lnTo>
                    <a:lnTo>
                      <a:pt x="1066" y="775"/>
                    </a:lnTo>
                    <a:lnTo>
                      <a:pt x="1053" y="795"/>
                    </a:lnTo>
                    <a:lnTo>
                      <a:pt x="1049" y="803"/>
                    </a:lnTo>
                    <a:lnTo>
                      <a:pt x="1044" y="807"/>
                    </a:lnTo>
                    <a:lnTo>
                      <a:pt x="1037" y="810"/>
                    </a:lnTo>
                    <a:lnTo>
                      <a:pt x="1036" y="817"/>
                    </a:lnTo>
                    <a:lnTo>
                      <a:pt x="1045" y="814"/>
                    </a:lnTo>
                    <a:lnTo>
                      <a:pt x="1043" y="836"/>
                    </a:lnTo>
                    <a:lnTo>
                      <a:pt x="1037" y="845"/>
                    </a:lnTo>
                    <a:lnTo>
                      <a:pt x="1038" y="846"/>
                    </a:lnTo>
                    <a:lnTo>
                      <a:pt x="1039" y="844"/>
                    </a:lnTo>
                    <a:lnTo>
                      <a:pt x="1047" y="832"/>
                    </a:lnTo>
                    <a:lnTo>
                      <a:pt x="1056" y="822"/>
                    </a:lnTo>
                    <a:lnTo>
                      <a:pt x="1067" y="818"/>
                    </a:lnTo>
                    <a:lnTo>
                      <a:pt x="1111" y="813"/>
                    </a:lnTo>
                    <a:lnTo>
                      <a:pt x="1114" y="803"/>
                    </a:lnTo>
                    <a:lnTo>
                      <a:pt x="1117" y="797"/>
                    </a:lnTo>
                    <a:lnTo>
                      <a:pt x="1206" y="765"/>
                    </a:lnTo>
                    <a:lnTo>
                      <a:pt x="1208" y="743"/>
                    </a:lnTo>
                    <a:lnTo>
                      <a:pt x="1204" y="737"/>
                    </a:lnTo>
                    <a:lnTo>
                      <a:pt x="1210" y="730"/>
                    </a:lnTo>
                    <a:lnTo>
                      <a:pt x="1214" y="719"/>
                    </a:lnTo>
                    <a:lnTo>
                      <a:pt x="1219" y="714"/>
                    </a:lnTo>
                    <a:lnTo>
                      <a:pt x="1227" y="713"/>
                    </a:lnTo>
                    <a:lnTo>
                      <a:pt x="1231" y="713"/>
                    </a:lnTo>
                    <a:lnTo>
                      <a:pt x="1232" y="699"/>
                    </a:lnTo>
                    <a:lnTo>
                      <a:pt x="1233" y="694"/>
                    </a:lnTo>
                    <a:lnTo>
                      <a:pt x="1236" y="689"/>
                    </a:lnTo>
                    <a:lnTo>
                      <a:pt x="1234" y="660"/>
                    </a:lnTo>
                    <a:lnTo>
                      <a:pt x="1239" y="650"/>
                    </a:lnTo>
                    <a:lnTo>
                      <a:pt x="1243" y="644"/>
                    </a:lnTo>
                    <a:lnTo>
                      <a:pt x="1273" y="617"/>
                    </a:lnTo>
                    <a:lnTo>
                      <a:pt x="1273" y="618"/>
                    </a:lnTo>
                    <a:lnTo>
                      <a:pt x="1275" y="613"/>
                    </a:lnTo>
                    <a:lnTo>
                      <a:pt x="1278" y="604"/>
                    </a:lnTo>
                  </a:path>
                </a:pathLst>
              </a:custGeom>
              <a:solidFill>
                <a:srgbClr val="B1DDF6"/>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64" name="Freeform 134">
                <a:extLst>
                  <a:ext uri="{FF2B5EF4-FFF2-40B4-BE49-F238E27FC236}">
                    <a16:creationId xmlns:a16="http://schemas.microsoft.com/office/drawing/2014/main" id="{F71B3F09-5D0D-409D-DD14-DD0B09AAAB3A}"/>
                  </a:ext>
                </a:extLst>
              </p:cNvPr>
              <p:cNvSpPr>
                <a:spLocks noChangeArrowheads="1"/>
              </p:cNvSpPr>
              <p:nvPr/>
            </p:nvSpPr>
            <p:spPr bwMode="auto">
              <a:xfrm>
                <a:off x="8365955" y="2827243"/>
                <a:ext cx="129841" cy="196318"/>
              </a:xfrm>
              <a:custGeom>
                <a:avLst/>
                <a:gdLst>
                  <a:gd name="T0" fmla="*/ 538 w 550"/>
                  <a:gd name="T1" fmla="*/ 448 h 835"/>
                  <a:gd name="T2" fmla="*/ 530 w 550"/>
                  <a:gd name="T3" fmla="*/ 388 h 835"/>
                  <a:gd name="T4" fmla="*/ 480 w 550"/>
                  <a:gd name="T5" fmla="*/ 313 h 835"/>
                  <a:gd name="T6" fmla="*/ 449 w 550"/>
                  <a:gd name="T7" fmla="*/ 312 h 835"/>
                  <a:gd name="T8" fmla="*/ 401 w 550"/>
                  <a:gd name="T9" fmla="*/ 248 h 835"/>
                  <a:gd name="T10" fmla="*/ 446 w 550"/>
                  <a:gd name="T11" fmla="*/ 265 h 835"/>
                  <a:gd name="T12" fmla="*/ 401 w 550"/>
                  <a:gd name="T13" fmla="*/ 236 h 835"/>
                  <a:gd name="T14" fmla="*/ 371 w 550"/>
                  <a:gd name="T15" fmla="*/ 164 h 835"/>
                  <a:gd name="T16" fmla="*/ 322 w 550"/>
                  <a:gd name="T17" fmla="*/ 96 h 835"/>
                  <a:gd name="T18" fmla="*/ 288 w 550"/>
                  <a:gd name="T19" fmla="*/ 15 h 835"/>
                  <a:gd name="T20" fmla="*/ 229 w 550"/>
                  <a:gd name="T21" fmla="*/ 0 h 835"/>
                  <a:gd name="T22" fmla="*/ 264 w 550"/>
                  <a:gd name="T23" fmla="*/ 33 h 835"/>
                  <a:gd name="T24" fmla="*/ 353 w 550"/>
                  <a:gd name="T25" fmla="*/ 157 h 835"/>
                  <a:gd name="T26" fmla="*/ 339 w 550"/>
                  <a:gd name="T27" fmla="*/ 198 h 835"/>
                  <a:gd name="T28" fmla="*/ 319 w 550"/>
                  <a:gd name="T29" fmla="*/ 174 h 835"/>
                  <a:gd name="T30" fmla="*/ 239 w 550"/>
                  <a:gd name="T31" fmla="*/ 197 h 835"/>
                  <a:gd name="T32" fmla="*/ 193 w 550"/>
                  <a:gd name="T33" fmla="*/ 231 h 835"/>
                  <a:gd name="T34" fmla="*/ 109 w 550"/>
                  <a:gd name="T35" fmla="*/ 283 h 835"/>
                  <a:gd name="T36" fmla="*/ 41 w 550"/>
                  <a:gd name="T37" fmla="*/ 290 h 835"/>
                  <a:gd name="T38" fmla="*/ 25 w 550"/>
                  <a:gd name="T39" fmla="*/ 319 h 835"/>
                  <a:gd name="T40" fmla="*/ 126 w 550"/>
                  <a:gd name="T41" fmla="*/ 290 h 835"/>
                  <a:gd name="T42" fmla="*/ 178 w 550"/>
                  <a:gd name="T43" fmla="*/ 283 h 835"/>
                  <a:gd name="T44" fmla="*/ 291 w 550"/>
                  <a:gd name="T45" fmla="*/ 278 h 835"/>
                  <a:gd name="T46" fmla="*/ 298 w 550"/>
                  <a:gd name="T47" fmla="*/ 344 h 835"/>
                  <a:gd name="T48" fmla="*/ 307 w 550"/>
                  <a:gd name="T49" fmla="*/ 391 h 835"/>
                  <a:gd name="T50" fmla="*/ 313 w 550"/>
                  <a:gd name="T51" fmla="*/ 285 h 835"/>
                  <a:gd name="T52" fmla="*/ 344 w 550"/>
                  <a:gd name="T53" fmla="*/ 254 h 835"/>
                  <a:gd name="T54" fmla="*/ 414 w 550"/>
                  <a:gd name="T55" fmla="*/ 295 h 835"/>
                  <a:gd name="T56" fmla="*/ 437 w 550"/>
                  <a:gd name="T57" fmla="*/ 357 h 835"/>
                  <a:gd name="T58" fmla="*/ 441 w 550"/>
                  <a:gd name="T59" fmla="*/ 407 h 835"/>
                  <a:gd name="T60" fmla="*/ 416 w 550"/>
                  <a:gd name="T61" fmla="*/ 451 h 835"/>
                  <a:gd name="T62" fmla="*/ 360 w 550"/>
                  <a:gd name="T63" fmla="*/ 484 h 835"/>
                  <a:gd name="T64" fmla="*/ 349 w 550"/>
                  <a:gd name="T65" fmla="*/ 525 h 835"/>
                  <a:gd name="T66" fmla="*/ 337 w 550"/>
                  <a:gd name="T67" fmla="*/ 549 h 835"/>
                  <a:gd name="T68" fmla="*/ 274 w 550"/>
                  <a:gd name="T69" fmla="*/ 594 h 835"/>
                  <a:gd name="T70" fmla="*/ 227 w 550"/>
                  <a:gd name="T71" fmla="*/ 589 h 835"/>
                  <a:gd name="T72" fmla="*/ 189 w 550"/>
                  <a:gd name="T73" fmla="*/ 603 h 835"/>
                  <a:gd name="T74" fmla="*/ 129 w 550"/>
                  <a:gd name="T75" fmla="*/ 575 h 835"/>
                  <a:gd name="T76" fmla="*/ 120 w 550"/>
                  <a:gd name="T77" fmla="*/ 605 h 835"/>
                  <a:gd name="T78" fmla="*/ 28 w 550"/>
                  <a:gd name="T79" fmla="*/ 597 h 835"/>
                  <a:gd name="T80" fmla="*/ 85 w 550"/>
                  <a:gd name="T81" fmla="*/ 617 h 835"/>
                  <a:gd name="T82" fmla="*/ 187 w 550"/>
                  <a:gd name="T83" fmla="*/ 637 h 835"/>
                  <a:gd name="T84" fmla="*/ 175 w 550"/>
                  <a:gd name="T85" fmla="*/ 679 h 835"/>
                  <a:gd name="T86" fmla="*/ 168 w 550"/>
                  <a:gd name="T87" fmla="*/ 708 h 835"/>
                  <a:gd name="T88" fmla="*/ 141 w 550"/>
                  <a:gd name="T89" fmla="*/ 769 h 835"/>
                  <a:gd name="T90" fmla="*/ 63 w 550"/>
                  <a:gd name="T91" fmla="*/ 820 h 835"/>
                  <a:gd name="T92" fmla="*/ 28 w 550"/>
                  <a:gd name="T93" fmla="*/ 820 h 835"/>
                  <a:gd name="T94" fmla="*/ 115 w 550"/>
                  <a:gd name="T95" fmla="*/ 826 h 835"/>
                  <a:gd name="T96" fmla="*/ 153 w 550"/>
                  <a:gd name="T97" fmla="*/ 788 h 835"/>
                  <a:gd name="T98" fmla="*/ 196 w 550"/>
                  <a:gd name="T99" fmla="*/ 776 h 835"/>
                  <a:gd name="T100" fmla="*/ 226 w 550"/>
                  <a:gd name="T101" fmla="*/ 746 h 835"/>
                  <a:gd name="T102" fmla="*/ 226 w 550"/>
                  <a:gd name="T103" fmla="*/ 796 h 835"/>
                  <a:gd name="T104" fmla="*/ 238 w 550"/>
                  <a:gd name="T105" fmla="*/ 744 h 835"/>
                  <a:gd name="T106" fmla="*/ 297 w 550"/>
                  <a:gd name="T107" fmla="*/ 785 h 835"/>
                  <a:gd name="T108" fmla="*/ 283 w 550"/>
                  <a:gd name="T109" fmla="*/ 814 h 835"/>
                  <a:gd name="T110" fmla="*/ 335 w 550"/>
                  <a:gd name="T111" fmla="*/ 743 h 835"/>
                  <a:gd name="T112" fmla="*/ 366 w 550"/>
                  <a:gd name="T113" fmla="*/ 699 h 835"/>
                  <a:gd name="T114" fmla="*/ 395 w 550"/>
                  <a:gd name="T115" fmla="*/ 668 h 835"/>
                  <a:gd name="T116" fmla="*/ 474 w 550"/>
                  <a:gd name="T117" fmla="*/ 616 h 835"/>
                  <a:gd name="T118" fmla="*/ 519 w 550"/>
                  <a:gd name="T119" fmla="*/ 573 h 8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50" h="835">
                    <a:moveTo>
                      <a:pt x="548" y="530"/>
                    </a:moveTo>
                    <a:lnTo>
                      <a:pt x="547" y="507"/>
                    </a:lnTo>
                    <a:lnTo>
                      <a:pt x="545" y="489"/>
                    </a:lnTo>
                    <a:lnTo>
                      <a:pt x="545" y="470"/>
                    </a:lnTo>
                    <a:lnTo>
                      <a:pt x="542" y="456"/>
                    </a:lnTo>
                    <a:lnTo>
                      <a:pt x="538" y="448"/>
                    </a:lnTo>
                    <a:lnTo>
                      <a:pt x="536" y="440"/>
                    </a:lnTo>
                    <a:lnTo>
                      <a:pt x="536" y="433"/>
                    </a:lnTo>
                    <a:lnTo>
                      <a:pt x="539" y="420"/>
                    </a:lnTo>
                    <a:lnTo>
                      <a:pt x="539" y="417"/>
                    </a:lnTo>
                    <a:lnTo>
                      <a:pt x="537" y="407"/>
                    </a:lnTo>
                    <a:lnTo>
                      <a:pt x="530" y="388"/>
                    </a:lnTo>
                    <a:lnTo>
                      <a:pt x="512" y="356"/>
                    </a:lnTo>
                    <a:lnTo>
                      <a:pt x="509" y="346"/>
                    </a:lnTo>
                    <a:lnTo>
                      <a:pt x="499" y="333"/>
                    </a:lnTo>
                    <a:lnTo>
                      <a:pt x="492" y="318"/>
                    </a:lnTo>
                    <a:lnTo>
                      <a:pt x="494" y="316"/>
                    </a:lnTo>
                    <a:lnTo>
                      <a:pt x="480" y="313"/>
                    </a:lnTo>
                    <a:lnTo>
                      <a:pt x="476" y="305"/>
                    </a:lnTo>
                    <a:lnTo>
                      <a:pt x="475" y="301"/>
                    </a:lnTo>
                    <a:lnTo>
                      <a:pt x="465" y="297"/>
                    </a:lnTo>
                    <a:lnTo>
                      <a:pt x="466" y="299"/>
                    </a:lnTo>
                    <a:lnTo>
                      <a:pt x="463" y="308"/>
                    </a:lnTo>
                    <a:lnTo>
                      <a:pt x="449" y="312"/>
                    </a:lnTo>
                    <a:lnTo>
                      <a:pt x="437" y="308"/>
                    </a:lnTo>
                    <a:lnTo>
                      <a:pt x="431" y="299"/>
                    </a:lnTo>
                    <a:lnTo>
                      <a:pt x="424" y="285"/>
                    </a:lnTo>
                    <a:lnTo>
                      <a:pt x="411" y="275"/>
                    </a:lnTo>
                    <a:lnTo>
                      <a:pt x="394" y="258"/>
                    </a:lnTo>
                    <a:lnTo>
                      <a:pt x="401" y="248"/>
                    </a:lnTo>
                    <a:lnTo>
                      <a:pt x="409" y="245"/>
                    </a:lnTo>
                    <a:lnTo>
                      <a:pt x="414" y="245"/>
                    </a:lnTo>
                    <a:lnTo>
                      <a:pt x="433" y="250"/>
                    </a:lnTo>
                    <a:lnTo>
                      <a:pt x="439" y="254"/>
                    </a:lnTo>
                    <a:lnTo>
                      <a:pt x="441" y="259"/>
                    </a:lnTo>
                    <a:lnTo>
                      <a:pt x="446" y="265"/>
                    </a:lnTo>
                    <a:lnTo>
                      <a:pt x="456" y="273"/>
                    </a:lnTo>
                    <a:lnTo>
                      <a:pt x="455" y="270"/>
                    </a:lnTo>
                    <a:lnTo>
                      <a:pt x="447" y="260"/>
                    </a:lnTo>
                    <a:lnTo>
                      <a:pt x="418" y="234"/>
                    </a:lnTo>
                    <a:lnTo>
                      <a:pt x="414" y="238"/>
                    </a:lnTo>
                    <a:lnTo>
                      <a:pt x="401" y="236"/>
                    </a:lnTo>
                    <a:lnTo>
                      <a:pt x="392" y="227"/>
                    </a:lnTo>
                    <a:lnTo>
                      <a:pt x="392" y="208"/>
                    </a:lnTo>
                    <a:lnTo>
                      <a:pt x="387" y="206"/>
                    </a:lnTo>
                    <a:lnTo>
                      <a:pt x="372" y="179"/>
                    </a:lnTo>
                    <a:lnTo>
                      <a:pt x="371" y="176"/>
                    </a:lnTo>
                    <a:lnTo>
                      <a:pt x="371" y="164"/>
                    </a:lnTo>
                    <a:lnTo>
                      <a:pt x="364" y="152"/>
                    </a:lnTo>
                    <a:lnTo>
                      <a:pt x="356" y="139"/>
                    </a:lnTo>
                    <a:lnTo>
                      <a:pt x="348" y="123"/>
                    </a:lnTo>
                    <a:lnTo>
                      <a:pt x="333" y="106"/>
                    </a:lnTo>
                    <a:lnTo>
                      <a:pt x="327" y="102"/>
                    </a:lnTo>
                    <a:lnTo>
                      <a:pt x="322" y="96"/>
                    </a:lnTo>
                    <a:lnTo>
                      <a:pt x="323" y="89"/>
                    </a:lnTo>
                    <a:lnTo>
                      <a:pt x="320" y="81"/>
                    </a:lnTo>
                    <a:lnTo>
                      <a:pt x="307" y="44"/>
                    </a:lnTo>
                    <a:lnTo>
                      <a:pt x="299" y="33"/>
                    </a:lnTo>
                    <a:lnTo>
                      <a:pt x="296" y="26"/>
                    </a:lnTo>
                    <a:lnTo>
                      <a:pt x="288" y="15"/>
                    </a:lnTo>
                    <a:lnTo>
                      <a:pt x="285" y="9"/>
                    </a:lnTo>
                    <a:lnTo>
                      <a:pt x="275" y="14"/>
                    </a:lnTo>
                    <a:lnTo>
                      <a:pt x="257" y="18"/>
                    </a:lnTo>
                    <a:lnTo>
                      <a:pt x="243" y="16"/>
                    </a:lnTo>
                    <a:lnTo>
                      <a:pt x="237" y="2"/>
                    </a:lnTo>
                    <a:lnTo>
                      <a:pt x="229" y="0"/>
                    </a:lnTo>
                    <a:lnTo>
                      <a:pt x="231" y="11"/>
                    </a:lnTo>
                    <a:lnTo>
                      <a:pt x="234" y="18"/>
                    </a:lnTo>
                    <a:lnTo>
                      <a:pt x="242" y="25"/>
                    </a:lnTo>
                    <a:lnTo>
                      <a:pt x="251" y="30"/>
                    </a:lnTo>
                    <a:lnTo>
                      <a:pt x="264" y="35"/>
                    </a:lnTo>
                    <a:lnTo>
                      <a:pt x="264" y="33"/>
                    </a:lnTo>
                    <a:lnTo>
                      <a:pt x="282" y="28"/>
                    </a:lnTo>
                    <a:lnTo>
                      <a:pt x="288" y="49"/>
                    </a:lnTo>
                    <a:lnTo>
                      <a:pt x="291" y="70"/>
                    </a:lnTo>
                    <a:lnTo>
                      <a:pt x="295" y="75"/>
                    </a:lnTo>
                    <a:lnTo>
                      <a:pt x="311" y="91"/>
                    </a:lnTo>
                    <a:lnTo>
                      <a:pt x="353" y="157"/>
                    </a:lnTo>
                    <a:lnTo>
                      <a:pt x="362" y="173"/>
                    </a:lnTo>
                    <a:lnTo>
                      <a:pt x="370" y="183"/>
                    </a:lnTo>
                    <a:lnTo>
                      <a:pt x="376" y="197"/>
                    </a:lnTo>
                    <a:lnTo>
                      <a:pt x="361" y="208"/>
                    </a:lnTo>
                    <a:lnTo>
                      <a:pt x="348" y="204"/>
                    </a:lnTo>
                    <a:lnTo>
                      <a:pt x="339" y="198"/>
                    </a:lnTo>
                    <a:lnTo>
                      <a:pt x="326" y="185"/>
                    </a:lnTo>
                    <a:lnTo>
                      <a:pt x="320" y="178"/>
                    </a:lnTo>
                    <a:lnTo>
                      <a:pt x="320" y="171"/>
                    </a:lnTo>
                    <a:lnTo>
                      <a:pt x="321" y="164"/>
                    </a:lnTo>
                    <a:lnTo>
                      <a:pt x="315" y="156"/>
                    </a:lnTo>
                    <a:lnTo>
                      <a:pt x="319" y="174"/>
                    </a:lnTo>
                    <a:lnTo>
                      <a:pt x="279" y="170"/>
                    </a:lnTo>
                    <a:lnTo>
                      <a:pt x="272" y="171"/>
                    </a:lnTo>
                    <a:lnTo>
                      <a:pt x="262" y="170"/>
                    </a:lnTo>
                    <a:lnTo>
                      <a:pt x="254" y="185"/>
                    </a:lnTo>
                    <a:lnTo>
                      <a:pt x="247" y="193"/>
                    </a:lnTo>
                    <a:lnTo>
                      <a:pt x="239" y="197"/>
                    </a:lnTo>
                    <a:lnTo>
                      <a:pt x="235" y="199"/>
                    </a:lnTo>
                    <a:lnTo>
                      <a:pt x="237" y="206"/>
                    </a:lnTo>
                    <a:lnTo>
                      <a:pt x="210" y="212"/>
                    </a:lnTo>
                    <a:lnTo>
                      <a:pt x="210" y="212"/>
                    </a:lnTo>
                    <a:lnTo>
                      <a:pt x="211" y="224"/>
                    </a:lnTo>
                    <a:lnTo>
                      <a:pt x="193" y="231"/>
                    </a:lnTo>
                    <a:lnTo>
                      <a:pt x="183" y="231"/>
                    </a:lnTo>
                    <a:lnTo>
                      <a:pt x="165" y="228"/>
                    </a:lnTo>
                    <a:lnTo>
                      <a:pt x="168" y="238"/>
                    </a:lnTo>
                    <a:lnTo>
                      <a:pt x="131" y="252"/>
                    </a:lnTo>
                    <a:lnTo>
                      <a:pt x="120" y="272"/>
                    </a:lnTo>
                    <a:lnTo>
                      <a:pt x="109" y="283"/>
                    </a:lnTo>
                    <a:lnTo>
                      <a:pt x="97" y="293"/>
                    </a:lnTo>
                    <a:lnTo>
                      <a:pt x="86" y="298"/>
                    </a:lnTo>
                    <a:lnTo>
                      <a:pt x="71" y="303"/>
                    </a:lnTo>
                    <a:lnTo>
                      <a:pt x="62" y="304"/>
                    </a:lnTo>
                    <a:lnTo>
                      <a:pt x="53" y="302"/>
                    </a:lnTo>
                    <a:lnTo>
                      <a:pt x="41" y="290"/>
                    </a:lnTo>
                    <a:lnTo>
                      <a:pt x="39" y="296"/>
                    </a:lnTo>
                    <a:lnTo>
                      <a:pt x="22" y="300"/>
                    </a:lnTo>
                    <a:lnTo>
                      <a:pt x="17" y="296"/>
                    </a:lnTo>
                    <a:lnTo>
                      <a:pt x="18" y="300"/>
                    </a:lnTo>
                    <a:lnTo>
                      <a:pt x="27" y="299"/>
                    </a:lnTo>
                    <a:lnTo>
                      <a:pt x="25" y="319"/>
                    </a:lnTo>
                    <a:lnTo>
                      <a:pt x="20" y="331"/>
                    </a:lnTo>
                    <a:lnTo>
                      <a:pt x="63" y="322"/>
                    </a:lnTo>
                    <a:lnTo>
                      <a:pt x="73" y="323"/>
                    </a:lnTo>
                    <a:lnTo>
                      <a:pt x="82" y="314"/>
                    </a:lnTo>
                    <a:lnTo>
                      <a:pt x="103" y="300"/>
                    </a:lnTo>
                    <a:lnTo>
                      <a:pt x="126" y="290"/>
                    </a:lnTo>
                    <a:lnTo>
                      <a:pt x="146" y="291"/>
                    </a:lnTo>
                    <a:lnTo>
                      <a:pt x="152" y="304"/>
                    </a:lnTo>
                    <a:lnTo>
                      <a:pt x="155" y="302"/>
                    </a:lnTo>
                    <a:lnTo>
                      <a:pt x="165" y="301"/>
                    </a:lnTo>
                    <a:lnTo>
                      <a:pt x="163" y="300"/>
                    </a:lnTo>
                    <a:lnTo>
                      <a:pt x="178" y="283"/>
                    </a:lnTo>
                    <a:lnTo>
                      <a:pt x="211" y="265"/>
                    </a:lnTo>
                    <a:lnTo>
                      <a:pt x="250" y="253"/>
                    </a:lnTo>
                    <a:lnTo>
                      <a:pt x="262" y="254"/>
                    </a:lnTo>
                    <a:lnTo>
                      <a:pt x="277" y="258"/>
                    </a:lnTo>
                    <a:lnTo>
                      <a:pt x="290" y="265"/>
                    </a:lnTo>
                    <a:lnTo>
                      <a:pt x="291" y="278"/>
                    </a:lnTo>
                    <a:lnTo>
                      <a:pt x="298" y="275"/>
                    </a:lnTo>
                    <a:lnTo>
                      <a:pt x="295" y="300"/>
                    </a:lnTo>
                    <a:lnTo>
                      <a:pt x="291" y="314"/>
                    </a:lnTo>
                    <a:lnTo>
                      <a:pt x="285" y="324"/>
                    </a:lnTo>
                    <a:lnTo>
                      <a:pt x="288" y="326"/>
                    </a:lnTo>
                    <a:lnTo>
                      <a:pt x="298" y="344"/>
                    </a:lnTo>
                    <a:lnTo>
                      <a:pt x="299" y="362"/>
                    </a:lnTo>
                    <a:lnTo>
                      <a:pt x="295" y="364"/>
                    </a:lnTo>
                    <a:lnTo>
                      <a:pt x="299" y="367"/>
                    </a:lnTo>
                    <a:lnTo>
                      <a:pt x="306" y="374"/>
                    </a:lnTo>
                    <a:lnTo>
                      <a:pt x="311" y="382"/>
                    </a:lnTo>
                    <a:lnTo>
                      <a:pt x="307" y="391"/>
                    </a:lnTo>
                    <a:lnTo>
                      <a:pt x="312" y="394"/>
                    </a:lnTo>
                    <a:lnTo>
                      <a:pt x="313" y="381"/>
                    </a:lnTo>
                    <a:lnTo>
                      <a:pt x="312" y="367"/>
                    </a:lnTo>
                    <a:lnTo>
                      <a:pt x="298" y="305"/>
                    </a:lnTo>
                    <a:lnTo>
                      <a:pt x="303" y="296"/>
                    </a:lnTo>
                    <a:lnTo>
                      <a:pt x="313" y="285"/>
                    </a:lnTo>
                    <a:lnTo>
                      <a:pt x="319" y="277"/>
                    </a:lnTo>
                    <a:lnTo>
                      <a:pt x="323" y="273"/>
                    </a:lnTo>
                    <a:lnTo>
                      <a:pt x="324" y="273"/>
                    </a:lnTo>
                    <a:lnTo>
                      <a:pt x="320" y="265"/>
                    </a:lnTo>
                    <a:lnTo>
                      <a:pt x="341" y="266"/>
                    </a:lnTo>
                    <a:lnTo>
                      <a:pt x="344" y="254"/>
                    </a:lnTo>
                    <a:lnTo>
                      <a:pt x="343" y="251"/>
                    </a:lnTo>
                    <a:lnTo>
                      <a:pt x="341" y="237"/>
                    </a:lnTo>
                    <a:lnTo>
                      <a:pt x="371" y="249"/>
                    </a:lnTo>
                    <a:lnTo>
                      <a:pt x="385" y="260"/>
                    </a:lnTo>
                    <a:lnTo>
                      <a:pt x="413" y="289"/>
                    </a:lnTo>
                    <a:lnTo>
                      <a:pt x="414" y="295"/>
                    </a:lnTo>
                    <a:lnTo>
                      <a:pt x="426" y="307"/>
                    </a:lnTo>
                    <a:lnTo>
                      <a:pt x="429" y="319"/>
                    </a:lnTo>
                    <a:lnTo>
                      <a:pt x="425" y="341"/>
                    </a:lnTo>
                    <a:lnTo>
                      <a:pt x="426" y="342"/>
                    </a:lnTo>
                    <a:lnTo>
                      <a:pt x="433" y="350"/>
                    </a:lnTo>
                    <a:lnTo>
                      <a:pt x="437" y="357"/>
                    </a:lnTo>
                    <a:lnTo>
                      <a:pt x="440" y="371"/>
                    </a:lnTo>
                    <a:lnTo>
                      <a:pt x="438" y="381"/>
                    </a:lnTo>
                    <a:lnTo>
                      <a:pt x="424" y="384"/>
                    </a:lnTo>
                    <a:lnTo>
                      <a:pt x="425" y="386"/>
                    </a:lnTo>
                    <a:lnTo>
                      <a:pt x="439" y="400"/>
                    </a:lnTo>
                    <a:lnTo>
                      <a:pt x="441" y="407"/>
                    </a:lnTo>
                    <a:lnTo>
                      <a:pt x="435" y="425"/>
                    </a:lnTo>
                    <a:lnTo>
                      <a:pt x="428" y="431"/>
                    </a:lnTo>
                    <a:lnTo>
                      <a:pt x="430" y="434"/>
                    </a:lnTo>
                    <a:lnTo>
                      <a:pt x="429" y="442"/>
                    </a:lnTo>
                    <a:lnTo>
                      <a:pt x="421" y="449"/>
                    </a:lnTo>
                    <a:lnTo>
                      <a:pt x="416" y="451"/>
                    </a:lnTo>
                    <a:lnTo>
                      <a:pt x="394" y="457"/>
                    </a:lnTo>
                    <a:lnTo>
                      <a:pt x="392" y="446"/>
                    </a:lnTo>
                    <a:lnTo>
                      <a:pt x="384" y="444"/>
                    </a:lnTo>
                    <a:lnTo>
                      <a:pt x="384" y="449"/>
                    </a:lnTo>
                    <a:lnTo>
                      <a:pt x="362" y="483"/>
                    </a:lnTo>
                    <a:lnTo>
                      <a:pt x="360" y="484"/>
                    </a:lnTo>
                    <a:lnTo>
                      <a:pt x="363" y="494"/>
                    </a:lnTo>
                    <a:lnTo>
                      <a:pt x="359" y="503"/>
                    </a:lnTo>
                    <a:lnTo>
                      <a:pt x="353" y="507"/>
                    </a:lnTo>
                    <a:lnTo>
                      <a:pt x="355" y="510"/>
                    </a:lnTo>
                    <a:lnTo>
                      <a:pt x="351" y="521"/>
                    </a:lnTo>
                    <a:lnTo>
                      <a:pt x="349" y="525"/>
                    </a:lnTo>
                    <a:lnTo>
                      <a:pt x="350" y="532"/>
                    </a:lnTo>
                    <a:lnTo>
                      <a:pt x="348" y="541"/>
                    </a:lnTo>
                    <a:lnTo>
                      <a:pt x="339" y="546"/>
                    </a:lnTo>
                    <a:lnTo>
                      <a:pt x="332" y="542"/>
                    </a:lnTo>
                    <a:lnTo>
                      <a:pt x="332" y="544"/>
                    </a:lnTo>
                    <a:lnTo>
                      <a:pt x="337" y="549"/>
                    </a:lnTo>
                    <a:lnTo>
                      <a:pt x="340" y="561"/>
                    </a:lnTo>
                    <a:lnTo>
                      <a:pt x="327" y="566"/>
                    </a:lnTo>
                    <a:lnTo>
                      <a:pt x="313" y="575"/>
                    </a:lnTo>
                    <a:lnTo>
                      <a:pt x="309" y="583"/>
                    </a:lnTo>
                    <a:lnTo>
                      <a:pt x="305" y="588"/>
                    </a:lnTo>
                    <a:lnTo>
                      <a:pt x="274" y="594"/>
                    </a:lnTo>
                    <a:lnTo>
                      <a:pt x="261" y="593"/>
                    </a:lnTo>
                    <a:lnTo>
                      <a:pt x="261" y="599"/>
                    </a:lnTo>
                    <a:lnTo>
                      <a:pt x="246" y="598"/>
                    </a:lnTo>
                    <a:lnTo>
                      <a:pt x="230" y="592"/>
                    </a:lnTo>
                    <a:lnTo>
                      <a:pt x="225" y="585"/>
                    </a:lnTo>
                    <a:lnTo>
                      <a:pt x="227" y="589"/>
                    </a:lnTo>
                    <a:lnTo>
                      <a:pt x="226" y="602"/>
                    </a:lnTo>
                    <a:lnTo>
                      <a:pt x="211" y="614"/>
                    </a:lnTo>
                    <a:lnTo>
                      <a:pt x="204" y="604"/>
                    </a:lnTo>
                    <a:lnTo>
                      <a:pt x="200" y="602"/>
                    </a:lnTo>
                    <a:lnTo>
                      <a:pt x="197" y="604"/>
                    </a:lnTo>
                    <a:lnTo>
                      <a:pt x="189" y="603"/>
                    </a:lnTo>
                    <a:lnTo>
                      <a:pt x="192" y="607"/>
                    </a:lnTo>
                    <a:lnTo>
                      <a:pt x="154" y="597"/>
                    </a:lnTo>
                    <a:lnTo>
                      <a:pt x="146" y="592"/>
                    </a:lnTo>
                    <a:lnTo>
                      <a:pt x="131" y="577"/>
                    </a:lnTo>
                    <a:lnTo>
                      <a:pt x="133" y="576"/>
                    </a:lnTo>
                    <a:lnTo>
                      <a:pt x="129" y="575"/>
                    </a:lnTo>
                    <a:lnTo>
                      <a:pt x="123" y="571"/>
                    </a:lnTo>
                    <a:lnTo>
                      <a:pt x="125" y="578"/>
                    </a:lnTo>
                    <a:lnTo>
                      <a:pt x="124" y="579"/>
                    </a:lnTo>
                    <a:lnTo>
                      <a:pt x="129" y="583"/>
                    </a:lnTo>
                    <a:lnTo>
                      <a:pt x="135" y="592"/>
                    </a:lnTo>
                    <a:lnTo>
                      <a:pt x="120" y="605"/>
                    </a:lnTo>
                    <a:lnTo>
                      <a:pt x="101" y="604"/>
                    </a:lnTo>
                    <a:lnTo>
                      <a:pt x="89" y="597"/>
                    </a:lnTo>
                    <a:lnTo>
                      <a:pt x="74" y="597"/>
                    </a:lnTo>
                    <a:lnTo>
                      <a:pt x="53" y="607"/>
                    </a:lnTo>
                    <a:lnTo>
                      <a:pt x="38" y="603"/>
                    </a:lnTo>
                    <a:lnTo>
                      <a:pt x="28" y="597"/>
                    </a:lnTo>
                    <a:lnTo>
                      <a:pt x="22" y="595"/>
                    </a:lnTo>
                    <a:lnTo>
                      <a:pt x="10" y="597"/>
                    </a:lnTo>
                    <a:lnTo>
                      <a:pt x="13" y="597"/>
                    </a:lnTo>
                    <a:lnTo>
                      <a:pt x="32" y="607"/>
                    </a:lnTo>
                    <a:lnTo>
                      <a:pt x="59" y="608"/>
                    </a:lnTo>
                    <a:lnTo>
                      <a:pt x="85" y="617"/>
                    </a:lnTo>
                    <a:lnTo>
                      <a:pt x="119" y="617"/>
                    </a:lnTo>
                    <a:lnTo>
                      <a:pt x="157" y="622"/>
                    </a:lnTo>
                    <a:lnTo>
                      <a:pt x="171" y="619"/>
                    </a:lnTo>
                    <a:lnTo>
                      <a:pt x="176" y="629"/>
                    </a:lnTo>
                    <a:lnTo>
                      <a:pt x="178" y="632"/>
                    </a:lnTo>
                    <a:lnTo>
                      <a:pt x="187" y="637"/>
                    </a:lnTo>
                    <a:lnTo>
                      <a:pt x="190" y="645"/>
                    </a:lnTo>
                    <a:lnTo>
                      <a:pt x="187" y="657"/>
                    </a:lnTo>
                    <a:lnTo>
                      <a:pt x="187" y="662"/>
                    </a:lnTo>
                    <a:lnTo>
                      <a:pt x="183" y="674"/>
                    </a:lnTo>
                    <a:lnTo>
                      <a:pt x="173" y="676"/>
                    </a:lnTo>
                    <a:lnTo>
                      <a:pt x="175" y="679"/>
                    </a:lnTo>
                    <a:lnTo>
                      <a:pt x="171" y="693"/>
                    </a:lnTo>
                    <a:lnTo>
                      <a:pt x="160" y="693"/>
                    </a:lnTo>
                    <a:lnTo>
                      <a:pt x="156" y="693"/>
                    </a:lnTo>
                    <a:lnTo>
                      <a:pt x="166" y="705"/>
                    </a:lnTo>
                    <a:lnTo>
                      <a:pt x="169" y="707"/>
                    </a:lnTo>
                    <a:lnTo>
                      <a:pt x="168" y="708"/>
                    </a:lnTo>
                    <a:lnTo>
                      <a:pt x="169" y="709"/>
                    </a:lnTo>
                    <a:lnTo>
                      <a:pt x="169" y="727"/>
                    </a:lnTo>
                    <a:lnTo>
                      <a:pt x="159" y="742"/>
                    </a:lnTo>
                    <a:lnTo>
                      <a:pt x="153" y="746"/>
                    </a:lnTo>
                    <a:lnTo>
                      <a:pt x="156" y="752"/>
                    </a:lnTo>
                    <a:lnTo>
                      <a:pt x="141" y="769"/>
                    </a:lnTo>
                    <a:lnTo>
                      <a:pt x="125" y="783"/>
                    </a:lnTo>
                    <a:lnTo>
                      <a:pt x="119" y="790"/>
                    </a:lnTo>
                    <a:lnTo>
                      <a:pt x="115" y="804"/>
                    </a:lnTo>
                    <a:lnTo>
                      <a:pt x="96" y="815"/>
                    </a:lnTo>
                    <a:lnTo>
                      <a:pt x="79" y="820"/>
                    </a:lnTo>
                    <a:lnTo>
                      <a:pt x="63" y="820"/>
                    </a:lnTo>
                    <a:lnTo>
                      <a:pt x="46" y="815"/>
                    </a:lnTo>
                    <a:lnTo>
                      <a:pt x="32" y="807"/>
                    </a:lnTo>
                    <a:lnTo>
                      <a:pt x="10" y="791"/>
                    </a:lnTo>
                    <a:lnTo>
                      <a:pt x="0" y="789"/>
                    </a:lnTo>
                    <a:lnTo>
                      <a:pt x="13" y="806"/>
                    </a:lnTo>
                    <a:lnTo>
                      <a:pt x="28" y="820"/>
                    </a:lnTo>
                    <a:lnTo>
                      <a:pt x="43" y="823"/>
                    </a:lnTo>
                    <a:lnTo>
                      <a:pt x="61" y="822"/>
                    </a:lnTo>
                    <a:lnTo>
                      <a:pt x="85" y="825"/>
                    </a:lnTo>
                    <a:lnTo>
                      <a:pt x="104" y="834"/>
                    </a:lnTo>
                    <a:lnTo>
                      <a:pt x="106" y="831"/>
                    </a:lnTo>
                    <a:lnTo>
                      <a:pt x="115" y="826"/>
                    </a:lnTo>
                    <a:lnTo>
                      <a:pt x="120" y="819"/>
                    </a:lnTo>
                    <a:lnTo>
                      <a:pt x="124" y="811"/>
                    </a:lnTo>
                    <a:lnTo>
                      <a:pt x="130" y="802"/>
                    </a:lnTo>
                    <a:lnTo>
                      <a:pt x="137" y="794"/>
                    </a:lnTo>
                    <a:lnTo>
                      <a:pt x="146" y="789"/>
                    </a:lnTo>
                    <a:lnTo>
                      <a:pt x="153" y="788"/>
                    </a:lnTo>
                    <a:lnTo>
                      <a:pt x="159" y="791"/>
                    </a:lnTo>
                    <a:lnTo>
                      <a:pt x="165" y="796"/>
                    </a:lnTo>
                    <a:lnTo>
                      <a:pt x="162" y="785"/>
                    </a:lnTo>
                    <a:lnTo>
                      <a:pt x="177" y="776"/>
                    </a:lnTo>
                    <a:lnTo>
                      <a:pt x="193" y="774"/>
                    </a:lnTo>
                    <a:lnTo>
                      <a:pt x="196" y="776"/>
                    </a:lnTo>
                    <a:lnTo>
                      <a:pt x="194" y="765"/>
                    </a:lnTo>
                    <a:lnTo>
                      <a:pt x="198" y="746"/>
                    </a:lnTo>
                    <a:lnTo>
                      <a:pt x="204" y="731"/>
                    </a:lnTo>
                    <a:lnTo>
                      <a:pt x="216" y="733"/>
                    </a:lnTo>
                    <a:lnTo>
                      <a:pt x="219" y="738"/>
                    </a:lnTo>
                    <a:lnTo>
                      <a:pt x="226" y="746"/>
                    </a:lnTo>
                    <a:lnTo>
                      <a:pt x="227" y="753"/>
                    </a:lnTo>
                    <a:lnTo>
                      <a:pt x="227" y="762"/>
                    </a:lnTo>
                    <a:lnTo>
                      <a:pt x="227" y="763"/>
                    </a:lnTo>
                    <a:lnTo>
                      <a:pt x="241" y="778"/>
                    </a:lnTo>
                    <a:lnTo>
                      <a:pt x="235" y="788"/>
                    </a:lnTo>
                    <a:lnTo>
                      <a:pt x="226" y="796"/>
                    </a:lnTo>
                    <a:lnTo>
                      <a:pt x="226" y="796"/>
                    </a:lnTo>
                    <a:lnTo>
                      <a:pt x="242" y="787"/>
                    </a:lnTo>
                    <a:lnTo>
                      <a:pt x="244" y="781"/>
                    </a:lnTo>
                    <a:lnTo>
                      <a:pt x="259" y="772"/>
                    </a:lnTo>
                    <a:lnTo>
                      <a:pt x="253" y="766"/>
                    </a:lnTo>
                    <a:lnTo>
                      <a:pt x="238" y="744"/>
                    </a:lnTo>
                    <a:lnTo>
                      <a:pt x="270" y="747"/>
                    </a:lnTo>
                    <a:lnTo>
                      <a:pt x="280" y="755"/>
                    </a:lnTo>
                    <a:lnTo>
                      <a:pt x="286" y="762"/>
                    </a:lnTo>
                    <a:lnTo>
                      <a:pt x="300" y="767"/>
                    </a:lnTo>
                    <a:lnTo>
                      <a:pt x="302" y="778"/>
                    </a:lnTo>
                    <a:lnTo>
                      <a:pt x="297" y="785"/>
                    </a:lnTo>
                    <a:lnTo>
                      <a:pt x="292" y="795"/>
                    </a:lnTo>
                    <a:lnTo>
                      <a:pt x="287" y="800"/>
                    </a:lnTo>
                    <a:lnTo>
                      <a:pt x="276" y="802"/>
                    </a:lnTo>
                    <a:lnTo>
                      <a:pt x="276" y="802"/>
                    </a:lnTo>
                    <a:lnTo>
                      <a:pt x="283" y="813"/>
                    </a:lnTo>
                    <a:lnTo>
                      <a:pt x="283" y="814"/>
                    </a:lnTo>
                    <a:lnTo>
                      <a:pt x="297" y="797"/>
                    </a:lnTo>
                    <a:lnTo>
                      <a:pt x="300" y="790"/>
                    </a:lnTo>
                    <a:lnTo>
                      <a:pt x="312" y="778"/>
                    </a:lnTo>
                    <a:lnTo>
                      <a:pt x="337" y="761"/>
                    </a:lnTo>
                    <a:lnTo>
                      <a:pt x="326" y="762"/>
                    </a:lnTo>
                    <a:lnTo>
                      <a:pt x="335" y="743"/>
                    </a:lnTo>
                    <a:lnTo>
                      <a:pt x="344" y="728"/>
                    </a:lnTo>
                    <a:lnTo>
                      <a:pt x="347" y="715"/>
                    </a:lnTo>
                    <a:lnTo>
                      <a:pt x="350" y="711"/>
                    </a:lnTo>
                    <a:lnTo>
                      <a:pt x="351" y="705"/>
                    </a:lnTo>
                    <a:lnTo>
                      <a:pt x="357" y="698"/>
                    </a:lnTo>
                    <a:lnTo>
                      <a:pt x="366" y="699"/>
                    </a:lnTo>
                    <a:lnTo>
                      <a:pt x="384" y="704"/>
                    </a:lnTo>
                    <a:lnTo>
                      <a:pt x="375" y="697"/>
                    </a:lnTo>
                    <a:lnTo>
                      <a:pt x="378" y="692"/>
                    </a:lnTo>
                    <a:lnTo>
                      <a:pt x="379" y="687"/>
                    </a:lnTo>
                    <a:lnTo>
                      <a:pt x="380" y="667"/>
                    </a:lnTo>
                    <a:lnTo>
                      <a:pt x="395" y="668"/>
                    </a:lnTo>
                    <a:lnTo>
                      <a:pt x="403" y="663"/>
                    </a:lnTo>
                    <a:lnTo>
                      <a:pt x="420" y="645"/>
                    </a:lnTo>
                    <a:lnTo>
                      <a:pt x="453" y="623"/>
                    </a:lnTo>
                    <a:lnTo>
                      <a:pt x="462" y="614"/>
                    </a:lnTo>
                    <a:lnTo>
                      <a:pt x="474" y="623"/>
                    </a:lnTo>
                    <a:lnTo>
                      <a:pt x="474" y="616"/>
                    </a:lnTo>
                    <a:lnTo>
                      <a:pt x="487" y="601"/>
                    </a:lnTo>
                    <a:lnTo>
                      <a:pt x="487" y="599"/>
                    </a:lnTo>
                    <a:lnTo>
                      <a:pt x="488" y="593"/>
                    </a:lnTo>
                    <a:lnTo>
                      <a:pt x="497" y="586"/>
                    </a:lnTo>
                    <a:lnTo>
                      <a:pt x="501" y="588"/>
                    </a:lnTo>
                    <a:lnTo>
                      <a:pt x="519" y="573"/>
                    </a:lnTo>
                    <a:lnTo>
                      <a:pt x="544" y="558"/>
                    </a:lnTo>
                    <a:lnTo>
                      <a:pt x="549" y="551"/>
                    </a:lnTo>
                    <a:lnTo>
                      <a:pt x="546" y="538"/>
                    </a:lnTo>
                    <a:lnTo>
                      <a:pt x="548" y="530"/>
                    </a:lnTo>
                  </a:path>
                </a:pathLst>
              </a:custGeom>
              <a:solidFill>
                <a:schemeClr val="tx1"/>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65" name="Freeform 177">
                <a:extLst>
                  <a:ext uri="{FF2B5EF4-FFF2-40B4-BE49-F238E27FC236}">
                    <a16:creationId xmlns:a16="http://schemas.microsoft.com/office/drawing/2014/main" id="{C97A9B6D-090E-52DD-FF93-E0989E6DCF0E}"/>
                  </a:ext>
                </a:extLst>
              </p:cNvPr>
              <p:cNvSpPr>
                <a:spLocks noChangeArrowheads="1"/>
              </p:cNvSpPr>
              <p:nvPr/>
            </p:nvSpPr>
            <p:spPr bwMode="auto">
              <a:xfrm>
                <a:off x="8649526" y="2112601"/>
                <a:ext cx="43627" cy="83098"/>
              </a:xfrm>
              <a:custGeom>
                <a:avLst/>
                <a:gdLst>
                  <a:gd name="T0" fmla="*/ 176 w 187"/>
                  <a:gd name="T1" fmla="*/ 299 h 351"/>
                  <a:gd name="T2" fmla="*/ 176 w 187"/>
                  <a:gd name="T3" fmla="*/ 298 h 351"/>
                  <a:gd name="T4" fmla="*/ 176 w 187"/>
                  <a:gd name="T5" fmla="*/ 294 h 351"/>
                  <a:gd name="T6" fmla="*/ 186 w 187"/>
                  <a:gd name="T7" fmla="*/ 251 h 351"/>
                  <a:gd name="T8" fmla="*/ 185 w 187"/>
                  <a:gd name="T9" fmla="*/ 244 h 351"/>
                  <a:gd name="T10" fmla="*/ 178 w 187"/>
                  <a:gd name="T11" fmla="*/ 221 h 351"/>
                  <a:gd name="T12" fmla="*/ 175 w 187"/>
                  <a:gd name="T13" fmla="*/ 216 h 351"/>
                  <a:gd name="T14" fmla="*/ 167 w 187"/>
                  <a:gd name="T15" fmla="*/ 206 h 351"/>
                  <a:gd name="T16" fmla="*/ 167 w 187"/>
                  <a:gd name="T17" fmla="*/ 195 h 351"/>
                  <a:gd name="T18" fmla="*/ 172 w 187"/>
                  <a:gd name="T19" fmla="*/ 189 h 351"/>
                  <a:gd name="T20" fmla="*/ 173 w 187"/>
                  <a:gd name="T21" fmla="*/ 182 h 351"/>
                  <a:gd name="T22" fmla="*/ 171 w 187"/>
                  <a:gd name="T23" fmla="*/ 174 h 351"/>
                  <a:gd name="T24" fmla="*/ 169 w 187"/>
                  <a:gd name="T25" fmla="*/ 168 h 351"/>
                  <a:gd name="T26" fmla="*/ 166 w 187"/>
                  <a:gd name="T27" fmla="*/ 165 h 351"/>
                  <a:gd name="T28" fmla="*/ 150 w 187"/>
                  <a:gd name="T29" fmla="*/ 162 h 351"/>
                  <a:gd name="T30" fmla="*/ 155 w 187"/>
                  <a:gd name="T31" fmla="*/ 147 h 351"/>
                  <a:gd name="T32" fmla="*/ 160 w 187"/>
                  <a:gd name="T33" fmla="*/ 141 h 351"/>
                  <a:gd name="T34" fmla="*/ 165 w 187"/>
                  <a:gd name="T35" fmla="*/ 137 h 351"/>
                  <a:gd name="T36" fmla="*/ 173 w 187"/>
                  <a:gd name="T37" fmla="*/ 135 h 351"/>
                  <a:gd name="T38" fmla="*/ 178 w 187"/>
                  <a:gd name="T39" fmla="*/ 137 h 351"/>
                  <a:gd name="T40" fmla="*/ 178 w 187"/>
                  <a:gd name="T41" fmla="*/ 134 h 351"/>
                  <a:gd name="T42" fmla="*/ 177 w 187"/>
                  <a:gd name="T43" fmla="*/ 131 h 351"/>
                  <a:gd name="T44" fmla="*/ 166 w 187"/>
                  <a:gd name="T45" fmla="*/ 124 h 351"/>
                  <a:gd name="T46" fmla="*/ 162 w 187"/>
                  <a:gd name="T47" fmla="*/ 115 h 351"/>
                  <a:gd name="T48" fmla="*/ 158 w 187"/>
                  <a:gd name="T49" fmla="*/ 103 h 351"/>
                  <a:gd name="T50" fmla="*/ 156 w 187"/>
                  <a:gd name="T51" fmla="*/ 92 h 351"/>
                  <a:gd name="T52" fmla="*/ 154 w 187"/>
                  <a:gd name="T53" fmla="*/ 64 h 351"/>
                  <a:gd name="T54" fmla="*/ 173 w 187"/>
                  <a:gd name="T55" fmla="*/ 82 h 351"/>
                  <a:gd name="T56" fmla="*/ 168 w 187"/>
                  <a:gd name="T57" fmla="*/ 52 h 351"/>
                  <a:gd name="T58" fmla="*/ 159 w 187"/>
                  <a:gd name="T59" fmla="*/ 53 h 351"/>
                  <a:gd name="T60" fmla="*/ 155 w 187"/>
                  <a:gd name="T61" fmla="*/ 53 h 351"/>
                  <a:gd name="T62" fmla="*/ 150 w 187"/>
                  <a:gd name="T63" fmla="*/ 46 h 351"/>
                  <a:gd name="T64" fmla="*/ 148 w 187"/>
                  <a:gd name="T65" fmla="*/ 43 h 351"/>
                  <a:gd name="T66" fmla="*/ 135 w 187"/>
                  <a:gd name="T67" fmla="*/ 0 h 351"/>
                  <a:gd name="T68" fmla="*/ 90 w 187"/>
                  <a:gd name="T69" fmla="*/ 12 h 351"/>
                  <a:gd name="T70" fmla="*/ 0 w 187"/>
                  <a:gd name="T71" fmla="*/ 38 h 351"/>
                  <a:gd name="T72" fmla="*/ 0 w 187"/>
                  <a:gd name="T73" fmla="*/ 38 h 351"/>
                  <a:gd name="T74" fmla="*/ 60 w 187"/>
                  <a:gd name="T75" fmla="*/ 262 h 351"/>
                  <a:gd name="T76" fmla="*/ 71 w 187"/>
                  <a:gd name="T77" fmla="*/ 317 h 351"/>
                  <a:gd name="T78" fmla="*/ 64 w 187"/>
                  <a:gd name="T79" fmla="*/ 322 h 351"/>
                  <a:gd name="T80" fmla="*/ 64 w 187"/>
                  <a:gd name="T81" fmla="*/ 322 h 351"/>
                  <a:gd name="T82" fmla="*/ 63 w 187"/>
                  <a:gd name="T83" fmla="*/ 328 h 351"/>
                  <a:gd name="T84" fmla="*/ 66 w 187"/>
                  <a:gd name="T85" fmla="*/ 350 h 351"/>
                  <a:gd name="T86" fmla="*/ 88 w 187"/>
                  <a:gd name="T87" fmla="*/ 341 h 351"/>
                  <a:gd name="T88" fmla="*/ 143 w 187"/>
                  <a:gd name="T89" fmla="*/ 303 h 351"/>
                  <a:gd name="T90" fmla="*/ 162 w 187"/>
                  <a:gd name="T91" fmla="*/ 297 h 351"/>
                  <a:gd name="T92" fmla="*/ 176 w 187"/>
                  <a:gd name="T93" fmla="*/ 299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87" h="351">
                    <a:moveTo>
                      <a:pt x="176" y="299"/>
                    </a:moveTo>
                    <a:lnTo>
                      <a:pt x="176" y="298"/>
                    </a:lnTo>
                    <a:lnTo>
                      <a:pt x="176" y="294"/>
                    </a:lnTo>
                    <a:lnTo>
                      <a:pt x="186" y="251"/>
                    </a:lnTo>
                    <a:lnTo>
                      <a:pt x="185" y="244"/>
                    </a:lnTo>
                    <a:lnTo>
                      <a:pt x="178" y="221"/>
                    </a:lnTo>
                    <a:lnTo>
                      <a:pt x="175" y="216"/>
                    </a:lnTo>
                    <a:lnTo>
                      <a:pt x="167" y="206"/>
                    </a:lnTo>
                    <a:lnTo>
                      <a:pt x="167" y="195"/>
                    </a:lnTo>
                    <a:lnTo>
                      <a:pt x="172" y="189"/>
                    </a:lnTo>
                    <a:lnTo>
                      <a:pt x="173" y="182"/>
                    </a:lnTo>
                    <a:lnTo>
                      <a:pt x="171" y="174"/>
                    </a:lnTo>
                    <a:lnTo>
                      <a:pt x="169" y="168"/>
                    </a:lnTo>
                    <a:lnTo>
                      <a:pt x="166" y="165"/>
                    </a:lnTo>
                    <a:lnTo>
                      <a:pt x="150" y="162"/>
                    </a:lnTo>
                    <a:lnTo>
                      <a:pt x="155" y="147"/>
                    </a:lnTo>
                    <a:lnTo>
                      <a:pt x="160" y="141"/>
                    </a:lnTo>
                    <a:lnTo>
                      <a:pt x="165" y="137"/>
                    </a:lnTo>
                    <a:lnTo>
                      <a:pt x="173" y="135"/>
                    </a:lnTo>
                    <a:lnTo>
                      <a:pt x="178" y="137"/>
                    </a:lnTo>
                    <a:lnTo>
                      <a:pt x="178" y="134"/>
                    </a:lnTo>
                    <a:lnTo>
                      <a:pt x="177" y="131"/>
                    </a:lnTo>
                    <a:lnTo>
                      <a:pt x="166" y="124"/>
                    </a:lnTo>
                    <a:lnTo>
                      <a:pt x="162" y="115"/>
                    </a:lnTo>
                    <a:lnTo>
                      <a:pt x="158" y="103"/>
                    </a:lnTo>
                    <a:lnTo>
                      <a:pt x="156" y="92"/>
                    </a:lnTo>
                    <a:lnTo>
                      <a:pt x="154" y="64"/>
                    </a:lnTo>
                    <a:lnTo>
                      <a:pt x="173" y="82"/>
                    </a:lnTo>
                    <a:lnTo>
                      <a:pt x="168" y="52"/>
                    </a:lnTo>
                    <a:lnTo>
                      <a:pt x="159" y="53"/>
                    </a:lnTo>
                    <a:lnTo>
                      <a:pt x="155" y="53"/>
                    </a:lnTo>
                    <a:lnTo>
                      <a:pt x="150" y="46"/>
                    </a:lnTo>
                    <a:lnTo>
                      <a:pt x="148" y="43"/>
                    </a:lnTo>
                    <a:lnTo>
                      <a:pt x="135" y="0"/>
                    </a:lnTo>
                    <a:lnTo>
                      <a:pt x="90" y="12"/>
                    </a:lnTo>
                    <a:lnTo>
                      <a:pt x="0" y="38"/>
                    </a:lnTo>
                    <a:lnTo>
                      <a:pt x="0" y="38"/>
                    </a:lnTo>
                    <a:lnTo>
                      <a:pt x="60" y="262"/>
                    </a:lnTo>
                    <a:lnTo>
                      <a:pt x="71" y="317"/>
                    </a:lnTo>
                    <a:lnTo>
                      <a:pt x="64" y="322"/>
                    </a:lnTo>
                    <a:lnTo>
                      <a:pt x="64" y="322"/>
                    </a:lnTo>
                    <a:lnTo>
                      <a:pt x="63" y="328"/>
                    </a:lnTo>
                    <a:lnTo>
                      <a:pt x="66" y="350"/>
                    </a:lnTo>
                    <a:lnTo>
                      <a:pt x="88" y="341"/>
                    </a:lnTo>
                    <a:lnTo>
                      <a:pt x="143" y="303"/>
                    </a:lnTo>
                    <a:lnTo>
                      <a:pt x="162" y="297"/>
                    </a:lnTo>
                    <a:lnTo>
                      <a:pt x="176" y="299"/>
                    </a:lnTo>
                  </a:path>
                </a:pathLst>
              </a:custGeom>
              <a:solidFill>
                <a:srgbClr val="B1DDF6"/>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66" name="Freeform 229">
                <a:extLst>
                  <a:ext uri="{FF2B5EF4-FFF2-40B4-BE49-F238E27FC236}">
                    <a16:creationId xmlns:a16="http://schemas.microsoft.com/office/drawing/2014/main" id="{3F888453-4F36-1D03-37A0-53C024B4F090}"/>
                  </a:ext>
                </a:extLst>
              </p:cNvPr>
              <p:cNvSpPr>
                <a:spLocks noChangeArrowheads="1"/>
              </p:cNvSpPr>
              <p:nvPr/>
            </p:nvSpPr>
            <p:spPr bwMode="auto">
              <a:xfrm>
                <a:off x="8033562" y="2508354"/>
                <a:ext cx="110105" cy="75827"/>
              </a:xfrm>
              <a:custGeom>
                <a:avLst/>
                <a:gdLst>
                  <a:gd name="T0" fmla="*/ 403 w 467"/>
                  <a:gd name="T1" fmla="*/ 42 h 320"/>
                  <a:gd name="T2" fmla="*/ 410 w 467"/>
                  <a:gd name="T3" fmla="*/ 42 h 320"/>
                  <a:gd name="T4" fmla="*/ 420 w 467"/>
                  <a:gd name="T5" fmla="*/ 35 h 320"/>
                  <a:gd name="T6" fmla="*/ 430 w 467"/>
                  <a:gd name="T7" fmla="*/ 31 h 320"/>
                  <a:gd name="T8" fmla="*/ 450 w 467"/>
                  <a:gd name="T9" fmla="*/ 29 h 320"/>
                  <a:gd name="T10" fmla="*/ 454 w 467"/>
                  <a:gd name="T11" fmla="*/ 21 h 320"/>
                  <a:gd name="T12" fmla="*/ 458 w 467"/>
                  <a:gd name="T13" fmla="*/ 15 h 320"/>
                  <a:gd name="T14" fmla="*/ 466 w 467"/>
                  <a:gd name="T15" fmla="*/ 0 h 320"/>
                  <a:gd name="T16" fmla="*/ 0 w 467"/>
                  <a:gd name="T17" fmla="*/ 90 h 320"/>
                  <a:gd name="T18" fmla="*/ 39 w 467"/>
                  <a:gd name="T19" fmla="*/ 319 h 320"/>
                  <a:gd name="T20" fmla="*/ 75 w 467"/>
                  <a:gd name="T21" fmla="*/ 273 h 320"/>
                  <a:gd name="T22" fmla="*/ 78 w 467"/>
                  <a:gd name="T23" fmla="*/ 272 h 320"/>
                  <a:gd name="T24" fmla="*/ 94 w 467"/>
                  <a:gd name="T25" fmla="*/ 265 h 320"/>
                  <a:gd name="T26" fmla="*/ 98 w 467"/>
                  <a:gd name="T27" fmla="*/ 250 h 320"/>
                  <a:gd name="T28" fmla="*/ 103 w 467"/>
                  <a:gd name="T29" fmla="*/ 243 h 320"/>
                  <a:gd name="T30" fmla="*/ 112 w 467"/>
                  <a:gd name="T31" fmla="*/ 232 h 320"/>
                  <a:gd name="T32" fmla="*/ 130 w 467"/>
                  <a:gd name="T33" fmla="*/ 217 h 320"/>
                  <a:gd name="T34" fmla="*/ 135 w 467"/>
                  <a:gd name="T35" fmla="*/ 208 h 320"/>
                  <a:gd name="T36" fmla="*/ 143 w 467"/>
                  <a:gd name="T37" fmla="*/ 197 h 320"/>
                  <a:gd name="T38" fmla="*/ 149 w 467"/>
                  <a:gd name="T39" fmla="*/ 176 h 320"/>
                  <a:gd name="T40" fmla="*/ 151 w 467"/>
                  <a:gd name="T41" fmla="*/ 174 h 320"/>
                  <a:gd name="T42" fmla="*/ 171 w 467"/>
                  <a:gd name="T43" fmla="*/ 160 h 320"/>
                  <a:gd name="T44" fmla="*/ 176 w 467"/>
                  <a:gd name="T45" fmla="*/ 160 h 320"/>
                  <a:gd name="T46" fmla="*/ 194 w 467"/>
                  <a:gd name="T47" fmla="*/ 165 h 320"/>
                  <a:gd name="T48" fmla="*/ 205 w 467"/>
                  <a:gd name="T49" fmla="*/ 171 h 320"/>
                  <a:gd name="T50" fmla="*/ 209 w 467"/>
                  <a:gd name="T51" fmla="*/ 167 h 320"/>
                  <a:gd name="T52" fmla="*/ 211 w 467"/>
                  <a:gd name="T53" fmla="*/ 161 h 320"/>
                  <a:gd name="T54" fmla="*/ 233 w 467"/>
                  <a:gd name="T55" fmla="*/ 126 h 320"/>
                  <a:gd name="T56" fmla="*/ 238 w 467"/>
                  <a:gd name="T57" fmla="*/ 114 h 320"/>
                  <a:gd name="T58" fmla="*/ 246 w 467"/>
                  <a:gd name="T59" fmla="*/ 108 h 320"/>
                  <a:gd name="T60" fmla="*/ 248 w 467"/>
                  <a:gd name="T61" fmla="*/ 107 h 320"/>
                  <a:gd name="T62" fmla="*/ 248 w 467"/>
                  <a:gd name="T63" fmla="*/ 106 h 320"/>
                  <a:gd name="T64" fmla="*/ 247 w 467"/>
                  <a:gd name="T65" fmla="*/ 101 h 320"/>
                  <a:gd name="T66" fmla="*/ 249 w 467"/>
                  <a:gd name="T67" fmla="*/ 93 h 320"/>
                  <a:gd name="T68" fmla="*/ 260 w 467"/>
                  <a:gd name="T69" fmla="*/ 67 h 320"/>
                  <a:gd name="T70" fmla="*/ 262 w 467"/>
                  <a:gd name="T71" fmla="*/ 66 h 320"/>
                  <a:gd name="T72" fmla="*/ 267 w 467"/>
                  <a:gd name="T73" fmla="*/ 65 h 320"/>
                  <a:gd name="T74" fmla="*/ 277 w 467"/>
                  <a:gd name="T75" fmla="*/ 71 h 320"/>
                  <a:gd name="T76" fmla="*/ 289 w 467"/>
                  <a:gd name="T77" fmla="*/ 79 h 320"/>
                  <a:gd name="T78" fmla="*/ 290 w 467"/>
                  <a:gd name="T79" fmla="*/ 84 h 320"/>
                  <a:gd name="T80" fmla="*/ 290 w 467"/>
                  <a:gd name="T81" fmla="*/ 88 h 320"/>
                  <a:gd name="T82" fmla="*/ 284 w 467"/>
                  <a:gd name="T83" fmla="*/ 93 h 320"/>
                  <a:gd name="T84" fmla="*/ 286 w 467"/>
                  <a:gd name="T85" fmla="*/ 94 h 320"/>
                  <a:gd name="T86" fmla="*/ 299 w 467"/>
                  <a:gd name="T87" fmla="*/ 97 h 320"/>
                  <a:gd name="T88" fmla="*/ 311 w 467"/>
                  <a:gd name="T89" fmla="*/ 103 h 320"/>
                  <a:gd name="T90" fmla="*/ 320 w 467"/>
                  <a:gd name="T91" fmla="*/ 104 h 320"/>
                  <a:gd name="T92" fmla="*/ 347 w 467"/>
                  <a:gd name="T93" fmla="*/ 102 h 320"/>
                  <a:gd name="T94" fmla="*/ 363 w 467"/>
                  <a:gd name="T95" fmla="*/ 94 h 320"/>
                  <a:gd name="T96" fmla="*/ 387 w 467"/>
                  <a:gd name="T97" fmla="*/ 93 h 320"/>
                  <a:gd name="T98" fmla="*/ 391 w 467"/>
                  <a:gd name="T99" fmla="*/ 89 h 320"/>
                  <a:gd name="T100" fmla="*/ 384 w 467"/>
                  <a:gd name="T101" fmla="*/ 88 h 320"/>
                  <a:gd name="T102" fmla="*/ 384 w 467"/>
                  <a:gd name="T103" fmla="*/ 70 h 320"/>
                  <a:gd name="T104" fmla="*/ 394 w 467"/>
                  <a:gd name="T105" fmla="*/ 64 h 320"/>
                  <a:gd name="T106" fmla="*/ 384 w 467"/>
                  <a:gd name="T107" fmla="*/ 55 h 320"/>
                  <a:gd name="T108" fmla="*/ 397 w 467"/>
                  <a:gd name="T109" fmla="*/ 44 h 320"/>
                  <a:gd name="T110" fmla="*/ 403 w 467"/>
                  <a:gd name="T111" fmla="*/ 42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67" h="320">
                    <a:moveTo>
                      <a:pt x="403" y="42"/>
                    </a:moveTo>
                    <a:lnTo>
                      <a:pt x="410" y="42"/>
                    </a:lnTo>
                    <a:lnTo>
                      <a:pt x="420" y="35"/>
                    </a:lnTo>
                    <a:lnTo>
                      <a:pt x="430" y="31"/>
                    </a:lnTo>
                    <a:lnTo>
                      <a:pt x="450" y="29"/>
                    </a:lnTo>
                    <a:lnTo>
                      <a:pt x="454" y="21"/>
                    </a:lnTo>
                    <a:lnTo>
                      <a:pt x="458" y="15"/>
                    </a:lnTo>
                    <a:lnTo>
                      <a:pt x="466" y="0"/>
                    </a:lnTo>
                    <a:lnTo>
                      <a:pt x="0" y="90"/>
                    </a:lnTo>
                    <a:lnTo>
                      <a:pt x="39" y="319"/>
                    </a:lnTo>
                    <a:lnTo>
                      <a:pt x="75" y="273"/>
                    </a:lnTo>
                    <a:lnTo>
                      <a:pt x="78" y="272"/>
                    </a:lnTo>
                    <a:lnTo>
                      <a:pt x="94" y="265"/>
                    </a:lnTo>
                    <a:lnTo>
                      <a:pt x="98" y="250"/>
                    </a:lnTo>
                    <a:lnTo>
                      <a:pt x="103" y="243"/>
                    </a:lnTo>
                    <a:lnTo>
                      <a:pt x="112" y="232"/>
                    </a:lnTo>
                    <a:lnTo>
                      <a:pt x="130" y="217"/>
                    </a:lnTo>
                    <a:lnTo>
                      <a:pt x="135" y="208"/>
                    </a:lnTo>
                    <a:lnTo>
                      <a:pt x="143" y="197"/>
                    </a:lnTo>
                    <a:lnTo>
                      <a:pt x="149" y="176"/>
                    </a:lnTo>
                    <a:lnTo>
                      <a:pt x="151" y="174"/>
                    </a:lnTo>
                    <a:lnTo>
                      <a:pt x="171" y="160"/>
                    </a:lnTo>
                    <a:lnTo>
                      <a:pt x="176" y="160"/>
                    </a:lnTo>
                    <a:lnTo>
                      <a:pt x="194" y="165"/>
                    </a:lnTo>
                    <a:lnTo>
                      <a:pt x="205" y="171"/>
                    </a:lnTo>
                    <a:lnTo>
                      <a:pt x="209" y="167"/>
                    </a:lnTo>
                    <a:lnTo>
                      <a:pt x="211" y="161"/>
                    </a:lnTo>
                    <a:lnTo>
                      <a:pt x="233" y="126"/>
                    </a:lnTo>
                    <a:lnTo>
                      <a:pt x="238" y="114"/>
                    </a:lnTo>
                    <a:lnTo>
                      <a:pt x="246" y="108"/>
                    </a:lnTo>
                    <a:lnTo>
                      <a:pt x="248" y="107"/>
                    </a:lnTo>
                    <a:lnTo>
                      <a:pt x="248" y="106"/>
                    </a:lnTo>
                    <a:lnTo>
                      <a:pt x="247" y="101"/>
                    </a:lnTo>
                    <a:lnTo>
                      <a:pt x="249" y="93"/>
                    </a:lnTo>
                    <a:lnTo>
                      <a:pt x="260" y="67"/>
                    </a:lnTo>
                    <a:lnTo>
                      <a:pt x="262" y="66"/>
                    </a:lnTo>
                    <a:lnTo>
                      <a:pt x="267" y="65"/>
                    </a:lnTo>
                    <a:lnTo>
                      <a:pt x="277" y="71"/>
                    </a:lnTo>
                    <a:lnTo>
                      <a:pt x="289" y="79"/>
                    </a:lnTo>
                    <a:lnTo>
                      <a:pt x="290" y="84"/>
                    </a:lnTo>
                    <a:lnTo>
                      <a:pt x="290" y="88"/>
                    </a:lnTo>
                    <a:lnTo>
                      <a:pt x="284" y="93"/>
                    </a:lnTo>
                    <a:lnTo>
                      <a:pt x="286" y="94"/>
                    </a:lnTo>
                    <a:lnTo>
                      <a:pt x="299" y="97"/>
                    </a:lnTo>
                    <a:lnTo>
                      <a:pt x="311" y="103"/>
                    </a:lnTo>
                    <a:lnTo>
                      <a:pt x="320" y="104"/>
                    </a:lnTo>
                    <a:lnTo>
                      <a:pt x="347" y="102"/>
                    </a:lnTo>
                    <a:lnTo>
                      <a:pt x="363" y="94"/>
                    </a:lnTo>
                    <a:lnTo>
                      <a:pt x="387" y="93"/>
                    </a:lnTo>
                    <a:lnTo>
                      <a:pt x="391" y="89"/>
                    </a:lnTo>
                    <a:lnTo>
                      <a:pt x="384" y="88"/>
                    </a:lnTo>
                    <a:lnTo>
                      <a:pt x="384" y="70"/>
                    </a:lnTo>
                    <a:lnTo>
                      <a:pt x="394" y="64"/>
                    </a:lnTo>
                    <a:lnTo>
                      <a:pt x="384" y="55"/>
                    </a:lnTo>
                    <a:lnTo>
                      <a:pt x="397" y="44"/>
                    </a:lnTo>
                    <a:lnTo>
                      <a:pt x="403" y="42"/>
                    </a:lnTo>
                  </a:path>
                </a:pathLst>
              </a:custGeom>
              <a:solidFill>
                <a:srgbClr val="B1DDF6"/>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67" name="Freeform 288">
                <a:extLst>
                  <a:ext uri="{FF2B5EF4-FFF2-40B4-BE49-F238E27FC236}">
                    <a16:creationId xmlns:a16="http://schemas.microsoft.com/office/drawing/2014/main" id="{2768661D-63ED-F1DA-3641-1EA2D7771A5C}"/>
                  </a:ext>
                </a:extLst>
              </p:cNvPr>
              <p:cNvSpPr>
                <a:spLocks noChangeArrowheads="1"/>
              </p:cNvSpPr>
              <p:nvPr/>
            </p:nvSpPr>
            <p:spPr bwMode="auto">
              <a:xfrm>
                <a:off x="8362838" y="2441876"/>
                <a:ext cx="94524" cy="157886"/>
              </a:xfrm>
              <a:custGeom>
                <a:avLst/>
                <a:gdLst>
                  <a:gd name="T0" fmla="*/ 99 w 401"/>
                  <a:gd name="T1" fmla="*/ 14 h 671"/>
                  <a:gd name="T2" fmla="*/ 107 w 401"/>
                  <a:gd name="T3" fmla="*/ 5 h 671"/>
                  <a:gd name="T4" fmla="*/ 83 w 401"/>
                  <a:gd name="T5" fmla="*/ 0 h 671"/>
                  <a:gd name="T6" fmla="*/ 43 w 401"/>
                  <a:gd name="T7" fmla="*/ 9 h 671"/>
                  <a:gd name="T8" fmla="*/ 27 w 401"/>
                  <a:gd name="T9" fmla="*/ 19 h 671"/>
                  <a:gd name="T10" fmla="*/ 17 w 401"/>
                  <a:gd name="T11" fmla="*/ 32 h 671"/>
                  <a:gd name="T12" fmla="*/ 161 w 401"/>
                  <a:gd name="T13" fmla="*/ 670 h 671"/>
                  <a:gd name="T14" fmla="*/ 381 w 401"/>
                  <a:gd name="T15" fmla="*/ 616 h 671"/>
                  <a:gd name="T16" fmla="*/ 400 w 401"/>
                  <a:gd name="T17" fmla="*/ 613 h 671"/>
                  <a:gd name="T18" fmla="*/ 396 w 401"/>
                  <a:gd name="T19" fmla="*/ 601 h 671"/>
                  <a:gd name="T20" fmla="*/ 384 w 401"/>
                  <a:gd name="T21" fmla="*/ 575 h 671"/>
                  <a:gd name="T22" fmla="*/ 372 w 401"/>
                  <a:gd name="T23" fmla="*/ 582 h 671"/>
                  <a:gd name="T24" fmla="*/ 357 w 401"/>
                  <a:gd name="T25" fmla="*/ 574 h 671"/>
                  <a:gd name="T26" fmla="*/ 313 w 401"/>
                  <a:gd name="T27" fmla="*/ 590 h 671"/>
                  <a:gd name="T28" fmla="*/ 317 w 401"/>
                  <a:gd name="T29" fmla="*/ 582 h 671"/>
                  <a:gd name="T30" fmla="*/ 350 w 401"/>
                  <a:gd name="T31" fmla="*/ 545 h 671"/>
                  <a:gd name="T32" fmla="*/ 330 w 401"/>
                  <a:gd name="T33" fmla="*/ 533 h 671"/>
                  <a:gd name="T34" fmla="*/ 338 w 401"/>
                  <a:gd name="T35" fmla="*/ 517 h 671"/>
                  <a:gd name="T36" fmla="*/ 364 w 401"/>
                  <a:gd name="T37" fmla="*/ 500 h 671"/>
                  <a:gd name="T38" fmla="*/ 351 w 401"/>
                  <a:gd name="T39" fmla="*/ 470 h 671"/>
                  <a:gd name="T40" fmla="*/ 321 w 401"/>
                  <a:gd name="T41" fmla="*/ 471 h 671"/>
                  <a:gd name="T42" fmla="*/ 282 w 401"/>
                  <a:gd name="T43" fmla="*/ 442 h 671"/>
                  <a:gd name="T44" fmla="*/ 251 w 401"/>
                  <a:gd name="T45" fmla="*/ 423 h 671"/>
                  <a:gd name="T46" fmla="*/ 244 w 401"/>
                  <a:gd name="T47" fmla="*/ 401 h 671"/>
                  <a:gd name="T48" fmla="*/ 224 w 401"/>
                  <a:gd name="T49" fmla="*/ 373 h 671"/>
                  <a:gd name="T50" fmla="*/ 204 w 401"/>
                  <a:gd name="T51" fmla="*/ 363 h 671"/>
                  <a:gd name="T52" fmla="*/ 199 w 401"/>
                  <a:gd name="T53" fmla="*/ 341 h 671"/>
                  <a:gd name="T54" fmla="*/ 187 w 401"/>
                  <a:gd name="T55" fmla="*/ 316 h 671"/>
                  <a:gd name="T56" fmla="*/ 180 w 401"/>
                  <a:gd name="T57" fmla="*/ 273 h 671"/>
                  <a:gd name="T58" fmla="*/ 151 w 401"/>
                  <a:gd name="T59" fmla="*/ 239 h 671"/>
                  <a:gd name="T60" fmla="*/ 137 w 401"/>
                  <a:gd name="T61" fmla="*/ 238 h 671"/>
                  <a:gd name="T62" fmla="*/ 113 w 401"/>
                  <a:gd name="T63" fmla="*/ 206 h 671"/>
                  <a:gd name="T64" fmla="*/ 83 w 401"/>
                  <a:gd name="T65" fmla="*/ 176 h 671"/>
                  <a:gd name="T66" fmla="*/ 88 w 401"/>
                  <a:gd name="T67" fmla="*/ 152 h 671"/>
                  <a:gd name="T68" fmla="*/ 87 w 401"/>
                  <a:gd name="T69" fmla="*/ 139 h 671"/>
                  <a:gd name="T70" fmla="*/ 79 w 401"/>
                  <a:gd name="T71" fmla="*/ 131 h 671"/>
                  <a:gd name="T72" fmla="*/ 61 w 401"/>
                  <a:gd name="T73" fmla="*/ 114 h 671"/>
                  <a:gd name="T74" fmla="*/ 62 w 401"/>
                  <a:gd name="T75" fmla="*/ 95 h 671"/>
                  <a:gd name="T76" fmla="*/ 79 w 401"/>
                  <a:gd name="T77" fmla="*/ 77 h 671"/>
                  <a:gd name="T78" fmla="*/ 93 w 401"/>
                  <a:gd name="T79" fmla="*/ 46 h 6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01" h="671">
                    <a:moveTo>
                      <a:pt x="94" y="23"/>
                    </a:moveTo>
                    <a:lnTo>
                      <a:pt x="99" y="14"/>
                    </a:lnTo>
                    <a:lnTo>
                      <a:pt x="107" y="5"/>
                    </a:lnTo>
                    <a:lnTo>
                      <a:pt x="107" y="5"/>
                    </a:lnTo>
                    <a:lnTo>
                      <a:pt x="96" y="2"/>
                    </a:lnTo>
                    <a:lnTo>
                      <a:pt x="83" y="0"/>
                    </a:lnTo>
                    <a:lnTo>
                      <a:pt x="66" y="2"/>
                    </a:lnTo>
                    <a:lnTo>
                      <a:pt x="43" y="9"/>
                    </a:lnTo>
                    <a:lnTo>
                      <a:pt x="33" y="15"/>
                    </a:lnTo>
                    <a:lnTo>
                      <a:pt x="27" y="19"/>
                    </a:lnTo>
                    <a:lnTo>
                      <a:pt x="21" y="26"/>
                    </a:lnTo>
                    <a:lnTo>
                      <a:pt x="17" y="32"/>
                    </a:lnTo>
                    <a:lnTo>
                      <a:pt x="0" y="82"/>
                    </a:lnTo>
                    <a:lnTo>
                      <a:pt x="161" y="670"/>
                    </a:lnTo>
                    <a:lnTo>
                      <a:pt x="383" y="620"/>
                    </a:lnTo>
                    <a:lnTo>
                      <a:pt x="381" y="616"/>
                    </a:lnTo>
                    <a:lnTo>
                      <a:pt x="400" y="613"/>
                    </a:lnTo>
                    <a:lnTo>
                      <a:pt x="400" y="613"/>
                    </a:lnTo>
                    <a:lnTo>
                      <a:pt x="400" y="612"/>
                    </a:lnTo>
                    <a:lnTo>
                      <a:pt x="396" y="601"/>
                    </a:lnTo>
                    <a:lnTo>
                      <a:pt x="390" y="591"/>
                    </a:lnTo>
                    <a:lnTo>
                      <a:pt x="384" y="575"/>
                    </a:lnTo>
                    <a:lnTo>
                      <a:pt x="383" y="579"/>
                    </a:lnTo>
                    <a:lnTo>
                      <a:pt x="372" y="582"/>
                    </a:lnTo>
                    <a:lnTo>
                      <a:pt x="361" y="573"/>
                    </a:lnTo>
                    <a:lnTo>
                      <a:pt x="357" y="574"/>
                    </a:lnTo>
                    <a:lnTo>
                      <a:pt x="344" y="588"/>
                    </a:lnTo>
                    <a:lnTo>
                      <a:pt x="313" y="590"/>
                    </a:lnTo>
                    <a:lnTo>
                      <a:pt x="322" y="581"/>
                    </a:lnTo>
                    <a:lnTo>
                      <a:pt x="317" y="582"/>
                    </a:lnTo>
                    <a:lnTo>
                      <a:pt x="330" y="555"/>
                    </a:lnTo>
                    <a:lnTo>
                      <a:pt x="350" y="545"/>
                    </a:lnTo>
                    <a:lnTo>
                      <a:pt x="340" y="540"/>
                    </a:lnTo>
                    <a:lnTo>
                      <a:pt x="330" y="533"/>
                    </a:lnTo>
                    <a:lnTo>
                      <a:pt x="343" y="524"/>
                    </a:lnTo>
                    <a:lnTo>
                      <a:pt x="338" y="517"/>
                    </a:lnTo>
                    <a:lnTo>
                      <a:pt x="339" y="505"/>
                    </a:lnTo>
                    <a:lnTo>
                      <a:pt x="364" y="500"/>
                    </a:lnTo>
                    <a:lnTo>
                      <a:pt x="354" y="470"/>
                    </a:lnTo>
                    <a:lnTo>
                      <a:pt x="351" y="470"/>
                    </a:lnTo>
                    <a:lnTo>
                      <a:pt x="341" y="473"/>
                    </a:lnTo>
                    <a:lnTo>
                      <a:pt x="321" y="471"/>
                    </a:lnTo>
                    <a:lnTo>
                      <a:pt x="308" y="465"/>
                    </a:lnTo>
                    <a:lnTo>
                      <a:pt x="282" y="442"/>
                    </a:lnTo>
                    <a:lnTo>
                      <a:pt x="256" y="429"/>
                    </a:lnTo>
                    <a:lnTo>
                      <a:pt x="251" y="423"/>
                    </a:lnTo>
                    <a:lnTo>
                      <a:pt x="247" y="409"/>
                    </a:lnTo>
                    <a:lnTo>
                      <a:pt x="244" y="401"/>
                    </a:lnTo>
                    <a:lnTo>
                      <a:pt x="240" y="395"/>
                    </a:lnTo>
                    <a:lnTo>
                      <a:pt x="224" y="373"/>
                    </a:lnTo>
                    <a:lnTo>
                      <a:pt x="218" y="368"/>
                    </a:lnTo>
                    <a:lnTo>
                      <a:pt x="204" y="363"/>
                    </a:lnTo>
                    <a:lnTo>
                      <a:pt x="200" y="351"/>
                    </a:lnTo>
                    <a:lnTo>
                      <a:pt x="199" y="341"/>
                    </a:lnTo>
                    <a:lnTo>
                      <a:pt x="191" y="328"/>
                    </a:lnTo>
                    <a:lnTo>
                      <a:pt x="187" y="316"/>
                    </a:lnTo>
                    <a:lnTo>
                      <a:pt x="183" y="283"/>
                    </a:lnTo>
                    <a:lnTo>
                      <a:pt x="180" y="273"/>
                    </a:lnTo>
                    <a:lnTo>
                      <a:pt x="163" y="249"/>
                    </a:lnTo>
                    <a:lnTo>
                      <a:pt x="151" y="239"/>
                    </a:lnTo>
                    <a:lnTo>
                      <a:pt x="145" y="241"/>
                    </a:lnTo>
                    <a:lnTo>
                      <a:pt x="137" y="238"/>
                    </a:lnTo>
                    <a:lnTo>
                      <a:pt x="134" y="232"/>
                    </a:lnTo>
                    <a:lnTo>
                      <a:pt x="113" y="206"/>
                    </a:lnTo>
                    <a:lnTo>
                      <a:pt x="91" y="188"/>
                    </a:lnTo>
                    <a:lnTo>
                      <a:pt x="83" y="176"/>
                    </a:lnTo>
                    <a:lnTo>
                      <a:pt x="85" y="160"/>
                    </a:lnTo>
                    <a:lnTo>
                      <a:pt x="88" y="152"/>
                    </a:lnTo>
                    <a:lnTo>
                      <a:pt x="88" y="145"/>
                    </a:lnTo>
                    <a:lnTo>
                      <a:pt x="87" y="139"/>
                    </a:lnTo>
                    <a:lnTo>
                      <a:pt x="82" y="133"/>
                    </a:lnTo>
                    <a:lnTo>
                      <a:pt x="79" y="131"/>
                    </a:lnTo>
                    <a:lnTo>
                      <a:pt x="65" y="122"/>
                    </a:lnTo>
                    <a:lnTo>
                      <a:pt x="61" y="114"/>
                    </a:lnTo>
                    <a:lnTo>
                      <a:pt x="63" y="99"/>
                    </a:lnTo>
                    <a:lnTo>
                      <a:pt x="62" y="95"/>
                    </a:lnTo>
                    <a:lnTo>
                      <a:pt x="65" y="87"/>
                    </a:lnTo>
                    <a:lnTo>
                      <a:pt x="79" y="77"/>
                    </a:lnTo>
                    <a:lnTo>
                      <a:pt x="91" y="53"/>
                    </a:lnTo>
                    <a:lnTo>
                      <a:pt x="93" y="46"/>
                    </a:lnTo>
                    <a:lnTo>
                      <a:pt x="94" y="23"/>
                    </a:lnTo>
                  </a:path>
                </a:pathLst>
              </a:custGeom>
              <a:solidFill>
                <a:srgbClr val="B1DDF6"/>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grpSp>
        <p:pic>
          <p:nvPicPr>
            <p:cNvPr id="97" name="Picture 96">
              <a:extLst>
                <a:ext uri="{FF2B5EF4-FFF2-40B4-BE49-F238E27FC236}">
                  <a16:creationId xmlns:a16="http://schemas.microsoft.com/office/drawing/2014/main" id="{78AE5FC8-C26A-8D03-B7BB-FA5F8CA84F6A}"/>
                </a:ext>
              </a:extLst>
            </p:cNvPr>
            <p:cNvPicPr>
              <a:picLocks noChangeAspect="1"/>
            </p:cNvPicPr>
            <p:nvPr/>
          </p:nvPicPr>
          <p:blipFill rotWithShape="1">
            <a:blip r:embed="rId4">
              <a:extLst>
                <a:ext uri="{BEBA8EAE-BF5A-486C-A8C5-ECC9F3942E4B}">
                  <a14:imgProps xmlns:a14="http://schemas.microsoft.com/office/drawing/2010/main">
                    <a14:imgLayer r:embed="rId5">
                      <a14:imgEffect>
                        <a14:backgroundRemoval t="47561" b="90244" l="2798" r="35885">
                          <a14:foregroundMark x1="3820" y1="83530" x2="11602" y2="83949"/>
                          <a14:foregroundMark x1="3951" y1="83537" x2="3880" y2="83533"/>
                          <a14:foregroundMark x1="11481" y1="84322" x2="4938" y2="86585"/>
                          <a14:foregroundMark x1="4938" y1="86585" x2="3786" y2="84146"/>
                          <a14:foregroundMark x1="24362" y1="72409" x2="23951" y2="71341"/>
                          <a14:foregroundMark x1="20165" y1="70884" x2="25514" y2="74085"/>
                          <a14:foregroundMark x1="19918" y1="70274" x2="19588" y2="70274"/>
                          <a14:foregroundMark x1="18272" y1="69665" x2="23841" y2="73459"/>
                          <a14:foregroundMark x1="19671" y1="69817" x2="24322" y2="72451"/>
                          <a14:foregroundMark x1="18930" y1="68902" x2="24117" y2="72597"/>
                          <a14:foregroundMark x1="7536" y1="79744" x2="10003" y2="88883"/>
                          <a14:foregroundMark x1="13542" y1="80482" x2="14074" y2="77896"/>
                          <a14:foregroundMark x1="14074" y1="77896" x2="7425" y2="76927"/>
                          <a14:foregroundMark x1="9746" y1="89747" x2="3621" y2="86890"/>
                          <a14:foregroundMark x1="3621" y1="86890" x2="3451" y2="84654"/>
                          <a14:backgroundMark x1="16543" y1="82774" x2="16461" y2="92683"/>
                          <a14:backgroundMark x1="8560" y1="92530" x2="14403" y2="87652"/>
                          <a14:backgroundMark x1="11029" y1="92073" x2="16955" y2="91159"/>
                          <a14:backgroundMark x1="25021" y1="71951" x2="26091" y2="76829"/>
                          <a14:backgroundMark x1="3539" y1="84146" x2="3704" y2="74238"/>
                          <a14:backgroundMark x1="3539" y1="82012" x2="2798" y2="75915"/>
                          <a14:backgroundMark x1="6502" y1="75305" x2="2963" y2="81402"/>
                          <a14:backgroundMark x1="6173" y1="76677" x2="2551" y2="76524"/>
                          <a14:backgroundMark x1="6173" y1="80640" x2="6255" y2="75610"/>
                          <a14:backgroundMark x1="7737" y1="78049" x2="5844" y2="76677"/>
                          <a14:backgroundMark x1="14156" y1="81098" x2="11193" y2="90244"/>
                        </a14:backgroundRemoval>
                      </a14:imgEffect>
                    </a14:imgLayer>
                  </a14:imgProps>
                </a:ext>
              </a:extLst>
            </a:blip>
            <a:srcRect l="3763" t="42321" r="60532" b="4365"/>
            <a:stretch/>
          </p:blipFill>
          <p:spPr>
            <a:xfrm>
              <a:off x="1622272" y="2189041"/>
              <a:ext cx="2393273" cy="1929460"/>
            </a:xfrm>
            <a:prstGeom prst="rect">
              <a:avLst/>
            </a:prstGeom>
          </p:spPr>
        </p:pic>
      </p:grpSp>
    </p:spTree>
    <p:extLst>
      <p:ext uri="{BB962C8B-B14F-4D97-AF65-F5344CB8AC3E}">
        <p14:creationId xmlns:p14="http://schemas.microsoft.com/office/powerpoint/2010/main" val="17051678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4B368E70-A413-46F0-831B-895A7BC1D5C5}"/>
              </a:ext>
            </a:extLst>
          </p:cNvPr>
          <p:cNvSpPr>
            <a:spLocks noGrp="1"/>
          </p:cNvSpPr>
          <p:nvPr>
            <p:ph type="dt" sz="half" idx="10"/>
          </p:nvPr>
        </p:nvSpPr>
        <p:spPr/>
        <p:txBody>
          <a:bodyPr/>
          <a:lstStyle/>
          <a:p>
            <a:pPr marL="0" marR="0" lvl="0" indent="0" algn="l" defTabSz="609570" rtl="0" eaLnBrk="1" fontAlgn="auto" latinLnBrk="0" hangingPunct="1">
              <a:lnSpc>
                <a:spcPct val="100000"/>
              </a:lnSpc>
              <a:spcBef>
                <a:spcPts val="0"/>
              </a:spcBef>
              <a:spcAft>
                <a:spcPts val="0"/>
              </a:spcAft>
              <a:buClrTx/>
              <a:buSzTx/>
              <a:buFontTx/>
              <a:buNone/>
              <a:tabLst/>
              <a:defRPr/>
            </a:pPr>
            <a:fld id="{03393DF4-C196-4AD6-B5E4-E8544C5140F6}" type="datetime1">
              <a:rPr kumimoji="0" lang="en-US" sz="800" b="0" i="0" u="none" strike="noStrike" kern="1200" cap="none" spc="0" normalizeH="0" baseline="0" noProof="0">
                <a:ln>
                  <a:noFill/>
                </a:ln>
                <a:solidFill>
                  <a:srgbClr val="3C289B"/>
                </a:solidFill>
                <a:effectLst/>
                <a:uLnTx/>
                <a:uFillTx/>
                <a:latin typeface="Arial"/>
                <a:ea typeface="+mn-ea"/>
                <a:cs typeface="+mn-cs"/>
              </a:rPr>
              <a:pPr marL="0" marR="0" lvl="0" indent="0" algn="l" defTabSz="609570" rtl="0" eaLnBrk="1" fontAlgn="auto" latinLnBrk="0" hangingPunct="1">
                <a:lnSpc>
                  <a:spcPct val="100000"/>
                </a:lnSpc>
                <a:spcBef>
                  <a:spcPts val="0"/>
                </a:spcBef>
                <a:spcAft>
                  <a:spcPts val="0"/>
                </a:spcAft>
                <a:buClrTx/>
                <a:buSzTx/>
                <a:buFontTx/>
                <a:buNone/>
                <a:tabLst/>
                <a:defRPr/>
              </a:pPr>
              <a:t>07/18/2024</a:t>
            </a:fld>
            <a:endParaRPr kumimoji="0" lang="en-US" sz="800" b="0" i="0" u="none" strike="noStrike" kern="1200" cap="none" spc="0" normalizeH="0" baseline="0" noProof="0">
              <a:ln>
                <a:noFill/>
              </a:ln>
              <a:solidFill>
                <a:srgbClr val="3C289B"/>
              </a:solidFill>
              <a:effectLst/>
              <a:uLnTx/>
              <a:uFillTx/>
              <a:latin typeface="Arial"/>
              <a:ea typeface="+mn-ea"/>
              <a:cs typeface="+mn-cs"/>
            </a:endParaRPr>
          </a:p>
        </p:txBody>
      </p:sp>
      <p:sp>
        <p:nvSpPr>
          <p:cNvPr id="5" name="Slide Number Placeholder 4">
            <a:extLst>
              <a:ext uri="{FF2B5EF4-FFF2-40B4-BE49-F238E27FC236}">
                <a16:creationId xmlns:a16="http://schemas.microsoft.com/office/drawing/2014/main" id="{DE3E4146-118E-46D1-AF35-AE4312193DC6}"/>
              </a:ext>
            </a:extLst>
          </p:cNvPr>
          <p:cNvSpPr>
            <a:spLocks noGrp="1"/>
          </p:cNvSpPr>
          <p:nvPr>
            <p:ph type="sldNum" sz="quarter" idx="12"/>
          </p:nvPr>
        </p:nvSpPr>
        <p:spPr/>
        <p:txBody>
          <a:bodyPr/>
          <a:lstStyle/>
          <a:p>
            <a:pPr marL="0" marR="0" lvl="0" indent="0" algn="l" defTabSz="609570" rtl="0" eaLnBrk="1" fontAlgn="auto" latinLnBrk="0" hangingPunct="1">
              <a:lnSpc>
                <a:spcPct val="100000"/>
              </a:lnSpc>
              <a:spcBef>
                <a:spcPts val="0"/>
              </a:spcBef>
              <a:spcAft>
                <a:spcPts val="0"/>
              </a:spcAft>
              <a:buClrTx/>
              <a:buSzTx/>
              <a:buFontTx/>
              <a:buNone/>
              <a:tabLst/>
              <a:defRPr/>
            </a:pPr>
            <a:fld id="{F207DD7E-2893-4952-BB40-9A5B851D3DD5}" type="slidenum">
              <a:rPr kumimoji="0" lang="en-US" sz="800" b="1" i="0" u="none" strike="noStrike" kern="1200" cap="none" spc="0" normalizeH="0" baseline="0" noProof="0">
                <a:ln>
                  <a:noFill/>
                </a:ln>
                <a:solidFill>
                  <a:srgbClr val="3C289B"/>
                </a:solidFill>
                <a:effectLst/>
                <a:uLnTx/>
                <a:uFillTx/>
                <a:latin typeface="Arial"/>
                <a:ea typeface="+mn-ea"/>
                <a:cs typeface="+mn-cs"/>
              </a:rPr>
              <a:pPr marL="0" marR="0" lvl="0" indent="0" algn="l" defTabSz="609570" rtl="0" eaLnBrk="1" fontAlgn="auto" latinLnBrk="0" hangingPunct="1">
                <a:lnSpc>
                  <a:spcPct val="100000"/>
                </a:lnSpc>
                <a:spcBef>
                  <a:spcPts val="0"/>
                </a:spcBef>
                <a:spcAft>
                  <a:spcPts val="0"/>
                </a:spcAft>
                <a:buClrTx/>
                <a:buSzTx/>
                <a:buFontTx/>
                <a:buNone/>
                <a:tabLst/>
                <a:defRPr/>
              </a:pPr>
              <a:t>7</a:t>
            </a:fld>
            <a:endParaRPr kumimoji="0" lang="en-US" sz="800" b="1" i="0" u="none" strike="noStrike" kern="1200" cap="none" spc="0" normalizeH="0" baseline="0" noProof="0">
              <a:ln>
                <a:noFill/>
              </a:ln>
              <a:solidFill>
                <a:srgbClr val="3C289B"/>
              </a:solidFill>
              <a:effectLst/>
              <a:uLnTx/>
              <a:uFillTx/>
              <a:latin typeface="Arial"/>
              <a:ea typeface="+mn-ea"/>
              <a:cs typeface="+mn-cs"/>
            </a:endParaRPr>
          </a:p>
        </p:txBody>
      </p:sp>
      <p:sp>
        <p:nvSpPr>
          <p:cNvPr id="13" name="Footer Placeholder 12">
            <a:extLst>
              <a:ext uri="{FF2B5EF4-FFF2-40B4-BE49-F238E27FC236}">
                <a16:creationId xmlns:a16="http://schemas.microsoft.com/office/drawing/2014/main" id="{A8DD0194-D2DA-4707-B01C-A1CDBE0562CB}"/>
              </a:ext>
            </a:extLst>
          </p:cNvPr>
          <p:cNvSpPr>
            <a:spLocks noGrp="1"/>
          </p:cNvSpPr>
          <p:nvPr>
            <p:ph type="ftr" sz="quarter" idx="20"/>
          </p:nvPr>
        </p:nvSpPr>
        <p:spPr/>
        <p:txBody>
          <a:bodyPr/>
          <a:lstStyle/>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a:ln>
                  <a:noFill/>
                </a:ln>
                <a:solidFill>
                  <a:srgbClr val="3C289B"/>
                </a:solidFill>
                <a:effectLst/>
                <a:uLnTx/>
                <a:uFillTx/>
                <a:latin typeface="Arial"/>
                <a:ea typeface="+mn-ea"/>
                <a:cs typeface="+mn-cs"/>
              </a:rPr>
              <a:t>Confidential</a:t>
            </a:r>
          </a:p>
        </p:txBody>
      </p:sp>
      <p:sp>
        <p:nvSpPr>
          <p:cNvPr id="16" name="TextBox 15">
            <a:extLst>
              <a:ext uri="{FF2B5EF4-FFF2-40B4-BE49-F238E27FC236}">
                <a16:creationId xmlns:a16="http://schemas.microsoft.com/office/drawing/2014/main" id="{F99310DE-1A79-4D3A-BEBF-205B2A0919CE}"/>
              </a:ext>
            </a:extLst>
          </p:cNvPr>
          <p:cNvSpPr txBox="1"/>
          <p:nvPr/>
        </p:nvSpPr>
        <p:spPr>
          <a:xfrm>
            <a:off x="3805158" y="6041958"/>
            <a:ext cx="2961027" cy="512897"/>
          </a:xfrm>
          <a:prstGeom prst="rect">
            <a:avLst/>
          </a:prstGeom>
          <a:noFill/>
        </p:spPr>
        <p:txBody>
          <a:bodyPr wrap="square" lIns="0" tIns="0" rIns="0" bIns="0" rtlCol="0">
            <a:spAutoFit/>
          </a:bodyPr>
          <a:lstStyle/>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333" b="1" i="0" u="none" strike="noStrike" kern="1200" cap="none" spc="0" normalizeH="0" baseline="0" noProof="0" dirty="0">
                <a:ln>
                  <a:noFill/>
                </a:ln>
                <a:solidFill>
                  <a:srgbClr val="00B4E6"/>
                </a:solidFill>
                <a:effectLst/>
                <a:uLnTx/>
                <a:uFillTx/>
                <a:latin typeface="Arial"/>
                <a:ea typeface="+mn-ea"/>
                <a:cs typeface="+mn-cs"/>
              </a:rPr>
              <a:t>Luke Lucido</a:t>
            </a:r>
          </a:p>
          <a:p>
            <a:pPr marL="0" marR="0" lvl="0" indent="0" algn="l" defTabSz="609570" rtl="0" eaLnBrk="1" fontAlgn="auto" latinLnBrk="0" hangingPunct="1">
              <a:lnSpc>
                <a:spcPct val="100000"/>
              </a:lnSpc>
              <a:spcBef>
                <a:spcPts val="0"/>
              </a:spcBef>
              <a:spcAft>
                <a:spcPts val="0"/>
              </a:spcAft>
              <a:buClrTx/>
              <a:buSzTx/>
              <a:buFontTx/>
              <a:buNone/>
              <a:tabLst/>
              <a:defRPr/>
            </a:pPr>
            <a:r>
              <a:rPr lang="en-US" sz="1000" dirty="0">
                <a:solidFill>
                  <a:srgbClr val="464646"/>
                </a:solidFill>
                <a:latin typeface="Arial"/>
              </a:rPr>
              <a:t>6</a:t>
            </a:r>
            <a:r>
              <a:rPr kumimoji="0" lang="en-US" sz="1000" b="0" i="0" u="none" strike="noStrike" kern="1200" cap="none" spc="0" normalizeH="0" baseline="0" noProof="0" dirty="0">
                <a:ln>
                  <a:noFill/>
                </a:ln>
                <a:solidFill>
                  <a:srgbClr val="464646"/>
                </a:solidFill>
                <a:effectLst/>
                <a:uLnTx/>
                <a:uFillTx/>
                <a:latin typeface="Arial"/>
                <a:ea typeface="+mn-ea"/>
                <a:cs typeface="+mn-cs"/>
              </a:rPr>
              <a:t>/17 Start date</a:t>
            </a: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464646"/>
              </a:solidFill>
              <a:effectLst/>
              <a:uLnTx/>
              <a:uFillTx/>
              <a:latin typeface="Arial"/>
              <a:ea typeface="+mn-ea"/>
              <a:cs typeface="+mn-cs"/>
            </a:endParaRPr>
          </a:p>
        </p:txBody>
      </p:sp>
      <p:pic>
        <p:nvPicPr>
          <p:cNvPr id="18" name="Picture 17">
            <a:extLst>
              <a:ext uri="{FF2B5EF4-FFF2-40B4-BE49-F238E27FC236}">
                <a16:creationId xmlns:a16="http://schemas.microsoft.com/office/drawing/2014/main" id="{BB45C68C-D075-4B20-ADE9-59DF6B006223}"/>
              </a:ext>
            </a:extLst>
          </p:cNvPr>
          <p:cNvPicPr>
            <a:picLocks noChangeAspect="1"/>
          </p:cNvPicPr>
          <p:nvPr/>
        </p:nvPicPr>
        <p:blipFill>
          <a:blip r:embed="rId2"/>
          <a:stretch>
            <a:fillRect/>
          </a:stretch>
        </p:blipFill>
        <p:spPr>
          <a:xfrm>
            <a:off x="3449666" y="5999537"/>
            <a:ext cx="247629" cy="230745"/>
          </a:xfrm>
          <a:prstGeom prst="rect">
            <a:avLst/>
          </a:prstGeom>
        </p:spPr>
      </p:pic>
      <p:sp>
        <p:nvSpPr>
          <p:cNvPr id="29" name="TextBox 28">
            <a:extLst>
              <a:ext uri="{FF2B5EF4-FFF2-40B4-BE49-F238E27FC236}">
                <a16:creationId xmlns:a16="http://schemas.microsoft.com/office/drawing/2014/main" id="{13D97D5C-02B8-4FB2-8D7D-100FF42B35D4}"/>
              </a:ext>
            </a:extLst>
          </p:cNvPr>
          <p:cNvSpPr txBox="1"/>
          <p:nvPr/>
        </p:nvSpPr>
        <p:spPr>
          <a:xfrm>
            <a:off x="6871532" y="6041958"/>
            <a:ext cx="3050020" cy="512897"/>
          </a:xfrm>
          <a:prstGeom prst="rect">
            <a:avLst/>
          </a:prstGeom>
          <a:noFill/>
        </p:spPr>
        <p:txBody>
          <a:bodyPr wrap="square" lIns="0" tIns="0" rIns="0" bIns="0" rtlCol="0">
            <a:spAutoFit/>
          </a:bodyPr>
          <a:lstStyle/>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333" b="1" i="0" u="none" strike="noStrike" kern="1200" cap="none" spc="0" normalizeH="0" baseline="0" noProof="0" dirty="0">
                <a:ln>
                  <a:noFill/>
                </a:ln>
                <a:solidFill>
                  <a:srgbClr val="B1DDF6"/>
                </a:solidFill>
                <a:effectLst/>
                <a:uLnTx/>
                <a:uFillTx/>
                <a:latin typeface="Arial"/>
                <a:ea typeface="+mn-ea"/>
                <a:cs typeface="+mn-cs"/>
              </a:rPr>
              <a:t>Sinita Tatum</a:t>
            </a: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464646"/>
                </a:solidFill>
                <a:effectLst/>
                <a:uLnTx/>
                <a:uFillTx/>
                <a:latin typeface="Arial"/>
                <a:ea typeface="+mn-ea"/>
                <a:cs typeface="+mn-cs"/>
              </a:rPr>
              <a:t>615.439.0432</a:t>
            </a: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464646"/>
                </a:solidFill>
                <a:effectLst/>
                <a:uLnTx/>
                <a:uFillTx/>
                <a:latin typeface="Arial"/>
                <a:ea typeface="+mn-ea"/>
                <a:cs typeface="+mn-cs"/>
              </a:rPr>
              <a:t>Sinita.Tatum@amerisourcebergen.com</a:t>
            </a:r>
          </a:p>
        </p:txBody>
      </p:sp>
      <p:pic>
        <p:nvPicPr>
          <p:cNvPr id="8" name="Picture 7">
            <a:extLst>
              <a:ext uri="{FF2B5EF4-FFF2-40B4-BE49-F238E27FC236}">
                <a16:creationId xmlns:a16="http://schemas.microsoft.com/office/drawing/2014/main" id="{3B03DEA5-4576-4438-8906-1E18FA4145D3}"/>
              </a:ext>
            </a:extLst>
          </p:cNvPr>
          <p:cNvPicPr>
            <a:picLocks noChangeAspect="1"/>
          </p:cNvPicPr>
          <p:nvPr/>
        </p:nvPicPr>
        <p:blipFill>
          <a:blip r:embed="rId3"/>
          <a:stretch>
            <a:fillRect/>
          </a:stretch>
        </p:blipFill>
        <p:spPr>
          <a:xfrm>
            <a:off x="6524034" y="5999537"/>
            <a:ext cx="260519" cy="230745"/>
          </a:xfrm>
          <a:prstGeom prst="rect">
            <a:avLst/>
          </a:prstGeom>
        </p:spPr>
      </p:pic>
      <p:sp>
        <p:nvSpPr>
          <p:cNvPr id="2" name="Title 1">
            <a:extLst>
              <a:ext uri="{FF2B5EF4-FFF2-40B4-BE49-F238E27FC236}">
                <a16:creationId xmlns:a16="http://schemas.microsoft.com/office/drawing/2014/main" id="{E6EAD051-B401-43A6-A7A7-08D27A07AC81}"/>
              </a:ext>
            </a:extLst>
          </p:cNvPr>
          <p:cNvSpPr>
            <a:spLocks noGrp="1"/>
          </p:cNvSpPr>
          <p:nvPr>
            <p:ph type="title"/>
          </p:nvPr>
        </p:nvSpPr>
        <p:spPr>
          <a:xfrm>
            <a:off x="1165803" y="292861"/>
            <a:ext cx="10615205" cy="1170179"/>
          </a:xfrm>
        </p:spPr>
        <p:txBody>
          <a:bodyPr/>
          <a:lstStyle/>
          <a:p>
            <a:r>
              <a:rPr lang="en-US" sz="2667" dirty="0"/>
              <a:t>Vision Practice Network</a:t>
            </a:r>
            <a:br>
              <a:rPr lang="en-US" dirty="0"/>
            </a:br>
            <a:r>
              <a:rPr lang="en-US" sz="2133" dirty="0"/>
              <a:t>Regional account management</a:t>
            </a:r>
            <a:br>
              <a:rPr lang="en-US" sz="2133" dirty="0"/>
            </a:br>
            <a:r>
              <a:rPr lang="en-US" sz="1600" dirty="0"/>
              <a:t>Inside sales  </a:t>
            </a:r>
            <a:endParaRPr lang="en-US" sz="2133" dirty="0"/>
          </a:p>
        </p:txBody>
      </p:sp>
      <p:sp>
        <p:nvSpPr>
          <p:cNvPr id="9" name="TextBox 8">
            <a:extLst>
              <a:ext uri="{FF2B5EF4-FFF2-40B4-BE49-F238E27FC236}">
                <a16:creationId xmlns:a16="http://schemas.microsoft.com/office/drawing/2014/main" id="{8E0B7B66-007E-7C5A-4FFE-F5A6DA7D6E85}"/>
              </a:ext>
            </a:extLst>
          </p:cNvPr>
          <p:cNvSpPr txBox="1"/>
          <p:nvPr/>
        </p:nvSpPr>
        <p:spPr>
          <a:xfrm>
            <a:off x="9453693" y="4074622"/>
            <a:ext cx="2114725" cy="623248"/>
          </a:xfrm>
          <a:prstGeom prst="rect">
            <a:avLst/>
          </a:prstGeom>
          <a:solidFill>
            <a:schemeClr val="bg1">
              <a:lumMod val="95000"/>
            </a:schemeClr>
          </a:solidFill>
        </p:spPr>
        <p:txBody>
          <a:bodyPr wrap="square" lIns="0" tIns="0" rIns="0" bIns="0" rtlCol="0">
            <a:spAutoFit/>
          </a:bodyPr>
          <a:lstStyle/>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3C289B"/>
                </a:solidFill>
                <a:effectLst/>
                <a:uLnTx/>
                <a:uFillTx/>
                <a:latin typeface="Arial"/>
                <a:ea typeface="+mn-ea"/>
                <a:cs typeface="+mn-cs"/>
              </a:rPr>
              <a:t>Alex Hutson</a:t>
            </a: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00B4E6"/>
                </a:solidFill>
                <a:effectLst/>
                <a:uLnTx/>
                <a:uFillTx/>
                <a:latin typeface="Arial"/>
                <a:ea typeface="+mn-ea"/>
                <a:cs typeface="+mn-cs"/>
              </a:rPr>
              <a:t>Sr. Manager – Field Sales  </a:t>
            </a: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464646"/>
                </a:solidFill>
                <a:effectLst/>
                <a:uLnTx/>
                <a:uFillTx/>
                <a:latin typeface="Arial"/>
                <a:ea typeface="+mn-ea"/>
                <a:cs typeface="+mn-cs"/>
              </a:rPr>
              <a:t>469.325.2357</a:t>
            </a: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464646"/>
                </a:solidFill>
                <a:effectLst/>
                <a:uLnTx/>
                <a:uFillTx/>
                <a:latin typeface="Arial"/>
                <a:ea typeface="+mn-ea"/>
                <a:cs typeface="+mn-cs"/>
              </a:rPr>
              <a:t>Alex.Huston@amerisourcebergen.com</a:t>
            </a:r>
          </a:p>
        </p:txBody>
      </p:sp>
      <p:sp>
        <p:nvSpPr>
          <p:cNvPr id="11" name="TextBox 10">
            <a:extLst>
              <a:ext uri="{FF2B5EF4-FFF2-40B4-BE49-F238E27FC236}">
                <a16:creationId xmlns:a16="http://schemas.microsoft.com/office/drawing/2014/main" id="{2A02A36A-AD67-3F2F-B01F-D1AD8D862B16}"/>
              </a:ext>
            </a:extLst>
          </p:cNvPr>
          <p:cNvSpPr txBox="1"/>
          <p:nvPr/>
        </p:nvSpPr>
        <p:spPr>
          <a:xfrm>
            <a:off x="9463529" y="3282299"/>
            <a:ext cx="2114725" cy="623248"/>
          </a:xfrm>
          <a:prstGeom prst="rect">
            <a:avLst/>
          </a:prstGeom>
          <a:solidFill>
            <a:schemeClr val="bg1">
              <a:lumMod val="95000"/>
            </a:schemeClr>
          </a:solidFill>
        </p:spPr>
        <p:txBody>
          <a:bodyPr wrap="square" lIns="0" tIns="0" rIns="0" bIns="0" rtlCol="0">
            <a:spAutoFit/>
          </a:bodyPr>
          <a:lstStyle/>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dirty="0">
                <a:ln>
                  <a:noFill/>
                </a:ln>
                <a:solidFill>
                  <a:srgbClr val="3C289B"/>
                </a:solidFill>
                <a:effectLst/>
                <a:uLnTx/>
                <a:uFillTx/>
                <a:latin typeface="Arial"/>
                <a:ea typeface="+mn-ea"/>
                <a:cs typeface="+mn-cs"/>
              </a:rPr>
              <a:t>Shane Dixon</a:t>
            </a: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050" b="1" i="0" u="none" strike="noStrike" kern="1200" cap="none" spc="0" normalizeH="0" baseline="0" noProof="0" dirty="0">
                <a:ln>
                  <a:noFill/>
                </a:ln>
                <a:solidFill>
                  <a:srgbClr val="00B4E6"/>
                </a:solidFill>
                <a:effectLst/>
                <a:uLnTx/>
                <a:uFillTx/>
                <a:latin typeface="Arial"/>
                <a:ea typeface="+mn-ea"/>
                <a:cs typeface="+mn-cs"/>
              </a:rPr>
              <a:t>National Sales Director, Vision</a:t>
            </a: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464646"/>
                </a:solidFill>
                <a:effectLst/>
                <a:uLnTx/>
                <a:uFillTx/>
                <a:latin typeface="Arial"/>
                <a:ea typeface="+mn-ea"/>
                <a:cs typeface="+mn-cs"/>
              </a:rPr>
              <a:t>702.540.7482</a:t>
            </a: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464646"/>
                </a:solidFill>
                <a:effectLst/>
                <a:uLnTx/>
                <a:uFillTx/>
                <a:latin typeface="Arial"/>
                <a:ea typeface="+mn-ea"/>
                <a:cs typeface="+mn-cs"/>
              </a:rPr>
              <a:t>Shane.Dixon@amerisourcebergen.com</a:t>
            </a:r>
          </a:p>
        </p:txBody>
      </p:sp>
      <p:grpSp>
        <p:nvGrpSpPr>
          <p:cNvPr id="7" name="Group 6">
            <a:extLst>
              <a:ext uri="{FF2B5EF4-FFF2-40B4-BE49-F238E27FC236}">
                <a16:creationId xmlns:a16="http://schemas.microsoft.com/office/drawing/2014/main" id="{B8BB7CFB-2362-244D-74A9-DFFCA4046D5B}"/>
              </a:ext>
            </a:extLst>
          </p:cNvPr>
          <p:cNvGrpSpPr/>
          <p:nvPr/>
        </p:nvGrpSpPr>
        <p:grpSpPr>
          <a:xfrm>
            <a:off x="1042416" y="1307592"/>
            <a:ext cx="9025128" cy="4489704"/>
            <a:chOff x="1622272" y="808829"/>
            <a:chExt cx="6647375" cy="3361613"/>
          </a:xfrm>
        </p:grpSpPr>
        <p:grpSp>
          <p:nvGrpSpPr>
            <p:cNvPr id="12" name="Group 11">
              <a:extLst>
                <a:ext uri="{FF2B5EF4-FFF2-40B4-BE49-F238E27FC236}">
                  <a16:creationId xmlns:a16="http://schemas.microsoft.com/office/drawing/2014/main" id="{F8A32E6B-E1BE-629D-8CA7-A4BC4FC72097}"/>
                </a:ext>
              </a:extLst>
            </p:cNvPr>
            <p:cNvGrpSpPr/>
            <p:nvPr/>
          </p:nvGrpSpPr>
          <p:grpSpPr>
            <a:xfrm>
              <a:off x="2382704" y="808829"/>
              <a:ext cx="5886943" cy="3361613"/>
              <a:chOff x="3988771" y="1455088"/>
              <a:chExt cx="4974450" cy="2857531"/>
            </a:xfrm>
            <a:solidFill>
              <a:schemeClr val="bg1">
                <a:lumMod val="65000"/>
                <a:alpha val="40000"/>
              </a:schemeClr>
            </a:solidFill>
          </p:grpSpPr>
          <p:sp>
            <p:nvSpPr>
              <p:cNvPr id="17" name="Freeform 137">
                <a:extLst>
                  <a:ext uri="{FF2B5EF4-FFF2-40B4-BE49-F238E27FC236}">
                    <a16:creationId xmlns:a16="http://schemas.microsoft.com/office/drawing/2014/main" id="{42E9DC6D-BF32-0E8D-26A4-2FFC51802A87}"/>
                  </a:ext>
                </a:extLst>
              </p:cNvPr>
              <p:cNvSpPr>
                <a:spLocks noChangeArrowheads="1"/>
              </p:cNvSpPr>
              <p:nvPr/>
            </p:nvSpPr>
            <p:spPr bwMode="auto">
              <a:xfrm>
                <a:off x="5185381" y="2050277"/>
                <a:ext cx="640893" cy="493393"/>
              </a:xfrm>
              <a:custGeom>
                <a:avLst/>
                <a:gdLst>
                  <a:gd name="T0" fmla="*/ 752 w 2720"/>
                  <a:gd name="T1" fmla="*/ 1984 h 2095"/>
                  <a:gd name="T2" fmla="*/ 1408 w 2720"/>
                  <a:gd name="T3" fmla="*/ 2033 h 2095"/>
                  <a:gd name="T4" fmla="*/ 2185 w 2720"/>
                  <a:gd name="T5" fmla="*/ 2077 h 2095"/>
                  <a:gd name="T6" fmla="*/ 2655 w 2720"/>
                  <a:gd name="T7" fmla="*/ 2094 h 2095"/>
                  <a:gd name="T8" fmla="*/ 2662 w 2720"/>
                  <a:gd name="T9" fmla="*/ 1872 h 2095"/>
                  <a:gd name="T10" fmla="*/ 2687 w 2720"/>
                  <a:gd name="T11" fmla="*/ 1128 h 2095"/>
                  <a:gd name="T12" fmla="*/ 2713 w 2720"/>
                  <a:gd name="T13" fmla="*/ 358 h 2095"/>
                  <a:gd name="T14" fmla="*/ 2719 w 2720"/>
                  <a:gd name="T15" fmla="*/ 172 h 2095"/>
                  <a:gd name="T16" fmla="*/ 1858 w 2720"/>
                  <a:gd name="T17" fmla="*/ 132 h 2095"/>
                  <a:gd name="T18" fmla="*/ 714 w 2720"/>
                  <a:gd name="T19" fmla="*/ 49 h 2095"/>
                  <a:gd name="T20" fmla="*/ 192 w 2720"/>
                  <a:gd name="T21" fmla="*/ 0 h 2095"/>
                  <a:gd name="T22" fmla="*/ 169 w 2720"/>
                  <a:gd name="T23" fmla="*/ 228 h 2095"/>
                  <a:gd name="T24" fmla="*/ 77 w 2720"/>
                  <a:gd name="T25" fmla="*/ 1149 h 2095"/>
                  <a:gd name="T26" fmla="*/ 49 w 2720"/>
                  <a:gd name="T27" fmla="*/ 1430 h 2095"/>
                  <a:gd name="T28" fmla="*/ 49 w 2720"/>
                  <a:gd name="T29" fmla="*/ 1430 h 2095"/>
                  <a:gd name="T30" fmla="*/ 0 w 2720"/>
                  <a:gd name="T31" fmla="*/ 1916 h 2095"/>
                  <a:gd name="T32" fmla="*/ 752 w 2720"/>
                  <a:gd name="T33" fmla="*/ 1984 h 20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720" h="2095">
                    <a:moveTo>
                      <a:pt x="752" y="1984"/>
                    </a:moveTo>
                    <a:lnTo>
                      <a:pt x="1408" y="2033"/>
                    </a:lnTo>
                    <a:lnTo>
                      <a:pt x="2185" y="2077"/>
                    </a:lnTo>
                    <a:lnTo>
                      <a:pt x="2655" y="2094"/>
                    </a:lnTo>
                    <a:lnTo>
                      <a:pt x="2662" y="1872"/>
                    </a:lnTo>
                    <a:lnTo>
                      <a:pt x="2687" y="1128"/>
                    </a:lnTo>
                    <a:lnTo>
                      <a:pt x="2713" y="358"/>
                    </a:lnTo>
                    <a:lnTo>
                      <a:pt x="2719" y="172"/>
                    </a:lnTo>
                    <a:lnTo>
                      <a:pt x="1858" y="132"/>
                    </a:lnTo>
                    <a:lnTo>
                      <a:pt x="714" y="49"/>
                    </a:lnTo>
                    <a:lnTo>
                      <a:pt x="192" y="0"/>
                    </a:lnTo>
                    <a:lnTo>
                      <a:pt x="169" y="228"/>
                    </a:lnTo>
                    <a:lnTo>
                      <a:pt x="77" y="1149"/>
                    </a:lnTo>
                    <a:lnTo>
                      <a:pt x="49" y="1430"/>
                    </a:lnTo>
                    <a:lnTo>
                      <a:pt x="49" y="1430"/>
                    </a:lnTo>
                    <a:lnTo>
                      <a:pt x="0" y="1916"/>
                    </a:lnTo>
                    <a:lnTo>
                      <a:pt x="752" y="1984"/>
                    </a:lnTo>
                  </a:path>
                </a:pathLst>
              </a:custGeom>
              <a:solidFill>
                <a:schemeClr val="accent2"/>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dirty="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19" name="Freeform 148">
                <a:extLst>
                  <a:ext uri="{FF2B5EF4-FFF2-40B4-BE49-F238E27FC236}">
                    <a16:creationId xmlns:a16="http://schemas.microsoft.com/office/drawing/2014/main" id="{BC224C28-9B91-DC0F-801B-B4D21276F8F8}"/>
                  </a:ext>
                </a:extLst>
              </p:cNvPr>
              <p:cNvSpPr>
                <a:spLocks noChangeArrowheads="1"/>
              </p:cNvSpPr>
              <p:nvPr/>
            </p:nvSpPr>
            <p:spPr bwMode="auto">
              <a:xfrm>
                <a:off x="4154967" y="1461320"/>
                <a:ext cx="632583" cy="410296"/>
              </a:xfrm>
              <a:custGeom>
                <a:avLst/>
                <a:gdLst>
                  <a:gd name="T0" fmla="*/ 49 w 2684"/>
                  <a:gd name="T1" fmla="*/ 411 h 1743"/>
                  <a:gd name="T2" fmla="*/ 58 w 2684"/>
                  <a:gd name="T3" fmla="*/ 625 h 1743"/>
                  <a:gd name="T4" fmla="*/ 78 w 2684"/>
                  <a:gd name="T5" fmla="*/ 755 h 1743"/>
                  <a:gd name="T6" fmla="*/ 125 w 2684"/>
                  <a:gd name="T7" fmla="*/ 822 h 1743"/>
                  <a:gd name="T8" fmla="*/ 109 w 2684"/>
                  <a:gd name="T9" fmla="*/ 872 h 1743"/>
                  <a:gd name="T10" fmla="*/ 74 w 2684"/>
                  <a:gd name="T11" fmla="*/ 935 h 1743"/>
                  <a:gd name="T12" fmla="*/ 187 w 2684"/>
                  <a:gd name="T13" fmla="*/ 983 h 1743"/>
                  <a:gd name="T14" fmla="*/ 114 w 2684"/>
                  <a:gd name="T15" fmla="*/ 1018 h 1743"/>
                  <a:gd name="T16" fmla="*/ 107 w 2684"/>
                  <a:gd name="T17" fmla="*/ 1075 h 1743"/>
                  <a:gd name="T18" fmla="*/ 74 w 2684"/>
                  <a:gd name="T19" fmla="*/ 1118 h 1743"/>
                  <a:gd name="T20" fmla="*/ 55 w 2684"/>
                  <a:gd name="T21" fmla="*/ 1133 h 1743"/>
                  <a:gd name="T22" fmla="*/ 132 w 2684"/>
                  <a:gd name="T23" fmla="*/ 1165 h 1743"/>
                  <a:gd name="T24" fmla="*/ 254 w 2684"/>
                  <a:gd name="T25" fmla="*/ 1200 h 1743"/>
                  <a:gd name="T26" fmla="*/ 365 w 2684"/>
                  <a:gd name="T27" fmla="*/ 1267 h 1743"/>
                  <a:gd name="T28" fmla="*/ 434 w 2684"/>
                  <a:gd name="T29" fmla="*/ 1367 h 1743"/>
                  <a:gd name="T30" fmla="*/ 443 w 2684"/>
                  <a:gd name="T31" fmla="*/ 1480 h 1743"/>
                  <a:gd name="T32" fmla="*/ 489 w 2684"/>
                  <a:gd name="T33" fmla="*/ 1561 h 1743"/>
                  <a:gd name="T34" fmla="*/ 697 w 2684"/>
                  <a:gd name="T35" fmla="*/ 1593 h 1743"/>
                  <a:gd name="T36" fmla="*/ 983 w 2684"/>
                  <a:gd name="T37" fmla="*/ 1640 h 1743"/>
                  <a:gd name="T38" fmla="*/ 1092 w 2684"/>
                  <a:gd name="T39" fmla="*/ 1667 h 1743"/>
                  <a:gd name="T40" fmla="*/ 1272 w 2684"/>
                  <a:gd name="T41" fmla="*/ 1669 h 1743"/>
                  <a:gd name="T42" fmla="*/ 1362 w 2684"/>
                  <a:gd name="T43" fmla="*/ 1650 h 1743"/>
                  <a:gd name="T44" fmla="*/ 1743 w 2684"/>
                  <a:gd name="T45" fmla="*/ 1640 h 1743"/>
                  <a:gd name="T46" fmla="*/ 2501 w 2684"/>
                  <a:gd name="T47" fmla="*/ 1695 h 1743"/>
                  <a:gd name="T48" fmla="*/ 2493 w 2684"/>
                  <a:gd name="T49" fmla="*/ 1565 h 1743"/>
                  <a:gd name="T50" fmla="*/ 746 w 2684"/>
                  <a:gd name="T51" fmla="*/ 14 h 1743"/>
                  <a:gd name="T52" fmla="*/ 765 w 2684"/>
                  <a:gd name="T53" fmla="*/ 94 h 1743"/>
                  <a:gd name="T54" fmla="*/ 809 w 2684"/>
                  <a:gd name="T55" fmla="*/ 152 h 1743"/>
                  <a:gd name="T56" fmla="*/ 798 w 2684"/>
                  <a:gd name="T57" fmla="*/ 228 h 1743"/>
                  <a:gd name="T58" fmla="*/ 764 w 2684"/>
                  <a:gd name="T59" fmla="*/ 254 h 1743"/>
                  <a:gd name="T60" fmla="*/ 813 w 2684"/>
                  <a:gd name="T61" fmla="*/ 331 h 1743"/>
                  <a:gd name="T62" fmla="*/ 816 w 2684"/>
                  <a:gd name="T63" fmla="*/ 444 h 1743"/>
                  <a:gd name="T64" fmla="*/ 807 w 2684"/>
                  <a:gd name="T65" fmla="*/ 507 h 1743"/>
                  <a:gd name="T66" fmla="*/ 760 w 2684"/>
                  <a:gd name="T67" fmla="*/ 585 h 1743"/>
                  <a:gd name="T68" fmla="*/ 760 w 2684"/>
                  <a:gd name="T69" fmla="*/ 671 h 1743"/>
                  <a:gd name="T70" fmla="*/ 739 w 2684"/>
                  <a:gd name="T71" fmla="*/ 736 h 1743"/>
                  <a:gd name="T72" fmla="*/ 716 w 2684"/>
                  <a:gd name="T73" fmla="*/ 807 h 1743"/>
                  <a:gd name="T74" fmla="*/ 566 w 2684"/>
                  <a:gd name="T75" fmla="*/ 882 h 1743"/>
                  <a:gd name="T76" fmla="*/ 519 w 2684"/>
                  <a:gd name="T77" fmla="*/ 874 h 1743"/>
                  <a:gd name="T78" fmla="*/ 430 w 2684"/>
                  <a:gd name="T79" fmla="*/ 854 h 1743"/>
                  <a:gd name="T80" fmla="*/ 535 w 2684"/>
                  <a:gd name="T81" fmla="*/ 758 h 1743"/>
                  <a:gd name="T82" fmla="*/ 581 w 2684"/>
                  <a:gd name="T83" fmla="*/ 765 h 1743"/>
                  <a:gd name="T84" fmla="*/ 641 w 2684"/>
                  <a:gd name="T85" fmla="*/ 746 h 1743"/>
                  <a:gd name="T86" fmla="*/ 652 w 2684"/>
                  <a:gd name="T87" fmla="*/ 757 h 1743"/>
                  <a:gd name="T88" fmla="*/ 669 w 2684"/>
                  <a:gd name="T89" fmla="*/ 666 h 1743"/>
                  <a:gd name="T90" fmla="*/ 629 w 2684"/>
                  <a:gd name="T91" fmla="*/ 616 h 1743"/>
                  <a:gd name="T92" fmla="*/ 681 w 2684"/>
                  <a:gd name="T93" fmla="*/ 588 h 1743"/>
                  <a:gd name="T94" fmla="*/ 711 w 2684"/>
                  <a:gd name="T95" fmla="*/ 548 h 1743"/>
                  <a:gd name="T96" fmla="*/ 680 w 2684"/>
                  <a:gd name="T97" fmla="*/ 536 h 1743"/>
                  <a:gd name="T98" fmla="*/ 476 w 2684"/>
                  <a:gd name="T99" fmla="*/ 700 h 1743"/>
                  <a:gd name="T100" fmla="*/ 476 w 2684"/>
                  <a:gd name="T101" fmla="*/ 735 h 1743"/>
                  <a:gd name="T102" fmla="*/ 545 w 2684"/>
                  <a:gd name="T103" fmla="*/ 596 h 1743"/>
                  <a:gd name="T104" fmla="*/ 597 w 2684"/>
                  <a:gd name="T105" fmla="*/ 507 h 1743"/>
                  <a:gd name="T106" fmla="*/ 664 w 2684"/>
                  <a:gd name="T107" fmla="*/ 504 h 1743"/>
                  <a:gd name="T108" fmla="*/ 639 w 2684"/>
                  <a:gd name="T109" fmla="*/ 413 h 1743"/>
                  <a:gd name="T110" fmla="*/ 623 w 2684"/>
                  <a:gd name="T111" fmla="*/ 396 h 1743"/>
                  <a:gd name="T112" fmla="*/ 603 w 2684"/>
                  <a:gd name="T113" fmla="*/ 413 h 1743"/>
                  <a:gd name="T114" fmla="*/ 552 w 2684"/>
                  <a:gd name="T115" fmla="*/ 388 h 1743"/>
                  <a:gd name="T116" fmla="*/ 411 w 2684"/>
                  <a:gd name="T117" fmla="*/ 341 h 1743"/>
                  <a:gd name="T118" fmla="*/ 212 w 2684"/>
                  <a:gd name="T119" fmla="*/ 271 h 1743"/>
                  <a:gd name="T120" fmla="*/ 93 w 2684"/>
                  <a:gd name="T121" fmla="*/ 180 h 1743"/>
                  <a:gd name="T122" fmla="*/ 19 w 2684"/>
                  <a:gd name="T123" fmla="*/ 201 h 1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684" h="1743">
                    <a:moveTo>
                      <a:pt x="0" y="291"/>
                    </a:moveTo>
                    <a:lnTo>
                      <a:pt x="0" y="308"/>
                    </a:lnTo>
                    <a:lnTo>
                      <a:pt x="2" y="326"/>
                    </a:lnTo>
                    <a:lnTo>
                      <a:pt x="5" y="342"/>
                    </a:lnTo>
                    <a:lnTo>
                      <a:pt x="11" y="362"/>
                    </a:lnTo>
                    <a:lnTo>
                      <a:pt x="20" y="365"/>
                    </a:lnTo>
                    <a:lnTo>
                      <a:pt x="24" y="368"/>
                    </a:lnTo>
                    <a:lnTo>
                      <a:pt x="28" y="372"/>
                    </a:lnTo>
                    <a:lnTo>
                      <a:pt x="45" y="400"/>
                    </a:lnTo>
                    <a:lnTo>
                      <a:pt x="49" y="411"/>
                    </a:lnTo>
                    <a:lnTo>
                      <a:pt x="51" y="432"/>
                    </a:lnTo>
                    <a:lnTo>
                      <a:pt x="53" y="433"/>
                    </a:lnTo>
                    <a:lnTo>
                      <a:pt x="57" y="436"/>
                    </a:lnTo>
                    <a:lnTo>
                      <a:pt x="63" y="442"/>
                    </a:lnTo>
                    <a:lnTo>
                      <a:pt x="62" y="462"/>
                    </a:lnTo>
                    <a:lnTo>
                      <a:pt x="68" y="489"/>
                    </a:lnTo>
                    <a:lnTo>
                      <a:pt x="69" y="499"/>
                    </a:lnTo>
                    <a:lnTo>
                      <a:pt x="64" y="538"/>
                    </a:lnTo>
                    <a:lnTo>
                      <a:pt x="65" y="557"/>
                    </a:lnTo>
                    <a:lnTo>
                      <a:pt x="58" y="625"/>
                    </a:lnTo>
                    <a:lnTo>
                      <a:pt x="65" y="629"/>
                    </a:lnTo>
                    <a:lnTo>
                      <a:pt x="73" y="637"/>
                    </a:lnTo>
                    <a:lnTo>
                      <a:pt x="66" y="647"/>
                    </a:lnTo>
                    <a:lnTo>
                      <a:pt x="66" y="648"/>
                    </a:lnTo>
                    <a:lnTo>
                      <a:pt x="71" y="650"/>
                    </a:lnTo>
                    <a:lnTo>
                      <a:pt x="75" y="657"/>
                    </a:lnTo>
                    <a:lnTo>
                      <a:pt x="79" y="674"/>
                    </a:lnTo>
                    <a:lnTo>
                      <a:pt x="82" y="696"/>
                    </a:lnTo>
                    <a:lnTo>
                      <a:pt x="82" y="716"/>
                    </a:lnTo>
                    <a:lnTo>
                      <a:pt x="78" y="755"/>
                    </a:lnTo>
                    <a:lnTo>
                      <a:pt x="78" y="776"/>
                    </a:lnTo>
                    <a:lnTo>
                      <a:pt x="78" y="780"/>
                    </a:lnTo>
                    <a:lnTo>
                      <a:pt x="85" y="779"/>
                    </a:lnTo>
                    <a:lnTo>
                      <a:pt x="96" y="780"/>
                    </a:lnTo>
                    <a:lnTo>
                      <a:pt x="108" y="784"/>
                    </a:lnTo>
                    <a:lnTo>
                      <a:pt x="116" y="791"/>
                    </a:lnTo>
                    <a:lnTo>
                      <a:pt x="122" y="801"/>
                    </a:lnTo>
                    <a:lnTo>
                      <a:pt x="125" y="811"/>
                    </a:lnTo>
                    <a:lnTo>
                      <a:pt x="124" y="820"/>
                    </a:lnTo>
                    <a:lnTo>
                      <a:pt x="125" y="822"/>
                    </a:lnTo>
                    <a:lnTo>
                      <a:pt x="130" y="823"/>
                    </a:lnTo>
                    <a:lnTo>
                      <a:pt x="156" y="826"/>
                    </a:lnTo>
                    <a:lnTo>
                      <a:pt x="154" y="832"/>
                    </a:lnTo>
                    <a:lnTo>
                      <a:pt x="165" y="834"/>
                    </a:lnTo>
                    <a:lnTo>
                      <a:pt x="179" y="839"/>
                    </a:lnTo>
                    <a:lnTo>
                      <a:pt x="203" y="858"/>
                    </a:lnTo>
                    <a:lnTo>
                      <a:pt x="154" y="861"/>
                    </a:lnTo>
                    <a:lnTo>
                      <a:pt x="127" y="866"/>
                    </a:lnTo>
                    <a:lnTo>
                      <a:pt x="117" y="870"/>
                    </a:lnTo>
                    <a:lnTo>
                      <a:pt x="109" y="872"/>
                    </a:lnTo>
                    <a:lnTo>
                      <a:pt x="104" y="872"/>
                    </a:lnTo>
                    <a:lnTo>
                      <a:pt x="109" y="885"/>
                    </a:lnTo>
                    <a:lnTo>
                      <a:pt x="107" y="893"/>
                    </a:lnTo>
                    <a:lnTo>
                      <a:pt x="98" y="904"/>
                    </a:lnTo>
                    <a:lnTo>
                      <a:pt x="89" y="899"/>
                    </a:lnTo>
                    <a:lnTo>
                      <a:pt x="82" y="893"/>
                    </a:lnTo>
                    <a:lnTo>
                      <a:pt x="74" y="893"/>
                    </a:lnTo>
                    <a:lnTo>
                      <a:pt x="74" y="899"/>
                    </a:lnTo>
                    <a:lnTo>
                      <a:pt x="72" y="930"/>
                    </a:lnTo>
                    <a:lnTo>
                      <a:pt x="74" y="935"/>
                    </a:lnTo>
                    <a:lnTo>
                      <a:pt x="94" y="940"/>
                    </a:lnTo>
                    <a:lnTo>
                      <a:pt x="96" y="935"/>
                    </a:lnTo>
                    <a:lnTo>
                      <a:pt x="119" y="946"/>
                    </a:lnTo>
                    <a:lnTo>
                      <a:pt x="120" y="946"/>
                    </a:lnTo>
                    <a:lnTo>
                      <a:pt x="129" y="939"/>
                    </a:lnTo>
                    <a:lnTo>
                      <a:pt x="139" y="942"/>
                    </a:lnTo>
                    <a:lnTo>
                      <a:pt x="146" y="946"/>
                    </a:lnTo>
                    <a:lnTo>
                      <a:pt x="154" y="956"/>
                    </a:lnTo>
                    <a:lnTo>
                      <a:pt x="165" y="975"/>
                    </a:lnTo>
                    <a:lnTo>
                      <a:pt x="187" y="983"/>
                    </a:lnTo>
                    <a:lnTo>
                      <a:pt x="167" y="997"/>
                    </a:lnTo>
                    <a:lnTo>
                      <a:pt x="157" y="1000"/>
                    </a:lnTo>
                    <a:lnTo>
                      <a:pt x="145" y="995"/>
                    </a:lnTo>
                    <a:lnTo>
                      <a:pt x="142" y="978"/>
                    </a:lnTo>
                    <a:lnTo>
                      <a:pt x="132" y="978"/>
                    </a:lnTo>
                    <a:lnTo>
                      <a:pt x="124" y="980"/>
                    </a:lnTo>
                    <a:lnTo>
                      <a:pt x="121" y="985"/>
                    </a:lnTo>
                    <a:lnTo>
                      <a:pt x="120" y="995"/>
                    </a:lnTo>
                    <a:lnTo>
                      <a:pt x="131" y="1025"/>
                    </a:lnTo>
                    <a:lnTo>
                      <a:pt x="114" y="1018"/>
                    </a:lnTo>
                    <a:lnTo>
                      <a:pt x="118" y="1037"/>
                    </a:lnTo>
                    <a:lnTo>
                      <a:pt x="118" y="1045"/>
                    </a:lnTo>
                    <a:lnTo>
                      <a:pt x="115" y="1053"/>
                    </a:lnTo>
                    <a:lnTo>
                      <a:pt x="110" y="1058"/>
                    </a:lnTo>
                    <a:lnTo>
                      <a:pt x="104" y="1061"/>
                    </a:lnTo>
                    <a:lnTo>
                      <a:pt x="100" y="1062"/>
                    </a:lnTo>
                    <a:lnTo>
                      <a:pt x="100" y="1063"/>
                    </a:lnTo>
                    <a:lnTo>
                      <a:pt x="101" y="1069"/>
                    </a:lnTo>
                    <a:lnTo>
                      <a:pt x="103" y="1069"/>
                    </a:lnTo>
                    <a:lnTo>
                      <a:pt x="107" y="1075"/>
                    </a:lnTo>
                    <a:lnTo>
                      <a:pt x="108" y="1078"/>
                    </a:lnTo>
                    <a:lnTo>
                      <a:pt x="107" y="1082"/>
                    </a:lnTo>
                    <a:lnTo>
                      <a:pt x="110" y="1084"/>
                    </a:lnTo>
                    <a:lnTo>
                      <a:pt x="119" y="1091"/>
                    </a:lnTo>
                    <a:lnTo>
                      <a:pt x="126" y="1101"/>
                    </a:lnTo>
                    <a:lnTo>
                      <a:pt x="114" y="1126"/>
                    </a:lnTo>
                    <a:lnTo>
                      <a:pt x="102" y="1108"/>
                    </a:lnTo>
                    <a:lnTo>
                      <a:pt x="94" y="1100"/>
                    </a:lnTo>
                    <a:lnTo>
                      <a:pt x="85" y="1112"/>
                    </a:lnTo>
                    <a:lnTo>
                      <a:pt x="74" y="1118"/>
                    </a:lnTo>
                    <a:lnTo>
                      <a:pt x="58" y="1116"/>
                    </a:lnTo>
                    <a:lnTo>
                      <a:pt x="51" y="1102"/>
                    </a:lnTo>
                    <a:lnTo>
                      <a:pt x="50" y="1096"/>
                    </a:lnTo>
                    <a:lnTo>
                      <a:pt x="49" y="1101"/>
                    </a:lnTo>
                    <a:lnTo>
                      <a:pt x="43" y="1114"/>
                    </a:lnTo>
                    <a:lnTo>
                      <a:pt x="44" y="1119"/>
                    </a:lnTo>
                    <a:lnTo>
                      <a:pt x="41" y="1128"/>
                    </a:lnTo>
                    <a:lnTo>
                      <a:pt x="38" y="1134"/>
                    </a:lnTo>
                    <a:lnTo>
                      <a:pt x="43" y="1131"/>
                    </a:lnTo>
                    <a:lnTo>
                      <a:pt x="55" y="1133"/>
                    </a:lnTo>
                    <a:lnTo>
                      <a:pt x="63" y="1138"/>
                    </a:lnTo>
                    <a:lnTo>
                      <a:pt x="68" y="1143"/>
                    </a:lnTo>
                    <a:lnTo>
                      <a:pt x="82" y="1166"/>
                    </a:lnTo>
                    <a:lnTo>
                      <a:pt x="86" y="1169"/>
                    </a:lnTo>
                    <a:lnTo>
                      <a:pt x="91" y="1170"/>
                    </a:lnTo>
                    <a:lnTo>
                      <a:pt x="97" y="1167"/>
                    </a:lnTo>
                    <a:lnTo>
                      <a:pt x="103" y="1163"/>
                    </a:lnTo>
                    <a:lnTo>
                      <a:pt x="115" y="1159"/>
                    </a:lnTo>
                    <a:lnTo>
                      <a:pt x="123" y="1161"/>
                    </a:lnTo>
                    <a:lnTo>
                      <a:pt x="132" y="1165"/>
                    </a:lnTo>
                    <a:lnTo>
                      <a:pt x="139" y="1163"/>
                    </a:lnTo>
                    <a:lnTo>
                      <a:pt x="147" y="1162"/>
                    </a:lnTo>
                    <a:lnTo>
                      <a:pt x="152" y="1158"/>
                    </a:lnTo>
                    <a:lnTo>
                      <a:pt x="161" y="1154"/>
                    </a:lnTo>
                    <a:lnTo>
                      <a:pt x="170" y="1169"/>
                    </a:lnTo>
                    <a:lnTo>
                      <a:pt x="171" y="1178"/>
                    </a:lnTo>
                    <a:lnTo>
                      <a:pt x="186" y="1184"/>
                    </a:lnTo>
                    <a:lnTo>
                      <a:pt x="232" y="1187"/>
                    </a:lnTo>
                    <a:lnTo>
                      <a:pt x="244" y="1192"/>
                    </a:lnTo>
                    <a:lnTo>
                      <a:pt x="254" y="1200"/>
                    </a:lnTo>
                    <a:lnTo>
                      <a:pt x="256" y="1221"/>
                    </a:lnTo>
                    <a:lnTo>
                      <a:pt x="260" y="1227"/>
                    </a:lnTo>
                    <a:lnTo>
                      <a:pt x="286" y="1255"/>
                    </a:lnTo>
                    <a:lnTo>
                      <a:pt x="293" y="1257"/>
                    </a:lnTo>
                    <a:lnTo>
                      <a:pt x="300" y="1257"/>
                    </a:lnTo>
                    <a:lnTo>
                      <a:pt x="316" y="1253"/>
                    </a:lnTo>
                    <a:lnTo>
                      <a:pt x="327" y="1255"/>
                    </a:lnTo>
                    <a:lnTo>
                      <a:pt x="352" y="1256"/>
                    </a:lnTo>
                    <a:lnTo>
                      <a:pt x="361" y="1262"/>
                    </a:lnTo>
                    <a:lnTo>
                      <a:pt x="365" y="1267"/>
                    </a:lnTo>
                    <a:lnTo>
                      <a:pt x="378" y="1280"/>
                    </a:lnTo>
                    <a:lnTo>
                      <a:pt x="387" y="1284"/>
                    </a:lnTo>
                    <a:lnTo>
                      <a:pt x="399" y="1291"/>
                    </a:lnTo>
                    <a:lnTo>
                      <a:pt x="409" y="1301"/>
                    </a:lnTo>
                    <a:lnTo>
                      <a:pt x="418" y="1310"/>
                    </a:lnTo>
                    <a:lnTo>
                      <a:pt x="424" y="1320"/>
                    </a:lnTo>
                    <a:lnTo>
                      <a:pt x="428" y="1332"/>
                    </a:lnTo>
                    <a:lnTo>
                      <a:pt x="431" y="1344"/>
                    </a:lnTo>
                    <a:lnTo>
                      <a:pt x="431" y="1363"/>
                    </a:lnTo>
                    <a:lnTo>
                      <a:pt x="434" y="1367"/>
                    </a:lnTo>
                    <a:lnTo>
                      <a:pt x="438" y="1371"/>
                    </a:lnTo>
                    <a:lnTo>
                      <a:pt x="443" y="1383"/>
                    </a:lnTo>
                    <a:lnTo>
                      <a:pt x="444" y="1391"/>
                    </a:lnTo>
                    <a:lnTo>
                      <a:pt x="442" y="1414"/>
                    </a:lnTo>
                    <a:lnTo>
                      <a:pt x="445" y="1431"/>
                    </a:lnTo>
                    <a:lnTo>
                      <a:pt x="443" y="1442"/>
                    </a:lnTo>
                    <a:lnTo>
                      <a:pt x="439" y="1452"/>
                    </a:lnTo>
                    <a:lnTo>
                      <a:pt x="437" y="1459"/>
                    </a:lnTo>
                    <a:lnTo>
                      <a:pt x="443" y="1474"/>
                    </a:lnTo>
                    <a:lnTo>
                      <a:pt x="443" y="1480"/>
                    </a:lnTo>
                    <a:lnTo>
                      <a:pt x="443" y="1480"/>
                    </a:lnTo>
                    <a:lnTo>
                      <a:pt x="436" y="1500"/>
                    </a:lnTo>
                    <a:lnTo>
                      <a:pt x="434" y="1518"/>
                    </a:lnTo>
                    <a:lnTo>
                      <a:pt x="435" y="1528"/>
                    </a:lnTo>
                    <a:lnTo>
                      <a:pt x="436" y="1533"/>
                    </a:lnTo>
                    <a:lnTo>
                      <a:pt x="440" y="1540"/>
                    </a:lnTo>
                    <a:lnTo>
                      <a:pt x="446" y="1547"/>
                    </a:lnTo>
                    <a:lnTo>
                      <a:pt x="452" y="1552"/>
                    </a:lnTo>
                    <a:lnTo>
                      <a:pt x="476" y="1561"/>
                    </a:lnTo>
                    <a:lnTo>
                      <a:pt x="489" y="1561"/>
                    </a:lnTo>
                    <a:lnTo>
                      <a:pt x="500" y="1564"/>
                    </a:lnTo>
                    <a:lnTo>
                      <a:pt x="510" y="1572"/>
                    </a:lnTo>
                    <a:lnTo>
                      <a:pt x="527" y="1580"/>
                    </a:lnTo>
                    <a:lnTo>
                      <a:pt x="535" y="1587"/>
                    </a:lnTo>
                    <a:lnTo>
                      <a:pt x="565" y="1594"/>
                    </a:lnTo>
                    <a:lnTo>
                      <a:pt x="590" y="1608"/>
                    </a:lnTo>
                    <a:lnTo>
                      <a:pt x="593" y="1608"/>
                    </a:lnTo>
                    <a:lnTo>
                      <a:pt x="601" y="1606"/>
                    </a:lnTo>
                    <a:lnTo>
                      <a:pt x="629" y="1603"/>
                    </a:lnTo>
                    <a:lnTo>
                      <a:pt x="697" y="1593"/>
                    </a:lnTo>
                    <a:lnTo>
                      <a:pt x="711" y="1588"/>
                    </a:lnTo>
                    <a:lnTo>
                      <a:pt x="738" y="1574"/>
                    </a:lnTo>
                    <a:lnTo>
                      <a:pt x="757" y="1569"/>
                    </a:lnTo>
                    <a:lnTo>
                      <a:pt x="771" y="1570"/>
                    </a:lnTo>
                    <a:lnTo>
                      <a:pt x="795" y="1579"/>
                    </a:lnTo>
                    <a:lnTo>
                      <a:pt x="850" y="1581"/>
                    </a:lnTo>
                    <a:lnTo>
                      <a:pt x="953" y="1611"/>
                    </a:lnTo>
                    <a:lnTo>
                      <a:pt x="973" y="1623"/>
                    </a:lnTo>
                    <a:lnTo>
                      <a:pt x="980" y="1633"/>
                    </a:lnTo>
                    <a:lnTo>
                      <a:pt x="983" y="1640"/>
                    </a:lnTo>
                    <a:lnTo>
                      <a:pt x="986" y="1658"/>
                    </a:lnTo>
                    <a:lnTo>
                      <a:pt x="988" y="1660"/>
                    </a:lnTo>
                    <a:lnTo>
                      <a:pt x="992" y="1660"/>
                    </a:lnTo>
                    <a:lnTo>
                      <a:pt x="1028" y="1653"/>
                    </a:lnTo>
                    <a:lnTo>
                      <a:pt x="1038" y="1655"/>
                    </a:lnTo>
                    <a:lnTo>
                      <a:pt x="1043" y="1658"/>
                    </a:lnTo>
                    <a:lnTo>
                      <a:pt x="1062" y="1661"/>
                    </a:lnTo>
                    <a:lnTo>
                      <a:pt x="1065" y="1664"/>
                    </a:lnTo>
                    <a:lnTo>
                      <a:pt x="1077" y="1668"/>
                    </a:lnTo>
                    <a:lnTo>
                      <a:pt x="1092" y="1667"/>
                    </a:lnTo>
                    <a:lnTo>
                      <a:pt x="1097" y="1667"/>
                    </a:lnTo>
                    <a:lnTo>
                      <a:pt x="1119" y="1658"/>
                    </a:lnTo>
                    <a:lnTo>
                      <a:pt x="1146" y="1658"/>
                    </a:lnTo>
                    <a:lnTo>
                      <a:pt x="1161" y="1653"/>
                    </a:lnTo>
                    <a:lnTo>
                      <a:pt x="1166" y="1650"/>
                    </a:lnTo>
                    <a:lnTo>
                      <a:pt x="1179" y="1645"/>
                    </a:lnTo>
                    <a:lnTo>
                      <a:pt x="1186" y="1645"/>
                    </a:lnTo>
                    <a:lnTo>
                      <a:pt x="1239" y="1665"/>
                    </a:lnTo>
                    <a:lnTo>
                      <a:pt x="1253" y="1663"/>
                    </a:lnTo>
                    <a:lnTo>
                      <a:pt x="1272" y="1669"/>
                    </a:lnTo>
                    <a:lnTo>
                      <a:pt x="1272" y="1669"/>
                    </a:lnTo>
                    <a:lnTo>
                      <a:pt x="1281" y="1668"/>
                    </a:lnTo>
                    <a:lnTo>
                      <a:pt x="1295" y="1663"/>
                    </a:lnTo>
                    <a:lnTo>
                      <a:pt x="1302" y="1662"/>
                    </a:lnTo>
                    <a:lnTo>
                      <a:pt x="1308" y="1663"/>
                    </a:lnTo>
                    <a:lnTo>
                      <a:pt x="1322" y="1668"/>
                    </a:lnTo>
                    <a:lnTo>
                      <a:pt x="1331" y="1666"/>
                    </a:lnTo>
                    <a:lnTo>
                      <a:pt x="1340" y="1662"/>
                    </a:lnTo>
                    <a:lnTo>
                      <a:pt x="1352" y="1654"/>
                    </a:lnTo>
                    <a:lnTo>
                      <a:pt x="1362" y="1650"/>
                    </a:lnTo>
                    <a:lnTo>
                      <a:pt x="1380" y="1650"/>
                    </a:lnTo>
                    <a:lnTo>
                      <a:pt x="1434" y="1640"/>
                    </a:lnTo>
                    <a:lnTo>
                      <a:pt x="1533" y="1641"/>
                    </a:lnTo>
                    <a:lnTo>
                      <a:pt x="1548" y="1633"/>
                    </a:lnTo>
                    <a:lnTo>
                      <a:pt x="1562" y="1622"/>
                    </a:lnTo>
                    <a:lnTo>
                      <a:pt x="1569" y="1620"/>
                    </a:lnTo>
                    <a:lnTo>
                      <a:pt x="1580" y="1621"/>
                    </a:lnTo>
                    <a:lnTo>
                      <a:pt x="1606" y="1626"/>
                    </a:lnTo>
                    <a:lnTo>
                      <a:pt x="1655" y="1626"/>
                    </a:lnTo>
                    <a:lnTo>
                      <a:pt x="1743" y="1640"/>
                    </a:lnTo>
                    <a:lnTo>
                      <a:pt x="1758" y="1636"/>
                    </a:lnTo>
                    <a:lnTo>
                      <a:pt x="1777" y="1622"/>
                    </a:lnTo>
                    <a:lnTo>
                      <a:pt x="1783" y="1622"/>
                    </a:lnTo>
                    <a:lnTo>
                      <a:pt x="2156" y="1684"/>
                    </a:lnTo>
                    <a:lnTo>
                      <a:pt x="2302" y="1708"/>
                    </a:lnTo>
                    <a:lnTo>
                      <a:pt x="2512" y="1741"/>
                    </a:lnTo>
                    <a:lnTo>
                      <a:pt x="2521" y="1742"/>
                    </a:lnTo>
                    <a:lnTo>
                      <a:pt x="2519" y="1733"/>
                    </a:lnTo>
                    <a:lnTo>
                      <a:pt x="2504" y="1706"/>
                    </a:lnTo>
                    <a:lnTo>
                      <a:pt x="2501" y="1695"/>
                    </a:lnTo>
                    <a:lnTo>
                      <a:pt x="2518" y="1683"/>
                    </a:lnTo>
                    <a:lnTo>
                      <a:pt x="2522" y="1678"/>
                    </a:lnTo>
                    <a:lnTo>
                      <a:pt x="2525" y="1672"/>
                    </a:lnTo>
                    <a:lnTo>
                      <a:pt x="2526" y="1665"/>
                    </a:lnTo>
                    <a:lnTo>
                      <a:pt x="2521" y="1650"/>
                    </a:lnTo>
                    <a:lnTo>
                      <a:pt x="2520" y="1628"/>
                    </a:lnTo>
                    <a:lnTo>
                      <a:pt x="2517" y="1618"/>
                    </a:lnTo>
                    <a:lnTo>
                      <a:pt x="2509" y="1599"/>
                    </a:lnTo>
                    <a:lnTo>
                      <a:pt x="2495" y="1574"/>
                    </a:lnTo>
                    <a:lnTo>
                      <a:pt x="2493" y="1565"/>
                    </a:lnTo>
                    <a:lnTo>
                      <a:pt x="2496" y="1554"/>
                    </a:lnTo>
                    <a:lnTo>
                      <a:pt x="2503" y="1540"/>
                    </a:lnTo>
                    <a:lnTo>
                      <a:pt x="2505" y="1528"/>
                    </a:lnTo>
                    <a:lnTo>
                      <a:pt x="2683" y="350"/>
                    </a:lnTo>
                    <a:lnTo>
                      <a:pt x="1974" y="233"/>
                    </a:lnTo>
                    <a:lnTo>
                      <a:pt x="1375" y="123"/>
                    </a:lnTo>
                    <a:lnTo>
                      <a:pt x="852" y="20"/>
                    </a:lnTo>
                    <a:lnTo>
                      <a:pt x="757" y="0"/>
                    </a:lnTo>
                    <a:lnTo>
                      <a:pt x="760" y="19"/>
                    </a:lnTo>
                    <a:lnTo>
                      <a:pt x="746" y="14"/>
                    </a:lnTo>
                    <a:lnTo>
                      <a:pt x="750" y="26"/>
                    </a:lnTo>
                    <a:lnTo>
                      <a:pt x="743" y="34"/>
                    </a:lnTo>
                    <a:lnTo>
                      <a:pt x="737" y="39"/>
                    </a:lnTo>
                    <a:lnTo>
                      <a:pt x="737" y="41"/>
                    </a:lnTo>
                    <a:lnTo>
                      <a:pt x="739" y="44"/>
                    </a:lnTo>
                    <a:lnTo>
                      <a:pt x="752" y="60"/>
                    </a:lnTo>
                    <a:lnTo>
                      <a:pt x="754" y="69"/>
                    </a:lnTo>
                    <a:lnTo>
                      <a:pt x="754" y="78"/>
                    </a:lnTo>
                    <a:lnTo>
                      <a:pt x="759" y="82"/>
                    </a:lnTo>
                    <a:lnTo>
                      <a:pt x="765" y="94"/>
                    </a:lnTo>
                    <a:lnTo>
                      <a:pt x="767" y="101"/>
                    </a:lnTo>
                    <a:lnTo>
                      <a:pt x="775" y="94"/>
                    </a:lnTo>
                    <a:lnTo>
                      <a:pt x="787" y="91"/>
                    </a:lnTo>
                    <a:lnTo>
                      <a:pt x="797" y="96"/>
                    </a:lnTo>
                    <a:lnTo>
                      <a:pt x="805" y="102"/>
                    </a:lnTo>
                    <a:lnTo>
                      <a:pt x="814" y="114"/>
                    </a:lnTo>
                    <a:lnTo>
                      <a:pt x="817" y="126"/>
                    </a:lnTo>
                    <a:lnTo>
                      <a:pt x="804" y="141"/>
                    </a:lnTo>
                    <a:lnTo>
                      <a:pt x="810" y="145"/>
                    </a:lnTo>
                    <a:lnTo>
                      <a:pt x="809" y="152"/>
                    </a:lnTo>
                    <a:lnTo>
                      <a:pt x="808" y="164"/>
                    </a:lnTo>
                    <a:lnTo>
                      <a:pt x="810" y="168"/>
                    </a:lnTo>
                    <a:lnTo>
                      <a:pt x="818" y="176"/>
                    </a:lnTo>
                    <a:lnTo>
                      <a:pt x="822" y="190"/>
                    </a:lnTo>
                    <a:lnTo>
                      <a:pt x="820" y="205"/>
                    </a:lnTo>
                    <a:lnTo>
                      <a:pt x="814" y="216"/>
                    </a:lnTo>
                    <a:lnTo>
                      <a:pt x="799" y="220"/>
                    </a:lnTo>
                    <a:lnTo>
                      <a:pt x="797" y="218"/>
                    </a:lnTo>
                    <a:lnTo>
                      <a:pt x="797" y="219"/>
                    </a:lnTo>
                    <a:lnTo>
                      <a:pt x="798" y="228"/>
                    </a:lnTo>
                    <a:lnTo>
                      <a:pt x="796" y="242"/>
                    </a:lnTo>
                    <a:lnTo>
                      <a:pt x="797" y="249"/>
                    </a:lnTo>
                    <a:lnTo>
                      <a:pt x="795" y="256"/>
                    </a:lnTo>
                    <a:lnTo>
                      <a:pt x="788" y="263"/>
                    </a:lnTo>
                    <a:lnTo>
                      <a:pt x="779" y="265"/>
                    </a:lnTo>
                    <a:lnTo>
                      <a:pt x="770" y="260"/>
                    </a:lnTo>
                    <a:lnTo>
                      <a:pt x="766" y="256"/>
                    </a:lnTo>
                    <a:lnTo>
                      <a:pt x="761" y="247"/>
                    </a:lnTo>
                    <a:lnTo>
                      <a:pt x="760" y="252"/>
                    </a:lnTo>
                    <a:lnTo>
                      <a:pt x="764" y="254"/>
                    </a:lnTo>
                    <a:lnTo>
                      <a:pt x="770" y="267"/>
                    </a:lnTo>
                    <a:lnTo>
                      <a:pt x="763" y="271"/>
                    </a:lnTo>
                    <a:lnTo>
                      <a:pt x="765" y="274"/>
                    </a:lnTo>
                    <a:lnTo>
                      <a:pt x="769" y="286"/>
                    </a:lnTo>
                    <a:lnTo>
                      <a:pt x="772" y="287"/>
                    </a:lnTo>
                    <a:lnTo>
                      <a:pt x="779" y="290"/>
                    </a:lnTo>
                    <a:lnTo>
                      <a:pt x="786" y="296"/>
                    </a:lnTo>
                    <a:lnTo>
                      <a:pt x="791" y="304"/>
                    </a:lnTo>
                    <a:lnTo>
                      <a:pt x="799" y="311"/>
                    </a:lnTo>
                    <a:lnTo>
                      <a:pt x="813" y="331"/>
                    </a:lnTo>
                    <a:lnTo>
                      <a:pt x="815" y="345"/>
                    </a:lnTo>
                    <a:lnTo>
                      <a:pt x="805" y="358"/>
                    </a:lnTo>
                    <a:lnTo>
                      <a:pt x="807" y="367"/>
                    </a:lnTo>
                    <a:lnTo>
                      <a:pt x="804" y="368"/>
                    </a:lnTo>
                    <a:lnTo>
                      <a:pt x="808" y="370"/>
                    </a:lnTo>
                    <a:lnTo>
                      <a:pt x="809" y="387"/>
                    </a:lnTo>
                    <a:lnTo>
                      <a:pt x="805" y="402"/>
                    </a:lnTo>
                    <a:lnTo>
                      <a:pt x="804" y="417"/>
                    </a:lnTo>
                    <a:lnTo>
                      <a:pt x="808" y="431"/>
                    </a:lnTo>
                    <a:lnTo>
                      <a:pt x="816" y="444"/>
                    </a:lnTo>
                    <a:lnTo>
                      <a:pt x="831" y="461"/>
                    </a:lnTo>
                    <a:lnTo>
                      <a:pt x="835" y="458"/>
                    </a:lnTo>
                    <a:lnTo>
                      <a:pt x="845" y="461"/>
                    </a:lnTo>
                    <a:lnTo>
                      <a:pt x="853" y="468"/>
                    </a:lnTo>
                    <a:lnTo>
                      <a:pt x="854" y="477"/>
                    </a:lnTo>
                    <a:lnTo>
                      <a:pt x="846" y="484"/>
                    </a:lnTo>
                    <a:lnTo>
                      <a:pt x="840" y="497"/>
                    </a:lnTo>
                    <a:lnTo>
                      <a:pt x="823" y="503"/>
                    </a:lnTo>
                    <a:lnTo>
                      <a:pt x="810" y="504"/>
                    </a:lnTo>
                    <a:lnTo>
                      <a:pt x="807" y="507"/>
                    </a:lnTo>
                    <a:lnTo>
                      <a:pt x="799" y="511"/>
                    </a:lnTo>
                    <a:lnTo>
                      <a:pt x="796" y="517"/>
                    </a:lnTo>
                    <a:lnTo>
                      <a:pt x="793" y="522"/>
                    </a:lnTo>
                    <a:lnTo>
                      <a:pt x="786" y="540"/>
                    </a:lnTo>
                    <a:lnTo>
                      <a:pt x="778" y="549"/>
                    </a:lnTo>
                    <a:lnTo>
                      <a:pt x="767" y="554"/>
                    </a:lnTo>
                    <a:lnTo>
                      <a:pt x="761" y="562"/>
                    </a:lnTo>
                    <a:lnTo>
                      <a:pt x="756" y="574"/>
                    </a:lnTo>
                    <a:lnTo>
                      <a:pt x="757" y="579"/>
                    </a:lnTo>
                    <a:lnTo>
                      <a:pt x="760" y="585"/>
                    </a:lnTo>
                    <a:lnTo>
                      <a:pt x="759" y="606"/>
                    </a:lnTo>
                    <a:lnTo>
                      <a:pt x="755" y="613"/>
                    </a:lnTo>
                    <a:lnTo>
                      <a:pt x="746" y="622"/>
                    </a:lnTo>
                    <a:lnTo>
                      <a:pt x="744" y="627"/>
                    </a:lnTo>
                    <a:lnTo>
                      <a:pt x="740" y="632"/>
                    </a:lnTo>
                    <a:lnTo>
                      <a:pt x="741" y="634"/>
                    </a:lnTo>
                    <a:lnTo>
                      <a:pt x="757" y="645"/>
                    </a:lnTo>
                    <a:lnTo>
                      <a:pt x="761" y="654"/>
                    </a:lnTo>
                    <a:lnTo>
                      <a:pt x="762" y="662"/>
                    </a:lnTo>
                    <a:lnTo>
                      <a:pt x="760" y="671"/>
                    </a:lnTo>
                    <a:lnTo>
                      <a:pt x="750" y="697"/>
                    </a:lnTo>
                    <a:lnTo>
                      <a:pt x="739" y="677"/>
                    </a:lnTo>
                    <a:lnTo>
                      <a:pt x="737" y="670"/>
                    </a:lnTo>
                    <a:lnTo>
                      <a:pt x="736" y="671"/>
                    </a:lnTo>
                    <a:lnTo>
                      <a:pt x="736" y="673"/>
                    </a:lnTo>
                    <a:lnTo>
                      <a:pt x="739" y="698"/>
                    </a:lnTo>
                    <a:lnTo>
                      <a:pt x="742" y="706"/>
                    </a:lnTo>
                    <a:lnTo>
                      <a:pt x="742" y="713"/>
                    </a:lnTo>
                    <a:lnTo>
                      <a:pt x="738" y="733"/>
                    </a:lnTo>
                    <a:lnTo>
                      <a:pt x="739" y="736"/>
                    </a:lnTo>
                    <a:lnTo>
                      <a:pt x="745" y="749"/>
                    </a:lnTo>
                    <a:lnTo>
                      <a:pt x="747" y="759"/>
                    </a:lnTo>
                    <a:lnTo>
                      <a:pt x="745" y="772"/>
                    </a:lnTo>
                    <a:lnTo>
                      <a:pt x="740" y="781"/>
                    </a:lnTo>
                    <a:lnTo>
                      <a:pt x="733" y="787"/>
                    </a:lnTo>
                    <a:lnTo>
                      <a:pt x="719" y="788"/>
                    </a:lnTo>
                    <a:lnTo>
                      <a:pt x="707" y="791"/>
                    </a:lnTo>
                    <a:lnTo>
                      <a:pt x="704" y="794"/>
                    </a:lnTo>
                    <a:lnTo>
                      <a:pt x="704" y="795"/>
                    </a:lnTo>
                    <a:lnTo>
                      <a:pt x="716" y="807"/>
                    </a:lnTo>
                    <a:lnTo>
                      <a:pt x="697" y="817"/>
                    </a:lnTo>
                    <a:lnTo>
                      <a:pt x="689" y="819"/>
                    </a:lnTo>
                    <a:lnTo>
                      <a:pt x="679" y="813"/>
                    </a:lnTo>
                    <a:lnTo>
                      <a:pt x="664" y="796"/>
                    </a:lnTo>
                    <a:lnTo>
                      <a:pt x="662" y="800"/>
                    </a:lnTo>
                    <a:lnTo>
                      <a:pt x="654" y="816"/>
                    </a:lnTo>
                    <a:lnTo>
                      <a:pt x="643" y="831"/>
                    </a:lnTo>
                    <a:lnTo>
                      <a:pt x="606" y="864"/>
                    </a:lnTo>
                    <a:lnTo>
                      <a:pt x="590" y="874"/>
                    </a:lnTo>
                    <a:lnTo>
                      <a:pt x="566" y="882"/>
                    </a:lnTo>
                    <a:lnTo>
                      <a:pt x="565" y="868"/>
                    </a:lnTo>
                    <a:lnTo>
                      <a:pt x="561" y="861"/>
                    </a:lnTo>
                    <a:lnTo>
                      <a:pt x="553" y="855"/>
                    </a:lnTo>
                    <a:lnTo>
                      <a:pt x="549" y="846"/>
                    </a:lnTo>
                    <a:lnTo>
                      <a:pt x="535" y="851"/>
                    </a:lnTo>
                    <a:lnTo>
                      <a:pt x="522" y="850"/>
                    </a:lnTo>
                    <a:lnTo>
                      <a:pt x="522" y="852"/>
                    </a:lnTo>
                    <a:lnTo>
                      <a:pt x="520" y="862"/>
                    </a:lnTo>
                    <a:lnTo>
                      <a:pt x="517" y="864"/>
                    </a:lnTo>
                    <a:lnTo>
                      <a:pt x="519" y="874"/>
                    </a:lnTo>
                    <a:lnTo>
                      <a:pt x="515" y="889"/>
                    </a:lnTo>
                    <a:lnTo>
                      <a:pt x="500" y="884"/>
                    </a:lnTo>
                    <a:lnTo>
                      <a:pt x="494" y="875"/>
                    </a:lnTo>
                    <a:lnTo>
                      <a:pt x="492" y="861"/>
                    </a:lnTo>
                    <a:lnTo>
                      <a:pt x="480" y="864"/>
                    </a:lnTo>
                    <a:lnTo>
                      <a:pt x="447" y="854"/>
                    </a:lnTo>
                    <a:lnTo>
                      <a:pt x="476" y="844"/>
                    </a:lnTo>
                    <a:lnTo>
                      <a:pt x="482" y="839"/>
                    </a:lnTo>
                    <a:lnTo>
                      <a:pt x="461" y="848"/>
                    </a:lnTo>
                    <a:lnTo>
                      <a:pt x="430" y="854"/>
                    </a:lnTo>
                    <a:lnTo>
                      <a:pt x="443" y="838"/>
                    </a:lnTo>
                    <a:lnTo>
                      <a:pt x="430" y="842"/>
                    </a:lnTo>
                    <a:lnTo>
                      <a:pt x="454" y="813"/>
                    </a:lnTo>
                    <a:lnTo>
                      <a:pt x="466" y="810"/>
                    </a:lnTo>
                    <a:lnTo>
                      <a:pt x="485" y="809"/>
                    </a:lnTo>
                    <a:lnTo>
                      <a:pt x="492" y="805"/>
                    </a:lnTo>
                    <a:lnTo>
                      <a:pt x="499" y="797"/>
                    </a:lnTo>
                    <a:lnTo>
                      <a:pt x="517" y="764"/>
                    </a:lnTo>
                    <a:lnTo>
                      <a:pt x="522" y="758"/>
                    </a:lnTo>
                    <a:lnTo>
                      <a:pt x="535" y="758"/>
                    </a:lnTo>
                    <a:lnTo>
                      <a:pt x="539" y="756"/>
                    </a:lnTo>
                    <a:lnTo>
                      <a:pt x="546" y="751"/>
                    </a:lnTo>
                    <a:lnTo>
                      <a:pt x="550" y="745"/>
                    </a:lnTo>
                    <a:lnTo>
                      <a:pt x="562" y="722"/>
                    </a:lnTo>
                    <a:lnTo>
                      <a:pt x="568" y="716"/>
                    </a:lnTo>
                    <a:lnTo>
                      <a:pt x="581" y="725"/>
                    </a:lnTo>
                    <a:lnTo>
                      <a:pt x="579" y="729"/>
                    </a:lnTo>
                    <a:lnTo>
                      <a:pt x="584" y="738"/>
                    </a:lnTo>
                    <a:lnTo>
                      <a:pt x="584" y="749"/>
                    </a:lnTo>
                    <a:lnTo>
                      <a:pt x="581" y="765"/>
                    </a:lnTo>
                    <a:lnTo>
                      <a:pt x="586" y="760"/>
                    </a:lnTo>
                    <a:lnTo>
                      <a:pt x="586" y="757"/>
                    </a:lnTo>
                    <a:lnTo>
                      <a:pt x="590" y="749"/>
                    </a:lnTo>
                    <a:lnTo>
                      <a:pt x="600" y="744"/>
                    </a:lnTo>
                    <a:lnTo>
                      <a:pt x="610" y="738"/>
                    </a:lnTo>
                    <a:lnTo>
                      <a:pt x="621" y="735"/>
                    </a:lnTo>
                    <a:lnTo>
                      <a:pt x="624" y="733"/>
                    </a:lnTo>
                    <a:lnTo>
                      <a:pt x="627" y="727"/>
                    </a:lnTo>
                    <a:lnTo>
                      <a:pt x="642" y="731"/>
                    </a:lnTo>
                    <a:lnTo>
                      <a:pt x="641" y="746"/>
                    </a:lnTo>
                    <a:lnTo>
                      <a:pt x="635" y="754"/>
                    </a:lnTo>
                    <a:lnTo>
                      <a:pt x="628" y="760"/>
                    </a:lnTo>
                    <a:lnTo>
                      <a:pt x="625" y="766"/>
                    </a:lnTo>
                    <a:lnTo>
                      <a:pt x="617" y="775"/>
                    </a:lnTo>
                    <a:lnTo>
                      <a:pt x="619" y="778"/>
                    </a:lnTo>
                    <a:lnTo>
                      <a:pt x="640" y="791"/>
                    </a:lnTo>
                    <a:lnTo>
                      <a:pt x="641" y="789"/>
                    </a:lnTo>
                    <a:lnTo>
                      <a:pt x="641" y="785"/>
                    </a:lnTo>
                    <a:lnTo>
                      <a:pt x="633" y="759"/>
                    </a:lnTo>
                    <a:lnTo>
                      <a:pt x="652" y="757"/>
                    </a:lnTo>
                    <a:lnTo>
                      <a:pt x="655" y="753"/>
                    </a:lnTo>
                    <a:lnTo>
                      <a:pt x="651" y="742"/>
                    </a:lnTo>
                    <a:lnTo>
                      <a:pt x="656" y="730"/>
                    </a:lnTo>
                    <a:lnTo>
                      <a:pt x="663" y="718"/>
                    </a:lnTo>
                    <a:lnTo>
                      <a:pt x="673" y="699"/>
                    </a:lnTo>
                    <a:lnTo>
                      <a:pt x="679" y="690"/>
                    </a:lnTo>
                    <a:lnTo>
                      <a:pt x="673" y="686"/>
                    </a:lnTo>
                    <a:lnTo>
                      <a:pt x="671" y="674"/>
                    </a:lnTo>
                    <a:lnTo>
                      <a:pt x="672" y="664"/>
                    </a:lnTo>
                    <a:lnTo>
                      <a:pt x="669" y="666"/>
                    </a:lnTo>
                    <a:lnTo>
                      <a:pt x="662" y="670"/>
                    </a:lnTo>
                    <a:lnTo>
                      <a:pt x="652" y="674"/>
                    </a:lnTo>
                    <a:lnTo>
                      <a:pt x="614" y="682"/>
                    </a:lnTo>
                    <a:lnTo>
                      <a:pt x="626" y="660"/>
                    </a:lnTo>
                    <a:lnTo>
                      <a:pt x="637" y="653"/>
                    </a:lnTo>
                    <a:lnTo>
                      <a:pt x="629" y="646"/>
                    </a:lnTo>
                    <a:lnTo>
                      <a:pt x="625" y="639"/>
                    </a:lnTo>
                    <a:lnTo>
                      <a:pt x="625" y="632"/>
                    </a:lnTo>
                    <a:lnTo>
                      <a:pt x="626" y="622"/>
                    </a:lnTo>
                    <a:lnTo>
                      <a:pt x="629" y="616"/>
                    </a:lnTo>
                    <a:lnTo>
                      <a:pt x="636" y="607"/>
                    </a:lnTo>
                    <a:lnTo>
                      <a:pt x="645" y="598"/>
                    </a:lnTo>
                    <a:lnTo>
                      <a:pt x="658" y="641"/>
                    </a:lnTo>
                    <a:lnTo>
                      <a:pt x="659" y="641"/>
                    </a:lnTo>
                    <a:lnTo>
                      <a:pt x="655" y="598"/>
                    </a:lnTo>
                    <a:lnTo>
                      <a:pt x="648" y="586"/>
                    </a:lnTo>
                    <a:lnTo>
                      <a:pt x="649" y="571"/>
                    </a:lnTo>
                    <a:lnTo>
                      <a:pt x="663" y="569"/>
                    </a:lnTo>
                    <a:lnTo>
                      <a:pt x="678" y="591"/>
                    </a:lnTo>
                    <a:lnTo>
                      <a:pt x="681" y="588"/>
                    </a:lnTo>
                    <a:lnTo>
                      <a:pt x="684" y="583"/>
                    </a:lnTo>
                    <a:lnTo>
                      <a:pt x="685" y="572"/>
                    </a:lnTo>
                    <a:lnTo>
                      <a:pt x="702" y="574"/>
                    </a:lnTo>
                    <a:lnTo>
                      <a:pt x="715" y="579"/>
                    </a:lnTo>
                    <a:lnTo>
                      <a:pt x="718" y="575"/>
                    </a:lnTo>
                    <a:lnTo>
                      <a:pt x="716" y="572"/>
                    </a:lnTo>
                    <a:lnTo>
                      <a:pt x="712" y="570"/>
                    </a:lnTo>
                    <a:lnTo>
                      <a:pt x="702" y="565"/>
                    </a:lnTo>
                    <a:lnTo>
                      <a:pt x="714" y="553"/>
                    </a:lnTo>
                    <a:lnTo>
                      <a:pt x="711" y="548"/>
                    </a:lnTo>
                    <a:lnTo>
                      <a:pt x="710" y="542"/>
                    </a:lnTo>
                    <a:lnTo>
                      <a:pt x="712" y="518"/>
                    </a:lnTo>
                    <a:lnTo>
                      <a:pt x="711" y="510"/>
                    </a:lnTo>
                    <a:lnTo>
                      <a:pt x="706" y="503"/>
                    </a:lnTo>
                    <a:lnTo>
                      <a:pt x="707" y="525"/>
                    </a:lnTo>
                    <a:lnTo>
                      <a:pt x="706" y="540"/>
                    </a:lnTo>
                    <a:lnTo>
                      <a:pt x="700" y="553"/>
                    </a:lnTo>
                    <a:lnTo>
                      <a:pt x="681" y="546"/>
                    </a:lnTo>
                    <a:lnTo>
                      <a:pt x="680" y="536"/>
                    </a:lnTo>
                    <a:lnTo>
                      <a:pt x="680" y="536"/>
                    </a:lnTo>
                    <a:lnTo>
                      <a:pt x="637" y="573"/>
                    </a:lnTo>
                    <a:lnTo>
                      <a:pt x="634" y="579"/>
                    </a:lnTo>
                    <a:lnTo>
                      <a:pt x="621" y="605"/>
                    </a:lnTo>
                    <a:lnTo>
                      <a:pt x="612" y="610"/>
                    </a:lnTo>
                    <a:lnTo>
                      <a:pt x="603" y="612"/>
                    </a:lnTo>
                    <a:lnTo>
                      <a:pt x="574" y="616"/>
                    </a:lnTo>
                    <a:lnTo>
                      <a:pt x="548" y="626"/>
                    </a:lnTo>
                    <a:lnTo>
                      <a:pt x="517" y="654"/>
                    </a:lnTo>
                    <a:lnTo>
                      <a:pt x="492" y="685"/>
                    </a:lnTo>
                    <a:lnTo>
                      <a:pt x="476" y="700"/>
                    </a:lnTo>
                    <a:lnTo>
                      <a:pt x="476" y="702"/>
                    </a:lnTo>
                    <a:lnTo>
                      <a:pt x="478" y="708"/>
                    </a:lnTo>
                    <a:lnTo>
                      <a:pt x="486" y="710"/>
                    </a:lnTo>
                    <a:lnTo>
                      <a:pt x="513" y="705"/>
                    </a:lnTo>
                    <a:lnTo>
                      <a:pt x="539" y="695"/>
                    </a:lnTo>
                    <a:lnTo>
                      <a:pt x="557" y="691"/>
                    </a:lnTo>
                    <a:lnTo>
                      <a:pt x="584" y="703"/>
                    </a:lnTo>
                    <a:lnTo>
                      <a:pt x="557" y="718"/>
                    </a:lnTo>
                    <a:lnTo>
                      <a:pt x="542" y="723"/>
                    </a:lnTo>
                    <a:lnTo>
                      <a:pt x="476" y="735"/>
                    </a:lnTo>
                    <a:lnTo>
                      <a:pt x="453" y="732"/>
                    </a:lnTo>
                    <a:lnTo>
                      <a:pt x="438" y="717"/>
                    </a:lnTo>
                    <a:lnTo>
                      <a:pt x="443" y="703"/>
                    </a:lnTo>
                    <a:lnTo>
                      <a:pt x="456" y="686"/>
                    </a:lnTo>
                    <a:lnTo>
                      <a:pt x="466" y="669"/>
                    </a:lnTo>
                    <a:lnTo>
                      <a:pt x="474" y="663"/>
                    </a:lnTo>
                    <a:lnTo>
                      <a:pt x="483" y="657"/>
                    </a:lnTo>
                    <a:lnTo>
                      <a:pt x="488" y="653"/>
                    </a:lnTo>
                    <a:lnTo>
                      <a:pt x="510" y="623"/>
                    </a:lnTo>
                    <a:lnTo>
                      <a:pt x="545" y="596"/>
                    </a:lnTo>
                    <a:lnTo>
                      <a:pt x="556" y="591"/>
                    </a:lnTo>
                    <a:lnTo>
                      <a:pt x="562" y="581"/>
                    </a:lnTo>
                    <a:lnTo>
                      <a:pt x="568" y="576"/>
                    </a:lnTo>
                    <a:lnTo>
                      <a:pt x="573" y="568"/>
                    </a:lnTo>
                    <a:lnTo>
                      <a:pt x="584" y="555"/>
                    </a:lnTo>
                    <a:lnTo>
                      <a:pt x="587" y="553"/>
                    </a:lnTo>
                    <a:lnTo>
                      <a:pt x="585" y="545"/>
                    </a:lnTo>
                    <a:lnTo>
                      <a:pt x="584" y="535"/>
                    </a:lnTo>
                    <a:lnTo>
                      <a:pt x="586" y="522"/>
                    </a:lnTo>
                    <a:lnTo>
                      <a:pt x="597" y="507"/>
                    </a:lnTo>
                    <a:lnTo>
                      <a:pt x="605" y="516"/>
                    </a:lnTo>
                    <a:lnTo>
                      <a:pt x="626" y="495"/>
                    </a:lnTo>
                    <a:lnTo>
                      <a:pt x="624" y="533"/>
                    </a:lnTo>
                    <a:lnTo>
                      <a:pt x="620" y="548"/>
                    </a:lnTo>
                    <a:lnTo>
                      <a:pt x="617" y="556"/>
                    </a:lnTo>
                    <a:lnTo>
                      <a:pt x="623" y="547"/>
                    </a:lnTo>
                    <a:lnTo>
                      <a:pt x="630" y="538"/>
                    </a:lnTo>
                    <a:lnTo>
                      <a:pt x="653" y="519"/>
                    </a:lnTo>
                    <a:lnTo>
                      <a:pt x="658" y="510"/>
                    </a:lnTo>
                    <a:lnTo>
                      <a:pt x="664" y="504"/>
                    </a:lnTo>
                    <a:lnTo>
                      <a:pt x="673" y="505"/>
                    </a:lnTo>
                    <a:lnTo>
                      <a:pt x="662" y="483"/>
                    </a:lnTo>
                    <a:lnTo>
                      <a:pt x="661" y="478"/>
                    </a:lnTo>
                    <a:lnTo>
                      <a:pt x="662" y="467"/>
                    </a:lnTo>
                    <a:lnTo>
                      <a:pt x="662" y="465"/>
                    </a:lnTo>
                    <a:lnTo>
                      <a:pt x="655" y="459"/>
                    </a:lnTo>
                    <a:lnTo>
                      <a:pt x="653" y="456"/>
                    </a:lnTo>
                    <a:lnTo>
                      <a:pt x="643" y="426"/>
                    </a:lnTo>
                    <a:lnTo>
                      <a:pt x="642" y="418"/>
                    </a:lnTo>
                    <a:lnTo>
                      <a:pt x="639" y="413"/>
                    </a:lnTo>
                    <a:lnTo>
                      <a:pt x="637" y="406"/>
                    </a:lnTo>
                    <a:lnTo>
                      <a:pt x="639" y="395"/>
                    </a:lnTo>
                    <a:lnTo>
                      <a:pt x="647" y="389"/>
                    </a:lnTo>
                    <a:lnTo>
                      <a:pt x="652" y="388"/>
                    </a:lnTo>
                    <a:lnTo>
                      <a:pt x="652" y="387"/>
                    </a:lnTo>
                    <a:lnTo>
                      <a:pt x="650" y="387"/>
                    </a:lnTo>
                    <a:lnTo>
                      <a:pt x="641" y="389"/>
                    </a:lnTo>
                    <a:lnTo>
                      <a:pt x="627" y="390"/>
                    </a:lnTo>
                    <a:lnTo>
                      <a:pt x="625" y="393"/>
                    </a:lnTo>
                    <a:lnTo>
                      <a:pt x="623" y="396"/>
                    </a:lnTo>
                    <a:lnTo>
                      <a:pt x="623" y="399"/>
                    </a:lnTo>
                    <a:lnTo>
                      <a:pt x="633" y="413"/>
                    </a:lnTo>
                    <a:lnTo>
                      <a:pt x="638" y="426"/>
                    </a:lnTo>
                    <a:lnTo>
                      <a:pt x="625" y="445"/>
                    </a:lnTo>
                    <a:lnTo>
                      <a:pt x="617" y="450"/>
                    </a:lnTo>
                    <a:lnTo>
                      <a:pt x="599" y="448"/>
                    </a:lnTo>
                    <a:lnTo>
                      <a:pt x="602" y="432"/>
                    </a:lnTo>
                    <a:lnTo>
                      <a:pt x="609" y="429"/>
                    </a:lnTo>
                    <a:lnTo>
                      <a:pt x="609" y="427"/>
                    </a:lnTo>
                    <a:lnTo>
                      <a:pt x="603" y="413"/>
                    </a:lnTo>
                    <a:lnTo>
                      <a:pt x="598" y="412"/>
                    </a:lnTo>
                    <a:lnTo>
                      <a:pt x="592" y="405"/>
                    </a:lnTo>
                    <a:lnTo>
                      <a:pt x="593" y="396"/>
                    </a:lnTo>
                    <a:lnTo>
                      <a:pt x="589" y="395"/>
                    </a:lnTo>
                    <a:lnTo>
                      <a:pt x="579" y="395"/>
                    </a:lnTo>
                    <a:lnTo>
                      <a:pt x="578" y="421"/>
                    </a:lnTo>
                    <a:lnTo>
                      <a:pt x="562" y="417"/>
                    </a:lnTo>
                    <a:lnTo>
                      <a:pt x="553" y="410"/>
                    </a:lnTo>
                    <a:lnTo>
                      <a:pt x="547" y="398"/>
                    </a:lnTo>
                    <a:lnTo>
                      <a:pt x="552" y="388"/>
                    </a:lnTo>
                    <a:lnTo>
                      <a:pt x="548" y="377"/>
                    </a:lnTo>
                    <a:lnTo>
                      <a:pt x="542" y="369"/>
                    </a:lnTo>
                    <a:lnTo>
                      <a:pt x="533" y="363"/>
                    </a:lnTo>
                    <a:lnTo>
                      <a:pt x="518" y="357"/>
                    </a:lnTo>
                    <a:lnTo>
                      <a:pt x="503" y="364"/>
                    </a:lnTo>
                    <a:lnTo>
                      <a:pt x="488" y="367"/>
                    </a:lnTo>
                    <a:lnTo>
                      <a:pt x="427" y="350"/>
                    </a:lnTo>
                    <a:lnTo>
                      <a:pt x="417" y="342"/>
                    </a:lnTo>
                    <a:lnTo>
                      <a:pt x="417" y="341"/>
                    </a:lnTo>
                    <a:lnTo>
                      <a:pt x="411" y="341"/>
                    </a:lnTo>
                    <a:lnTo>
                      <a:pt x="403" y="338"/>
                    </a:lnTo>
                    <a:lnTo>
                      <a:pt x="388" y="330"/>
                    </a:lnTo>
                    <a:lnTo>
                      <a:pt x="370" y="328"/>
                    </a:lnTo>
                    <a:lnTo>
                      <a:pt x="358" y="331"/>
                    </a:lnTo>
                    <a:lnTo>
                      <a:pt x="350" y="325"/>
                    </a:lnTo>
                    <a:lnTo>
                      <a:pt x="342" y="316"/>
                    </a:lnTo>
                    <a:lnTo>
                      <a:pt x="334" y="312"/>
                    </a:lnTo>
                    <a:lnTo>
                      <a:pt x="310" y="308"/>
                    </a:lnTo>
                    <a:lnTo>
                      <a:pt x="258" y="293"/>
                    </a:lnTo>
                    <a:lnTo>
                      <a:pt x="212" y="271"/>
                    </a:lnTo>
                    <a:lnTo>
                      <a:pt x="203" y="265"/>
                    </a:lnTo>
                    <a:lnTo>
                      <a:pt x="195" y="247"/>
                    </a:lnTo>
                    <a:lnTo>
                      <a:pt x="190" y="241"/>
                    </a:lnTo>
                    <a:lnTo>
                      <a:pt x="167" y="225"/>
                    </a:lnTo>
                    <a:lnTo>
                      <a:pt x="162" y="223"/>
                    </a:lnTo>
                    <a:lnTo>
                      <a:pt x="145" y="221"/>
                    </a:lnTo>
                    <a:lnTo>
                      <a:pt x="136" y="216"/>
                    </a:lnTo>
                    <a:lnTo>
                      <a:pt x="128" y="206"/>
                    </a:lnTo>
                    <a:lnTo>
                      <a:pt x="104" y="193"/>
                    </a:lnTo>
                    <a:lnTo>
                      <a:pt x="93" y="180"/>
                    </a:lnTo>
                    <a:lnTo>
                      <a:pt x="45" y="143"/>
                    </a:lnTo>
                    <a:lnTo>
                      <a:pt x="30" y="135"/>
                    </a:lnTo>
                    <a:lnTo>
                      <a:pt x="22" y="133"/>
                    </a:lnTo>
                    <a:lnTo>
                      <a:pt x="29" y="143"/>
                    </a:lnTo>
                    <a:lnTo>
                      <a:pt x="39" y="157"/>
                    </a:lnTo>
                    <a:lnTo>
                      <a:pt x="33" y="168"/>
                    </a:lnTo>
                    <a:lnTo>
                      <a:pt x="27" y="175"/>
                    </a:lnTo>
                    <a:lnTo>
                      <a:pt x="20" y="197"/>
                    </a:lnTo>
                    <a:lnTo>
                      <a:pt x="17" y="198"/>
                    </a:lnTo>
                    <a:lnTo>
                      <a:pt x="19" y="201"/>
                    </a:lnTo>
                    <a:lnTo>
                      <a:pt x="17" y="207"/>
                    </a:lnTo>
                    <a:lnTo>
                      <a:pt x="10" y="224"/>
                    </a:lnTo>
                    <a:lnTo>
                      <a:pt x="4" y="232"/>
                    </a:lnTo>
                    <a:lnTo>
                      <a:pt x="0" y="233"/>
                    </a:lnTo>
                    <a:lnTo>
                      <a:pt x="6" y="256"/>
                    </a:lnTo>
                    <a:lnTo>
                      <a:pt x="2" y="275"/>
                    </a:lnTo>
                    <a:lnTo>
                      <a:pt x="0" y="291"/>
                    </a:lnTo>
                  </a:path>
                </a:pathLst>
              </a:custGeom>
              <a:solidFill>
                <a:schemeClr val="accent2"/>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20" name="Freeform 163">
                <a:extLst>
                  <a:ext uri="{FF2B5EF4-FFF2-40B4-BE49-F238E27FC236}">
                    <a16:creationId xmlns:a16="http://schemas.microsoft.com/office/drawing/2014/main" id="{88476EB3-F1D5-EC35-7D88-1B0EF15B6259}"/>
                  </a:ext>
                </a:extLst>
              </p:cNvPr>
              <p:cNvSpPr>
                <a:spLocks noChangeArrowheads="1"/>
              </p:cNvSpPr>
              <p:nvPr/>
            </p:nvSpPr>
            <p:spPr bwMode="auto">
              <a:xfrm>
                <a:off x="4860261" y="2360855"/>
                <a:ext cx="500665" cy="619080"/>
              </a:xfrm>
              <a:custGeom>
                <a:avLst/>
                <a:gdLst>
                  <a:gd name="T0" fmla="*/ 310 w 2126"/>
                  <a:gd name="T1" fmla="*/ 0 h 2628"/>
                  <a:gd name="T2" fmla="*/ 0 w 2126"/>
                  <a:gd name="T3" fmla="*/ 2420 h 2628"/>
                  <a:gd name="T4" fmla="*/ 2 w 2126"/>
                  <a:gd name="T5" fmla="*/ 2420 h 2628"/>
                  <a:gd name="T6" fmla="*/ 488 w 2126"/>
                  <a:gd name="T7" fmla="*/ 2480 h 2628"/>
                  <a:gd name="T8" fmla="*/ 1292 w 2126"/>
                  <a:gd name="T9" fmla="*/ 2566 h 2628"/>
                  <a:gd name="T10" fmla="*/ 1966 w 2126"/>
                  <a:gd name="T11" fmla="*/ 2627 h 2628"/>
                  <a:gd name="T12" fmla="*/ 2125 w 2126"/>
                  <a:gd name="T13" fmla="*/ 682 h 2628"/>
                  <a:gd name="T14" fmla="*/ 1365 w 2126"/>
                  <a:gd name="T15" fmla="*/ 613 h 2628"/>
                  <a:gd name="T16" fmla="*/ 1414 w 2126"/>
                  <a:gd name="T17" fmla="*/ 127 h 2628"/>
                  <a:gd name="T18" fmla="*/ 721 w 2126"/>
                  <a:gd name="T19" fmla="*/ 52 h 2628"/>
                  <a:gd name="T20" fmla="*/ 310 w 2126"/>
                  <a:gd name="T21" fmla="*/ 0 h 2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26" h="2628">
                    <a:moveTo>
                      <a:pt x="310" y="0"/>
                    </a:moveTo>
                    <a:lnTo>
                      <a:pt x="0" y="2420"/>
                    </a:lnTo>
                    <a:lnTo>
                      <a:pt x="2" y="2420"/>
                    </a:lnTo>
                    <a:lnTo>
                      <a:pt x="488" y="2480"/>
                    </a:lnTo>
                    <a:lnTo>
                      <a:pt x="1292" y="2566"/>
                    </a:lnTo>
                    <a:lnTo>
                      <a:pt x="1966" y="2627"/>
                    </a:lnTo>
                    <a:lnTo>
                      <a:pt x="2125" y="682"/>
                    </a:lnTo>
                    <a:lnTo>
                      <a:pt x="1365" y="613"/>
                    </a:lnTo>
                    <a:lnTo>
                      <a:pt x="1414" y="127"/>
                    </a:lnTo>
                    <a:lnTo>
                      <a:pt x="721" y="52"/>
                    </a:lnTo>
                    <a:lnTo>
                      <a:pt x="310" y="0"/>
                    </a:lnTo>
                  </a:path>
                </a:pathLst>
              </a:custGeom>
              <a:solidFill>
                <a:schemeClr val="accent2"/>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21" name="Freeform 170">
                <a:extLst>
                  <a:ext uri="{FF2B5EF4-FFF2-40B4-BE49-F238E27FC236}">
                    <a16:creationId xmlns:a16="http://schemas.microsoft.com/office/drawing/2014/main" id="{083DB072-93E9-5A19-2E83-8D6D51F61C70}"/>
                  </a:ext>
                </a:extLst>
              </p:cNvPr>
              <p:cNvSpPr>
                <a:spLocks noChangeArrowheads="1"/>
              </p:cNvSpPr>
              <p:nvPr/>
            </p:nvSpPr>
            <p:spPr bwMode="auto">
              <a:xfrm>
                <a:off x="5514657" y="3072382"/>
                <a:ext cx="1305676" cy="1240237"/>
              </a:xfrm>
              <a:custGeom>
                <a:avLst/>
                <a:gdLst>
                  <a:gd name="T0" fmla="*/ 5478 w 5543"/>
                  <a:gd name="T1" fmla="*/ 3034 h 5265"/>
                  <a:gd name="T2" fmla="*/ 5488 w 5543"/>
                  <a:gd name="T3" fmla="*/ 2823 h 5265"/>
                  <a:gd name="T4" fmla="*/ 5527 w 5543"/>
                  <a:gd name="T5" fmla="*/ 2565 h 5265"/>
                  <a:gd name="T6" fmla="*/ 5434 w 5543"/>
                  <a:gd name="T7" fmla="*/ 2426 h 5265"/>
                  <a:gd name="T8" fmla="*/ 5328 w 5543"/>
                  <a:gd name="T9" fmla="*/ 2211 h 5265"/>
                  <a:gd name="T10" fmla="*/ 5134 w 5543"/>
                  <a:gd name="T11" fmla="*/ 1409 h 5265"/>
                  <a:gd name="T12" fmla="*/ 4956 w 5543"/>
                  <a:gd name="T13" fmla="*/ 1333 h 5265"/>
                  <a:gd name="T14" fmla="*/ 4756 w 5543"/>
                  <a:gd name="T15" fmla="*/ 1239 h 5265"/>
                  <a:gd name="T16" fmla="*/ 4604 w 5543"/>
                  <a:gd name="T17" fmla="*/ 1255 h 5265"/>
                  <a:gd name="T18" fmla="*/ 4382 w 5543"/>
                  <a:gd name="T19" fmla="*/ 1327 h 5265"/>
                  <a:gd name="T20" fmla="*/ 4192 w 5543"/>
                  <a:gd name="T21" fmla="*/ 1278 h 5265"/>
                  <a:gd name="T22" fmla="*/ 4045 w 5543"/>
                  <a:gd name="T23" fmla="*/ 1280 h 5265"/>
                  <a:gd name="T24" fmla="*/ 3944 w 5543"/>
                  <a:gd name="T25" fmla="*/ 1285 h 5265"/>
                  <a:gd name="T26" fmla="*/ 3776 w 5543"/>
                  <a:gd name="T27" fmla="*/ 1251 h 5265"/>
                  <a:gd name="T28" fmla="*/ 3571 w 5543"/>
                  <a:gd name="T29" fmla="*/ 1173 h 5265"/>
                  <a:gd name="T30" fmla="*/ 3264 w 5543"/>
                  <a:gd name="T31" fmla="*/ 1169 h 5265"/>
                  <a:gd name="T32" fmla="*/ 3062 w 5543"/>
                  <a:gd name="T33" fmla="*/ 1035 h 5265"/>
                  <a:gd name="T34" fmla="*/ 2820 w 5543"/>
                  <a:gd name="T35" fmla="*/ 965 h 5265"/>
                  <a:gd name="T36" fmla="*/ 65 w 5543"/>
                  <a:gd name="T37" fmla="*/ 2271 h 5265"/>
                  <a:gd name="T38" fmla="*/ 288 w 5543"/>
                  <a:gd name="T39" fmla="*/ 2499 h 5265"/>
                  <a:gd name="T40" fmla="*/ 569 w 5543"/>
                  <a:gd name="T41" fmla="*/ 2768 h 5265"/>
                  <a:gd name="T42" fmla="*/ 715 w 5543"/>
                  <a:gd name="T43" fmla="*/ 2914 h 5265"/>
                  <a:gd name="T44" fmla="*/ 780 w 5543"/>
                  <a:gd name="T45" fmla="*/ 3062 h 5265"/>
                  <a:gd name="T46" fmla="*/ 846 w 5543"/>
                  <a:gd name="T47" fmla="*/ 3337 h 5265"/>
                  <a:gd name="T48" fmla="*/ 1154 w 5543"/>
                  <a:gd name="T49" fmla="*/ 3552 h 5265"/>
                  <a:gd name="T50" fmla="*/ 1364 w 5543"/>
                  <a:gd name="T51" fmla="*/ 3695 h 5265"/>
                  <a:gd name="T52" fmla="*/ 1538 w 5543"/>
                  <a:gd name="T53" fmla="*/ 3544 h 5265"/>
                  <a:gd name="T54" fmla="*/ 1657 w 5543"/>
                  <a:gd name="T55" fmla="*/ 3335 h 5265"/>
                  <a:gd name="T56" fmla="*/ 1831 w 5543"/>
                  <a:gd name="T57" fmla="*/ 3286 h 5265"/>
                  <a:gd name="T58" fmla="*/ 2116 w 5543"/>
                  <a:gd name="T59" fmla="*/ 3324 h 5265"/>
                  <a:gd name="T60" fmla="*/ 2220 w 5543"/>
                  <a:gd name="T61" fmla="*/ 3390 h 5265"/>
                  <a:gd name="T62" fmla="*/ 2426 w 5543"/>
                  <a:gd name="T63" fmla="*/ 3574 h 5265"/>
                  <a:gd name="T64" fmla="*/ 2555 w 5543"/>
                  <a:gd name="T65" fmla="*/ 3784 h 5265"/>
                  <a:gd name="T66" fmla="*/ 2658 w 5543"/>
                  <a:gd name="T67" fmla="*/ 3975 h 5265"/>
                  <a:gd name="T68" fmla="*/ 2782 w 5543"/>
                  <a:gd name="T69" fmla="*/ 4169 h 5265"/>
                  <a:gd name="T70" fmla="*/ 2875 w 5543"/>
                  <a:gd name="T71" fmla="*/ 4324 h 5265"/>
                  <a:gd name="T72" fmla="*/ 3025 w 5543"/>
                  <a:gd name="T73" fmla="*/ 4464 h 5265"/>
                  <a:gd name="T74" fmla="*/ 3051 w 5543"/>
                  <a:gd name="T75" fmla="*/ 4661 h 5265"/>
                  <a:gd name="T76" fmla="*/ 3202 w 5543"/>
                  <a:gd name="T77" fmla="*/ 4953 h 5265"/>
                  <a:gd name="T78" fmla="*/ 3324 w 5543"/>
                  <a:gd name="T79" fmla="*/ 5015 h 5265"/>
                  <a:gd name="T80" fmla="*/ 3515 w 5543"/>
                  <a:gd name="T81" fmla="*/ 5099 h 5265"/>
                  <a:gd name="T82" fmla="*/ 3846 w 5543"/>
                  <a:gd name="T83" fmla="*/ 5176 h 5265"/>
                  <a:gd name="T84" fmla="*/ 3977 w 5543"/>
                  <a:gd name="T85" fmla="*/ 5229 h 5265"/>
                  <a:gd name="T86" fmla="*/ 3984 w 5543"/>
                  <a:gd name="T87" fmla="*/ 5066 h 5265"/>
                  <a:gd name="T88" fmla="*/ 3918 w 5543"/>
                  <a:gd name="T89" fmla="*/ 4869 h 5265"/>
                  <a:gd name="T90" fmla="*/ 3901 w 5543"/>
                  <a:gd name="T91" fmla="*/ 4665 h 5265"/>
                  <a:gd name="T92" fmla="*/ 3839 w 5543"/>
                  <a:gd name="T93" fmla="*/ 4585 h 5265"/>
                  <a:gd name="T94" fmla="*/ 3872 w 5543"/>
                  <a:gd name="T95" fmla="*/ 4527 h 5265"/>
                  <a:gd name="T96" fmla="*/ 3984 w 5543"/>
                  <a:gd name="T97" fmla="*/ 4376 h 5265"/>
                  <a:gd name="T98" fmla="*/ 3905 w 5543"/>
                  <a:gd name="T99" fmla="*/ 4268 h 5265"/>
                  <a:gd name="T100" fmla="*/ 4067 w 5543"/>
                  <a:gd name="T101" fmla="*/ 4180 h 5265"/>
                  <a:gd name="T102" fmla="*/ 4075 w 5543"/>
                  <a:gd name="T103" fmla="*/ 4114 h 5265"/>
                  <a:gd name="T104" fmla="*/ 4156 w 5543"/>
                  <a:gd name="T105" fmla="*/ 4121 h 5265"/>
                  <a:gd name="T106" fmla="*/ 4240 w 5543"/>
                  <a:gd name="T107" fmla="*/ 3997 h 5265"/>
                  <a:gd name="T108" fmla="*/ 4313 w 5543"/>
                  <a:gd name="T109" fmla="*/ 3935 h 5265"/>
                  <a:gd name="T110" fmla="*/ 4302 w 5543"/>
                  <a:gd name="T111" fmla="*/ 3869 h 5265"/>
                  <a:gd name="T112" fmla="*/ 4398 w 5543"/>
                  <a:gd name="T113" fmla="*/ 3866 h 5265"/>
                  <a:gd name="T114" fmla="*/ 4552 w 5543"/>
                  <a:gd name="T115" fmla="*/ 3861 h 5265"/>
                  <a:gd name="T116" fmla="*/ 4887 w 5543"/>
                  <a:gd name="T117" fmla="*/ 3617 h 5265"/>
                  <a:gd name="T118" fmla="*/ 4991 w 5543"/>
                  <a:gd name="T119" fmla="*/ 3513 h 5265"/>
                  <a:gd name="T120" fmla="*/ 4925 w 5543"/>
                  <a:gd name="T121" fmla="*/ 3338 h 5265"/>
                  <a:gd name="T122" fmla="*/ 5078 w 5543"/>
                  <a:gd name="T123" fmla="*/ 3352 h 5265"/>
                  <a:gd name="T124" fmla="*/ 5431 w 5543"/>
                  <a:gd name="T125" fmla="*/ 3310 h 5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43" h="5265">
                    <a:moveTo>
                      <a:pt x="5404" y="3273"/>
                    </a:moveTo>
                    <a:lnTo>
                      <a:pt x="5390" y="3252"/>
                    </a:lnTo>
                    <a:lnTo>
                      <a:pt x="5394" y="3228"/>
                    </a:lnTo>
                    <a:lnTo>
                      <a:pt x="5425" y="3177"/>
                    </a:lnTo>
                    <a:lnTo>
                      <a:pt x="5428" y="3170"/>
                    </a:lnTo>
                    <a:lnTo>
                      <a:pt x="5429" y="3158"/>
                    </a:lnTo>
                    <a:lnTo>
                      <a:pt x="5441" y="3153"/>
                    </a:lnTo>
                    <a:lnTo>
                      <a:pt x="5452" y="3151"/>
                    </a:lnTo>
                    <a:lnTo>
                      <a:pt x="5456" y="3152"/>
                    </a:lnTo>
                    <a:lnTo>
                      <a:pt x="5462" y="3140"/>
                    </a:lnTo>
                    <a:lnTo>
                      <a:pt x="5483" y="3113"/>
                    </a:lnTo>
                    <a:lnTo>
                      <a:pt x="5481" y="3110"/>
                    </a:lnTo>
                    <a:lnTo>
                      <a:pt x="5482" y="3100"/>
                    </a:lnTo>
                    <a:lnTo>
                      <a:pt x="5487" y="3090"/>
                    </a:lnTo>
                    <a:lnTo>
                      <a:pt x="5489" y="3081"/>
                    </a:lnTo>
                    <a:lnTo>
                      <a:pt x="5488" y="3075"/>
                    </a:lnTo>
                    <a:lnTo>
                      <a:pt x="5486" y="3069"/>
                    </a:lnTo>
                    <a:lnTo>
                      <a:pt x="5484" y="3058"/>
                    </a:lnTo>
                    <a:lnTo>
                      <a:pt x="5479" y="3049"/>
                    </a:lnTo>
                    <a:lnTo>
                      <a:pt x="5478" y="3043"/>
                    </a:lnTo>
                    <a:lnTo>
                      <a:pt x="5478" y="3034"/>
                    </a:lnTo>
                    <a:lnTo>
                      <a:pt x="5482" y="3023"/>
                    </a:lnTo>
                    <a:lnTo>
                      <a:pt x="5480" y="3015"/>
                    </a:lnTo>
                    <a:lnTo>
                      <a:pt x="5475" y="3009"/>
                    </a:lnTo>
                    <a:lnTo>
                      <a:pt x="5467" y="3002"/>
                    </a:lnTo>
                    <a:lnTo>
                      <a:pt x="5463" y="2992"/>
                    </a:lnTo>
                    <a:lnTo>
                      <a:pt x="5460" y="2970"/>
                    </a:lnTo>
                    <a:lnTo>
                      <a:pt x="5462" y="2956"/>
                    </a:lnTo>
                    <a:lnTo>
                      <a:pt x="5467" y="2945"/>
                    </a:lnTo>
                    <a:lnTo>
                      <a:pt x="5477" y="2931"/>
                    </a:lnTo>
                    <a:lnTo>
                      <a:pt x="5479" y="2926"/>
                    </a:lnTo>
                    <a:lnTo>
                      <a:pt x="5479" y="2919"/>
                    </a:lnTo>
                    <a:lnTo>
                      <a:pt x="5479" y="2916"/>
                    </a:lnTo>
                    <a:lnTo>
                      <a:pt x="5473" y="2900"/>
                    </a:lnTo>
                    <a:lnTo>
                      <a:pt x="5471" y="2893"/>
                    </a:lnTo>
                    <a:lnTo>
                      <a:pt x="5469" y="2890"/>
                    </a:lnTo>
                    <a:lnTo>
                      <a:pt x="5466" y="2886"/>
                    </a:lnTo>
                    <a:lnTo>
                      <a:pt x="5465" y="2872"/>
                    </a:lnTo>
                    <a:lnTo>
                      <a:pt x="5471" y="2859"/>
                    </a:lnTo>
                    <a:lnTo>
                      <a:pt x="5480" y="2850"/>
                    </a:lnTo>
                    <a:lnTo>
                      <a:pt x="5484" y="2849"/>
                    </a:lnTo>
                    <a:lnTo>
                      <a:pt x="5488" y="2823"/>
                    </a:lnTo>
                    <a:lnTo>
                      <a:pt x="5494" y="2811"/>
                    </a:lnTo>
                    <a:lnTo>
                      <a:pt x="5507" y="2800"/>
                    </a:lnTo>
                    <a:lnTo>
                      <a:pt x="5509" y="2795"/>
                    </a:lnTo>
                    <a:lnTo>
                      <a:pt x="5512" y="2770"/>
                    </a:lnTo>
                    <a:lnTo>
                      <a:pt x="5526" y="2740"/>
                    </a:lnTo>
                    <a:lnTo>
                      <a:pt x="5527" y="2730"/>
                    </a:lnTo>
                    <a:lnTo>
                      <a:pt x="5526" y="2720"/>
                    </a:lnTo>
                    <a:lnTo>
                      <a:pt x="5523" y="2704"/>
                    </a:lnTo>
                    <a:lnTo>
                      <a:pt x="5526" y="2694"/>
                    </a:lnTo>
                    <a:lnTo>
                      <a:pt x="5536" y="2682"/>
                    </a:lnTo>
                    <a:lnTo>
                      <a:pt x="5532" y="2677"/>
                    </a:lnTo>
                    <a:lnTo>
                      <a:pt x="5523" y="2665"/>
                    </a:lnTo>
                    <a:lnTo>
                      <a:pt x="5516" y="2648"/>
                    </a:lnTo>
                    <a:lnTo>
                      <a:pt x="5530" y="2637"/>
                    </a:lnTo>
                    <a:lnTo>
                      <a:pt x="5542" y="2633"/>
                    </a:lnTo>
                    <a:lnTo>
                      <a:pt x="5537" y="2628"/>
                    </a:lnTo>
                    <a:lnTo>
                      <a:pt x="5523" y="2608"/>
                    </a:lnTo>
                    <a:lnTo>
                      <a:pt x="5525" y="2597"/>
                    </a:lnTo>
                    <a:lnTo>
                      <a:pt x="5528" y="2591"/>
                    </a:lnTo>
                    <a:lnTo>
                      <a:pt x="5528" y="2588"/>
                    </a:lnTo>
                    <a:lnTo>
                      <a:pt x="5527" y="2565"/>
                    </a:lnTo>
                    <a:lnTo>
                      <a:pt x="5526" y="2565"/>
                    </a:lnTo>
                    <a:lnTo>
                      <a:pt x="5516" y="2567"/>
                    </a:lnTo>
                    <a:lnTo>
                      <a:pt x="5508" y="2565"/>
                    </a:lnTo>
                    <a:lnTo>
                      <a:pt x="5503" y="2560"/>
                    </a:lnTo>
                    <a:lnTo>
                      <a:pt x="5501" y="2556"/>
                    </a:lnTo>
                    <a:lnTo>
                      <a:pt x="5498" y="2540"/>
                    </a:lnTo>
                    <a:lnTo>
                      <a:pt x="5493" y="2531"/>
                    </a:lnTo>
                    <a:lnTo>
                      <a:pt x="5489" y="2522"/>
                    </a:lnTo>
                    <a:lnTo>
                      <a:pt x="5485" y="2518"/>
                    </a:lnTo>
                    <a:lnTo>
                      <a:pt x="5470" y="2505"/>
                    </a:lnTo>
                    <a:lnTo>
                      <a:pt x="5467" y="2500"/>
                    </a:lnTo>
                    <a:lnTo>
                      <a:pt x="5466" y="2494"/>
                    </a:lnTo>
                    <a:lnTo>
                      <a:pt x="5468" y="2485"/>
                    </a:lnTo>
                    <a:lnTo>
                      <a:pt x="5473" y="2474"/>
                    </a:lnTo>
                    <a:lnTo>
                      <a:pt x="5472" y="2473"/>
                    </a:lnTo>
                    <a:lnTo>
                      <a:pt x="5464" y="2465"/>
                    </a:lnTo>
                    <a:lnTo>
                      <a:pt x="5456" y="2455"/>
                    </a:lnTo>
                    <a:lnTo>
                      <a:pt x="5450" y="2437"/>
                    </a:lnTo>
                    <a:lnTo>
                      <a:pt x="5441" y="2434"/>
                    </a:lnTo>
                    <a:lnTo>
                      <a:pt x="5436" y="2429"/>
                    </a:lnTo>
                    <a:lnTo>
                      <a:pt x="5434" y="2426"/>
                    </a:lnTo>
                    <a:lnTo>
                      <a:pt x="5432" y="2418"/>
                    </a:lnTo>
                    <a:lnTo>
                      <a:pt x="5436" y="2408"/>
                    </a:lnTo>
                    <a:lnTo>
                      <a:pt x="5439" y="2406"/>
                    </a:lnTo>
                    <a:lnTo>
                      <a:pt x="5423" y="2401"/>
                    </a:lnTo>
                    <a:lnTo>
                      <a:pt x="5418" y="2397"/>
                    </a:lnTo>
                    <a:lnTo>
                      <a:pt x="5401" y="2379"/>
                    </a:lnTo>
                    <a:lnTo>
                      <a:pt x="5396" y="2370"/>
                    </a:lnTo>
                    <a:lnTo>
                      <a:pt x="5393" y="2359"/>
                    </a:lnTo>
                    <a:lnTo>
                      <a:pt x="5392" y="2353"/>
                    </a:lnTo>
                    <a:lnTo>
                      <a:pt x="5397" y="2338"/>
                    </a:lnTo>
                    <a:lnTo>
                      <a:pt x="5396" y="2325"/>
                    </a:lnTo>
                    <a:lnTo>
                      <a:pt x="5398" y="2311"/>
                    </a:lnTo>
                    <a:lnTo>
                      <a:pt x="5397" y="2309"/>
                    </a:lnTo>
                    <a:lnTo>
                      <a:pt x="5393" y="2302"/>
                    </a:lnTo>
                    <a:lnTo>
                      <a:pt x="5391" y="2295"/>
                    </a:lnTo>
                    <a:lnTo>
                      <a:pt x="5386" y="2273"/>
                    </a:lnTo>
                    <a:lnTo>
                      <a:pt x="5371" y="2252"/>
                    </a:lnTo>
                    <a:lnTo>
                      <a:pt x="5366" y="2242"/>
                    </a:lnTo>
                    <a:lnTo>
                      <a:pt x="5363" y="2236"/>
                    </a:lnTo>
                    <a:lnTo>
                      <a:pt x="5346" y="2220"/>
                    </a:lnTo>
                    <a:lnTo>
                      <a:pt x="5328" y="2211"/>
                    </a:lnTo>
                    <a:lnTo>
                      <a:pt x="5325" y="2208"/>
                    </a:lnTo>
                    <a:lnTo>
                      <a:pt x="5314" y="2191"/>
                    </a:lnTo>
                    <a:lnTo>
                      <a:pt x="5294" y="2174"/>
                    </a:lnTo>
                    <a:lnTo>
                      <a:pt x="5294" y="2171"/>
                    </a:lnTo>
                    <a:lnTo>
                      <a:pt x="5268" y="1670"/>
                    </a:lnTo>
                    <a:lnTo>
                      <a:pt x="5251" y="1406"/>
                    </a:lnTo>
                    <a:lnTo>
                      <a:pt x="5245" y="1404"/>
                    </a:lnTo>
                    <a:lnTo>
                      <a:pt x="5236" y="1397"/>
                    </a:lnTo>
                    <a:lnTo>
                      <a:pt x="5229" y="1400"/>
                    </a:lnTo>
                    <a:lnTo>
                      <a:pt x="5219" y="1401"/>
                    </a:lnTo>
                    <a:lnTo>
                      <a:pt x="5208" y="1398"/>
                    </a:lnTo>
                    <a:lnTo>
                      <a:pt x="5197" y="1393"/>
                    </a:lnTo>
                    <a:lnTo>
                      <a:pt x="5196" y="1393"/>
                    </a:lnTo>
                    <a:lnTo>
                      <a:pt x="5189" y="1399"/>
                    </a:lnTo>
                    <a:lnTo>
                      <a:pt x="5180" y="1403"/>
                    </a:lnTo>
                    <a:lnTo>
                      <a:pt x="5158" y="1393"/>
                    </a:lnTo>
                    <a:lnTo>
                      <a:pt x="5157" y="1393"/>
                    </a:lnTo>
                    <a:lnTo>
                      <a:pt x="5156" y="1396"/>
                    </a:lnTo>
                    <a:lnTo>
                      <a:pt x="5153" y="1405"/>
                    </a:lnTo>
                    <a:lnTo>
                      <a:pt x="5145" y="1415"/>
                    </a:lnTo>
                    <a:lnTo>
                      <a:pt x="5134" y="1409"/>
                    </a:lnTo>
                    <a:lnTo>
                      <a:pt x="5127" y="1413"/>
                    </a:lnTo>
                    <a:lnTo>
                      <a:pt x="5113" y="1411"/>
                    </a:lnTo>
                    <a:lnTo>
                      <a:pt x="5106" y="1400"/>
                    </a:lnTo>
                    <a:lnTo>
                      <a:pt x="5094" y="1396"/>
                    </a:lnTo>
                    <a:lnTo>
                      <a:pt x="5084" y="1388"/>
                    </a:lnTo>
                    <a:lnTo>
                      <a:pt x="5078" y="1372"/>
                    </a:lnTo>
                    <a:lnTo>
                      <a:pt x="5074" y="1371"/>
                    </a:lnTo>
                    <a:lnTo>
                      <a:pt x="5072" y="1371"/>
                    </a:lnTo>
                    <a:lnTo>
                      <a:pt x="5063" y="1371"/>
                    </a:lnTo>
                    <a:lnTo>
                      <a:pt x="5063" y="1374"/>
                    </a:lnTo>
                    <a:lnTo>
                      <a:pt x="5033" y="1365"/>
                    </a:lnTo>
                    <a:lnTo>
                      <a:pt x="5019" y="1358"/>
                    </a:lnTo>
                    <a:lnTo>
                      <a:pt x="5009" y="1361"/>
                    </a:lnTo>
                    <a:lnTo>
                      <a:pt x="5003" y="1354"/>
                    </a:lnTo>
                    <a:lnTo>
                      <a:pt x="5000" y="1352"/>
                    </a:lnTo>
                    <a:lnTo>
                      <a:pt x="4991" y="1351"/>
                    </a:lnTo>
                    <a:lnTo>
                      <a:pt x="4982" y="1354"/>
                    </a:lnTo>
                    <a:lnTo>
                      <a:pt x="4975" y="1352"/>
                    </a:lnTo>
                    <a:lnTo>
                      <a:pt x="4971" y="1347"/>
                    </a:lnTo>
                    <a:lnTo>
                      <a:pt x="4963" y="1344"/>
                    </a:lnTo>
                    <a:lnTo>
                      <a:pt x="4956" y="1333"/>
                    </a:lnTo>
                    <a:lnTo>
                      <a:pt x="4954" y="1332"/>
                    </a:lnTo>
                    <a:lnTo>
                      <a:pt x="4948" y="1332"/>
                    </a:lnTo>
                    <a:lnTo>
                      <a:pt x="4937" y="1329"/>
                    </a:lnTo>
                    <a:lnTo>
                      <a:pt x="4909" y="1325"/>
                    </a:lnTo>
                    <a:lnTo>
                      <a:pt x="4890" y="1307"/>
                    </a:lnTo>
                    <a:lnTo>
                      <a:pt x="4882" y="1295"/>
                    </a:lnTo>
                    <a:lnTo>
                      <a:pt x="4873" y="1290"/>
                    </a:lnTo>
                    <a:lnTo>
                      <a:pt x="4869" y="1286"/>
                    </a:lnTo>
                    <a:lnTo>
                      <a:pt x="4868" y="1278"/>
                    </a:lnTo>
                    <a:lnTo>
                      <a:pt x="4863" y="1275"/>
                    </a:lnTo>
                    <a:lnTo>
                      <a:pt x="4851" y="1275"/>
                    </a:lnTo>
                    <a:lnTo>
                      <a:pt x="4840" y="1272"/>
                    </a:lnTo>
                    <a:lnTo>
                      <a:pt x="4833" y="1268"/>
                    </a:lnTo>
                    <a:lnTo>
                      <a:pt x="4818" y="1254"/>
                    </a:lnTo>
                    <a:lnTo>
                      <a:pt x="4814" y="1252"/>
                    </a:lnTo>
                    <a:lnTo>
                      <a:pt x="4799" y="1249"/>
                    </a:lnTo>
                    <a:lnTo>
                      <a:pt x="4789" y="1237"/>
                    </a:lnTo>
                    <a:lnTo>
                      <a:pt x="4764" y="1230"/>
                    </a:lnTo>
                    <a:lnTo>
                      <a:pt x="4761" y="1230"/>
                    </a:lnTo>
                    <a:lnTo>
                      <a:pt x="4758" y="1234"/>
                    </a:lnTo>
                    <a:lnTo>
                      <a:pt x="4756" y="1239"/>
                    </a:lnTo>
                    <a:lnTo>
                      <a:pt x="4755" y="1248"/>
                    </a:lnTo>
                    <a:lnTo>
                      <a:pt x="4751" y="1262"/>
                    </a:lnTo>
                    <a:lnTo>
                      <a:pt x="4744" y="1259"/>
                    </a:lnTo>
                    <a:lnTo>
                      <a:pt x="4728" y="1268"/>
                    </a:lnTo>
                    <a:lnTo>
                      <a:pt x="4726" y="1267"/>
                    </a:lnTo>
                    <a:lnTo>
                      <a:pt x="4725" y="1272"/>
                    </a:lnTo>
                    <a:lnTo>
                      <a:pt x="4714" y="1278"/>
                    </a:lnTo>
                    <a:lnTo>
                      <a:pt x="4711" y="1278"/>
                    </a:lnTo>
                    <a:lnTo>
                      <a:pt x="4673" y="1280"/>
                    </a:lnTo>
                    <a:lnTo>
                      <a:pt x="4668" y="1281"/>
                    </a:lnTo>
                    <a:lnTo>
                      <a:pt x="4661" y="1273"/>
                    </a:lnTo>
                    <a:lnTo>
                      <a:pt x="4650" y="1280"/>
                    </a:lnTo>
                    <a:lnTo>
                      <a:pt x="4644" y="1270"/>
                    </a:lnTo>
                    <a:lnTo>
                      <a:pt x="4634" y="1271"/>
                    </a:lnTo>
                    <a:lnTo>
                      <a:pt x="4619" y="1264"/>
                    </a:lnTo>
                    <a:lnTo>
                      <a:pt x="4625" y="1253"/>
                    </a:lnTo>
                    <a:lnTo>
                      <a:pt x="4624" y="1251"/>
                    </a:lnTo>
                    <a:lnTo>
                      <a:pt x="4621" y="1248"/>
                    </a:lnTo>
                    <a:lnTo>
                      <a:pt x="4617" y="1246"/>
                    </a:lnTo>
                    <a:lnTo>
                      <a:pt x="4611" y="1242"/>
                    </a:lnTo>
                    <a:lnTo>
                      <a:pt x="4604" y="1255"/>
                    </a:lnTo>
                    <a:lnTo>
                      <a:pt x="4591" y="1254"/>
                    </a:lnTo>
                    <a:lnTo>
                      <a:pt x="4571" y="1265"/>
                    </a:lnTo>
                    <a:lnTo>
                      <a:pt x="4567" y="1270"/>
                    </a:lnTo>
                    <a:lnTo>
                      <a:pt x="4546" y="1271"/>
                    </a:lnTo>
                    <a:lnTo>
                      <a:pt x="4548" y="1284"/>
                    </a:lnTo>
                    <a:lnTo>
                      <a:pt x="4536" y="1293"/>
                    </a:lnTo>
                    <a:lnTo>
                      <a:pt x="4526" y="1289"/>
                    </a:lnTo>
                    <a:lnTo>
                      <a:pt x="4524" y="1292"/>
                    </a:lnTo>
                    <a:lnTo>
                      <a:pt x="4508" y="1295"/>
                    </a:lnTo>
                    <a:lnTo>
                      <a:pt x="4499" y="1293"/>
                    </a:lnTo>
                    <a:lnTo>
                      <a:pt x="4471" y="1275"/>
                    </a:lnTo>
                    <a:lnTo>
                      <a:pt x="4470" y="1276"/>
                    </a:lnTo>
                    <a:lnTo>
                      <a:pt x="4467" y="1281"/>
                    </a:lnTo>
                    <a:lnTo>
                      <a:pt x="4465" y="1286"/>
                    </a:lnTo>
                    <a:lnTo>
                      <a:pt x="4458" y="1286"/>
                    </a:lnTo>
                    <a:lnTo>
                      <a:pt x="4447" y="1294"/>
                    </a:lnTo>
                    <a:lnTo>
                      <a:pt x="4430" y="1302"/>
                    </a:lnTo>
                    <a:lnTo>
                      <a:pt x="4424" y="1303"/>
                    </a:lnTo>
                    <a:lnTo>
                      <a:pt x="4402" y="1304"/>
                    </a:lnTo>
                    <a:lnTo>
                      <a:pt x="4388" y="1311"/>
                    </a:lnTo>
                    <a:lnTo>
                      <a:pt x="4382" y="1327"/>
                    </a:lnTo>
                    <a:lnTo>
                      <a:pt x="4375" y="1337"/>
                    </a:lnTo>
                    <a:lnTo>
                      <a:pt x="4364" y="1344"/>
                    </a:lnTo>
                    <a:lnTo>
                      <a:pt x="4357" y="1345"/>
                    </a:lnTo>
                    <a:lnTo>
                      <a:pt x="4339" y="1343"/>
                    </a:lnTo>
                    <a:lnTo>
                      <a:pt x="4333" y="1344"/>
                    </a:lnTo>
                    <a:lnTo>
                      <a:pt x="4333" y="1349"/>
                    </a:lnTo>
                    <a:lnTo>
                      <a:pt x="4331" y="1364"/>
                    </a:lnTo>
                    <a:lnTo>
                      <a:pt x="4311" y="1378"/>
                    </a:lnTo>
                    <a:lnTo>
                      <a:pt x="4294" y="1363"/>
                    </a:lnTo>
                    <a:lnTo>
                      <a:pt x="4280" y="1343"/>
                    </a:lnTo>
                    <a:lnTo>
                      <a:pt x="4273" y="1335"/>
                    </a:lnTo>
                    <a:lnTo>
                      <a:pt x="4269" y="1334"/>
                    </a:lnTo>
                    <a:lnTo>
                      <a:pt x="4240" y="1336"/>
                    </a:lnTo>
                    <a:lnTo>
                      <a:pt x="4232" y="1333"/>
                    </a:lnTo>
                    <a:lnTo>
                      <a:pt x="4227" y="1319"/>
                    </a:lnTo>
                    <a:lnTo>
                      <a:pt x="4219" y="1316"/>
                    </a:lnTo>
                    <a:lnTo>
                      <a:pt x="4201" y="1311"/>
                    </a:lnTo>
                    <a:lnTo>
                      <a:pt x="4190" y="1298"/>
                    </a:lnTo>
                    <a:lnTo>
                      <a:pt x="4189" y="1289"/>
                    </a:lnTo>
                    <a:lnTo>
                      <a:pt x="4190" y="1283"/>
                    </a:lnTo>
                    <a:lnTo>
                      <a:pt x="4192" y="1278"/>
                    </a:lnTo>
                    <a:lnTo>
                      <a:pt x="4179" y="1274"/>
                    </a:lnTo>
                    <a:lnTo>
                      <a:pt x="4178" y="1275"/>
                    </a:lnTo>
                    <a:lnTo>
                      <a:pt x="4177" y="1278"/>
                    </a:lnTo>
                    <a:lnTo>
                      <a:pt x="4170" y="1297"/>
                    </a:lnTo>
                    <a:lnTo>
                      <a:pt x="4163" y="1304"/>
                    </a:lnTo>
                    <a:lnTo>
                      <a:pt x="4155" y="1307"/>
                    </a:lnTo>
                    <a:lnTo>
                      <a:pt x="4140" y="1309"/>
                    </a:lnTo>
                    <a:lnTo>
                      <a:pt x="4131" y="1307"/>
                    </a:lnTo>
                    <a:lnTo>
                      <a:pt x="4116" y="1297"/>
                    </a:lnTo>
                    <a:lnTo>
                      <a:pt x="4096" y="1299"/>
                    </a:lnTo>
                    <a:lnTo>
                      <a:pt x="4088" y="1296"/>
                    </a:lnTo>
                    <a:lnTo>
                      <a:pt x="4081" y="1290"/>
                    </a:lnTo>
                    <a:lnTo>
                      <a:pt x="4077" y="1284"/>
                    </a:lnTo>
                    <a:lnTo>
                      <a:pt x="4075" y="1279"/>
                    </a:lnTo>
                    <a:lnTo>
                      <a:pt x="4070" y="1260"/>
                    </a:lnTo>
                    <a:lnTo>
                      <a:pt x="4064" y="1257"/>
                    </a:lnTo>
                    <a:lnTo>
                      <a:pt x="4062" y="1257"/>
                    </a:lnTo>
                    <a:lnTo>
                      <a:pt x="4059" y="1257"/>
                    </a:lnTo>
                    <a:lnTo>
                      <a:pt x="4046" y="1261"/>
                    </a:lnTo>
                    <a:lnTo>
                      <a:pt x="4046" y="1264"/>
                    </a:lnTo>
                    <a:lnTo>
                      <a:pt x="4045" y="1280"/>
                    </a:lnTo>
                    <a:lnTo>
                      <a:pt x="4039" y="1294"/>
                    </a:lnTo>
                    <a:lnTo>
                      <a:pt x="4030" y="1306"/>
                    </a:lnTo>
                    <a:lnTo>
                      <a:pt x="4017" y="1310"/>
                    </a:lnTo>
                    <a:lnTo>
                      <a:pt x="4019" y="1317"/>
                    </a:lnTo>
                    <a:lnTo>
                      <a:pt x="4015" y="1325"/>
                    </a:lnTo>
                    <a:lnTo>
                      <a:pt x="4008" y="1330"/>
                    </a:lnTo>
                    <a:lnTo>
                      <a:pt x="4007" y="1332"/>
                    </a:lnTo>
                    <a:lnTo>
                      <a:pt x="4007" y="1345"/>
                    </a:lnTo>
                    <a:lnTo>
                      <a:pt x="4001" y="1363"/>
                    </a:lnTo>
                    <a:lnTo>
                      <a:pt x="3992" y="1373"/>
                    </a:lnTo>
                    <a:lnTo>
                      <a:pt x="3973" y="1375"/>
                    </a:lnTo>
                    <a:lnTo>
                      <a:pt x="3958" y="1365"/>
                    </a:lnTo>
                    <a:lnTo>
                      <a:pt x="3950" y="1354"/>
                    </a:lnTo>
                    <a:lnTo>
                      <a:pt x="3943" y="1340"/>
                    </a:lnTo>
                    <a:lnTo>
                      <a:pt x="3940" y="1325"/>
                    </a:lnTo>
                    <a:lnTo>
                      <a:pt x="3943" y="1312"/>
                    </a:lnTo>
                    <a:lnTo>
                      <a:pt x="3950" y="1301"/>
                    </a:lnTo>
                    <a:lnTo>
                      <a:pt x="3951" y="1295"/>
                    </a:lnTo>
                    <a:lnTo>
                      <a:pt x="3950" y="1292"/>
                    </a:lnTo>
                    <a:lnTo>
                      <a:pt x="3948" y="1289"/>
                    </a:lnTo>
                    <a:lnTo>
                      <a:pt x="3944" y="1285"/>
                    </a:lnTo>
                    <a:lnTo>
                      <a:pt x="3940" y="1288"/>
                    </a:lnTo>
                    <a:lnTo>
                      <a:pt x="3939" y="1290"/>
                    </a:lnTo>
                    <a:lnTo>
                      <a:pt x="3924" y="1315"/>
                    </a:lnTo>
                    <a:lnTo>
                      <a:pt x="3907" y="1301"/>
                    </a:lnTo>
                    <a:lnTo>
                      <a:pt x="3906" y="1302"/>
                    </a:lnTo>
                    <a:lnTo>
                      <a:pt x="3902" y="1310"/>
                    </a:lnTo>
                    <a:lnTo>
                      <a:pt x="3897" y="1315"/>
                    </a:lnTo>
                    <a:lnTo>
                      <a:pt x="3887" y="1323"/>
                    </a:lnTo>
                    <a:lnTo>
                      <a:pt x="3882" y="1324"/>
                    </a:lnTo>
                    <a:lnTo>
                      <a:pt x="3851" y="1327"/>
                    </a:lnTo>
                    <a:lnTo>
                      <a:pt x="3839" y="1320"/>
                    </a:lnTo>
                    <a:lnTo>
                      <a:pt x="3835" y="1306"/>
                    </a:lnTo>
                    <a:lnTo>
                      <a:pt x="3834" y="1296"/>
                    </a:lnTo>
                    <a:lnTo>
                      <a:pt x="3833" y="1293"/>
                    </a:lnTo>
                    <a:lnTo>
                      <a:pt x="3830" y="1291"/>
                    </a:lnTo>
                    <a:lnTo>
                      <a:pt x="3822" y="1290"/>
                    </a:lnTo>
                    <a:lnTo>
                      <a:pt x="3795" y="1293"/>
                    </a:lnTo>
                    <a:lnTo>
                      <a:pt x="3784" y="1287"/>
                    </a:lnTo>
                    <a:lnTo>
                      <a:pt x="3778" y="1272"/>
                    </a:lnTo>
                    <a:lnTo>
                      <a:pt x="3778" y="1255"/>
                    </a:lnTo>
                    <a:lnTo>
                      <a:pt x="3776" y="1251"/>
                    </a:lnTo>
                    <a:lnTo>
                      <a:pt x="3766" y="1246"/>
                    </a:lnTo>
                    <a:lnTo>
                      <a:pt x="3755" y="1251"/>
                    </a:lnTo>
                    <a:lnTo>
                      <a:pt x="3741" y="1261"/>
                    </a:lnTo>
                    <a:lnTo>
                      <a:pt x="3707" y="1297"/>
                    </a:lnTo>
                    <a:lnTo>
                      <a:pt x="3687" y="1310"/>
                    </a:lnTo>
                    <a:lnTo>
                      <a:pt x="3667" y="1314"/>
                    </a:lnTo>
                    <a:lnTo>
                      <a:pt x="3648" y="1308"/>
                    </a:lnTo>
                    <a:lnTo>
                      <a:pt x="3634" y="1301"/>
                    </a:lnTo>
                    <a:lnTo>
                      <a:pt x="3628" y="1293"/>
                    </a:lnTo>
                    <a:lnTo>
                      <a:pt x="3631" y="1274"/>
                    </a:lnTo>
                    <a:lnTo>
                      <a:pt x="3633" y="1263"/>
                    </a:lnTo>
                    <a:lnTo>
                      <a:pt x="3633" y="1262"/>
                    </a:lnTo>
                    <a:lnTo>
                      <a:pt x="3629" y="1255"/>
                    </a:lnTo>
                    <a:lnTo>
                      <a:pt x="3632" y="1249"/>
                    </a:lnTo>
                    <a:lnTo>
                      <a:pt x="3615" y="1244"/>
                    </a:lnTo>
                    <a:lnTo>
                      <a:pt x="3594" y="1240"/>
                    </a:lnTo>
                    <a:lnTo>
                      <a:pt x="3574" y="1230"/>
                    </a:lnTo>
                    <a:lnTo>
                      <a:pt x="3573" y="1209"/>
                    </a:lnTo>
                    <a:lnTo>
                      <a:pt x="3570" y="1198"/>
                    </a:lnTo>
                    <a:lnTo>
                      <a:pt x="3572" y="1174"/>
                    </a:lnTo>
                    <a:lnTo>
                      <a:pt x="3571" y="1173"/>
                    </a:lnTo>
                    <a:lnTo>
                      <a:pt x="3564" y="1174"/>
                    </a:lnTo>
                    <a:lnTo>
                      <a:pt x="3547" y="1181"/>
                    </a:lnTo>
                    <a:lnTo>
                      <a:pt x="3532" y="1183"/>
                    </a:lnTo>
                    <a:lnTo>
                      <a:pt x="3530" y="1183"/>
                    </a:lnTo>
                    <a:lnTo>
                      <a:pt x="3477" y="1177"/>
                    </a:lnTo>
                    <a:lnTo>
                      <a:pt x="3470" y="1179"/>
                    </a:lnTo>
                    <a:lnTo>
                      <a:pt x="3465" y="1185"/>
                    </a:lnTo>
                    <a:lnTo>
                      <a:pt x="3461" y="1192"/>
                    </a:lnTo>
                    <a:lnTo>
                      <a:pt x="3451" y="1209"/>
                    </a:lnTo>
                    <a:lnTo>
                      <a:pt x="3438" y="1211"/>
                    </a:lnTo>
                    <a:lnTo>
                      <a:pt x="3414" y="1212"/>
                    </a:lnTo>
                    <a:lnTo>
                      <a:pt x="3404" y="1206"/>
                    </a:lnTo>
                    <a:lnTo>
                      <a:pt x="3390" y="1191"/>
                    </a:lnTo>
                    <a:lnTo>
                      <a:pt x="3382" y="1184"/>
                    </a:lnTo>
                    <a:lnTo>
                      <a:pt x="3373" y="1171"/>
                    </a:lnTo>
                    <a:lnTo>
                      <a:pt x="3361" y="1169"/>
                    </a:lnTo>
                    <a:lnTo>
                      <a:pt x="3358" y="1169"/>
                    </a:lnTo>
                    <a:lnTo>
                      <a:pt x="3350" y="1171"/>
                    </a:lnTo>
                    <a:lnTo>
                      <a:pt x="3322" y="1184"/>
                    </a:lnTo>
                    <a:lnTo>
                      <a:pt x="3314" y="1180"/>
                    </a:lnTo>
                    <a:lnTo>
                      <a:pt x="3264" y="1169"/>
                    </a:lnTo>
                    <a:lnTo>
                      <a:pt x="3254" y="1166"/>
                    </a:lnTo>
                    <a:lnTo>
                      <a:pt x="3223" y="1146"/>
                    </a:lnTo>
                    <a:lnTo>
                      <a:pt x="3217" y="1145"/>
                    </a:lnTo>
                    <a:lnTo>
                      <a:pt x="3195" y="1151"/>
                    </a:lnTo>
                    <a:lnTo>
                      <a:pt x="3186" y="1149"/>
                    </a:lnTo>
                    <a:lnTo>
                      <a:pt x="3169" y="1144"/>
                    </a:lnTo>
                    <a:lnTo>
                      <a:pt x="3161" y="1144"/>
                    </a:lnTo>
                    <a:lnTo>
                      <a:pt x="3143" y="1145"/>
                    </a:lnTo>
                    <a:lnTo>
                      <a:pt x="3130" y="1142"/>
                    </a:lnTo>
                    <a:lnTo>
                      <a:pt x="3120" y="1133"/>
                    </a:lnTo>
                    <a:lnTo>
                      <a:pt x="3118" y="1123"/>
                    </a:lnTo>
                    <a:lnTo>
                      <a:pt x="3116" y="1094"/>
                    </a:lnTo>
                    <a:lnTo>
                      <a:pt x="3118" y="1086"/>
                    </a:lnTo>
                    <a:lnTo>
                      <a:pt x="3114" y="1081"/>
                    </a:lnTo>
                    <a:lnTo>
                      <a:pt x="3100" y="1068"/>
                    </a:lnTo>
                    <a:lnTo>
                      <a:pt x="3096" y="1060"/>
                    </a:lnTo>
                    <a:lnTo>
                      <a:pt x="3091" y="1047"/>
                    </a:lnTo>
                    <a:lnTo>
                      <a:pt x="3087" y="1045"/>
                    </a:lnTo>
                    <a:lnTo>
                      <a:pt x="3080" y="1045"/>
                    </a:lnTo>
                    <a:lnTo>
                      <a:pt x="3067" y="1040"/>
                    </a:lnTo>
                    <a:lnTo>
                      <a:pt x="3062" y="1035"/>
                    </a:lnTo>
                    <a:lnTo>
                      <a:pt x="3059" y="1027"/>
                    </a:lnTo>
                    <a:lnTo>
                      <a:pt x="3055" y="1024"/>
                    </a:lnTo>
                    <a:lnTo>
                      <a:pt x="3054" y="1024"/>
                    </a:lnTo>
                    <a:lnTo>
                      <a:pt x="3052" y="1049"/>
                    </a:lnTo>
                    <a:lnTo>
                      <a:pt x="3047" y="1059"/>
                    </a:lnTo>
                    <a:lnTo>
                      <a:pt x="3036" y="1065"/>
                    </a:lnTo>
                    <a:lnTo>
                      <a:pt x="3024" y="1063"/>
                    </a:lnTo>
                    <a:lnTo>
                      <a:pt x="3014" y="1059"/>
                    </a:lnTo>
                    <a:lnTo>
                      <a:pt x="2998" y="1051"/>
                    </a:lnTo>
                    <a:lnTo>
                      <a:pt x="2982" y="1049"/>
                    </a:lnTo>
                    <a:lnTo>
                      <a:pt x="2979" y="1050"/>
                    </a:lnTo>
                    <a:lnTo>
                      <a:pt x="2969" y="1060"/>
                    </a:lnTo>
                    <a:lnTo>
                      <a:pt x="2960" y="1062"/>
                    </a:lnTo>
                    <a:lnTo>
                      <a:pt x="2933" y="1060"/>
                    </a:lnTo>
                    <a:lnTo>
                      <a:pt x="2920" y="1055"/>
                    </a:lnTo>
                    <a:lnTo>
                      <a:pt x="2915" y="1049"/>
                    </a:lnTo>
                    <a:lnTo>
                      <a:pt x="2906" y="1036"/>
                    </a:lnTo>
                    <a:lnTo>
                      <a:pt x="2837" y="970"/>
                    </a:lnTo>
                    <a:lnTo>
                      <a:pt x="2827" y="968"/>
                    </a:lnTo>
                    <a:lnTo>
                      <a:pt x="2824" y="966"/>
                    </a:lnTo>
                    <a:lnTo>
                      <a:pt x="2820" y="965"/>
                    </a:lnTo>
                    <a:lnTo>
                      <a:pt x="2788" y="969"/>
                    </a:lnTo>
                    <a:lnTo>
                      <a:pt x="2786" y="16"/>
                    </a:lnTo>
                    <a:lnTo>
                      <a:pt x="2396" y="14"/>
                    </a:lnTo>
                    <a:lnTo>
                      <a:pt x="1865" y="7"/>
                    </a:lnTo>
                    <a:lnTo>
                      <a:pt x="1600" y="0"/>
                    </a:lnTo>
                    <a:lnTo>
                      <a:pt x="1600" y="0"/>
                    </a:lnTo>
                    <a:lnTo>
                      <a:pt x="1584" y="0"/>
                    </a:lnTo>
                    <a:lnTo>
                      <a:pt x="1583" y="16"/>
                    </a:lnTo>
                    <a:lnTo>
                      <a:pt x="1512" y="2227"/>
                    </a:lnTo>
                    <a:lnTo>
                      <a:pt x="1037" y="2212"/>
                    </a:lnTo>
                    <a:lnTo>
                      <a:pt x="476" y="2188"/>
                    </a:lnTo>
                    <a:lnTo>
                      <a:pt x="0" y="2162"/>
                    </a:lnTo>
                    <a:lnTo>
                      <a:pt x="7" y="2179"/>
                    </a:lnTo>
                    <a:lnTo>
                      <a:pt x="11" y="2208"/>
                    </a:lnTo>
                    <a:lnTo>
                      <a:pt x="23" y="2228"/>
                    </a:lnTo>
                    <a:lnTo>
                      <a:pt x="19" y="2232"/>
                    </a:lnTo>
                    <a:lnTo>
                      <a:pt x="24" y="2236"/>
                    </a:lnTo>
                    <a:lnTo>
                      <a:pt x="31" y="2238"/>
                    </a:lnTo>
                    <a:lnTo>
                      <a:pt x="37" y="2242"/>
                    </a:lnTo>
                    <a:lnTo>
                      <a:pt x="60" y="2270"/>
                    </a:lnTo>
                    <a:lnTo>
                      <a:pt x="65" y="2271"/>
                    </a:lnTo>
                    <a:lnTo>
                      <a:pt x="84" y="2270"/>
                    </a:lnTo>
                    <a:lnTo>
                      <a:pt x="103" y="2280"/>
                    </a:lnTo>
                    <a:lnTo>
                      <a:pt x="117" y="2295"/>
                    </a:lnTo>
                    <a:lnTo>
                      <a:pt x="128" y="2314"/>
                    </a:lnTo>
                    <a:lnTo>
                      <a:pt x="136" y="2333"/>
                    </a:lnTo>
                    <a:lnTo>
                      <a:pt x="145" y="2368"/>
                    </a:lnTo>
                    <a:lnTo>
                      <a:pt x="149" y="2376"/>
                    </a:lnTo>
                    <a:lnTo>
                      <a:pt x="165" y="2397"/>
                    </a:lnTo>
                    <a:lnTo>
                      <a:pt x="169" y="2406"/>
                    </a:lnTo>
                    <a:lnTo>
                      <a:pt x="173" y="2417"/>
                    </a:lnTo>
                    <a:lnTo>
                      <a:pt x="188" y="2428"/>
                    </a:lnTo>
                    <a:lnTo>
                      <a:pt x="191" y="2432"/>
                    </a:lnTo>
                    <a:lnTo>
                      <a:pt x="198" y="2436"/>
                    </a:lnTo>
                    <a:lnTo>
                      <a:pt x="215" y="2442"/>
                    </a:lnTo>
                    <a:lnTo>
                      <a:pt x="236" y="2455"/>
                    </a:lnTo>
                    <a:lnTo>
                      <a:pt x="246" y="2457"/>
                    </a:lnTo>
                    <a:lnTo>
                      <a:pt x="254" y="2460"/>
                    </a:lnTo>
                    <a:lnTo>
                      <a:pt x="274" y="2475"/>
                    </a:lnTo>
                    <a:lnTo>
                      <a:pt x="280" y="2481"/>
                    </a:lnTo>
                    <a:lnTo>
                      <a:pt x="285" y="2489"/>
                    </a:lnTo>
                    <a:lnTo>
                      <a:pt x="288" y="2499"/>
                    </a:lnTo>
                    <a:lnTo>
                      <a:pt x="307" y="2512"/>
                    </a:lnTo>
                    <a:lnTo>
                      <a:pt x="314" y="2519"/>
                    </a:lnTo>
                    <a:lnTo>
                      <a:pt x="347" y="2562"/>
                    </a:lnTo>
                    <a:lnTo>
                      <a:pt x="350" y="2572"/>
                    </a:lnTo>
                    <a:lnTo>
                      <a:pt x="352" y="2575"/>
                    </a:lnTo>
                    <a:lnTo>
                      <a:pt x="382" y="2596"/>
                    </a:lnTo>
                    <a:lnTo>
                      <a:pt x="392" y="2602"/>
                    </a:lnTo>
                    <a:lnTo>
                      <a:pt x="403" y="2616"/>
                    </a:lnTo>
                    <a:lnTo>
                      <a:pt x="426" y="2635"/>
                    </a:lnTo>
                    <a:lnTo>
                      <a:pt x="430" y="2645"/>
                    </a:lnTo>
                    <a:lnTo>
                      <a:pt x="437" y="2667"/>
                    </a:lnTo>
                    <a:lnTo>
                      <a:pt x="448" y="2674"/>
                    </a:lnTo>
                    <a:lnTo>
                      <a:pt x="462" y="2692"/>
                    </a:lnTo>
                    <a:lnTo>
                      <a:pt x="495" y="2721"/>
                    </a:lnTo>
                    <a:lnTo>
                      <a:pt x="513" y="2745"/>
                    </a:lnTo>
                    <a:lnTo>
                      <a:pt x="524" y="2749"/>
                    </a:lnTo>
                    <a:lnTo>
                      <a:pt x="551" y="2764"/>
                    </a:lnTo>
                    <a:lnTo>
                      <a:pt x="557" y="2772"/>
                    </a:lnTo>
                    <a:lnTo>
                      <a:pt x="561" y="2769"/>
                    </a:lnTo>
                    <a:lnTo>
                      <a:pt x="564" y="2767"/>
                    </a:lnTo>
                    <a:lnTo>
                      <a:pt x="569" y="2768"/>
                    </a:lnTo>
                    <a:lnTo>
                      <a:pt x="582" y="2774"/>
                    </a:lnTo>
                    <a:lnTo>
                      <a:pt x="586" y="2781"/>
                    </a:lnTo>
                    <a:lnTo>
                      <a:pt x="592" y="2782"/>
                    </a:lnTo>
                    <a:lnTo>
                      <a:pt x="597" y="2785"/>
                    </a:lnTo>
                    <a:lnTo>
                      <a:pt x="602" y="2794"/>
                    </a:lnTo>
                    <a:lnTo>
                      <a:pt x="606" y="2790"/>
                    </a:lnTo>
                    <a:lnTo>
                      <a:pt x="629" y="2821"/>
                    </a:lnTo>
                    <a:lnTo>
                      <a:pt x="635" y="2824"/>
                    </a:lnTo>
                    <a:lnTo>
                      <a:pt x="642" y="2826"/>
                    </a:lnTo>
                    <a:lnTo>
                      <a:pt x="653" y="2831"/>
                    </a:lnTo>
                    <a:lnTo>
                      <a:pt x="663" y="2841"/>
                    </a:lnTo>
                    <a:lnTo>
                      <a:pt x="670" y="2852"/>
                    </a:lnTo>
                    <a:lnTo>
                      <a:pt x="671" y="2857"/>
                    </a:lnTo>
                    <a:lnTo>
                      <a:pt x="672" y="2867"/>
                    </a:lnTo>
                    <a:lnTo>
                      <a:pt x="673" y="2868"/>
                    </a:lnTo>
                    <a:lnTo>
                      <a:pt x="688" y="2871"/>
                    </a:lnTo>
                    <a:lnTo>
                      <a:pt x="693" y="2874"/>
                    </a:lnTo>
                    <a:lnTo>
                      <a:pt x="696" y="2881"/>
                    </a:lnTo>
                    <a:lnTo>
                      <a:pt x="708" y="2896"/>
                    </a:lnTo>
                    <a:lnTo>
                      <a:pt x="714" y="2909"/>
                    </a:lnTo>
                    <a:lnTo>
                      <a:pt x="715" y="2914"/>
                    </a:lnTo>
                    <a:lnTo>
                      <a:pt x="715" y="2926"/>
                    </a:lnTo>
                    <a:lnTo>
                      <a:pt x="722" y="2931"/>
                    </a:lnTo>
                    <a:lnTo>
                      <a:pt x="725" y="2936"/>
                    </a:lnTo>
                    <a:lnTo>
                      <a:pt x="723" y="2944"/>
                    </a:lnTo>
                    <a:lnTo>
                      <a:pt x="721" y="2949"/>
                    </a:lnTo>
                    <a:lnTo>
                      <a:pt x="721" y="2952"/>
                    </a:lnTo>
                    <a:lnTo>
                      <a:pt x="726" y="2960"/>
                    </a:lnTo>
                    <a:lnTo>
                      <a:pt x="726" y="2967"/>
                    </a:lnTo>
                    <a:lnTo>
                      <a:pt x="725" y="2977"/>
                    </a:lnTo>
                    <a:lnTo>
                      <a:pt x="725" y="2977"/>
                    </a:lnTo>
                    <a:lnTo>
                      <a:pt x="729" y="2983"/>
                    </a:lnTo>
                    <a:lnTo>
                      <a:pt x="735" y="2988"/>
                    </a:lnTo>
                    <a:lnTo>
                      <a:pt x="740" y="2994"/>
                    </a:lnTo>
                    <a:lnTo>
                      <a:pt x="740" y="2999"/>
                    </a:lnTo>
                    <a:lnTo>
                      <a:pt x="741" y="3007"/>
                    </a:lnTo>
                    <a:lnTo>
                      <a:pt x="750" y="3013"/>
                    </a:lnTo>
                    <a:lnTo>
                      <a:pt x="756" y="3027"/>
                    </a:lnTo>
                    <a:lnTo>
                      <a:pt x="761" y="3042"/>
                    </a:lnTo>
                    <a:lnTo>
                      <a:pt x="767" y="3051"/>
                    </a:lnTo>
                    <a:lnTo>
                      <a:pt x="775" y="3056"/>
                    </a:lnTo>
                    <a:lnTo>
                      <a:pt x="780" y="3062"/>
                    </a:lnTo>
                    <a:lnTo>
                      <a:pt x="788" y="3080"/>
                    </a:lnTo>
                    <a:lnTo>
                      <a:pt x="794" y="3089"/>
                    </a:lnTo>
                    <a:lnTo>
                      <a:pt x="795" y="3102"/>
                    </a:lnTo>
                    <a:lnTo>
                      <a:pt x="793" y="3121"/>
                    </a:lnTo>
                    <a:lnTo>
                      <a:pt x="791" y="3134"/>
                    </a:lnTo>
                    <a:lnTo>
                      <a:pt x="784" y="3152"/>
                    </a:lnTo>
                    <a:lnTo>
                      <a:pt x="783" y="3161"/>
                    </a:lnTo>
                    <a:lnTo>
                      <a:pt x="783" y="3171"/>
                    </a:lnTo>
                    <a:lnTo>
                      <a:pt x="790" y="3197"/>
                    </a:lnTo>
                    <a:lnTo>
                      <a:pt x="790" y="3203"/>
                    </a:lnTo>
                    <a:lnTo>
                      <a:pt x="789" y="3211"/>
                    </a:lnTo>
                    <a:lnTo>
                      <a:pt x="790" y="3214"/>
                    </a:lnTo>
                    <a:lnTo>
                      <a:pt x="797" y="3225"/>
                    </a:lnTo>
                    <a:lnTo>
                      <a:pt x="798" y="3229"/>
                    </a:lnTo>
                    <a:lnTo>
                      <a:pt x="807" y="3242"/>
                    </a:lnTo>
                    <a:lnTo>
                      <a:pt x="812" y="3267"/>
                    </a:lnTo>
                    <a:lnTo>
                      <a:pt x="819" y="3275"/>
                    </a:lnTo>
                    <a:lnTo>
                      <a:pt x="825" y="3281"/>
                    </a:lnTo>
                    <a:lnTo>
                      <a:pt x="833" y="3291"/>
                    </a:lnTo>
                    <a:lnTo>
                      <a:pt x="836" y="3313"/>
                    </a:lnTo>
                    <a:lnTo>
                      <a:pt x="846" y="3337"/>
                    </a:lnTo>
                    <a:lnTo>
                      <a:pt x="847" y="3350"/>
                    </a:lnTo>
                    <a:lnTo>
                      <a:pt x="852" y="3356"/>
                    </a:lnTo>
                    <a:lnTo>
                      <a:pt x="871" y="3370"/>
                    </a:lnTo>
                    <a:lnTo>
                      <a:pt x="879" y="3380"/>
                    </a:lnTo>
                    <a:lnTo>
                      <a:pt x="883" y="3390"/>
                    </a:lnTo>
                    <a:lnTo>
                      <a:pt x="885" y="3391"/>
                    </a:lnTo>
                    <a:lnTo>
                      <a:pt x="923" y="3419"/>
                    </a:lnTo>
                    <a:lnTo>
                      <a:pt x="926" y="3417"/>
                    </a:lnTo>
                    <a:lnTo>
                      <a:pt x="943" y="3418"/>
                    </a:lnTo>
                    <a:lnTo>
                      <a:pt x="956" y="3422"/>
                    </a:lnTo>
                    <a:lnTo>
                      <a:pt x="964" y="3432"/>
                    </a:lnTo>
                    <a:lnTo>
                      <a:pt x="982" y="3448"/>
                    </a:lnTo>
                    <a:lnTo>
                      <a:pt x="988" y="3464"/>
                    </a:lnTo>
                    <a:lnTo>
                      <a:pt x="1001" y="3480"/>
                    </a:lnTo>
                    <a:lnTo>
                      <a:pt x="1009" y="3487"/>
                    </a:lnTo>
                    <a:lnTo>
                      <a:pt x="1024" y="3496"/>
                    </a:lnTo>
                    <a:lnTo>
                      <a:pt x="1044" y="3519"/>
                    </a:lnTo>
                    <a:lnTo>
                      <a:pt x="1059" y="3528"/>
                    </a:lnTo>
                    <a:lnTo>
                      <a:pt x="1096" y="3542"/>
                    </a:lnTo>
                    <a:lnTo>
                      <a:pt x="1123" y="3549"/>
                    </a:lnTo>
                    <a:lnTo>
                      <a:pt x="1154" y="3552"/>
                    </a:lnTo>
                    <a:lnTo>
                      <a:pt x="1161" y="3556"/>
                    </a:lnTo>
                    <a:lnTo>
                      <a:pt x="1167" y="3562"/>
                    </a:lnTo>
                    <a:lnTo>
                      <a:pt x="1170" y="3570"/>
                    </a:lnTo>
                    <a:lnTo>
                      <a:pt x="1167" y="3578"/>
                    </a:lnTo>
                    <a:lnTo>
                      <a:pt x="1175" y="3581"/>
                    </a:lnTo>
                    <a:lnTo>
                      <a:pt x="1195" y="3600"/>
                    </a:lnTo>
                    <a:lnTo>
                      <a:pt x="1205" y="3606"/>
                    </a:lnTo>
                    <a:lnTo>
                      <a:pt x="1241" y="3616"/>
                    </a:lnTo>
                    <a:lnTo>
                      <a:pt x="1251" y="3615"/>
                    </a:lnTo>
                    <a:lnTo>
                      <a:pt x="1260" y="3618"/>
                    </a:lnTo>
                    <a:lnTo>
                      <a:pt x="1266" y="3624"/>
                    </a:lnTo>
                    <a:lnTo>
                      <a:pt x="1270" y="3634"/>
                    </a:lnTo>
                    <a:lnTo>
                      <a:pt x="1290" y="3655"/>
                    </a:lnTo>
                    <a:lnTo>
                      <a:pt x="1317" y="3671"/>
                    </a:lnTo>
                    <a:lnTo>
                      <a:pt x="1330" y="3683"/>
                    </a:lnTo>
                    <a:lnTo>
                      <a:pt x="1330" y="3682"/>
                    </a:lnTo>
                    <a:lnTo>
                      <a:pt x="1335" y="3676"/>
                    </a:lnTo>
                    <a:lnTo>
                      <a:pt x="1348" y="3674"/>
                    </a:lnTo>
                    <a:lnTo>
                      <a:pt x="1352" y="3682"/>
                    </a:lnTo>
                    <a:lnTo>
                      <a:pt x="1370" y="3677"/>
                    </a:lnTo>
                    <a:lnTo>
                      <a:pt x="1364" y="3695"/>
                    </a:lnTo>
                    <a:lnTo>
                      <a:pt x="1389" y="3696"/>
                    </a:lnTo>
                    <a:lnTo>
                      <a:pt x="1412" y="3703"/>
                    </a:lnTo>
                    <a:lnTo>
                      <a:pt x="1426" y="3705"/>
                    </a:lnTo>
                    <a:lnTo>
                      <a:pt x="1432" y="3702"/>
                    </a:lnTo>
                    <a:lnTo>
                      <a:pt x="1437" y="3692"/>
                    </a:lnTo>
                    <a:lnTo>
                      <a:pt x="1440" y="3672"/>
                    </a:lnTo>
                    <a:lnTo>
                      <a:pt x="1447" y="3670"/>
                    </a:lnTo>
                    <a:lnTo>
                      <a:pt x="1451" y="3660"/>
                    </a:lnTo>
                    <a:lnTo>
                      <a:pt x="1456" y="3655"/>
                    </a:lnTo>
                    <a:lnTo>
                      <a:pt x="1477" y="3644"/>
                    </a:lnTo>
                    <a:lnTo>
                      <a:pt x="1480" y="3640"/>
                    </a:lnTo>
                    <a:lnTo>
                      <a:pt x="1493" y="3615"/>
                    </a:lnTo>
                    <a:lnTo>
                      <a:pt x="1506" y="3603"/>
                    </a:lnTo>
                    <a:lnTo>
                      <a:pt x="1514" y="3608"/>
                    </a:lnTo>
                    <a:lnTo>
                      <a:pt x="1538" y="3592"/>
                    </a:lnTo>
                    <a:lnTo>
                      <a:pt x="1540" y="3592"/>
                    </a:lnTo>
                    <a:lnTo>
                      <a:pt x="1535" y="3588"/>
                    </a:lnTo>
                    <a:lnTo>
                      <a:pt x="1530" y="3581"/>
                    </a:lnTo>
                    <a:lnTo>
                      <a:pt x="1531" y="3570"/>
                    </a:lnTo>
                    <a:lnTo>
                      <a:pt x="1537" y="3551"/>
                    </a:lnTo>
                    <a:lnTo>
                      <a:pt x="1538" y="3544"/>
                    </a:lnTo>
                    <a:lnTo>
                      <a:pt x="1540" y="3534"/>
                    </a:lnTo>
                    <a:lnTo>
                      <a:pt x="1545" y="3529"/>
                    </a:lnTo>
                    <a:lnTo>
                      <a:pt x="1556" y="3522"/>
                    </a:lnTo>
                    <a:lnTo>
                      <a:pt x="1555" y="3520"/>
                    </a:lnTo>
                    <a:lnTo>
                      <a:pt x="1557" y="3512"/>
                    </a:lnTo>
                    <a:lnTo>
                      <a:pt x="1560" y="3507"/>
                    </a:lnTo>
                    <a:lnTo>
                      <a:pt x="1560" y="3505"/>
                    </a:lnTo>
                    <a:lnTo>
                      <a:pt x="1558" y="3493"/>
                    </a:lnTo>
                    <a:lnTo>
                      <a:pt x="1560" y="3481"/>
                    </a:lnTo>
                    <a:lnTo>
                      <a:pt x="1566" y="3472"/>
                    </a:lnTo>
                    <a:lnTo>
                      <a:pt x="1580" y="3435"/>
                    </a:lnTo>
                    <a:lnTo>
                      <a:pt x="1585" y="3432"/>
                    </a:lnTo>
                    <a:lnTo>
                      <a:pt x="1582" y="3422"/>
                    </a:lnTo>
                    <a:lnTo>
                      <a:pt x="1587" y="3420"/>
                    </a:lnTo>
                    <a:lnTo>
                      <a:pt x="1585" y="3412"/>
                    </a:lnTo>
                    <a:lnTo>
                      <a:pt x="1596" y="3406"/>
                    </a:lnTo>
                    <a:lnTo>
                      <a:pt x="1611" y="3379"/>
                    </a:lnTo>
                    <a:lnTo>
                      <a:pt x="1624" y="3356"/>
                    </a:lnTo>
                    <a:lnTo>
                      <a:pt x="1629" y="3341"/>
                    </a:lnTo>
                    <a:lnTo>
                      <a:pt x="1634" y="3335"/>
                    </a:lnTo>
                    <a:lnTo>
                      <a:pt x="1657" y="3335"/>
                    </a:lnTo>
                    <a:lnTo>
                      <a:pt x="1663" y="3334"/>
                    </a:lnTo>
                    <a:lnTo>
                      <a:pt x="1677" y="3326"/>
                    </a:lnTo>
                    <a:lnTo>
                      <a:pt x="1689" y="3322"/>
                    </a:lnTo>
                    <a:lnTo>
                      <a:pt x="1695" y="3325"/>
                    </a:lnTo>
                    <a:lnTo>
                      <a:pt x="1697" y="3327"/>
                    </a:lnTo>
                    <a:lnTo>
                      <a:pt x="1697" y="3326"/>
                    </a:lnTo>
                    <a:lnTo>
                      <a:pt x="1702" y="3319"/>
                    </a:lnTo>
                    <a:lnTo>
                      <a:pt x="1710" y="3316"/>
                    </a:lnTo>
                    <a:lnTo>
                      <a:pt x="1754" y="3320"/>
                    </a:lnTo>
                    <a:lnTo>
                      <a:pt x="1762" y="3308"/>
                    </a:lnTo>
                    <a:lnTo>
                      <a:pt x="1763" y="3305"/>
                    </a:lnTo>
                    <a:lnTo>
                      <a:pt x="1764" y="3293"/>
                    </a:lnTo>
                    <a:lnTo>
                      <a:pt x="1768" y="3284"/>
                    </a:lnTo>
                    <a:lnTo>
                      <a:pt x="1773" y="3279"/>
                    </a:lnTo>
                    <a:lnTo>
                      <a:pt x="1782" y="3277"/>
                    </a:lnTo>
                    <a:lnTo>
                      <a:pt x="1786" y="3269"/>
                    </a:lnTo>
                    <a:lnTo>
                      <a:pt x="1795" y="3263"/>
                    </a:lnTo>
                    <a:lnTo>
                      <a:pt x="1809" y="3269"/>
                    </a:lnTo>
                    <a:lnTo>
                      <a:pt x="1817" y="3276"/>
                    </a:lnTo>
                    <a:lnTo>
                      <a:pt x="1829" y="3273"/>
                    </a:lnTo>
                    <a:lnTo>
                      <a:pt x="1831" y="3286"/>
                    </a:lnTo>
                    <a:lnTo>
                      <a:pt x="1833" y="3287"/>
                    </a:lnTo>
                    <a:lnTo>
                      <a:pt x="1850" y="3289"/>
                    </a:lnTo>
                    <a:lnTo>
                      <a:pt x="1869" y="3301"/>
                    </a:lnTo>
                    <a:lnTo>
                      <a:pt x="1875" y="3305"/>
                    </a:lnTo>
                    <a:lnTo>
                      <a:pt x="1887" y="3311"/>
                    </a:lnTo>
                    <a:lnTo>
                      <a:pt x="1927" y="3308"/>
                    </a:lnTo>
                    <a:lnTo>
                      <a:pt x="1936" y="3310"/>
                    </a:lnTo>
                    <a:lnTo>
                      <a:pt x="1943" y="3303"/>
                    </a:lnTo>
                    <a:lnTo>
                      <a:pt x="1957" y="3309"/>
                    </a:lnTo>
                    <a:lnTo>
                      <a:pt x="1965" y="3315"/>
                    </a:lnTo>
                    <a:lnTo>
                      <a:pt x="1968" y="3314"/>
                    </a:lnTo>
                    <a:lnTo>
                      <a:pt x="1981" y="3308"/>
                    </a:lnTo>
                    <a:lnTo>
                      <a:pt x="1987" y="3309"/>
                    </a:lnTo>
                    <a:lnTo>
                      <a:pt x="1996" y="3312"/>
                    </a:lnTo>
                    <a:lnTo>
                      <a:pt x="2007" y="3312"/>
                    </a:lnTo>
                    <a:lnTo>
                      <a:pt x="2012" y="3308"/>
                    </a:lnTo>
                    <a:lnTo>
                      <a:pt x="2023" y="3310"/>
                    </a:lnTo>
                    <a:lnTo>
                      <a:pt x="2025" y="3317"/>
                    </a:lnTo>
                    <a:lnTo>
                      <a:pt x="2092" y="3328"/>
                    </a:lnTo>
                    <a:lnTo>
                      <a:pt x="2112" y="3325"/>
                    </a:lnTo>
                    <a:lnTo>
                      <a:pt x="2116" y="3324"/>
                    </a:lnTo>
                    <a:lnTo>
                      <a:pt x="2118" y="3322"/>
                    </a:lnTo>
                    <a:lnTo>
                      <a:pt x="2121" y="3312"/>
                    </a:lnTo>
                    <a:lnTo>
                      <a:pt x="2126" y="3304"/>
                    </a:lnTo>
                    <a:lnTo>
                      <a:pt x="2138" y="3310"/>
                    </a:lnTo>
                    <a:lnTo>
                      <a:pt x="2142" y="3315"/>
                    </a:lnTo>
                    <a:lnTo>
                      <a:pt x="2144" y="3324"/>
                    </a:lnTo>
                    <a:lnTo>
                      <a:pt x="2142" y="3330"/>
                    </a:lnTo>
                    <a:lnTo>
                      <a:pt x="2142" y="3330"/>
                    </a:lnTo>
                    <a:lnTo>
                      <a:pt x="2150" y="3324"/>
                    </a:lnTo>
                    <a:lnTo>
                      <a:pt x="2161" y="3320"/>
                    </a:lnTo>
                    <a:lnTo>
                      <a:pt x="2170" y="3324"/>
                    </a:lnTo>
                    <a:lnTo>
                      <a:pt x="2174" y="3331"/>
                    </a:lnTo>
                    <a:lnTo>
                      <a:pt x="2177" y="3332"/>
                    </a:lnTo>
                    <a:lnTo>
                      <a:pt x="2183" y="3330"/>
                    </a:lnTo>
                    <a:lnTo>
                      <a:pt x="2202" y="3320"/>
                    </a:lnTo>
                    <a:lnTo>
                      <a:pt x="2195" y="3342"/>
                    </a:lnTo>
                    <a:lnTo>
                      <a:pt x="2196" y="3346"/>
                    </a:lnTo>
                    <a:lnTo>
                      <a:pt x="2198" y="3351"/>
                    </a:lnTo>
                    <a:lnTo>
                      <a:pt x="2205" y="3362"/>
                    </a:lnTo>
                    <a:lnTo>
                      <a:pt x="2215" y="3386"/>
                    </a:lnTo>
                    <a:lnTo>
                      <a:pt x="2220" y="3390"/>
                    </a:lnTo>
                    <a:lnTo>
                      <a:pt x="2232" y="3390"/>
                    </a:lnTo>
                    <a:lnTo>
                      <a:pt x="2242" y="3396"/>
                    </a:lnTo>
                    <a:lnTo>
                      <a:pt x="2239" y="3413"/>
                    </a:lnTo>
                    <a:lnTo>
                      <a:pt x="2251" y="3407"/>
                    </a:lnTo>
                    <a:lnTo>
                      <a:pt x="2265" y="3405"/>
                    </a:lnTo>
                    <a:lnTo>
                      <a:pt x="2277" y="3416"/>
                    </a:lnTo>
                    <a:lnTo>
                      <a:pt x="2277" y="3434"/>
                    </a:lnTo>
                    <a:lnTo>
                      <a:pt x="2273" y="3448"/>
                    </a:lnTo>
                    <a:lnTo>
                      <a:pt x="2275" y="3451"/>
                    </a:lnTo>
                    <a:lnTo>
                      <a:pt x="2285" y="3455"/>
                    </a:lnTo>
                    <a:lnTo>
                      <a:pt x="2289" y="3458"/>
                    </a:lnTo>
                    <a:lnTo>
                      <a:pt x="2297" y="3468"/>
                    </a:lnTo>
                    <a:lnTo>
                      <a:pt x="2308" y="3474"/>
                    </a:lnTo>
                    <a:lnTo>
                      <a:pt x="2352" y="3489"/>
                    </a:lnTo>
                    <a:lnTo>
                      <a:pt x="2357" y="3503"/>
                    </a:lnTo>
                    <a:lnTo>
                      <a:pt x="2360" y="3522"/>
                    </a:lnTo>
                    <a:lnTo>
                      <a:pt x="2365" y="3530"/>
                    </a:lnTo>
                    <a:lnTo>
                      <a:pt x="2372" y="3535"/>
                    </a:lnTo>
                    <a:lnTo>
                      <a:pt x="2404" y="3551"/>
                    </a:lnTo>
                    <a:lnTo>
                      <a:pt x="2415" y="3560"/>
                    </a:lnTo>
                    <a:lnTo>
                      <a:pt x="2426" y="3574"/>
                    </a:lnTo>
                    <a:lnTo>
                      <a:pt x="2445" y="3583"/>
                    </a:lnTo>
                    <a:lnTo>
                      <a:pt x="2456" y="3592"/>
                    </a:lnTo>
                    <a:lnTo>
                      <a:pt x="2462" y="3599"/>
                    </a:lnTo>
                    <a:lnTo>
                      <a:pt x="2473" y="3620"/>
                    </a:lnTo>
                    <a:lnTo>
                      <a:pt x="2470" y="3631"/>
                    </a:lnTo>
                    <a:lnTo>
                      <a:pt x="2471" y="3633"/>
                    </a:lnTo>
                    <a:lnTo>
                      <a:pt x="2494" y="3654"/>
                    </a:lnTo>
                    <a:lnTo>
                      <a:pt x="2495" y="3656"/>
                    </a:lnTo>
                    <a:lnTo>
                      <a:pt x="2510" y="3660"/>
                    </a:lnTo>
                    <a:lnTo>
                      <a:pt x="2516" y="3673"/>
                    </a:lnTo>
                    <a:lnTo>
                      <a:pt x="2519" y="3700"/>
                    </a:lnTo>
                    <a:lnTo>
                      <a:pt x="2528" y="3721"/>
                    </a:lnTo>
                    <a:lnTo>
                      <a:pt x="2530" y="3733"/>
                    </a:lnTo>
                    <a:lnTo>
                      <a:pt x="2527" y="3741"/>
                    </a:lnTo>
                    <a:lnTo>
                      <a:pt x="2528" y="3743"/>
                    </a:lnTo>
                    <a:lnTo>
                      <a:pt x="2531" y="3749"/>
                    </a:lnTo>
                    <a:lnTo>
                      <a:pt x="2532" y="3760"/>
                    </a:lnTo>
                    <a:lnTo>
                      <a:pt x="2536" y="3763"/>
                    </a:lnTo>
                    <a:lnTo>
                      <a:pt x="2544" y="3773"/>
                    </a:lnTo>
                    <a:lnTo>
                      <a:pt x="2546" y="3778"/>
                    </a:lnTo>
                    <a:lnTo>
                      <a:pt x="2555" y="3784"/>
                    </a:lnTo>
                    <a:lnTo>
                      <a:pt x="2559" y="3794"/>
                    </a:lnTo>
                    <a:lnTo>
                      <a:pt x="2557" y="3797"/>
                    </a:lnTo>
                    <a:lnTo>
                      <a:pt x="2562" y="3798"/>
                    </a:lnTo>
                    <a:lnTo>
                      <a:pt x="2567" y="3802"/>
                    </a:lnTo>
                    <a:lnTo>
                      <a:pt x="2569" y="3804"/>
                    </a:lnTo>
                    <a:lnTo>
                      <a:pt x="2577" y="3820"/>
                    </a:lnTo>
                    <a:lnTo>
                      <a:pt x="2588" y="3868"/>
                    </a:lnTo>
                    <a:lnTo>
                      <a:pt x="2592" y="3877"/>
                    </a:lnTo>
                    <a:lnTo>
                      <a:pt x="2609" y="3899"/>
                    </a:lnTo>
                    <a:lnTo>
                      <a:pt x="2609" y="3906"/>
                    </a:lnTo>
                    <a:lnTo>
                      <a:pt x="2610" y="3907"/>
                    </a:lnTo>
                    <a:lnTo>
                      <a:pt x="2619" y="3912"/>
                    </a:lnTo>
                    <a:lnTo>
                      <a:pt x="2627" y="3917"/>
                    </a:lnTo>
                    <a:lnTo>
                      <a:pt x="2630" y="3926"/>
                    </a:lnTo>
                    <a:lnTo>
                      <a:pt x="2629" y="3939"/>
                    </a:lnTo>
                    <a:lnTo>
                      <a:pt x="2629" y="3942"/>
                    </a:lnTo>
                    <a:lnTo>
                      <a:pt x="2633" y="3949"/>
                    </a:lnTo>
                    <a:lnTo>
                      <a:pt x="2641" y="3954"/>
                    </a:lnTo>
                    <a:lnTo>
                      <a:pt x="2657" y="3960"/>
                    </a:lnTo>
                    <a:lnTo>
                      <a:pt x="2655" y="3971"/>
                    </a:lnTo>
                    <a:lnTo>
                      <a:pt x="2658" y="3975"/>
                    </a:lnTo>
                    <a:lnTo>
                      <a:pt x="2647" y="3980"/>
                    </a:lnTo>
                    <a:lnTo>
                      <a:pt x="2649" y="3982"/>
                    </a:lnTo>
                    <a:lnTo>
                      <a:pt x="2654" y="3987"/>
                    </a:lnTo>
                    <a:lnTo>
                      <a:pt x="2656" y="3993"/>
                    </a:lnTo>
                    <a:lnTo>
                      <a:pt x="2658" y="4011"/>
                    </a:lnTo>
                    <a:lnTo>
                      <a:pt x="2661" y="4026"/>
                    </a:lnTo>
                    <a:lnTo>
                      <a:pt x="2673" y="4041"/>
                    </a:lnTo>
                    <a:lnTo>
                      <a:pt x="2681" y="4056"/>
                    </a:lnTo>
                    <a:lnTo>
                      <a:pt x="2681" y="4066"/>
                    </a:lnTo>
                    <a:lnTo>
                      <a:pt x="2679" y="4074"/>
                    </a:lnTo>
                    <a:lnTo>
                      <a:pt x="2681" y="4079"/>
                    </a:lnTo>
                    <a:lnTo>
                      <a:pt x="2688" y="4086"/>
                    </a:lnTo>
                    <a:lnTo>
                      <a:pt x="2693" y="4090"/>
                    </a:lnTo>
                    <a:lnTo>
                      <a:pt x="2711" y="4094"/>
                    </a:lnTo>
                    <a:lnTo>
                      <a:pt x="2714" y="4102"/>
                    </a:lnTo>
                    <a:lnTo>
                      <a:pt x="2716" y="4114"/>
                    </a:lnTo>
                    <a:lnTo>
                      <a:pt x="2723" y="4115"/>
                    </a:lnTo>
                    <a:lnTo>
                      <a:pt x="2768" y="4139"/>
                    </a:lnTo>
                    <a:lnTo>
                      <a:pt x="2778" y="4150"/>
                    </a:lnTo>
                    <a:lnTo>
                      <a:pt x="2781" y="4161"/>
                    </a:lnTo>
                    <a:lnTo>
                      <a:pt x="2782" y="4169"/>
                    </a:lnTo>
                    <a:lnTo>
                      <a:pt x="2793" y="4179"/>
                    </a:lnTo>
                    <a:lnTo>
                      <a:pt x="2799" y="4181"/>
                    </a:lnTo>
                    <a:lnTo>
                      <a:pt x="2797" y="4195"/>
                    </a:lnTo>
                    <a:lnTo>
                      <a:pt x="2802" y="4207"/>
                    </a:lnTo>
                    <a:lnTo>
                      <a:pt x="2810" y="4218"/>
                    </a:lnTo>
                    <a:lnTo>
                      <a:pt x="2814" y="4219"/>
                    </a:lnTo>
                    <a:lnTo>
                      <a:pt x="2826" y="4222"/>
                    </a:lnTo>
                    <a:lnTo>
                      <a:pt x="2838" y="4231"/>
                    </a:lnTo>
                    <a:lnTo>
                      <a:pt x="2831" y="4241"/>
                    </a:lnTo>
                    <a:lnTo>
                      <a:pt x="2833" y="4243"/>
                    </a:lnTo>
                    <a:lnTo>
                      <a:pt x="2839" y="4252"/>
                    </a:lnTo>
                    <a:lnTo>
                      <a:pt x="2845" y="4257"/>
                    </a:lnTo>
                    <a:lnTo>
                      <a:pt x="2853" y="4261"/>
                    </a:lnTo>
                    <a:lnTo>
                      <a:pt x="2857" y="4269"/>
                    </a:lnTo>
                    <a:lnTo>
                      <a:pt x="2851" y="4283"/>
                    </a:lnTo>
                    <a:lnTo>
                      <a:pt x="2851" y="4283"/>
                    </a:lnTo>
                    <a:lnTo>
                      <a:pt x="2858" y="4288"/>
                    </a:lnTo>
                    <a:lnTo>
                      <a:pt x="2863" y="4296"/>
                    </a:lnTo>
                    <a:lnTo>
                      <a:pt x="2864" y="4302"/>
                    </a:lnTo>
                    <a:lnTo>
                      <a:pt x="2863" y="4312"/>
                    </a:lnTo>
                    <a:lnTo>
                      <a:pt x="2875" y="4324"/>
                    </a:lnTo>
                    <a:lnTo>
                      <a:pt x="2883" y="4326"/>
                    </a:lnTo>
                    <a:lnTo>
                      <a:pt x="2892" y="4334"/>
                    </a:lnTo>
                    <a:lnTo>
                      <a:pt x="2899" y="4345"/>
                    </a:lnTo>
                    <a:lnTo>
                      <a:pt x="2916" y="4353"/>
                    </a:lnTo>
                    <a:lnTo>
                      <a:pt x="2918" y="4359"/>
                    </a:lnTo>
                    <a:lnTo>
                      <a:pt x="2921" y="4369"/>
                    </a:lnTo>
                    <a:lnTo>
                      <a:pt x="2924" y="4371"/>
                    </a:lnTo>
                    <a:lnTo>
                      <a:pt x="2930" y="4381"/>
                    </a:lnTo>
                    <a:lnTo>
                      <a:pt x="2946" y="4381"/>
                    </a:lnTo>
                    <a:lnTo>
                      <a:pt x="2952" y="4388"/>
                    </a:lnTo>
                    <a:lnTo>
                      <a:pt x="2955" y="4394"/>
                    </a:lnTo>
                    <a:lnTo>
                      <a:pt x="2962" y="4390"/>
                    </a:lnTo>
                    <a:lnTo>
                      <a:pt x="2972" y="4387"/>
                    </a:lnTo>
                    <a:lnTo>
                      <a:pt x="2981" y="4391"/>
                    </a:lnTo>
                    <a:lnTo>
                      <a:pt x="2988" y="4402"/>
                    </a:lnTo>
                    <a:lnTo>
                      <a:pt x="3005" y="4410"/>
                    </a:lnTo>
                    <a:lnTo>
                      <a:pt x="3016" y="4421"/>
                    </a:lnTo>
                    <a:lnTo>
                      <a:pt x="3020" y="4431"/>
                    </a:lnTo>
                    <a:lnTo>
                      <a:pt x="3020" y="4451"/>
                    </a:lnTo>
                    <a:lnTo>
                      <a:pt x="3019" y="4462"/>
                    </a:lnTo>
                    <a:lnTo>
                      <a:pt x="3025" y="4464"/>
                    </a:lnTo>
                    <a:lnTo>
                      <a:pt x="3030" y="4467"/>
                    </a:lnTo>
                    <a:lnTo>
                      <a:pt x="3033" y="4473"/>
                    </a:lnTo>
                    <a:lnTo>
                      <a:pt x="3036" y="4486"/>
                    </a:lnTo>
                    <a:lnTo>
                      <a:pt x="3036" y="4505"/>
                    </a:lnTo>
                    <a:lnTo>
                      <a:pt x="3030" y="4524"/>
                    </a:lnTo>
                    <a:lnTo>
                      <a:pt x="3029" y="4533"/>
                    </a:lnTo>
                    <a:lnTo>
                      <a:pt x="3027" y="4539"/>
                    </a:lnTo>
                    <a:lnTo>
                      <a:pt x="3026" y="4546"/>
                    </a:lnTo>
                    <a:lnTo>
                      <a:pt x="3023" y="4553"/>
                    </a:lnTo>
                    <a:lnTo>
                      <a:pt x="3019" y="4557"/>
                    </a:lnTo>
                    <a:lnTo>
                      <a:pt x="3030" y="4565"/>
                    </a:lnTo>
                    <a:lnTo>
                      <a:pt x="3031" y="4569"/>
                    </a:lnTo>
                    <a:lnTo>
                      <a:pt x="3036" y="4572"/>
                    </a:lnTo>
                    <a:lnTo>
                      <a:pt x="3044" y="4581"/>
                    </a:lnTo>
                    <a:lnTo>
                      <a:pt x="3049" y="4590"/>
                    </a:lnTo>
                    <a:lnTo>
                      <a:pt x="3054" y="4602"/>
                    </a:lnTo>
                    <a:lnTo>
                      <a:pt x="3054" y="4612"/>
                    </a:lnTo>
                    <a:lnTo>
                      <a:pt x="3053" y="4623"/>
                    </a:lnTo>
                    <a:lnTo>
                      <a:pt x="3046" y="4646"/>
                    </a:lnTo>
                    <a:lnTo>
                      <a:pt x="3046" y="4652"/>
                    </a:lnTo>
                    <a:lnTo>
                      <a:pt x="3051" y="4661"/>
                    </a:lnTo>
                    <a:lnTo>
                      <a:pt x="3052" y="4667"/>
                    </a:lnTo>
                    <a:lnTo>
                      <a:pt x="3050" y="4673"/>
                    </a:lnTo>
                    <a:lnTo>
                      <a:pt x="3043" y="4686"/>
                    </a:lnTo>
                    <a:lnTo>
                      <a:pt x="3049" y="4695"/>
                    </a:lnTo>
                    <a:lnTo>
                      <a:pt x="3055" y="4700"/>
                    </a:lnTo>
                    <a:lnTo>
                      <a:pt x="3066" y="4701"/>
                    </a:lnTo>
                    <a:lnTo>
                      <a:pt x="3072" y="4711"/>
                    </a:lnTo>
                    <a:lnTo>
                      <a:pt x="3073" y="4717"/>
                    </a:lnTo>
                    <a:lnTo>
                      <a:pt x="3074" y="4729"/>
                    </a:lnTo>
                    <a:lnTo>
                      <a:pt x="3077" y="4732"/>
                    </a:lnTo>
                    <a:lnTo>
                      <a:pt x="3096" y="4747"/>
                    </a:lnTo>
                    <a:lnTo>
                      <a:pt x="3101" y="4754"/>
                    </a:lnTo>
                    <a:lnTo>
                      <a:pt x="3137" y="4798"/>
                    </a:lnTo>
                    <a:lnTo>
                      <a:pt x="3143" y="4819"/>
                    </a:lnTo>
                    <a:lnTo>
                      <a:pt x="3149" y="4843"/>
                    </a:lnTo>
                    <a:lnTo>
                      <a:pt x="3167" y="4895"/>
                    </a:lnTo>
                    <a:lnTo>
                      <a:pt x="3169" y="4904"/>
                    </a:lnTo>
                    <a:lnTo>
                      <a:pt x="3174" y="4936"/>
                    </a:lnTo>
                    <a:lnTo>
                      <a:pt x="3181" y="4939"/>
                    </a:lnTo>
                    <a:lnTo>
                      <a:pt x="3194" y="4941"/>
                    </a:lnTo>
                    <a:lnTo>
                      <a:pt x="3202" y="4953"/>
                    </a:lnTo>
                    <a:lnTo>
                      <a:pt x="3207" y="4966"/>
                    </a:lnTo>
                    <a:lnTo>
                      <a:pt x="3209" y="4976"/>
                    </a:lnTo>
                    <a:lnTo>
                      <a:pt x="3206" y="4986"/>
                    </a:lnTo>
                    <a:lnTo>
                      <a:pt x="3201" y="4995"/>
                    </a:lnTo>
                    <a:lnTo>
                      <a:pt x="3201" y="4995"/>
                    </a:lnTo>
                    <a:lnTo>
                      <a:pt x="3206" y="4999"/>
                    </a:lnTo>
                    <a:lnTo>
                      <a:pt x="3212" y="5000"/>
                    </a:lnTo>
                    <a:lnTo>
                      <a:pt x="3219" y="4999"/>
                    </a:lnTo>
                    <a:lnTo>
                      <a:pt x="3231" y="5000"/>
                    </a:lnTo>
                    <a:lnTo>
                      <a:pt x="3238" y="5005"/>
                    </a:lnTo>
                    <a:lnTo>
                      <a:pt x="3246" y="5002"/>
                    </a:lnTo>
                    <a:lnTo>
                      <a:pt x="3260" y="5002"/>
                    </a:lnTo>
                    <a:lnTo>
                      <a:pt x="3268" y="5007"/>
                    </a:lnTo>
                    <a:lnTo>
                      <a:pt x="3272" y="5003"/>
                    </a:lnTo>
                    <a:lnTo>
                      <a:pt x="3291" y="5017"/>
                    </a:lnTo>
                    <a:lnTo>
                      <a:pt x="3301" y="5015"/>
                    </a:lnTo>
                    <a:lnTo>
                      <a:pt x="3307" y="5019"/>
                    </a:lnTo>
                    <a:lnTo>
                      <a:pt x="3310" y="5015"/>
                    </a:lnTo>
                    <a:lnTo>
                      <a:pt x="3317" y="5015"/>
                    </a:lnTo>
                    <a:lnTo>
                      <a:pt x="3320" y="5017"/>
                    </a:lnTo>
                    <a:lnTo>
                      <a:pt x="3324" y="5015"/>
                    </a:lnTo>
                    <a:lnTo>
                      <a:pt x="3332" y="5016"/>
                    </a:lnTo>
                    <a:lnTo>
                      <a:pt x="3338" y="5020"/>
                    </a:lnTo>
                    <a:lnTo>
                      <a:pt x="3344" y="5027"/>
                    </a:lnTo>
                    <a:lnTo>
                      <a:pt x="3360" y="5038"/>
                    </a:lnTo>
                    <a:lnTo>
                      <a:pt x="3367" y="5047"/>
                    </a:lnTo>
                    <a:lnTo>
                      <a:pt x="3367" y="5049"/>
                    </a:lnTo>
                    <a:lnTo>
                      <a:pt x="3371" y="5049"/>
                    </a:lnTo>
                    <a:lnTo>
                      <a:pt x="3380" y="5053"/>
                    </a:lnTo>
                    <a:lnTo>
                      <a:pt x="3389" y="5063"/>
                    </a:lnTo>
                    <a:lnTo>
                      <a:pt x="3386" y="5067"/>
                    </a:lnTo>
                    <a:lnTo>
                      <a:pt x="3398" y="5078"/>
                    </a:lnTo>
                    <a:lnTo>
                      <a:pt x="3401" y="5078"/>
                    </a:lnTo>
                    <a:lnTo>
                      <a:pt x="3428" y="5068"/>
                    </a:lnTo>
                    <a:lnTo>
                      <a:pt x="3444" y="5076"/>
                    </a:lnTo>
                    <a:lnTo>
                      <a:pt x="3457" y="5079"/>
                    </a:lnTo>
                    <a:lnTo>
                      <a:pt x="3472" y="5085"/>
                    </a:lnTo>
                    <a:lnTo>
                      <a:pt x="3477" y="5090"/>
                    </a:lnTo>
                    <a:lnTo>
                      <a:pt x="3480" y="5086"/>
                    </a:lnTo>
                    <a:lnTo>
                      <a:pt x="3486" y="5086"/>
                    </a:lnTo>
                    <a:lnTo>
                      <a:pt x="3499" y="5090"/>
                    </a:lnTo>
                    <a:lnTo>
                      <a:pt x="3515" y="5099"/>
                    </a:lnTo>
                    <a:lnTo>
                      <a:pt x="3533" y="5103"/>
                    </a:lnTo>
                    <a:lnTo>
                      <a:pt x="3528" y="5117"/>
                    </a:lnTo>
                    <a:lnTo>
                      <a:pt x="3541" y="5117"/>
                    </a:lnTo>
                    <a:lnTo>
                      <a:pt x="3546" y="5124"/>
                    </a:lnTo>
                    <a:lnTo>
                      <a:pt x="3559" y="5142"/>
                    </a:lnTo>
                    <a:lnTo>
                      <a:pt x="3593" y="5159"/>
                    </a:lnTo>
                    <a:lnTo>
                      <a:pt x="3609" y="5163"/>
                    </a:lnTo>
                    <a:lnTo>
                      <a:pt x="3621" y="5163"/>
                    </a:lnTo>
                    <a:lnTo>
                      <a:pt x="3643" y="5157"/>
                    </a:lnTo>
                    <a:lnTo>
                      <a:pt x="3658" y="5160"/>
                    </a:lnTo>
                    <a:lnTo>
                      <a:pt x="3662" y="5172"/>
                    </a:lnTo>
                    <a:lnTo>
                      <a:pt x="3667" y="5171"/>
                    </a:lnTo>
                    <a:lnTo>
                      <a:pt x="3683" y="5163"/>
                    </a:lnTo>
                    <a:lnTo>
                      <a:pt x="3689" y="5162"/>
                    </a:lnTo>
                    <a:lnTo>
                      <a:pt x="3715" y="5165"/>
                    </a:lnTo>
                    <a:lnTo>
                      <a:pt x="3743" y="5161"/>
                    </a:lnTo>
                    <a:lnTo>
                      <a:pt x="3779" y="5161"/>
                    </a:lnTo>
                    <a:lnTo>
                      <a:pt x="3794" y="5165"/>
                    </a:lnTo>
                    <a:lnTo>
                      <a:pt x="3795" y="5172"/>
                    </a:lnTo>
                    <a:lnTo>
                      <a:pt x="3833" y="5174"/>
                    </a:lnTo>
                    <a:lnTo>
                      <a:pt x="3846" y="5176"/>
                    </a:lnTo>
                    <a:lnTo>
                      <a:pt x="3854" y="5181"/>
                    </a:lnTo>
                    <a:lnTo>
                      <a:pt x="3866" y="5189"/>
                    </a:lnTo>
                    <a:lnTo>
                      <a:pt x="3870" y="5196"/>
                    </a:lnTo>
                    <a:lnTo>
                      <a:pt x="3877" y="5208"/>
                    </a:lnTo>
                    <a:lnTo>
                      <a:pt x="3891" y="5214"/>
                    </a:lnTo>
                    <a:lnTo>
                      <a:pt x="3911" y="5235"/>
                    </a:lnTo>
                    <a:lnTo>
                      <a:pt x="3917" y="5239"/>
                    </a:lnTo>
                    <a:lnTo>
                      <a:pt x="3924" y="5241"/>
                    </a:lnTo>
                    <a:lnTo>
                      <a:pt x="3930" y="5242"/>
                    </a:lnTo>
                    <a:lnTo>
                      <a:pt x="3942" y="5242"/>
                    </a:lnTo>
                    <a:lnTo>
                      <a:pt x="3949" y="5251"/>
                    </a:lnTo>
                    <a:lnTo>
                      <a:pt x="3953" y="5260"/>
                    </a:lnTo>
                    <a:lnTo>
                      <a:pt x="3955" y="5254"/>
                    </a:lnTo>
                    <a:lnTo>
                      <a:pt x="3968" y="5254"/>
                    </a:lnTo>
                    <a:lnTo>
                      <a:pt x="3975" y="5262"/>
                    </a:lnTo>
                    <a:lnTo>
                      <a:pt x="3976" y="5264"/>
                    </a:lnTo>
                    <a:lnTo>
                      <a:pt x="3977" y="5264"/>
                    </a:lnTo>
                    <a:lnTo>
                      <a:pt x="3977" y="5260"/>
                    </a:lnTo>
                    <a:lnTo>
                      <a:pt x="3974" y="5250"/>
                    </a:lnTo>
                    <a:lnTo>
                      <a:pt x="3972" y="5238"/>
                    </a:lnTo>
                    <a:lnTo>
                      <a:pt x="3977" y="5229"/>
                    </a:lnTo>
                    <a:lnTo>
                      <a:pt x="3991" y="5219"/>
                    </a:lnTo>
                    <a:lnTo>
                      <a:pt x="4001" y="5225"/>
                    </a:lnTo>
                    <a:lnTo>
                      <a:pt x="4007" y="5222"/>
                    </a:lnTo>
                    <a:lnTo>
                      <a:pt x="4010" y="5219"/>
                    </a:lnTo>
                    <a:lnTo>
                      <a:pt x="4012" y="5208"/>
                    </a:lnTo>
                    <a:lnTo>
                      <a:pt x="4021" y="5205"/>
                    </a:lnTo>
                    <a:lnTo>
                      <a:pt x="4018" y="5202"/>
                    </a:lnTo>
                    <a:lnTo>
                      <a:pt x="4017" y="5199"/>
                    </a:lnTo>
                    <a:lnTo>
                      <a:pt x="4014" y="5187"/>
                    </a:lnTo>
                    <a:lnTo>
                      <a:pt x="4014" y="5177"/>
                    </a:lnTo>
                    <a:lnTo>
                      <a:pt x="4018" y="5167"/>
                    </a:lnTo>
                    <a:lnTo>
                      <a:pt x="4019" y="5154"/>
                    </a:lnTo>
                    <a:lnTo>
                      <a:pt x="4010" y="5152"/>
                    </a:lnTo>
                    <a:lnTo>
                      <a:pt x="3997" y="5146"/>
                    </a:lnTo>
                    <a:lnTo>
                      <a:pt x="3990" y="5138"/>
                    </a:lnTo>
                    <a:lnTo>
                      <a:pt x="3987" y="5123"/>
                    </a:lnTo>
                    <a:lnTo>
                      <a:pt x="3987" y="5106"/>
                    </a:lnTo>
                    <a:lnTo>
                      <a:pt x="3989" y="5098"/>
                    </a:lnTo>
                    <a:lnTo>
                      <a:pt x="3981" y="5083"/>
                    </a:lnTo>
                    <a:lnTo>
                      <a:pt x="3979" y="5075"/>
                    </a:lnTo>
                    <a:lnTo>
                      <a:pt x="3984" y="5066"/>
                    </a:lnTo>
                    <a:lnTo>
                      <a:pt x="3974" y="5069"/>
                    </a:lnTo>
                    <a:lnTo>
                      <a:pt x="3965" y="5058"/>
                    </a:lnTo>
                    <a:lnTo>
                      <a:pt x="3965" y="5045"/>
                    </a:lnTo>
                    <a:lnTo>
                      <a:pt x="3966" y="5038"/>
                    </a:lnTo>
                    <a:lnTo>
                      <a:pt x="3960" y="5038"/>
                    </a:lnTo>
                    <a:lnTo>
                      <a:pt x="3956" y="5026"/>
                    </a:lnTo>
                    <a:lnTo>
                      <a:pt x="3959" y="5019"/>
                    </a:lnTo>
                    <a:lnTo>
                      <a:pt x="3955" y="5018"/>
                    </a:lnTo>
                    <a:lnTo>
                      <a:pt x="3946" y="5016"/>
                    </a:lnTo>
                    <a:lnTo>
                      <a:pt x="3942" y="5004"/>
                    </a:lnTo>
                    <a:lnTo>
                      <a:pt x="3941" y="4998"/>
                    </a:lnTo>
                    <a:lnTo>
                      <a:pt x="3938" y="4997"/>
                    </a:lnTo>
                    <a:lnTo>
                      <a:pt x="3928" y="4997"/>
                    </a:lnTo>
                    <a:lnTo>
                      <a:pt x="3923" y="4989"/>
                    </a:lnTo>
                    <a:lnTo>
                      <a:pt x="3925" y="4981"/>
                    </a:lnTo>
                    <a:lnTo>
                      <a:pt x="3927" y="4963"/>
                    </a:lnTo>
                    <a:lnTo>
                      <a:pt x="3894" y="4952"/>
                    </a:lnTo>
                    <a:lnTo>
                      <a:pt x="3930" y="4940"/>
                    </a:lnTo>
                    <a:lnTo>
                      <a:pt x="3933" y="4931"/>
                    </a:lnTo>
                    <a:lnTo>
                      <a:pt x="3923" y="4902"/>
                    </a:lnTo>
                    <a:lnTo>
                      <a:pt x="3918" y="4869"/>
                    </a:lnTo>
                    <a:lnTo>
                      <a:pt x="3907" y="4839"/>
                    </a:lnTo>
                    <a:lnTo>
                      <a:pt x="3903" y="4816"/>
                    </a:lnTo>
                    <a:lnTo>
                      <a:pt x="3898" y="4804"/>
                    </a:lnTo>
                    <a:lnTo>
                      <a:pt x="3895" y="4801"/>
                    </a:lnTo>
                    <a:lnTo>
                      <a:pt x="3891" y="4800"/>
                    </a:lnTo>
                    <a:lnTo>
                      <a:pt x="3886" y="4800"/>
                    </a:lnTo>
                    <a:lnTo>
                      <a:pt x="3875" y="4797"/>
                    </a:lnTo>
                    <a:lnTo>
                      <a:pt x="3869" y="4785"/>
                    </a:lnTo>
                    <a:lnTo>
                      <a:pt x="3869" y="4778"/>
                    </a:lnTo>
                    <a:lnTo>
                      <a:pt x="3870" y="4767"/>
                    </a:lnTo>
                    <a:lnTo>
                      <a:pt x="3873" y="4754"/>
                    </a:lnTo>
                    <a:lnTo>
                      <a:pt x="3877" y="4748"/>
                    </a:lnTo>
                    <a:lnTo>
                      <a:pt x="3872" y="4739"/>
                    </a:lnTo>
                    <a:lnTo>
                      <a:pt x="3869" y="4730"/>
                    </a:lnTo>
                    <a:lnTo>
                      <a:pt x="3867" y="4708"/>
                    </a:lnTo>
                    <a:lnTo>
                      <a:pt x="3869" y="4696"/>
                    </a:lnTo>
                    <a:lnTo>
                      <a:pt x="3880" y="4691"/>
                    </a:lnTo>
                    <a:lnTo>
                      <a:pt x="3903" y="4689"/>
                    </a:lnTo>
                    <a:lnTo>
                      <a:pt x="3903" y="4686"/>
                    </a:lnTo>
                    <a:lnTo>
                      <a:pt x="3896" y="4670"/>
                    </a:lnTo>
                    <a:lnTo>
                      <a:pt x="3901" y="4665"/>
                    </a:lnTo>
                    <a:lnTo>
                      <a:pt x="3900" y="4663"/>
                    </a:lnTo>
                    <a:lnTo>
                      <a:pt x="3894" y="4656"/>
                    </a:lnTo>
                    <a:lnTo>
                      <a:pt x="3896" y="4643"/>
                    </a:lnTo>
                    <a:lnTo>
                      <a:pt x="3908" y="4642"/>
                    </a:lnTo>
                    <a:lnTo>
                      <a:pt x="3913" y="4640"/>
                    </a:lnTo>
                    <a:lnTo>
                      <a:pt x="3917" y="4636"/>
                    </a:lnTo>
                    <a:lnTo>
                      <a:pt x="3916" y="4632"/>
                    </a:lnTo>
                    <a:lnTo>
                      <a:pt x="3914" y="4626"/>
                    </a:lnTo>
                    <a:lnTo>
                      <a:pt x="3910" y="4613"/>
                    </a:lnTo>
                    <a:lnTo>
                      <a:pt x="3917" y="4608"/>
                    </a:lnTo>
                    <a:lnTo>
                      <a:pt x="3918" y="4601"/>
                    </a:lnTo>
                    <a:lnTo>
                      <a:pt x="3916" y="4588"/>
                    </a:lnTo>
                    <a:lnTo>
                      <a:pt x="3915" y="4582"/>
                    </a:lnTo>
                    <a:lnTo>
                      <a:pt x="3924" y="4578"/>
                    </a:lnTo>
                    <a:lnTo>
                      <a:pt x="3924" y="4576"/>
                    </a:lnTo>
                    <a:lnTo>
                      <a:pt x="3905" y="4583"/>
                    </a:lnTo>
                    <a:lnTo>
                      <a:pt x="3897" y="4588"/>
                    </a:lnTo>
                    <a:lnTo>
                      <a:pt x="3884" y="4594"/>
                    </a:lnTo>
                    <a:lnTo>
                      <a:pt x="3873" y="4594"/>
                    </a:lnTo>
                    <a:lnTo>
                      <a:pt x="3850" y="4589"/>
                    </a:lnTo>
                    <a:lnTo>
                      <a:pt x="3839" y="4585"/>
                    </a:lnTo>
                    <a:lnTo>
                      <a:pt x="3825" y="4577"/>
                    </a:lnTo>
                    <a:lnTo>
                      <a:pt x="3816" y="4576"/>
                    </a:lnTo>
                    <a:lnTo>
                      <a:pt x="3794" y="4579"/>
                    </a:lnTo>
                    <a:lnTo>
                      <a:pt x="3780" y="4575"/>
                    </a:lnTo>
                    <a:lnTo>
                      <a:pt x="3764" y="4551"/>
                    </a:lnTo>
                    <a:lnTo>
                      <a:pt x="3789" y="4551"/>
                    </a:lnTo>
                    <a:lnTo>
                      <a:pt x="3802" y="4553"/>
                    </a:lnTo>
                    <a:lnTo>
                      <a:pt x="3799" y="4549"/>
                    </a:lnTo>
                    <a:lnTo>
                      <a:pt x="3796" y="4538"/>
                    </a:lnTo>
                    <a:lnTo>
                      <a:pt x="3804" y="4534"/>
                    </a:lnTo>
                    <a:lnTo>
                      <a:pt x="3802" y="4531"/>
                    </a:lnTo>
                    <a:lnTo>
                      <a:pt x="3773" y="4503"/>
                    </a:lnTo>
                    <a:lnTo>
                      <a:pt x="3785" y="4503"/>
                    </a:lnTo>
                    <a:lnTo>
                      <a:pt x="3771" y="4490"/>
                    </a:lnTo>
                    <a:lnTo>
                      <a:pt x="3766" y="4458"/>
                    </a:lnTo>
                    <a:lnTo>
                      <a:pt x="3795" y="4476"/>
                    </a:lnTo>
                    <a:lnTo>
                      <a:pt x="3808" y="4488"/>
                    </a:lnTo>
                    <a:lnTo>
                      <a:pt x="3847" y="4543"/>
                    </a:lnTo>
                    <a:lnTo>
                      <a:pt x="3857" y="4529"/>
                    </a:lnTo>
                    <a:lnTo>
                      <a:pt x="3870" y="4522"/>
                    </a:lnTo>
                    <a:lnTo>
                      <a:pt x="3872" y="4527"/>
                    </a:lnTo>
                    <a:lnTo>
                      <a:pt x="3873" y="4526"/>
                    </a:lnTo>
                    <a:lnTo>
                      <a:pt x="3870" y="4520"/>
                    </a:lnTo>
                    <a:lnTo>
                      <a:pt x="3882" y="4513"/>
                    </a:lnTo>
                    <a:lnTo>
                      <a:pt x="3892" y="4502"/>
                    </a:lnTo>
                    <a:lnTo>
                      <a:pt x="3915" y="4491"/>
                    </a:lnTo>
                    <a:lnTo>
                      <a:pt x="3911" y="4518"/>
                    </a:lnTo>
                    <a:lnTo>
                      <a:pt x="3917" y="4524"/>
                    </a:lnTo>
                    <a:lnTo>
                      <a:pt x="3923" y="4524"/>
                    </a:lnTo>
                    <a:lnTo>
                      <a:pt x="3924" y="4535"/>
                    </a:lnTo>
                    <a:lnTo>
                      <a:pt x="3923" y="4536"/>
                    </a:lnTo>
                    <a:lnTo>
                      <a:pt x="3931" y="4533"/>
                    </a:lnTo>
                    <a:lnTo>
                      <a:pt x="3932" y="4525"/>
                    </a:lnTo>
                    <a:lnTo>
                      <a:pt x="3950" y="4469"/>
                    </a:lnTo>
                    <a:lnTo>
                      <a:pt x="3955" y="4463"/>
                    </a:lnTo>
                    <a:lnTo>
                      <a:pt x="3956" y="4459"/>
                    </a:lnTo>
                    <a:lnTo>
                      <a:pt x="3957" y="4451"/>
                    </a:lnTo>
                    <a:lnTo>
                      <a:pt x="3964" y="4427"/>
                    </a:lnTo>
                    <a:lnTo>
                      <a:pt x="3979" y="4399"/>
                    </a:lnTo>
                    <a:lnTo>
                      <a:pt x="3979" y="4389"/>
                    </a:lnTo>
                    <a:lnTo>
                      <a:pt x="3981" y="4382"/>
                    </a:lnTo>
                    <a:lnTo>
                      <a:pt x="3984" y="4376"/>
                    </a:lnTo>
                    <a:lnTo>
                      <a:pt x="3989" y="4368"/>
                    </a:lnTo>
                    <a:lnTo>
                      <a:pt x="3992" y="4362"/>
                    </a:lnTo>
                    <a:lnTo>
                      <a:pt x="3992" y="4361"/>
                    </a:lnTo>
                    <a:lnTo>
                      <a:pt x="3992" y="4361"/>
                    </a:lnTo>
                    <a:lnTo>
                      <a:pt x="3993" y="4359"/>
                    </a:lnTo>
                    <a:lnTo>
                      <a:pt x="3992" y="4357"/>
                    </a:lnTo>
                    <a:lnTo>
                      <a:pt x="3953" y="4341"/>
                    </a:lnTo>
                    <a:lnTo>
                      <a:pt x="3946" y="4334"/>
                    </a:lnTo>
                    <a:lnTo>
                      <a:pt x="3929" y="4315"/>
                    </a:lnTo>
                    <a:lnTo>
                      <a:pt x="3933" y="4309"/>
                    </a:lnTo>
                    <a:lnTo>
                      <a:pt x="3933" y="4306"/>
                    </a:lnTo>
                    <a:lnTo>
                      <a:pt x="3934" y="4299"/>
                    </a:lnTo>
                    <a:lnTo>
                      <a:pt x="3925" y="4299"/>
                    </a:lnTo>
                    <a:lnTo>
                      <a:pt x="3922" y="4296"/>
                    </a:lnTo>
                    <a:lnTo>
                      <a:pt x="3910" y="4300"/>
                    </a:lnTo>
                    <a:lnTo>
                      <a:pt x="3896" y="4298"/>
                    </a:lnTo>
                    <a:lnTo>
                      <a:pt x="3885" y="4288"/>
                    </a:lnTo>
                    <a:lnTo>
                      <a:pt x="3872" y="4268"/>
                    </a:lnTo>
                    <a:lnTo>
                      <a:pt x="3893" y="4260"/>
                    </a:lnTo>
                    <a:lnTo>
                      <a:pt x="3902" y="4262"/>
                    </a:lnTo>
                    <a:lnTo>
                      <a:pt x="3905" y="4268"/>
                    </a:lnTo>
                    <a:lnTo>
                      <a:pt x="3911" y="4263"/>
                    </a:lnTo>
                    <a:lnTo>
                      <a:pt x="3926" y="4262"/>
                    </a:lnTo>
                    <a:lnTo>
                      <a:pt x="3950" y="4262"/>
                    </a:lnTo>
                    <a:lnTo>
                      <a:pt x="3977" y="4254"/>
                    </a:lnTo>
                    <a:lnTo>
                      <a:pt x="3972" y="4265"/>
                    </a:lnTo>
                    <a:lnTo>
                      <a:pt x="3984" y="4260"/>
                    </a:lnTo>
                    <a:lnTo>
                      <a:pt x="3996" y="4258"/>
                    </a:lnTo>
                    <a:lnTo>
                      <a:pt x="4008" y="4262"/>
                    </a:lnTo>
                    <a:lnTo>
                      <a:pt x="4014" y="4267"/>
                    </a:lnTo>
                    <a:lnTo>
                      <a:pt x="4026" y="4282"/>
                    </a:lnTo>
                    <a:lnTo>
                      <a:pt x="4027" y="4281"/>
                    </a:lnTo>
                    <a:lnTo>
                      <a:pt x="4059" y="4231"/>
                    </a:lnTo>
                    <a:lnTo>
                      <a:pt x="4081" y="4188"/>
                    </a:lnTo>
                    <a:lnTo>
                      <a:pt x="4083" y="4193"/>
                    </a:lnTo>
                    <a:lnTo>
                      <a:pt x="4084" y="4191"/>
                    </a:lnTo>
                    <a:lnTo>
                      <a:pt x="4091" y="4182"/>
                    </a:lnTo>
                    <a:lnTo>
                      <a:pt x="4091" y="4174"/>
                    </a:lnTo>
                    <a:lnTo>
                      <a:pt x="4092" y="4164"/>
                    </a:lnTo>
                    <a:lnTo>
                      <a:pt x="4088" y="4167"/>
                    </a:lnTo>
                    <a:lnTo>
                      <a:pt x="4070" y="4176"/>
                    </a:lnTo>
                    <a:lnTo>
                      <a:pt x="4067" y="4180"/>
                    </a:lnTo>
                    <a:lnTo>
                      <a:pt x="4067" y="4186"/>
                    </a:lnTo>
                    <a:lnTo>
                      <a:pt x="4060" y="4202"/>
                    </a:lnTo>
                    <a:lnTo>
                      <a:pt x="4054" y="4207"/>
                    </a:lnTo>
                    <a:lnTo>
                      <a:pt x="4038" y="4214"/>
                    </a:lnTo>
                    <a:lnTo>
                      <a:pt x="4038" y="4196"/>
                    </a:lnTo>
                    <a:lnTo>
                      <a:pt x="4040" y="4192"/>
                    </a:lnTo>
                    <a:lnTo>
                      <a:pt x="4037" y="4188"/>
                    </a:lnTo>
                    <a:lnTo>
                      <a:pt x="4032" y="4185"/>
                    </a:lnTo>
                    <a:lnTo>
                      <a:pt x="4026" y="4182"/>
                    </a:lnTo>
                    <a:lnTo>
                      <a:pt x="4015" y="4181"/>
                    </a:lnTo>
                    <a:lnTo>
                      <a:pt x="4005" y="4169"/>
                    </a:lnTo>
                    <a:lnTo>
                      <a:pt x="4017" y="4153"/>
                    </a:lnTo>
                    <a:lnTo>
                      <a:pt x="4027" y="4142"/>
                    </a:lnTo>
                    <a:lnTo>
                      <a:pt x="4023" y="4132"/>
                    </a:lnTo>
                    <a:lnTo>
                      <a:pt x="4027" y="4121"/>
                    </a:lnTo>
                    <a:lnTo>
                      <a:pt x="4033" y="4115"/>
                    </a:lnTo>
                    <a:lnTo>
                      <a:pt x="4042" y="4113"/>
                    </a:lnTo>
                    <a:lnTo>
                      <a:pt x="4053" y="4116"/>
                    </a:lnTo>
                    <a:lnTo>
                      <a:pt x="4058" y="4121"/>
                    </a:lnTo>
                    <a:lnTo>
                      <a:pt x="4059" y="4121"/>
                    </a:lnTo>
                    <a:lnTo>
                      <a:pt x="4075" y="4114"/>
                    </a:lnTo>
                    <a:lnTo>
                      <a:pt x="4087" y="4105"/>
                    </a:lnTo>
                    <a:lnTo>
                      <a:pt x="4095" y="4092"/>
                    </a:lnTo>
                    <a:lnTo>
                      <a:pt x="4108" y="4092"/>
                    </a:lnTo>
                    <a:lnTo>
                      <a:pt x="4114" y="4106"/>
                    </a:lnTo>
                    <a:lnTo>
                      <a:pt x="4112" y="4120"/>
                    </a:lnTo>
                    <a:lnTo>
                      <a:pt x="4115" y="4127"/>
                    </a:lnTo>
                    <a:lnTo>
                      <a:pt x="4114" y="4130"/>
                    </a:lnTo>
                    <a:lnTo>
                      <a:pt x="4116" y="4130"/>
                    </a:lnTo>
                    <a:lnTo>
                      <a:pt x="4120" y="4123"/>
                    </a:lnTo>
                    <a:lnTo>
                      <a:pt x="4125" y="4108"/>
                    </a:lnTo>
                    <a:lnTo>
                      <a:pt x="4125" y="4105"/>
                    </a:lnTo>
                    <a:lnTo>
                      <a:pt x="4116" y="4097"/>
                    </a:lnTo>
                    <a:lnTo>
                      <a:pt x="4138" y="4064"/>
                    </a:lnTo>
                    <a:lnTo>
                      <a:pt x="4154" y="4063"/>
                    </a:lnTo>
                    <a:lnTo>
                      <a:pt x="4156" y="4080"/>
                    </a:lnTo>
                    <a:lnTo>
                      <a:pt x="4150" y="4095"/>
                    </a:lnTo>
                    <a:lnTo>
                      <a:pt x="4158" y="4105"/>
                    </a:lnTo>
                    <a:lnTo>
                      <a:pt x="4148" y="4118"/>
                    </a:lnTo>
                    <a:lnTo>
                      <a:pt x="4145" y="4127"/>
                    </a:lnTo>
                    <a:lnTo>
                      <a:pt x="4151" y="4125"/>
                    </a:lnTo>
                    <a:lnTo>
                      <a:pt x="4156" y="4121"/>
                    </a:lnTo>
                    <a:lnTo>
                      <a:pt x="4170" y="4101"/>
                    </a:lnTo>
                    <a:lnTo>
                      <a:pt x="4179" y="4091"/>
                    </a:lnTo>
                    <a:lnTo>
                      <a:pt x="4194" y="4080"/>
                    </a:lnTo>
                    <a:lnTo>
                      <a:pt x="4186" y="4064"/>
                    </a:lnTo>
                    <a:lnTo>
                      <a:pt x="4189" y="4050"/>
                    </a:lnTo>
                    <a:lnTo>
                      <a:pt x="4194" y="4037"/>
                    </a:lnTo>
                    <a:lnTo>
                      <a:pt x="4189" y="4028"/>
                    </a:lnTo>
                    <a:lnTo>
                      <a:pt x="4176" y="4014"/>
                    </a:lnTo>
                    <a:lnTo>
                      <a:pt x="4163" y="3994"/>
                    </a:lnTo>
                    <a:lnTo>
                      <a:pt x="4180" y="3979"/>
                    </a:lnTo>
                    <a:lnTo>
                      <a:pt x="4180" y="3979"/>
                    </a:lnTo>
                    <a:lnTo>
                      <a:pt x="4178" y="3975"/>
                    </a:lnTo>
                    <a:lnTo>
                      <a:pt x="4182" y="3963"/>
                    </a:lnTo>
                    <a:lnTo>
                      <a:pt x="4191" y="3956"/>
                    </a:lnTo>
                    <a:lnTo>
                      <a:pt x="4196" y="3953"/>
                    </a:lnTo>
                    <a:lnTo>
                      <a:pt x="4206" y="3962"/>
                    </a:lnTo>
                    <a:lnTo>
                      <a:pt x="4214" y="3974"/>
                    </a:lnTo>
                    <a:lnTo>
                      <a:pt x="4223" y="3980"/>
                    </a:lnTo>
                    <a:lnTo>
                      <a:pt x="4225" y="3991"/>
                    </a:lnTo>
                    <a:lnTo>
                      <a:pt x="4232" y="3991"/>
                    </a:lnTo>
                    <a:lnTo>
                      <a:pt x="4240" y="3997"/>
                    </a:lnTo>
                    <a:lnTo>
                      <a:pt x="4242" y="4005"/>
                    </a:lnTo>
                    <a:lnTo>
                      <a:pt x="4244" y="4024"/>
                    </a:lnTo>
                    <a:lnTo>
                      <a:pt x="4246" y="4028"/>
                    </a:lnTo>
                    <a:lnTo>
                      <a:pt x="4252" y="4026"/>
                    </a:lnTo>
                    <a:lnTo>
                      <a:pt x="4259" y="4031"/>
                    </a:lnTo>
                    <a:lnTo>
                      <a:pt x="4301" y="4006"/>
                    </a:lnTo>
                    <a:lnTo>
                      <a:pt x="4308" y="4003"/>
                    </a:lnTo>
                    <a:lnTo>
                      <a:pt x="4325" y="3993"/>
                    </a:lnTo>
                    <a:lnTo>
                      <a:pt x="4332" y="3991"/>
                    </a:lnTo>
                    <a:lnTo>
                      <a:pt x="4357" y="3976"/>
                    </a:lnTo>
                    <a:lnTo>
                      <a:pt x="4357" y="3973"/>
                    </a:lnTo>
                    <a:lnTo>
                      <a:pt x="4347" y="3965"/>
                    </a:lnTo>
                    <a:lnTo>
                      <a:pt x="4335" y="3960"/>
                    </a:lnTo>
                    <a:lnTo>
                      <a:pt x="4326" y="3963"/>
                    </a:lnTo>
                    <a:lnTo>
                      <a:pt x="4322" y="3966"/>
                    </a:lnTo>
                    <a:lnTo>
                      <a:pt x="4312" y="3973"/>
                    </a:lnTo>
                    <a:lnTo>
                      <a:pt x="4297" y="3973"/>
                    </a:lnTo>
                    <a:lnTo>
                      <a:pt x="4289" y="3952"/>
                    </a:lnTo>
                    <a:lnTo>
                      <a:pt x="4301" y="3948"/>
                    </a:lnTo>
                    <a:lnTo>
                      <a:pt x="4316" y="3940"/>
                    </a:lnTo>
                    <a:lnTo>
                      <a:pt x="4313" y="3935"/>
                    </a:lnTo>
                    <a:lnTo>
                      <a:pt x="4309" y="3932"/>
                    </a:lnTo>
                    <a:lnTo>
                      <a:pt x="4301" y="3928"/>
                    </a:lnTo>
                    <a:lnTo>
                      <a:pt x="4288" y="3921"/>
                    </a:lnTo>
                    <a:lnTo>
                      <a:pt x="4286" y="3923"/>
                    </a:lnTo>
                    <a:lnTo>
                      <a:pt x="4275" y="3926"/>
                    </a:lnTo>
                    <a:lnTo>
                      <a:pt x="4266" y="3914"/>
                    </a:lnTo>
                    <a:lnTo>
                      <a:pt x="4266" y="3908"/>
                    </a:lnTo>
                    <a:lnTo>
                      <a:pt x="4268" y="3892"/>
                    </a:lnTo>
                    <a:lnTo>
                      <a:pt x="4266" y="3886"/>
                    </a:lnTo>
                    <a:lnTo>
                      <a:pt x="4254" y="3871"/>
                    </a:lnTo>
                    <a:lnTo>
                      <a:pt x="4249" y="3862"/>
                    </a:lnTo>
                    <a:lnTo>
                      <a:pt x="4247" y="3852"/>
                    </a:lnTo>
                    <a:lnTo>
                      <a:pt x="4245" y="3824"/>
                    </a:lnTo>
                    <a:lnTo>
                      <a:pt x="4264" y="3834"/>
                    </a:lnTo>
                    <a:lnTo>
                      <a:pt x="4267" y="3833"/>
                    </a:lnTo>
                    <a:lnTo>
                      <a:pt x="4275" y="3832"/>
                    </a:lnTo>
                    <a:lnTo>
                      <a:pt x="4285" y="3835"/>
                    </a:lnTo>
                    <a:lnTo>
                      <a:pt x="4290" y="3839"/>
                    </a:lnTo>
                    <a:lnTo>
                      <a:pt x="4296" y="3846"/>
                    </a:lnTo>
                    <a:lnTo>
                      <a:pt x="4298" y="3850"/>
                    </a:lnTo>
                    <a:lnTo>
                      <a:pt x="4302" y="3869"/>
                    </a:lnTo>
                    <a:lnTo>
                      <a:pt x="4307" y="3869"/>
                    </a:lnTo>
                    <a:lnTo>
                      <a:pt x="4312" y="3872"/>
                    </a:lnTo>
                    <a:lnTo>
                      <a:pt x="4326" y="3869"/>
                    </a:lnTo>
                    <a:lnTo>
                      <a:pt x="4332" y="3880"/>
                    </a:lnTo>
                    <a:lnTo>
                      <a:pt x="4347" y="3869"/>
                    </a:lnTo>
                    <a:lnTo>
                      <a:pt x="4349" y="3873"/>
                    </a:lnTo>
                    <a:lnTo>
                      <a:pt x="4351" y="3865"/>
                    </a:lnTo>
                    <a:lnTo>
                      <a:pt x="4346" y="3850"/>
                    </a:lnTo>
                    <a:lnTo>
                      <a:pt x="4342" y="3844"/>
                    </a:lnTo>
                    <a:lnTo>
                      <a:pt x="4339" y="3837"/>
                    </a:lnTo>
                    <a:lnTo>
                      <a:pt x="4336" y="3827"/>
                    </a:lnTo>
                    <a:lnTo>
                      <a:pt x="4334" y="3810"/>
                    </a:lnTo>
                    <a:lnTo>
                      <a:pt x="4351" y="3810"/>
                    </a:lnTo>
                    <a:lnTo>
                      <a:pt x="4357" y="3823"/>
                    </a:lnTo>
                    <a:lnTo>
                      <a:pt x="4364" y="3816"/>
                    </a:lnTo>
                    <a:lnTo>
                      <a:pt x="4378" y="3831"/>
                    </a:lnTo>
                    <a:lnTo>
                      <a:pt x="4381" y="3840"/>
                    </a:lnTo>
                    <a:lnTo>
                      <a:pt x="4377" y="3855"/>
                    </a:lnTo>
                    <a:lnTo>
                      <a:pt x="4390" y="3867"/>
                    </a:lnTo>
                    <a:lnTo>
                      <a:pt x="4392" y="3870"/>
                    </a:lnTo>
                    <a:lnTo>
                      <a:pt x="4398" y="3866"/>
                    </a:lnTo>
                    <a:lnTo>
                      <a:pt x="4412" y="3850"/>
                    </a:lnTo>
                    <a:lnTo>
                      <a:pt x="4439" y="3835"/>
                    </a:lnTo>
                    <a:lnTo>
                      <a:pt x="4437" y="3842"/>
                    </a:lnTo>
                    <a:lnTo>
                      <a:pt x="4442" y="3841"/>
                    </a:lnTo>
                    <a:lnTo>
                      <a:pt x="4454" y="3840"/>
                    </a:lnTo>
                    <a:lnTo>
                      <a:pt x="4466" y="3846"/>
                    </a:lnTo>
                    <a:lnTo>
                      <a:pt x="4462" y="3858"/>
                    </a:lnTo>
                    <a:lnTo>
                      <a:pt x="4453" y="3874"/>
                    </a:lnTo>
                    <a:lnTo>
                      <a:pt x="4454" y="3874"/>
                    </a:lnTo>
                    <a:lnTo>
                      <a:pt x="4459" y="3873"/>
                    </a:lnTo>
                    <a:lnTo>
                      <a:pt x="4463" y="3871"/>
                    </a:lnTo>
                    <a:lnTo>
                      <a:pt x="4471" y="3869"/>
                    </a:lnTo>
                    <a:lnTo>
                      <a:pt x="4487" y="3870"/>
                    </a:lnTo>
                    <a:lnTo>
                      <a:pt x="4487" y="3878"/>
                    </a:lnTo>
                    <a:lnTo>
                      <a:pt x="4493" y="3875"/>
                    </a:lnTo>
                    <a:lnTo>
                      <a:pt x="4507" y="3870"/>
                    </a:lnTo>
                    <a:lnTo>
                      <a:pt x="4526" y="3859"/>
                    </a:lnTo>
                    <a:lnTo>
                      <a:pt x="4537" y="3858"/>
                    </a:lnTo>
                    <a:lnTo>
                      <a:pt x="4550" y="3864"/>
                    </a:lnTo>
                    <a:lnTo>
                      <a:pt x="4552" y="3867"/>
                    </a:lnTo>
                    <a:lnTo>
                      <a:pt x="4552" y="3861"/>
                    </a:lnTo>
                    <a:lnTo>
                      <a:pt x="4554" y="3856"/>
                    </a:lnTo>
                    <a:lnTo>
                      <a:pt x="4548" y="3844"/>
                    </a:lnTo>
                    <a:lnTo>
                      <a:pt x="4614" y="3816"/>
                    </a:lnTo>
                    <a:lnTo>
                      <a:pt x="4632" y="3813"/>
                    </a:lnTo>
                    <a:lnTo>
                      <a:pt x="4653" y="3814"/>
                    </a:lnTo>
                    <a:lnTo>
                      <a:pt x="4672" y="3812"/>
                    </a:lnTo>
                    <a:lnTo>
                      <a:pt x="4689" y="3807"/>
                    </a:lnTo>
                    <a:lnTo>
                      <a:pt x="4706" y="3798"/>
                    </a:lnTo>
                    <a:lnTo>
                      <a:pt x="4754" y="3763"/>
                    </a:lnTo>
                    <a:lnTo>
                      <a:pt x="4784" y="3740"/>
                    </a:lnTo>
                    <a:lnTo>
                      <a:pt x="4792" y="3737"/>
                    </a:lnTo>
                    <a:lnTo>
                      <a:pt x="4801" y="3735"/>
                    </a:lnTo>
                    <a:lnTo>
                      <a:pt x="4804" y="3733"/>
                    </a:lnTo>
                    <a:lnTo>
                      <a:pt x="4826" y="3712"/>
                    </a:lnTo>
                    <a:lnTo>
                      <a:pt x="4850" y="3684"/>
                    </a:lnTo>
                    <a:lnTo>
                      <a:pt x="4862" y="3676"/>
                    </a:lnTo>
                    <a:lnTo>
                      <a:pt x="4890" y="3652"/>
                    </a:lnTo>
                    <a:lnTo>
                      <a:pt x="4891" y="3648"/>
                    </a:lnTo>
                    <a:lnTo>
                      <a:pt x="4892" y="3643"/>
                    </a:lnTo>
                    <a:lnTo>
                      <a:pt x="4891" y="3636"/>
                    </a:lnTo>
                    <a:lnTo>
                      <a:pt x="4887" y="3617"/>
                    </a:lnTo>
                    <a:lnTo>
                      <a:pt x="4886" y="3603"/>
                    </a:lnTo>
                    <a:lnTo>
                      <a:pt x="4889" y="3593"/>
                    </a:lnTo>
                    <a:lnTo>
                      <a:pt x="4885" y="3585"/>
                    </a:lnTo>
                    <a:lnTo>
                      <a:pt x="4882" y="3582"/>
                    </a:lnTo>
                    <a:lnTo>
                      <a:pt x="4891" y="3569"/>
                    </a:lnTo>
                    <a:lnTo>
                      <a:pt x="4898" y="3572"/>
                    </a:lnTo>
                    <a:lnTo>
                      <a:pt x="4906" y="3573"/>
                    </a:lnTo>
                    <a:lnTo>
                      <a:pt x="4914" y="3577"/>
                    </a:lnTo>
                    <a:lnTo>
                      <a:pt x="4916" y="3581"/>
                    </a:lnTo>
                    <a:lnTo>
                      <a:pt x="4920" y="3578"/>
                    </a:lnTo>
                    <a:lnTo>
                      <a:pt x="4928" y="3570"/>
                    </a:lnTo>
                    <a:lnTo>
                      <a:pt x="4953" y="3540"/>
                    </a:lnTo>
                    <a:lnTo>
                      <a:pt x="4952" y="3536"/>
                    </a:lnTo>
                    <a:lnTo>
                      <a:pt x="4954" y="3530"/>
                    </a:lnTo>
                    <a:lnTo>
                      <a:pt x="4960" y="3528"/>
                    </a:lnTo>
                    <a:lnTo>
                      <a:pt x="4962" y="3527"/>
                    </a:lnTo>
                    <a:lnTo>
                      <a:pt x="4964" y="3527"/>
                    </a:lnTo>
                    <a:lnTo>
                      <a:pt x="4972" y="3520"/>
                    </a:lnTo>
                    <a:lnTo>
                      <a:pt x="4974" y="3510"/>
                    </a:lnTo>
                    <a:lnTo>
                      <a:pt x="4986" y="3510"/>
                    </a:lnTo>
                    <a:lnTo>
                      <a:pt x="4991" y="3513"/>
                    </a:lnTo>
                    <a:lnTo>
                      <a:pt x="4994" y="3506"/>
                    </a:lnTo>
                    <a:lnTo>
                      <a:pt x="4995" y="3497"/>
                    </a:lnTo>
                    <a:lnTo>
                      <a:pt x="5000" y="3482"/>
                    </a:lnTo>
                    <a:lnTo>
                      <a:pt x="4998" y="3480"/>
                    </a:lnTo>
                    <a:lnTo>
                      <a:pt x="4995" y="3474"/>
                    </a:lnTo>
                    <a:lnTo>
                      <a:pt x="4976" y="3474"/>
                    </a:lnTo>
                    <a:lnTo>
                      <a:pt x="4972" y="3462"/>
                    </a:lnTo>
                    <a:lnTo>
                      <a:pt x="4971" y="3456"/>
                    </a:lnTo>
                    <a:lnTo>
                      <a:pt x="4963" y="3451"/>
                    </a:lnTo>
                    <a:lnTo>
                      <a:pt x="4963" y="3437"/>
                    </a:lnTo>
                    <a:lnTo>
                      <a:pt x="4979" y="3431"/>
                    </a:lnTo>
                    <a:lnTo>
                      <a:pt x="4955" y="3424"/>
                    </a:lnTo>
                    <a:lnTo>
                      <a:pt x="4935" y="3413"/>
                    </a:lnTo>
                    <a:lnTo>
                      <a:pt x="4941" y="3390"/>
                    </a:lnTo>
                    <a:lnTo>
                      <a:pt x="4945" y="3385"/>
                    </a:lnTo>
                    <a:lnTo>
                      <a:pt x="4950" y="3377"/>
                    </a:lnTo>
                    <a:lnTo>
                      <a:pt x="4938" y="3371"/>
                    </a:lnTo>
                    <a:lnTo>
                      <a:pt x="4934" y="3358"/>
                    </a:lnTo>
                    <a:lnTo>
                      <a:pt x="4937" y="3344"/>
                    </a:lnTo>
                    <a:lnTo>
                      <a:pt x="4930" y="3343"/>
                    </a:lnTo>
                    <a:lnTo>
                      <a:pt x="4925" y="3338"/>
                    </a:lnTo>
                    <a:lnTo>
                      <a:pt x="4912" y="3325"/>
                    </a:lnTo>
                    <a:lnTo>
                      <a:pt x="4921" y="3314"/>
                    </a:lnTo>
                    <a:lnTo>
                      <a:pt x="4953" y="3314"/>
                    </a:lnTo>
                    <a:lnTo>
                      <a:pt x="4969" y="3323"/>
                    </a:lnTo>
                    <a:lnTo>
                      <a:pt x="4982" y="3334"/>
                    </a:lnTo>
                    <a:lnTo>
                      <a:pt x="4991" y="3337"/>
                    </a:lnTo>
                    <a:lnTo>
                      <a:pt x="4998" y="3331"/>
                    </a:lnTo>
                    <a:lnTo>
                      <a:pt x="5004" y="3317"/>
                    </a:lnTo>
                    <a:lnTo>
                      <a:pt x="5008" y="3299"/>
                    </a:lnTo>
                    <a:lnTo>
                      <a:pt x="5014" y="3292"/>
                    </a:lnTo>
                    <a:lnTo>
                      <a:pt x="5021" y="3287"/>
                    </a:lnTo>
                    <a:lnTo>
                      <a:pt x="5037" y="3279"/>
                    </a:lnTo>
                    <a:lnTo>
                      <a:pt x="5055" y="3271"/>
                    </a:lnTo>
                    <a:lnTo>
                      <a:pt x="5064" y="3276"/>
                    </a:lnTo>
                    <a:lnTo>
                      <a:pt x="5067" y="3285"/>
                    </a:lnTo>
                    <a:lnTo>
                      <a:pt x="5078" y="3287"/>
                    </a:lnTo>
                    <a:lnTo>
                      <a:pt x="5081" y="3297"/>
                    </a:lnTo>
                    <a:lnTo>
                      <a:pt x="5082" y="3305"/>
                    </a:lnTo>
                    <a:lnTo>
                      <a:pt x="5086" y="3316"/>
                    </a:lnTo>
                    <a:lnTo>
                      <a:pt x="5082" y="3329"/>
                    </a:lnTo>
                    <a:lnTo>
                      <a:pt x="5078" y="3352"/>
                    </a:lnTo>
                    <a:lnTo>
                      <a:pt x="5073" y="3371"/>
                    </a:lnTo>
                    <a:lnTo>
                      <a:pt x="5066" y="3389"/>
                    </a:lnTo>
                    <a:lnTo>
                      <a:pt x="5059" y="3399"/>
                    </a:lnTo>
                    <a:lnTo>
                      <a:pt x="5071" y="3397"/>
                    </a:lnTo>
                    <a:lnTo>
                      <a:pt x="5135" y="3375"/>
                    </a:lnTo>
                    <a:lnTo>
                      <a:pt x="5146" y="3376"/>
                    </a:lnTo>
                    <a:lnTo>
                      <a:pt x="5155" y="3380"/>
                    </a:lnTo>
                    <a:lnTo>
                      <a:pt x="5161" y="3385"/>
                    </a:lnTo>
                    <a:lnTo>
                      <a:pt x="5164" y="3386"/>
                    </a:lnTo>
                    <a:lnTo>
                      <a:pt x="5170" y="3380"/>
                    </a:lnTo>
                    <a:lnTo>
                      <a:pt x="5182" y="3368"/>
                    </a:lnTo>
                    <a:lnTo>
                      <a:pt x="5185" y="3393"/>
                    </a:lnTo>
                    <a:lnTo>
                      <a:pt x="5184" y="3397"/>
                    </a:lnTo>
                    <a:lnTo>
                      <a:pt x="5236" y="3369"/>
                    </a:lnTo>
                    <a:lnTo>
                      <a:pt x="5288" y="3347"/>
                    </a:lnTo>
                    <a:lnTo>
                      <a:pt x="5322" y="3325"/>
                    </a:lnTo>
                    <a:lnTo>
                      <a:pt x="5335" y="3318"/>
                    </a:lnTo>
                    <a:lnTo>
                      <a:pt x="5354" y="3311"/>
                    </a:lnTo>
                    <a:lnTo>
                      <a:pt x="5364" y="3309"/>
                    </a:lnTo>
                    <a:lnTo>
                      <a:pt x="5418" y="3308"/>
                    </a:lnTo>
                    <a:lnTo>
                      <a:pt x="5431" y="3310"/>
                    </a:lnTo>
                    <a:lnTo>
                      <a:pt x="5433" y="3308"/>
                    </a:lnTo>
                    <a:lnTo>
                      <a:pt x="5428" y="3299"/>
                    </a:lnTo>
                    <a:lnTo>
                      <a:pt x="5404" y="3273"/>
                    </a:lnTo>
                  </a:path>
                </a:pathLst>
              </a:custGeom>
              <a:solidFill>
                <a:schemeClr val="accent2"/>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22" name="Freeform 172">
                <a:extLst>
                  <a:ext uri="{FF2B5EF4-FFF2-40B4-BE49-F238E27FC236}">
                    <a16:creationId xmlns:a16="http://schemas.microsoft.com/office/drawing/2014/main" id="{946E0357-D12F-349C-5C08-05F7457BDE54}"/>
                  </a:ext>
                </a:extLst>
              </p:cNvPr>
              <p:cNvSpPr>
                <a:spLocks noChangeArrowheads="1"/>
              </p:cNvSpPr>
              <p:nvPr/>
            </p:nvSpPr>
            <p:spPr bwMode="auto">
              <a:xfrm>
                <a:off x="5822119" y="1984837"/>
                <a:ext cx="659589" cy="386406"/>
              </a:xfrm>
              <a:custGeom>
                <a:avLst/>
                <a:gdLst>
                  <a:gd name="T0" fmla="*/ 2641 w 2801"/>
                  <a:gd name="T1" fmla="*/ 124 h 1641"/>
                  <a:gd name="T2" fmla="*/ 2694 w 2801"/>
                  <a:gd name="T3" fmla="*/ 80 h 1641"/>
                  <a:gd name="T4" fmla="*/ 2712 w 2801"/>
                  <a:gd name="T5" fmla="*/ 38 h 1641"/>
                  <a:gd name="T6" fmla="*/ 1808 w 2801"/>
                  <a:gd name="T7" fmla="*/ 25 h 1641"/>
                  <a:gd name="T8" fmla="*/ 1255 w 2801"/>
                  <a:gd name="T9" fmla="*/ 25 h 1641"/>
                  <a:gd name="T10" fmla="*/ 795 w 2801"/>
                  <a:gd name="T11" fmla="*/ 19 h 1641"/>
                  <a:gd name="T12" fmla="*/ 58 w 2801"/>
                  <a:gd name="T13" fmla="*/ 0 h 1641"/>
                  <a:gd name="T14" fmla="*/ 0 w 2801"/>
                  <a:gd name="T15" fmla="*/ 1401 h 1641"/>
                  <a:gd name="T16" fmla="*/ 2057 w 2801"/>
                  <a:gd name="T17" fmla="*/ 1424 h 1641"/>
                  <a:gd name="T18" fmla="*/ 2109 w 2801"/>
                  <a:gd name="T19" fmla="*/ 1461 h 1641"/>
                  <a:gd name="T20" fmla="*/ 2149 w 2801"/>
                  <a:gd name="T21" fmla="*/ 1486 h 1641"/>
                  <a:gd name="T22" fmla="*/ 2211 w 2801"/>
                  <a:gd name="T23" fmla="*/ 1518 h 1641"/>
                  <a:gd name="T24" fmla="*/ 2254 w 2801"/>
                  <a:gd name="T25" fmla="*/ 1525 h 1641"/>
                  <a:gd name="T26" fmla="*/ 2267 w 2801"/>
                  <a:gd name="T27" fmla="*/ 1498 h 1641"/>
                  <a:gd name="T28" fmla="*/ 2284 w 2801"/>
                  <a:gd name="T29" fmla="*/ 1486 h 1641"/>
                  <a:gd name="T30" fmla="*/ 2336 w 2801"/>
                  <a:gd name="T31" fmla="*/ 1484 h 1641"/>
                  <a:gd name="T32" fmla="*/ 2360 w 2801"/>
                  <a:gd name="T33" fmla="*/ 1490 h 1641"/>
                  <a:gd name="T34" fmla="*/ 2414 w 2801"/>
                  <a:gd name="T35" fmla="*/ 1486 h 1641"/>
                  <a:gd name="T36" fmla="*/ 2509 w 2801"/>
                  <a:gd name="T37" fmla="*/ 1472 h 1641"/>
                  <a:gd name="T38" fmla="*/ 2537 w 2801"/>
                  <a:gd name="T39" fmla="*/ 1498 h 1641"/>
                  <a:gd name="T40" fmla="*/ 2572 w 2801"/>
                  <a:gd name="T41" fmla="*/ 1518 h 1641"/>
                  <a:gd name="T42" fmla="*/ 2605 w 2801"/>
                  <a:gd name="T43" fmla="*/ 1524 h 1641"/>
                  <a:gd name="T44" fmla="*/ 2626 w 2801"/>
                  <a:gd name="T45" fmla="*/ 1535 h 1641"/>
                  <a:gd name="T46" fmla="*/ 2676 w 2801"/>
                  <a:gd name="T47" fmla="*/ 1544 h 1641"/>
                  <a:gd name="T48" fmla="*/ 2696 w 2801"/>
                  <a:gd name="T49" fmla="*/ 1566 h 1641"/>
                  <a:gd name="T50" fmla="*/ 2722 w 2801"/>
                  <a:gd name="T51" fmla="*/ 1567 h 1641"/>
                  <a:gd name="T52" fmla="*/ 2732 w 2801"/>
                  <a:gd name="T53" fmla="*/ 1589 h 1641"/>
                  <a:gd name="T54" fmla="*/ 2732 w 2801"/>
                  <a:gd name="T55" fmla="*/ 1599 h 1641"/>
                  <a:gd name="T56" fmla="*/ 2755 w 2801"/>
                  <a:gd name="T57" fmla="*/ 1630 h 1641"/>
                  <a:gd name="T58" fmla="*/ 2798 w 2801"/>
                  <a:gd name="T59" fmla="*/ 1640 h 1641"/>
                  <a:gd name="T60" fmla="*/ 2795 w 2801"/>
                  <a:gd name="T61" fmla="*/ 1629 h 1641"/>
                  <a:gd name="T62" fmla="*/ 2786 w 2801"/>
                  <a:gd name="T63" fmla="*/ 1608 h 1641"/>
                  <a:gd name="T64" fmla="*/ 2780 w 2801"/>
                  <a:gd name="T65" fmla="*/ 1585 h 1641"/>
                  <a:gd name="T66" fmla="*/ 2748 w 2801"/>
                  <a:gd name="T67" fmla="*/ 1561 h 1641"/>
                  <a:gd name="T68" fmla="*/ 2737 w 2801"/>
                  <a:gd name="T69" fmla="*/ 1538 h 1641"/>
                  <a:gd name="T70" fmla="*/ 2757 w 2801"/>
                  <a:gd name="T71" fmla="*/ 1491 h 1641"/>
                  <a:gd name="T72" fmla="*/ 2765 w 2801"/>
                  <a:gd name="T73" fmla="*/ 1481 h 1641"/>
                  <a:gd name="T74" fmla="*/ 2771 w 2801"/>
                  <a:gd name="T75" fmla="*/ 1465 h 1641"/>
                  <a:gd name="T76" fmla="*/ 2781 w 2801"/>
                  <a:gd name="T77" fmla="*/ 1431 h 1641"/>
                  <a:gd name="T78" fmla="*/ 2783 w 2801"/>
                  <a:gd name="T79" fmla="*/ 1413 h 1641"/>
                  <a:gd name="T80" fmla="*/ 2782 w 2801"/>
                  <a:gd name="T81" fmla="*/ 1389 h 1641"/>
                  <a:gd name="T82" fmla="*/ 2800 w 2801"/>
                  <a:gd name="T83" fmla="*/ 1354 h 1641"/>
                  <a:gd name="T84" fmla="*/ 2791 w 2801"/>
                  <a:gd name="T85" fmla="*/ 1317 h 1641"/>
                  <a:gd name="T86" fmla="*/ 2772 w 2801"/>
                  <a:gd name="T87" fmla="*/ 1317 h 1641"/>
                  <a:gd name="T88" fmla="*/ 2754 w 2801"/>
                  <a:gd name="T89" fmla="*/ 1303 h 1641"/>
                  <a:gd name="T90" fmla="*/ 2751 w 2801"/>
                  <a:gd name="T91" fmla="*/ 1283 h 1641"/>
                  <a:gd name="T92" fmla="*/ 2761 w 2801"/>
                  <a:gd name="T93" fmla="*/ 1267 h 1641"/>
                  <a:gd name="T94" fmla="*/ 2766 w 2801"/>
                  <a:gd name="T95" fmla="*/ 1232 h 1641"/>
                  <a:gd name="T96" fmla="*/ 2743 w 2801"/>
                  <a:gd name="T97" fmla="*/ 1194 h 1641"/>
                  <a:gd name="T98" fmla="*/ 2747 w 2801"/>
                  <a:gd name="T99" fmla="*/ 1167 h 1641"/>
                  <a:gd name="T100" fmla="*/ 2753 w 2801"/>
                  <a:gd name="T101" fmla="*/ 287 h 1641"/>
                  <a:gd name="T102" fmla="*/ 2715 w 2801"/>
                  <a:gd name="T103" fmla="*/ 265 h 1641"/>
                  <a:gd name="T104" fmla="*/ 2665 w 2801"/>
                  <a:gd name="T105" fmla="*/ 239 h 1641"/>
                  <a:gd name="T106" fmla="*/ 2626 w 2801"/>
                  <a:gd name="T107" fmla="*/ 183 h 1641"/>
                  <a:gd name="T108" fmla="*/ 2622 w 2801"/>
                  <a:gd name="T109" fmla="*/ 139 h 1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801" h="1641">
                    <a:moveTo>
                      <a:pt x="2622" y="139"/>
                    </a:moveTo>
                    <a:lnTo>
                      <a:pt x="2628" y="133"/>
                    </a:lnTo>
                    <a:lnTo>
                      <a:pt x="2641" y="124"/>
                    </a:lnTo>
                    <a:lnTo>
                      <a:pt x="2653" y="111"/>
                    </a:lnTo>
                    <a:lnTo>
                      <a:pt x="2680" y="95"/>
                    </a:lnTo>
                    <a:lnTo>
                      <a:pt x="2694" y="80"/>
                    </a:lnTo>
                    <a:lnTo>
                      <a:pt x="2703" y="58"/>
                    </a:lnTo>
                    <a:lnTo>
                      <a:pt x="2711" y="44"/>
                    </a:lnTo>
                    <a:lnTo>
                      <a:pt x="2712" y="38"/>
                    </a:lnTo>
                    <a:lnTo>
                      <a:pt x="2715" y="7"/>
                    </a:lnTo>
                    <a:lnTo>
                      <a:pt x="2226" y="19"/>
                    </a:lnTo>
                    <a:lnTo>
                      <a:pt x="1808" y="25"/>
                    </a:lnTo>
                    <a:lnTo>
                      <a:pt x="1557" y="26"/>
                    </a:lnTo>
                    <a:lnTo>
                      <a:pt x="1485" y="26"/>
                    </a:lnTo>
                    <a:lnTo>
                      <a:pt x="1255" y="25"/>
                    </a:lnTo>
                    <a:lnTo>
                      <a:pt x="1138" y="24"/>
                    </a:lnTo>
                    <a:lnTo>
                      <a:pt x="1078" y="23"/>
                    </a:lnTo>
                    <a:lnTo>
                      <a:pt x="795" y="19"/>
                    </a:lnTo>
                    <a:lnTo>
                      <a:pt x="552" y="15"/>
                    </a:lnTo>
                    <a:lnTo>
                      <a:pt x="407" y="10"/>
                    </a:lnTo>
                    <a:lnTo>
                      <a:pt x="58" y="0"/>
                    </a:lnTo>
                    <a:lnTo>
                      <a:pt x="44" y="452"/>
                    </a:lnTo>
                    <a:lnTo>
                      <a:pt x="32" y="451"/>
                    </a:lnTo>
                    <a:lnTo>
                      <a:pt x="0" y="1401"/>
                    </a:lnTo>
                    <a:lnTo>
                      <a:pt x="563" y="1417"/>
                    </a:lnTo>
                    <a:lnTo>
                      <a:pt x="1387" y="1428"/>
                    </a:lnTo>
                    <a:lnTo>
                      <a:pt x="2057" y="1424"/>
                    </a:lnTo>
                    <a:lnTo>
                      <a:pt x="2061" y="1428"/>
                    </a:lnTo>
                    <a:lnTo>
                      <a:pt x="2071" y="1439"/>
                    </a:lnTo>
                    <a:lnTo>
                      <a:pt x="2109" y="1461"/>
                    </a:lnTo>
                    <a:lnTo>
                      <a:pt x="2118" y="1463"/>
                    </a:lnTo>
                    <a:lnTo>
                      <a:pt x="2134" y="1473"/>
                    </a:lnTo>
                    <a:lnTo>
                      <a:pt x="2149" y="1486"/>
                    </a:lnTo>
                    <a:lnTo>
                      <a:pt x="2203" y="1508"/>
                    </a:lnTo>
                    <a:lnTo>
                      <a:pt x="2208" y="1515"/>
                    </a:lnTo>
                    <a:lnTo>
                      <a:pt x="2211" y="1518"/>
                    </a:lnTo>
                    <a:lnTo>
                      <a:pt x="2236" y="1527"/>
                    </a:lnTo>
                    <a:lnTo>
                      <a:pt x="2244" y="1527"/>
                    </a:lnTo>
                    <a:lnTo>
                      <a:pt x="2254" y="1525"/>
                    </a:lnTo>
                    <a:lnTo>
                      <a:pt x="2262" y="1518"/>
                    </a:lnTo>
                    <a:lnTo>
                      <a:pt x="2266" y="1506"/>
                    </a:lnTo>
                    <a:lnTo>
                      <a:pt x="2267" y="1498"/>
                    </a:lnTo>
                    <a:lnTo>
                      <a:pt x="2274" y="1491"/>
                    </a:lnTo>
                    <a:lnTo>
                      <a:pt x="2278" y="1488"/>
                    </a:lnTo>
                    <a:lnTo>
                      <a:pt x="2284" y="1486"/>
                    </a:lnTo>
                    <a:lnTo>
                      <a:pt x="2296" y="1482"/>
                    </a:lnTo>
                    <a:lnTo>
                      <a:pt x="2321" y="1488"/>
                    </a:lnTo>
                    <a:lnTo>
                      <a:pt x="2336" y="1484"/>
                    </a:lnTo>
                    <a:lnTo>
                      <a:pt x="2345" y="1486"/>
                    </a:lnTo>
                    <a:lnTo>
                      <a:pt x="2354" y="1490"/>
                    </a:lnTo>
                    <a:lnTo>
                      <a:pt x="2360" y="1490"/>
                    </a:lnTo>
                    <a:lnTo>
                      <a:pt x="2373" y="1483"/>
                    </a:lnTo>
                    <a:lnTo>
                      <a:pt x="2385" y="1479"/>
                    </a:lnTo>
                    <a:lnTo>
                      <a:pt x="2414" y="1486"/>
                    </a:lnTo>
                    <a:lnTo>
                      <a:pt x="2422" y="1486"/>
                    </a:lnTo>
                    <a:lnTo>
                      <a:pt x="2496" y="1470"/>
                    </a:lnTo>
                    <a:lnTo>
                      <a:pt x="2509" y="1472"/>
                    </a:lnTo>
                    <a:lnTo>
                      <a:pt x="2518" y="1477"/>
                    </a:lnTo>
                    <a:lnTo>
                      <a:pt x="2525" y="1483"/>
                    </a:lnTo>
                    <a:lnTo>
                      <a:pt x="2537" y="1498"/>
                    </a:lnTo>
                    <a:lnTo>
                      <a:pt x="2558" y="1514"/>
                    </a:lnTo>
                    <a:lnTo>
                      <a:pt x="2565" y="1517"/>
                    </a:lnTo>
                    <a:lnTo>
                      <a:pt x="2572" y="1518"/>
                    </a:lnTo>
                    <a:lnTo>
                      <a:pt x="2592" y="1518"/>
                    </a:lnTo>
                    <a:lnTo>
                      <a:pt x="2596" y="1519"/>
                    </a:lnTo>
                    <a:lnTo>
                      <a:pt x="2605" y="1524"/>
                    </a:lnTo>
                    <a:lnTo>
                      <a:pt x="2617" y="1526"/>
                    </a:lnTo>
                    <a:lnTo>
                      <a:pt x="2622" y="1530"/>
                    </a:lnTo>
                    <a:lnTo>
                      <a:pt x="2626" y="1535"/>
                    </a:lnTo>
                    <a:lnTo>
                      <a:pt x="2631" y="1536"/>
                    </a:lnTo>
                    <a:lnTo>
                      <a:pt x="2667" y="1539"/>
                    </a:lnTo>
                    <a:lnTo>
                      <a:pt x="2676" y="1544"/>
                    </a:lnTo>
                    <a:lnTo>
                      <a:pt x="2681" y="1549"/>
                    </a:lnTo>
                    <a:lnTo>
                      <a:pt x="2693" y="1566"/>
                    </a:lnTo>
                    <a:lnTo>
                      <a:pt x="2696" y="1566"/>
                    </a:lnTo>
                    <a:lnTo>
                      <a:pt x="2710" y="1565"/>
                    </a:lnTo>
                    <a:lnTo>
                      <a:pt x="2715" y="1565"/>
                    </a:lnTo>
                    <a:lnTo>
                      <a:pt x="2722" y="1567"/>
                    </a:lnTo>
                    <a:lnTo>
                      <a:pt x="2730" y="1571"/>
                    </a:lnTo>
                    <a:lnTo>
                      <a:pt x="2735" y="1579"/>
                    </a:lnTo>
                    <a:lnTo>
                      <a:pt x="2732" y="1589"/>
                    </a:lnTo>
                    <a:lnTo>
                      <a:pt x="2729" y="1594"/>
                    </a:lnTo>
                    <a:lnTo>
                      <a:pt x="2729" y="1596"/>
                    </a:lnTo>
                    <a:lnTo>
                      <a:pt x="2732" y="1599"/>
                    </a:lnTo>
                    <a:lnTo>
                      <a:pt x="2749" y="1612"/>
                    </a:lnTo>
                    <a:lnTo>
                      <a:pt x="2753" y="1622"/>
                    </a:lnTo>
                    <a:lnTo>
                      <a:pt x="2755" y="1630"/>
                    </a:lnTo>
                    <a:lnTo>
                      <a:pt x="2757" y="1633"/>
                    </a:lnTo>
                    <a:lnTo>
                      <a:pt x="2761" y="1635"/>
                    </a:lnTo>
                    <a:lnTo>
                      <a:pt x="2798" y="1640"/>
                    </a:lnTo>
                    <a:lnTo>
                      <a:pt x="2798" y="1640"/>
                    </a:lnTo>
                    <a:lnTo>
                      <a:pt x="2797" y="1632"/>
                    </a:lnTo>
                    <a:lnTo>
                      <a:pt x="2795" y="1629"/>
                    </a:lnTo>
                    <a:lnTo>
                      <a:pt x="2791" y="1623"/>
                    </a:lnTo>
                    <a:lnTo>
                      <a:pt x="2790" y="1613"/>
                    </a:lnTo>
                    <a:lnTo>
                      <a:pt x="2786" y="1608"/>
                    </a:lnTo>
                    <a:lnTo>
                      <a:pt x="2777" y="1603"/>
                    </a:lnTo>
                    <a:lnTo>
                      <a:pt x="2775" y="1593"/>
                    </a:lnTo>
                    <a:lnTo>
                      <a:pt x="2780" y="1585"/>
                    </a:lnTo>
                    <a:lnTo>
                      <a:pt x="2776" y="1582"/>
                    </a:lnTo>
                    <a:lnTo>
                      <a:pt x="2752" y="1565"/>
                    </a:lnTo>
                    <a:lnTo>
                      <a:pt x="2748" y="1561"/>
                    </a:lnTo>
                    <a:lnTo>
                      <a:pt x="2742" y="1551"/>
                    </a:lnTo>
                    <a:lnTo>
                      <a:pt x="2738" y="1543"/>
                    </a:lnTo>
                    <a:lnTo>
                      <a:pt x="2737" y="1538"/>
                    </a:lnTo>
                    <a:lnTo>
                      <a:pt x="2740" y="1524"/>
                    </a:lnTo>
                    <a:lnTo>
                      <a:pt x="2743" y="1516"/>
                    </a:lnTo>
                    <a:lnTo>
                      <a:pt x="2757" y="1491"/>
                    </a:lnTo>
                    <a:lnTo>
                      <a:pt x="2759" y="1489"/>
                    </a:lnTo>
                    <a:lnTo>
                      <a:pt x="2765" y="1486"/>
                    </a:lnTo>
                    <a:lnTo>
                      <a:pt x="2765" y="1481"/>
                    </a:lnTo>
                    <a:lnTo>
                      <a:pt x="2768" y="1471"/>
                    </a:lnTo>
                    <a:lnTo>
                      <a:pt x="2770" y="1468"/>
                    </a:lnTo>
                    <a:lnTo>
                      <a:pt x="2771" y="1465"/>
                    </a:lnTo>
                    <a:lnTo>
                      <a:pt x="2773" y="1445"/>
                    </a:lnTo>
                    <a:lnTo>
                      <a:pt x="2780" y="1435"/>
                    </a:lnTo>
                    <a:lnTo>
                      <a:pt x="2781" y="1431"/>
                    </a:lnTo>
                    <a:lnTo>
                      <a:pt x="2780" y="1421"/>
                    </a:lnTo>
                    <a:lnTo>
                      <a:pt x="2781" y="1415"/>
                    </a:lnTo>
                    <a:lnTo>
                      <a:pt x="2783" y="1413"/>
                    </a:lnTo>
                    <a:lnTo>
                      <a:pt x="2784" y="1407"/>
                    </a:lnTo>
                    <a:lnTo>
                      <a:pt x="2781" y="1401"/>
                    </a:lnTo>
                    <a:lnTo>
                      <a:pt x="2782" y="1389"/>
                    </a:lnTo>
                    <a:lnTo>
                      <a:pt x="2796" y="1375"/>
                    </a:lnTo>
                    <a:lnTo>
                      <a:pt x="2797" y="1372"/>
                    </a:lnTo>
                    <a:lnTo>
                      <a:pt x="2800" y="1354"/>
                    </a:lnTo>
                    <a:lnTo>
                      <a:pt x="2798" y="1347"/>
                    </a:lnTo>
                    <a:lnTo>
                      <a:pt x="2796" y="1343"/>
                    </a:lnTo>
                    <a:lnTo>
                      <a:pt x="2791" y="1317"/>
                    </a:lnTo>
                    <a:lnTo>
                      <a:pt x="2785" y="1317"/>
                    </a:lnTo>
                    <a:lnTo>
                      <a:pt x="2777" y="1316"/>
                    </a:lnTo>
                    <a:lnTo>
                      <a:pt x="2772" y="1317"/>
                    </a:lnTo>
                    <a:lnTo>
                      <a:pt x="2761" y="1315"/>
                    </a:lnTo>
                    <a:lnTo>
                      <a:pt x="2756" y="1310"/>
                    </a:lnTo>
                    <a:lnTo>
                      <a:pt x="2754" y="1303"/>
                    </a:lnTo>
                    <a:lnTo>
                      <a:pt x="2757" y="1293"/>
                    </a:lnTo>
                    <a:lnTo>
                      <a:pt x="2756" y="1291"/>
                    </a:lnTo>
                    <a:lnTo>
                      <a:pt x="2751" y="1283"/>
                    </a:lnTo>
                    <a:lnTo>
                      <a:pt x="2751" y="1277"/>
                    </a:lnTo>
                    <a:lnTo>
                      <a:pt x="2754" y="1270"/>
                    </a:lnTo>
                    <a:lnTo>
                      <a:pt x="2761" y="1267"/>
                    </a:lnTo>
                    <a:lnTo>
                      <a:pt x="2766" y="1268"/>
                    </a:lnTo>
                    <a:lnTo>
                      <a:pt x="2767" y="1258"/>
                    </a:lnTo>
                    <a:lnTo>
                      <a:pt x="2766" y="1232"/>
                    </a:lnTo>
                    <a:lnTo>
                      <a:pt x="2746" y="1209"/>
                    </a:lnTo>
                    <a:lnTo>
                      <a:pt x="2743" y="1199"/>
                    </a:lnTo>
                    <a:lnTo>
                      <a:pt x="2743" y="1194"/>
                    </a:lnTo>
                    <a:lnTo>
                      <a:pt x="2744" y="1187"/>
                    </a:lnTo>
                    <a:lnTo>
                      <a:pt x="2739" y="1174"/>
                    </a:lnTo>
                    <a:lnTo>
                      <a:pt x="2747" y="1167"/>
                    </a:lnTo>
                    <a:lnTo>
                      <a:pt x="2794" y="1165"/>
                    </a:lnTo>
                    <a:lnTo>
                      <a:pt x="2765" y="309"/>
                    </a:lnTo>
                    <a:lnTo>
                      <a:pt x="2753" y="287"/>
                    </a:lnTo>
                    <a:lnTo>
                      <a:pt x="2737" y="274"/>
                    </a:lnTo>
                    <a:lnTo>
                      <a:pt x="2729" y="269"/>
                    </a:lnTo>
                    <a:lnTo>
                      <a:pt x="2715" y="265"/>
                    </a:lnTo>
                    <a:lnTo>
                      <a:pt x="2685" y="263"/>
                    </a:lnTo>
                    <a:lnTo>
                      <a:pt x="2673" y="253"/>
                    </a:lnTo>
                    <a:lnTo>
                      <a:pt x="2665" y="239"/>
                    </a:lnTo>
                    <a:lnTo>
                      <a:pt x="2651" y="210"/>
                    </a:lnTo>
                    <a:lnTo>
                      <a:pt x="2644" y="200"/>
                    </a:lnTo>
                    <a:lnTo>
                      <a:pt x="2626" y="183"/>
                    </a:lnTo>
                    <a:lnTo>
                      <a:pt x="2614" y="168"/>
                    </a:lnTo>
                    <a:lnTo>
                      <a:pt x="2616" y="152"/>
                    </a:lnTo>
                    <a:lnTo>
                      <a:pt x="2622" y="139"/>
                    </a:lnTo>
                  </a:path>
                </a:pathLst>
              </a:custGeom>
              <a:solidFill>
                <a:schemeClr val="accent2"/>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23" name="Freeform 183">
                <a:extLst>
                  <a:ext uri="{FF2B5EF4-FFF2-40B4-BE49-F238E27FC236}">
                    <a16:creationId xmlns:a16="http://schemas.microsoft.com/office/drawing/2014/main" id="{F806F7BF-D54E-C865-3595-2454456972C0}"/>
                  </a:ext>
                </a:extLst>
              </p:cNvPr>
              <p:cNvSpPr>
                <a:spLocks noChangeArrowheads="1"/>
              </p:cNvSpPr>
              <p:nvPr/>
            </p:nvSpPr>
            <p:spPr bwMode="auto">
              <a:xfrm>
                <a:off x="4033436" y="1742815"/>
                <a:ext cx="744765" cy="577530"/>
              </a:xfrm>
              <a:custGeom>
                <a:avLst/>
                <a:gdLst>
                  <a:gd name="T0" fmla="*/ 22 w 3163"/>
                  <a:gd name="T1" fmla="*/ 1920 h 2450"/>
                  <a:gd name="T2" fmla="*/ 1111 w 3163"/>
                  <a:gd name="T3" fmla="*/ 2173 h 2450"/>
                  <a:gd name="T4" fmla="*/ 2411 w 3163"/>
                  <a:gd name="T5" fmla="*/ 2404 h 2450"/>
                  <a:gd name="T6" fmla="*/ 2836 w 3163"/>
                  <a:gd name="T7" fmla="*/ 1566 h 2450"/>
                  <a:gd name="T8" fmla="*/ 2874 w 3163"/>
                  <a:gd name="T9" fmla="*/ 1490 h 2450"/>
                  <a:gd name="T10" fmla="*/ 2891 w 3163"/>
                  <a:gd name="T11" fmla="*/ 1442 h 2450"/>
                  <a:gd name="T12" fmla="*/ 2877 w 3163"/>
                  <a:gd name="T13" fmla="*/ 1389 h 2450"/>
                  <a:gd name="T14" fmla="*/ 2841 w 3163"/>
                  <a:gd name="T15" fmla="*/ 1364 h 2450"/>
                  <a:gd name="T16" fmla="*/ 2804 w 3163"/>
                  <a:gd name="T17" fmla="*/ 1317 h 2450"/>
                  <a:gd name="T18" fmla="*/ 2823 w 3163"/>
                  <a:gd name="T19" fmla="*/ 1239 h 2450"/>
                  <a:gd name="T20" fmla="*/ 2863 w 3163"/>
                  <a:gd name="T21" fmla="*/ 1189 h 2450"/>
                  <a:gd name="T22" fmla="*/ 2974 w 3163"/>
                  <a:gd name="T23" fmla="*/ 1075 h 2450"/>
                  <a:gd name="T24" fmla="*/ 2990 w 3163"/>
                  <a:gd name="T25" fmla="*/ 1012 h 2450"/>
                  <a:gd name="T26" fmla="*/ 3095 w 3163"/>
                  <a:gd name="T27" fmla="*/ 853 h 2450"/>
                  <a:gd name="T28" fmla="*/ 3162 w 3163"/>
                  <a:gd name="T29" fmla="*/ 758 h 2450"/>
                  <a:gd name="T30" fmla="*/ 3105 w 3163"/>
                  <a:gd name="T31" fmla="*/ 666 h 2450"/>
                  <a:gd name="T32" fmla="*/ 3039 w 3163"/>
                  <a:gd name="T33" fmla="*/ 563 h 2450"/>
                  <a:gd name="T34" fmla="*/ 2086 w 3163"/>
                  <a:gd name="T35" fmla="*/ 440 h 2450"/>
                  <a:gd name="T36" fmla="*/ 1874 w 3163"/>
                  <a:gd name="T37" fmla="*/ 472 h 2450"/>
                  <a:gd name="T38" fmla="*/ 1800 w 3163"/>
                  <a:gd name="T39" fmla="*/ 487 h 2450"/>
                  <a:gd name="T40" fmla="*/ 1687 w 3163"/>
                  <a:gd name="T41" fmla="*/ 469 h 2450"/>
                  <a:gd name="T42" fmla="*/ 1572 w 3163"/>
                  <a:gd name="T43" fmla="*/ 482 h 2450"/>
                  <a:gd name="T44" fmla="*/ 1487 w 3163"/>
                  <a:gd name="T45" fmla="*/ 470 h 2450"/>
                  <a:gd name="T46" fmla="*/ 1274 w 3163"/>
                  <a:gd name="T47" fmla="*/ 389 h 2450"/>
                  <a:gd name="T48" fmla="*/ 1101 w 3163"/>
                  <a:gd name="T49" fmla="*/ 429 h 2450"/>
                  <a:gd name="T50" fmla="*/ 988 w 3163"/>
                  <a:gd name="T51" fmla="*/ 381 h 2450"/>
                  <a:gd name="T52" fmla="*/ 937 w 3163"/>
                  <a:gd name="T53" fmla="*/ 295 h 2450"/>
                  <a:gd name="T54" fmla="*/ 943 w 3163"/>
                  <a:gd name="T55" fmla="*/ 195 h 2450"/>
                  <a:gd name="T56" fmla="*/ 924 w 3163"/>
                  <a:gd name="T57" fmla="*/ 131 h 2450"/>
                  <a:gd name="T58" fmla="*/ 865 w 3163"/>
                  <a:gd name="T59" fmla="*/ 77 h 2450"/>
                  <a:gd name="T60" fmla="*/ 755 w 3163"/>
                  <a:gd name="T61" fmla="*/ 69 h 2450"/>
                  <a:gd name="T62" fmla="*/ 705 w 3163"/>
                  <a:gd name="T63" fmla="*/ 30 h 2450"/>
                  <a:gd name="T64" fmla="*/ 626 w 3163"/>
                  <a:gd name="T65" fmla="*/ 20 h 2450"/>
                  <a:gd name="T66" fmla="*/ 603 w 3163"/>
                  <a:gd name="T67" fmla="*/ 50 h 2450"/>
                  <a:gd name="T68" fmla="*/ 567 w 3163"/>
                  <a:gd name="T69" fmla="*/ 0 h 2450"/>
                  <a:gd name="T70" fmla="*/ 544 w 3163"/>
                  <a:gd name="T71" fmla="*/ 118 h 2450"/>
                  <a:gd name="T72" fmla="*/ 523 w 3163"/>
                  <a:gd name="T73" fmla="*/ 200 h 2450"/>
                  <a:gd name="T74" fmla="*/ 547 w 3163"/>
                  <a:gd name="T75" fmla="*/ 251 h 2450"/>
                  <a:gd name="T76" fmla="*/ 536 w 3163"/>
                  <a:gd name="T77" fmla="*/ 293 h 2450"/>
                  <a:gd name="T78" fmla="*/ 526 w 3163"/>
                  <a:gd name="T79" fmla="*/ 347 h 2450"/>
                  <a:gd name="T80" fmla="*/ 515 w 3163"/>
                  <a:gd name="T81" fmla="*/ 366 h 2450"/>
                  <a:gd name="T82" fmla="*/ 486 w 3163"/>
                  <a:gd name="T83" fmla="*/ 405 h 2450"/>
                  <a:gd name="T84" fmla="*/ 452 w 3163"/>
                  <a:gd name="T85" fmla="*/ 513 h 2450"/>
                  <a:gd name="T86" fmla="*/ 422 w 3163"/>
                  <a:gd name="T87" fmla="*/ 597 h 2450"/>
                  <a:gd name="T88" fmla="*/ 382 w 3163"/>
                  <a:gd name="T89" fmla="*/ 702 h 2450"/>
                  <a:gd name="T90" fmla="*/ 391 w 3163"/>
                  <a:gd name="T91" fmla="*/ 755 h 2450"/>
                  <a:gd name="T92" fmla="*/ 373 w 3163"/>
                  <a:gd name="T93" fmla="*/ 849 h 2450"/>
                  <a:gd name="T94" fmla="*/ 326 w 3163"/>
                  <a:gd name="T95" fmla="*/ 884 h 2450"/>
                  <a:gd name="T96" fmla="*/ 282 w 3163"/>
                  <a:gd name="T97" fmla="*/ 1027 h 2450"/>
                  <a:gd name="T98" fmla="*/ 279 w 3163"/>
                  <a:gd name="T99" fmla="*/ 1156 h 2450"/>
                  <a:gd name="T100" fmla="*/ 220 w 3163"/>
                  <a:gd name="T101" fmla="*/ 1184 h 2450"/>
                  <a:gd name="T102" fmla="*/ 210 w 3163"/>
                  <a:gd name="T103" fmla="*/ 1279 h 2450"/>
                  <a:gd name="T104" fmla="*/ 179 w 3163"/>
                  <a:gd name="T105" fmla="*/ 1291 h 2450"/>
                  <a:gd name="T106" fmla="*/ 158 w 3163"/>
                  <a:gd name="T107" fmla="*/ 1320 h 2450"/>
                  <a:gd name="T108" fmla="*/ 126 w 3163"/>
                  <a:gd name="T109" fmla="*/ 1325 h 2450"/>
                  <a:gd name="T110" fmla="*/ 15 w 3163"/>
                  <a:gd name="T111" fmla="*/ 1542 h 2450"/>
                  <a:gd name="T112" fmla="*/ 44 w 3163"/>
                  <a:gd name="T113" fmla="*/ 1624 h 2450"/>
                  <a:gd name="T114" fmla="*/ 16 w 3163"/>
                  <a:gd name="T115" fmla="*/ 1724 h 2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163" h="2450">
                    <a:moveTo>
                      <a:pt x="2" y="1821"/>
                    </a:moveTo>
                    <a:lnTo>
                      <a:pt x="6" y="1825"/>
                    </a:lnTo>
                    <a:lnTo>
                      <a:pt x="8" y="1838"/>
                    </a:lnTo>
                    <a:lnTo>
                      <a:pt x="6" y="1891"/>
                    </a:lnTo>
                    <a:lnTo>
                      <a:pt x="6" y="1893"/>
                    </a:lnTo>
                    <a:lnTo>
                      <a:pt x="11" y="1898"/>
                    </a:lnTo>
                    <a:lnTo>
                      <a:pt x="22" y="1920"/>
                    </a:lnTo>
                    <a:lnTo>
                      <a:pt x="42" y="1943"/>
                    </a:lnTo>
                    <a:lnTo>
                      <a:pt x="44" y="1950"/>
                    </a:lnTo>
                    <a:lnTo>
                      <a:pt x="49" y="1951"/>
                    </a:lnTo>
                    <a:lnTo>
                      <a:pt x="725" y="2096"/>
                    </a:lnTo>
                    <a:lnTo>
                      <a:pt x="882" y="2127"/>
                    </a:lnTo>
                    <a:lnTo>
                      <a:pt x="996" y="2150"/>
                    </a:lnTo>
                    <a:lnTo>
                      <a:pt x="1111" y="2173"/>
                    </a:lnTo>
                    <a:lnTo>
                      <a:pt x="1203" y="2190"/>
                    </a:lnTo>
                    <a:lnTo>
                      <a:pt x="1398" y="2227"/>
                    </a:lnTo>
                    <a:lnTo>
                      <a:pt x="1594" y="2264"/>
                    </a:lnTo>
                    <a:lnTo>
                      <a:pt x="1823" y="2304"/>
                    </a:lnTo>
                    <a:lnTo>
                      <a:pt x="2011" y="2337"/>
                    </a:lnTo>
                    <a:lnTo>
                      <a:pt x="2149" y="2362"/>
                    </a:lnTo>
                    <a:lnTo>
                      <a:pt x="2411" y="2404"/>
                    </a:lnTo>
                    <a:lnTo>
                      <a:pt x="2695" y="2449"/>
                    </a:lnTo>
                    <a:lnTo>
                      <a:pt x="2695" y="2449"/>
                    </a:lnTo>
                    <a:lnTo>
                      <a:pt x="2826" y="1601"/>
                    </a:lnTo>
                    <a:lnTo>
                      <a:pt x="2825" y="1596"/>
                    </a:lnTo>
                    <a:lnTo>
                      <a:pt x="2826" y="1591"/>
                    </a:lnTo>
                    <a:lnTo>
                      <a:pt x="2824" y="1578"/>
                    </a:lnTo>
                    <a:lnTo>
                      <a:pt x="2836" y="1566"/>
                    </a:lnTo>
                    <a:lnTo>
                      <a:pt x="2843" y="1562"/>
                    </a:lnTo>
                    <a:lnTo>
                      <a:pt x="2848" y="1558"/>
                    </a:lnTo>
                    <a:lnTo>
                      <a:pt x="2852" y="1550"/>
                    </a:lnTo>
                    <a:lnTo>
                      <a:pt x="2854" y="1540"/>
                    </a:lnTo>
                    <a:lnTo>
                      <a:pt x="2862" y="1524"/>
                    </a:lnTo>
                    <a:lnTo>
                      <a:pt x="2867" y="1506"/>
                    </a:lnTo>
                    <a:lnTo>
                      <a:pt x="2874" y="1490"/>
                    </a:lnTo>
                    <a:lnTo>
                      <a:pt x="2874" y="1490"/>
                    </a:lnTo>
                    <a:lnTo>
                      <a:pt x="2874" y="1482"/>
                    </a:lnTo>
                    <a:lnTo>
                      <a:pt x="2866" y="1463"/>
                    </a:lnTo>
                    <a:lnTo>
                      <a:pt x="2868" y="1450"/>
                    </a:lnTo>
                    <a:lnTo>
                      <a:pt x="2877" y="1443"/>
                    </a:lnTo>
                    <a:lnTo>
                      <a:pt x="2889" y="1444"/>
                    </a:lnTo>
                    <a:lnTo>
                      <a:pt x="2891" y="1442"/>
                    </a:lnTo>
                    <a:lnTo>
                      <a:pt x="2894" y="1434"/>
                    </a:lnTo>
                    <a:lnTo>
                      <a:pt x="2896" y="1425"/>
                    </a:lnTo>
                    <a:lnTo>
                      <a:pt x="2900" y="1420"/>
                    </a:lnTo>
                    <a:lnTo>
                      <a:pt x="2890" y="1410"/>
                    </a:lnTo>
                    <a:lnTo>
                      <a:pt x="2882" y="1402"/>
                    </a:lnTo>
                    <a:lnTo>
                      <a:pt x="2880" y="1398"/>
                    </a:lnTo>
                    <a:lnTo>
                      <a:pt x="2877" y="1389"/>
                    </a:lnTo>
                    <a:lnTo>
                      <a:pt x="2878" y="1380"/>
                    </a:lnTo>
                    <a:lnTo>
                      <a:pt x="2874" y="1380"/>
                    </a:lnTo>
                    <a:lnTo>
                      <a:pt x="2859" y="1382"/>
                    </a:lnTo>
                    <a:lnTo>
                      <a:pt x="2847" y="1376"/>
                    </a:lnTo>
                    <a:lnTo>
                      <a:pt x="2843" y="1370"/>
                    </a:lnTo>
                    <a:lnTo>
                      <a:pt x="2841" y="1364"/>
                    </a:lnTo>
                    <a:lnTo>
                      <a:pt x="2841" y="1364"/>
                    </a:lnTo>
                    <a:lnTo>
                      <a:pt x="2825" y="1377"/>
                    </a:lnTo>
                    <a:lnTo>
                      <a:pt x="2807" y="1360"/>
                    </a:lnTo>
                    <a:lnTo>
                      <a:pt x="2800" y="1348"/>
                    </a:lnTo>
                    <a:lnTo>
                      <a:pt x="2799" y="1338"/>
                    </a:lnTo>
                    <a:lnTo>
                      <a:pt x="2800" y="1331"/>
                    </a:lnTo>
                    <a:lnTo>
                      <a:pt x="2804" y="1322"/>
                    </a:lnTo>
                    <a:lnTo>
                      <a:pt x="2804" y="1317"/>
                    </a:lnTo>
                    <a:lnTo>
                      <a:pt x="2801" y="1308"/>
                    </a:lnTo>
                    <a:lnTo>
                      <a:pt x="2800" y="1300"/>
                    </a:lnTo>
                    <a:lnTo>
                      <a:pt x="2804" y="1285"/>
                    </a:lnTo>
                    <a:lnTo>
                      <a:pt x="2812" y="1271"/>
                    </a:lnTo>
                    <a:lnTo>
                      <a:pt x="2810" y="1256"/>
                    </a:lnTo>
                    <a:lnTo>
                      <a:pt x="2820" y="1247"/>
                    </a:lnTo>
                    <a:lnTo>
                      <a:pt x="2823" y="1239"/>
                    </a:lnTo>
                    <a:lnTo>
                      <a:pt x="2832" y="1235"/>
                    </a:lnTo>
                    <a:lnTo>
                      <a:pt x="2837" y="1235"/>
                    </a:lnTo>
                    <a:lnTo>
                      <a:pt x="2842" y="1231"/>
                    </a:lnTo>
                    <a:lnTo>
                      <a:pt x="2847" y="1224"/>
                    </a:lnTo>
                    <a:lnTo>
                      <a:pt x="2852" y="1217"/>
                    </a:lnTo>
                    <a:lnTo>
                      <a:pt x="2857" y="1200"/>
                    </a:lnTo>
                    <a:lnTo>
                      <a:pt x="2863" y="1189"/>
                    </a:lnTo>
                    <a:lnTo>
                      <a:pt x="2875" y="1173"/>
                    </a:lnTo>
                    <a:lnTo>
                      <a:pt x="2894" y="1144"/>
                    </a:lnTo>
                    <a:lnTo>
                      <a:pt x="2905" y="1135"/>
                    </a:lnTo>
                    <a:lnTo>
                      <a:pt x="2936" y="1121"/>
                    </a:lnTo>
                    <a:lnTo>
                      <a:pt x="2940" y="1116"/>
                    </a:lnTo>
                    <a:lnTo>
                      <a:pt x="2963" y="1090"/>
                    </a:lnTo>
                    <a:lnTo>
                      <a:pt x="2974" y="1075"/>
                    </a:lnTo>
                    <a:lnTo>
                      <a:pt x="2977" y="1068"/>
                    </a:lnTo>
                    <a:lnTo>
                      <a:pt x="2984" y="1047"/>
                    </a:lnTo>
                    <a:lnTo>
                      <a:pt x="2986" y="1041"/>
                    </a:lnTo>
                    <a:lnTo>
                      <a:pt x="2983" y="1032"/>
                    </a:lnTo>
                    <a:lnTo>
                      <a:pt x="2983" y="1023"/>
                    </a:lnTo>
                    <a:lnTo>
                      <a:pt x="2986" y="1017"/>
                    </a:lnTo>
                    <a:lnTo>
                      <a:pt x="2990" y="1012"/>
                    </a:lnTo>
                    <a:lnTo>
                      <a:pt x="3037" y="962"/>
                    </a:lnTo>
                    <a:lnTo>
                      <a:pt x="3046" y="946"/>
                    </a:lnTo>
                    <a:lnTo>
                      <a:pt x="3058" y="917"/>
                    </a:lnTo>
                    <a:lnTo>
                      <a:pt x="3067" y="905"/>
                    </a:lnTo>
                    <a:lnTo>
                      <a:pt x="3075" y="873"/>
                    </a:lnTo>
                    <a:lnTo>
                      <a:pt x="3081" y="866"/>
                    </a:lnTo>
                    <a:lnTo>
                      <a:pt x="3095" y="853"/>
                    </a:lnTo>
                    <a:lnTo>
                      <a:pt x="3104" y="838"/>
                    </a:lnTo>
                    <a:lnTo>
                      <a:pt x="3123" y="821"/>
                    </a:lnTo>
                    <a:lnTo>
                      <a:pt x="3127" y="809"/>
                    </a:lnTo>
                    <a:lnTo>
                      <a:pt x="3140" y="788"/>
                    </a:lnTo>
                    <a:lnTo>
                      <a:pt x="3158" y="773"/>
                    </a:lnTo>
                    <a:lnTo>
                      <a:pt x="3161" y="766"/>
                    </a:lnTo>
                    <a:lnTo>
                      <a:pt x="3162" y="758"/>
                    </a:lnTo>
                    <a:lnTo>
                      <a:pt x="3161" y="749"/>
                    </a:lnTo>
                    <a:lnTo>
                      <a:pt x="3152" y="726"/>
                    </a:lnTo>
                    <a:lnTo>
                      <a:pt x="3148" y="705"/>
                    </a:lnTo>
                    <a:lnTo>
                      <a:pt x="3145" y="696"/>
                    </a:lnTo>
                    <a:lnTo>
                      <a:pt x="3140" y="689"/>
                    </a:lnTo>
                    <a:lnTo>
                      <a:pt x="3125" y="683"/>
                    </a:lnTo>
                    <a:lnTo>
                      <a:pt x="3105" y="666"/>
                    </a:lnTo>
                    <a:lnTo>
                      <a:pt x="3097" y="656"/>
                    </a:lnTo>
                    <a:lnTo>
                      <a:pt x="3071" y="646"/>
                    </a:lnTo>
                    <a:lnTo>
                      <a:pt x="3067" y="636"/>
                    </a:lnTo>
                    <a:lnTo>
                      <a:pt x="3065" y="629"/>
                    </a:lnTo>
                    <a:lnTo>
                      <a:pt x="3047" y="603"/>
                    </a:lnTo>
                    <a:lnTo>
                      <a:pt x="3040" y="575"/>
                    </a:lnTo>
                    <a:lnTo>
                      <a:pt x="3039" y="563"/>
                    </a:lnTo>
                    <a:lnTo>
                      <a:pt x="2296" y="442"/>
                    </a:lnTo>
                    <a:lnTo>
                      <a:pt x="2278" y="455"/>
                    </a:lnTo>
                    <a:lnTo>
                      <a:pt x="2258" y="460"/>
                    </a:lnTo>
                    <a:lnTo>
                      <a:pt x="2169" y="446"/>
                    </a:lnTo>
                    <a:lnTo>
                      <a:pt x="2119" y="446"/>
                    </a:lnTo>
                    <a:lnTo>
                      <a:pt x="2093" y="440"/>
                    </a:lnTo>
                    <a:lnTo>
                      <a:pt x="2086" y="440"/>
                    </a:lnTo>
                    <a:lnTo>
                      <a:pt x="2083" y="441"/>
                    </a:lnTo>
                    <a:lnTo>
                      <a:pt x="2072" y="450"/>
                    </a:lnTo>
                    <a:lnTo>
                      <a:pt x="2052" y="461"/>
                    </a:lnTo>
                    <a:lnTo>
                      <a:pt x="1951" y="459"/>
                    </a:lnTo>
                    <a:lnTo>
                      <a:pt x="1897" y="470"/>
                    </a:lnTo>
                    <a:lnTo>
                      <a:pt x="1880" y="470"/>
                    </a:lnTo>
                    <a:lnTo>
                      <a:pt x="1874" y="472"/>
                    </a:lnTo>
                    <a:lnTo>
                      <a:pt x="1863" y="480"/>
                    </a:lnTo>
                    <a:lnTo>
                      <a:pt x="1851" y="485"/>
                    </a:lnTo>
                    <a:lnTo>
                      <a:pt x="1838" y="488"/>
                    </a:lnTo>
                    <a:lnTo>
                      <a:pt x="1829" y="487"/>
                    </a:lnTo>
                    <a:lnTo>
                      <a:pt x="1816" y="482"/>
                    </a:lnTo>
                    <a:lnTo>
                      <a:pt x="1813" y="483"/>
                    </a:lnTo>
                    <a:lnTo>
                      <a:pt x="1800" y="487"/>
                    </a:lnTo>
                    <a:lnTo>
                      <a:pt x="1789" y="489"/>
                    </a:lnTo>
                    <a:lnTo>
                      <a:pt x="1784" y="489"/>
                    </a:lnTo>
                    <a:lnTo>
                      <a:pt x="1763" y="483"/>
                    </a:lnTo>
                    <a:lnTo>
                      <a:pt x="1755" y="485"/>
                    </a:lnTo>
                    <a:lnTo>
                      <a:pt x="1747" y="484"/>
                    </a:lnTo>
                    <a:lnTo>
                      <a:pt x="1696" y="465"/>
                    </a:lnTo>
                    <a:lnTo>
                      <a:pt x="1687" y="469"/>
                    </a:lnTo>
                    <a:lnTo>
                      <a:pt x="1684" y="474"/>
                    </a:lnTo>
                    <a:lnTo>
                      <a:pt x="1663" y="478"/>
                    </a:lnTo>
                    <a:lnTo>
                      <a:pt x="1635" y="478"/>
                    </a:lnTo>
                    <a:lnTo>
                      <a:pt x="1612" y="488"/>
                    </a:lnTo>
                    <a:lnTo>
                      <a:pt x="1606" y="487"/>
                    </a:lnTo>
                    <a:lnTo>
                      <a:pt x="1591" y="488"/>
                    </a:lnTo>
                    <a:lnTo>
                      <a:pt x="1572" y="482"/>
                    </a:lnTo>
                    <a:lnTo>
                      <a:pt x="1566" y="479"/>
                    </a:lnTo>
                    <a:lnTo>
                      <a:pt x="1553" y="477"/>
                    </a:lnTo>
                    <a:lnTo>
                      <a:pt x="1547" y="474"/>
                    </a:lnTo>
                    <a:lnTo>
                      <a:pt x="1541" y="473"/>
                    </a:lnTo>
                    <a:lnTo>
                      <a:pt x="1508" y="480"/>
                    </a:lnTo>
                    <a:lnTo>
                      <a:pt x="1496" y="479"/>
                    </a:lnTo>
                    <a:lnTo>
                      <a:pt x="1487" y="470"/>
                    </a:lnTo>
                    <a:lnTo>
                      <a:pt x="1480" y="443"/>
                    </a:lnTo>
                    <a:lnTo>
                      <a:pt x="1477" y="438"/>
                    </a:lnTo>
                    <a:lnTo>
                      <a:pt x="1462" y="430"/>
                    </a:lnTo>
                    <a:lnTo>
                      <a:pt x="1361" y="401"/>
                    </a:lnTo>
                    <a:lnTo>
                      <a:pt x="1306" y="399"/>
                    </a:lnTo>
                    <a:lnTo>
                      <a:pt x="1281" y="389"/>
                    </a:lnTo>
                    <a:lnTo>
                      <a:pt x="1274" y="389"/>
                    </a:lnTo>
                    <a:lnTo>
                      <a:pt x="1259" y="393"/>
                    </a:lnTo>
                    <a:lnTo>
                      <a:pt x="1232" y="407"/>
                    </a:lnTo>
                    <a:lnTo>
                      <a:pt x="1215" y="413"/>
                    </a:lnTo>
                    <a:lnTo>
                      <a:pt x="1146" y="423"/>
                    </a:lnTo>
                    <a:lnTo>
                      <a:pt x="1119" y="425"/>
                    </a:lnTo>
                    <a:lnTo>
                      <a:pt x="1110" y="428"/>
                    </a:lnTo>
                    <a:lnTo>
                      <a:pt x="1101" y="429"/>
                    </a:lnTo>
                    <a:lnTo>
                      <a:pt x="1073" y="412"/>
                    </a:lnTo>
                    <a:lnTo>
                      <a:pt x="1041" y="404"/>
                    </a:lnTo>
                    <a:lnTo>
                      <a:pt x="1033" y="397"/>
                    </a:lnTo>
                    <a:lnTo>
                      <a:pt x="1017" y="389"/>
                    </a:lnTo>
                    <a:lnTo>
                      <a:pt x="1006" y="381"/>
                    </a:lnTo>
                    <a:lnTo>
                      <a:pt x="1003" y="381"/>
                    </a:lnTo>
                    <a:lnTo>
                      <a:pt x="988" y="381"/>
                    </a:lnTo>
                    <a:lnTo>
                      <a:pt x="958" y="369"/>
                    </a:lnTo>
                    <a:lnTo>
                      <a:pt x="950" y="362"/>
                    </a:lnTo>
                    <a:lnTo>
                      <a:pt x="942" y="353"/>
                    </a:lnTo>
                    <a:lnTo>
                      <a:pt x="936" y="342"/>
                    </a:lnTo>
                    <a:lnTo>
                      <a:pt x="934" y="333"/>
                    </a:lnTo>
                    <a:lnTo>
                      <a:pt x="934" y="321"/>
                    </a:lnTo>
                    <a:lnTo>
                      <a:pt x="937" y="295"/>
                    </a:lnTo>
                    <a:lnTo>
                      <a:pt x="942" y="282"/>
                    </a:lnTo>
                    <a:lnTo>
                      <a:pt x="942" y="280"/>
                    </a:lnTo>
                    <a:lnTo>
                      <a:pt x="936" y="264"/>
                    </a:lnTo>
                    <a:lnTo>
                      <a:pt x="938" y="251"/>
                    </a:lnTo>
                    <a:lnTo>
                      <a:pt x="944" y="235"/>
                    </a:lnTo>
                    <a:lnTo>
                      <a:pt x="941" y="219"/>
                    </a:lnTo>
                    <a:lnTo>
                      <a:pt x="943" y="195"/>
                    </a:lnTo>
                    <a:lnTo>
                      <a:pt x="942" y="190"/>
                    </a:lnTo>
                    <a:lnTo>
                      <a:pt x="940" y="184"/>
                    </a:lnTo>
                    <a:lnTo>
                      <a:pt x="936" y="180"/>
                    </a:lnTo>
                    <a:lnTo>
                      <a:pt x="930" y="171"/>
                    </a:lnTo>
                    <a:lnTo>
                      <a:pt x="930" y="150"/>
                    </a:lnTo>
                    <a:lnTo>
                      <a:pt x="928" y="140"/>
                    </a:lnTo>
                    <a:lnTo>
                      <a:pt x="924" y="131"/>
                    </a:lnTo>
                    <a:lnTo>
                      <a:pt x="920" y="123"/>
                    </a:lnTo>
                    <a:lnTo>
                      <a:pt x="913" y="116"/>
                    </a:lnTo>
                    <a:lnTo>
                      <a:pt x="904" y="108"/>
                    </a:lnTo>
                    <a:lnTo>
                      <a:pt x="895" y="102"/>
                    </a:lnTo>
                    <a:lnTo>
                      <a:pt x="884" y="97"/>
                    </a:lnTo>
                    <a:lnTo>
                      <a:pt x="879" y="93"/>
                    </a:lnTo>
                    <a:lnTo>
                      <a:pt x="865" y="77"/>
                    </a:lnTo>
                    <a:lnTo>
                      <a:pt x="862" y="75"/>
                    </a:lnTo>
                    <a:lnTo>
                      <a:pt x="842" y="75"/>
                    </a:lnTo>
                    <a:lnTo>
                      <a:pt x="838" y="76"/>
                    </a:lnTo>
                    <a:lnTo>
                      <a:pt x="824" y="88"/>
                    </a:lnTo>
                    <a:lnTo>
                      <a:pt x="816" y="90"/>
                    </a:lnTo>
                    <a:lnTo>
                      <a:pt x="794" y="85"/>
                    </a:lnTo>
                    <a:lnTo>
                      <a:pt x="755" y="69"/>
                    </a:lnTo>
                    <a:lnTo>
                      <a:pt x="747" y="59"/>
                    </a:lnTo>
                    <a:lnTo>
                      <a:pt x="746" y="55"/>
                    </a:lnTo>
                    <a:lnTo>
                      <a:pt x="731" y="25"/>
                    </a:lnTo>
                    <a:lnTo>
                      <a:pt x="726" y="25"/>
                    </a:lnTo>
                    <a:lnTo>
                      <a:pt x="722" y="25"/>
                    </a:lnTo>
                    <a:lnTo>
                      <a:pt x="710" y="30"/>
                    </a:lnTo>
                    <a:lnTo>
                      <a:pt x="705" y="30"/>
                    </a:lnTo>
                    <a:lnTo>
                      <a:pt x="707" y="33"/>
                    </a:lnTo>
                    <a:lnTo>
                      <a:pt x="688" y="38"/>
                    </a:lnTo>
                    <a:lnTo>
                      <a:pt x="646" y="36"/>
                    </a:lnTo>
                    <a:lnTo>
                      <a:pt x="637" y="27"/>
                    </a:lnTo>
                    <a:lnTo>
                      <a:pt x="633" y="18"/>
                    </a:lnTo>
                    <a:lnTo>
                      <a:pt x="632" y="18"/>
                    </a:lnTo>
                    <a:lnTo>
                      <a:pt x="626" y="20"/>
                    </a:lnTo>
                    <a:lnTo>
                      <a:pt x="635" y="36"/>
                    </a:lnTo>
                    <a:lnTo>
                      <a:pt x="631" y="48"/>
                    </a:lnTo>
                    <a:lnTo>
                      <a:pt x="624" y="48"/>
                    </a:lnTo>
                    <a:lnTo>
                      <a:pt x="623" y="51"/>
                    </a:lnTo>
                    <a:lnTo>
                      <a:pt x="623" y="56"/>
                    </a:lnTo>
                    <a:lnTo>
                      <a:pt x="620" y="81"/>
                    </a:lnTo>
                    <a:lnTo>
                      <a:pt x="603" y="50"/>
                    </a:lnTo>
                    <a:lnTo>
                      <a:pt x="606" y="35"/>
                    </a:lnTo>
                    <a:lnTo>
                      <a:pt x="605" y="32"/>
                    </a:lnTo>
                    <a:lnTo>
                      <a:pt x="593" y="30"/>
                    </a:lnTo>
                    <a:lnTo>
                      <a:pt x="584" y="22"/>
                    </a:lnTo>
                    <a:lnTo>
                      <a:pt x="579" y="14"/>
                    </a:lnTo>
                    <a:lnTo>
                      <a:pt x="573" y="5"/>
                    </a:lnTo>
                    <a:lnTo>
                      <a:pt x="567" y="0"/>
                    </a:lnTo>
                    <a:lnTo>
                      <a:pt x="574" y="34"/>
                    </a:lnTo>
                    <a:lnTo>
                      <a:pt x="575" y="54"/>
                    </a:lnTo>
                    <a:lnTo>
                      <a:pt x="574" y="65"/>
                    </a:lnTo>
                    <a:lnTo>
                      <a:pt x="570" y="88"/>
                    </a:lnTo>
                    <a:lnTo>
                      <a:pt x="565" y="99"/>
                    </a:lnTo>
                    <a:lnTo>
                      <a:pt x="556" y="111"/>
                    </a:lnTo>
                    <a:lnTo>
                      <a:pt x="544" y="118"/>
                    </a:lnTo>
                    <a:lnTo>
                      <a:pt x="540" y="119"/>
                    </a:lnTo>
                    <a:lnTo>
                      <a:pt x="544" y="127"/>
                    </a:lnTo>
                    <a:lnTo>
                      <a:pt x="545" y="138"/>
                    </a:lnTo>
                    <a:lnTo>
                      <a:pt x="544" y="151"/>
                    </a:lnTo>
                    <a:lnTo>
                      <a:pt x="537" y="179"/>
                    </a:lnTo>
                    <a:lnTo>
                      <a:pt x="532" y="189"/>
                    </a:lnTo>
                    <a:lnTo>
                      <a:pt x="523" y="200"/>
                    </a:lnTo>
                    <a:lnTo>
                      <a:pt x="527" y="204"/>
                    </a:lnTo>
                    <a:lnTo>
                      <a:pt x="532" y="219"/>
                    </a:lnTo>
                    <a:lnTo>
                      <a:pt x="532" y="228"/>
                    </a:lnTo>
                    <a:lnTo>
                      <a:pt x="538" y="228"/>
                    </a:lnTo>
                    <a:lnTo>
                      <a:pt x="542" y="231"/>
                    </a:lnTo>
                    <a:lnTo>
                      <a:pt x="569" y="227"/>
                    </a:lnTo>
                    <a:lnTo>
                      <a:pt x="547" y="251"/>
                    </a:lnTo>
                    <a:lnTo>
                      <a:pt x="536" y="254"/>
                    </a:lnTo>
                    <a:lnTo>
                      <a:pt x="531" y="259"/>
                    </a:lnTo>
                    <a:lnTo>
                      <a:pt x="524" y="263"/>
                    </a:lnTo>
                    <a:lnTo>
                      <a:pt x="517" y="279"/>
                    </a:lnTo>
                    <a:lnTo>
                      <a:pt x="515" y="290"/>
                    </a:lnTo>
                    <a:lnTo>
                      <a:pt x="518" y="293"/>
                    </a:lnTo>
                    <a:lnTo>
                      <a:pt x="536" y="293"/>
                    </a:lnTo>
                    <a:lnTo>
                      <a:pt x="529" y="314"/>
                    </a:lnTo>
                    <a:lnTo>
                      <a:pt x="528" y="318"/>
                    </a:lnTo>
                    <a:lnTo>
                      <a:pt x="529" y="320"/>
                    </a:lnTo>
                    <a:lnTo>
                      <a:pt x="540" y="324"/>
                    </a:lnTo>
                    <a:lnTo>
                      <a:pt x="538" y="339"/>
                    </a:lnTo>
                    <a:lnTo>
                      <a:pt x="529" y="343"/>
                    </a:lnTo>
                    <a:lnTo>
                      <a:pt x="526" y="347"/>
                    </a:lnTo>
                    <a:lnTo>
                      <a:pt x="516" y="351"/>
                    </a:lnTo>
                    <a:lnTo>
                      <a:pt x="508" y="342"/>
                    </a:lnTo>
                    <a:lnTo>
                      <a:pt x="501" y="339"/>
                    </a:lnTo>
                    <a:lnTo>
                      <a:pt x="498" y="334"/>
                    </a:lnTo>
                    <a:lnTo>
                      <a:pt x="496" y="345"/>
                    </a:lnTo>
                    <a:lnTo>
                      <a:pt x="498" y="351"/>
                    </a:lnTo>
                    <a:lnTo>
                      <a:pt x="515" y="366"/>
                    </a:lnTo>
                    <a:lnTo>
                      <a:pt x="501" y="377"/>
                    </a:lnTo>
                    <a:lnTo>
                      <a:pt x="494" y="384"/>
                    </a:lnTo>
                    <a:lnTo>
                      <a:pt x="485" y="389"/>
                    </a:lnTo>
                    <a:lnTo>
                      <a:pt x="483" y="393"/>
                    </a:lnTo>
                    <a:lnTo>
                      <a:pt x="481" y="397"/>
                    </a:lnTo>
                    <a:lnTo>
                      <a:pt x="481" y="398"/>
                    </a:lnTo>
                    <a:lnTo>
                      <a:pt x="486" y="405"/>
                    </a:lnTo>
                    <a:lnTo>
                      <a:pt x="481" y="433"/>
                    </a:lnTo>
                    <a:lnTo>
                      <a:pt x="481" y="436"/>
                    </a:lnTo>
                    <a:lnTo>
                      <a:pt x="477" y="442"/>
                    </a:lnTo>
                    <a:lnTo>
                      <a:pt x="473" y="444"/>
                    </a:lnTo>
                    <a:lnTo>
                      <a:pt x="467" y="468"/>
                    </a:lnTo>
                    <a:lnTo>
                      <a:pt x="464" y="489"/>
                    </a:lnTo>
                    <a:lnTo>
                      <a:pt x="452" y="513"/>
                    </a:lnTo>
                    <a:lnTo>
                      <a:pt x="443" y="522"/>
                    </a:lnTo>
                    <a:lnTo>
                      <a:pt x="439" y="528"/>
                    </a:lnTo>
                    <a:lnTo>
                      <a:pt x="442" y="534"/>
                    </a:lnTo>
                    <a:lnTo>
                      <a:pt x="429" y="572"/>
                    </a:lnTo>
                    <a:lnTo>
                      <a:pt x="425" y="580"/>
                    </a:lnTo>
                    <a:lnTo>
                      <a:pt x="426" y="586"/>
                    </a:lnTo>
                    <a:lnTo>
                      <a:pt x="422" y="597"/>
                    </a:lnTo>
                    <a:lnTo>
                      <a:pt x="416" y="604"/>
                    </a:lnTo>
                    <a:lnTo>
                      <a:pt x="412" y="615"/>
                    </a:lnTo>
                    <a:lnTo>
                      <a:pt x="396" y="635"/>
                    </a:lnTo>
                    <a:lnTo>
                      <a:pt x="391" y="663"/>
                    </a:lnTo>
                    <a:lnTo>
                      <a:pt x="391" y="671"/>
                    </a:lnTo>
                    <a:lnTo>
                      <a:pt x="389" y="681"/>
                    </a:lnTo>
                    <a:lnTo>
                      <a:pt x="382" y="702"/>
                    </a:lnTo>
                    <a:lnTo>
                      <a:pt x="382" y="708"/>
                    </a:lnTo>
                    <a:lnTo>
                      <a:pt x="383" y="714"/>
                    </a:lnTo>
                    <a:lnTo>
                      <a:pt x="381" y="722"/>
                    </a:lnTo>
                    <a:lnTo>
                      <a:pt x="384" y="722"/>
                    </a:lnTo>
                    <a:lnTo>
                      <a:pt x="394" y="722"/>
                    </a:lnTo>
                    <a:lnTo>
                      <a:pt x="397" y="737"/>
                    </a:lnTo>
                    <a:lnTo>
                      <a:pt x="391" y="755"/>
                    </a:lnTo>
                    <a:lnTo>
                      <a:pt x="373" y="744"/>
                    </a:lnTo>
                    <a:lnTo>
                      <a:pt x="353" y="795"/>
                    </a:lnTo>
                    <a:lnTo>
                      <a:pt x="351" y="804"/>
                    </a:lnTo>
                    <a:lnTo>
                      <a:pt x="351" y="809"/>
                    </a:lnTo>
                    <a:lnTo>
                      <a:pt x="356" y="808"/>
                    </a:lnTo>
                    <a:lnTo>
                      <a:pt x="368" y="812"/>
                    </a:lnTo>
                    <a:lnTo>
                      <a:pt x="373" y="849"/>
                    </a:lnTo>
                    <a:lnTo>
                      <a:pt x="348" y="831"/>
                    </a:lnTo>
                    <a:lnTo>
                      <a:pt x="347" y="833"/>
                    </a:lnTo>
                    <a:lnTo>
                      <a:pt x="345" y="840"/>
                    </a:lnTo>
                    <a:lnTo>
                      <a:pt x="328" y="873"/>
                    </a:lnTo>
                    <a:lnTo>
                      <a:pt x="325" y="875"/>
                    </a:lnTo>
                    <a:lnTo>
                      <a:pt x="326" y="880"/>
                    </a:lnTo>
                    <a:lnTo>
                      <a:pt x="326" y="884"/>
                    </a:lnTo>
                    <a:lnTo>
                      <a:pt x="319" y="903"/>
                    </a:lnTo>
                    <a:lnTo>
                      <a:pt x="314" y="932"/>
                    </a:lnTo>
                    <a:lnTo>
                      <a:pt x="291" y="993"/>
                    </a:lnTo>
                    <a:lnTo>
                      <a:pt x="291" y="998"/>
                    </a:lnTo>
                    <a:lnTo>
                      <a:pt x="292" y="1016"/>
                    </a:lnTo>
                    <a:lnTo>
                      <a:pt x="287" y="1025"/>
                    </a:lnTo>
                    <a:lnTo>
                      <a:pt x="282" y="1027"/>
                    </a:lnTo>
                    <a:lnTo>
                      <a:pt x="275" y="1053"/>
                    </a:lnTo>
                    <a:lnTo>
                      <a:pt x="267" y="1073"/>
                    </a:lnTo>
                    <a:lnTo>
                      <a:pt x="245" y="1131"/>
                    </a:lnTo>
                    <a:lnTo>
                      <a:pt x="254" y="1130"/>
                    </a:lnTo>
                    <a:lnTo>
                      <a:pt x="264" y="1138"/>
                    </a:lnTo>
                    <a:lnTo>
                      <a:pt x="273" y="1146"/>
                    </a:lnTo>
                    <a:lnTo>
                      <a:pt x="279" y="1156"/>
                    </a:lnTo>
                    <a:lnTo>
                      <a:pt x="276" y="1170"/>
                    </a:lnTo>
                    <a:lnTo>
                      <a:pt x="249" y="1163"/>
                    </a:lnTo>
                    <a:lnTo>
                      <a:pt x="246" y="1161"/>
                    </a:lnTo>
                    <a:lnTo>
                      <a:pt x="241" y="1169"/>
                    </a:lnTo>
                    <a:lnTo>
                      <a:pt x="235" y="1173"/>
                    </a:lnTo>
                    <a:lnTo>
                      <a:pt x="225" y="1180"/>
                    </a:lnTo>
                    <a:lnTo>
                      <a:pt x="220" y="1184"/>
                    </a:lnTo>
                    <a:lnTo>
                      <a:pt x="217" y="1189"/>
                    </a:lnTo>
                    <a:lnTo>
                      <a:pt x="210" y="1210"/>
                    </a:lnTo>
                    <a:lnTo>
                      <a:pt x="180" y="1259"/>
                    </a:lnTo>
                    <a:lnTo>
                      <a:pt x="188" y="1254"/>
                    </a:lnTo>
                    <a:lnTo>
                      <a:pt x="226" y="1240"/>
                    </a:lnTo>
                    <a:lnTo>
                      <a:pt x="207" y="1270"/>
                    </a:lnTo>
                    <a:lnTo>
                      <a:pt x="210" y="1279"/>
                    </a:lnTo>
                    <a:lnTo>
                      <a:pt x="211" y="1289"/>
                    </a:lnTo>
                    <a:lnTo>
                      <a:pt x="224" y="1318"/>
                    </a:lnTo>
                    <a:lnTo>
                      <a:pt x="205" y="1320"/>
                    </a:lnTo>
                    <a:lnTo>
                      <a:pt x="194" y="1316"/>
                    </a:lnTo>
                    <a:lnTo>
                      <a:pt x="186" y="1309"/>
                    </a:lnTo>
                    <a:lnTo>
                      <a:pt x="181" y="1301"/>
                    </a:lnTo>
                    <a:lnTo>
                      <a:pt x="179" y="1291"/>
                    </a:lnTo>
                    <a:lnTo>
                      <a:pt x="180" y="1288"/>
                    </a:lnTo>
                    <a:lnTo>
                      <a:pt x="179" y="1288"/>
                    </a:lnTo>
                    <a:lnTo>
                      <a:pt x="170" y="1296"/>
                    </a:lnTo>
                    <a:lnTo>
                      <a:pt x="167" y="1301"/>
                    </a:lnTo>
                    <a:lnTo>
                      <a:pt x="171" y="1307"/>
                    </a:lnTo>
                    <a:lnTo>
                      <a:pt x="160" y="1319"/>
                    </a:lnTo>
                    <a:lnTo>
                      <a:pt x="158" y="1320"/>
                    </a:lnTo>
                    <a:lnTo>
                      <a:pt x="153" y="1345"/>
                    </a:lnTo>
                    <a:lnTo>
                      <a:pt x="139" y="1341"/>
                    </a:lnTo>
                    <a:lnTo>
                      <a:pt x="132" y="1329"/>
                    </a:lnTo>
                    <a:lnTo>
                      <a:pt x="134" y="1312"/>
                    </a:lnTo>
                    <a:lnTo>
                      <a:pt x="132" y="1312"/>
                    </a:lnTo>
                    <a:lnTo>
                      <a:pt x="126" y="1319"/>
                    </a:lnTo>
                    <a:lnTo>
                      <a:pt x="126" y="1325"/>
                    </a:lnTo>
                    <a:lnTo>
                      <a:pt x="120" y="1347"/>
                    </a:lnTo>
                    <a:lnTo>
                      <a:pt x="92" y="1409"/>
                    </a:lnTo>
                    <a:lnTo>
                      <a:pt x="77" y="1451"/>
                    </a:lnTo>
                    <a:lnTo>
                      <a:pt x="71" y="1457"/>
                    </a:lnTo>
                    <a:lnTo>
                      <a:pt x="58" y="1469"/>
                    </a:lnTo>
                    <a:lnTo>
                      <a:pt x="12" y="1535"/>
                    </a:lnTo>
                    <a:lnTo>
                      <a:pt x="15" y="1542"/>
                    </a:lnTo>
                    <a:lnTo>
                      <a:pt x="16" y="1548"/>
                    </a:lnTo>
                    <a:lnTo>
                      <a:pt x="16" y="1571"/>
                    </a:lnTo>
                    <a:lnTo>
                      <a:pt x="21" y="1568"/>
                    </a:lnTo>
                    <a:lnTo>
                      <a:pt x="26" y="1585"/>
                    </a:lnTo>
                    <a:lnTo>
                      <a:pt x="29" y="1601"/>
                    </a:lnTo>
                    <a:lnTo>
                      <a:pt x="31" y="1607"/>
                    </a:lnTo>
                    <a:lnTo>
                      <a:pt x="44" y="1624"/>
                    </a:lnTo>
                    <a:lnTo>
                      <a:pt x="44" y="1634"/>
                    </a:lnTo>
                    <a:lnTo>
                      <a:pt x="41" y="1651"/>
                    </a:lnTo>
                    <a:lnTo>
                      <a:pt x="40" y="1676"/>
                    </a:lnTo>
                    <a:lnTo>
                      <a:pt x="31" y="1698"/>
                    </a:lnTo>
                    <a:lnTo>
                      <a:pt x="18" y="1715"/>
                    </a:lnTo>
                    <a:lnTo>
                      <a:pt x="16" y="1719"/>
                    </a:lnTo>
                    <a:lnTo>
                      <a:pt x="16" y="1724"/>
                    </a:lnTo>
                    <a:lnTo>
                      <a:pt x="16" y="1737"/>
                    </a:lnTo>
                    <a:lnTo>
                      <a:pt x="11" y="1763"/>
                    </a:lnTo>
                    <a:lnTo>
                      <a:pt x="8" y="1769"/>
                    </a:lnTo>
                    <a:lnTo>
                      <a:pt x="0" y="1782"/>
                    </a:lnTo>
                    <a:lnTo>
                      <a:pt x="4" y="1785"/>
                    </a:lnTo>
                    <a:lnTo>
                      <a:pt x="2" y="1821"/>
                    </a:lnTo>
                  </a:path>
                </a:pathLst>
              </a:custGeom>
              <a:solidFill>
                <a:schemeClr val="accent2"/>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24" name="Freeform 184">
                <a:extLst>
                  <a:ext uri="{FF2B5EF4-FFF2-40B4-BE49-F238E27FC236}">
                    <a16:creationId xmlns:a16="http://schemas.microsoft.com/office/drawing/2014/main" id="{95CB99B9-65FB-9BAD-E4A6-935FA76F3293}"/>
                  </a:ext>
                </a:extLst>
              </p:cNvPr>
              <p:cNvSpPr>
                <a:spLocks noChangeArrowheads="1"/>
              </p:cNvSpPr>
              <p:nvPr/>
            </p:nvSpPr>
            <p:spPr bwMode="auto">
              <a:xfrm>
                <a:off x="5891714" y="3005904"/>
                <a:ext cx="816437" cy="386406"/>
              </a:xfrm>
              <a:custGeom>
                <a:avLst/>
                <a:gdLst>
                  <a:gd name="T0" fmla="*/ 3442 w 3467"/>
                  <a:gd name="T1" fmla="*/ 786 h 1642"/>
                  <a:gd name="T2" fmla="*/ 3331 w 3467"/>
                  <a:gd name="T3" fmla="*/ 0 h 1642"/>
                  <a:gd name="T4" fmla="*/ 1221 w 3467"/>
                  <a:gd name="T5" fmla="*/ 52 h 1642"/>
                  <a:gd name="T6" fmla="*/ 516 w 3467"/>
                  <a:gd name="T7" fmla="*/ 47 h 1642"/>
                  <a:gd name="T8" fmla="*/ 272 w 3467"/>
                  <a:gd name="T9" fmla="*/ 42 h 1642"/>
                  <a:gd name="T10" fmla="*/ 1059 w 3467"/>
                  <a:gd name="T11" fmla="*/ 283 h 1642"/>
                  <a:gd name="T12" fmla="*/ 1247 w 3467"/>
                  <a:gd name="T13" fmla="*/ 1242 h 1642"/>
                  <a:gd name="T14" fmla="*/ 1363 w 3467"/>
                  <a:gd name="T15" fmla="*/ 1326 h 1642"/>
                  <a:gd name="T16" fmla="*/ 1419 w 3467"/>
                  <a:gd name="T17" fmla="*/ 1328 h 1642"/>
                  <a:gd name="T18" fmla="*/ 1438 w 3467"/>
                  <a:gd name="T19" fmla="*/ 1301 h 1642"/>
                  <a:gd name="T20" fmla="*/ 1476 w 3467"/>
                  <a:gd name="T21" fmla="*/ 1310 h 1642"/>
                  <a:gd name="T22" fmla="*/ 1513 w 3467"/>
                  <a:gd name="T23" fmla="*/ 1342 h 1642"/>
                  <a:gd name="T24" fmla="*/ 1537 w 3467"/>
                  <a:gd name="T25" fmla="*/ 1410 h 1642"/>
                  <a:gd name="T26" fmla="*/ 1601 w 3467"/>
                  <a:gd name="T27" fmla="*/ 1416 h 1642"/>
                  <a:gd name="T28" fmla="*/ 1667 w 3467"/>
                  <a:gd name="T29" fmla="*/ 1437 h 1642"/>
                  <a:gd name="T30" fmla="*/ 1780 w 3467"/>
                  <a:gd name="T31" fmla="*/ 1440 h 1642"/>
                  <a:gd name="T32" fmla="*/ 1817 w 3467"/>
                  <a:gd name="T33" fmla="*/ 1479 h 1642"/>
                  <a:gd name="T34" fmla="*/ 1930 w 3467"/>
                  <a:gd name="T35" fmla="*/ 1450 h 1642"/>
                  <a:gd name="T36" fmla="*/ 1987 w 3467"/>
                  <a:gd name="T37" fmla="*/ 1466 h 1642"/>
                  <a:gd name="T38" fmla="*/ 2018 w 3467"/>
                  <a:gd name="T39" fmla="*/ 1511 h 1642"/>
                  <a:gd name="T40" fmla="*/ 2046 w 3467"/>
                  <a:gd name="T41" fmla="*/ 1537 h 1642"/>
                  <a:gd name="T42" fmla="*/ 2053 w 3467"/>
                  <a:gd name="T43" fmla="*/ 1576 h 1642"/>
                  <a:gd name="T44" fmla="*/ 2147 w 3467"/>
                  <a:gd name="T45" fmla="*/ 1519 h 1642"/>
                  <a:gd name="T46" fmla="*/ 2196 w 3467"/>
                  <a:gd name="T47" fmla="*/ 1558 h 1642"/>
                  <a:gd name="T48" fmla="*/ 2249 w 3467"/>
                  <a:gd name="T49" fmla="*/ 1575 h 1642"/>
                  <a:gd name="T50" fmla="*/ 2289 w 3467"/>
                  <a:gd name="T51" fmla="*/ 1583 h 1642"/>
                  <a:gd name="T52" fmla="*/ 2328 w 3467"/>
                  <a:gd name="T53" fmla="*/ 1558 h 1642"/>
                  <a:gd name="T54" fmla="*/ 2366 w 3467"/>
                  <a:gd name="T55" fmla="*/ 1578 h 1642"/>
                  <a:gd name="T56" fmla="*/ 2363 w 3467"/>
                  <a:gd name="T57" fmla="*/ 1629 h 1642"/>
                  <a:gd name="T58" fmla="*/ 2390 w 3467"/>
                  <a:gd name="T59" fmla="*/ 1626 h 1642"/>
                  <a:gd name="T60" fmla="*/ 2394 w 3467"/>
                  <a:gd name="T61" fmla="*/ 1592 h 1642"/>
                  <a:gd name="T62" fmla="*/ 2428 w 3467"/>
                  <a:gd name="T63" fmla="*/ 1558 h 1642"/>
                  <a:gd name="T64" fmla="*/ 2461 w 3467"/>
                  <a:gd name="T65" fmla="*/ 1524 h 1642"/>
                  <a:gd name="T66" fmla="*/ 2490 w 3467"/>
                  <a:gd name="T67" fmla="*/ 1560 h 1642"/>
                  <a:gd name="T68" fmla="*/ 2521 w 3467"/>
                  <a:gd name="T69" fmla="*/ 1565 h 1642"/>
                  <a:gd name="T70" fmla="*/ 2556 w 3467"/>
                  <a:gd name="T71" fmla="*/ 1571 h 1642"/>
                  <a:gd name="T72" fmla="*/ 2580 w 3467"/>
                  <a:gd name="T73" fmla="*/ 1541 h 1642"/>
                  <a:gd name="T74" fmla="*/ 2603 w 3467"/>
                  <a:gd name="T75" fmla="*/ 1573 h 1642"/>
                  <a:gd name="T76" fmla="*/ 2643 w 3467"/>
                  <a:gd name="T77" fmla="*/ 1603 h 1642"/>
                  <a:gd name="T78" fmla="*/ 2711 w 3467"/>
                  <a:gd name="T79" fmla="*/ 1641 h 1642"/>
                  <a:gd name="T80" fmla="*/ 2737 w 3467"/>
                  <a:gd name="T81" fmla="*/ 1610 h 1642"/>
                  <a:gd name="T82" fmla="*/ 2775 w 3467"/>
                  <a:gd name="T83" fmla="*/ 1584 h 1642"/>
                  <a:gd name="T84" fmla="*/ 2825 w 3467"/>
                  <a:gd name="T85" fmla="*/ 1569 h 1642"/>
                  <a:gd name="T86" fmla="*/ 2878 w 3467"/>
                  <a:gd name="T87" fmla="*/ 1543 h 1642"/>
                  <a:gd name="T88" fmla="*/ 2928 w 3467"/>
                  <a:gd name="T89" fmla="*/ 1551 h 1642"/>
                  <a:gd name="T90" fmla="*/ 2975 w 3467"/>
                  <a:gd name="T91" fmla="*/ 1527 h 1642"/>
                  <a:gd name="T92" fmla="*/ 3018 w 3467"/>
                  <a:gd name="T93" fmla="*/ 1512 h 1642"/>
                  <a:gd name="T94" fmla="*/ 3041 w 3467"/>
                  <a:gd name="T95" fmla="*/ 1538 h 1642"/>
                  <a:gd name="T96" fmla="*/ 3073 w 3467"/>
                  <a:gd name="T97" fmla="*/ 1546 h 1642"/>
                  <a:gd name="T98" fmla="*/ 3131 w 3467"/>
                  <a:gd name="T99" fmla="*/ 1530 h 1642"/>
                  <a:gd name="T100" fmla="*/ 3153 w 3467"/>
                  <a:gd name="T101" fmla="*/ 1498 h 1642"/>
                  <a:gd name="T102" fmla="*/ 3220 w 3467"/>
                  <a:gd name="T103" fmla="*/ 1520 h 1642"/>
                  <a:gd name="T104" fmla="*/ 3271 w 3467"/>
                  <a:gd name="T105" fmla="*/ 1544 h 1642"/>
                  <a:gd name="T106" fmla="*/ 3295 w 3467"/>
                  <a:gd name="T107" fmla="*/ 1570 h 1642"/>
                  <a:gd name="T108" fmla="*/ 3357 w 3467"/>
                  <a:gd name="T109" fmla="*/ 1599 h 1642"/>
                  <a:gd name="T110" fmla="*/ 3398 w 3467"/>
                  <a:gd name="T111" fmla="*/ 1618 h 1642"/>
                  <a:gd name="T112" fmla="*/ 3439 w 3467"/>
                  <a:gd name="T113" fmla="*/ 1634 h 16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467" h="1642">
                    <a:moveTo>
                      <a:pt x="3446" y="1636"/>
                    </a:moveTo>
                    <a:lnTo>
                      <a:pt x="3446" y="1630"/>
                    </a:lnTo>
                    <a:lnTo>
                      <a:pt x="3464" y="1638"/>
                    </a:lnTo>
                    <a:lnTo>
                      <a:pt x="3466" y="1638"/>
                    </a:lnTo>
                    <a:lnTo>
                      <a:pt x="3442" y="786"/>
                    </a:lnTo>
                    <a:lnTo>
                      <a:pt x="3344" y="247"/>
                    </a:lnTo>
                    <a:lnTo>
                      <a:pt x="3342" y="240"/>
                    </a:lnTo>
                    <a:lnTo>
                      <a:pt x="3341" y="231"/>
                    </a:lnTo>
                    <a:lnTo>
                      <a:pt x="3342" y="231"/>
                    </a:lnTo>
                    <a:lnTo>
                      <a:pt x="3331" y="0"/>
                    </a:lnTo>
                    <a:lnTo>
                      <a:pt x="3331" y="0"/>
                    </a:lnTo>
                    <a:lnTo>
                      <a:pt x="2879" y="20"/>
                    </a:lnTo>
                    <a:lnTo>
                      <a:pt x="2418" y="35"/>
                    </a:lnTo>
                    <a:lnTo>
                      <a:pt x="1773" y="49"/>
                    </a:lnTo>
                    <a:lnTo>
                      <a:pt x="1221" y="52"/>
                    </a:lnTo>
                    <a:lnTo>
                      <a:pt x="1171" y="52"/>
                    </a:lnTo>
                    <a:lnTo>
                      <a:pt x="991" y="51"/>
                    </a:lnTo>
                    <a:lnTo>
                      <a:pt x="760" y="50"/>
                    </a:lnTo>
                    <a:lnTo>
                      <a:pt x="638" y="48"/>
                    </a:lnTo>
                    <a:lnTo>
                      <a:pt x="516" y="47"/>
                    </a:lnTo>
                    <a:lnTo>
                      <a:pt x="400" y="45"/>
                    </a:lnTo>
                    <a:lnTo>
                      <a:pt x="400" y="45"/>
                    </a:lnTo>
                    <a:lnTo>
                      <a:pt x="393" y="45"/>
                    </a:lnTo>
                    <a:lnTo>
                      <a:pt x="384" y="45"/>
                    </a:lnTo>
                    <a:lnTo>
                      <a:pt x="272" y="42"/>
                    </a:lnTo>
                    <a:lnTo>
                      <a:pt x="6" y="35"/>
                    </a:lnTo>
                    <a:lnTo>
                      <a:pt x="3" y="152"/>
                    </a:lnTo>
                    <a:lnTo>
                      <a:pt x="0" y="267"/>
                    </a:lnTo>
                    <a:lnTo>
                      <a:pt x="363" y="275"/>
                    </a:lnTo>
                    <a:lnTo>
                      <a:pt x="1059" y="283"/>
                    </a:lnTo>
                    <a:lnTo>
                      <a:pt x="1201" y="283"/>
                    </a:lnTo>
                    <a:lnTo>
                      <a:pt x="1203" y="1234"/>
                    </a:lnTo>
                    <a:lnTo>
                      <a:pt x="1220" y="1232"/>
                    </a:lnTo>
                    <a:lnTo>
                      <a:pt x="1243" y="1239"/>
                    </a:lnTo>
                    <a:lnTo>
                      <a:pt x="1247" y="1242"/>
                    </a:lnTo>
                    <a:lnTo>
                      <a:pt x="1317" y="1309"/>
                    </a:lnTo>
                    <a:lnTo>
                      <a:pt x="1330" y="1325"/>
                    </a:lnTo>
                    <a:lnTo>
                      <a:pt x="1335" y="1327"/>
                    </a:lnTo>
                    <a:lnTo>
                      <a:pt x="1357" y="1329"/>
                    </a:lnTo>
                    <a:lnTo>
                      <a:pt x="1363" y="1326"/>
                    </a:lnTo>
                    <a:lnTo>
                      <a:pt x="1369" y="1320"/>
                    </a:lnTo>
                    <a:lnTo>
                      <a:pt x="1372" y="1318"/>
                    </a:lnTo>
                    <a:lnTo>
                      <a:pt x="1379" y="1315"/>
                    </a:lnTo>
                    <a:lnTo>
                      <a:pt x="1404" y="1319"/>
                    </a:lnTo>
                    <a:lnTo>
                      <a:pt x="1419" y="1328"/>
                    </a:lnTo>
                    <a:lnTo>
                      <a:pt x="1427" y="1331"/>
                    </a:lnTo>
                    <a:lnTo>
                      <a:pt x="1432" y="1331"/>
                    </a:lnTo>
                    <a:lnTo>
                      <a:pt x="1434" y="1330"/>
                    </a:lnTo>
                    <a:lnTo>
                      <a:pt x="1436" y="1327"/>
                    </a:lnTo>
                    <a:lnTo>
                      <a:pt x="1438" y="1301"/>
                    </a:lnTo>
                    <a:lnTo>
                      <a:pt x="1446" y="1290"/>
                    </a:lnTo>
                    <a:lnTo>
                      <a:pt x="1458" y="1290"/>
                    </a:lnTo>
                    <a:lnTo>
                      <a:pt x="1470" y="1299"/>
                    </a:lnTo>
                    <a:lnTo>
                      <a:pt x="1473" y="1304"/>
                    </a:lnTo>
                    <a:lnTo>
                      <a:pt x="1476" y="1310"/>
                    </a:lnTo>
                    <a:lnTo>
                      <a:pt x="1482" y="1312"/>
                    </a:lnTo>
                    <a:lnTo>
                      <a:pt x="1491" y="1313"/>
                    </a:lnTo>
                    <a:lnTo>
                      <a:pt x="1501" y="1317"/>
                    </a:lnTo>
                    <a:lnTo>
                      <a:pt x="1507" y="1327"/>
                    </a:lnTo>
                    <a:lnTo>
                      <a:pt x="1513" y="1342"/>
                    </a:lnTo>
                    <a:lnTo>
                      <a:pt x="1524" y="1353"/>
                    </a:lnTo>
                    <a:lnTo>
                      <a:pt x="1535" y="1366"/>
                    </a:lnTo>
                    <a:lnTo>
                      <a:pt x="1531" y="1378"/>
                    </a:lnTo>
                    <a:lnTo>
                      <a:pt x="1533" y="1408"/>
                    </a:lnTo>
                    <a:lnTo>
                      <a:pt x="1537" y="1410"/>
                    </a:lnTo>
                    <a:lnTo>
                      <a:pt x="1543" y="1412"/>
                    </a:lnTo>
                    <a:lnTo>
                      <a:pt x="1561" y="1411"/>
                    </a:lnTo>
                    <a:lnTo>
                      <a:pt x="1571" y="1412"/>
                    </a:lnTo>
                    <a:lnTo>
                      <a:pt x="1593" y="1417"/>
                    </a:lnTo>
                    <a:lnTo>
                      <a:pt x="1601" y="1416"/>
                    </a:lnTo>
                    <a:lnTo>
                      <a:pt x="1606" y="1414"/>
                    </a:lnTo>
                    <a:lnTo>
                      <a:pt x="1615" y="1411"/>
                    </a:lnTo>
                    <a:lnTo>
                      <a:pt x="1629" y="1415"/>
                    </a:lnTo>
                    <a:lnTo>
                      <a:pt x="1660" y="1435"/>
                    </a:lnTo>
                    <a:lnTo>
                      <a:pt x="1667" y="1437"/>
                    </a:lnTo>
                    <a:lnTo>
                      <a:pt x="1721" y="1449"/>
                    </a:lnTo>
                    <a:lnTo>
                      <a:pt x="1744" y="1438"/>
                    </a:lnTo>
                    <a:lnTo>
                      <a:pt x="1755" y="1436"/>
                    </a:lnTo>
                    <a:lnTo>
                      <a:pt x="1762" y="1436"/>
                    </a:lnTo>
                    <a:lnTo>
                      <a:pt x="1780" y="1440"/>
                    </a:lnTo>
                    <a:lnTo>
                      <a:pt x="1787" y="1445"/>
                    </a:lnTo>
                    <a:lnTo>
                      <a:pt x="1795" y="1458"/>
                    </a:lnTo>
                    <a:lnTo>
                      <a:pt x="1801" y="1462"/>
                    </a:lnTo>
                    <a:lnTo>
                      <a:pt x="1814" y="1477"/>
                    </a:lnTo>
                    <a:lnTo>
                      <a:pt x="1817" y="1479"/>
                    </a:lnTo>
                    <a:lnTo>
                      <a:pt x="1840" y="1477"/>
                    </a:lnTo>
                    <a:lnTo>
                      <a:pt x="1851" y="1459"/>
                    </a:lnTo>
                    <a:lnTo>
                      <a:pt x="1860" y="1448"/>
                    </a:lnTo>
                    <a:lnTo>
                      <a:pt x="1874" y="1444"/>
                    </a:lnTo>
                    <a:lnTo>
                      <a:pt x="1930" y="1450"/>
                    </a:lnTo>
                    <a:lnTo>
                      <a:pt x="1942" y="1449"/>
                    </a:lnTo>
                    <a:lnTo>
                      <a:pt x="1959" y="1442"/>
                    </a:lnTo>
                    <a:lnTo>
                      <a:pt x="1975" y="1439"/>
                    </a:lnTo>
                    <a:lnTo>
                      <a:pt x="1987" y="1449"/>
                    </a:lnTo>
                    <a:lnTo>
                      <a:pt x="1987" y="1466"/>
                    </a:lnTo>
                    <a:lnTo>
                      <a:pt x="1986" y="1480"/>
                    </a:lnTo>
                    <a:lnTo>
                      <a:pt x="1988" y="1490"/>
                    </a:lnTo>
                    <a:lnTo>
                      <a:pt x="1988" y="1503"/>
                    </a:lnTo>
                    <a:lnTo>
                      <a:pt x="1999" y="1508"/>
                    </a:lnTo>
                    <a:lnTo>
                      <a:pt x="2018" y="1511"/>
                    </a:lnTo>
                    <a:lnTo>
                      <a:pt x="2032" y="1516"/>
                    </a:lnTo>
                    <a:lnTo>
                      <a:pt x="2039" y="1514"/>
                    </a:lnTo>
                    <a:lnTo>
                      <a:pt x="2047" y="1525"/>
                    </a:lnTo>
                    <a:lnTo>
                      <a:pt x="2048" y="1533"/>
                    </a:lnTo>
                    <a:lnTo>
                      <a:pt x="2046" y="1537"/>
                    </a:lnTo>
                    <a:lnTo>
                      <a:pt x="2048" y="1543"/>
                    </a:lnTo>
                    <a:lnTo>
                      <a:pt x="2048" y="1548"/>
                    </a:lnTo>
                    <a:lnTo>
                      <a:pt x="2044" y="1571"/>
                    </a:lnTo>
                    <a:lnTo>
                      <a:pt x="2045" y="1572"/>
                    </a:lnTo>
                    <a:lnTo>
                      <a:pt x="2053" y="1576"/>
                    </a:lnTo>
                    <a:lnTo>
                      <a:pt x="2067" y="1580"/>
                    </a:lnTo>
                    <a:lnTo>
                      <a:pt x="2082" y="1578"/>
                    </a:lnTo>
                    <a:lnTo>
                      <a:pt x="2096" y="1568"/>
                    </a:lnTo>
                    <a:lnTo>
                      <a:pt x="2129" y="1533"/>
                    </a:lnTo>
                    <a:lnTo>
                      <a:pt x="2147" y="1519"/>
                    </a:lnTo>
                    <a:lnTo>
                      <a:pt x="2166" y="1512"/>
                    </a:lnTo>
                    <a:lnTo>
                      <a:pt x="2187" y="1522"/>
                    </a:lnTo>
                    <a:lnTo>
                      <a:pt x="2193" y="1536"/>
                    </a:lnTo>
                    <a:lnTo>
                      <a:pt x="2193" y="1553"/>
                    </a:lnTo>
                    <a:lnTo>
                      <a:pt x="2196" y="1558"/>
                    </a:lnTo>
                    <a:lnTo>
                      <a:pt x="2197" y="1559"/>
                    </a:lnTo>
                    <a:lnTo>
                      <a:pt x="2221" y="1557"/>
                    </a:lnTo>
                    <a:lnTo>
                      <a:pt x="2235" y="1560"/>
                    </a:lnTo>
                    <a:lnTo>
                      <a:pt x="2244" y="1564"/>
                    </a:lnTo>
                    <a:lnTo>
                      <a:pt x="2249" y="1575"/>
                    </a:lnTo>
                    <a:lnTo>
                      <a:pt x="2250" y="1586"/>
                    </a:lnTo>
                    <a:lnTo>
                      <a:pt x="2252" y="1593"/>
                    </a:lnTo>
                    <a:lnTo>
                      <a:pt x="2254" y="1594"/>
                    </a:lnTo>
                    <a:lnTo>
                      <a:pt x="2279" y="1591"/>
                    </a:lnTo>
                    <a:lnTo>
                      <a:pt x="2289" y="1583"/>
                    </a:lnTo>
                    <a:lnTo>
                      <a:pt x="2292" y="1575"/>
                    </a:lnTo>
                    <a:lnTo>
                      <a:pt x="2304" y="1566"/>
                    </a:lnTo>
                    <a:lnTo>
                      <a:pt x="2315" y="1571"/>
                    </a:lnTo>
                    <a:lnTo>
                      <a:pt x="2319" y="1574"/>
                    </a:lnTo>
                    <a:lnTo>
                      <a:pt x="2328" y="1558"/>
                    </a:lnTo>
                    <a:lnTo>
                      <a:pt x="2333" y="1555"/>
                    </a:lnTo>
                    <a:lnTo>
                      <a:pt x="2344" y="1549"/>
                    </a:lnTo>
                    <a:lnTo>
                      <a:pt x="2360" y="1563"/>
                    </a:lnTo>
                    <a:lnTo>
                      <a:pt x="2365" y="1571"/>
                    </a:lnTo>
                    <a:lnTo>
                      <a:pt x="2366" y="1578"/>
                    </a:lnTo>
                    <a:lnTo>
                      <a:pt x="2363" y="1591"/>
                    </a:lnTo>
                    <a:lnTo>
                      <a:pt x="2357" y="1602"/>
                    </a:lnTo>
                    <a:lnTo>
                      <a:pt x="2356" y="1608"/>
                    </a:lnTo>
                    <a:lnTo>
                      <a:pt x="2358" y="1618"/>
                    </a:lnTo>
                    <a:lnTo>
                      <a:pt x="2363" y="1629"/>
                    </a:lnTo>
                    <a:lnTo>
                      <a:pt x="2369" y="1638"/>
                    </a:lnTo>
                    <a:lnTo>
                      <a:pt x="2376" y="1641"/>
                    </a:lnTo>
                    <a:lnTo>
                      <a:pt x="2383" y="1641"/>
                    </a:lnTo>
                    <a:lnTo>
                      <a:pt x="2387" y="1636"/>
                    </a:lnTo>
                    <a:lnTo>
                      <a:pt x="2390" y="1626"/>
                    </a:lnTo>
                    <a:lnTo>
                      <a:pt x="2390" y="1613"/>
                    </a:lnTo>
                    <a:lnTo>
                      <a:pt x="2393" y="1602"/>
                    </a:lnTo>
                    <a:lnTo>
                      <a:pt x="2399" y="1598"/>
                    </a:lnTo>
                    <a:lnTo>
                      <a:pt x="2398" y="1597"/>
                    </a:lnTo>
                    <a:lnTo>
                      <a:pt x="2394" y="1592"/>
                    </a:lnTo>
                    <a:lnTo>
                      <a:pt x="2392" y="1571"/>
                    </a:lnTo>
                    <a:lnTo>
                      <a:pt x="2415" y="1576"/>
                    </a:lnTo>
                    <a:lnTo>
                      <a:pt x="2419" y="1575"/>
                    </a:lnTo>
                    <a:lnTo>
                      <a:pt x="2424" y="1569"/>
                    </a:lnTo>
                    <a:lnTo>
                      <a:pt x="2428" y="1558"/>
                    </a:lnTo>
                    <a:lnTo>
                      <a:pt x="2429" y="1547"/>
                    </a:lnTo>
                    <a:lnTo>
                      <a:pt x="2429" y="1539"/>
                    </a:lnTo>
                    <a:lnTo>
                      <a:pt x="2437" y="1529"/>
                    </a:lnTo>
                    <a:lnTo>
                      <a:pt x="2441" y="1528"/>
                    </a:lnTo>
                    <a:lnTo>
                      <a:pt x="2461" y="1524"/>
                    </a:lnTo>
                    <a:lnTo>
                      <a:pt x="2469" y="1525"/>
                    </a:lnTo>
                    <a:lnTo>
                      <a:pt x="2481" y="1532"/>
                    </a:lnTo>
                    <a:lnTo>
                      <a:pt x="2483" y="1535"/>
                    </a:lnTo>
                    <a:lnTo>
                      <a:pt x="2485" y="1541"/>
                    </a:lnTo>
                    <a:lnTo>
                      <a:pt x="2490" y="1560"/>
                    </a:lnTo>
                    <a:lnTo>
                      <a:pt x="2492" y="1563"/>
                    </a:lnTo>
                    <a:lnTo>
                      <a:pt x="2496" y="1566"/>
                    </a:lnTo>
                    <a:lnTo>
                      <a:pt x="2500" y="1566"/>
                    </a:lnTo>
                    <a:lnTo>
                      <a:pt x="2514" y="1564"/>
                    </a:lnTo>
                    <a:lnTo>
                      <a:pt x="2521" y="1565"/>
                    </a:lnTo>
                    <a:lnTo>
                      <a:pt x="2525" y="1567"/>
                    </a:lnTo>
                    <a:lnTo>
                      <a:pt x="2538" y="1576"/>
                    </a:lnTo>
                    <a:lnTo>
                      <a:pt x="2540" y="1576"/>
                    </a:lnTo>
                    <a:lnTo>
                      <a:pt x="2550" y="1575"/>
                    </a:lnTo>
                    <a:lnTo>
                      <a:pt x="2556" y="1571"/>
                    </a:lnTo>
                    <a:lnTo>
                      <a:pt x="2557" y="1569"/>
                    </a:lnTo>
                    <a:lnTo>
                      <a:pt x="2561" y="1554"/>
                    </a:lnTo>
                    <a:lnTo>
                      <a:pt x="2567" y="1545"/>
                    </a:lnTo>
                    <a:lnTo>
                      <a:pt x="2573" y="1541"/>
                    </a:lnTo>
                    <a:lnTo>
                      <a:pt x="2580" y="1541"/>
                    </a:lnTo>
                    <a:lnTo>
                      <a:pt x="2587" y="1542"/>
                    </a:lnTo>
                    <a:lnTo>
                      <a:pt x="2601" y="1548"/>
                    </a:lnTo>
                    <a:lnTo>
                      <a:pt x="2607" y="1555"/>
                    </a:lnTo>
                    <a:lnTo>
                      <a:pt x="2609" y="1561"/>
                    </a:lnTo>
                    <a:lnTo>
                      <a:pt x="2603" y="1573"/>
                    </a:lnTo>
                    <a:lnTo>
                      <a:pt x="2605" y="1576"/>
                    </a:lnTo>
                    <a:lnTo>
                      <a:pt x="2609" y="1579"/>
                    </a:lnTo>
                    <a:lnTo>
                      <a:pt x="2624" y="1584"/>
                    </a:lnTo>
                    <a:lnTo>
                      <a:pt x="2640" y="1592"/>
                    </a:lnTo>
                    <a:lnTo>
                      <a:pt x="2643" y="1603"/>
                    </a:lnTo>
                    <a:lnTo>
                      <a:pt x="2669" y="1601"/>
                    </a:lnTo>
                    <a:lnTo>
                      <a:pt x="2680" y="1603"/>
                    </a:lnTo>
                    <a:lnTo>
                      <a:pt x="2692" y="1616"/>
                    </a:lnTo>
                    <a:lnTo>
                      <a:pt x="2705" y="1635"/>
                    </a:lnTo>
                    <a:lnTo>
                      <a:pt x="2711" y="1641"/>
                    </a:lnTo>
                    <a:lnTo>
                      <a:pt x="2715" y="1638"/>
                    </a:lnTo>
                    <a:lnTo>
                      <a:pt x="2716" y="1631"/>
                    </a:lnTo>
                    <a:lnTo>
                      <a:pt x="2716" y="1623"/>
                    </a:lnTo>
                    <a:lnTo>
                      <a:pt x="2721" y="1613"/>
                    </a:lnTo>
                    <a:lnTo>
                      <a:pt x="2737" y="1610"/>
                    </a:lnTo>
                    <a:lnTo>
                      <a:pt x="2755" y="1612"/>
                    </a:lnTo>
                    <a:lnTo>
                      <a:pt x="2759" y="1611"/>
                    </a:lnTo>
                    <a:lnTo>
                      <a:pt x="2764" y="1608"/>
                    </a:lnTo>
                    <a:lnTo>
                      <a:pt x="2767" y="1603"/>
                    </a:lnTo>
                    <a:lnTo>
                      <a:pt x="2775" y="1584"/>
                    </a:lnTo>
                    <a:lnTo>
                      <a:pt x="2782" y="1578"/>
                    </a:lnTo>
                    <a:lnTo>
                      <a:pt x="2785" y="1577"/>
                    </a:lnTo>
                    <a:lnTo>
                      <a:pt x="2795" y="1572"/>
                    </a:lnTo>
                    <a:lnTo>
                      <a:pt x="2799" y="1571"/>
                    </a:lnTo>
                    <a:lnTo>
                      <a:pt x="2825" y="1569"/>
                    </a:lnTo>
                    <a:lnTo>
                      <a:pt x="2838" y="1563"/>
                    </a:lnTo>
                    <a:lnTo>
                      <a:pt x="2854" y="1552"/>
                    </a:lnTo>
                    <a:lnTo>
                      <a:pt x="2859" y="1546"/>
                    </a:lnTo>
                    <a:lnTo>
                      <a:pt x="2868" y="1541"/>
                    </a:lnTo>
                    <a:lnTo>
                      <a:pt x="2878" y="1543"/>
                    </a:lnTo>
                    <a:lnTo>
                      <a:pt x="2883" y="1549"/>
                    </a:lnTo>
                    <a:lnTo>
                      <a:pt x="2907" y="1562"/>
                    </a:lnTo>
                    <a:lnTo>
                      <a:pt x="2914" y="1559"/>
                    </a:lnTo>
                    <a:lnTo>
                      <a:pt x="2918" y="1555"/>
                    </a:lnTo>
                    <a:lnTo>
                      <a:pt x="2928" y="1551"/>
                    </a:lnTo>
                    <a:lnTo>
                      <a:pt x="2927" y="1547"/>
                    </a:lnTo>
                    <a:lnTo>
                      <a:pt x="2935" y="1539"/>
                    </a:lnTo>
                    <a:lnTo>
                      <a:pt x="2958" y="1537"/>
                    </a:lnTo>
                    <a:lnTo>
                      <a:pt x="2971" y="1528"/>
                    </a:lnTo>
                    <a:lnTo>
                      <a:pt x="2975" y="1527"/>
                    </a:lnTo>
                    <a:lnTo>
                      <a:pt x="2985" y="1520"/>
                    </a:lnTo>
                    <a:lnTo>
                      <a:pt x="2994" y="1521"/>
                    </a:lnTo>
                    <a:lnTo>
                      <a:pt x="2998" y="1515"/>
                    </a:lnTo>
                    <a:lnTo>
                      <a:pt x="3006" y="1507"/>
                    </a:lnTo>
                    <a:lnTo>
                      <a:pt x="3018" y="1512"/>
                    </a:lnTo>
                    <a:lnTo>
                      <a:pt x="3024" y="1516"/>
                    </a:lnTo>
                    <a:lnTo>
                      <a:pt x="3028" y="1517"/>
                    </a:lnTo>
                    <a:lnTo>
                      <a:pt x="3036" y="1523"/>
                    </a:lnTo>
                    <a:lnTo>
                      <a:pt x="3041" y="1536"/>
                    </a:lnTo>
                    <a:lnTo>
                      <a:pt x="3041" y="1538"/>
                    </a:lnTo>
                    <a:lnTo>
                      <a:pt x="3055" y="1537"/>
                    </a:lnTo>
                    <a:lnTo>
                      <a:pt x="3055" y="1541"/>
                    </a:lnTo>
                    <a:lnTo>
                      <a:pt x="3057" y="1540"/>
                    </a:lnTo>
                    <a:lnTo>
                      <a:pt x="3064" y="1541"/>
                    </a:lnTo>
                    <a:lnTo>
                      <a:pt x="3073" y="1546"/>
                    </a:lnTo>
                    <a:lnTo>
                      <a:pt x="3110" y="1545"/>
                    </a:lnTo>
                    <a:lnTo>
                      <a:pt x="3110" y="1544"/>
                    </a:lnTo>
                    <a:lnTo>
                      <a:pt x="3112" y="1531"/>
                    </a:lnTo>
                    <a:lnTo>
                      <a:pt x="3127" y="1533"/>
                    </a:lnTo>
                    <a:lnTo>
                      <a:pt x="3131" y="1530"/>
                    </a:lnTo>
                    <a:lnTo>
                      <a:pt x="3136" y="1521"/>
                    </a:lnTo>
                    <a:lnTo>
                      <a:pt x="3139" y="1522"/>
                    </a:lnTo>
                    <a:lnTo>
                      <a:pt x="3139" y="1520"/>
                    </a:lnTo>
                    <a:lnTo>
                      <a:pt x="3142" y="1508"/>
                    </a:lnTo>
                    <a:lnTo>
                      <a:pt x="3153" y="1498"/>
                    </a:lnTo>
                    <a:lnTo>
                      <a:pt x="3164" y="1496"/>
                    </a:lnTo>
                    <a:lnTo>
                      <a:pt x="3195" y="1505"/>
                    </a:lnTo>
                    <a:lnTo>
                      <a:pt x="3202" y="1510"/>
                    </a:lnTo>
                    <a:lnTo>
                      <a:pt x="3207" y="1517"/>
                    </a:lnTo>
                    <a:lnTo>
                      <a:pt x="3220" y="1520"/>
                    </a:lnTo>
                    <a:lnTo>
                      <a:pt x="3227" y="1524"/>
                    </a:lnTo>
                    <a:lnTo>
                      <a:pt x="3247" y="1541"/>
                    </a:lnTo>
                    <a:lnTo>
                      <a:pt x="3252" y="1542"/>
                    </a:lnTo>
                    <a:lnTo>
                      <a:pt x="3264" y="1542"/>
                    </a:lnTo>
                    <a:lnTo>
                      <a:pt x="3271" y="1544"/>
                    </a:lnTo>
                    <a:lnTo>
                      <a:pt x="3280" y="1552"/>
                    </a:lnTo>
                    <a:lnTo>
                      <a:pt x="3282" y="1556"/>
                    </a:lnTo>
                    <a:lnTo>
                      <a:pt x="3283" y="1561"/>
                    </a:lnTo>
                    <a:lnTo>
                      <a:pt x="3293" y="1567"/>
                    </a:lnTo>
                    <a:lnTo>
                      <a:pt x="3295" y="1570"/>
                    </a:lnTo>
                    <a:lnTo>
                      <a:pt x="3302" y="1581"/>
                    </a:lnTo>
                    <a:lnTo>
                      <a:pt x="3315" y="1593"/>
                    </a:lnTo>
                    <a:lnTo>
                      <a:pt x="3340" y="1596"/>
                    </a:lnTo>
                    <a:lnTo>
                      <a:pt x="3350" y="1599"/>
                    </a:lnTo>
                    <a:lnTo>
                      <a:pt x="3357" y="1599"/>
                    </a:lnTo>
                    <a:lnTo>
                      <a:pt x="3366" y="1603"/>
                    </a:lnTo>
                    <a:lnTo>
                      <a:pt x="3373" y="1614"/>
                    </a:lnTo>
                    <a:lnTo>
                      <a:pt x="3382" y="1620"/>
                    </a:lnTo>
                    <a:lnTo>
                      <a:pt x="3386" y="1618"/>
                    </a:lnTo>
                    <a:lnTo>
                      <a:pt x="3398" y="1618"/>
                    </a:lnTo>
                    <a:lnTo>
                      <a:pt x="3405" y="1620"/>
                    </a:lnTo>
                    <a:lnTo>
                      <a:pt x="3414" y="1626"/>
                    </a:lnTo>
                    <a:lnTo>
                      <a:pt x="3421" y="1624"/>
                    </a:lnTo>
                    <a:lnTo>
                      <a:pt x="3443" y="1625"/>
                    </a:lnTo>
                    <a:lnTo>
                      <a:pt x="3439" y="1634"/>
                    </a:lnTo>
                    <a:lnTo>
                      <a:pt x="3446" y="1636"/>
                    </a:lnTo>
                  </a:path>
                </a:pathLst>
              </a:custGeom>
              <a:solidFill>
                <a:schemeClr val="accent2"/>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25" name="Freeform 187">
                <a:extLst>
                  <a:ext uri="{FF2B5EF4-FFF2-40B4-BE49-F238E27FC236}">
                    <a16:creationId xmlns:a16="http://schemas.microsoft.com/office/drawing/2014/main" id="{D97030C4-89F7-3B78-3C6F-AE6BB8AFA94C}"/>
                  </a:ext>
                </a:extLst>
              </p:cNvPr>
              <p:cNvSpPr>
                <a:spLocks noChangeArrowheads="1"/>
              </p:cNvSpPr>
              <p:nvPr/>
            </p:nvSpPr>
            <p:spPr bwMode="auto">
              <a:xfrm>
                <a:off x="4348170" y="2279835"/>
                <a:ext cx="580647" cy="870451"/>
              </a:xfrm>
              <a:custGeom>
                <a:avLst/>
                <a:gdLst>
                  <a:gd name="T0" fmla="*/ 1816 w 2465"/>
                  <a:gd name="T1" fmla="*/ 3645 h 3696"/>
                  <a:gd name="T2" fmla="*/ 1827 w 2465"/>
                  <a:gd name="T3" fmla="*/ 3628 h 3696"/>
                  <a:gd name="T4" fmla="*/ 1829 w 2465"/>
                  <a:gd name="T5" fmla="*/ 3600 h 3696"/>
                  <a:gd name="T6" fmla="*/ 1828 w 2465"/>
                  <a:gd name="T7" fmla="*/ 3563 h 3696"/>
                  <a:gd name="T8" fmla="*/ 1828 w 2465"/>
                  <a:gd name="T9" fmla="*/ 3539 h 3696"/>
                  <a:gd name="T10" fmla="*/ 1810 w 2465"/>
                  <a:gd name="T11" fmla="*/ 3464 h 3696"/>
                  <a:gd name="T12" fmla="*/ 1823 w 2465"/>
                  <a:gd name="T13" fmla="*/ 3417 h 3696"/>
                  <a:gd name="T14" fmla="*/ 1825 w 2465"/>
                  <a:gd name="T15" fmla="*/ 3404 h 3696"/>
                  <a:gd name="T16" fmla="*/ 1815 w 2465"/>
                  <a:gd name="T17" fmla="*/ 3355 h 3696"/>
                  <a:gd name="T18" fmla="*/ 1820 w 2465"/>
                  <a:gd name="T19" fmla="*/ 3313 h 3696"/>
                  <a:gd name="T20" fmla="*/ 1834 w 2465"/>
                  <a:gd name="T21" fmla="*/ 3288 h 3696"/>
                  <a:gd name="T22" fmla="*/ 1832 w 2465"/>
                  <a:gd name="T23" fmla="*/ 3283 h 3696"/>
                  <a:gd name="T24" fmla="*/ 1814 w 2465"/>
                  <a:gd name="T25" fmla="*/ 3248 h 3696"/>
                  <a:gd name="T26" fmla="*/ 1813 w 2465"/>
                  <a:gd name="T27" fmla="*/ 3214 h 3696"/>
                  <a:gd name="T28" fmla="*/ 1823 w 2465"/>
                  <a:gd name="T29" fmla="*/ 3204 h 3696"/>
                  <a:gd name="T30" fmla="*/ 1825 w 2465"/>
                  <a:gd name="T31" fmla="*/ 3183 h 3696"/>
                  <a:gd name="T32" fmla="*/ 1840 w 2465"/>
                  <a:gd name="T33" fmla="*/ 3164 h 3696"/>
                  <a:gd name="T34" fmla="*/ 1870 w 2465"/>
                  <a:gd name="T35" fmla="*/ 3153 h 3696"/>
                  <a:gd name="T36" fmla="*/ 1910 w 2465"/>
                  <a:gd name="T37" fmla="*/ 3148 h 3696"/>
                  <a:gd name="T38" fmla="*/ 1944 w 2465"/>
                  <a:gd name="T39" fmla="*/ 3168 h 3696"/>
                  <a:gd name="T40" fmla="*/ 1954 w 2465"/>
                  <a:gd name="T41" fmla="*/ 3170 h 3696"/>
                  <a:gd name="T42" fmla="*/ 1978 w 2465"/>
                  <a:gd name="T43" fmla="*/ 3163 h 3696"/>
                  <a:gd name="T44" fmla="*/ 1993 w 2465"/>
                  <a:gd name="T45" fmla="*/ 3172 h 3696"/>
                  <a:gd name="T46" fmla="*/ 2003 w 2465"/>
                  <a:gd name="T47" fmla="*/ 3189 h 3696"/>
                  <a:gd name="T48" fmla="*/ 2016 w 2465"/>
                  <a:gd name="T49" fmla="*/ 3223 h 3696"/>
                  <a:gd name="T50" fmla="*/ 2028 w 2465"/>
                  <a:gd name="T51" fmla="*/ 3232 h 3696"/>
                  <a:gd name="T52" fmla="*/ 2053 w 2465"/>
                  <a:gd name="T53" fmla="*/ 3232 h 3696"/>
                  <a:gd name="T54" fmla="*/ 2087 w 2465"/>
                  <a:gd name="T55" fmla="*/ 3176 h 3696"/>
                  <a:gd name="T56" fmla="*/ 2106 w 2465"/>
                  <a:gd name="T57" fmla="*/ 3151 h 3696"/>
                  <a:gd name="T58" fmla="*/ 2244 w 2465"/>
                  <a:gd name="T59" fmla="*/ 312 h 3696"/>
                  <a:gd name="T60" fmla="*/ 2053 w 2465"/>
                  <a:gd name="T61" fmla="*/ 287 h 3696"/>
                  <a:gd name="T62" fmla="*/ 1501 w 2465"/>
                  <a:gd name="T63" fmla="*/ 207 h 3696"/>
                  <a:gd name="T64" fmla="*/ 1355 w 2465"/>
                  <a:gd name="T65" fmla="*/ 184 h 3696"/>
                  <a:gd name="T66" fmla="*/ 739 w 2465"/>
                  <a:gd name="T67" fmla="*/ 85 h 3696"/>
                  <a:gd name="T68" fmla="*/ 0 w 2465"/>
                  <a:gd name="T69" fmla="*/ 1435 h 3696"/>
                  <a:gd name="T70" fmla="*/ 457 w 2465"/>
                  <a:gd name="T71" fmla="*/ 2003 h 3696"/>
                  <a:gd name="T72" fmla="*/ 795 w 2465"/>
                  <a:gd name="T73" fmla="*/ 2429 h 3696"/>
                  <a:gd name="T74" fmla="*/ 1433 w 2465"/>
                  <a:gd name="T75" fmla="*/ 3249 h 3696"/>
                  <a:gd name="T76" fmla="*/ 1790 w 2465"/>
                  <a:gd name="T77" fmla="*/ 3695 h 3696"/>
                  <a:gd name="T78" fmla="*/ 1804 w 2465"/>
                  <a:gd name="T79" fmla="*/ 3680 h 3696"/>
                  <a:gd name="T80" fmla="*/ 1797 w 2465"/>
                  <a:gd name="T81" fmla="*/ 3667 h 3696"/>
                  <a:gd name="T82" fmla="*/ 1800 w 2465"/>
                  <a:gd name="T83" fmla="*/ 3647 h 3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465" h="3696">
                    <a:moveTo>
                      <a:pt x="1810" y="3644"/>
                    </a:moveTo>
                    <a:lnTo>
                      <a:pt x="1816" y="3645"/>
                    </a:lnTo>
                    <a:lnTo>
                      <a:pt x="1822" y="3644"/>
                    </a:lnTo>
                    <a:lnTo>
                      <a:pt x="1827" y="3628"/>
                    </a:lnTo>
                    <a:lnTo>
                      <a:pt x="1829" y="3618"/>
                    </a:lnTo>
                    <a:lnTo>
                      <a:pt x="1829" y="3600"/>
                    </a:lnTo>
                    <a:lnTo>
                      <a:pt x="1827" y="3576"/>
                    </a:lnTo>
                    <a:lnTo>
                      <a:pt x="1828" y="3563"/>
                    </a:lnTo>
                    <a:lnTo>
                      <a:pt x="1830" y="3550"/>
                    </a:lnTo>
                    <a:lnTo>
                      <a:pt x="1828" y="3539"/>
                    </a:lnTo>
                    <a:lnTo>
                      <a:pt x="1819" y="3513"/>
                    </a:lnTo>
                    <a:lnTo>
                      <a:pt x="1810" y="3464"/>
                    </a:lnTo>
                    <a:lnTo>
                      <a:pt x="1821" y="3441"/>
                    </a:lnTo>
                    <a:lnTo>
                      <a:pt x="1823" y="3417"/>
                    </a:lnTo>
                    <a:lnTo>
                      <a:pt x="1826" y="3410"/>
                    </a:lnTo>
                    <a:lnTo>
                      <a:pt x="1825" y="3404"/>
                    </a:lnTo>
                    <a:lnTo>
                      <a:pt x="1816" y="3367"/>
                    </a:lnTo>
                    <a:lnTo>
                      <a:pt x="1815" y="3355"/>
                    </a:lnTo>
                    <a:lnTo>
                      <a:pt x="1815" y="3341"/>
                    </a:lnTo>
                    <a:lnTo>
                      <a:pt x="1820" y="3313"/>
                    </a:lnTo>
                    <a:lnTo>
                      <a:pt x="1824" y="3302"/>
                    </a:lnTo>
                    <a:lnTo>
                      <a:pt x="1834" y="3288"/>
                    </a:lnTo>
                    <a:lnTo>
                      <a:pt x="1834" y="3286"/>
                    </a:lnTo>
                    <a:lnTo>
                      <a:pt x="1832" y="3283"/>
                    </a:lnTo>
                    <a:lnTo>
                      <a:pt x="1820" y="3261"/>
                    </a:lnTo>
                    <a:lnTo>
                      <a:pt x="1814" y="3248"/>
                    </a:lnTo>
                    <a:lnTo>
                      <a:pt x="1812" y="3233"/>
                    </a:lnTo>
                    <a:lnTo>
                      <a:pt x="1813" y="3214"/>
                    </a:lnTo>
                    <a:lnTo>
                      <a:pt x="1822" y="3206"/>
                    </a:lnTo>
                    <a:lnTo>
                      <a:pt x="1823" y="3204"/>
                    </a:lnTo>
                    <a:lnTo>
                      <a:pt x="1824" y="3200"/>
                    </a:lnTo>
                    <a:lnTo>
                      <a:pt x="1825" y="3183"/>
                    </a:lnTo>
                    <a:lnTo>
                      <a:pt x="1829" y="3173"/>
                    </a:lnTo>
                    <a:lnTo>
                      <a:pt x="1840" y="3164"/>
                    </a:lnTo>
                    <a:lnTo>
                      <a:pt x="1855" y="3159"/>
                    </a:lnTo>
                    <a:lnTo>
                      <a:pt x="1870" y="3153"/>
                    </a:lnTo>
                    <a:lnTo>
                      <a:pt x="1905" y="3147"/>
                    </a:lnTo>
                    <a:lnTo>
                      <a:pt x="1910" y="3148"/>
                    </a:lnTo>
                    <a:lnTo>
                      <a:pt x="1938" y="3162"/>
                    </a:lnTo>
                    <a:lnTo>
                      <a:pt x="1944" y="3168"/>
                    </a:lnTo>
                    <a:lnTo>
                      <a:pt x="1952" y="3170"/>
                    </a:lnTo>
                    <a:lnTo>
                      <a:pt x="1954" y="3170"/>
                    </a:lnTo>
                    <a:lnTo>
                      <a:pt x="1971" y="3163"/>
                    </a:lnTo>
                    <a:lnTo>
                      <a:pt x="1978" y="3163"/>
                    </a:lnTo>
                    <a:lnTo>
                      <a:pt x="1982" y="3164"/>
                    </a:lnTo>
                    <a:lnTo>
                      <a:pt x="1993" y="3172"/>
                    </a:lnTo>
                    <a:lnTo>
                      <a:pt x="2000" y="3183"/>
                    </a:lnTo>
                    <a:lnTo>
                      <a:pt x="2003" y="3189"/>
                    </a:lnTo>
                    <a:lnTo>
                      <a:pt x="2012" y="3216"/>
                    </a:lnTo>
                    <a:lnTo>
                      <a:pt x="2016" y="3223"/>
                    </a:lnTo>
                    <a:lnTo>
                      <a:pt x="2021" y="3228"/>
                    </a:lnTo>
                    <a:lnTo>
                      <a:pt x="2028" y="3232"/>
                    </a:lnTo>
                    <a:lnTo>
                      <a:pt x="2036" y="3233"/>
                    </a:lnTo>
                    <a:lnTo>
                      <a:pt x="2053" y="3232"/>
                    </a:lnTo>
                    <a:lnTo>
                      <a:pt x="2064" y="3228"/>
                    </a:lnTo>
                    <a:lnTo>
                      <a:pt x="2087" y="3176"/>
                    </a:lnTo>
                    <a:lnTo>
                      <a:pt x="2104" y="3158"/>
                    </a:lnTo>
                    <a:lnTo>
                      <a:pt x="2106" y="3151"/>
                    </a:lnTo>
                    <a:lnTo>
                      <a:pt x="2464" y="341"/>
                    </a:lnTo>
                    <a:lnTo>
                      <a:pt x="2244" y="312"/>
                    </a:lnTo>
                    <a:lnTo>
                      <a:pt x="2125" y="297"/>
                    </a:lnTo>
                    <a:lnTo>
                      <a:pt x="2053" y="287"/>
                    </a:lnTo>
                    <a:lnTo>
                      <a:pt x="1817" y="253"/>
                    </a:lnTo>
                    <a:lnTo>
                      <a:pt x="1501" y="207"/>
                    </a:lnTo>
                    <a:lnTo>
                      <a:pt x="1355" y="185"/>
                    </a:lnTo>
                    <a:lnTo>
                      <a:pt x="1355" y="184"/>
                    </a:lnTo>
                    <a:lnTo>
                      <a:pt x="1293" y="175"/>
                    </a:lnTo>
                    <a:lnTo>
                      <a:pt x="739" y="85"/>
                    </a:lnTo>
                    <a:lnTo>
                      <a:pt x="262" y="0"/>
                    </a:lnTo>
                    <a:lnTo>
                      <a:pt x="0" y="1435"/>
                    </a:lnTo>
                    <a:lnTo>
                      <a:pt x="226" y="1718"/>
                    </a:lnTo>
                    <a:lnTo>
                      <a:pt x="457" y="2003"/>
                    </a:lnTo>
                    <a:lnTo>
                      <a:pt x="613" y="2193"/>
                    </a:lnTo>
                    <a:lnTo>
                      <a:pt x="795" y="2429"/>
                    </a:lnTo>
                    <a:lnTo>
                      <a:pt x="1104" y="2822"/>
                    </a:lnTo>
                    <a:lnTo>
                      <a:pt x="1433" y="3249"/>
                    </a:lnTo>
                    <a:lnTo>
                      <a:pt x="1608" y="3470"/>
                    </a:lnTo>
                    <a:lnTo>
                      <a:pt x="1790" y="3695"/>
                    </a:lnTo>
                    <a:lnTo>
                      <a:pt x="1790" y="3694"/>
                    </a:lnTo>
                    <a:lnTo>
                      <a:pt x="1804" y="3680"/>
                    </a:lnTo>
                    <a:lnTo>
                      <a:pt x="1804" y="3677"/>
                    </a:lnTo>
                    <a:lnTo>
                      <a:pt x="1797" y="3667"/>
                    </a:lnTo>
                    <a:lnTo>
                      <a:pt x="1795" y="3660"/>
                    </a:lnTo>
                    <a:lnTo>
                      <a:pt x="1800" y="3647"/>
                    </a:lnTo>
                    <a:lnTo>
                      <a:pt x="1810" y="3644"/>
                    </a:lnTo>
                  </a:path>
                </a:pathLst>
              </a:custGeom>
              <a:solidFill>
                <a:schemeClr val="accent2"/>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26" name="Freeform 188">
                <a:extLst>
                  <a:ext uri="{FF2B5EF4-FFF2-40B4-BE49-F238E27FC236}">
                    <a16:creationId xmlns:a16="http://schemas.microsoft.com/office/drawing/2014/main" id="{B4524207-A3ED-5999-DFDB-35B9008DE878}"/>
                  </a:ext>
                </a:extLst>
              </p:cNvPr>
              <p:cNvSpPr>
                <a:spLocks noChangeArrowheads="1"/>
              </p:cNvSpPr>
              <p:nvPr/>
            </p:nvSpPr>
            <p:spPr bwMode="auto">
              <a:xfrm>
                <a:off x="5272634" y="2984090"/>
                <a:ext cx="617002" cy="661667"/>
              </a:xfrm>
              <a:custGeom>
                <a:avLst/>
                <a:gdLst>
                  <a:gd name="T0" fmla="*/ 2526 w 2621"/>
                  <a:gd name="T1" fmla="*/ 2588 h 2811"/>
                  <a:gd name="T2" fmla="*/ 2614 w 2621"/>
                  <a:gd name="T3" fmla="*/ 361 h 2811"/>
                  <a:gd name="T4" fmla="*/ 2408 w 2621"/>
                  <a:gd name="T5" fmla="*/ 122 h 2811"/>
                  <a:gd name="T6" fmla="*/ 2101 w 2621"/>
                  <a:gd name="T7" fmla="*/ 112 h 2811"/>
                  <a:gd name="T8" fmla="*/ 1574 w 2621"/>
                  <a:gd name="T9" fmla="*/ 89 h 2811"/>
                  <a:gd name="T10" fmla="*/ 1213 w 2621"/>
                  <a:gd name="T11" fmla="*/ 68 h 2811"/>
                  <a:gd name="T12" fmla="*/ 802 w 2621"/>
                  <a:gd name="T13" fmla="*/ 42 h 2811"/>
                  <a:gd name="T14" fmla="*/ 295 w 2621"/>
                  <a:gd name="T15" fmla="*/ 5 h 2811"/>
                  <a:gd name="T16" fmla="*/ 0 w 2621"/>
                  <a:gd name="T17" fmla="*/ 2784 h 2811"/>
                  <a:gd name="T18" fmla="*/ 336 w 2621"/>
                  <a:gd name="T19" fmla="*/ 2804 h 2811"/>
                  <a:gd name="T20" fmla="*/ 337 w 2621"/>
                  <a:gd name="T21" fmla="*/ 2790 h 2811"/>
                  <a:gd name="T22" fmla="*/ 338 w 2621"/>
                  <a:gd name="T23" fmla="*/ 2780 h 2811"/>
                  <a:gd name="T24" fmla="*/ 339 w 2621"/>
                  <a:gd name="T25" fmla="*/ 2766 h 2811"/>
                  <a:gd name="T26" fmla="*/ 340 w 2621"/>
                  <a:gd name="T27" fmla="*/ 2755 h 2811"/>
                  <a:gd name="T28" fmla="*/ 340 w 2621"/>
                  <a:gd name="T29" fmla="*/ 2745 h 2811"/>
                  <a:gd name="T30" fmla="*/ 341 w 2621"/>
                  <a:gd name="T31" fmla="*/ 2734 h 2811"/>
                  <a:gd name="T32" fmla="*/ 342 w 2621"/>
                  <a:gd name="T33" fmla="*/ 2720 h 2811"/>
                  <a:gd name="T34" fmla="*/ 343 w 2621"/>
                  <a:gd name="T35" fmla="*/ 2710 h 2811"/>
                  <a:gd name="T36" fmla="*/ 344 w 2621"/>
                  <a:gd name="T37" fmla="*/ 2700 h 2811"/>
                  <a:gd name="T38" fmla="*/ 345 w 2621"/>
                  <a:gd name="T39" fmla="*/ 2686 h 2811"/>
                  <a:gd name="T40" fmla="*/ 346 w 2621"/>
                  <a:gd name="T41" fmla="*/ 2675 h 2811"/>
                  <a:gd name="T42" fmla="*/ 346 w 2621"/>
                  <a:gd name="T43" fmla="*/ 2665 h 2811"/>
                  <a:gd name="T44" fmla="*/ 347 w 2621"/>
                  <a:gd name="T45" fmla="*/ 2654 h 2811"/>
                  <a:gd name="T46" fmla="*/ 348 w 2621"/>
                  <a:gd name="T47" fmla="*/ 2640 h 2811"/>
                  <a:gd name="T48" fmla="*/ 349 w 2621"/>
                  <a:gd name="T49" fmla="*/ 2630 h 2811"/>
                  <a:gd name="T50" fmla="*/ 350 w 2621"/>
                  <a:gd name="T51" fmla="*/ 2616 h 2811"/>
                  <a:gd name="T52" fmla="*/ 351 w 2621"/>
                  <a:gd name="T53" fmla="*/ 2605 h 2811"/>
                  <a:gd name="T54" fmla="*/ 352 w 2621"/>
                  <a:gd name="T55" fmla="*/ 2587 h 2811"/>
                  <a:gd name="T56" fmla="*/ 1052 w 2621"/>
                  <a:gd name="T57" fmla="*/ 2629 h 2811"/>
                  <a:gd name="T58" fmla="*/ 1039 w 2621"/>
                  <a:gd name="T59" fmla="*/ 2622 h 2811"/>
                  <a:gd name="T60" fmla="*/ 1029 w 2621"/>
                  <a:gd name="T61" fmla="*/ 2605 h 2811"/>
                  <a:gd name="T62" fmla="*/ 1025 w 2621"/>
                  <a:gd name="T63" fmla="*/ 2590 h 2811"/>
                  <a:gd name="T64" fmla="*/ 1020 w 2621"/>
                  <a:gd name="T65" fmla="*/ 2559 h 2811"/>
                  <a:gd name="T66" fmla="*/ 1012 w 2621"/>
                  <a:gd name="T67" fmla="*/ 2522 h 28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621" h="2811">
                    <a:moveTo>
                      <a:pt x="1879" y="2566"/>
                    </a:moveTo>
                    <a:lnTo>
                      <a:pt x="2526" y="2588"/>
                    </a:lnTo>
                    <a:lnTo>
                      <a:pt x="2597" y="360"/>
                    </a:lnTo>
                    <a:lnTo>
                      <a:pt x="2614" y="361"/>
                    </a:lnTo>
                    <a:lnTo>
                      <a:pt x="2620" y="130"/>
                    </a:lnTo>
                    <a:lnTo>
                      <a:pt x="2408" y="122"/>
                    </a:lnTo>
                    <a:lnTo>
                      <a:pt x="2251" y="118"/>
                    </a:lnTo>
                    <a:lnTo>
                      <a:pt x="2101" y="112"/>
                    </a:lnTo>
                    <a:lnTo>
                      <a:pt x="1737" y="96"/>
                    </a:lnTo>
                    <a:lnTo>
                      <a:pt x="1574" y="89"/>
                    </a:lnTo>
                    <a:lnTo>
                      <a:pt x="1451" y="82"/>
                    </a:lnTo>
                    <a:lnTo>
                      <a:pt x="1213" y="68"/>
                    </a:lnTo>
                    <a:lnTo>
                      <a:pt x="972" y="54"/>
                    </a:lnTo>
                    <a:lnTo>
                      <a:pt x="802" y="42"/>
                    </a:lnTo>
                    <a:lnTo>
                      <a:pt x="405" y="13"/>
                    </a:lnTo>
                    <a:lnTo>
                      <a:pt x="295" y="5"/>
                    </a:lnTo>
                    <a:lnTo>
                      <a:pt x="228" y="0"/>
                    </a:lnTo>
                    <a:lnTo>
                      <a:pt x="0" y="2784"/>
                    </a:lnTo>
                    <a:lnTo>
                      <a:pt x="335" y="2810"/>
                    </a:lnTo>
                    <a:lnTo>
                      <a:pt x="336" y="2804"/>
                    </a:lnTo>
                    <a:lnTo>
                      <a:pt x="336" y="2802"/>
                    </a:lnTo>
                    <a:lnTo>
                      <a:pt x="337" y="2790"/>
                    </a:lnTo>
                    <a:lnTo>
                      <a:pt x="337" y="2788"/>
                    </a:lnTo>
                    <a:lnTo>
                      <a:pt x="338" y="2780"/>
                    </a:lnTo>
                    <a:lnTo>
                      <a:pt x="338" y="2777"/>
                    </a:lnTo>
                    <a:lnTo>
                      <a:pt x="339" y="2766"/>
                    </a:lnTo>
                    <a:lnTo>
                      <a:pt x="339" y="2763"/>
                    </a:lnTo>
                    <a:lnTo>
                      <a:pt x="340" y="2755"/>
                    </a:lnTo>
                    <a:lnTo>
                      <a:pt x="340" y="2753"/>
                    </a:lnTo>
                    <a:lnTo>
                      <a:pt x="340" y="2745"/>
                    </a:lnTo>
                    <a:lnTo>
                      <a:pt x="340" y="2742"/>
                    </a:lnTo>
                    <a:lnTo>
                      <a:pt x="341" y="2734"/>
                    </a:lnTo>
                    <a:lnTo>
                      <a:pt x="341" y="2732"/>
                    </a:lnTo>
                    <a:lnTo>
                      <a:pt x="342" y="2720"/>
                    </a:lnTo>
                    <a:lnTo>
                      <a:pt x="342" y="2718"/>
                    </a:lnTo>
                    <a:lnTo>
                      <a:pt x="343" y="2710"/>
                    </a:lnTo>
                    <a:lnTo>
                      <a:pt x="343" y="2707"/>
                    </a:lnTo>
                    <a:lnTo>
                      <a:pt x="344" y="2700"/>
                    </a:lnTo>
                    <a:lnTo>
                      <a:pt x="344" y="2697"/>
                    </a:lnTo>
                    <a:lnTo>
                      <a:pt x="345" y="2686"/>
                    </a:lnTo>
                    <a:lnTo>
                      <a:pt x="345" y="2683"/>
                    </a:lnTo>
                    <a:lnTo>
                      <a:pt x="346" y="2675"/>
                    </a:lnTo>
                    <a:lnTo>
                      <a:pt x="346" y="2673"/>
                    </a:lnTo>
                    <a:lnTo>
                      <a:pt x="346" y="2665"/>
                    </a:lnTo>
                    <a:lnTo>
                      <a:pt x="346" y="2662"/>
                    </a:lnTo>
                    <a:lnTo>
                      <a:pt x="347" y="2654"/>
                    </a:lnTo>
                    <a:lnTo>
                      <a:pt x="347" y="2652"/>
                    </a:lnTo>
                    <a:lnTo>
                      <a:pt x="348" y="2640"/>
                    </a:lnTo>
                    <a:lnTo>
                      <a:pt x="348" y="2638"/>
                    </a:lnTo>
                    <a:lnTo>
                      <a:pt x="349" y="2630"/>
                    </a:lnTo>
                    <a:lnTo>
                      <a:pt x="349" y="2627"/>
                    </a:lnTo>
                    <a:lnTo>
                      <a:pt x="350" y="2616"/>
                    </a:lnTo>
                    <a:lnTo>
                      <a:pt x="350" y="2613"/>
                    </a:lnTo>
                    <a:lnTo>
                      <a:pt x="351" y="2605"/>
                    </a:lnTo>
                    <a:lnTo>
                      <a:pt x="351" y="2603"/>
                    </a:lnTo>
                    <a:lnTo>
                      <a:pt x="352" y="2587"/>
                    </a:lnTo>
                    <a:lnTo>
                      <a:pt x="1060" y="2637"/>
                    </a:lnTo>
                    <a:lnTo>
                      <a:pt x="1052" y="2629"/>
                    </a:lnTo>
                    <a:lnTo>
                      <a:pt x="1045" y="2627"/>
                    </a:lnTo>
                    <a:lnTo>
                      <a:pt x="1039" y="2622"/>
                    </a:lnTo>
                    <a:lnTo>
                      <a:pt x="1034" y="2616"/>
                    </a:lnTo>
                    <a:lnTo>
                      <a:pt x="1029" y="2605"/>
                    </a:lnTo>
                    <a:lnTo>
                      <a:pt x="1032" y="2602"/>
                    </a:lnTo>
                    <a:lnTo>
                      <a:pt x="1025" y="2590"/>
                    </a:lnTo>
                    <a:lnTo>
                      <a:pt x="1022" y="2581"/>
                    </a:lnTo>
                    <a:lnTo>
                      <a:pt x="1020" y="2559"/>
                    </a:lnTo>
                    <a:lnTo>
                      <a:pt x="1012" y="2539"/>
                    </a:lnTo>
                    <a:lnTo>
                      <a:pt x="1012" y="2522"/>
                    </a:lnTo>
                    <a:lnTo>
                      <a:pt x="1879" y="2566"/>
                    </a:lnTo>
                  </a:path>
                </a:pathLst>
              </a:custGeom>
              <a:solidFill>
                <a:schemeClr val="accent2"/>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27" name="Freeform 200">
                <a:extLst>
                  <a:ext uri="{FF2B5EF4-FFF2-40B4-BE49-F238E27FC236}">
                    <a16:creationId xmlns:a16="http://schemas.microsoft.com/office/drawing/2014/main" id="{F2277DA6-2456-208A-56D1-4FABC0D4EB90}"/>
                  </a:ext>
                </a:extLst>
              </p:cNvPr>
              <p:cNvSpPr>
                <a:spLocks noChangeArrowheads="1"/>
              </p:cNvSpPr>
              <p:nvPr/>
            </p:nvSpPr>
            <p:spPr bwMode="auto">
              <a:xfrm>
                <a:off x="5814848" y="2318268"/>
                <a:ext cx="775927" cy="347972"/>
              </a:xfrm>
              <a:custGeom>
                <a:avLst/>
                <a:gdLst>
                  <a:gd name="T0" fmla="*/ 2718 w 3292"/>
                  <a:gd name="T1" fmla="*/ 163 h 1477"/>
                  <a:gd name="T2" fmla="*/ 2698 w 3292"/>
                  <a:gd name="T3" fmla="*/ 139 h 1477"/>
                  <a:gd name="T4" fmla="*/ 2642 w 3292"/>
                  <a:gd name="T5" fmla="*/ 124 h 1477"/>
                  <a:gd name="T6" fmla="*/ 2592 w 3292"/>
                  <a:gd name="T7" fmla="*/ 115 h 1477"/>
                  <a:gd name="T8" fmla="*/ 2545 w 3292"/>
                  <a:gd name="T9" fmla="*/ 77 h 1477"/>
                  <a:gd name="T10" fmla="*/ 2456 w 3292"/>
                  <a:gd name="T11" fmla="*/ 85 h 1477"/>
                  <a:gd name="T12" fmla="*/ 2395 w 3292"/>
                  <a:gd name="T13" fmla="*/ 89 h 1477"/>
                  <a:gd name="T14" fmla="*/ 2354 w 3292"/>
                  <a:gd name="T15" fmla="*/ 87 h 1477"/>
                  <a:gd name="T16" fmla="*/ 2314 w 3292"/>
                  <a:gd name="T17" fmla="*/ 93 h 1477"/>
                  <a:gd name="T18" fmla="*/ 2287 w 3292"/>
                  <a:gd name="T19" fmla="*/ 125 h 1477"/>
                  <a:gd name="T20" fmla="*/ 2228 w 3292"/>
                  <a:gd name="T21" fmla="*/ 111 h 1477"/>
                  <a:gd name="T22" fmla="*/ 2143 w 3292"/>
                  <a:gd name="T23" fmla="*/ 60 h 1477"/>
                  <a:gd name="T24" fmla="*/ 1419 w 3292"/>
                  <a:gd name="T25" fmla="*/ 27 h 1477"/>
                  <a:gd name="T26" fmla="*/ 536 w 3292"/>
                  <a:gd name="T27" fmla="*/ 974 h 1477"/>
                  <a:gd name="T28" fmla="*/ 2036 w 3292"/>
                  <a:gd name="T29" fmla="*/ 1473 h 1477"/>
                  <a:gd name="T30" fmla="*/ 3287 w 3292"/>
                  <a:gd name="T31" fmla="*/ 1438 h 1477"/>
                  <a:gd name="T32" fmla="*/ 3282 w 3292"/>
                  <a:gd name="T33" fmla="*/ 1393 h 1477"/>
                  <a:gd name="T34" fmla="*/ 3249 w 3292"/>
                  <a:gd name="T35" fmla="*/ 1351 h 1477"/>
                  <a:gd name="T36" fmla="*/ 3236 w 3292"/>
                  <a:gd name="T37" fmla="*/ 1331 h 1477"/>
                  <a:gd name="T38" fmla="*/ 3211 w 3292"/>
                  <a:gd name="T39" fmla="*/ 1306 h 1477"/>
                  <a:gd name="T40" fmla="*/ 3180 w 3292"/>
                  <a:gd name="T41" fmla="*/ 1290 h 1477"/>
                  <a:gd name="T42" fmla="*/ 3177 w 3292"/>
                  <a:gd name="T43" fmla="*/ 1249 h 1477"/>
                  <a:gd name="T44" fmla="*/ 3168 w 3292"/>
                  <a:gd name="T45" fmla="*/ 1228 h 1477"/>
                  <a:gd name="T46" fmla="*/ 3163 w 3292"/>
                  <a:gd name="T47" fmla="*/ 1201 h 1477"/>
                  <a:gd name="T48" fmla="*/ 3135 w 3292"/>
                  <a:gd name="T49" fmla="*/ 1188 h 1477"/>
                  <a:gd name="T50" fmla="*/ 3135 w 3292"/>
                  <a:gd name="T51" fmla="*/ 1149 h 1477"/>
                  <a:gd name="T52" fmla="*/ 3105 w 3292"/>
                  <a:gd name="T53" fmla="*/ 1123 h 1477"/>
                  <a:gd name="T54" fmla="*/ 3102 w 3292"/>
                  <a:gd name="T55" fmla="*/ 1071 h 1477"/>
                  <a:gd name="T56" fmla="*/ 3102 w 3292"/>
                  <a:gd name="T57" fmla="*/ 1036 h 1477"/>
                  <a:gd name="T58" fmla="*/ 3099 w 3292"/>
                  <a:gd name="T59" fmla="*/ 989 h 1477"/>
                  <a:gd name="T60" fmla="*/ 3087 w 3292"/>
                  <a:gd name="T61" fmla="*/ 961 h 1477"/>
                  <a:gd name="T62" fmla="*/ 3085 w 3292"/>
                  <a:gd name="T63" fmla="*/ 940 h 1477"/>
                  <a:gd name="T64" fmla="*/ 3088 w 3292"/>
                  <a:gd name="T65" fmla="*/ 913 h 1477"/>
                  <a:gd name="T66" fmla="*/ 3072 w 3292"/>
                  <a:gd name="T67" fmla="*/ 877 h 1477"/>
                  <a:gd name="T68" fmla="*/ 3072 w 3292"/>
                  <a:gd name="T69" fmla="*/ 826 h 1477"/>
                  <a:gd name="T70" fmla="*/ 3046 w 3292"/>
                  <a:gd name="T71" fmla="*/ 804 h 1477"/>
                  <a:gd name="T72" fmla="*/ 3058 w 3292"/>
                  <a:gd name="T73" fmla="*/ 745 h 1477"/>
                  <a:gd name="T74" fmla="*/ 3031 w 3292"/>
                  <a:gd name="T75" fmla="*/ 707 h 1477"/>
                  <a:gd name="T76" fmla="*/ 3011 w 3292"/>
                  <a:gd name="T77" fmla="*/ 712 h 1477"/>
                  <a:gd name="T78" fmla="*/ 2994 w 3292"/>
                  <a:gd name="T79" fmla="*/ 676 h 1477"/>
                  <a:gd name="T80" fmla="*/ 2989 w 3292"/>
                  <a:gd name="T81" fmla="*/ 625 h 1477"/>
                  <a:gd name="T82" fmla="*/ 2999 w 3292"/>
                  <a:gd name="T83" fmla="*/ 586 h 1477"/>
                  <a:gd name="T84" fmla="*/ 2963 w 3292"/>
                  <a:gd name="T85" fmla="*/ 526 h 1477"/>
                  <a:gd name="T86" fmla="*/ 2952 w 3292"/>
                  <a:gd name="T87" fmla="*/ 482 h 1477"/>
                  <a:gd name="T88" fmla="*/ 2919 w 3292"/>
                  <a:gd name="T89" fmla="*/ 426 h 1477"/>
                  <a:gd name="T90" fmla="*/ 2889 w 3292"/>
                  <a:gd name="T91" fmla="*/ 397 h 1477"/>
                  <a:gd name="T92" fmla="*/ 2890 w 3292"/>
                  <a:gd name="T93" fmla="*/ 356 h 1477"/>
                  <a:gd name="T94" fmla="*/ 2877 w 3292"/>
                  <a:gd name="T95" fmla="*/ 330 h 1477"/>
                  <a:gd name="T96" fmla="*/ 2868 w 3292"/>
                  <a:gd name="T97" fmla="*/ 262 h 1477"/>
                  <a:gd name="T98" fmla="*/ 2831 w 3292"/>
                  <a:gd name="T99" fmla="*/ 239 h 1477"/>
                  <a:gd name="T100" fmla="*/ 2772 w 3292"/>
                  <a:gd name="T101" fmla="*/ 217 h 1477"/>
                  <a:gd name="T102" fmla="*/ 2746 w 3292"/>
                  <a:gd name="T103" fmla="*/ 185 h 14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292" h="1477">
                    <a:moveTo>
                      <a:pt x="2748" y="164"/>
                    </a:moveTo>
                    <a:lnTo>
                      <a:pt x="2742" y="164"/>
                    </a:lnTo>
                    <a:lnTo>
                      <a:pt x="2728" y="165"/>
                    </a:lnTo>
                    <a:lnTo>
                      <a:pt x="2718" y="163"/>
                    </a:lnTo>
                    <a:lnTo>
                      <a:pt x="2712" y="159"/>
                    </a:lnTo>
                    <a:lnTo>
                      <a:pt x="2708" y="154"/>
                    </a:lnTo>
                    <a:lnTo>
                      <a:pt x="2705" y="147"/>
                    </a:lnTo>
                    <a:lnTo>
                      <a:pt x="2698" y="139"/>
                    </a:lnTo>
                    <a:lnTo>
                      <a:pt x="2693" y="137"/>
                    </a:lnTo>
                    <a:lnTo>
                      <a:pt x="2659" y="135"/>
                    </a:lnTo>
                    <a:lnTo>
                      <a:pt x="2650" y="131"/>
                    </a:lnTo>
                    <a:lnTo>
                      <a:pt x="2642" y="124"/>
                    </a:lnTo>
                    <a:lnTo>
                      <a:pt x="2631" y="121"/>
                    </a:lnTo>
                    <a:lnTo>
                      <a:pt x="2621" y="117"/>
                    </a:lnTo>
                    <a:lnTo>
                      <a:pt x="2603" y="117"/>
                    </a:lnTo>
                    <a:lnTo>
                      <a:pt x="2592" y="115"/>
                    </a:lnTo>
                    <a:lnTo>
                      <a:pt x="2582" y="110"/>
                    </a:lnTo>
                    <a:lnTo>
                      <a:pt x="2573" y="104"/>
                    </a:lnTo>
                    <a:lnTo>
                      <a:pt x="2558" y="92"/>
                    </a:lnTo>
                    <a:lnTo>
                      <a:pt x="2545" y="77"/>
                    </a:lnTo>
                    <a:lnTo>
                      <a:pt x="2541" y="73"/>
                    </a:lnTo>
                    <a:lnTo>
                      <a:pt x="2535" y="70"/>
                    </a:lnTo>
                    <a:lnTo>
                      <a:pt x="2528" y="70"/>
                    </a:lnTo>
                    <a:lnTo>
                      <a:pt x="2456" y="85"/>
                    </a:lnTo>
                    <a:lnTo>
                      <a:pt x="2444" y="85"/>
                    </a:lnTo>
                    <a:lnTo>
                      <a:pt x="2417" y="79"/>
                    </a:lnTo>
                    <a:lnTo>
                      <a:pt x="2411" y="81"/>
                    </a:lnTo>
                    <a:lnTo>
                      <a:pt x="2395" y="89"/>
                    </a:lnTo>
                    <a:lnTo>
                      <a:pt x="2384" y="90"/>
                    </a:lnTo>
                    <a:lnTo>
                      <a:pt x="2378" y="88"/>
                    </a:lnTo>
                    <a:lnTo>
                      <a:pt x="2369" y="83"/>
                    </a:lnTo>
                    <a:lnTo>
                      <a:pt x="2354" y="87"/>
                    </a:lnTo>
                    <a:lnTo>
                      <a:pt x="2328" y="82"/>
                    </a:lnTo>
                    <a:lnTo>
                      <a:pt x="2316" y="86"/>
                    </a:lnTo>
                    <a:lnTo>
                      <a:pt x="2314" y="88"/>
                    </a:lnTo>
                    <a:lnTo>
                      <a:pt x="2314" y="93"/>
                    </a:lnTo>
                    <a:lnTo>
                      <a:pt x="2304" y="113"/>
                    </a:lnTo>
                    <a:lnTo>
                      <a:pt x="2302" y="115"/>
                    </a:lnTo>
                    <a:lnTo>
                      <a:pt x="2294" y="122"/>
                    </a:lnTo>
                    <a:lnTo>
                      <a:pt x="2287" y="125"/>
                    </a:lnTo>
                    <a:lnTo>
                      <a:pt x="2277" y="126"/>
                    </a:lnTo>
                    <a:lnTo>
                      <a:pt x="2265" y="125"/>
                    </a:lnTo>
                    <a:lnTo>
                      <a:pt x="2235" y="115"/>
                    </a:lnTo>
                    <a:lnTo>
                      <a:pt x="2228" y="111"/>
                    </a:lnTo>
                    <a:lnTo>
                      <a:pt x="2224" y="103"/>
                    </a:lnTo>
                    <a:lnTo>
                      <a:pt x="2172" y="82"/>
                    </a:lnTo>
                    <a:lnTo>
                      <a:pt x="2157" y="69"/>
                    </a:lnTo>
                    <a:lnTo>
                      <a:pt x="2143" y="60"/>
                    </a:lnTo>
                    <a:lnTo>
                      <a:pt x="2133" y="58"/>
                    </a:lnTo>
                    <a:lnTo>
                      <a:pt x="2093" y="34"/>
                    </a:lnTo>
                    <a:lnTo>
                      <a:pt x="2083" y="23"/>
                    </a:lnTo>
                    <a:lnTo>
                      <a:pt x="1419" y="27"/>
                    </a:lnTo>
                    <a:lnTo>
                      <a:pt x="721" y="19"/>
                    </a:lnTo>
                    <a:lnTo>
                      <a:pt x="32" y="0"/>
                    </a:lnTo>
                    <a:lnTo>
                      <a:pt x="0" y="955"/>
                    </a:lnTo>
                    <a:lnTo>
                      <a:pt x="536" y="974"/>
                    </a:lnTo>
                    <a:lnTo>
                      <a:pt x="760" y="979"/>
                    </a:lnTo>
                    <a:lnTo>
                      <a:pt x="752" y="1469"/>
                    </a:lnTo>
                    <a:lnTo>
                      <a:pt x="1470" y="1476"/>
                    </a:lnTo>
                    <a:lnTo>
                      <a:pt x="2036" y="1473"/>
                    </a:lnTo>
                    <a:lnTo>
                      <a:pt x="2600" y="1462"/>
                    </a:lnTo>
                    <a:lnTo>
                      <a:pt x="3165" y="1444"/>
                    </a:lnTo>
                    <a:lnTo>
                      <a:pt x="3291" y="1439"/>
                    </a:lnTo>
                    <a:lnTo>
                      <a:pt x="3287" y="1438"/>
                    </a:lnTo>
                    <a:lnTo>
                      <a:pt x="3278" y="1428"/>
                    </a:lnTo>
                    <a:lnTo>
                      <a:pt x="3277" y="1418"/>
                    </a:lnTo>
                    <a:lnTo>
                      <a:pt x="3279" y="1402"/>
                    </a:lnTo>
                    <a:lnTo>
                      <a:pt x="3282" y="1393"/>
                    </a:lnTo>
                    <a:lnTo>
                      <a:pt x="3270" y="1380"/>
                    </a:lnTo>
                    <a:lnTo>
                      <a:pt x="3267" y="1373"/>
                    </a:lnTo>
                    <a:lnTo>
                      <a:pt x="3262" y="1367"/>
                    </a:lnTo>
                    <a:lnTo>
                      <a:pt x="3249" y="1351"/>
                    </a:lnTo>
                    <a:lnTo>
                      <a:pt x="3256" y="1334"/>
                    </a:lnTo>
                    <a:lnTo>
                      <a:pt x="3255" y="1333"/>
                    </a:lnTo>
                    <a:lnTo>
                      <a:pt x="3252" y="1332"/>
                    </a:lnTo>
                    <a:lnTo>
                      <a:pt x="3236" y="1331"/>
                    </a:lnTo>
                    <a:lnTo>
                      <a:pt x="3227" y="1326"/>
                    </a:lnTo>
                    <a:lnTo>
                      <a:pt x="3222" y="1319"/>
                    </a:lnTo>
                    <a:lnTo>
                      <a:pt x="3215" y="1308"/>
                    </a:lnTo>
                    <a:lnTo>
                      <a:pt x="3211" y="1306"/>
                    </a:lnTo>
                    <a:lnTo>
                      <a:pt x="3206" y="1306"/>
                    </a:lnTo>
                    <a:lnTo>
                      <a:pt x="3199" y="1307"/>
                    </a:lnTo>
                    <a:lnTo>
                      <a:pt x="3187" y="1306"/>
                    </a:lnTo>
                    <a:lnTo>
                      <a:pt x="3180" y="1290"/>
                    </a:lnTo>
                    <a:lnTo>
                      <a:pt x="3191" y="1280"/>
                    </a:lnTo>
                    <a:lnTo>
                      <a:pt x="3186" y="1269"/>
                    </a:lnTo>
                    <a:lnTo>
                      <a:pt x="3177" y="1253"/>
                    </a:lnTo>
                    <a:lnTo>
                      <a:pt x="3177" y="1249"/>
                    </a:lnTo>
                    <a:lnTo>
                      <a:pt x="3177" y="1241"/>
                    </a:lnTo>
                    <a:lnTo>
                      <a:pt x="3177" y="1241"/>
                    </a:lnTo>
                    <a:lnTo>
                      <a:pt x="3175" y="1235"/>
                    </a:lnTo>
                    <a:lnTo>
                      <a:pt x="3168" y="1228"/>
                    </a:lnTo>
                    <a:lnTo>
                      <a:pt x="3163" y="1216"/>
                    </a:lnTo>
                    <a:lnTo>
                      <a:pt x="3162" y="1208"/>
                    </a:lnTo>
                    <a:lnTo>
                      <a:pt x="3163" y="1202"/>
                    </a:lnTo>
                    <a:lnTo>
                      <a:pt x="3163" y="1201"/>
                    </a:lnTo>
                    <a:lnTo>
                      <a:pt x="3161" y="1199"/>
                    </a:lnTo>
                    <a:lnTo>
                      <a:pt x="3153" y="1197"/>
                    </a:lnTo>
                    <a:lnTo>
                      <a:pt x="3144" y="1196"/>
                    </a:lnTo>
                    <a:lnTo>
                      <a:pt x="3135" y="1188"/>
                    </a:lnTo>
                    <a:lnTo>
                      <a:pt x="3132" y="1171"/>
                    </a:lnTo>
                    <a:lnTo>
                      <a:pt x="3134" y="1150"/>
                    </a:lnTo>
                    <a:lnTo>
                      <a:pt x="3135" y="1150"/>
                    </a:lnTo>
                    <a:lnTo>
                      <a:pt x="3135" y="1149"/>
                    </a:lnTo>
                    <a:lnTo>
                      <a:pt x="3135" y="1141"/>
                    </a:lnTo>
                    <a:lnTo>
                      <a:pt x="3132" y="1134"/>
                    </a:lnTo>
                    <a:lnTo>
                      <a:pt x="3127" y="1131"/>
                    </a:lnTo>
                    <a:lnTo>
                      <a:pt x="3105" y="1123"/>
                    </a:lnTo>
                    <a:lnTo>
                      <a:pt x="3093" y="1098"/>
                    </a:lnTo>
                    <a:lnTo>
                      <a:pt x="3092" y="1090"/>
                    </a:lnTo>
                    <a:lnTo>
                      <a:pt x="3096" y="1078"/>
                    </a:lnTo>
                    <a:lnTo>
                      <a:pt x="3102" y="1071"/>
                    </a:lnTo>
                    <a:lnTo>
                      <a:pt x="3107" y="1063"/>
                    </a:lnTo>
                    <a:lnTo>
                      <a:pt x="3102" y="1055"/>
                    </a:lnTo>
                    <a:lnTo>
                      <a:pt x="3101" y="1048"/>
                    </a:lnTo>
                    <a:lnTo>
                      <a:pt x="3102" y="1036"/>
                    </a:lnTo>
                    <a:lnTo>
                      <a:pt x="3107" y="1018"/>
                    </a:lnTo>
                    <a:lnTo>
                      <a:pt x="3105" y="1008"/>
                    </a:lnTo>
                    <a:lnTo>
                      <a:pt x="3100" y="995"/>
                    </a:lnTo>
                    <a:lnTo>
                      <a:pt x="3099" y="989"/>
                    </a:lnTo>
                    <a:lnTo>
                      <a:pt x="3100" y="976"/>
                    </a:lnTo>
                    <a:lnTo>
                      <a:pt x="3099" y="973"/>
                    </a:lnTo>
                    <a:lnTo>
                      <a:pt x="3093" y="969"/>
                    </a:lnTo>
                    <a:lnTo>
                      <a:pt x="3087" y="961"/>
                    </a:lnTo>
                    <a:lnTo>
                      <a:pt x="3084" y="954"/>
                    </a:lnTo>
                    <a:lnTo>
                      <a:pt x="3086" y="945"/>
                    </a:lnTo>
                    <a:lnTo>
                      <a:pt x="3087" y="943"/>
                    </a:lnTo>
                    <a:lnTo>
                      <a:pt x="3085" y="940"/>
                    </a:lnTo>
                    <a:lnTo>
                      <a:pt x="3081" y="937"/>
                    </a:lnTo>
                    <a:lnTo>
                      <a:pt x="3081" y="927"/>
                    </a:lnTo>
                    <a:lnTo>
                      <a:pt x="3084" y="923"/>
                    </a:lnTo>
                    <a:lnTo>
                      <a:pt x="3088" y="913"/>
                    </a:lnTo>
                    <a:lnTo>
                      <a:pt x="3086" y="907"/>
                    </a:lnTo>
                    <a:lnTo>
                      <a:pt x="3084" y="891"/>
                    </a:lnTo>
                    <a:lnTo>
                      <a:pt x="3081" y="879"/>
                    </a:lnTo>
                    <a:lnTo>
                      <a:pt x="3072" y="877"/>
                    </a:lnTo>
                    <a:lnTo>
                      <a:pt x="3063" y="867"/>
                    </a:lnTo>
                    <a:lnTo>
                      <a:pt x="3063" y="856"/>
                    </a:lnTo>
                    <a:lnTo>
                      <a:pt x="3065" y="830"/>
                    </a:lnTo>
                    <a:lnTo>
                      <a:pt x="3072" y="826"/>
                    </a:lnTo>
                    <a:lnTo>
                      <a:pt x="3079" y="817"/>
                    </a:lnTo>
                    <a:lnTo>
                      <a:pt x="3078" y="816"/>
                    </a:lnTo>
                    <a:lnTo>
                      <a:pt x="3060" y="811"/>
                    </a:lnTo>
                    <a:lnTo>
                      <a:pt x="3046" y="804"/>
                    </a:lnTo>
                    <a:lnTo>
                      <a:pt x="3056" y="767"/>
                    </a:lnTo>
                    <a:lnTo>
                      <a:pt x="3055" y="763"/>
                    </a:lnTo>
                    <a:lnTo>
                      <a:pt x="3058" y="745"/>
                    </a:lnTo>
                    <a:lnTo>
                      <a:pt x="3058" y="745"/>
                    </a:lnTo>
                    <a:lnTo>
                      <a:pt x="3039" y="741"/>
                    </a:lnTo>
                    <a:lnTo>
                      <a:pt x="3031" y="737"/>
                    </a:lnTo>
                    <a:lnTo>
                      <a:pt x="3026" y="727"/>
                    </a:lnTo>
                    <a:lnTo>
                      <a:pt x="3031" y="707"/>
                    </a:lnTo>
                    <a:lnTo>
                      <a:pt x="3029" y="706"/>
                    </a:lnTo>
                    <a:lnTo>
                      <a:pt x="3029" y="706"/>
                    </a:lnTo>
                    <a:lnTo>
                      <a:pt x="3021" y="712"/>
                    </a:lnTo>
                    <a:lnTo>
                      <a:pt x="3011" y="712"/>
                    </a:lnTo>
                    <a:lnTo>
                      <a:pt x="2997" y="703"/>
                    </a:lnTo>
                    <a:lnTo>
                      <a:pt x="2996" y="688"/>
                    </a:lnTo>
                    <a:lnTo>
                      <a:pt x="2998" y="679"/>
                    </a:lnTo>
                    <a:lnTo>
                      <a:pt x="2994" y="676"/>
                    </a:lnTo>
                    <a:lnTo>
                      <a:pt x="2990" y="665"/>
                    </a:lnTo>
                    <a:lnTo>
                      <a:pt x="2988" y="653"/>
                    </a:lnTo>
                    <a:lnTo>
                      <a:pt x="2987" y="630"/>
                    </a:lnTo>
                    <a:lnTo>
                      <a:pt x="2989" y="625"/>
                    </a:lnTo>
                    <a:lnTo>
                      <a:pt x="2995" y="615"/>
                    </a:lnTo>
                    <a:lnTo>
                      <a:pt x="2994" y="606"/>
                    </a:lnTo>
                    <a:lnTo>
                      <a:pt x="2995" y="596"/>
                    </a:lnTo>
                    <a:lnTo>
                      <a:pt x="2999" y="586"/>
                    </a:lnTo>
                    <a:lnTo>
                      <a:pt x="2999" y="580"/>
                    </a:lnTo>
                    <a:lnTo>
                      <a:pt x="2997" y="572"/>
                    </a:lnTo>
                    <a:lnTo>
                      <a:pt x="2973" y="549"/>
                    </a:lnTo>
                    <a:lnTo>
                      <a:pt x="2963" y="526"/>
                    </a:lnTo>
                    <a:lnTo>
                      <a:pt x="2963" y="517"/>
                    </a:lnTo>
                    <a:lnTo>
                      <a:pt x="2967" y="506"/>
                    </a:lnTo>
                    <a:lnTo>
                      <a:pt x="2963" y="491"/>
                    </a:lnTo>
                    <a:lnTo>
                      <a:pt x="2952" y="482"/>
                    </a:lnTo>
                    <a:lnTo>
                      <a:pt x="2934" y="472"/>
                    </a:lnTo>
                    <a:lnTo>
                      <a:pt x="2922" y="457"/>
                    </a:lnTo>
                    <a:lnTo>
                      <a:pt x="2920" y="444"/>
                    </a:lnTo>
                    <a:lnTo>
                      <a:pt x="2919" y="426"/>
                    </a:lnTo>
                    <a:lnTo>
                      <a:pt x="2916" y="420"/>
                    </a:lnTo>
                    <a:lnTo>
                      <a:pt x="2910" y="416"/>
                    </a:lnTo>
                    <a:lnTo>
                      <a:pt x="2896" y="407"/>
                    </a:lnTo>
                    <a:lnTo>
                      <a:pt x="2889" y="397"/>
                    </a:lnTo>
                    <a:lnTo>
                      <a:pt x="2884" y="383"/>
                    </a:lnTo>
                    <a:lnTo>
                      <a:pt x="2886" y="373"/>
                    </a:lnTo>
                    <a:lnTo>
                      <a:pt x="2889" y="363"/>
                    </a:lnTo>
                    <a:lnTo>
                      <a:pt x="2890" y="356"/>
                    </a:lnTo>
                    <a:lnTo>
                      <a:pt x="2889" y="345"/>
                    </a:lnTo>
                    <a:lnTo>
                      <a:pt x="2887" y="340"/>
                    </a:lnTo>
                    <a:lnTo>
                      <a:pt x="2884" y="336"/>
                    </a:lnTo>
                    <a:lnTo>
                      <a:pt x="2877" y="330"/>
                    </a:lnTo>
                    <a:lnTo>
                      <a:pt x="2876" y="322"/>
                    </a:lnTo>
                    <a:lnTo>
                      <a:pt x="2863" y="306"/>
                    </a:lnTo>
                    <a:lnTo>
                      <a:pt x="2864" y="283"/>
                    </a:lnTo>
                    <a:lnTo>
                      <a:pt x="2868" y="262"/>
                    </a:lnTo>
                    <a:lnTo>
                      <a:pt x="2864" y="247"/>
                    </a:lnTo>
                    <a:lnTo>
                      <a:pt x="2861" y="244"/>
                    </a:lnTo>
                    <a:lnTo>
                      <a:pt x="2853" y="242"/>
                    </a:lnTo>
                    <a:lnTo>
                      <a:pt x="2831" y="239"/>
                    </a:lnTo>
                    <a:lnTo>
                      <a:pt x="2831" y="239"/>
                    </a:lnTo>
                    <a:lnTo>
                      <a:pt x="2786" y="233"/>
                    </a:lnTo>
                    <a:lnTo>
                      <a:pt x="2777" y="226"/>
                    </a:lnTo>
                    <a:lnTo>
                      <a:pt x="2772" y="217"/>
                    </a:lnTo>
                    <a:lnTo>
                      <a:pt x="2770" y="209"/>
                    </a:lnTo>
                    <a:lnTo>
                      <a:pt x="2767" y="204"/>
                    </a:lnTo>
                    <a:lnTo>
                      <a:pt x="2752" y="193"/>
                    </a:lnTo>
                    <a:lnTo>
                      <a:pt x="2746" y="185"/>
                    </a:lnTo>
                    <a:lnTo>
                      <a:pt x="2745" y="174"/>
                    </a:lnTo>
                    <a:lnTo>
                      <a:pt x="2749" y="165"/>
                    </a:lnTo>
                    <a:lnTo>
                      <a:pt x="2748" y="164"/>
                    </a:lnTo>
                  </a:path>
                </a:pathLst>
              </a:custGeom>
              <a:solidFill>
                <a:schemeClr val="accent2"/>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28" name="Freeform 201">
                <a:extLst>
                  <a:ext uri="{FF2B5EF4-FFF2-40B4-BE49-F238E27FC236}">
                    <a16:creationId xmlns:a16="http://schemas.microsoft.com/office/drawing/2014/main" id="{C0A58EB1-6DF1-810D-A84D-17EAFD9D8524}"/>
                  </a:ext>
                </a:extLst>
              </p:cNvPr>
              <p:cNvSpPr>
                <a:spLocks noChangeArrowheads="1"/>
              </p:cNvSpPr>
              <p:nvPr/>
            </p:nvSpPr>
            <p:spPr bwMode="auto">
              <a:xfrm>
                <a:off x="5835622" y="1644136"/>
                <a:ext cx="626351" cy="342779"/>
              </a:xfrm>
              <a:custGeom>
                <a:avLst/>
                <a:gdLst>
                  <a:gd name="T0" fmla="*/ 912 w 2659"/>
                  <a:gd name="T1" fmla="*/ 1451 h 1456"/>
                  <a:gd name="T2" fmla="*/ 2083 w 2659"/>
                  <a:gd name="T3" fmla="*/ 1450 h 1456"/>
                  <a:gd name="T4" fmla="*/ 2653 w 2659"/>
                  <a:gd name="T5" fmla="*/ 1410 h 1456"/>
                  <a:gd name="T6" fmla="*/ 2657 w 2659"/>
                  <a:gd name="T7" fmla="*/ 1383 h 1456"/>
                  <a:gd name="T8" fmla="*/ 2658 w 2659"/>
                  <a:gd name="T9" fmla="*/ 1367 h 1456"/>
                  <a:gd name="T10" fmla="*/ 2654 w 2659"/>
                  <a:gd name="T11" fmla="*/ 1336 h 1456"/>
                  <a:gd name="T12" fmla="*/ 2643 w 2659"/>
                  <a:gd name="T13" fmla="*/ 1314 h 1456"/>
                  <a:gd name="T14" fmla="*/ 2641 w 2659"/>
                  <a:gd name="T15" fmla="*/ 1273 h 1456"/>
                  <a:gd name="T16" fmla="*/ 2635 w 2659"/>
                  <a:gd name="T17" fmla="*/ 1258 h 1456"/>
                  <a:gd name="T18" fmla="*/ 2600 w 2659"/>
                  <a:gd name="T19" fmla="*/ 1215 h 1456"/>
                  <a:gd name="T20" fmla="*/ 2595 w 2659"/>
                  <a:gd name="T21" fmla="*/ 1196 h 1456"/>
                  <a:gd name="T22" fmla="*/ 2589 w 2659"/>
                  <a:gd name="T23" fmla="*/ 1189 h 1456"/>
                  <a:gd name="T24" fmla="*/ 2587 w 2659"/>
                  <a:gd name="T25" fmla="*/ 1169 h 1456"/>
                  <a:gd name="T26" fmla="*/ 2582 w 2659"/>
                  <a:gd name="T27" fmla="*/ 1137 h 1456"/>
                  <a:gd name="T28" fmla="*/ 2565 w 2659"/>
                  <a:gd name="T29" fmla="*/ 1113 h 1456"/>
                  <a:gd name="T30" fmla="*/ 2568 w 2659"/>
                  <a:gd name="T31" fmla="*/ 1083 h 1456"/>
                  <a:gd name="T32" fmla="*/ 2568 w 2659"/>
                  <a:gd name="T33" fmla="*/ 1065 h 1456"/>
                  <a:gd name="T34" fmla="*/ 2560 w 2659"/>
                  <a:gd name="T35" fmla="*/ 1040 h 1456"/>
                  <a:gd name="T36" fmla="*/ 2566 w 2659"/>
                  <a:gd name="T37" fmla="*/ 1021 h 1456"/>
                  <a:gd name="T38" fmla="*/ 2565 w 2659"/>
                  <a:gd name="T39" fmla="*/ 1002 h 1456"/>
                  <a:gd name="T40" fmla="*/ 2571 w 2659"/>
                  <a:gd name="T41" fmla="*/ 988 h 1456"/>
                  <a:gd name="T42" fmla="*/ 2561 w 2659"/>
                  <a:gd name="T43" fmla="*/ 976 h 1456"/>
                  <a:gd name="T44" fmla="*/ 2558 w 2659"/>
                  <a:gd name="T45" fmla="*/ 969 h 1456"/>
                  <a:gd name="T46" fmla="*/ 2553 w 2659"/>
                  <a:gd name="T47" fmla="*/ 956 h 1456"/>
                  <a:gd name="T48" fmla="*/ 2549 w 2659"/>
                  <a:gd name="T49" fmla="*/ 942 h 1456"/>
                  <a:gd name="T50" fmla="*/ 2550 w 2659"/>
                  <a:gd name="T51" fmla="*/ 901 h 1456"/>
                  <a:gd name="T52" fmla="*/ 2544 w 2659"/>
                  <a:gd name="T53" fmla="*/ 875 h 1456"/>
                  <a:gd name="T54" fmla="*/ 2545 w 2659"/>
                  <a:gd name="T55" fmla="*/ 854 h 1456"/>
                  <a:gd name="T56" fmla="*/ 2537 w 2659"/>
                  <a:gd name="T57" fmla="*/ 820 h 1456"/>
                  <a:gd name="T58" fmla="*/ 2537 w 2659"/>
                  <a:gd name="T59" fmla="*/ 758 h 1456"/>
                  <a:gd name="T60" fmla="*/ 2528 w 2659"/>
                  <a:gd name="T61" fmla="*/ 735 h 1456"/>
                  <a:gd name="T62" fmla="*/ 2533 w 2659"/>
                  <a:gd name="T63" fmla="*/ 706 h 1456"/>
                  <a:gd name="T64" fmla="*/ 2529 w 2659"/>
                  <a:gd name="T65" fmla="*/ 688 h 1456"/>
                  <a:gd name="T66" fmla="*/ 2528 w 2659"/>
                  <a:gd name="T67" fmla="*/ 666 h 1456"/>
                  <a:gd name="T68" fmla="*/ 2524 w 2659"/>
                  <a:gd name="T69" fmla="*/ 656 h 1456"/>
                  <a:gd name="T70" fmla="*/ 2516 w 2659"/>
                  <a:gd name="T71" fmla="*/ 623 h 1456"/>
                  <a:gd name="T72" fmla="*/ 2509 w 2659"/>
                  <a:gd name="T73" fmla="*/ 610 h 1456"/>
                  <a:gd name="T74" fmla="*/ 2496 w 2659"/>
                  <a:gd name="T75" fmla="*/ 578 h 1456"/>
                  <a:gd name="T76" fmla="*/ 2479 w 2659"/>
                  <a:gd name="T77" fmla="*/ 557 h 1456"/>
                  <a:gd name="T78" fmla="*/ 2472 w 2659"/>
                  <a:gd name="T79" fmla="*/ 529 h 1456"/>
                  <a:gd name="T80" fmla="*/ 2474 w 2659"/>
                  <a:gd name="T81" fmla="*/ 508 h 1456"/>
                  <a:gd name="T82" fmla="*/ 2458 w 2659"/>
                  <a:gd name="T83" fmla="*/ 480 h 1456"/>
                  <a:gd name="T84" fmla="*/ 2437 w 2659"/>
                  <a:gd name="T85" fmla="*/ 429 h 1456"/>
                  <a:gd name="T86" fmla="*/ 2427 w 2659"/>
                  <a:gd name="T87" fmla="*/ 393 h 1456"/>
                  <a:gd name="T88" fmla="*/ 2431 w 2659"/>
                  <a:gd name="T89" fmla="*/ 339 h 1456"/>
                  <a:gd name="T90" fmla="*/ 2421 w 2659"/>
                  <a:gd name="T91" fmla="*/ 286 h 1456"/>
                  <a:gd name="T92" fmla="*/ 2426 w 2659"/>
                  <a:gd name="T93" fmla="*/ 271 h 1456"/>
                  <a:gd name="T94" fmla="*/ 2422 w 2659"/>
                  <a:gd name="T95" fmla="*/ 248 h 1456"/>
                  <a:gd name="T96" fmla="*/ 2417 w 2659"/>
                  <a:gd name="T97" fmla="*/ 197 h 1456"/>
                  <a:gd name="T98" fmla="*/ 2431 w 2659"/>
                  <a:gd name="T99" fmla="*/ 164 h 1456"/>
                  <a:gd name="T100" fmla="*/ 2417 w 2659"/>
                  <a:gd name="T101" fmla="*/ 122 h 1456"/>
                  <a:gd name="T102" fmla="*/ 2403 w 2659"/>
                  <a:gd name="T103" fmla="*/ 79 h 1456"/>
                  <a:gd name="T104" fmla="*/ 2393 w 2659"/>
                  <a:gd name="T105" fmla="*/ 49 h 1456"/>
                  <a:gd name="T106" fmla="*/ 2387 w 2659"/>
                  <a:gd name="T107" fmla="*/ 28 h 1456"/>
                  <a:gd name="T108" fmla="*/ 2383 w 2659"/>
                  <a:gd name="T109" fmla="*/ 14 h 1456"/>
                  <a:gd name="T110" fmla="*/ 1428 w 2659"/>
                  <a:gd name="T111" fmla="*/ 26 h 1456"/>
                  <a:gd name="T112" fmla="*/ 210 w 2659"/>
                  <a:gd name="T113" fmla="*/ 6 h 1456"/>
                  <a:gd name="T114" fmla="*/ 42 w 2659"/>
                  <a:gd name="T115" fmla="*/ 51 h 1456"/>
                  <a:gd name="T116" fmla="*/ 494 w 2659"/>
                  <a:gd name="T117" fmla="*/ 1444 h 1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659" h="1456">
                    <a:moveTo>
                      <a:pt x="494" y="1444"/>
                    </a:moveTo>
                    <a:lnTo>
                      <a:pt x="912" y="1451"/>
                    </a:lnTo>
                    <a:lnTo>
                      <a:pt x="1498" y="1455"/>
                    </a:lnTo>
                    <a:lnTo>
                      <a:pt x="2083" y="1450"/>
                    </a:lnTo>
                    <a:lnTo>
                      <a:pt x="2658" y="1436"/>
                    </a:lnTo>
                    <a:lnTo>
                      <a:pt x="2653" y="1410"/>
                    </a:lnTo>
                    <a:lnTo>
                      <a:pt x="2652" y="1395"/>
                    </a:lnTo>
                    <a:lnTo>
                      <a:pt x="2657" y="1383"/>
                    </a:lnTo>
                    <a:lnTo>
                      <a:pt x="2658" y="1371"/>
                    </a:lnTo>
                    <a:lnTo>
                      <a:pt x="2658" y="1367"/>
                    </a:lnTo>
                    <a:lnTo>
                      <a:pt x="2653" y="1341"/>
                    </a:lnTo>
                    <a:lnTo>
                      <a:pt x="2654" y="1336"/>
                    </a:lnTo>
                    <a:lnTo>
                      <a:pt x="2646" y="1324"/>
                    </a:lnTo>
                    <a:lnTo>
                      <a:pt x="2643" y="1314"/>
                    </a:lnTo>
                    <a:lnTo>
                      <a:pt x="2641" y="1303"/>
                    </a:lnTo>
                    <a:lnTo>
                      <a:pt x="2641" y="1273"/>
                    </a:lnTo>
                    <a:lnTo>
                      <a:pt x="2639" y="1265"/>
                    </a:lnTo>
                    <a:lnTo>
                      <a:pt x="2635" y="1258"/>
                    </a:lnTo>
                    <a:lnTo>
                      <a:pt x="2623" y="1247"/>
                    </a:lnTo>
                    <a:lnTo>
                      <a:pt x="2600" y="1215"/>
                    </a:lnTo>
                    <a:lnTo>
                      <a:pt x="2596" y="1206"/>
                    </a:lnTo>
                    <a:lnTo>
                      <a:pt x="2595" y="1196"/>
                    </a:lnTo>
                    <a:lnTo>
                      <a:pt x="2594" y="1193"/>
                    </a:lnTo>
                    <a:lnTo>
                      <a:pt x="2589" y="1189"/>
                    </a:lnTo>
                    <a:lnTo>
                      <a:pt x="2584" y="1181"/>
                    </a:lnTo>
                    <a:lnTo>
                      <a:pt x="2587" y="1169"/>
                    </a:lnTo>
                    <a:lnTo>
                      <a:pt x="2586" y="1160"/>
                    </a:lnTo>
                    <a:lnTo>
                      <a:pt x="2582" y="1137"/>
                    </a:lnTo>
                    <a:lnTo>
                      <a:pt x="2571" y="1124"/>
                    </a:lnTo>
                    <a:lnTo>
                      <a:pt x="2565" y="1113"/>
                    </a:lnTo>
                    <a:lnTo>
                      <a:pt x="2564" y="1101"/>
                    </a:lnTo>
                    <a:lnTo>
                      <a:pt x="2568" y="1083"/>
                    </a:lnTo>
                    <a:lnTo>
                      <a:pt x="2569" y="1074"/>
                    </a:lnTo>
                    <a:lnTo>
                      <a:pt x="2568" y="1065"/>
                    </a:lnTo>
                    <a:lnTo>
                      <a:pt x="2562" y="1050"/>
                    </a:lnTo>
                    <a:lnTo>
                      <a:pt x="2560" y="1040"/>
                    </a:lnTo>
                    <a:lnTo>
                      <a:pt x="2561" y="1034"/>
                    </a:lnTo>
                    <a:lnTo>
                      <a:pt x="2566" y="1021"/>
                    </a:lnTo>
                    <a:lnTo>
                      <a:pt x="2566" y="1018"/>
                    </a:lnTo>
                    <a:lnTo>
                      <a:pt x="2565" y="1002"/>
                    </a:lnTo>
                    <a:lnTo>
                      <a:pt x="2567" y="993"/>
                    </a:lnTo>
                    <a:lnTo>
                      <a:pt x="2571" y="988"/>
                    </a:lnTo>
                    <a:lnTo>
                      <a:pt x="2573" y="981"/>
                    </a:lnTo>
                    <a:lnTo>
                      <a:pt x="2561" y="976"/>
                    </a:lnTo>
                    <a:lnTo>
                      <a:pt x="2562" y="969"/>
                    </a:lnTo>
                    <a:lnTo>
                      <a:pt x="2558" y="969"/>
                    </a:lnTo>
                    <a:lnTo>
                      <a:pt x="2557" y="962"/>
                    </a:lnTo>
                    <a:lnTo>
                      <a:pt x="2553" y="956"/>
                    </a:lnTo>
                    <a:lnTo>
                      <a:pt x="2550" y="950"/>
                    </a:lnTo>
                    <a:lnTo>
                      <a:pt x="2549" y="942"/>
                    </a:lnTo>
                    <a:lnTo>
                      <a:pt x="2550" y="909"/>
                    </a:lnTo>
                    <a:lnTo>
                      <a:pt x="2550" y="901"/>
                    </a:lnTo>
                    <a:lnTo>
                      <a:pt x="2544" y="883"/>
                    </a:lnTo>
                    <a:lnTo>
                      <a:pt x="2544" y="875"/>
                    </a:lnTo>
                    <a:lnTo>
                      <a:pt x="2546" y="862"/>
                    </a:lnTo>
                    <a:lnTo>
                      <a:pt x="2545" y="854"/>
                    </a:lnTo>
                    <a:lnTo>
                      <a:pt x="2539" y="832"/>
                    </a:lnTo>
                    <a:lnTo>
                      <a:pt x="2537" y="820"/>
                    </a:lnTo>
                    <a:lnTo>
                      <a:pt x="2538" y="760"/>
                    </a:lnTo>
                    <a:lnTo>
                      <a:pt x="2537" y="758"/>
                    </a:lnTo>
                    <a:lnTo>
                      <a:pt x="2528" y="747"/>
                    </a:lnTo>
                    <a:lnTo>
                      <a:pt x="2528" y="735"/>
                    </a:lnTo>
                    <a:lnTo>
                      <a:pt x="2533" y="710"/>
                    </a:lnTo>
                    <a:lnTo>
                      <a:pt x="2533" y="706"/>
                    </a:lnTo>
                    <a:lnTo>
                      <a:pt x="2529" y="697"/>
                    </a:lnTo>
                    <a:lnTo>
                      <a:pt x="2529" y="688"/>
                    </a:lnTo>
                    <a:lnTo>
                      <a:pt x="2529" y="678"/>
                    </a:lnTo>
                    <a:lnTo>
                      <a:pt x="2528" y="666"/>
                    </a:lnTo>
                    <a:lnTo>
                      <a:pt x="2530" y="660"/>
                    </a:lnTo>
                    <a:lnTo>
                      <a:pt x="2524" y="656"/>
                    </a:lnTo>
                    <a:lnTo>
                      <a:pt x="2519" y="640"/>
                    </a:lnTo>
                    <a:lnTo>
                      <a:pt x="2516" y="623"/>
                    </a:lnTo>
                    <a:lnTo>
                      <a:pt x="2513" y="616"/>
                    </a:lnTo>
                    <a:lnTo>
                      <a:pt x="2509" y="610"/>
                    </a:lnTo>
                    <a:lnTo>
                      <a:pt x="2503" y="600"/>
                    </a:lnTo>
                    <a:lnTo>
                      <a:pt x="2496" y="578"/>
                    </a:lnTo>
                    <a:lnTo>
                      <a:pt x="2481" y="562"/>
                    </a:lnTo>
                    <a:lnTo>
                      <a:pt x="2479" y="557"/>
                    </a:lnTo>
                    <a:lnTo>
                      <a:pt x="2482" y="552"/>
                    </a:lnTo>
                    <a:lnTo>
                      <a:pt x="2472" y="529"/>
                    </a:lnTo>
                    <a:lnTo>
                      <a:pt x="2470" y="517"/>
                    </a:lnTo>
                    <a:lnTo>
                      <a:pt x="2474" y="508"/>
                    </a:lnTo>
                    <a:lnTo>
                      <a:pt x="2463" y="496"/>
                    </a:lnTo>
                    <a:lnTo>
                      <a:pt x="2458" y="480"/>
                    </a:lnTo>
                    <a:lnTo>
                      <a:pt x="2453" y="462"/>
                    </a:lnTo>
                    <a:lnTo>
                      <a:pt x="2437" y="429"/>
                    </a:lnTo>
                    <a:lnTo>
                      <a:pt x="2431" y="412"/>
                    </a:lnTo>
                    <a:lnTo>
                      <a:pt x="2427" y="393"/>
                    </a:lnTo>
                    <a:lnTo>
                      <a:pt x="2426" y="372"/>
                    </a:lnTo>
                    <a:lnTo>
                      <a:pt x="2431" y="339"/>
                    </a:lnTo>
                    <a:lnTo>
                      <a:pt x="2419" y="294"/>
                    </a:lnTo>
                    <a:lnTo>
                      <a:pt x="2421" y="286"/>
                    </a:lnTo>
                    <a:lnTo>
                      <a:pt x="2426" y="274"/>
                    </a:lnTo>
                    <a:lnTo>
                      <a:pt x="2426" y="271"/>
                    </a:lnTo>
                    <a:lnTo>
                      <a:pt x="2424" y="264"/>
                    </a:lnTo>
                    <a:lnTo>
                      <a:pt x="2422" y="248"/>
                    </a:lnTo>
                    <a:lnTo>
                      <a:pt x="2413" y="221"/>
                    </a:lnTo>
                    <a:lnTo>
                      <a:pt x="2417" y="197"/>
                    </a:lnTo>
                    <a:lnTo>
                      <a:pt x="2425" y="179"/>
                    </a:lnTo>
                    <a:lnTo>
                      <a:pt x="2431" y="164"/>
                    </a:lnTo>
                    <a:lnTo>
                      <a:pt x="2428" y="145"/>
                    </a:lnTo>
                    <a:lnTo>
                      <a:pt x="2417" y="122"/>
                    </a:lnTo>
                    <a:lnTo>
                      <a:pt x="2413" y="103"/>
                    </a:lnTo>
                    <a:lnTo>
                      <a:pt x="2403" y="79"/>
                    </a:lnTo>
                    <a:lnTo>
                      <a:pt x="2398" y="59"/>
                    </a:lnTo>
                    <a:lnTo>
                      <a:pt x="2393" y="49"/>
                    </a:lnTo>
                    <a:lnTo>
                      <a:pt x="2390" y="34"/>
                    </a:lnTo>
                    <a:lnTo>
                      <a:pt x="2387" y="28"/>
                    </a:lnTo>
                    <a:lnTo>
                      <a:pt x="2383" y="18"/>
                    </a:lnTo>
                    <a:lnTo>
                      <a:pt x="2383" y="14"/>
                    </a:lnTo>
                    <a:lnTo>
                      <a:pt x="1808" y="24"/>
                    </a:lnTo>
                    <a:lnTo>
                      <a:pt x="1428" y="26"/>
                    </a:lnTo>
                    <a:lnTo>
                      <a:pt x="742" y="19"/>
                    </a:lnTo>
                    <a:lnTo>
                      <a:pt x="210" y="6"/>
                    </a:lnTo>
                    <a:lnTo>
                      <a:pt x="44" y="0"/>
                    </a:lnTo>
                    <a:lnTo>
                      <a:pt x="42" y="51"/>
                    </a:lnTo>
                    <a:lnTo>
                      <a:pt x="0" y="1429"/>
                    </a:lnTo>
                    <a:lnTo>
                      <a:pt x="494" y="1444"/>
                    </a:lnTo>
                  </a:path>
                </a:pathLst>
              </a:custGeom>
              <a:solidFill>
                <a:schemeClr val="accent2"/>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30" name="Freeform 206">
                <a:extLst>
                  <a:ext uri="{FF2B5EF4-FFF2-40B4-BE49-F238E27FC236}">
                    <a16:creationId xmlns:a16="http://schemas.microsoft.com/office/drawing/2014/main" id="{1EDF4229-7CF8-50D3-A6EB-0A7EE62C2707}"/>
                  </a:ext>
                </a:extLst>
              </p:cNvPr>
              <p:cNvSpPr>
                <a:spLocks noChangeArrowheads="1"/>
              </p:cNvSpPr>
              <p:nvPr/>
            </p:nvSpPr>
            <p:spPr bwMode="auto">
              <a:xfrm>
                <a:off x="4855067" y="1555845"/>
                <a:ext cx="987827" cy="546369"/>
              </a:xfrm>
              <a:custGeom>
                <a:avLst/>
                <a:gdLst>
                  <a:gd name="T0" fmla="*/ 32 w 4194"/>
                  <a:gd name="T1" fmla="*/ 506 h 2321"/>
                  <a:gd name="T2" fmla="*/ 76 w 4194"/>
                  <a:gd name="T3" fmla="*/ 578 h 2321"/>
                  <a:gd name="T4" fmla="*/ 93 w 4194"/>
                  <a:gd name="T5" fmla="*/ 631 h 2321"/>
                  <a:gd name="T6" fmla="*/ 83 w 4194"/>
                  <a:gd name="T7" fmla="*/ 678 h 2321"/>
                  <a:gd name="T8" fmla="*/ 108 w 4194"/>
                  <a:gd name="T9" fmla="*/ 718 h 2321"/>
                  <a:gd name="T10" fmla="*/ 131 w 4194"/>
                  <a:gd name="T11" fmla="*/ 776 h 2321"/>
                  <a:gd name="T12" fmla="*/ 202 w 4194"/>
                  <a:gd name="T13" fmla="*/ 833 h 2321"/>
                  <a:gd name="T14" fmla="*/ 240 w 4194"/>
                  <a:gd name="T15" fmla="*/ 893 h 2321"/>
                  <a:gd name="T16" fmla="*/ 298 w 4194"/>
                  <a:gd name="T17" fmla="*/ 980 h 2321"/>
                  <a:gd name="T18" fmla="*/ 320 w 4194"/>
                  <a:gd name="T19" fmla="*/ 1036 h 2321"/>
                  <a:gd name="T20" fmla="*/ 365 w 4194"/>
                  <a:gd name="T21" fmla="*/ 1085 h 2321"/>
                  <a:gd name="T22" fmla="*/ 384 w 4194"/>
                  <a:gd name="T23" fmla="*/ 1099 h 2321"/>
                  <a:gd name="T24" fmla="*/ 407 w 4194"/>
                  <a:gd name="T25" fmla="*/ 1141 h 2321"/>
                  <a:gd name="T26" fmla="*/ 448 w 4194"/>
                  <a:gd name="T27" fmla="*/ 1153 h 2321"/>
                  <a:gd name="T28" fmla="*/ 512 w 4194"/>
                  <a:gd name="T29" fmla="*/ 1153 h 2321"/>
                  <a:gd name="T30" fmla="*/ 509 w 4194"/>
                  <a:gd name="T31" fmla="*/ 1203 h 2321"/>
                  <a:gd name="T32" fmla="*/ 483 w 4194"/>
                  <a:gd name="T33" fmla="*/ 1241 h 2321"/>
                  <a:gd name="T34" fmla="*/ 470 w 4194"/>
                  <a:gd name="T35" fmla="*/ 1300 h 2321"/>
                  <a:gd name="T36" fmla="*/ 446 w 4194"/>
                  <a:gd name="T37" fmla="*/ 1347 h 2321"/>
                  <a:gd name="T38" fmla="*/ 443 w 4194"/>
                  <a:gd name="T39" fmla="*/ 1393 h 2321"/>
                  <a:gd name="T40" fmla="*/ 436 w 4194"/>
                  <a:gd name="T41" fmla="*/ 1428 h 2321"/>
                  <a:gd name="T42" fmla="*/ 431 w 4194"/>
                  <a:gd name="T43" fmla="*/ 1470 h 2321"/>
                  <a:gd name="T44" fmla="*/ 439 w 4194"/>
                  <a:gd name="T45" fmla="*/ 1507 h 2321"/>
                  <a:gd name="T46" fmla="*/ 419 w 4194"/>
                  <a:gd name="T47" fmla="*/ 1550 h 2321"/>
                  <a:gd name="T48" fmla="*/ 386 w 4194"/>
                  <a:gd name="T49" fmla="*/ 1589 h 2321"/>
                  <a:gd name="T50" fmla="*/ 392 w 4194"/>
                  <a:gd name="T51" fmla="*/ 1635 h 2321"/>
                  <a:gd name="T52" fmla="*/ 401 w 4194"/>
                  <a:gd name="T53" fmla="*/ 1676 h 2321"/>
                  <a:gd name="T54" fmla="*/ 434 w 4194"/>
                  <a:gd name="T55" fmla="*/ 1714 h 2321"/>
                  <a:gd name="T56" fmla="*/ 464 w 4194"/>
                  <a:gd name="T57" fmla="*/ 1700 h 2321"/>
                  <a:gd name="T58" fmla="*/ 498 w 4194"/>
                  <a:gd name="T59" fmla="*/ 1689 h 2321"/>
                  <a:gd name="T60" fmla="*/ 549 w 4194"/>
                  <a:gd name="T61" fmla="*/ 1653 h 2321"/>
                  <a:gd name="T62" fmla="*/ 584 w 4194"/>
                  <a:gd name="T63" fmla="*/ 1634 h 2321"/>
                  <a:gd name="T64" fmla="*/ 634 w 4194"/>
                  <a:gd name="T65" fmla="*/ 1681 h 2321"/>
                  <a:gd name="T66" fmla="*/ 631 w 4194"/>
                  <a:gd name="T67" fmla="*/ 1722 h 2321"/>
                  <a:gd name="T68" fmla="*/ 649 w 4194"/>
                  <a:gd name="T69" fmla="*/ 1753 h 2321"/>
                  <a:gd name="T70" fmla="*/ 651 w 4194"/>
                  <a:gd name="T71" fmla="*/ 1831 h 2321"/>
                  <a:gd name="T72" fmla="*/ 671 w 4194"/>
                  <a:gd name="T73" fmla="*/ 1865 h 2321"/>
                  <a:gd name="T74" fmla="*/ 697 w 4194"/>
                  <a:gd name="T75" fmla="*/ 1919 h 2321"/>
                  <a:gd name="T76" fmla="*/ 729 w 4194"/>
                  <a:gd name="T77" fmla="*/ 1961 h 2321"/>
                  <a:gd name="T78" fmla="*/ 716 w 4194"/>
                  <a:gd name="T79" fmla="*/ 2026 h 2321"/>
                  <a:gd name="T80" fmla="*/ 757 w 4194"/>
                  <a:gd name="T81" fmla="*/ 2081 h 2321"/>
                  <a:gd name="T82" fmla="*/ 800 w 4194"/>
                  <a:gd name="T83" fmla="*/ 2086 h 2321"/>
                  <a:gd name="T84" fmla="*/ 856 w 4194"/>
                  <a:gd name="T85" fmla="*/ 2179 h 2321"/>
                  <a:gd name="T86" fmla="*/ 855 w 4194"/>
                  <a:gd name="T87" fmla="*/ 2213 h 2321"/>
                  <a:gd name="T88" fmla="*/ 866 w 4194"/>
                  <a:gd name="T89" fmla="*/ 2244 h 2321"/>
                  <a:gd name="T90" fmla="*/ 875 w 4194"/>
                  <a:gd name="T91" fmla="*/ 2275 h 2321"/>
                  <a:gd name="T92" fmla="*/ 908 w 4194"/>
                  <a:gd name="T93" fmla="*/ 2290 h 2321"/>
                  <a:gd name="T94" fmla="*/ 987 w 4194"/>
                  <a:gd name="T95" fmla="*/ 2260 h 2321"/>
                  <a:gd name="T96" fmla="*/ 1072 w 4194"/>
                  <a:gd name="T97" fmla="*/ 2290 h 2321"/>
                  <a:gd name="T98" fmla="*/ 1124 w 4194"/>
                  <a:gd name="T99" fmla="*/ 2248 h 2321"/>
                  <a:gd name="T100" fmla="*/ 1171 w 4194"/>
                  <a:gd name="T101" fmla="*/ 2255 h 2321"/>
                  <a:gd name="T102" fmla="*/ 1245 w 4194"/>
                  <a:gd name="T103" fmla="*/ 2260 h 2321"/>
                  <a:gd name="T104" fmla="*/ 1303 w 4194"/>
                  <a:gd name="T105" fmla="*/ 2277 h 2321"/>
                  <a:gd name="T106" fmla="*/ 1390 w 4194"/>
                  <a:gd name="T107" fmla="*/ 2273 h 2321"/>
                  <a:gd name="T108" fmla="*/ 1401 w 4194"/>
                  <a:gd name="T109" fmla="*/ 2247 h 2321"/>
                  <a:gd name="T110" fmla="*/ 1420 w 4194"/>
                  <a:gd name="T111" fmla="*/ 2205 h 2321"/>
                  <a:gd name="T112" fmla="*/ 1470 w 4194"/>
                  <a:gd name="T113" fmla="*/ 2191 h 2321"/>
                  <a:gd name="T114" fmla="*/ 1517 w 4194"/>
                  <a:gd name="T115" fmla="*/ 2267 h 2321"/>
                  <a:gd name="T116" fmla="*/ 1552 w 4194"/>
                  <a:gd name="T117" fmla="*/ 2318 h 2321"/>
                  <a:gd name="T118" fmla="*/ 4193 w 4194"/>
                  <a:gd name="T119" fmla="*/ 376 h 2321"/>
                  <a:gd name="T120" fmla="*/ 658 w 4194"/>
                  <a:gd name="T121" fmla="*/ 82 h 2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194" h="2321">
                    <a:moveTo>
                      <a:pt x="2" y="455"/>
                    </a:moveTo>
                    <a:lnTo>
                      <a:pt x="8" y="462"/>
                    </a:lnTo>
                    <a:lnTo>
                      <a:pt x="17" y="477"/>
                    </a:lnTo>
                    <a:lnTo>
                      <a:pt x="21" y="485"/>
                    </a:lnTo>
                    <a:lnTo>
                      <a:pt x="27" y="496"/>
                    </a:lnTo>
                    <a:lnTo>
                      <a:pt x="32" y="506"/>
                    </a:lnTo>
                    <a:lnTo>
                      <a:pt x="39" y="514"/>
                    </a:lnTo>
                    <a:lnTo>
                      <a:pt x="45" y="522"/>
                    </a:lnTo>
                    <a:lnTo>
                      <a:pt x="56" y="533"/>
                    </a:lnTo>
                    <a:lnTo>
                      <a:pt x="59" y="541"/>
                    </a:lnTo>
                    <a:lnTo>
                      <a:pt x="63" y="567"/>
                    </a:lnTo>
                    <a:lnTo>
                      <a:pt x="76" y="578"/>
                    </a:lnTo>
                    <a:lnTo>
                      <a:pt x="79" y="591"/>
                    </a:lnTo>
                    <a:lnTo>
                      <a:pt x="92" y="604"/>
                    </a:lnTo>
                    <a:lnTo>
                      <a:pt x="95" y="613"/>
                    </a:lnTo>
                    <a:lnTo>
                      <a:pt x="94" y="618"/>
                    </a:lnTo>
                    <a:lnTo>
                      <a:pt x="92" y="628"/>
                    </a:lnTo>
                    <a:lnTo>
                      <a:pt x="93" y="631"/>
                    </a:lnTo>
                    <a:lnTo>
                      <a:pt x="100" y="644"/>
                    </a:lnTo>
                    <a:lnTo>
                      <a:pt x="102" y="651"/>
                    </a:lnTo>
                    <a:lnTo>
                      <a:pt x="103" y="658"/>
                    </a:lnTo>
                    <a:lnTo>
                      <a:pt x="101" y="663"/>
                    </a:lnTo>
                    <a:lnTo>
                      <a:pt x="88" y="676"/>
                    </a:lnTo>
                    <a:lnTo>
                      <a:pt x="83" y="678"/>
                    </a:lnTo>
                    <a:lnTo>
                      <a:pt x="87" y="681"/>
                    </a:lnTo>
                    <a:lnTo>
                      <a:pt x="92" y="687"/>
                    </a:lnTo>
                    <a:lnTo>
                      <a:pt x="94" y="695"/>
                    </a:lnTo>
                    <a:lnTo>
                      <a:pt x="95" y="703"/>
                    </a:lnTo>
                    <a:lnTo>
                      <a:pt x="105" y="710"/>
                    </a:lnTo>
                    <a:lnTo>
                      <a:pt x="108" y="718"/>
                    </a:lnTo>
                    <a:lnTo>
                      <a:pt x="101" y="729"/>
                    </a:lnTo>
                    <a:lnTo>
                      <a:pt x="90" y="732"/>
                    </a:lnTo>
                    <a:lnTo>
                      <a:pt x="80" y="731"/>
                    </a:lnTo>
                    <a:lnTo>
                      <a:pt x="93" y="737"/>
                    </a:lnTo>
                    <a:lnTo>
                      <a:pt x="120" y="760"/>
                    </a:lnTo>
                    <a:lnTo>
                      <a:pt x="131" y="776"/>
                    </a:lnTo>
                    <a:lnTo>
                      <a:pt x="136" y="785"/>
                    </a:lnTo>
                    <a:lnTo>
                      <a:pt x="141" y="799"/>
                    </a:lnTo>
                    <a:lnTo>
                      <a:pt x="145" y="802"/>
                    </a:lnTo>
                    <a:lnTo>
                      <a:pt x="162" y="807"/>
                    </a:lnTo>
                    <a:lnTo>
                      <a:pt x="195" y="826"/>
                    </a:lnTo>
                    <a:lnTo>
                      <a:pt x="202" y="833"/>
                    </a:lnTo>
                    <a:lnTo>
                      <a:pt x="212" y="858"/>
                    </a:lnTo>
                    <a:lnTo>
                      <a:pt x="213" y="865"/>
                    </a:lnTo>
                    <a:lnTo>
                      <a:pt x="221" y="871"/>
                    </a:lnTo>
                    <a:lnTo>
                      <a:pt x="227" y="881"/>
                    </a:lnTo>
                    <a:lnTo>
                      <a:pt x="235" y="887"/>
                    </a:lnTo>
                    <a:lnTo>
                      <a:pt x="240" y="893"/>
                    </a:lnTo>
                    <a:lnTo>
                      <a:pt x="248" y="908"/>
                    </a:lnTo>
                    <a:lnTo>
                      <a:pt x="252" y="920"/>
                    </a:lnTo>
                    <a:lnTo>
                      <a:pt x="280" y="959"/>
                    </a:lnTo>
                    <a:lnTo>
                      <a:pt x="281" y="970"/>
                    </a:lnTo>
                    <a:lnTo>
                      <a:pt x="286" y="973"/>
                    </a:lnTo>
                    <a:lnTo>
                      <a:pt x="298" y="980"/>
                    </a:lnTo>
                    <a:lnTo>
                      <a:pt x="299" y="983"/>
                    </a:lnTo>
                    <a:lnTo>
                      <a:pt x="311" y="1000"/>
                    </a:lnTo>
                    <a:lnTo>
                      <a:pt x="324" y="1011"/>
                    </a:lnTo>
                    <a:lnTo>
                      <a:pt x="323" y="1022"/>
                    </a:lnTo>
                    <a:lnTo>
                      <a:pt x="320" y="1030"/>
                    </a:lnTo>
                    <a:lnTo>
                      <a:pt x="320" y="1036"/>
                    </a:lnTo>
                    <a:lnTo>
                      <a:pt x="321" y="1045"/>
                    </a:lnTo>
                    <a:lnTo>
                      <a:pt x="323" y="1051"/>
                    </a:lnTo>
                    <a:lnTo>
                      <a:pt x="339" y="1065"/>
                    </a:lnTo>
                    <a:lnTo>
                      <a:pt x="346" y="1074"/>
                    </a:lnTo>
                    <a:lnTo>
                      <a:pt x="350" y="1076"/>
                    </a:lnTo>
                    <a:lnTo>
                      <a:pt x="365" y="1085"/>
                    </a:lnTo>
                    <a:lnTo>
                      <a:pt x="367" y="1089"/>
                    </a:lnTo>
                    <a:lnTo>
                      <a:pt x="369" y="1094"/>
                    </a:lnTo>
                    <a:lnTo>
                      <a:pt x="368" y="1102"/>
                    </a:lnTo>
                    <a:lnTo>
                      <a:pt x="365" y="1110"/>
                    </a:lnTo>
                    <a:lnTo>
                      <a:pt x="370" y="1105"/>
                    </a:lnTo>
                    <a:lnTo>
                      <a:pt x="384" y="1099"/>
                    </a:lnTo>
                    <a:lnTo>
                      <a:pt x="394" y="1100"/>
                    </a:lnTo>
                    <a:lnTo>
                      <a:pt x="399" y="1102"/>
                    </a:lnTo>
                    <a:lnTo>
                      <a:pt x="411" y="1115"/>
                    </a:lnTo>
                    <a:lnTo>
                      <a:pt x="415" y="1124"/>
                    </a:lnTo>
                    <a:lnTo>
                      <a:pt x="413" y="1134"/>
                    </a:lnTo>
                    <a:lnTo>
                      <a:pt x="407" y="1141"/>
                    </a:lnTo>
                    <a:lnTo>
                      <a:pt x="408" y="1144"/>
                    </a:lnTo>
                    <a:lnTo>
                      <a:pt x="411" y="1147"/>
                    </a:lnTo>
                    <a:lnTo>
                      <a:pt x="424" y="1155"/>
                    </a:lnTo>
                    <a:lnTo>
                      <a:pt x="428" y="1155"/>
                    </a:lnTo>
                    <a:lnTo>
                      <a:pt x="445" y="1152"/>
                    </a:lnTo>
                    <a:lnTo>
                      <a:pt x="448" y="1153"/>
                    </a:lnTo>
                    <a:lnTo>
                      <a:pt x="456" y="1157"/>
                    </a:lnTo>
                    <a:lnTo>
                      <a:pt x="461" y="1155"/>
                    </a:lnTo>
                    <a:lnTo>
                      <a:pt x="471" y="1151"/>
                    </a:lnTo>
                    <a:lnTo>
                      <a:pt x="496" y="1148"/>
                    </a:lnTo>
                    <a:lnTo>
                      <a:pt x="507" y="1150"/>
                    </a:lnTo>
                    <a:lnTo>
                      <a:pt x="512" y="1153"/>
                    </a:lnTo>
                    <a:lnTo>
                      <a:pt x="515" y="1158"/>
                    </a:lnTo>
                    <a:lnTo>
                      <a:pt x="517" y="1166"/>
                    </a:lnTo>
                    <a:lnTo>
                      <a:pt x="515" y="1180"/>
                    </a:lnTo>
                    <a:lnTo>
                      <a:pt x="512" y="1189"/>
                    </a:lnTo>
                    <a:lnTo>
                      <a:pt x="508" y="1196"/>
                    </a:lnTo>
                    <a:lnTo>
                      <a:pt x="509" y="1203"/>
                    </a:lnTo>
                    <a:lnTo>
                      <a:pt x="505" y="1212"/>
                    </a:lnTo>
                    <a:lnTo>
                      <a:pt x="502" y="1215"/>
                    </a:lnTo>
                    <a:lnTo>
                      <a:pt x="504" y="1225"/>
                    </a:lnTo>
                    <a:lnTo>
                      <a:pt x="499" y="1234"/>
                    </a:lnTo>
                    <a:lnTo>
                      <a:pt x="489" y="1240"/>
                    </a:lnTo>
                    <a:lnTo>
                      <a:pt x="483" y="1241"/>
                    </a:lnTo>
                    <a:lnTo>
                      <a:pt x="484" y="1243"/>
                    </a:lnTo>
                    <a:lnTo>
                      <a:pt x="488" y="1255"/>
                    </a:lnTo>
                    <a:lnTo>
                      <a:pt x="488" y="1259"/>
                    </a:lnTo>
                    <a:lnTo>
                      <a:pt x="485" y="1270"/>
                    </a:lnTo>
                    <a:lnTo>
                      <a:pt x="472" y="1291"/>
                    </a:lnTo>
                    <a:lnTo>
                      <a:pt x="470" y="1300"/>
                    </a:lnTo>
                    <a:lnTo>
                      <a:pt x="466" y="1316"/>
                    </a:lnTo>
                    <a:lnTo>
                      <a:pt x="456" y="1329"/>
                    </a:lnTo>
                    <a:lnTo>
                      <a:pt x="453" y="1338"/>
                    </a:lnTo>
                    <a:lnTo>
                      <a:pt x="452" y="1340"/>
                    </a:lnTo>
                    <a:lnTo>
                      <a:pt x="451" y="1341"/>
                    </a:lnTo>
                    <a:lnTo>
                      <a:pt x="446" y="1347"/>
                    </a:lnTo>
                    <a:lnTo>
                      <a:pt x="448" y="1351"/>
                    </a:lnTo>
                    <a:lnTo>
                      <a:pt x="450" y="1364"/>
                    </a:lnTo>
                    <a:lnTo>
                      <a:pt x="450" y="1373"/>
                    </a:lnTo>
                    <a:lnTo>
                      <a:pt x="450" y="1377"/>
                    </a:lnTo>
                    <a:lnTo>
                      <a:pt x="447" y="1388"/>
                    </a:lnTo>
                    <a:lnTo>
                      <a:pt x="443" y="1393"/>
                    </a:lnTo>
                    <a:lnTo>
                      <a:pt x="434" y="1396"/>
                    </a:lnTo>
                    <a:lnTo>
                      <a:pt x="422" y="1395"/>
                    </a:lnTo>
                    <a:lnTo>
                      <a:pt x="423" y="1396"/>
                    </a:lnTo>
                    <a:lnTo>
                      <a:pt x="436" y="1415"/>
                    </a:lnTo>
                    <a:lnTo>
                      <a:pt x="438" y="1420"/>
                    </a:lnTo>
                    <a:lnTo>
                      <a:pt x="436" y="1428"/>
                    </a:lnTo>
                    <a:lnTo>
                      <a:pt x="433" y="1435"/>
                    </a:lnTo>
                    <a:lnTo>
                      <a:pt x="423" y="1447"/>
                    </a:lnTo>
                    <a:lnTo>
                      <a:pt x="425" y="1460"/>
                    </a:lnTo>
                    <a:lnTo>
                      <a:pt x="424" y="1465"/>
                    </a:lnTo>
                    <a:lnTo>
                      <a:pt x="424" y="1466"/>
                    </a:lnTo>
                    <a:lnTo>
                      <a:pt x="431" y="1470"/>
                    </a:lnTo>
                    <a:lnTo>
                      <a:pt x="439" y="1473"/>
                    </a:lnTo>
                    <a:lnTo>
                      <a:pt x="446" y="1477"/>
                    </a:lnTo>
                    <a:lnTo>
                      <a:pt x="447" y="1483"/>
                    </a:lnTo>
                    <a:lnTo>
                      <a:pt x="448" y="1490"/>
                    </a:lnTo>
                    <a:lnTo>
                      <a:pt x="446" y="1494"/>
                    </a:lnTo>
                    <a:lnTo>
                      <a:pt x="439" y="1507"/>
                    </a:lnTo>
                    <a:lnTo>
                      <a:pt x="440" y="1510"/>
                    </a:lnTo>
                    <a:lnTo>
                      <a:pt x="446" y="1525"/>
                    </a:lnTo>
                    <a:lnTo>
                      <a:pt x="445" y="1536"/>
                    </a:lnTo>
                    <a:lnTo>
                      <a:pt x="442" y="1539"/>
                    </a:lnTo>
                    <a:lnTo>
                      <a:pt x="428" y="1549"/>
                    </a:lnTo>
                    <a:lnTo>
                      <a:pt x="419" y="1550"/>
                    </a:lnTo>
                    <a:lnTo>
                      <a:pt x="406" y="1549"/>
                    </a:lnTo>
                    <a:lnTo>
                      <a:pt x="402" y="1551"/>
                    </a:lnTo>
                    <a:lnTo>
                      <a:pt x="400" y="1555"/>
                    </a:lnTo>
                    <a:lnTo>
                      <a:pt x="382" y="1575"/>
                    </a:lnTo>
                    <a:lnTo>
                      <a:pt x="384" y="1580"/>
                    </a:lnTo>
                    <a:lnTo>
                      <a:pt x="386" y="1589"/>
                    </a:lnTo>
                    <a:lnTo>
                      <a:pt x="393" y="1599"/>
                    </a:lnTo>
                    <a:lnTo>
                      <a:pt x="397" y="1607"/>
                    </a:lnTo>
                    <a:lnTo>
                      <a:pt x="396" y="1614"/>
                    </a:lnTo>
                    <a:lnTo>
                      <a:pt x="395" y="1617"/>
                    </a:lnTo>
                    <a:lnTo>
                      <a:pt x="396" y="1622"/>
                    </a:lnTo>
                    <a:lnTo>
                      <a:pt x="392" y="1635"/>
                    </a:lnTo>
                    <a:lnTo>
                      <a:pt x="388" y="1639"/>
                    </a:lnTo>
                    <a:lnTo>
                      <a:pt x="375" y="1648"/>
                    </a:lnTo>
                    <a:lnTo>
                      <a:pt x="378" y="1660"/>
                    </a:lnTo>
                    <a:lnTo>
                      <a:pt x="375" y="1667"/>
                    </a:lnTo>
                    <a:lnTo>
                      <a:pt x="377" y="1667"/>
                    </a:lnTo>
                    <a:lnTo>
                      <a:pt x="401" y="1676"/>
                    </a:lnTo>
                    <a:lnTo>
                      <a:pt x="413" y="1689"/>
                    </a:lnTo>
                    <a:lnTo>
                      <a:pt x="416" y="1694"/>
                    </a:lnTo>
                    <a:lnTo>
                      <a:pt x="417" y="1698"/>
                    </a:lnTo>
                    <a:lnTo>
                      <a:pt x="419" y="1701"/>
                    </a:lnTo>
                    <a:lnTo>
                      <a:pt x="432" y="1709"/>
                    </a:lnTo>
                    <a:lnTo>
                      <a:pt x="434" y="1714"/>
                    </a:lnTo>
                    <a:lnTo>
                      <a:pt x="436" y="1716"/>
                    </a:lnTo>
                    <a:lnTo>
                      <a:pt x="442" y="1717"/>
                    </a:lnTo>
                    <a:lnTo>
                      <a:pt x="447" y="1716"/>
                    </a:lnTo>
                    <a:lnTo>
                      <a:pt x="456" y="1713"/>
                    </a:lnTo>
                    <a:lnTo>
                      <a:pt x="458" y="1711"/>
                    </a:lnTo>
                    <a:lnTo>
                      <a:pt x="464" y="1700"/>
                    </a:lnTo>
                    <a:lnTo>
                      <a:pt x="469" y="1695"/>
                    </a:lnTo>
                    <a:lnTo>
                      <a:pt x="479" y="1691"/>
                    </a:lnTo>
                    <a:lnTo>
                      <a:pt x="482" y="1691"/>
                    </a:lnTo>
                    <a:lnTo>
                      <a:pt x="489" y="1693"/>
                    </a:lnTo>
                    <a:lnTo>
                      <a:pt x="490" y="1693"/>
                    </a:lnTo>
                    <a:lnTo>
                      <a:pt x="498" y="1689"/>
                    </a:lnTo>
                    <a:lnTo>
                      <a:pt x="514" y="1684"/>
                    </a:lnTo>
                    <a:lnTo>
                      <a:pt x="520" y="1676"/>
                    </a:lnTo>
                    <a:lnTo>
                      <a:pt x="522" y="1675"/>
                    </a:lnTo>
                    <a:lnTo>
                      <a:pt x="532" y="1667"/>
                    </a:lnTo>
                    <a:lnTo>
                      <a:pt x="541" y="1656"/>
                    </a:lnTo>
                    <a:lnTo>
                      <a:pt x="549" y="1653"/>
                    </a:lnTo>
                    <a:lnTo>
                      <a:pt x="556" y="1651"/>
                    </a:lnTo>
                    <a:lnTo>
                      <a:pt x="555" y="1645"/>
                    </a:lnTo>
                    <a:lnTo>
                      <a:pt x="557" y="1633"/>
                    </a:lnTo>
                    <a:lnTo>
                      <a:pt x="562" y="1629"/>
                    </a:lnTo>
                    <a:lnTo>
                      <a:pt x="570" y="1627"/>
                    </a:lnTo>
                    <a:lnTo>
                      <a:pt x="584" y="1634"/>
                    </a:lnTo>
                    <a:lnTo>
                      <a:pt x="597" y="1646"/>
                    </a:lnTo>
                    <a:lnTo>
                      <a:pt x="609" y="1660"/>
                    </a:lnTo>
                    <a:lnTo>
                      <a:pt x="609" y="1664"/>
                    </a:lnTo>
                    <a:lnTo>
                      <a:pt x="609" y="1668"/>
                    </a:lnTo>
                    <a:lnTo>
                      <a:pt x="612" y="1670"/>
                    </a:lnTo>
                    <a:lnTo>
                      <a:pt x="634" y="1681"/>
                    </a:lnTo>
                    <a:lnTo>
                      <a:pt x="641" y="1690"/>
                    </a:lnTo>
                    <a:lnTo>
                      <a:pt x="643" y="1699"/>
                    </a:lnTo>
                    <a:lnTo>
                      <a:pt x="639" y="1707"/>
                    </a:lnTo>
                    <a:lnTo>
                      <a:pt x="635" y="1712"/>
                    </a:lnTo>
                    <a:lnTo>
                      <a:pt x="632" y="1717"/>
                    </a:lnTo>
                    <a:lnTo>
                      <a:pt x="631" y="1722"/>
                    </a:lnTo>
                    <a:lnTo>
                      <a:pt x="632" y="1722"/>
                    </a:lnTo>
                    <a:lnTo>
                      <a:pt x="643" y="1729"/>
                    </a:lnTo>
                    <a:lnTo>
                      <a:pt x="648" y="1734"/>
                    </a:lnTo>
                    <a:lnTo>
                      <a:pt x="650" y="1745"/>
                    </a:lnTo>
                    <a:lnTo>
                      <a:pt x="649" y="1746"/>
                    </a:lnTo>
                    <a:lnTo>
                      <a:pt x="649" y="1753"/>
                    </a:lnTo>
                    <a:lnTo>
                      <a:pt x="647" y="1762"/>
                    </a:lnTo>
                    <a:lnTo>
                      <a:pt x="642" y="1771"/>
                    </a:lnTo>
                    <a:lnTo>
                      <a:pt x="643" y="1781"/>
                    </a:lnTo>
                    <a:lnTo>
                      <a:pt x="655" y="1795"/>
                    </a:lnTo>
                    <a:lnTo>
                      <a:pt x="657" y="1800"/>
                    </a:lnTo>
                    <a:lnTo>
                      <a:pt x="651" y="1831"/>
                    </a:lnTo>
                    <a:lnTo>
                      <a:pt x="654" y="1835"/>
                    </a:lnTo>
                    <a:lnTo>
                      <a:pt x="664" y="1846"/>
                    </a:lnTo>
                    <a:lnTo>
                      <a:pt x="666" y="1854"/>
                    </a:lnTo>
                    <a:lnTo>
                      <a:pt x="666" y="1860"/>
                    </a:lnTo>
                    <a:lnTo>
                      <a:pt x="666" y="1860"/>
                    </a:lnTo>
                    <a:lnTo>
                      <a:pt x="671" y="1865"/>
                    </a:lnTo>
                    <a:lnTo>
                      <a:pt x="678" y="1875"/>
                    </a:lnTo>
                    <a:lnTo>
                      <a:pt x="683" y="1879"/>
                    </a:lnTo>
                    <a:lnTo>
                      <a:pt x="688" y="1886"/>
                    </a:lnTo>
                    <a:lnTo>
                      <a:pt x="692" y="1895"/>
                    </a:lnTo>
                    <a:lnTo>
                      <a:pt x="693" y="1907"/>
                    </a:lnTo>
                    <a:lnTo>
                      <a:pt x="697" y="1919"/>
                    </a:lnTo>
                    <a:lnTo>
                      <a:pt x="697" y="1923"/>
                    </a:lnTo>
                    <a:lnTo>
                      <a:pt x="708" y="1924"/>
                    </a:lnTo>
                    <a:lnTo>
                      <a:pt x="715" y="1929"/>
                    </a:lnTo>
                    <a:lnTo>
                      <a:pt x="718" y="1936"/>
                    </a:lnTo>
                    <a:lnTo>
                      <a:pt x="720" y="1946"/>
                    </a:lnTo>
                    <a:lnTo>
                      <a:pt x="729" y="1961"/>
                    </a:lnTo>
                    <a:lnTo>
                      <a:pt x="736" y="1985"/>
                    </a:lnTo>
                    <a:lnTo>
                      <a:pt x="737" y="1995"/>
                    </a:lnTo>
                    <a:lnTo>
                      <a:pt x="735" y="2000"/>
                    </a:lnTo>
                    <a:lnTo>
                      <a:pt x="728" y="2018"/>
                    </a:lnTo>
                    <a:lnTo>
                      <a:pt x="720" y="2025"/>
                    </a:lnTo>
                    <a:lnTo>
                      <a:pt x="716" y="2026"/>
                    </a:lnTo>
                    <a:lnTo>
                      <a:pt x="720" y="2033"/>
                    </a:lnTo>
                    <a:lnTo>
                      <a:pt x="722" y="2039"/>
                    </a:lnTo>
                    <a:lnTo>
                      <a:pt x="728" y="2059"/>
                    </a:lnTo>
                    <a:lnTo>
                      <a:pt x="731" y="2062"/>
                    </a:lnTo>
                    <a:lnTo>
                      <a:pt x="751" y="2075"/>
                    </a:lnTo>
                    <a:lnTo>
                      <a:pt x="757" y="2081"/>
                    </a:lnTo>
                    <a:lnTo>
                      <a:pt x="757" y="2091"/>
                    </a:lnTo>
                    <a:lnTo>
                      <a:pt x="761" y="2091"/>
                    </a:lnTo>
                    <a:lnTo>
                      <a:pt x="765" y="2090"/>
                    </a:lnTo>
                    <a:lnTo>
                      <a:pt x="783" y="2081"/>
                    </a:lnTo>
                    <a:lnTo>
                      <a:pt x="791" y="2082"/>
                    </a:lnTo>
                    <a:lnTo>
                      <a:pt x="800" y="2086"/>
                    </a:lnTo>
                    <a:lnTo>
                      <a:pt x="811" y="2092"/>
                    </a:lnTo>
                    <a:lnTo>
                      <a:pt x="820" y="2101"/>
                    </a:lnTo>
                    <a:lnTo>
                      <a:pt x="828" y="2113"/>
                    </a:lnTo>
                    <a:lnTo>
                      <a:pt x="833" y="2123"/>
                    </a:lnTo>
                    <a:lnTo>
                      <a:pt x="839" y="2131"/>
                    </a:lnTo>
                    <a:lnTo>
                      <a:pt x="856" y="2179"/>
                    </a:lnTo>
                    <a:lnTo>
                      <a:pt x="856" y="2183"/>
                    </a:lnTo>
                    <a:lnTo>
                      <a:pt x="855" y="2189"/>
                    </a:lnTo>
                    <a:lnTo>
                      <a:pt x="850" y="2195"/>
                    </a:lnTo>
                    <a:lnTo>
                      <a:pt x="845" y="2198"/>
                    </a:lnTo>
                    <a:lnTo>
                      <a:pt x="845" y="2198"/>
                    </a:lnTo>
                    <a:lnTo>
                      <a:pt x="855" y="2213"/>
                    </a:lnTo>
                    <a:lnTo>
                      <a:pt x="856" y="2218"/>
                    </a:lnTo>
                    <a:lnTo>
                      <a:pt x="855" y="2221"/>
                    </a:lnTo>
                    <a:lnTo>
                      <a:pt x="857" y="2223"/>
                    </a:lnTo>
                    <a:lnTo>
                      <a:pt x="863" y="2227"/>
                    </a:lnTo>
                    <a:lnTo>
                      <a:pt x="868" y="2237"/>
                    </a:lnTo>
                    <a:lnTo>
                      <a:pt x="866" y="2244"/>
                    </a:lnTo>
                    <a:lnTo>
                      <a:pt x="861" y="2253"/>
                    </a:lnTo>
                    <a:lnTo>
                      <a:pt x="861" y="2253"/>
                    </a:lnTo>
                    <a:lnTo>
                      <a:pt x="863" y="2262"/>
                    </a:lnTo>
                    <a:lnTo>
                      <a:pt x="863" y="2267"/>
                    </a:lnTo>
                    <a:lnTo>
                      <a:pt x="864" y="2268"/>
                    </a:lnTo>
                    <a:lnTo>
                      <a:pt x="875" y="2275"/>
                    </a:lnTo>
                    <a:lnTo>
                      <a:pt x="883" y="2287"/>
                    </a:lnTo>
                    <a:lnTo>
                      <a:pt x="901" y="2296"/>
                    </a:lnTo>
                    <a:lnTo>
                      <a:pt x="907" y="2303"/>
                    </a:lnTo>
                    <a:lnTo>
                      <a:pt x="907" y="2303"/>
                    </a:lnTo>
                    <a:lnTo>
                      <a:pt x="905" y="2299"/>
                    </a:lnTo>
                    <a:lnTo>
                      <a:pt x="908" y="2290"/>
                    </a:lnTo>
                    <a:lnTo>
                      <a:pt x="914" y="2282"/>
                    </a:lnTo>
                    <a:lnTo>
                      <a:pt x="944" y="2260"/>
                    </a:lnTo>
                    <a:lnTo>
                      <a:pt x="956" y="2259"/>
                    </a:lnTo>
                    <a:lnTo>
                      <a:pt x="967" y="2255"/>
                    </a:lnTo>
                    <a:lnTo>
                      <a:pt x="974" y="2256"/>
                    </a:lnTo>
                    <a:lnTo>
                      <a:pt x="987" y="2260"/>
                    </a:lnTo>
                    <a:lnTo>
                      <a:pt x="1034" y="2273"/>
                    </a:lnTo>
                    <a:lnTo>
                      <a:pt x="1039" y="2277"/>
                    </a:lnTo>
                    <a:lnTo>
                      <a:pt x="1047" y="2277"/>
                    </a:lnTo>
                    <a:lnTo>
                      <a:pt x="1053" y="2278"/>
                    </a:lnTo>
                    <a:lnTo>
                      <a:pt x="1064" y="2282"/>
                    </a:lnTo>
                    <a:lnTo>
                      <a:pt x="1072" y="2290"/>
                    </a:lnTo>
                    <a:lnTo>
                      <a:pt x="1080" y="2288"/>
                    </a:lnTo>
                    <a:lnTo>
                      <a:pt x="1087" y="2274"/>
                    </a:lnTo>
                    <a:lnTo>
                      <a:pt x="1096" y="2256"/>
                    </a:lnTo>
                    <a:lnTo>
                      <a:pt x="1105" y="2252"/>
                    </a:lnTo>
                    <a:lnTo>
                      <a:pt x="1112" y="2250"/>
                    </a:lnTo>
                    <a:lnTo>
                      <a:pt x="1124" y="2248"/>
                    </a:lnTo>
                    <a:lnTo>
                      <a:pt x="1129" y="2244"/>
                    </a:lnTo>
                    <a:lnTo>
                      <a:pt x="1134" y="2243"/>
                    </a:lnTo>
                    <a:lnTo>
                      <a:pt x="1141" y="2245"/>
                    </a:lnTo>
                    <a:lnTo>
                      <a:pt x="1147" y="2248"/>
                    </a:lnTo>
                    <a:lnTo>
                      <a:pt x="1152" y="2253"/>
                    </a:lnTo>
                    <a:lnTo>
                      <a:pt x="1171" y="2255"/>
                    </a:lnTo>
                    <a:lnTo>
                      <a:pt x="1182" y="2259"/>
                    </a:lnTo>
                    <a:lnTo>
                      <a:pt x="1192" y="2264"/>
                    </a:lnTo>
                    <a:lnTo>
                      <a:pt x="1227" y="2261"/>
                    </a:lnTo>
                    <a:lnTo>
                      <a:pt x="1233" y="2263"/>
                    </a:lnTo>
                    <a:lnTo>
                      <a:pt x="1243" y="2261"/>
                    </a:lnTo>
                    <a:lnTo>
                      <a:pt x="1245" y="2260"/>
                    </a:lnTo>
                    <a:lnTo>
                      <a:pt x="1254" y="2259"/>
                    </a:lnTo>
                    <a:lnTo>
                      <a:pt x="1272" y="2262"/>
                    </a:lnTo>
                    <a:lnTo>
                      <a:pt x="1279" y="2265"/>
                    </a:lnTo>
                    <a:lnTo>
                      <a:pt x="1287" y="2271"/>
                    </a:lnTo>
                    <a:lnTo>
                      <a:pt x="1292" y="2280"/>
                    </a:lnTo>
                    <a:lnTo>
                      <a:pt x="1303" y="2277"/>
                    </a:lnTo>
                    <a:lnTo>
                      <a:pt x="1312" y="2277"/>
                    </a:lnTo>
                    <a:lnTo>
                      <a:pt x="1317" y="2276"/>
                    </a:lnTo>
                    <a:lnTo>
                      <a:pt x="1337" y="2267"/>
                    </a:lnTo>
                    <a:lnTo>
                      <a:pt x="1343" y="2266"/>
                    </a:lnTo>
                    <a:lnTo>
                      <a:pt x="1383" y="2271"/>
                    </a:lnTo>
                    <a:lnTo>
                      <a:pt x="1390" y="2273"/>
                    </a:lnTo>
                    <a:lnTo>
                      <a:pt x="1396" y="2276"/>
                    </a:lnTo>
                    <a:lnTo>
                      <a:pt x="1396" y="2276"/>
                    </a:lnTo>
                    <a:lnTo>
                      <a:pt x="1395" y="2269"/>
                    </a:lnTo>
                    <a:lnTo>
                      <a:pt x="1395" y="2262"/>
                    </a:lnTo>
                    <a:lnTo>
                      <a:pt x="1397" y="2254"/>
                    </a:lnTo>
                    <a:lnTo>
                      <a:pt x="1401" y="2247"/>
                    </a:lnTo>
                    <a:lnTo>
                      <a:pt x="1401" y="2247"/>
                    </a:lnTo>
                    <a:lnTo>
                      <a:pt x="1406" y="2236"/>
                    </a:lnTo>
                    <a:lnTo>
                      <a:pt x="1411" y="2233"/>
                    </a:lnTo>
                    <a:lnTo>
                      <a:pt x="1420" y="2230"/>
                    </a:lnTo>
                    <a:lnTo>
                      <a:pt x="1415" y="2216"/>
                    </a:lnTo>
                    <a:lnTo>
                      <a:pt x="1420" y="2205"/>
                    </a:lnTo>
                    <a:lnTo>
                      <a:pt x="1424" y="2203"/>
                    </a:lnTo>
                    <a:lnTo>
                      <a:pt x="1436" y="2198"/>
                    </a:lnTo>
                    <a:lnTo>
                      <a:pt x="1447" y="2197"/>
                    </a:lnTo>
                    <a:lnTo>
                      <a:pt x="1456" y="2187"/>
                    </a:lnTo>
                    <a:lnTo>
                      <a:pt x="1462" y="2188"/>
                    </a:lnTo>
                    <a:lnTo>
                      <a:pt x="1470" y="2191"/>
                    </a:lnTo>
                    <a:lnTo>
                      <a:pt x="1489" y="2204"/>
                    </a:lnTo>
                    <a:lnTo>
                      <a:pt x="1492" y="2215"/>
                    </a:lnTo>
                    <a:lnTo>
                      <a:pt x="1508" y="2244"/>
                    </a:lnTo>
                    <a:lnTo>
                      <a:pt x="1516" y="2254"/>
                    </a:lnTo>
                    <a:lnTo>
                      <a:pt x="1517" y="2259"/>
                    </a:lnTo>
                    <a:lnTo>
                      <a:pt x="1517" y="2267"/>
                    </a:lnTo>
                    <a:lnTo>
                      <a:pt x="1518" y="2276"/>
                    </a:lnTo>
                    <a:lnTo>
                      <a:pt x="1529" y="2284"/>
                    </a:lnTo>
                    <a:lnTo>
                      <a:pt x="1535" y="2291"/>
                    </a:lnTo>
                    <a:lnTo>
                      <a:pt x="1541" y="2303"/>
                    </a:lnTo>
                    <a:lnTo>
                      <a:pt x="1548" y="2315"/>
                    </a:lnTo>
                    <a:lnTo>
                      <a:pt x="1552" y="2318"/>
                    </a:lnTo>
                    <a:lnTo>
                      <a:pt x="1557" y="2320"/>
                    </a:lnTo>
                    <a:lnTo>
                      <a:pt x="1581" y="2081"/>
                    </a:lnTo>
                    <a:lnTo>
                      <a:pt x="2434" y="2158"/>
                    </a:lnTo>
                    <a:lnTo>
                      <a:pt x="3420" y="2224"/>
                    </a:lnTo>
                    <a:lnTo>
                      <a:pt x="4134" y="2256"/>
                    </a:lnTo>
                    <a:lnTo>
                      <a:pt x="4193" y="376"/>
                    </a:lnTo>
                    <a:lnTo>
                      <a:pt x="3462" y="342"/>
                    </a:lnTo>
                    <a:lnTo>
                      <a:pt x="2930" y="309"/>
                    </a:lnTo>
                    <a:lnTo>
                      <a:pt x="2323" y="261"/>
                    </a:lnTo>
                    <a:lnTo>
                      <a:pt x="1792" y="212"/>
                    </a:lnTo>
                    <a:lnTo>
                      <a:pt x="1338" y="164"/>
                    </a:lnTo>
                    <a:lnTo>
                      <a:pt x="658" y="82"/>
                    </a:lnTo>
                    <a:lnTo>
                      <a:pt x="205" y="20"/>
                    </a:lnTo>
                    <a:lnTo>
                      <a:pt x="66" y="0"/>
                    </a:lnTo>
                    <a:lnTo>
                      <a:pt x="0" y="451"/>
                    </a:lnTo>
                    <a:lnTo>
                      <a:pt x="2" y="455"/>
                    </a:lnTo>
                  </a:path>
                </a:pathLst>
              </a:custGeom>
              <a:solidFill>
                <a:schemeClr val="accent2"/>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31" name="Freeform 208">
                <a:extLst>
                  <a:ext uri="{FF2B5EF4-FFF2-40B4-BE49-F238E27FC236}">
                    <a16:creationId xmlns:a16="http://schemas.microsoft.com/office/drawing/2014/main" id="{05CDAF01-AA4F-2D90-DCB6-CA048EA87EC2}"/>
                  </a:ext>
                </a:extLst>
              </p:cNvPr>
              <p:cNvSpPr>
                <a:spLocks noChangeArrowheads="1"/>
              </p:cNvSpPr>
              <p:nvPr/>
            </p:nvSpPr>
            <p:spPr bwMode="auto">
              <a:xfrm>
                <a:off x="6556497" y="2570678"/>
                <a:ext cx="636739" cy="522479"/>
              </a:xfrm>
              <a:custGeom>
                <a:avLst/>
                <a:gdLst>
                  <a:gd name="T0" fmla="*/ 2600 w 2705"/>
                  <a:gd name="T1" fmla="*/ 1936 h 2218"/>
                  <a:gd name="T2" fmla="*/ 2643 w 2705"/>
                  <a:gd name="T3" fmla="*/ 1869 h 2218"/>
                  <a:gd name="T4" fmla="*/ 2690 w 2705"/>
                  <a:gd name="T5" fmla="*/ 1845 h 2218"/>
                  <a:gd name="T6" fmla="*/ 2694 w 2705"/>
                  <a:gd name="T7" fmla="*/ 1750 h 2218"/>
                  <a:gd name="T8" fmla="*/ 2697 w 2705"/>
                  <a:gd name="T9" fmla="*/ 1696 h 2218"/>
                  <a:gd name="T10" fmla="*/ 2654 w 2705"/>
                  <a:gd name="T11" fmla="*/ 1681 h 2218"/>
                  <a:gd name="T12" fmla="*/ 2587 w 2705"/>
                  <a:gd name="T13" fmla="*/ 1647 h 2218"/>
                  <a:gd name="T14" fmla="*/ 2540 w 2705"/>
                  <a:gd name="T15" fmla="*/ 1575 h 2218"/>
                  <a:gd name="T16" fmla="*/ 2551 w 2705"/>
                  <a:gd name="T17" fmla="*/ 1496 h 2218"/>
                  <a:gd name="T18" fmla="*/ 2512 w 2705"/>
                  <a:gd name="T19" fmla="*/ 1401 h 2218"/>
                  <a:gd name="T20" fmla="*/ 2499 w 2705"/>
                  <a:gd name="T21" fmla="*/ 1361 h 2218"/>
                  <a:gd name="T22" fmla="*/ 2391 w 2705"/>
                  <a:gd name="T23" fmla="*/ 1285 h 2218"/>
                  <a:gd name="T24" fmla="*/ 2302 w 2705"/>
                  <a:gd name="T25" fmla="*/ 1244 h 2218"/>
                  <a:gd name="T26" fmla="*/ 2215 w 2705"/>
                  <a:gd name="T27" fmla="*/ 1187 h 2218"/>
                  <a:gd name="T28" fmla="*/ 2153 w 2705"/>
                  <a:gd name="T29" fmla="*/ 1127 h 2218"/>
                  <a:gd name="T30" fmla="*/ 2163 w 2705"/>
                  <a:gd name="T31" fmla="*/ 1017 h 2218"/>
                  <a:gd name="T32" fmla="*/ 2193 w 2705"/>
                  <a:gd name="T33" fmla="*/ 861 h 2218"/>
                  <a:gd name="T34" fmla="*/ 2158 w 2705"/>
                  <a:gd name="T35" fmla="*/ 784 h 2218"/>
                  <a:gd name="T36" fmla="*/ 2065 w 2705"/>
                  <a:gd name="T37" fmla="*/ 808 h 2218"/>
                  <a:gd name="T38" fmla="*/ 1987 w 2705"/>
                  <a:gd name="T39" fmla="*/ 744 h 2218"/>
                  <a:gd name="T40" fmla="*/ 1981 w 2705"/>
                  <a:gd name="T41" fmla="*/ 704 h 2218"/>
                  <a:gd name="T42" fmla="*/ 1960 w 2705"/>
                  <a:gd name="T43" fmla="*/ 642 h 2218"/>
                  <a:gd name="T44" fmla="*/ 1825 w 2705"/>
                  <a:gd name="T45" fmla="*/ 535 h 2218"/>
                  <a:gd name="T46" fmla="*/ 1692 w 2705"/>
                  <a:gd name="T47" fmla="*/ 402 h 2218"/>
                  <a:gd name="T48" fmla="*/ 1664 w 2705"/>
                  <a:gd name="T49" fmla="*/ 355 h 2218"/>
                  <a:gd name="T50" fmla="*/ 1644 w 2705"/>
                  <a:gd name="T51" fmla="*/ 295 h 2218"/>
                  <a:gd name="T52" fmla="*/ 1638 w 2705"/>
                  <a:gd name="T53" fmla="*/ 108 h 2218"/>
                  <a:gd name="T54" fmla="*/ 1608 w 2705"/>
                  <a:gd name="T55" fmla="*/ 72 h 2218"/>
                  <a:gd name="T56" fmla="*/ 1587 w 2705"/>
                  <a:gd name="T57" fmla="*/ 56 h 2218"/>
                  <a:gd name="T58" fmla="*/ 1551 w 2705"/>
                  <a:gd name="T59" fmla="*/ 32 h 2218"/>
                  <a:gd name="T60" fmla="*/ 647 w 2705"/>
                  <a:gd name="T61" fmla="*/ 64 h 2218"/>
                  <a:gd name="T62" fmla="*/ 8 w 2705"/>
                  <a:gd name="T63" fmla="*/ 113 h 2218"/>
                  <a:gd name="T64" fmla="*/ 33 w 2705"/>
                  <a:gd name="T65" fmla="*/ 151 h 2218"/>
                  <a:gd name="T66" fmla="*/ 61 w 2705"/>
                  <a:gd name="T67" fmla="*/ 213 h 2218"/>
                  <a:gd name="T68" fmla="*/ 93 w 2705"/>
                  <a:gd name="T69" fmla="*/ 247 h 2218"/>
                  <a:gd name="T70" fmla="*/ 127 w 2705"/>
                  <a:gd name="T71" fmla="*/ 289 h 2218"/>
                  <a:gd name="T72" fmla="*/ 146 w 2705"/>
                  <a:gd name="T73" fmla="*/ 339 h 2218"/>
                  <a:gd name="T74" fmla="*/ 181 w 2705"/>
                  <a:gd name="T75" fmla="*/ 369 h 2218"/>
                  <a:gd name="T76" fmla="*/ 233 w 2705"/>
                  <a:gd name="T77" fmla="*/ 414 h 2218"/>
                  <a:gd name="T78" fmla="*/ 269 w 2705"/>
                  <a:gd name="T79" fmla="*/ 434 h 2218"/>
                  <a:gd name="T80" fmla="*/ 319 w 2705"/>
                  <a:gd name="T81" fmla="*/ 409 h 2218"/>
                  <a:gd name="T82" fmla="*/ 352 w 2705"/>
                  <a:gd name="T83" fmla="*/ 448 h 2218"/>
                  <a:gd name="T84" fmla="*/ 352 w 2705"/>
                  <a:gd name="T85" fmla="*/ 511 h 2218"/>
                  <a:gd name="T86" fmla="*/ 317 w 2705"/>
                  <a:gd name="T87" fmla="*/ 531 h 2218"/>
                  <a:gd name="T88" fmla="*/ 294 w 2705"/>
                  <a:gd name="T89" fmla="*/ 575 h 2218"/>
                  <a:gd name="T90" fmla="*/ 284 w 2705"/>
                  <a:gd name="T91" fmla="*/ 605 h 2218"/>
                  <a:gd name="T92" fmla="*/ 341 w 2705"/>
                  <a:gd name="T93" fmla="*/ 662 h 2218"/>
                  <a:gd name="T94" fmla="*/ 389 w 2705"/>
                  <a:gd name="T95" fmla="*/ 729 h 2218"/>
                  <a:gd name="T96" fmla="*/ 437 w 2705"/>
                  <a:gd name="T97" fmla="*/ 764 h 2218"/>
                  <a:gd name="T98" fmla="*/ 466 w 2705"/>
                  <a:gd name="T99" fmla="*/ 771 h 2218"/>
                  <a:gd name="T100" fmla="*/ 528 w 2705"/>
                  <a:gd name="T101" fmla="*/ 1849 h 2218"/>
                  <a:gd name="T102" fmla="*/ 2320 w 2705"/>
                  <a:gd name="T103" fmla="*/ 1961 h 2218"/>
                  <a:gd name="T104" fmla="*/ 2336 w 2705"/>
                  <a:gd name="T105" fmla="*/ 1982 h 2218"/>
                  <a:gd name="T106" fmla="*/ 2366 w 2705"/>
                  <a:gd name="T107" fmla="*/ 2045 h 2218"/>
                  <a:gd name="T108" fmla="*/ 2348 w 2705"/>
                  <a:gd name="T109" fmla="*/ 2089 h 2218"/>
                  <a:gd name="T110" fmla="*/ 2306 w 2705"/>
                  <a:gd name="T111" fmla="*/ 2140 h 2218"/>
                  <a:gd name="T112" fmla="*/ 2276 w 2705"/>
                  <a:gd name="T113" fmla="*/ 2175 h 2218"/>
                  <a:gd name="T114" fmla="*/ 2518 w 2705"/>
                  <a:gd name="T115" fmla="*/ 2144 h 2218"/>
                  <a:gd name="T116" fmla="*/ 2499 w 2705"/>
                  <a:gd name="T117" fmla="*/ 2070 h 2218"/>
                  <a:gd name="T118" fmla="*/ 2525 w 2705"/>
                  <a:gd name="T119" fmla="*/ 2020 h 2218"/>
                  <a:gd name="T120" fmla="*/ 2562 w 2705"/>
                  <a:gd name="T121" fmla="*/ 1991 h 2218"/>
                  <a:gd name="T122" fmla="*/ 2538 w 2705"/>
                  <a:gd name="T123" fmla="*/ 1935 h 2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705" h="2218">
                    <a:moveTo>
                      <a:pt x="2587" y="1947"/>
                    </a:moveTo>
                    <a:lnTo>
                      <a:pt x="2585" y="1955"/>
                    </a:lnTo>
                    <a:lnTo>
                      <a:pt x="2587" y="1955"/>
                    </a:lnTo>
                    <a:lnTo>
                      <a:pt x="2589" y="1954"/>
                    </a:lnTo>
                    <a:lnTo>
                      <a:pt x="2594" y="1948"/>
                    </a:lnTo>
                    <a:lnTo>
                      <a:pt x="2600" y="1936"/>
                    </a:lnTo>
                    <a:lnTo>
                      <a:pt x="2602" y="1930"/>
                    </a:lnTo>
                    <a:lnTo>
                      <a:pt x="2611" y="1881"/>
                    </a:lnTo>
                    <a:lnTo>
                      <a:pt x="2615" y="1869"/>
                    </a:lnTo>
                    <a:lnTo>
                      <a:pt x="2619" y="1864"/>
                    </a:lnTo>
                    <a:lnTo>
                      <a:pt x="2628" y="1858"/>
                    </a:lnTo>
                    <a:lnTo>
                      <a:pt x="2643" y="1869"/>
                    </a:lnTo>
                    <a:lnTo>
                      <a:pt x="2655" y="1880"/>
                    </a:lnTo>
                    <a:lnTo>
                      <a:pt x="2664" y="1887"/>
                    </a:lnTo>
                    <a:lnTo>
                      <a:pt x="2672" y="1889"/>
                    </a:lnTo>
                    <a:lnTo>
                      <a:pt x="2677" y="1885"/>
                    </a:lnTo>
                    <a:lnTo>
                      <a:pt x="2684" y="1873"/>
                    </a:lnTo>
                    <a:lnTo>
                      <a:pt x="2690" y="1845"/>
                    </a:lnTo>
                    <a:lnTo>
                      <a:pt x="2703" y="1809"/>
                    </a:lnTo>
                    <a:lnTo>
                      <a:pt x="2704" y="1798"/>
                    </a:lnTo>
                    <a:lnTo>
                      <a:pt x="2703" y="1790"/>
                    </a:lnTo>
                    <a:lnTo>
                      <a:pt x="2695" y="1774"/>
                    </a:lnTo>
                    <a:lnTo>
                      <a:pt x="2692" y="1761"/>
                    </a:lnTo>
                    <a:lnTo>
                      <a:pt x="2694" y="1750"/>
                    </a:lnTo>
                    <a:lnTo>
                      <a:pt x="2702" y="1739"/>
                    </a:lnTo>
                    <a:lnTo>
                      <a:pt x="2702" y="1736"/>
                    </a:lnTo>
                    <a:lnTo>
                      <a:pt x="2699" y="1722"/>
                    </a:lnTo>
                    <a:lnTo>
                      <a:pt x="2700" y="1700"/>
                    </a:lnTo>
                    <a:lnTo>
                      <a:pt x="2699" y="1696"/>
                    </a:lnTo>
                    <a:lnTo>
                      <a:pt x="2697" y="1696"/>
                    </a:lnTo>
                    <a:lnTo>
                      <a:pt x="2685" y="1701"/>
                    </a:lnTo>
                    <a:lnTo>
                      <a:pt x="2676" y="1700"/>
                    </a:lnTo>
                    <a:lnTo>
                      <a:pt x="2668" y="1691"/>
                    </a:lnTo>
                    <a:lnTo>
                      <a:pt x="2662" y="1677"/>
                    </a:lnTo>
                    <a:lnTo>
                      <a:pt x="2651" y="1671"/>
                    </a:lnTo>
                    <a:lnTo>
                      <a:pt x="2654" y="1681"/>
                    </a:lnTo>
                    <a:lnTo>
                      <a:pt x="2650" y="1693"/>
                    </a:lnTo>
                    <a:lnTo>
                      <a:pt x="2639" y="1694"/>
                    </a:lnTo>
                    <a:lnTo>
                      <a:pt x="2618" y="1688"/>
                    </a:lnTo>
                    <a:lnTo>
                      <a:pt x="2597" y="1673"/>
                    </a:lnTo>
                    <a:lnTo>
                      <a:pt x="2585" y="1663"/>
                    </a:lnTo>
                    <a:lnTo>
                      <a:pt x="2587" y="1647"/>
                    </a:lnTo>
                    <a:lnTo>
                      <a:pt x="2581" y="1636"/>
                    </a:lnTo>
                    <a:lnTo>
                      <a:pt x="2564" y="1617"/>
                    </a:lnTo>
                    <a:lnTo>
                      <a:pt x="2553" y="1600"/>
                    </a:lnTo>
                    <a:lnTo>
                      <a:pt x="2549" y="1592"/>
                    </a:lnTo>
                    <a:lnTo>
                      <a:pt x="2546" y="1578"/>
                    </a:lnTo>
                    <a:lnTo>
                      <a:pt x="2540" y="1575"/>
                    </a:lnTo>
                    <a:lnTo>
                      <a:pt x="2529" y="1571"/>
                    </a:lnTo>
                    <a:lnTo>
                      <a:pt x="2525" y="1568"/>
                    </a:lnTo>
                    <a:lnTo>
                      <a:pt x="2523" y="1543"/>
                    </a:lnTo>
                    <a:lnTo>
                      <a:pt x="2535" y="1525"/>
                    </a:lnTo>
                    <a:lnTo>
                      <a:pt x="2547" y="1511"/>
                    </a:lnTo>
                    <a:lnTo>
                      <a:pt x="2551" y="1496"/>
                    </a:lnTo>
                    <a:lnTo>
                      <a:pt x="2546" y="1480"/>
                    </a:lnTo>
                    <a:lnTo>
                      <a:pt x="2536" y="1465"/>
                    </a:lnTo>
                    <a:lnTo>
                      <a:pt x="2524" y="1451"/>
                    </a:lnTo>
                    <a:lnTo>
                      <a:pt x="2512" y="1431"/>
                    </a:lnTo>
                    <a:lnTo>
                      <a:pt x="2510" y="1420"/>
                    </a:lnTo>
                    <a:lnTo>
                      <a:pt x="2512" y="1401"/>
                    </a:lnTo>
                    <a:lnTo>
                      <a:pt x="2511" y="1394"/>
                    </a:lnTo>
                    <a:lnTo>
                      <a:pt x="2509" y="1387"/>
                    </a:lnTo>
                    <a:lnTo>
                      <a:pt x="2506" y="1379"/>
                    </a:lnTo>
                    <a:lnTo>
                      <a:pt x="2503" y="1368"/>
                    </a:lnTo>
                    <a:lnTo>
                      <a:pt x="2504" y="1365"/>
                    </a:lnTo>
                    <a:lnTo>
                      <a:pt x="2499" y="1361"/>
                    </a:lnTo>
                    <a:lnTo>
                      <a:pt x="2457" y="1345"/>
                    </a:lnTo>
                    <a:lnTo>
                      <a:pt x="2446" y="1334"/>
                    </a:lnTo>
                    <a:lnTo>
                      <a:pt x="2432" y="1308"/>
                    </a:lnTo>
                    <a:lnTo>
                      <a:pt x="2423" y="1298"/>
                    </a:lnTo>
                    <a:lnTo>
                      <a:pt x="2414" y="1293"/>
                    </a:lnTo>
                    <a:lnTo>
                      <a:pt x="2391" y="1285"/>
                    </a:lnTo>
                    <a:lnTo>
                      <a:pt x="2379" y="1280"/>
                    </a:lnTo>
                    <a:lnTo>
                      <a:pt x="2353" y="1257"/>
                    </a:lnTo>
                    <a:lnTo>
                      <a:pt x="2341" y="1250"/>
                    </a:lnTo>
                    <a:lnTo>
                      <a:pt x="2326" y="1247"/>
                    </a:lnTo>
                    <a:lnTo>
                      <a:pt x="2310" y="1248"/>
                    </a:lnTo>
                    <a:lnTo>
                      <a:pt x="2302" y="1244"/>
                    </a:lnTo>
                    <a:lnTo>
                      <a:pt x="2278" y="1228"/>
                    </a:lnTo>
                    <a:lnTo>
                      <a:pt x="2262" y="1223"/>
                    </a:lnTo>
                    <a:lnTo>
                      <a:pt x="2251" y="1214"/>
                    </a:lnTo>
                    <a:lnTo>
                      <a:pt x="2239" y="1202"/>
                    </a:lnTo>
                    <a:lnTo>
                      <a:pt x="2230" y="1194"/>
                    </a:lnTo>
                    <a:lnTo>
                      <a:pt x="2215" y="1187"/>
                    </a:lnTo>
                    <a:lnTo>
                      <a:pt x="2205" y="1180"/>
                    </a:lnTo>
                    <a:lnTo>
                      <a:pt x="2199" y="1168"/>
                    </a:lnTo>
                    <a:lnTo>
                      <a:pt x="2186" y="1157"/>
                    </a:lnTo>
                    <a:lnTo>
                      <a:pt x="2184" y="1154"/>
                    </a:lnTo>
                    <a:lnTo>
                      <a:pt x="2161" y="1137"/>
                    </a:lnTo>
                    <a:lnTo>
                      <a:pt x="2153" y="1127"/>
                    </a:lnTo>
                    <a:lnTo>
                      <a:pt x="2150" y="1121"/>
                    </a:lnTo>
                    <a:lnTo>
                      <a:pt x="2147" y="1112"/>
                    </a:lnTo>
                    <a:lnTo>
                      <a:pt x="2141" y="1089"/>
                    </a:lnTo>
                    <a:lnTo>
                      <a:pt x="2141" y="1068"/>
                    </a:lnTo>
                    <a:lnTo>
                      <a:pt x="2146" y="1051"/>
                    </a:lnTo>
                    <a:lnTo>
                      <a:pt x="2163" y="1017"/>
                    </a:lnTo>
                    <a:lnTo>
                      <a:pt x="2177" y="962"/>
                    </a:lnTo>
                    <a:lnTo>
                      <a:pt x="2194" y="928"/>
                    </a:lnTo>
                    <a:lnTo>
                      <a:pt x="2199" y="914"/>
                    </a:lnTo>
                    <a:lnTo>
                      <a:pt x="2197" y="896"/>
                    </a:lnTo>
                    <a:lnTo>
                      <a:pt x="2194" y="877"/>
                    </a:lnTo>
                    <a:lnTo>
                      <a:pt x="2193" y="861"/>
                    </a:lnTo>
                    <a:lnTo>
                      <a:pt x="2205" y="847"/>
                    </a:lnTo>
                    <a:lnTo>
                      <a:pt x="2211" y="837"/>
                    </a:lnTo>
                    <a:lnTo>
                      <a:pt x="2217" y="820"/>
                    </a:lnTo>
                    <a:lnTo>
                      <a:pt x="2212" y="812"/>
                    </a:lnTo>
                    <a:lnTo>
                      <a:pt x="2197" y="801"/>
                    </a:lnTo>
                    <a:lnTo>
                      <a:pt x="2158" y="784"/>
                    </a:lnTo>
                    <a:lnTo>
                      <a:pt x="2139" y="781"/>
                    </a:lnTo>
                    <a:lnTo>
                      <a:pt x="2131" y="781"/>
                    </a:lnTo>
                    <a:lnTo>
                      <a:pt x="2120" y="779"/>
                    </a:lnTo>
                    <a:lnTo>
                      <a:pt x="2102" y="770"/>
                    </a:lnTo>
                    <a:lnTo>
                      <a:pt x="2088" y="774"/>
                    </a:lnTo>
                    <a:lnTo>
                      <a:pt x="2065" y="808"/>
                    </a:lnTo>
                    <a:lnTo>
                      <a:pt x="2046" y="819"/>
                    </a:lnTo>
                    <a:lnTo>
                      <a:pt x="2024" y="813"/>
                    </a:lnTo>
                    <a:lnTo>
                      <a:pt x="2010" y="798"/>
                    </a:lnTo>
                    <a:lnTo>
                      <a:pt x="1986" y="759"/>
                    </a:lnTo>
                    <a:lnTo>
                      <a:pt x="1988" y="751"/>
                    </a:lnTo>
                    <a:lnTo>
                      <a:pt x="1987" y="744"/>
                    </a:lnTo>
                    <a:lnTo>
                      <a:pt x="1985" y="738"/>
                    </a:lnTo>
                    <a:lnTo>
                      <a:pt x="1982" y="734"/>
                    </a:lnTo>
                    <a:lnTo>
                      <a:pt x="1977" y="724"/>
                    </a:lnTo>
                    <a:lnTo>
                      <a:pt x="1979" y="715"/>
                    </a:lnTo>
                    <a:lnTo>
                      <a:pt x="1982" y="706"/>
                    </a:lnTo>
                    <a:lnTo>
                      <a:pt x="1981" y="704"/>
                    </a:lnTo>
                    <a:lnTo>
                      <a:pt x="1974" y="695"/>
                    </a:lnTo>
                    <a:lnTo>
                      <a:pt x="1970" y="685"/>
                    </a:lnTo>
                    <a:lnTo>
                      <a:pt x="1969" y="679"/>
                    </a:lnTo>
                    <a:lnTo>
                      <a:pt x="1968" y="659"/>
                    </a:lnTo>
                    <a:lnTo>
                      <a:pt x="1965" y="650"/>
                    </a:lnTo>
                    <a:lnTo>
                      <a:pt x="1960" y="642"/>
                    </a:lnTo>
                    <a:lnTo>
                      <a:pt x="1949" y="625"/>
                    </a:lnTo>
                    <a:lnTo>
                      <a:pt x="1939" y="615"/>
                    </a:lnTo>
                    <a:lnTo>
                      <a:pt x="1931" y="608"/>
                    </a:lnTo>
                    <a:lnTo>
                      <a:pt x="1837" y="551"/>
                    </a:lnTo>
                    <a:lnTo>
                      <a:pt x="1828" y="544"/>
                    </a:lnTo>
                    <a:lnTo>
                      <a:pt x="1825" y="535"/>
                    </a:lnTo>
                    <a:lnTo>
                      <a:pt x="1822" y="524"/>
                    </a:lnTo>
                    <a:lnTo>
                      <a:pt x="1817" y="517"/>
                    </a:lnTo>
                    <a:lnTo>
                      <a:pt x="1812" y="512"/>
                    </a:lnTo>
                    <a:lnTo>
                      <a:pt x="1708" y="432"/>
                    </a:lnTo>
                    <a:lnTo>
                      <a:pt x="1697" y="418"/>
                    </a:lnTo>
                    <a:lnTo>
                      <a:pt x="1692" y="402"/>
                    </a:lnTo>
                    <a:lnTo>
                      <a:pt x="1689" y="386"/>
                    </a:lnTo>
                    <a:lnTo>
                      <a:pt x="1687" y="383"/>
                    </a:lnTo>
                    <a:lnTo>
                      <a:pt x="1675" y="373"/>
                    </a:lnTo>
                    <a:lnTo>
                      <a:pt x="1672" y="367"/>
                    </a:lnTo>
                    <a:lnTo>
                      <a:pt x="1666" y="361"/>
                    </a:lnTo>
                    <a:lnTo>
                      <a:pt x="1664" y="355"/>
                    </a:lnTo>
                    <a:lnTo>
                      <a:pt x="1663" y="349"/>
                    </a:lnTo>
                    <a:lnTo>
                      <a:pt x="1665" y="333"/>
                    </a:lnTo>
                    <a:lnTo>
                      <a:pt x="1662" y="317"/>
                    </a:lnTo>
                    <a:lnTo>
                      <a:pt x="1659" y="312"/>
                    </a:lnTo>
                    <a:lnTo>
                      <a:pt x="1652" y="306"/>
                    </a:lnTo>
                    <a:lnTo>
                      <a:pt x="1644" y="295"/>
                    </a:lnTo>
                    <a:lnTo>
                      <a:pt x="1642" y="287"/>
                    </a:lnTo>
                    <a:lnTo>
                      <a:pt x="1625" y="206"/>
                    </a:lnTo>
                    <a:lnTo>
                      <a:pt x="1624" y="183"/>
                    </a:lnTo>
                    <a:lnTo>
                      <a:pt x="1625" y="162"/>
                    </a:lnTo>
                    <a:lnTo>
                      <a:pt x="1629" y="135"/>
                    </a:lnTo>
                    <a:lnTo>
                      <a:pt x="1638" y="108"/>
                    </a:lnTo>
                    <a:lnTo>
                      <a:pt x="1642" y="105"/>
                    </a:lnTo>
                    <a:lnTo>
                      <a:pt x="1634" y="102"/>
                    </a:lnTo>
                    <a:lnTo>
                      <a:pt x="1630" y="99"/>
                    </a:lnTo>
                    <a:lnTo>
                      <a:pt x="1614" y="86"/>
                    </a:lnTo>
                    <a:lnTo>
                      <a:pt x="1607" y="78"/>
                    </a:lnTo>
                    <a:lnTo>
                      <a:pt x="1608" y="72"/>
                    </a:lnTo>
                    <a:lnTo>
                      <a:pt x="1607" y="69"/>
                    </a:lnTo>
                    <a:lnTo>
                      <a:pt x="1605" y="67"/>
                    </a:lnTo>
                    <a:lnTo>
                      <a:pt x="1598" y="65"/>
                    </a:lnTo>
                    <a:lnTo>
                      <a:pt x="1591" y="61"/>
                    </a:lnTo>
                    <a:lnTo>
                      <a:pt x="1588" y="55"/>
                    </a:lnTo>
                    <a:lnTo>
                      <a:pt x="1587" y="56"/>
                    </a:lnTo>
                    <a:lnTo>
                      <a:pt x="1578" y="52"/>
                    </a:lnTo>
                    <a:lnTo>
                      <a:pt x="1575" y="47"/>
                    </a:lnTo>
                    <a:lnTo>
                      <a:pt x="1572" y="40"/>
                    </a:lnTo>
                    <a:lnTo>
                      <a:pt x="1566" y="37"/>
                    </a:lnTo>
                    <a:lnTo>
                      <a:pt x="1557" y="35"/>
                    </a:lnTo>
                    <a:lnTo>
                      <a:pt x="1551" y="32"/>
                    </a:lnTo>
                    <a:lnTo>
                      <a:pt x="1546" y="26"/>
                    </a:lnTo>
                    <a:lnTo>
                      <a:pt x="1545" y="23"/>
                    </a:lnTo>
                    <a:lnTo>
                      <a:pt x="1542" y="11"/>
                    </a:lnTo>
                    <a:lnTo>
                      <a:pt x="1533" y="4"/>
                    </a:lnTo>
                    <a:lnTo>
                      <a:pt x="1531" y="0"/>
                    </a:lnTo>
                    <a:lnTo>
                      <a:pt x="647" y="64"/>
                    </a:lnTo>
                    <a:lnTo>
                      <a:pt x="183" y="89"/>
                    </a:lnTo>
                    <a:lnTo>
                      <a:pt x="1" y="98"/>
                    </a:lnTo>
                    <a:lnTo>
                      <a:pt x="0" y="103"/>
                    </a:lnTo>
                    <a:lnTo>
                      <a:pt x="2" y="111"/>
                    </a:lnTo>
                    <a:lnTo>
                      <a:pt x="3" y="112"/>
                    </a:lnTo>
                    <a:lnTo>
                      <a:pt x="8" y="113"/>
                    </a:lnTo>
                    <a:lnTo>
                      <a:pt x="22" y="118"/>
                    </a:lnTo>
                    <a:lnTo>
                      <a:pt x="30" y="125"/>
                    </a:lnTo>
                    <a:lnTo>
                      <a:pt x="31" y="135"/>
                    </a:lnTo>
                    <a:lnTo>
                      <a:pt x="30" y="141"/>
                    </a:lnTo>
                    <a:lnTo>
                      <a:pt x="31" y="145"/>
                    </a:lnTo>
                    <a:lnTo>
                      <a:pt x="33" y="151"/>
                    </a:lnTo>
                    <a:lnTo>
                      <a:pt x="41" y="159"/>
                    </a:lnTo>
                    <a:lnTo>
                      <a:pt x="45" y="172"/>
                    </a:lnTo>
                    <a:lnTo>
                      <a:pt x="45" y="181"/>
                    </a:lnTo>
                    <a:lnTo>
                      <a:pt x="46" y="184"/>
                    </a:lnTo>
                    <a:lnTo>
                      <a:pt x="53" y="194"/>
                    </a:lnTo>
                    <a:lnTo>
                      <a:pt x="61" y="213"/>
                    </a:lnTo>
                    <a:lnTo>
                      <a:pt x="56" y="222"/>
                    </a:lnTo>
                    <a:lnTo>
                      <a:pt x="57" y="222"/>
                    </a:lnTo>
                    <a:lnTo>
                      <a:pt x="68" y="221"/>
                    </a:lnTo>
                    <a:lnTo>
                      <a:pt x="79" y="229"/>
                    </a:lnTo>
                    <a:lnTo>
                      <a:pt x="90" y="246"/>
                    </a:lnTo>
                    <a:lnTo>
                      <a:pt x="93" y="247"/>
                    </a:lnTo>
                    <a:lnTo>
                      <a:pt x="107" y="248"/>
                    </a:lnTo>
                    <a:lnTo>
                      <a:pt x="116" y="251"/>
                    </a:lnTo>
                    <a:lnTo>
                      <a:pt x="124" y="260"/>
                    </a:lnTo>
                    <a:lnTo>
                      <a:pt x="123" y="273"/>
                    </a:lnTo>
                    <a:lnTo>
                      <a:pt x="119" y="280"/>
                    </a:lnTo>
                    <a:lnTo>
                      <a:pt x="127" y="289"/>
                    </a:lnTo>
                    <a:lnTo>
                      <a:pt x="133" y="298"/>
                    </a:lnTo>
                    <a:lnTo>
                      <a:pt x="136" y="305"/>
                    </a:lnTo>
                    <a:lnTo>
                      <a:pt x="150" y="319"/>
                    </a:lnTo>
                    <a:lnTo>
                      <a:pt x="151" y="322"/>
                    </a:lnTo>
                    <a:lnTo>
                      <a:pt x="150" y="330"/>
                    </a:lnTo>
                    <a:lnTo>
                      <a:pt x="146" y="339"/>
                    </a:lnTo>
                    <a:lnTo>
                      <a:pt x="145" y="349"/>
                    </a:lnTo>
                    <a:lnTo>
                      <a:pt x="146" y="353"/>
                    </a:lnTo>
                    <a:lnTo>
                      <a:pt x="147" y="355"/>
                    </a:lnTo>
                    <a:lnTo>
                      <a:pt x="164" y="358"/>
                    </a:lnTo>
                    <a:lnTo>
                      <a:pt x="171" y="361"/>
                    </a:lnTo>
                    <a:lnTo>
                      <a:pt x="181" y="369"/>
                    </a:lnTo>
                    <a:lnTo>
                      <a:pt x="181" y="369"/>
                    </a:lnTo>
                    <a:lnTo>
                      <a:pt x="206" y="390"/>
                    </a:lnTo>
                    <a:lnTo>
                      <a:pt x="212" y="397"/>
                    </a:lnTo>
                    <a:lnTo>
                      <a:pt x="224" y="400"/>
                    </a:lnTo>
                    <a:lnTo>
                      <a:pt x="230" y="408"/>
                    </a:lnTo>
                    <a:lnTo>
                      <a:pt x="233" y="414"/>
                    </a:lnTo>
                    <a:lnTo>
                      <a:pt x="234" y="414"/>
                    </a:lnTo>
                    <a:lnTo>
                      <a:pt x="241" y="415"/>
                    </a:lnTo>
                    <a:lnTo>
                      <a:pt x="249" y="417"/>
                    </a:lnTo>
                    <a:lnTo>
                      <a:pt x="254" y="420"/>
                    </a:lnTo>
                    <a:lnTo>
                      <a:pt x="265" y="432"/>
                    </a:lnTo>
                    <a:lnTo>
                      <a:pt x="269" y="434"/>
                    </a:lnTo>
                    <a:lnTo>
                      <a:pt x="274" y="432"/>
                    </a:lnTo>
                    <a:lnTo>
                      <a:pt x="280" y="427"/>
                    </a:lnTo>
                    <a:lnTo>
                      <a:pt x="291" y="417"/>
                    </a:lnTo>
                    <a:lnTo>
                      <a:pt x="300" y="412"/>
                    </a:lnTo>
                    <a:lnTo>
                      <a:pt x="307" y="410"/>
                    </a:lnTo>
                    <a:lnTo>
                      <a:pt x="319" y="409"/>
                    </a:lnTo>
                    <a:lnTo>
                      <a:pt x="329" y="414"/>
                    </a:lnTo>
                    <a:lnTo>
                      <a:pt x="334" y="425"/>
                    </a:lnTo>
                    <a:lnTo>
                      <a:pt x="334" y="434"/>
                    </a:lnTo>
                    <a:lnTo>
                      <a:pt x="332" y="436"/>
                    </a:lnTo>
                    <a:lnTo>
                      <a:pt x="334" y="437"/>
                    </a:lnTo>
                    <a:lnTo>
                      <a:pt x="352" y="448"/>
                    </a:lnTo>
                    <a:lnTo>
                      <a:pt x="358" y="455"/>
                    </a:lnTo>
                    <a:lnTo>
                      <a:pt x="356" y="477"/>
                    </a:lnTo>
                    <a:lnTo>
                      <a:pt x="357" y="480"/>
                    </a:lnTo>
                    <a:lnTo>
                      <a:pt x="363" y="489"/>
                    </a:lnTo>
                    <a:lnTo>
                      <a:pt x="363" y="500"/>
                    </a:lnTo>
                    <a:lnTo>
                      <a:pt x="352" y="511"/>
                    </a:lnTo>
                    <a:lnTo>
                      <a:pt x="340" y="511"/>
                    </a:lnTo>
                    <a:lnTo>
                      <a:pt x="324" y="507"/>
                    </a:lnTo>
                    <a:lnTo>
                      <a:pt x="324" y="507"/>
                    </a:lnTo>
                    <a:lnTo>
                      <a:pt x="323" y="511"/>
                    </a:lnTo>
                    <a:lnTo>
                      <a:pt x="323" y="524"/>
                    </a:lnTo>
                    <a:lnTo>
                      <a:pt x="317" y="531"/>
                    </a:lnTo>
                    <a:lnTo>
                      <a:pt x="310" y="535"/>
                    </a:lnTo>
                    <a:lnTo>
                      <a:pt x="300" y="547"/>
                    </a:lnTo>
                    <a:lnTo>
                      <a:pt x="295" y="553"/>
                    </a:lnTo>
                    <a:lnTo>
                      <a:pt x="294" y="559"/>
                    </a:lnTo>
                    <a:lnTo>
                      <a:pt x="295" y="568"/>
                    </a:lnTo>
                    <a:lnTo>
                      <a:pt x="294" y="575"/>
                    </a:lnTo>
                    <a:lnTo>
                      <a:pt x="292" y="584"/>
                    </a:lnTo>
                    <a:lnTo>
                      <a:pt x="284" y="590"/>
                    </a:lnTo>
                    <a:lnTo>
                      <a:pt x="276" y="590"/>
                    </a:lnTo>
                    <a:lnTo>
                      <a:pt x="276" y="593"/>
                    </a:lnTo>
                    <a:lnTo>
                      <a:pt x="279" y="600"/>
                    </a:lnTo>
                    <a:lnTo>
                      <a:pt x="284" y="605"/>
                    </a:lnTo>
                    <a:lnTo>
                      <a:pt x="292" y="608"/>
                    </a:lnTo>
                    <a:lnTo>
                      <a:pt x="310" y="636"/>
                    </a:lnTo>
                    <a:lnTo>
                      <a:pt x="316" y="638"/>
                    </a:lnTo>
                    <a:lnTo>
                      <a:pt x="336" y="650"/>
                    </a:lnTo>
                    <a:lnTo>
                      <a:pt x="339" y="655"/>
                    </a:lnTo>
                    <a:lnTo>
                      <a:pt x="341" y="662"/>
                    </a:lnTo>
                    <a:lnTo>
                      <a:pt x="364" y="666"/>
                    </a:lnTo>
                    <a:lnTo>
                      <a:pt x="358" y="682"/>
                    </a:lnTo>
                    <a:lnTo>
                      <a:pt x="362" y="698"/>
                    </a:lnTo>
                    <a:lnTo>
                      <a:pt x="370" y="714"/>
                    </a:lnTo>
                    <a:lnTo>
                      <a:pt x="383" y="723"/>
                    </a:lnTo>
                    <a:lnTo>
                      <a:pt x="389" y="729"/>
                    </a:lnTo>
                    <a:lnTo>
                      <a:pt x="391" y="748"/>
                    </a:lnTo>
                    <a:lnTo>
                      <a:pt x="395" y="750"/>
                    </a:lnTo>
                    <a:lnTo>
                      <a:pt x="404" y="753"/>
                    </a:lnTo>
                    <a:lnTo>
                      <a:pt x="422" y="763"/>
                    </a:lnTo>
                    <a:lnTo>
                      <a:pt x="427" y="765"/>
                    </a:lnTo>
                    <a:lnTo>
                      <a:pt x="437" y="764"/>
                    </a:lnTo>
                    <a:lnTo>
                      <a:pt x="444" y="764"/>
                    </a:lnTo>
                    <a:lnTo>
                      <a:pt x="448" y="763"/>
                    </a:lnTo>
                    <a:lnTo>
                      <a:pt x="454" y="765"/>
                    </a:lnTo>
                    <a:lnTo>
                      <a:pt x="459" y="769"/>
                    </a:lnTo>
                    <a:lnTo>
                      <a:pt x="460" y="770"/>
                    </a:lnTo>
                    <a:lnTo>
                      <a:pt x="466" y="771"/>
                    </a:lnTo>
                    <a:lnTo>
                      <a:pt x="477" y="775"/>
                    </a:lnTo>
                    <a:lnTo>
                      <a:pt x="479" y="787"/>
                    </a:lnTo>
                    <a:lnTo>
                      <a:pt x="475" y="792"/>
                    </a:lnTo>
                    <a:lnTo>
                      <a:pt x="477" y="798"/>
                    </a:lnTo>
                    <a:lnTo>
                      <a:pt x="528" y="1849"/>
                    </a:lnTo>
                    <a:lnTo>
                      <a:pt x="528" y="1849"/>
                    </a:lnTo>
                    <a:lnTo>
                      <a:pt x="539" y="2079"/>
                    </a:lnTo>
                    <a:lnTo>
                      <a:pt x="970" y="2056"/>
                    </a:lnTo>
                    <a:lnTo>
                      <a:pt x="1519" y="2021"/>
                    </a:lnTo>
                    <a:lnTo>
                      <a:pt x="2067" y="1979"/>
                    </a:lnTo>
                    <a:lnTo>
                      <a:pt x="2318" y="1957"/>
                    </a:lnTo>
                    <a:lnTo>
                      <a:pt x="2320" y="1961"/>
                    </a:lnTo>
                    <a:lnTo>
                      <a:pt x="2315" y="1967"/>
                    </a:lnTo>
                    <a:lnTo>
                      <a:pt x="2322" y="1963"/>
                    </a:lnTo>
                    <a:lnTo>
                      <a:pt x="2324" y="1966"/>
                    </a:lnTo>
                    <a:lnTo>
                      <a:pt x="2330" y="1978"/>
                    </a:lnTo>
                    <a:lnTo>
                      <a:pt x="2331" y="1978"/>
                    </a:lnTo>
                    <a:lnTo>
                      <a:pt x="2336" y="1982"/>
                    </a:lnTo>
                    <a:lnTo>
                      <a:pt x="2338" y="1988"/>
                    </a:lnTo>
                    <a:lnTo>
                      <a:pt x="2341" y="2001"/>
                    </a:lnTo>
                    <a:lnTo>
                      <a:pt x="2359" y="2011"/>
                    </a:lnTo>
                    <a:lnTo>
                      <a:pt x="2368" y="2024"/>
                    </a:lnTo>
                    <a:lnTo>
                      <a:pt x="2368" y="2032"/>
                    </a:lnTo>
                    <a:lnTo>
                      <a:pt x="2366" y="2045"/>
                    </a:lnTo>
                    <a:lnTo>
                      <a:pt x="2366" y="2047"/>
                    </a:lnTo>
                    <a:lnTo>
                      <a:pt x="2369" y="2064"/>
                    </a:lnTo>
                    <a:lnTo>
                      <a:pt x="2366" y="2076"/>
                    </a:lnTo>
                    <a:lnTo>
                      <a:pt x="2360" y="2083"/>
                    </a:lnTo>
                    <a:lnTo>
                      <a:pt x="2357" y="2085"/>
                    </a:lnTo>
                    <a:lnTo>
                      <a:pt x="2348" y="2089"/>
                    </a:lnTo>
                    <a:lnTo>
                      <a:pt x="2346" y="2103"/>
                    </a:lnTo>
                    <a:lnTo>
                      <a:pt x="2342" y="2111"/>
                    </a:lnTo>
                    <a:lnTo>
                      <a:pt x="2340" y="2112"/>
                    </a:lnTo>
                    <a:lnTo>
                      <a:pt x="2326" y="2121"/>
                    </a:lnTo>
                    <a:lnTo>
                      <a:pt x="2307" y="2133"/>
                    </a:lnTo>
                    <a:lnTo>
                      <a:pt x="2306" y="2140"/>
                    </a:lnTo>
                    <a:lnTo>
                      <a:pt x="2306" y="2142"/>
                    </a:lnTo>
                    <a:lnTo>
                      <a:pt x="2302" y="2154"/>
                    </a:lnTo>
                    <a:lnTo>
                      <a:pt x="2293" y="2160"/>
                    </a:lnTo>
                    <a:lnTo>
                      <a:pt x="2282" y="2165"/>
                    </a:lnTo>
                    <a:lnTo>
                      <a:pt x="2281" y="2168"/>
                    </a:lnTo>
                    <a:lnTo>
                      <a:pt x="2276" y="2175"/>
                    </a:lnTo>
                    <a:lnTo>
                      <a:pt x="2268" y="2192"/>
                    </a:lnTo>
                    <a:lnTo>
                      <a:pt x="2257" y="2217"/>
                    </a:lnTo>
                    <a:lnTo>
                      <a:pt x="2504" y="2188"/>
                    </a:lnTo>
                    <a:lnTo>
                      <a:pt x="2506" y="2174"/>
                    </a:lnTo>
                    <a:lnTo>
                      <a:pt x="2516" y="2154"/>
                    </a:lnTo>
                    <a:lnTo>
                      <a:pt x="2518" y="2144"/>
                    </a:lnTo>
                    <a:lnTo>
                      <a:pt x="2522" y="2137"/>
                    </a:lnTo>
                    <a:lnTo>
                      <a:pt x="2528" y="2132"/>
                    </a:lnTo>
                    <a:lnTo>
                      <a:pt x="2540" y="2125"/>
                    </a:lnTo>
                    <a:lnTo>
                      <a:pt x="2541" y="2123"/>
                    </a:lnTo>
                    <a:lnTo>
                      <a:pt x="2530" y="2107"/>
                    </a:lnTo>
                    <a:lnTo>
                      <a:pt x="2499" y="2070"/>
                    </a:lnTo>
                    <a:lnTo>
                      <a:pt x="2518" y="2062"/>
                    </a:lnTo>
                    <a:lnTo>
                      <a:pt x="2553" y="2057"/>
                    </a:lnTo>
                    <a:lnTo>
                      <a:pt x="2546" y="2055"/>
                    </a:lnTo>
                    <a:lnTo>
                      <a:pt x="2537" y="2047"/>
                    </a:lnTo>
                    <a:lnTo>
                      <a:pt x="2528" y="2034"/>
                    </a:lnTo>
                    <a:lnTo>
                      <a:pt x="2525" y="2020"/>
                    </a:lnTo>
                    <a:lnTo>
                      <a:pt x="2539" y="2011"/>
                    </a:lnTo>
                    <a:lnTo>
                      <a:pt x="2551" y="2010"/>
                    </a:lnTo>
                    <a:lnTo>
                      <a:pt x="2558" y="2009"/>
                    </a:lnTo>
                    <a:lnTo>
                      <a:pt x="2561" y="2006"/>
                    </a:lnTo>
                    <a:lnTo>
                      <a:pt x="2563" y="1999"/>
                    </a:lnTo>
                    <a:lnTo>
                      <a:pt x="2562" y="1991"/>
                    </a:lnTo>
                    <a:lnTo>
                      <a:pt x="2551" y="1969"/>
                    </a:lnTo>
                    <a:lnTo>
                      <a:pt x="2550" y="1961"/>
                    </a:lnTo>
                    <a:lnTo>
                      <a:pt x="2552" y="1953"/>
                    </a:lnTo>
                    <a:lnTo>
                      <a:pt x="2550" y="1950"/>
                    </a:lnTo>
                    <a:lnTo>
                      <a:pt x="2545" y="1945"/>
                    </a:lnTo>
                    <a:lnTo>
                      <a:pt x="2538" y="1935"/>
                    </a:lnTo>
                    <a:lnTo>
                      <a:pt x="2540" y="1910"/>
                    </a:lnTo>
                    <a:lnTo>
                      <a:pt x="2560" y="1900"/>
                    </a:lnTo>
                    <a:lnTo>
                      <a:pt x="2581" y="1908"/>
                    </a:lnTo>
                    <a:lnTo>
                      <a:pt x="2590" y="1933"/>
                    </a:lnTo>
                    <a:lnTo>
                      <a:pt x="2587" y="1947"/>
                    </a:lnTo>
                  </a:path>
                </a:pathLst>
              </a:custGeom>
              <a:solidFill>
                <a:schemeClr val="accent2"/>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32" name="Freeform 209">
                <a:extLst>
                  <a:ext uri="{FF2B5EF4-FFF2-40B4-BE49-F238E27FC236}">
                    <a16:creationId xmlns:a16="http://schemas.microsoft.com/office/drawing/2014/main" id="{AFE25630-B65A-4A35-A0E5-836D57BF8366}"/>
                  </a:ext>
                </a:extLst>
              </p:cNvPr>
              <p:cNvSpPr>
                <a:spLocks noChangeArrowheads="1"/>
              </p:cNvSpPr>
              <p:nvPr/>
            </p:nvSpPr>
            <p:spPr bwMode="auto">
              <a:xfrm>
                <a:off x="6400688" y="1601549"/>
                <a:ext cx="623234" cy="658551"/>
              </a:xfrm>
              <a:custGeom>
                <a:avLst/>
                <a:gdLst>
                  <a:gd name="T0" fmla="*/ 49 w 2646"/>
                  <a:gd name="T1" fmla="*/ 350 h 2794"/>
                  <a:gd name="T2" fmla="*/ 37 w 2646"/>
                  <a:gd name="T3" fmla="*/ 478 h 2794"/>
                  <a:gd name="T4" fmla="*/ 53 w 2646"/>
                  <a:gd name="T5" fmla="*/ 607 h 2794"/>
                  <a:gd name="T6" fmla="*/ 99 w 2646"/>
                  <a:gd name="T7" fmla="*/ 735 h 2794"/>
                  <a:gd name="T8" fmla="*/ 136 w 2646"/>
                  <a:gd name="T9" fmla="*/ 820 h 2794"/>
                  <a:gd name="T10" fmla="*/ 146 w 2646"/>
                  <a:gd name="T11" fmla="*/ 878 h 2794"/>
                  <a:gd name="T12" fmla="*/ 154 w 2646"/>
                  <a:gd name="T13" fmla="*/ 1003 h 2794"/>
                  <a:gd name="T14" fmla="*/ 166 w 2646"/>
                  <a:gd name="T15" fmla="*/ 1082 h 2794"/>
                  <a:gd name="T16" fmla="*/ 191 w 2646"/>
                  <a:gd name="T17" fmla="*/ 1162 h 2794"/>
                  <a:gd name="T18" fmla="*/ 184 w 2646"/>
                  <a:gd name="T19" fmla="*/ 1245 h 2794"/>
                  <a:gd name="T20" fmla="*/ 200 w 2646"/>
                  <a:gd name="T21" fmla="*/ 1324 h 2794"/>
                  <a:gd name="T22" fmla="*/ 215 w 2646"/>
                  <a:gd name="T23" fmla="*/ 1391 h 2794"/>
                  <a:gd name="T24" fmla="*/ 271 w 2646"/>
                  <a:gd name="T25" fmla="*/ 1515 h 2794"/>
                  <a:gd name="T26" fmla="*/ 278 w 2646"/>
                  <a:gd name="T27" fmla="*/ 1628 h 2794"/>
                  <a:gd name="T28" fmla="*/ 231 w 2646"/>
                  <a:gd name="T29" fmla="*/ 1737 h 2794"/>
                  <a:gd name="T30" fmla="*/ 198 w 2646"/>
                  <a:gd name="T31" fmla="*/ 1819 h 2794"/>
                  <a:gd name="T32" fmla="*/ 289 w 2646"/>
                  <a:gd name="T33" fmla="*/ 1891 h 2794"/>
                  <a:gd name="T34" fmla="*/ 354 w 2646"/>
                  <a:gd name="T35" fmla="*/ 2793 h 2794"/>
                  <a:gd name="T36" fmla="*/ 1785 w 2646"/>
                  <a:gd name="T37" fmla="*/ 2721 h 2794"/>
                  <a:gd name="T38" fmla="*/ 2254 w 2646"/>
                  <a:gd name="T39" fmla="*/ 2632 h 2794"/>
                  <a:gd name="T40" fmla="*/ 2235 w 2646"/>
                  <a:gd name="T41" fmla="*/ 2547 h 2794"/>
                  <a:gd name="T42" fmla="*/ 2198 w 2646"/>
                  <a:gd name="T43" fmla="*/ 2482 h 2794"/>
                  <a:gd name="T44" fmla="*/ 2103 w 2646"/>
                  <a:gd name="T45" fmla="*/ 2441 h 2794"/>
                  <a:gd name="T46" fmla="*/ 1973 w 2646"/>
                  <a:gd name="T47" fmla="*/ 2317 h 2794"/>
                  <a:gd name="T48" fmla="*/ 1826 w 2646"/>
                  <a:gd name="T49" fmla="*/ 2231 h 2794"/>
                  <a:gd name="T50" fmla="*/ 1710 w 2646"/>
                  <a:gd name="T51" fmla="*/ 2183 h 2794"/>
                  <a:gd name="T52" fmla="*/ 1650 w 2646"/>
                  <a:gd name="T53" fmla="*/ 2065 h 2794"/>
                  <a:gd name="T54" fmla="*/ 1645 w 2646"/>
                  <a:gd name="T55" fmla="*/ 1964 h 2794"/>
                  <a:gd name="T56" fmla="*/ 1645 w 2646"/>
                  <a:gd name="T57" fmla="*/ 1906 h 2794"/>
                  <a:gd name="T58" fmla="*/ 1674 w 2646"/>
                  <a:gd name="T59" fmla="*/ 1812 h 2794"/>
                  <a:gd name="T60" fmla="*/ 1642 w 2646"/>
                  <a:gd name="T61" fmla="*/ 1751 h 2794"/>
                  <a:gd name="T62" fmla="*/ 1619 w 2646"/>
                  <a:gd name="T63" fmla="*/ 1636 h 2794"/>
                  <a:gd name="T64" fmla="*/ 1687 w 2646"/>
                  <a:gd name="T65" fmla="*/ 1546 h 2794"/>
                  <a:gd name="T66" fmla="*/ 1737 w 2646"/>
                  <a:gd name="T67" fmla="*/ 1509 h 2794"/>
                  <a:gd name="T68" fmla="*/ 1777 w 2646"/>
                  <a:gd name="T69" fmla="*/ 1483 h 2794"/>
                  <a:gd name="T70" fmla="*/ 1801 w 2646"/>
                  <a:gd name="T71" fmla="*/ 1179 h 2794"/>
                  <a:gd name="T72" fmla="*/ 1883 w 2646"/>
                  <a:gd name="T73" fmla="*/ 1091 h 2794"/>
                  <a:gd name="T74" fmla="*/ 1986 w 2646"/>
                  <a:gd name="T75" fmla="*/ 1001 h 2794"/>
                  <a:gd name="T76" fmla="*/ 2215 w 2646"/>
                  <a:gd name="T77" fmla="*/ 762 h 2794"/>
                  <a:gd name="T78" fmla="*/ 2621 w 2646"/>
                  <a:gd name="T79" fmla="*/ 528 h 2794"/>
                  <a:gd name="T80" fmla="*/ 2609 w 2646"/>
                  <a:gd name="T81" fmla="*/ 503 h 2794"/>
                  <a:gd name="T82" fmla="*/ 2498 w 2646"/>
                  <a:gd name="T83" fmla="*/ 472 h 2794"/>
                  <a:gd name="T84" fmla="*/ 2340 w 2646"/>
                  <a:gd name="T85" fmla="*/ 496 h 2794"/>
                  <a:gd name="T86" fmla="*/ 2242 w 2646"/>
                  <a:gd name="T87" fmla="*/ 481 h 2794"/>
                  <a:gd name="T88" fmla="*/ 2217 w 2646"/>
                  <a:gd name="T89" fmla="*/ 435 h 2794"/>
                  <a:gd name="T90" fmla="*/ 2056 w 2646"/>
                  <a:gd name="T91" fmla="*/ 531 h 2794"/>
                  <a:gd name="T92" fmla="*/ 1970 w 2646"/>
                  <a:gd name="T93" fmla="*/ 522 h 2794"/>
                  <a:gd name="T94" fmla="*/ 1907 w 2646"/>
                  <a:gd name="T95" fmla="*/ 481 h 2794"/>
                  <a:gd name="T96" fmla="*/ 1805 w 2646"/>
                  <a:gd name="T97" fmla="*/ 423 h 2794"/>
                  <a:gd name="T98" fmla="*/ 1727 w 2646"/>
                  <a:gd name="T99" fmla="*/ 437 h 2794"/>
                  <a:gd name="T100" fmla="*/ 1685 w 2646"/>
                  <a:gd name="T101" fmla="*/ 471 h 2794"/>
                  <a:gd name="T102" fmla="*/ 1643 w 2646"/>
                  <a:gd name="T103" fmla="*/ 382 h 2794"/>
                  <a:gd name="T104" fmla="*/ 1574 w 2646"/>
                  <a:gd name="T105" fmla="*/ 346 h 2794"/>
                  <a:gd name="T106" fmla="*/ 1376 w 2646"/>
                  <a:gd name="T107" fmla="*/ 308 h 2794"/>
                  <a:gd name="T108" fmla="*/ 1274 w 2646"/>
                  <a:gd name="T109" fmla="*/ 357 h 2794"/>
                  <a:gd name="T110" fmla="*/ 1159 w 2646"/>
                  <a:gd name="T111" fmla="*/ 318 h 2794"/>
                  <a:gd name="T112" fmla="*/ 951 w 2646"/>
                  <a:gd name="T113" fmla="*/ 299 h 2794"/>
                  <a:gd name="T114" fmla="*/ 857 w 2646"/>
                  <a:gd name="T115" fmla="*/ 196 h 2794"/>
                  <a:gd name="T116" fmla="*/ 808 w 2646"/>
                  <a:gd name="T117" fmla="*/ 22 h 2794"/>
                  <a:gd name="T118" fmla="*/ 715 w 2646"/>
                  <a:gd name="T119" fmla="*/ 155 h 2794"/>
                  <a:gd name="T120" fmla="*/ 8 w 2646"/>
                  <a:gd name="T121" fmla="*/ 220 h 27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46" h="2794">
                    <a:moveTo>
                      <a:pt x="11" y="232"/>
                    </a:moveTo>
                    <a:lnTo>
                      <a:pt x="16" y="240"/>
                    </a:lnTo>
                    <a:lnTo>
                      <a:pt x="19" y="258"/>
                    </a:lnTo>
                    <a:lnTo>
                      <a:pt x="30" y="284"/>
                    </a:lnTo>
                    <a:lnTo>
                      <a:pt x="33" y="302"/>
                    </a:lnTo>
                    <a:lnTo>
                      <a:pt x="45" y="325"/>
                    </a:lnTo>
                    <a:lnTo>
                      <a:pt x="49" y="350"/>
                    </a:lnTo>
                    <a:lnTo>
                      <a:pt x="41" y="370"/>
                    </a:lnTo>
                    <a:lnTo>
                      <a:pt x="32" y="387"/>
                    </a:lnTo>
                    <a:lnTo>
                      <a:pt x="30" y="403"/>
                    </a:lnTo>
                    <a:lnTo>
                      <a:pt x="39" y="429"/>
                    </a:lnTo>
                    <a:lnTo>
                      <a:pt x="43" y="460"/>
                    </a:lnTo>
                    <a:lnTo>
                      <a:pt x="42" y="466"/>
                    </a:lnTo>
                    <a:lnTo>
                      <a:pt x="37" y="478"/>
                    </a:lnTo>
                    <a:lnTo>
                      <a:pt x="43" y="507"/>
                    </a:lnTo>
                    <a:lnTo>
                      <a:pt x="45" y="512"/>
                    </a:lnTo>
                    <a:lnTo>
                      <a:pt x="48" y="522"/>
                    </a:lnTo>
                    <a:lnTo>
                      <a:pt x="43" y="557"/>
                    </a:lnTo>
                    <a:lnTo>
                      <a:pt x="44" y="575"/>
                    </a:lnTo>
                    <a:lnTo>
                      <a:pt x="47" y="592"/>
                    </a:lnTo>
                    <a:lnTo>
                      <a:pt x="53" y="607"/>
                    </a:lnTo>
                    <a:lnTo>
                      <a:pt x="69" y="641"/>
                    </a:lnTo>
                    <a:lnTo>
                      <a:pt x="74" y="659"/>
                    </a:lnTo>
                    <a:lnTo>
                      <a:pt x="79" y="673"/>
                    </a:lnTo>
                    <a:lnTo>
                      <a:pt x="94" y="688"/>
                    </a:lnTo>
                    <a:lnTo>
                      <a:pt x="88" y="703"/>
                    </a:lnTo>
                    <a:lnTo>
                      <a:pt x="89" y="710"/>
                    </a:lnTo>
                    <a:lnTo>
                      <a:pt x="99" y="735"/>
                    </a:lnTo>
                    <a:lnTo>
                      <a:pt x="100" y="741"/>
                    </a:lnTo>
                    <a:lnTo>
                      <a:pt x="102" y="744"/>
                    </a:lnTo>
                    <a:lnTo>
                      <a:pt x="111" y="754"/>
                    </a:lnTo>
                    <a:lnTo>
                      <a:pt x="114" y="760"/>
                    </a:lnTo>
                    <a:lnTo>
                      <a:pt x="119" y="778"/>
                    </a:lnTo>
                    <a:lnTo>
                      <a:pt x="133" y="804"/>
                    </a:lnTo>
                    <a:lnTo>
                      <a:pt x="136" y="820"/>
                    </a:lnTo>
                    <a:lnTo>
                      <a:pt x="139" y="829"/>
                    </a:lnTo>
                    <a:lnTo>
                      <a:pt x="147" y="838"/>
                    </a:lnTo>
                    <a:lnTo>
                      <a:pt x="148" y="845"/>
                    </a:lnTo>
                    <a:lnTo>
                      <a:pt x="145" y="852"/>
                    </a:lnTo>
                    <a:lnTo>
                      <a:pt x="146" y="862"/>
                    </a:lnTo>
                    <a:lnTo>
                      <a:pt x="146" y="872"/>
                    </a:lnTo>
                    <a:lnTo>
                      <a:pt x="146" y="878"/>
                    </a:lnTo>
                    <a:lnTo>
                      <a:pt x="150" y="887"/>
                    </a:lnTo>
                    <a:lnTo>
                      <a:pt x="150" y="895"/>
                    </a:lnTo>
                    <a:lnTo>
                      <a:pt x="145" y="921"/>
                    </a:lnTo>
                    <a:lnTo>
                      <a:pt x="145" y="926"/>
                    </a:lnTo>
                    <a:lnTo>
                      <a:pt x="153" y="936"/>
                    </a:lnTo>
                    <a:lnTo>
                      <a:pt x="155" y="943"/>
                    </a:lnTo>
                    <a:lnTo>
                      <a:pt x="154" y="1003"/>
                    </a:lnTo>
                    <a:lnTo>
                      <a:pt x="156" y="1013"/>
                    </a:lnTo>
                    <a:lnTo>
                      <a:pt x="161" y="1035"/>
                    </a:lnTo>
                    <a:lnTo>
                      <a:pt x="163" y="1046"/>
                    </a:lnTo>
                    <a:lnTo>
                      <a:pt x="163" y="1051"/>
                    </a:lnTo>
                    <a:lnTo>
                      <a:pt x="161" y="1060"/>
                    </a:lnTo>
                    <a:lnTo>
                      <a:pt x="161" y="1064"/>
                    </a:lnTo>
                    <a:lnTo>
                      <a:pt x="166" y="1082"/>
                    </a:lnTo>
                    <a:lnTo>
                      <a:pt x="167" y="1093"/>
                    </a:lnTo>
                    <a:lnTo>
                      <a:pt x="165" y="1125"/>
                    </a:lnTo>
                    <a:lnTo>
                      <a:pt x="168" y="1133"/>
                    </a:lnTo>
                    <a:lnTo>
                      <a:pt x="173" y="1141"/>
                    </a:lnTo>
                    <a:lnTo>
                      <a:pt x="176" y="1148"/>
                    </a:lnTo>
                    <a:lnTo>
                      <a:pt x="189" y="1156"/>
                    </a:lnTo>
                    <a:lnTo>
                      <a:pt x="191" y="1162"/>
                    </a:lnTo>
                    <a:lnTo>
                      <a:pt x="186" y="1180"/>
                    </a:lnTo>
                    <a:lnTo>
                      <a:pt x="182" y="1187"/>
                    </a:lnTo>
                    <a:lnTo>
                      <a:pt x="183" y="1202"/>
                    </a:lnTo>
                    <a:lnTo>
                      <a:pt x="182" y="1208"/>
                    </a:lnTo>
                    <a:lnTo>
                      <a:pt x="178" y="1223"/>
                    </a:lnTo>
                    <a:lnTo>
                      <a:pt x="179" y="1230"/>
                    </a:lnTo>
                    <a:lnTo>
                      <a:pt x="184" y="1245"/>
                    </a:lnTo>
                    <a:lnTo>
                      <a:pt x="186" y="1257"/>
                    </a:lnTo>
                    <a:lnTo>
                      <a:pt x="185" y="1270"/>
                    </a:lnTo>
                    <a:lnTo>
                      <a:pt x="181" y="1286"/>
                    </a:lnTo>
                    <a:lnTo>
                      <a:pt x="182" y="1293"/>
                    </a:lnTo>
                    <a:lnTo>
                      <a:pt x="185" y="1299"/>
                    </a:lnTo>
                    <a:lnTo>
                      <a:pt x="198" y="1315"/>
                    </a:lnTo>
                    <a:lnTo>
                      <a:pt x="200" y="1324"/>
                    </a:lnTo>
                    <a:lnTo>
                      <a:pt x="204" y="1354"/>
                    </a:lnTo>
                    <a:lnTo>
                      <a:pt x="202" y="1362"/>
                    </a:lnTo>
                    <a:lnTo>
                      <a:pt x="202" y="1363"/>
                    </a:lnTo>
                    <a:lnTo>
                      <a:pt x="207" y="1367"/>
                    </a:lnTo>
                    <a:lnTo>
                      <a:pt x="212" y="1375"/>
                    </a:lnTo>
                    <a:lnTo>
                      <a:pt x="213" y="1387"/>
                    </a:lnTo>
                    <a:lnTo>
                      <a:pt x="215" y="1391"/>
                    </a:lnTo>
                    <a:lnTo>
                      <a:pt x="236" y="1420"/>
                    </a:lnTo>
                    <a:lnTo>
                      <a:pt x="248" y="1432"/>
                    </a:lnTo>
                    <a:lnTo>
                      <a:pt x="255" y="1444"/>
                    </a:lnTo>
                    <a:lnTo>
                      <a:pt x="258" y="1456"/>
                    </a:lnTo>
                    <a:lnTo>
                      <a:pt x="258" y="1486"/>
                    </a:lnTo>
                    <a:lnTo>
                      <a:pt x="261" y="1501"/>
                    </a:lnTo>
                    <a:lnTo>
                      <a:pt x="271" y="1515"/>
                    </a:lnTo>
                    <a:lnTo>
                      <a:pt x="272" y="1532"/>
                    </a:lnTo>
                    <a:lnTo>
                      <a:pt x="275" y="1549"/>
                    </a:lnTo>
                    <a:lnTo>
                      <a:pt x="275" y="1556"/>
                    </a:lnTo>
                    <a:lnTo>
                      <a:pt x="273" y="1571"/>
                    </a:lnTo>
                    <a:lnTo>
                      <a:pt x="269" y="1582"/>
                    </a:lnTo>
                    <a:lnTo>
                      <a:pt x="269" y="1592"/>
                    </a:lnTo>
                    <a:lnTo>
                      <a:pt x="278" y="1628"/>
                    </a:lnTo>
                    <a:lnTo>
                      <a:pt x="272" y="1642"/>
                    </a:lnTo>
                    <a:lnTo>
                      <a:pt x="270" y="1669"/>
                    </a:lnTo>
                    <a:lnTo>
                      <a:pt x="268" y="1679"/>
                    </a:lnTo>
                    <a:lnTo>
                      <a:pt x="260" y="1694"/>
                    </a:lnTo>
                    <a:lnTo>
                      <a:pt x="248" y="1720"/>
                    </a:lnTo>
                    <a:lnTo>
                      <a:pt x="241" y="1729"/>
                    </a:lnTo>
                    <a:lnTo>
                      <a:pt x="231" y="1737"/>
                    </a:lnTo>
                    <a:lnTo>
                      <a:pt x="202" y="1755"/>
                    </a:lnTo>
                    <a:lnTo>
                      <a:pt x="193" y="1765"/>
                    </a:lnTo>
                    <a:lnTo>
                      <a:pt x="177" y="1778"/>
                    </a:lnTo>
                    <a:lnTo>
                      <a:pt x="173" y="1786"/>
                    </a:lnTo>
                    <a:lnTo>
                      <a:pt x="172" y="1792"/>
                    </a:lnTo>
                    <a:lnTo>
                      <a:pt x="180" y="1801"/>
                    </a:lnTo>
                    <a:lnTo>
                      <a:pt x="198" y="1819"/>
                    </a:lnTo>
                    <a:lnTo>
                      <a:pt x="206" y="1831"/>
                    </a:lnTo>
                    <a:lnTo>
                      <a:pt x="221" y="1861"/>
                    </a:lnTo>
                    <a:lnTo>
                      <a:pt x="228" y="1873"/>
                    </a:lnTo>
                    <a:lnTo>
                      <a:pt x="233" y="1876"/>
                    </a:lnTo>
                    <a:lnTo>
                      <a:pt x="259" y="1878"/>
                    </a:lnTo>
                    <a:lnTo>
                      <a:pt x="279" y="1884"/>
                    </a:lnTo>
                    <a:lnTo>
                      <a:pt x="289" y="1891"/>
                    </a:lnTo>
                    <a:lnTo>
                      <a:pt x="295" y="1896"/>
                    </a:lnTo>
                    <a:lnTo>
                      <a:pt x="308" y="1907"/>
                    </a:lnTo>
                    <a:lnTo>
                      <a:pt x="321" y="1929"/>
                    </a:lnTo>
                    <a:lnTo>
                      <a:pt x="324" y="1931"/>
                    </a:lnTo>
                    <a:lnTo>
                      <a:pt x="325" y="1954"/>
                    </a:lnTo>
                    <a:lnTo>
                      <a:pt x="352" y="2793"/>
                    </a:lnTo>
                    <a:lnTo>
                      <a:pt x="354" y="2793"/>
                    </a:lnTo>
                    <a:lnTo>
                      <a:pt x="1008" y="2766"/>
                    </a:lnTo>
                    <a:lnTo>
                      <a:pt x="1065" y="2764"/>
                    </a:lnTo>
                    <a:lnTo>
                      <a:pt x="1187" y="2757"/>
                    </a:lnTo>
                    <a:lnTo>
                      <a:pt x="1384" y="2747"/>
                    </a:lnTo>
                    <a:lnTo>
                      <a:pt x="1425" y="2744"/>
                    </a:lnTo>
                    <a:lnTo>
                      <a:pt x="1487" y="2740"/>
                    </a:lnTo>
                    <a:lnTo>
                      <a:pt x="1785" y="2721"/>
                    </a:lnTo>
                    <a:lnTo>
                      <a:pt x="1905" y="2713"/>
                    </a:lnTo>
                    <a:lnTo>
                      <a:pt x="2046" y="2703"/>
                    </a:lnTo>
                    <a:lnTo>
                      <a:pt x="2259" y="2687"/>
                    </a:lnTo>
                    <a:lnTo>
                      <a:pt x="2260" y="2676"/>
                    </a:lnTo>
                    <a:lnTo>
                      <a:pt x="2254" y="2652"/>
                    </a:lnTo>
                    <a:lnTo>
                      <a:pt x="2255" y="2636"/>
                    </a:lnTo>
                    <a:lnTo>
                      <a:pt x="2254" y="2632"/>
                    </a:lnTo>
                    <a:lnTo>
                      <a:pt x="2251" y="2621"/>
                    </a:lnTo>
                    <a:lnTo>
                      <a:pt x="2250" y="2615"/>
                    </a:lnTo>
                    <a:lnTo>
                      <a:pt x="2253" y="2587"/>
                    </a:lnTo>
                    <a:lnTo>
                      <a:pt x="2252" y="2579"/>
                    </a:lnTo>
                    <a:lnTo>
                      <a:pt x="2249" y="2569"/>
                    </a:lnTo>
                    <a:lnTo>
                      <a:pt x="2237" y="2552"/>
                    </a:lnTo>
                    <a:lnTo>
                      <a:pt x="2235" y="2547"/>
                    </a:lnTo>
                    <a:lnTo>
                      <a:pt x="2235" y="2541"/>
                    </a:lnTo>
                    <a:lnTo>
                      <a:pt x="2233" y="2516"/>
                    </a:lnTo>
                    <a:lnTo>
                      <a:pt x="2227" y="2499"/>
                    </a:lnTo>
                    <a:lnTo>
                      <a:pt x="2225" y="2497"/>
                    </a:lnTo>
                    <a:lnTo>
                      <a:pt x="2221" y="2495"/>
                    </a:lnTo>
                    <a:lnTo>
                      <a:pt x="2203" y="2490"/>
                    </a:lnTo>
                    <a:lnTo>
                      <a:pt x="2198" y="2482"/>
                    </a:lnTo>
                    <a:lnTo>
                      <a:pt x="2188" y="2471"/>
                    </a:lnTo>
                    <a:lnTo>
                      <a:pt x="2183" y="2457"/>
                    </a:lnTo>
                    <a:lnTo>
                      <a:pt x="2180" y="2456"/>
                    </a:lnTo>
                    <a:lnTo>
                      <a:pt x="2163" y="2455"/>
                    </a:lnTo>
                    <a:lnTo>
                      <a:pt x="2159" y="2453"/>
                    </a:lnTo>
                    <a:lnTo>
                      <a:pt x="2137" y="2438"/>
                    </a:lnTo>
                    <a:lnTo>
                      <a:pt x="2103" y="2441"/>
                    </a:lnTo>
                    <a:lnTo>
                      <a:pt x="2094" y="2439"/>
                    </a:lnTo>
                    <a:lnTo>
                      <a:pt x="2090" y="2437"/>
                    </a:lnTo>
                    <a:lnTo>
                      <a:pt x="2044" y="2403"/>
                    </a:lnTo>
                    <a:lnTo>
                      <a:pt x="2029" y="2398"/>
                    </a:lnTo>
                    <a:lnTo>
                      <a:pt x="2019" y="2388"/>
                    </a:lnTo>
                    <a:lnTo>
                      <a:pt x="1987" y="2337"/>
                    </a:lnTo>
                    <a:lnTo>
                      <a:pt x="1973" y="2317"/>
                    </a:lnTo>
                    <a:lnTo>
                      <a:pt x="1916" y="2274"/>
                    </a:lnTo>
                    <a:lnTo>
                      <a:pt x="1897" y="2269"/>
                    </a:lnTo>
                    <a:lnTo>
                      <a:pt x="1856" y="2265"/>
                    </a:lnTo>
                    <a:lnTo>
                      <a:pt x="1846" y="2261"/>
                    </a:lnTo>
                    <a:lnTo>
                      <a:pt x="1840" y="2256"/>
                    </a:lnTo>
                    <a:lnTo>
                      <a:pt x="1837" y="2251"/>
                    </a:lnTo>
                    <a:lnTo>
                      <a:pt x="1826" y="2231"/>
                    </a:lnTo>
                    <a:lnTo>
                      <a:pt x="1816" y="2220"/>
                    </a:lnTo>
                    <a:lnTo>
                      <a:pt x="1805" y="2213"/>
                    </a:lnTo>
                    <a:lnTo>
                      <a:pt x="1793" y="2209"/>
                    </a:lnTo>
                    <a:lnTo>
                      <a:pt x="1734" y="2204"/>
                    </a:lnTo>
                    <a:lnTo>
                      <a:pt x="1715" y="2193"/>
                    </a:lnTo>
                    <a:lnTo>
                      <a:pt x="1713" y="2190"/>
                    </a:lnTo>
                    <a:lnTo>
                      <a:pt x="1710" y="2183"/>
                    </a:lnTo>
                    <a:lnTo>
                      <a:pt x="1704" y="2180"/>
                    </a:lnTo>
                    <a:lnTo>
                      <a:pt x="1676" y="2156"/>
                    </a:lnTo>
                    <a:lnTo>
                      <a:pt x="1654" y="2145"/>
                    </a:lnTo>
                    <a:lnTo>
                      <a:pt x="1638" y="2133"/>
                    </a:lnTo>
                    <a:lnTo>
                      <a:pt x="1653" y="2097"/>
                    </a:lnTo>
                    <a:lnTo>
                      <a:pt x="1654" y="2085"/>
                    </a:lnTo>
                    <a:lnTo>
                      <a:pt x="1650" y="2065"/>
                    </a:lnTo>
                    <a:lnTo>
                      <a:pt x="1652" y="2056"/>
                    </a:lnTo>
                    <a:lnTo>
                      <a:pt x="1656" y="2048"/>
                    </a:lnTo>
                    <a:lnTo>
                      <a:pt x="1654" y="2029"/>
                    </a:lnTo>
                    <a:lnTo>
                      <a:pt x="1649" y="2009"/>
                    </a:lnTo>
                    <a:lnTo>
                      <a:pt x="1640" y="1990"/>
                    </a:lnTo>
                    <a:lnTo>
                      <a:pt x="1635" y="1974"/>
                    </a:lnTo>
                    <a:lnTo>
                      <a:pt x="1645" y="1964"/>
                    </a:lnTo>
                    <a:lnTo>
                      <a:pt x="1650" y="1962"/>
                    </a:lnTo>
                    <a:lnTo>
                      <a:pt x="1652" y="1958"/>
                    </a:lnTo>
                    <a:lnTo>
                      <a:pt x="1653" y="1951"/>
                    </a:lnTo>
                    <a:lnTo>
                      <a:pt x="1652" y="1943"/>
                    </a:lnTo>
                    <a:lnTo>
                      <a:pt x="1643" y="1925"/>
                    </a:lnTo>
                    <a:lnTo>
                      <a:pt x="1643" y="1917"/>
                    </a:lnTo>
                    <a:lnTo>
                      <a:pt x="1645" y="1906"/>
                    </a:lnTo>
                    <a:lnTo>
                      <a:pt x="1644" y="1886"/>
                    </a:lnTo>
                    <a:lnTo>
                      <a:pt x="1645" y="1876"/>
                    </a:lnTo>
                    <a:lnTo>
                      <a:pt x="1649" y="1864"/>
                    </a:lnTo>
                    <a:lnTo>
                      <a:pt x="1654" y="1858"/>
                    </a:lnTo>
                    <a:lnTo>
                      <a:pt x="1662" y="1849"/>
                    </a:lnTo>
                    <a:lnTo>
                      <a:pt x="1666" y="1828"/>
                    </a:lnTo>
                    <a:lnTo>
                      <a:pt x="1674" y="1812"/>
                    </a:lnTo>
                    <a:lnTo>
                      <a:pt x="1675" y="1807"/>
                    </a:lnTo>
                    <a:lnTo>
                      <a:pt x="1673" y="1800"/>
                    </a:lnTo>
                    <a:lnTo>
                      <a:pt x="1669" y="1795"/>
                    </a:lnTo>
                    <a:lnTo>
                      <a:pt x="1663" y="1789"/>
                    </a:lnTo>
                    <a:lnTo>
                      <a:pt x="1655" y="1780"/>
                    </a:lnTo>
                    <a:lnTo>
                      <a:pt x="1651" y="1773"/>
                    </a:lnTo>
                    <a:lnTo>
                      <a:pt x="1642" y="1751"/>
                    </a:lnTo>
                    <a:lnTo>
                      <a:pt x="1633" y="1748"/>
                    </a:lnTo>
                    <a:lnTo>
                      <a:pt x="1616" y="1750"/>
                    </a:lnTo>
                    <a:lnTo>
                      <a:pt x="1594" y="1747"/>
                    </a:lnTo>
                    <a:lnTo>
                      <a:pt x="1583" y="1723"/>
                    </a:lnTo>
                    <a:lnTo>
                      <a:pt x="1585" y="1675"/>
                    </a:lnTo>
                    <a:lnTo>
                      <a:pt x="1590" y="1667"/>
                    </a:lnTo>
                    <a:lnTo>
                      <a:pt x="1619" y="1636"/>
                    </a:lnTo>
                    <a:lnTo>
                      <a:pt x="1625" y="1626"/>
                    </a:lnTo>
                    <a:lnTo>
                      <a:pt x="1623" y="1613"/>
                    </a:lnTo>
                    <a:lnTo>
                      <a:pt x="1636" y="1583"/>
                    </a:lnTo>
                    <a:lnTo>
                      <a:pt x="1649" y="1567"/>
                    </a:lnTo>
                    <a:lnTo>
                      <a:pt x="1660" y="1561"/>
                    </a:lnTo>
                    <a:lnTo>
                      <a:pt x="1667" y="1559"/>
                    </a:lnTo>
                    <a:lnTo>
                      <a:pt x="1687" y="1546"/>
                    </a:lnTo>
                    <a:lnTo>
                      <a:pt x="1695" y="1544"/>
                    </a:lnTo>
                    <a:lnTo>
                      <a:pt x="1696" y="1543"/>
                    </a:lnTo>
                    <a:lnTo>
                      <a:pt x="1701" y="1534"/>
                    </a:lnTo>
                    <a:lnTo>
                      <a:pt x="1709" y="1526"/>
                    </a:lnTo>
                    <a:lnTo>
                      <a:pt x="1715" y="1524"/>
                    </a:lnTo>
                    <a:lnTo>
                      <a:pt x="1730" y="1522"/>
                    </a:lnTo>
                    <a:lnTo>
                      <a:pt x="1737" y="1509"/>
                    </a:lnTo>
                    <a:lnTo>
                      <a:pt x="1745" y="1502"/>
                    </a:lnTo>
                    <a:lnTo>
                      <a:pt x="1754" y="1502"/>
                    </a:lnTo>
                    <a:lnTo>
                      <a:pt x="1764" y="1504"/>
                    </a:lnTo>
                    <a:lnTo>
                      <a:pt x="1767" y="1504"/>
                    </a:lnTo>
                    <a:lnTo>
                      <a:pt x="1769" y="1497"/>
                    </a:lnTo>
                    <a:lnTo>
                      <a:pt x="1772" y="1490"/>
                    </a:lnTo>
                    <a:lnTo>
                      <a:pt x="1777" y="1483"/>
                    </a:lnTo>
                    <a:lnTo>
                      <a:pt x="1786" y="1477"/>
                    </a:lnTo>
                    <a:lnTo>
                      <a:pt x="1768" y="1207"/>
                    </a:lnTo>
                    <a:lnTo>
                      <a:pt x="1771" y="1199"/>
                    </a:lnTo>
                    <a:lnTo>
                      <a:pt x="1779" y="1199"/>
                    </a:lnTo>
                    <a:lnTo>
                      <a:pt x="1785" y="1201"/>
                    </a:lnTo>
                    <a:lnTo>
                      <a:pt x="1798" y="1198"/>
                    </a:lnTo>
                    <a:lnTo>
                      <a:pt x="1801" y="1179"/>
                    </a:lnTo>
                    <a:lnTo>
                      <a:pt x="1807" y="1171"/>
                    </a:lnTo>
                    <a:lnTo>
                      <a:pt x="1815" y="1168"/>
                    </a:lnTo>
                    <a:lnTo>
                      <a:pt x="1820" y="1154"/>
                    </a:lnTo>
                    <a:lnTo>
                      <a:pt x="1828" y="1148"/>
                    </a:lnTo>
                    <a:lnTo>
                      <a:pt x="1836" y="1129"/>
                    </a:lnTo>
                    <a:lnTo>
                      <a:pt x="1851" y="1114"/>
                    </a:lnTo>
                    <a:lnTo>
                      <a:pt x="1883" y="1091"/>
                    </a:lnTo>
                    <a:lnTo>
                      <a:pt x="1905" y="1072"/>
                    </a:lnTo>
                    <a:lnTo>
                      <a:pt x="1916" y="1067"/>
                    </a:lnTo>
                    <a:lnTo>
                      <a:pt x="1935" y="1052"/>
                    </a:lnTo>
                    <a:lnTo>
                      <a:pt x="1955" y="1029"/>
                    </a:lnTo>
                    <a:lnTo>
                      <a:pt x="1966" y="1024"/>
                    </a:lnTo>
                    <a:lnTo>
                      <a:pt x="1984" y="1008"/>
                    </a:lnTo>
                    <a:lnTo>
                      <a:pt x="1986" y="1001"/>
                    </a:lnTo>
                    <a:lnTo>
                      <a:pt x="1991" y="995"/>
                    </a:lnTo>
                    <a:lnTo>
                      <a:pt x="2001" y="990"/>
                    </a:lnTo>
                    <a:lnTo>
                      <a:pt x="2002" y="985"/>
                    </a:lnTo>
                    <a:lnTo>
                      <a:pt x="2007" y="977"/>
                    </a:lnTo>
                    <a:lnTo>
                      <a:pt x="2032" y="963"/>
                    </a:lnTo>
                    <a:lnTo>
                      <a:pt x="2195" y="773"/>
                    </a:lnTo>
                    <a:lnTo>
                      <a:pt x="2215" y="762"/>
                    </a:lnTo>
                    <a:lnTo>
                      <a:pt x="2267" y="708"/>
                    </a:lnTo>
                    <a:lnTo>
                      <a:pt x="2354" y="656"/>
                    </a:lnTo>
                    <a:lnTo>
                      <a:pt x="2402" y="637"/>
                    </a:lnTo>
                    <a:lnTo>
                      <a:pt x="2424" y="631"/>
                    </a:lnTo>
                    <a:lnTo>
                      <a:pt x="2437" y="622"/>
                    </a:lnTo>
                    <a:lnTo>
                      <a:pt x="2508" y="594"/>
                    </a:lnTo>
                    <a:lnTo>
                      <a:pt x="2621" y="528"/>
                    </a:lnTo>
                    <a:lnTo>
                      <a:pt x="2626" y="523"/>
                    </a:lnTo>
                    <a:lnTo>
                      <a:pt x="2637" y="509"/>
                    </a:lnTo>
                    <a:lnTo>
                      <a:pt x="2645" y="504"/>
                    </a:lnTo>
                    <a:lnTo>
                      <a:pt x="2633" y="508"/>
                    </a:lnTo>
                    <a:lnTo>
                      <a:pt x="2627" y="506"/>
                    </a:lnTo>
                    <a:lnTo>
                      <a:pt x="2614" y="503"/>
                    </a:lnTo>
                    <a:lnTo>
                      <a:pt x="2609" y="503"/>
                    </a:lnTo>
                    <a:lnTo>
                      <a:pt x="2603" y="505"/>
                    </a:lnTo>
                    <a:lnTo>
                      <a:pt x="2567" y="522"/>
                    </a:lnTo>
                    <a:lnTo>
                      <a:pt x="2558" y="521"/>
                    </a:lnTo>
                    <a:lnTo>
                      <a:pt x="2536" y="512"/>
                    </a:lnTo>
                    <a:lnTo>
                      <a:pt x="2529" y="508"/>
                    </a:lnTo>
                    <a:lnTo>
                      <a:pt x="2523" y="502"/>
                    </a:lnTo>
                    <a:lnTo>
                      <a:pt x="2498" y="472"/>
                    </a:lnTo>
                    <a:lnTo>
                      <a:pt x="2484" y="468"/>
                    </a:lnTo>
                    <a:lnTo>
                      <a:pt x="2466" y="469"/>
                    </a:lnTo>
                    <a:lnTo>
                      <a:pt x="2365" y="490"/>
                    </a:lnTo>
                    <a:lnTo>
                      <a:pt x="2357" y="488"/>
                    </a:lnTo>
                    <a:lnTo>
                      <a:pt x="2356" y="489"/>
                    </a:lnTo>
                    <a:lnTo>
                      <a:pt x="2345" y="495"/>
                    </a:lnTo>
                    <a:lnTo>
                      <a:pt x="2340" y="496"/>
                    </a:lnTo>
                    <a:lnTo>
                      <a:pt x="2327" y="492"/>
                    </a:lnTo>
                    <a:lnTo>
                      <a:pt x="2322" y="487"/>
                    </a:lnTo>
                    <a:lnTo>
                      <a:pt x="2316" y="488"/>
                    </a:lnTo>
                    <a:lnTo>
                      <a:pt x="2285" y="500"/>
                    </a:lnTo>
                    <a:lnTo>
                      <a:pt x="2265" y="502"/>
                    </a:lnTo>
                    <a:lnTo>
                      <a:pt x="2248" y="493"/>
                    </a:lnTo>
                    <a:lnTo>
                      <a:pt x="2242" y="481"/>
                    </a:lnTo>
                    <a:lnTo>
                      <a:pt x="2239" y="469"/>
                    </a:lnTo>
                    <a:lnTo>
                      <a:pt x="2236" y="465"/>
                    </a:lnTo>
                    <a:lnTo>
                      <a:pt x="2224" y="456"/>
                    </a:lnTo>
                    <a:lnTo>
                      <a:pt x="2220" y="447"/>
                    </a:lnTo>
                    <a:lnTo>
                      <a:pt x="2220" y="440"/>
                    </a:lnTo>
                    <a:lnTo>
                      <a:pt x="2222" y="437"/>
                    </a:lnTo>
                    <a:lnTo>
                      <a:pt x="2217" y="435"/>
                    </a:lnTo>
                    <a:lnTo>
                      <a:pt x="2205" y="438"/>
                    </a:lnTo>
                    <a:lnTo>
                      <a:pt x="2171" y="460"/>
                    </a:lnTo>
                    <a:lnTo>
                      <a:pt x="2156" y="469"/>
                    </a:lnTo>
                    <a:lnTo>
                      <a:pt x="2113" y="502"/>
                    </a:lnTo>
                    <a:lnTo>
                      <a:pt x="2103" y="513"/>
                    </a:lnTo>
                    <a:lnTo>
                      <a:pt x="2086" y="525"/>
                    </a:lnTo>
                    <a:lnTo>
                      <a:pt x="2056" y="531"/>
                    </a:lnTo>
                    <a:lnTo>
                      <a:pt x="2033" y="543"/>
                    </a:lnTo>
                    <a:lnTo>
                      <a:pt x="2024" y="541"/>
                    </a:lnTo>
                    <a:lnTo>
                      <a:pt x="2016" y="538"/>
                    </a:lnTo>
                    <a:lnTo>
                      <a:pt x="2011" y="537"/>
                    </a:lnTo>
                    <a:lnTo>
                      <a:pt x="1980" y="541"/>
                    </a:lnTo>
                    <a:lnTo>
                      <a:pt x="1967" y="537"/>
                    </a:lnTo>
                    <a:lnTo>
                      <a:pt x="1970" y="522"/>
                    </a:lnTo>
                    <a:lnTo>
                      <a:pt x="1965" y="523"/>
                    </a:lnTo>
                    <a:lnTo>
                      <a:pt x="1933" y="520"/>
                    </a:lnTo>
                    <a:lnTo>
                      <a:pt x="1919" y="510"/>
                    </a:lnTo>
                    <a:lnTo>
                      <a:pt x="1926" y="496"/>
                    </a:lnTo>
                    <a:lnTo>
                      <a:pt x="1917" y="486"/>
                    </a:lnTo>
                    <a:lnTo>
                      <a:pt x="1913" y="483"/>
                    </a:lnTo>
                    <a:lnTo>
                      <a:pt x="1907" y="481"/>
                    </a:lnTo>
                    <a:lnTo>
                      <a:pt x="1876" y="479"/>
                    </a:lnTo>
                    <a:lnTo>
                      <a:pt x="1838" y="466"/>
                    </a:lnTo>
                    <a:lnTo>
                      <a:pt x="1830" y="462"/>
                    </a:lnTo>
                    <a:lnTo>
                      <a:pt x="1823" y="457"/>
                    </a:lnTo>
                    <a:lnTo>
                      <a:pt x="1815" y="447"/>
                    </a:lnTo>
                    <a:lnTo>
                      <a:pt x="1809" y="436"/>
                    </a:lnTo>
                    <a:lnTo>
                      <a:pt x="1805" y="423"/>
                    </a:lnTo>
                    <a:lnTo>
                      <a:pt x="1801" y="417"/>
                    </a:lnTo>
                    <a:lnTo>
                      <a:pt x="1795" y="414"/>
                    </a:lnTo>
                    <a:lnTo>
                      <a:pt x="1768" y="414"/>
                    </a:lnTo>
                    <a:lnTo>
                      <a:pt x="1735" y="421"/>
                    </a:lnTo>
                    <a:lnTo>
                      <a:pt x="1730" y="424"/>
                    </a:lnTo>
                    <a:lnTo>
                      <a:pt x="1726" y="430"/>
                    </a:lnTo>
                    <a:lnTo>
                      <a:pt x="1727" y="437"/>
                    </a:lnTo>
                    <a:lnTo>
                      <a:pt x="1730" y="446"/>
                    </a:lnTo>
                    <a:lnTo>
                      <a:pt x="1732" y="459"/>
                    </a:lnTo>
                    <a:lnTo>
                      <a:pt x="1724" y="469"/>
                    </a:lnTo>
                    <a:lnTo>
                      <a:pt x="1716" y="474"/>
                    </a:lnTo>
                    <a:lnTo>
                      <a:pt x="1704" y="479"/>
                    </a:lnTo>
                    <a:lnTo>
                      <a:pt x="1694" y="480"/>
                    </a:lnTo>
                    <a:lnTo>
                      <a:pt x="1685" y="471"/>
                    </a:lnTo>
                    <a:lnTo>
                      <a:pt x="1671" y="449"/>
                    </a:lnTo>
                    <a:lnTo>
                      <a:pt x="1660" y="437"/>
                    </a:lnTo>
                    <a:lnTo>
                      <a:pt x="1653" y="425"/>
                    </a:lnTo>
                    <a:lnTo>
                      <a:pt x="1651" y="414"/>
                    </a:lnTo>
                    <a:lnTo>
                      <a:pt x="1650" y="395"/>
                    </a:lnTo>
                    <a:lnTo>
                      <a:pt x="1647" y="389"/>
                    </a:lnTo>
                    <a:lnTo>
                      <a:pt x="1643" y="382"/>
                    </a:lnTo>
                    <a:lnTo>
                      <a:pt x="1634" y="378"/>
                    </a:lnTo>
                    <a:lnTo>
                      <a:pt x="1620" y="379"/>
                    </a:lnTo>
                    <a:lnTo>
                      <a:pt x="1590" y="385"/>
                    </a:lnTo>
                    <a:lnTo>
                      <a:pt x="1570" y="382"/>
                    </a:lnTo>
                    <a:lnTo>
                      <a:pt x="1560" y="370"/>
                    </a:lnTo>
                    <a:lnTo>
                      <a:pt x="1563" y="352"/>
                    </a:lnTo>
                    <a:lnTo>
                      <a:pt x="1574" y="346"/>
                    </a:lnTo>
                    <a:lnTo>
                      <a:pt x="1589" y="341"/>
                    </a:lnTo>
                    <a:lnTo>
                      <a:pt x="1586" y="338"/>
                    </a:lnTo>
                    <a:lnTo>
                      <a:pt x="1562" y="334"/>
                    </a:lnTo>
                    <a:lnTo>
                      <a:pt x="1503" y="323"/>
                    </a:lnTo>
                    <a:lnTo>
                      <a:pt x="1477" y="309"/>
                    </a:lnTo>
                    <a:lnTo>
                      <a:pt x="1472" y="308"/>
                    </a:lnTo>
                    <a:lnTo>
                      <a:pt x="1376" y="308"/>
                    </a:lnTo>
                    <a:lnTo>
                      <a:pt x="1334" y="317"/>
                    </a:lnTo>
                    <a:lnTo>
                      <a:pt x="1325" y="323"/>
                    </a:lnTo>
                    <a:lnTo>
                      <a:pt x="1317" y="325"/>
                    </a:lnTo>
                    <a:lnTo>
                      <a:pt x="1318" y="332"/>
                    </a:lnTo>
                    <a:lnTo>
                      <a:pt x="1314" y="343"/>
                    </a:lnTo>
                    <a:lnTo>
                      <a:pt x="1298" y="354"/>
                    </a:lnTo>
                    <a:lnTo>
                      <a:pt x="1274" y="357"/>
                    </a:lnTo>
                    <a:lnTo>
                      <a:pt x="1260" y="365"/>
                    </a:lnTo>
                    <a:lnTo>
                      <a:pt x="1253" y="362"/>
                    </a:lnTo>
                    <a:lnTo>
                      <a:pt x="1206" y="372"/>
                    </a:lnTo>
                    <a:lnTo>
                      <a:pt x="1194" y="370"/>
                    </a:lnTo>
                    <a:lnTo>
                      <a:pt x="1179" y="356"/>
                    </a:lnTo>
                    <a:lnTo>
                      <a:pt x="1169" y="323"/>
                    </a:lnTo>
                    <a:lnTo>
                      <a:pt x="1159" y="318"/>
                    </a:lnTo>
                    <a:lnTo>
                      <a:pt x="1034" y="317"/>
                    </a:lnTo>
                    <a:lnTo>
                      <a:pt x="1024" y="313"/>
                    </a:lnTo>
                    <a:lnTo>
                      <a:pt x="1022" y="307"/>
                    </a:lnTo>
                    <a:lnTo>
                      <a:pt x="1020" y="295"/>
                    </a:lnTo>
                    <a:lnTo>
                      <a:pt x="1012" y="290"/>
                    </a:lnTo>
                    <a:lnTo>
                      <a:pt x="1007" y="289"/>
                    </a:lnTo>
                    <a:lnTo>
                      <a:pt x="951" y="299"/>
                    </a:lnTo>
                    <a:lnTo>
                      <a:pt x="933" y="297"/>
                    </a:lnTo>
                    <a:lnTo>
                      <a:pt x="907" y="288"/>
                    </a:lnTo>
                    <a:lnTo>
                      <a:pt x="871" y="264"/>
                    </a:lnTo>
                    <a:lnTo>
                      <a:pt x="863" y="256"/>
                    </a:lnTo>
                    <a:lnTo>
                      <a:pt x="859" y="245"/>
                    </a:lnTo>
                    <a:lnTo>
                      <a:pt x="858" y="238"/>
                    </a:lnTo>
                    <a:lnTo>
                      <a:pt x="857" y="196"/>
                    </a:lnTo>
                    <a:lnTo>
                      <a:pt x="824" y="99"/>
                    </a:lnTo>
                    <a:lnTo>
                      <a:pt x="820" y="91"/>
                    </a:lnTo>
                    <a:lnTo>
                      <a:pt x="816" y="79"/>
                    </a:lnTo>
                    <a:lnTo>
                      <a:pt x="817" y="57"/>
                    </a:lnTo>
                    <a:lnTo>
                      <a:pt x="816" y="50"/>
                    </a:lnTo>
                    <a:lnTo>
                      <a:pt x="812" y="41"/>
                    </a:lnTo>
                    <a:lnTo>
                      <a:pt x="808" y="22"/>
                    </a:lnTo>
                    <a:lnTo>
                      <a:pt x="806" y="17"/>
                    </a:lnTo>
                    <a:lnTo>
                      <a:pt x="801" y="14"/>
                    </a:lnTo>
                    <a:lnTo>
                      <a:pt x="778" y="3"/>
                    </a:lnTo>
                    <a:lnTo>
                      <a:pt x="761" y="0"/>
                    </a:lnTo>
                    <a:lnTo>
                      <a:pt x="719" y="3"/>
                    </a:lnTo>
                    <a:lnTo>
                      <a:pt x="708" y="0"/>
                    </a:lnTo>
                    <a:lnTo>
                      <a:pt x="715" y="155"/>
                    </a:lnTo>
                    <a:lnTo>
                      <a:pt x="715" y="164"/>
                    </a:lnTo>
                    <a:lnTo>
                      <a:pt x="708" y="171"/>
                    </a:lnTo>
                    <a:lnTo>
                      <a:pt x="702" y="173"/>
                    </a:lnTo>
                    <a:lnTo>
                      <a:pt x="322" y="188"/>
                    </a:lnTo>
                    <a:lnTo>
                      <a:pt x="0" y="197"/>
                    </a:lnTo>
                    <a:lnTo>
                      <a:pt x="0" y="200"/>
                    </a:lnTo>
                    <a:lnTo>
                      <a:pt x="8" y="220"/>
                    </a:lnTo>
                    <a:lnTo>
                      <a:pt x="11" y="232"/>
                    </a:lnTo>
                  </a:path>
                </a:pathLst>
              </a:custGeom>
              <a:solidFill>
                <a:schemeClr val="accent2"/>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33" name="Freeform 246">
                <a:extLst>
                  <a:ext uri="{FF2B5EF4-FFF2-40B4-BE49-F238E27FC236}">
                    <a16:creationId xmlns:a16="http://schemas.microsoft.com/office/drawing/2014/main" id="{EAC0A62C-23C5-5E1C-D3CA-A4D22F6470CE}"/>
                  </a:ext>
                </a:extLst>
              </p:cNvPr>
              <p:cNvSpPr>
                <a:spLocks noChangeArrowheads="1"/>
              </p:cNvSpPr>
              <p:nvPr/>
            </p:nvSpPr>
            <p:spPr bwMode="auto">
              <a:xfrm>
                <a:off x="6760087" y="3448400"/>
                <a:ext cx="526633" cy="445612"/>
              </a:xfrm>
              <a:custGeom>
                <a:avLst/>
                <a:gdLst>
                  <a:gd name="T0" fmla="*/ 2190 w 2236"/>
                  <a:gd name="T1" fmla="*/ 1749 h 1891"/>
                  <a:gd name="T2" fmla="*/ 2092 w 2236"/>
                  <a:gd name="T3" fmla="*/ 1732 h 1891"/>
                  <a:gd name="T4" fmla="*/ 2021 w 2236"/>
                  <a:gd name="T5" fmla="*/ 1701 h 1891"/>
                  <a:gd name="T6" fmla="*/ 1930 w 2236"/>
                  <a:gd name="T7" fmla="*/ 1619 h 1891"/>
                  <a:gd name="T8" fmla="*/ 1985 w 2236"/>
                  <a:gd name="T9" fmla="*/ 1575 h 1891"/>
                  <a:gd name="T10" fmla="*/ 2050 w 2236"/>
                  <a:gd name="T11" fmla="*/ 1494 h 1891"/>
                  <a:gd name="T12" fmla="*/ 2063 w 2236"/>
                  <a:gd name="T13" fmla="*/ 1472 h 1891"/>
                  <a:gd name="T14" fmla="*/ 2038 w 2236"/>
                  <a:gd name="T15" fmla="*/ 1415 h 1891"/>
                  <a:gd name="T16" fmla="*/ 1999 w 2236"/>
                  <a:gd name="T17" fmla="*/ 1425 h 1891"/>
                  <a:gd name="T18" fmla="*/ 1918 w 2236"/>
                  <a:gd name="T19" fmla="*/ 1462 h 1891"/>
                  <a:gd name="T20" fmla="*/ 1914 w 2236"/>
                  <a:gd name="T21" fmla="*/ 1401 h 1891"/>
                  <a:gd name="T22" fmla="*/ 1879 w 2236"/>
                  <a:gd name="T23" fmla="*/ 1388 h 1891"/>
                  <a:gd name="T24" fmla="*/ 1743 w 2236"/>
                  <a:gd name="T25" fmla="*/ 1440 h 1891"/>
                  <a:gd name="T26" fmla="*/ 1668 w 2236"/>
                  <a:gd name="T27" fmla="*/ 1271 h 1891"/>
                  <a:gd name="T28" fmla="*/ 1844 w 2236"/>
                  <a:gd name="T29" fmla="*/ 1295 h 1891"/>
                  <a:gd name="T30" fmla="*/ 1949 w 2236"/>
                  <a:gd name="T31" fmla="*/ 1330 h 1891"/>
                  <a:gd name="T32" fmla="*/ 1895 w 2236"/>
                  <a:gd name="T33" fmla="*/ 1186 h 1891"/>
                  <a:gd name="T34" fmla="*/ 1840 w 2236"/>
                  <a:gd name="T35" fmla="*/ 1057 h 1891"/>
                  <a:gd name="T36" fmla="*/ 1078 w 2236"/>
                  <a:gd name="T37" fmla="*/ 964 h 1891"/>
                  <a:gd name="T38" fmla="*/ 1087 w 2236"/>
                  <a:gd name="T39" fmla="*/ 854 h 1891"/>
                  <a:gd name="T40" fmla="*/ 1124 w 2236"/>
                  <a:gd name="T41" fmla="*/ 702 h 1891"/>
                  <a:gd name="T42" fmla="*/ 1213 w 2236"/>
                  <a:gd name="T43" fmla="*/ 515 h 1891"/>
                  <a:gd name="T44" fmla="*/ 1271 w 2236"/>
                  <a:gd name="T45" fmla="*/ 407 h 1891"/>
                  <a:gd name="T46" fmla="*/ 1263 w 2236"/>
                  <a:gd name="T47" fmla="*/ 286 h 1891"/>
                  <a:gd name="T48" fmla="*/ 1193 w 2236"/>
                  <a:gd name="T49" fmla="*/ 176 h 1891"/>
                  <a:gd name="T50" fmla="*/ 1200 w 2236"/>
                  <a:gd name="T51" fmla="*/ 62 h 1891"/>
                  <a:gd name="T52" fmla="*/ 587 w 2236"/>
                  <a:gd name="T53" fmla="*/ 44 h 1891"/>
                  <a:gd name="T54" fmla="*/ 104 w 2236"/>
                  <a:gd name="T55" fmla="*/ 653 h 1891"/>
                  <a:gd name="T56" fmla="*/ 130 w 2236"/>
                  <a:gd name="T57" fmla="*/ 773 h 1891"/>
                  <a:gd name="T58" fmla="*/ 198 w 2236"/>
                  <a:gd name="T59" fmla="*/ 863 h 1891"/>
                  <a:gd name="T60" fmla="*/ 241 w 2236"/>
                  <a:gd name="T61" fmla="*/ 952 h 1891"/>
                  <a:gd name="T62" fmla="*/ 269 w 2236"/>
                  <a:gd name="T63" fmla="*/ 1083 h 1891"/>
                  <a:gd name="T64" fmla="*/ 222 w 2236"/>
                  <a:gd name="T65" fmla="*/ 1224 h 1891"/>
                  <a:gd name="T66" fmla="*/ 207 w 2236"/>
                  <a:gd name="T67" fmla="*/ 1342 h 1891"/>
                  <a:gd name="T68" fmla="*/ 210 w 2236"/>
                  <a:gd name="T69" fmla="*/ 1447 h 1891"/>
                  <a:gd name="T70" fmla="*/ 170 w 2236"/>
                  <a:gd name="T71" fmla="*/ 1651 h 1891"/>
                  <a:gd name="T72" fmla="*/ 268 w 2236"/>
                  <a:gd name="T73" fmla="*/ 1658 h 1891"/>
                  <a:gd name="T74" fmla="*/ 574 w 2236"/>
                  <a:gd name="T75" fmla="*/ 1678 h 1891"/>
                  <a:gd name="T76" fmla="*/ 879 w 2236"/>
                  <a:gd name="T77" fmla="*/ 1712 h 1891"/>
                  <a:gd name="T78" fmla="*/ 886 w 2236"/>
                  <a:gd name="T79" fmla="*/ 1618 h 1891"/>
                  <a:gd name="T80" fmla="*/ 991 w 2236"/>
                  <a:gd name="T81" fmla="*/ 1578 h 1891"/>
                  <a:gd name="T82" fmla="*/ 1041 w 2236"/>
                  <a:gd name="T83" fmla="*/ 1623 h 1891"/>
                  <a:gd name="T84" fmla="*/ 1157 w 2236"/>
                  <a:gd name="T85" fmla="*/ 1666 h 1891"/>
                  <a:gd name="T86" fmla="*/ 1229 w 2236"/>
                  <a:gd name="T87" fmla="*/ 1719 h 1891"/>
                  <a:gd name="T88" fmla="*/ 1306 w 2236"/>
                  <a:gd name="T89" fmla="*/ 1679 h 1891"/>
                  <a:gd name="T90" fmla="*/ 1313 w 2236"/>
                  <a:gd name="T91" fmla="*/ 1773 h 1891"/>
                  <a:gd name="T92" fmla="*/ 1383 w 2236"/>
                  <a:gd name="T93" fmla="*/ 1867 h 1891"/>
                  <a:gd name="T94" fmla="*/ 1486 w 2236"/>
                  <a:gd name="T95" fmla="*/ 1869 h 1891"/>
                  <a:gd name="T96" fmla="*/ 1559 w 2236"/>
                  <a:gd name="T97" fmla="*/ 1863 h 1891"/>
                  <a:gd name="T98" fmla="*/ 1590 w 2236"/>
                  <a:gd name="T99" fmla="*/ 1787 h 1891"/>
                  <a:gd name="T100" fmla="*/ 1650 w 2236"/>
                  <a:gd name="T101" fmla="*/ 1765 h 1891"/>
                  <a:gd name="T102" fmla="*/ 1736 w 2236"/>
                  <a:gd name="T103" fmla="*/ 1811 h 1891"/>
                  <a:gd name="T104" fmla="*/ 1756 w 2236"/>
                  <a:gd name="T105" fmla="*/ 1884 h 1891"/>
                  <a:gd name="T106" fmla="*/ 1804 w 2236"/>
                  <a:gd name="T107" fmla="*/ 1774 h 1891"/>
                  <a:gd name="T108" fmla="*/ 1776 w 2236"/>
                  <a:gd name="T109" fmla="*/ 1713 h 1891"/>
                  <a:gd name="T110" fmla="*/ 1743 w 2236"/>
                  <a:gd name="T111" fmla="*/ 1641 h 1891"/>
                  <a:gd name="T112" fmla="*/ 1893 w 2236"/>
                  <a:gd name="T113" fmla="*/ 1679 h 1891"/>
                  <a:gd name="T114" fmla="*/ 1948 w 2236"/>
                  <a:gd name="T115" fmla="*/ 1739 h 1891"/>
                  <a:gd name="T116" fmla="*/ 2021 w 2236"/>
                  <a:gd name="T117" fmla="*/ 1784 h 1891"/>
                  <a:gd name="T118" fmla="*/ 2119 w 2236"/>
                  <a:gd name="T119" fmla="*/ 1854 h 1891"/>
                  <a:gd name="T120" fmla="*/ 2158 w 2236"/>
                  <a:gd name="T121" fmla="*/ 1854 h 1891"/>
                  <a:gd name="T122" fmla="*/ 2207 w 2236"/>
                  <a:gd name="T123" fmla="*/ 1871 h 18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36" h="1891">
                    <a:moveTo>
                      <a:pt x="2225" y="1814"/>
                    </a:moveTo>
                    <a:lnTo>
                      <a:pt x="2235" y="1801"/>
                    </a:lnTo>
                    <a:lnTo>
                      <a:pt x="2231" y="1800"/>
                    </a:lnTo>
                    <a:lnTo>
                      <a:pt x="2223" y="1796"/>
                    </a:lnTo>
                    <a:lnTo>
                      <a:pt x="2221" y="1791"/>
                    </a:lnTo>
                    <a:lnTo>
                      <a:pt x="2200" y="1788"/>
                    </a:lnTo>
                    <a:lnTo>
                      <a:pt x="2198" y="1772"/>
                    </a:lnTo>
                    <a:lnTo>
                      <a:pt x="2209" y="1768"/>
                    </a:lnTo>
                    <a:lnTo>
                      <a:pt x="2206" y="1761"/>
                    </a:lnTo>
                    <a:lnTo>
                      <a:pt x="2198" y="1767"/>
                    </a:lnTo>
                    <a:lnTo>
                      <a:pt x="2193" y="1753"/>
                    </a:lnTo>
                    <a:lnTo>
                      <a:pt x="2190" y="1749"/>
                    </a:lnTo>
                    <a:lnTo>
                      <a:pt x="2179" y="1755"/>
                    </a:lnTo>
                    <a:lnTo>
                      <a:pt x="2178" y="1744"/>
                    </a:lnTo>
                    <a:lnTo>
                      <a:pt x="2173" y="1749"/>
                    </a:lnTo>
                    <a:lnTo>
                      <a:pt x="2163" y="1754"/>
                    </a:lnTo>
                    <a:lnTo>
                      <a:pt x="2151" y="1752"/>
                    </a:lnTo>
                    <a:lnTo>
                      <a:pt x="2146" y="1743"/>
                    </a:lnTo>
                    <a:lnTo>
                      <a:pt x="2143" y="1735"/>
                    </a:lnTo>
                    <a:lnTo>
                      <a:pt x="2130" y="1739"/>
                    </a:lnTo>
                    <a:lnTo>
                      <a:pt x="2125" y="1741"/>
                    </a:lnTo>
                    <a:lnTo>
                      <a:pt x="2119" y="1743"/>
                    </a:lnTo>
                    <a:lnTo>
                      <a:pt x="2110" y="1741"/>
                    </a:lnTo>
                    <a:lnTo>
                      <a:pt x="2092" y="1732"/>
                    </a:lnTo>
                    <a:lnTo>
                      <a:pt x="2093" y="1723"/>
                    </a:lnTo>
                    <a:lnTo>
                      <a:pt x="2089" y="1723"/>
                    </a:lnTo>
                    <a:lnTo>
                      <a:pt x="2085" y="1724"/>
                    </a:lnTo>
                    <a:lnTo>
                      <a:pt x="2082" y="1722"/>
                    </a:lnTo>
                    <a:lnTo>
                      <a:pt x="2074" y="1719"/>
                    </a:lnTo>
                    <a:lnTo>
                      <a:pt x="2067" y="1719"/>
                    </a:lnTo>
                    <a:lnTo>
                      <a:pt x="2041" y="1727"/>
                    </a:lnTo>
                    <a:lnTo>
                      <a:pt x="2033" y="1727"/>
                    </a:lnTo>
                    <a:lnTo>
                      <a:pt x="2025" y="1724"/>
                    </a:lnTo>
                    <a:lnTo>
                      <a:pt x="2017" y="1709"/>
                    </a:lnTo>
                    <a:lnTo>
                      <a:pt x="2025" y="1705"/>
                    </a:lnTo>
                    <a:lnTo>
                      <a:pt x="2021" y="1701"/>
                    </a:lnTo>
                    <a:lnTo>
                      <a:pt x="2023" y="1689"/>
                    </a:lnTo>
                    <a:lnTo>
                      <a:pt x="2011" y="1683"/>
                    </a:lnTo>
                    <a:lnTo>
                      <a:pt x="1996" y="1680"/>
                    </a:lnTo>
                    <a:lnTo>
                      <a:pt x="1997" y="1677"/>
                    </a:lnTo>
                    <a:lnTo>
                      <a:pt x="1991" y="1678"/>
                    </a:lnTo>
                    <a:lnTo>
                      <a:pt x="1978" y="1672"/>
                    </a:lnTo>
                    <a:lnTo>
                      <a:pt x="1965" y="1668"/>
                    </a:lnTo>
                    <a:lnTo>
                      <a:pt x="1958" y="1663"/>
                    </a:lnTo>
                    <a:lnTo>
                      <a:pt x="1954" y="1657"/>
                    </a:lnTo>
                    <a:lnTo>
                      <a:pt x="1949" y="1643"/>
                    </a:lnTo>
                    <a:lnTo>
                      <a:pt x="1935" y="1628"/>
                    </a:lnTo>
                    <a:lnTo>
                      <a:pt x="1930" y="1619"/>
                    </a:lnTo>
                    <a:lnTo>
                      <a:pt x="1925" y="1618"/>
                    </a:lnTo>
                    <a:lnTo>
                      <a:pt x="1924" y="1602"/>
                    </a:lnTo>
                    <a:lnTo>
                      <a:pt x="1941" y="1597"/>
                    </a:lnTo>
                    <a:lnTo>
                      <a:pt x="1966" y="1602"/>
                    </a:lnTo>
                    <a:lnTo>
                      <a:pt x="1965" y="1598"/>
                    </a:lnTo>
                    <a:lnTo>
                      <a:pt x="1944" y="1591"/>
                    </a:lnTo>
                    <a:lnTo>
                      <a:pt x="1953" y="1586"/>
                    </a:lnTo>
                    <a:lnTo>
                      <a:pt x="1945" y="1581"/>
                    </a:lnTo>
                    <a:lnTo>
                      <a:pt x="1925" y="1557"/>
                    </a:lnTo>
                    <a:lnTo>
                      <a:pt x="1963" y="1566"/>
                    </a:lnTo>
                    <a:lnTo>
                      <a:pt x="1986" y="1577"/>
                    </a:lnTo>
                    <a:lnTo>
                      <a:pt x="1985" y="1575"/>
                    </a:lnTo>
                    <a:lnTo>
                      <a:pt x="1980" y="1565"/>
                    </a:lnTo>
                    <a:lnTo>
                      <a:pt x="1981" y="1551"/>
                    </a:lnTo>
                    <a:lnTo>
                      <a:pt x="1989" y="1539"/>
                    </a:lnTo>
                    <a:lnTo>
                      <a:pt x="1997" y="1536"/>
                    </a:lnTo>
                    <a:lnTo>
                      <a:pt x="2008" y="1536"/>
                    </a:lnTo>
                    <a:lnTo>
                      <a:pt x="2009" y="1536"/>
                    </a:lnTo>
                    <a:lnTo>
                      <a:pt x="2012" y="1534"/>
                    </a:lnTo>
                    <a:lnTo>
                      <a:pt x="2017" y="1524"/>
                    </a:lnTo>
                    <a:lnTo>
                      <a:pt x="2029" y="1508"/>
                    </a:lnTo>
                    <a:lnTo>
                      <a:pt x="2024" y="1493"/>
                    </a:lnTo>
                    <a:lnTo>
                      <a:pt x="2041" y="1492"/>
                    </a:lnTo>
                    <a:lnTo>
                      <a:pt x="2050" y="1494"/>
                    </a:lnTo>
                    <a:lnTo>
                      <a:pt x="2055" y="1497"/>
                    </a:lnTo>
                    <a:lnTo>
                      <a:pt x="2060" y="1501"/>
                    </a:lnTo>
                    <a:lnTo>
                      <a:pt x="2066" y="1510"/>
                    </a:lnTo>
                    <a:lnTo>
                      <a:pt x="2072" y="1509"/>
                    </a:lnTo>
                    <a:lnTo>
                      <a:pt x="2074" y="1506"/>
                    </a:lnTo>
                    <a:lnTo>
                      <a:pt x="2076" y="1506"/>
                    </a:lnTo>
                    <a:lnTo>
                      <a:pt x="2076" y="1505"/>
                    </a:lnTo>
                    <a:lnTo>
                      <a:pt x="2069" y="1497"/>
                    </a:lnTo>
                    <a:lnTo>
                      <a:pt x="2078" y="1484"/>
                    </a:lnTo>
                    <a:lnTo>
                      <a:pt x="2072" y="1482"/>
                    </a:lnTo>
                    <a:lnTo>
                      <a:pt x="2064" y="1485"/>
                    </a:lnTo>
                    <a:lnTo>
                      <a:pt x="2063" y="1472"/>
                    </a:lnTo>
                    <a:lnTo>
                      <a:pt x="2053" y="1473"/>
                    </a:lnTo>
                    <a:lnTo>
                      <a:pt x="2053" y="1466"/>
                    </a:lnTo>
                    <a:lnTo>
                      <a:pt x="2048" y="1464"/>
                    </a:lnTo>
                    <a:lnTo>
                      <a:pt x="2050" y="1462"/>
                    </a:lnTo>
                    <a:lnTo>
                      <a:pt x="2043" y="1455"/>
                    </a:lnTo>
                    <a:lnTo>
                      <a:pt x="2042" y="1444"/>
                    </a:lnTo>
                    <a:lnTo>
                      <a:pt x="2049" y="1439"/>
                    </a:lnTo>
                    <a:lnTo>
                      <a:pt x="2043" y="1439"/>
                    </a:lnTo>
                    <a:lnTo>
                      <a:pt x="2030" y="1433"/>
                    </a:lnTo>
                    <a:lnTo>
                      <a:pt x="2034" y="1423"/>
                    </a:lnTo>
                    <a:lnTo>
                      <a:pt x="2039" y="1419"/>
                    </a:lnTo>
                    <a:lnTo>
                      <a:pt x="2038" y="1415"/>
                    </a:lnTo>
                    <a:lnTo>
                      <a:pt x="2036" y="1409"/>
                    </a:lnTo>
                    <a:lnTo>
                      <a:pt x="2039" y="1400"/>
                    </a:lnTo>
                    <a:lnTo>
                      <a:pt x="2039" y="1400"/>
                    </a:lnTo>
                    <a:lnTo>
                      <a:pt x="2037" y="1391"/>
                    </a:lnTo>
                    <a:lnTo>
                      <a:pt x="2030" y="1389"/>
                    </a:lnTo>
                    <a:lnTo>
                      <a:pt x="2030" y="1390"/>
                    </a:lnTo>
                    <a:lnTo>
                      <a:pt x="2029" y="1396"/>
                    </a:lnTo>
                    <a:lnTo>
                      <a:pt x="2024" y="1407"/>
                    </a:lnTo>
                    <a:lnTo>
                      <a:pt x="2019" y="1413"/>
                    </a:lnTo>
                    <a:lnTo>
                      <a:pt x="2012" y="1418"/>
                    </a:lnTo>
                    <a:lnTo>
                      <a:pt x="2002" y="1422"/>
                    </a:lnTo>
                    <a:lnTo>
                      <a:pt x="1999" y="1425"/>
                    </a:lnTo>
                    <a:lnTo>
                      <a:pt x="1998" y="1428"/>
                    </a:lnTo>
                    <a:lnTo>
                      <a:pt x="1999" y="1445"/>
                    </a:lnTo>
                    <a:lnTo>
                      <a:pt x="1998" y="1458"/>
                    </a:lnTo>
                    <a:lnTo>
                      <a:pt x="1994" y="1470"/>
                    </a:lnTo>
                    <a:lnTo>
                      <a:pt x="1986" y="1483"/>
                    </a:lnTo>
                    <a:lnTo>
                      <a:pt x="1977" y="1490"/>
                    </a:lnTo>
                    <a:lnTo>
                      <a:pt x="1965" y="1494"/>
                    </a:lnTo>
                    <a:lnTo>
                      <a:pt x="1954" y="1495"/>
                    </a:lnTo>
                    <a:lnTo>
                      <a:pt x="1940" y="1491"/>
                    </a:lnTo>
                    <a:lnTo>
                      <a:pt x="1931" y="1484"/>
                    </a:lnTo>
                    <a:lnTo>
                      <a:pt x="1917" y="1469"/>
                    </a:lnTo>
                    <a:lnTo>
                      <a:pt x="1918" y="1462"/>
                    </a:lnTo>
                    <a:lnTo>
                      <a:pt x="1908" y="1466"/>
                    </a:lnTo>
                    <a:lnTo>
                      <a:pt x="1897" y="1466"/>
                    </a:lnTo>
                    <a:lnTo>
                      <a:pt x="1885" y="1465"/>
                    </a:lnTo>
                    <a:lnTo>
                      <a:pt x="1877" y="1457"/>
                    </a:lnTo>
                    <a:lnTo>
                      <a:pt x="1871" y="1448"/>
                    </a:lnTo>
                    <a:lnTo>
                      <a:pt x="1867" y="1438"/>
                    </a:lnTo>
                    <a:lnTo>
                      <a:pt x="1865" y="1427"/>
                    </a:lnTo>
                    <a:lnTo>
                      <a:pt x="1868" y="1415"/>
                    </a:lnTo>
                    <a:lnTo>
                      <a:pt x="1875" y="1405"/>
                    </a:lnTo>
                    <a:lnTo>
                      <a:pt x="1886" y="1398"/>
                    </a:lnTo>
                    <a:lnTo>
                      <a:pt x="1901" y="1397"/>
                    </a:lnTo>
                    <a:lnTo>
                      <a:pt x="1914" y="1401"/>
                    </a:lnTo>
                    <a:lnTo>
                      <a:pt x="1915" y="1393"/>
                    </a:lnTo>
                    <a:lnTo>
                      <a:pt x="1923" y="1387"/>
                    </a:lnTo>
                    <a:lnTo>
                      <a:pt x="1931" y="1383"/>
                    </a:lnTo>
                    <a:lnTo>
                      <a:pt x="1932" y="1372"/>
                    </a:lnTo>
                    <a:lnTo>
                      <a:pt x="1934" y="1369"/>
                    </a:lnTo>
                    <a:lnTo>
                      <a:pt x="1927" y="1373"/>
                    </a:lnTo>
                    <a:lnTo>
                      <a:pt x="1922" y="1373"/>
                    </a:lnTo>
                    <a:lnTo>
                      <a:pt x="1912" y="1398"/>
                    </a:lnTo>
                    <a:lnTo>
                      <a:pt x="1900" y="1380"/>
                    </a:lnTo>
                    <a:lnTo>
                      <a:pt x="1897" y="1390"/>
                    </a:lnTo>
                    <a:lnTo>
                      <a:pt x="1888" y="1390"/>
                    </a:lnTo>
                    <a:lnTo>
                      <a:pt x="1879" y="1388"/>
                    </a:lnTo>
                    <a:lnTo>
                      <a:pt x="1871" y="1384"/>
                    </a:lnTo>
                    <a:lnTo>
                      <a:pt x="1861" y="1377"/>
                    </a:lnTo>
                    <a:lnTo>
                      <a:pt x="1857" y="1370"/>
                    </a:lnTo>
                    <a:lnTo>
                      <a:pt x="1856" y="1366"/>
                    </a:lnTo>
                    <a:lnTo>
                      <a:pt x="1855" y="1366"/>
                    </a:lnTo>
                    <a:lnTo>
                      <a:pt x="1849" y="1379"/>
                    </a:lnTo>
                    <a:lnTo>
                      <a:pt x="1839" y="1393"/>
                    </a:lnTo>
                    <a:lnTo>
                      <a:pt x="1810" y="1419"/>
                    </a:lnTo>
                    <a:lnTo>
                      <a:pt x="1800" y="1424"/>
                    </a:lnTo>
                    <a:lnTo>
                      <a:pt x="1790" y="1428"/>
                    </a:lnTo>
                    <a:lnTo>
                      <a:pt x="1760" y="1433"/>
                    </a:lnTo>
                    <a:lnTo>
                      <a:pt x="1743" y="1440"/>
                    </a:lnTo>
                    <a:lnTo>
                      <a:pt x="1732" y="1441"/>
                    </a:lnTo>
                    <a:lnTo>
                      <a:pt x="1701" y="1435"/>
                    </a:lnTo>
                    <a:lnTo>
                      <a:pt x="1687" y="1427"/>
                    </a:lnTo>
                    <a:lnTo>
                      <a:pt x="1655" y="1427"/>
                    </a:lnTo>
                    <a:lnTo>
                      <a:pt x="1634" y="1420"/>
                    </a:lnTo>
                    <a:lnTo>
                      <a:pt x="1616" y="1406"/>
                    </a:lnTo>
                    <a:lnTo>
                      <a:pt x="1606" y="1384"/>
                    </a:lnTo>
                    <a:lnTo>
                      <a:pt x="1607" y="1358"/>
                    </a:lnTo>
                    <a:lnTo>
                      <a:pt x="1616" y="1340"/>
                    </a:lnTo>
                    <a:lnTo>
                      <a:pt x="1646" y="1309"/>
                    </a:lnTo>
                    <a:lnTo>
                      <a:pt x="1655" y="1295"/>
                    </a:lnTo>
                    <a:lnTo>
                      <a:pt x="1668" y="1271"/>
                    </a:lnTo>
                    <a:lnTo>
                      <a:pt x="1678" y="1259"/>
                    </a:lnTo>
                    <a:lnTo>
                      <a:pt x="1691" y="1248"/>
                    </a:lnTo>
                    <a:lnTo>
                      <a:pt x="1706" y="1245"/>
                    </a:lnTo>
                    <a:lnTo>
                      <a:pt x="1727" y="1246"/>
                    </a:lnTo>
                    <a:lnTo>
                      <a:pt x="1749" y="1250"/>
                    </a:lnTo>
                    <a:lnTo>
                      <a:pt x="1769" y="1256"/>
                    </a:lnTo>
                    <a:lnTo>
                      <a:pt x="1795" y="1273"/>
                    </a:lnTo>
                    <a:lnTo>
                      <a:pt x="1799" y="1280"/>
                    </a:lnTo>
                    <a:lnTo>
                      <a:pt x="1810" y="1299"/>
                    </a:lnTo>
                    <a:lnTo>
                      <a:pt x="1826" y="1300"/>
                    </a:lnTo>
                    <a:lnTo>
                      <a:pt x="1829" y="1300"/>
                    </a:lnTo>
                    <a:lnTo>
                      <a:pt x="1844" y="1295"/>
                    </a:lnTo>
                    <a:lnTo>
                      <a:pt x="1858" y="1299"/>
                    </a:lnTo>
                    <a:lnTo>
                      <a:pt x="1872" y="1309"/>
                    </a:lnTo>
                    <a:lnTo>
                      <a:pt x="1877" y="1309"/>
                    </a:lnTo>
                    <a:lnTo>
                      <a:pt x="1891" y="1303"/>
                    </a:lnTo>
                    <a:lnTo>
                      <a:pt x="1906" y="1304"/>
                    </a:lnTo>
                    <a:lnTo>
                      <a:pt x="1914" y="1318"/>
                    </a:lnTo>
                    <a:lnTo>
                      <a:pt x="1912" y="1329"/>
                    </a:lnTo>
                    <a:lnTo>
                      <a:pt x="1913" y="1329"/>
                    </a:lnTo>
                    <a:lnTo>
                      <a:pt x="1922" y="1331"/>
                    </a:lnTo>
                    <a:lnTo>
                      <a:pt x="1928" y="1329"/>
                    </a:lnTo>
                    <a:lnTo>
                      <a:pt x="1935" y="1328"/>
                    </a:lnTo>
                    <a:lnTo>
                      <a:pt x="1949" y="1330"/>
                    </a:lnTo>
                    <a:lnTo>
                      <a:pt x="1966" y="1323"/>
                    </a:lnTo>
                    <a:lnTo>
                      <a:pt x="1965" y="1321"/>
                    </a:lnTo>
                    <a:lnTo>
                      <a:pt x="1949" y="1292"/>
                    </a:lnTo>
                    <a:lnTo>
                      <a:pt x="1939" y="1278"/>
                    </a:lnTo>
                    <a:lnTo>
                      <a:pt x="1938" y="1256"/>
                    </a:lnTo>
                    <a:lnTo>
                      <a:pt x="1936" y="1250"/>
                    </a:lnTo>
                    <a:lnTo>
                      <a:pt x="1923" y="1233"/>
                    </a:lnTo>
                    <a:lnTo>
                      <a:pt x="1918" y="1222"/>
                    </a:lnTo>
                    <a:lnTo>
                      <a:pt x="1917" y="1218"/>
                    </a:lnTo>
                    <a:lnTo>
                      <a:pt x="1915" y="1204"/>
                    </a:lnTo>
                    <a:lnTo>
                      <a:pt x="1909" y="1194"/>
                    </a:lnTo>
                    <a:lnTo>
                      <a:pt x="1895" y="1186"/>
                    </a:lnTo>
                    <a:lnTo>
                      <a:pt x="1888" y="1172"/>
                    </a:lnTo>
                    <a:lnTo>
                      <a:pt x="1884" y="1169"/>
                    </a:lnTo>
                    <a:lnTo>
                      <a:pt x="1867" y="1163"/>
                    </a:lnTo>
                    <a:lnTo>
                      <a:pt x="1859" y="1155"/>
                    </a:lnTo>
                    <a:lnTo>
                      <a:pt x="1843" y="1129"/>
                    </a:lnTo>
                    <a:lnTo>
                      <a:pt x="1848" y="1118"/>
                    </a:lnTo>
                    <a:lnTo>
                      <a:pt x="1846" y="1114"/>
                    </a:lnTo>
                    <a:lnTo>
                      <a:pt x="1840" y="1108"/>
                    </a:lnTo>
                    <a:lnTo>
                      <a:pt x="1833" y="1098"/>
                    </a:lnTo>
                    <a:lnTo>
                      <a:pt x="1832" y="1087"/>
                    </a:lnTo>
                    <a:lnTo>
                      <a:pt x="1834" y="1074"/>
                    </a:lnTo>
                    <a:lnTo>
                      <a:pt x="1840" y="1057"/>
                    </a:lnTo>
                    <a:lnTo>
                      <a:pt x="1837" y="1048"/>
                    </a:lnTo>
                    <a:lnTo>
                      <a:pt x="1841" y="1035"/>
                    </a:lnTo>
                    <a:lnTo>
                      <a:pt x="1850" y="1023"/>
                    </a:lnTo>
                    <a:lnTo>
                      <a:pt x="1854" y="993"/>
                    </a:lnTo>
                    <a:lnTo>
                      <a:pt x="1862" y="974"/>
                    </a:lnTo>
                    <a:lnTo>
                      <a:pt x="1866" y="957"/>
                    </a:lnTo>
                    <a:lnTo>
                      <a:pt x="1867" y="943"/>
                    </a:lnTo>
                    <a:lnTo>
                      <a:pt x="1769" y="952"/>
                    </a:lnTo>
                    <a:lnTo>
                      <a:pt x="1059" y="1011"/>
                    </a:lnTo>
                    <a:lnTo>
                      <a:pt x="1035" y="1014"/>
                    </a:lnTo>
                    <a:lnTo>
                      <a:pt x="1080" y="970"/>
                    </a:lnTo>
                    <a:lnTo>
                      <a:pt x="1078" y="964"/>
                    </a:lnTo>
                    <a:lnTo>
                      <a:pt x="1064" y="949"/>
                    </a:lnTo>
                    <a:lnTo>
                      <a:pt x="1057" y="932"/>
                    </a:lnTo>
                    <a:lnTo>
                      <a:pt x="1058" y="924"/>
                    </a:lnTo>
                    <a:lnTo>
                      <a:pt x="1061" y="916"/>
                    </a:lnTo>
                    <a:lnTo>
                      <a:pt x="1064" y="903"/>
                    </a:lnTo>
                    <a:lnTo>
                      <a:pt x="1058" y="899"/>
                    </a:lnTo>
                    <a:lnTo>
                      <a:pt x="1049" y="890"/>
                    </a:lnTo>
                    <a:lnTo>
                      <a:pt x="1043" y="876"/>
                    </a:lnTo>
                    <a:lnTo>
                      <a:pt x="1043" y="864"/>
                    </a:lnTo>
                    <a:lnTo>
                      <a:pt x="1056" y="857"/>
                    </a:lnTo>
                    <a:lnTo>
                      <a:pt x="1066" y="855"/>
                    </a:lnTo>
                    <a:lnTo>
                      <a:pt x="1087" y="854"/>
                    </a:lnTo>
                    <a:lnTo>
                      <a:pt x="1092" y="853"/>
                    </a:lnTo>
                    <a:lnTo>
                      <a:pt x="1094" y="850"/>
                    </a:lnTo>
                    <a:lnTo>
                      <a:pt x="1096" y="844"/>
                    </a:lnTo>
                    <a:lnTo>
                      <a:pt x="1099" y="810"/>
                    </a:lnTo>
                    <a:lnTo>
                      <a:pt x="1102" y="805"/>
                    </a:lnTo>
                    <a:lnTo>
                      <a:pt x="1103" y="803"/>
                    </a:lnTo>
                    <a:lnTo>
                      <a:pt x="1102" y="794"/>
                    </a:lnTo>
                    <a:lnTo>
                      <a:pt x="1089" y="774"/>
                    </a:lnTo>
                    <a:lnTo>
                      <a:pt x="1085" y="750"/>
                    </a:lnTo>
                    <a:lnTo>
                      <a:pt x="1097" y="730"/>
                    </a:lnTo>
                    <a:lnTo>
                      <a:pt x="1122" y="706"/>
                    </a:lnTo>
                    <a:lnTo>
                      <a:pt x="1124" y="702"/>
                    </a:lnTo>
                    <a:lnTo>
                      <a:pt x="1123" y="692"/>
                    </a:lnTo>
                    <a:lnTo>
                      <a:pt x="1128" y="647"/>
                    </a:lnTo>
                    <a:lnTo>
                      <a:pt x="1127" y="638"/>
                    </a:lnTo>
                    <a:lnTo>
                      <a:pt x="1129" y="626"/>
                    </a:lnTo>
                    <a:lnTo>
                      <a:pt x="1140" y="602"/>
                    </a:lnTo>
                    <a:lnTo>
                      <a:pt x="1144" y="585"/>
                    </a:lnTo>
                    <a:lnTo>
                      <a:pt x="1147" y="574"/>
                    </a:lnTo>
                    <a:lnTo>
                      <a:pt x="1156" y="562"/>
                    </a:lnTo>
                    <a:lnTo>
                      <a:pt x="1165" y="555"/>
                    </a:lnTo>
                    <a:lnTo>
                      <a:pt x="1188" y="547"/>
                    </a:lnTo>
                    <a:lnTo>
                      <a:pt x="1195" y="541"/>
                    </a:lnTo>
                    <a:lnTo>
                      <a:pt x="1213" y="515"/>
                    </a:lnTo>
                    <a:lnTo>
                      <a:pt x="1217" y="503"/>
                    </a:lnTo>
                    <a:lnTo>
                      <a:pt x="1222" y="497"/>
                    </a:lnTo>
                    <a:lnTo>
                      <a:pt x="1226" y="494"/>
                    </a:lnTo>
                    <a:lnTo>
                      <a:pt x="1239" y="488"/>
                    </a:lnTo>
                    <a:lnTo>
                      <a:pt x="1251" y="478"/>
                    </a:lnTo>
                    <a:lnTo>
                      <a:pt x="1257" y="464"/>
                    </a:lnTo>
                    <a:lnTo>
                      <a:pt x="1256" y="451"/>
                    </a:lnTo>
                    <a:lnTo>
                      <a:pt x="1242" y="437"/>
                    </a:lnTo>
                    <a:lnTo>
                      <a:pt x="1241" y="425"/>
                    </a:lnTo>
                    <a:lnTo>
                      <a:pt x="1244" y="415"/>
                    </a:lnTo>
                    <a:lnTo>
                      <a:pt x="1250" y="408"/>
                    </a:lnTo>
                    <a:lnTo>
                      <a:pt x="1271" y="407"/>
                    </a:lnTo>
                    <a:lnTo>
                      <a:pt x="1282" y="385"/>
                    </a:lnTo>
                    <a:lnTo>
                      <a:pt x="1294" y="351"/>
                    </a:lnTo>
                    <a:lnTo>
                      <a:pt x="1309" y="333"/>
                    </a:lnTo>
                    <a:lnTo>
                      <a:pt x="1308" y="327"/>
                    </a:lnTo>
                    <a:lnTo>
                      <a:pt x="1313" y="324"/>
                    </a:lnTo>
                    <a:lnTo>
                      <a:pt x="1312" y="322"/>
                    </a:lnTo>
                    <a:lnTo>
                      <a:pt x="1305" y="320"/>
                    </a:lnTo>
                    <a:lnTo>
                      <a:pt x="1292" y="320"/>
                    </a:lnTo>
                    <a:lnTo>
                      <a:pt x="1280" y="315"/>
                    </a:lnTo>
                    <a:lnTo>
                      <a:pt x="1275" y="310"/>
                    </a:lnTo>
                    <a:lnTo>
                      <a:pt x="1270" y="292"/>
                    </a:lnTo>
                    <a:lnTo>
                      <a:pt x="1263" y="286"/>
                    </a:lnTo>
                    <a:lnTo>
                      <a:pt x="1251" y="282"/>
                    </a:lnTo>
                    <a:lnTo>
                      <a:pt x="1233" y="272"/>
                    </a:lnTo>
                    <a:lnTo>
                      <a:pt x="1226" y="262"/>
                    </a:lnTo>
                    <a:lnTo>
                      <a:pt x="1224" y="254"/>
                    </a:lnTo>
                    <a:lnTo>
                      <a:pt x="1223" y="232"/>
                    </a:lnTo>
                    <a:lnTo>
                      <a:pt x="1225" y="216"/>
                    </a:lnTo>
                    <a:lnTo>
                      <a:pt x="1224" y="212"/>
                    </a:lnTo>
                    <a:lnTo>
                      <a:pt x="1214" y="208"/>
                    </a:lnTo>
                    <a:lnTo>
                      <a:pt x="1209" y="203"/>
                    </a:lnTo>
                    <a:lnTo>
                      <a:pt x="1202" y="196"/>
                    </a:lnTo>
                    <a:lnTo>
                      <a:pt x="1197" y="186"/>
                    </a:lnTo>
                    <a:lnTo>
                      <a:pt x="1193" y="176"/>
                    </a:lnTo>
                    <a:lnTo>
                      <a:pt x="1191" y="161"/>
                    </a:lnTo>
                    <a:lnTo>
                      <a:pt x="1198" y="149"/>
                    </a:lnTo>
                    <a:lnTo>
                      <a:pt x="1211" y="145"/>
                    </a:lnTo>
                    <a:lnTo>
                      <a:pt x="1227" y="142"/>
                    </a:lnTo>
                    <a:lnTo>
                      <a:pt x="1230" y="137"/>
                    </a:lnTo>
                    <a:lnTo>
                      <a:pt x="1229" y="134"/>
                    </a:lnTo>
                    <a:lnTo>
                      <a:pt x="1225" y="131"/>
                    </a:lnTo>
                    <a:lnTo>
                      <a:pt x="1203" y="128"/>
                    </a:lnTo>
                    <a:lnTo>
                      <a:pt x="1194" y="123"/>
                    </a:lnTo>
                    <a:lnTo>
                      <a:pt x="1192" y="111"/>
                    </a:lnTo>
                    <a:lnTo>
                      <a:pt x="1193" y="90"/>
                    </a:lnTo>
                    <a:lnTo>
                      <a:pt x="1200" y="62"/>
                    </a:lnTo>
                    <a:lnTo>
                      <a:pt x="1205" y="54"/>
                    </a:lnTo>
                    <a:lnTo>
                      <a:pt x="1209" y="52"/>
                    </a:lnTo>
                    <a:lnTo>
                      <a:pt x="1214" y="45"/>
                    </a:lnTo>
                    <a:lnTo>
                      <a:pt x="1220" y="34"/>
                    </a:lnTo>
                    <a:lnTo>
                      <a:pt x="1211" y="26"/>
                    </a:lnTo>
                    <a:lnTo>
                      <a:pt x="1207" y="25"/>
                    </a:lnTo>
                    <a:lnTo>
                      <a:pt x="1202" y="25"/>
                    </a:lnTo>
                    <a:lnTo>
                      <a:pt x="1192" y="22"/>
                    </a:lnTo>
                    <a:lnTo>
                      <a:pt x="1183" y="16"/>
                    </a:lnTo>
                    <a:lnTo>
                      <a:pt x="1179" y="9"/>
                    </a:lnTo>
                    <a:lnTo>
                      <a:pt x="1178" y="0"/>
                    </a:lnTo>
                    <a:lnTo>
                      <a:pt x="587" y="44"/>
                    </a:lnTo>
                    <a:lnTo>
                      <a:pt x="0" y="80"/>
                    </a:lnTo>
                    <a:lnTo>
                      <a:pt x="26" y="572"/>
                    </a:lnTo>
                    <a:lnTo>
                      <a:pt x="27" y="573"/>
                    </a:lnTo>
                    <a:lnTo>
                      <a:pt x="41" y="582"/>
                    </a:lnTo>
                    <a:lnTo>
                      <a:pt x="44" y="586"/>
                    </a:lnTo>
                    <a:lnTo>
                      <a:pt x="56" y="603"/>
                    </a:lnTo>
                    <a:lnTo>
                      <a:pt x="70" y="609"/>
                    </a:lnTo>
                    <a:lnTo>
                      <a:pt x="76" y="613"/>
                    </a:lnTo>
                    <a:lnTo>
                      <a:pt x="91" y="630"/>
                    </a:lnTo>
                    <a:lnTo>
                      <a:pt x="99" y="642"/>
                    </a:lnTo>
                    <a:lnTo>
                      <a:pt x="101" y="648"/>
                    </a:lnTo>
                    <a:lnTo>
                      <a:pt x="104" y="653"/>
                    </a:lnTo>
                    <a:lnTo>
                      <a:pt x="116" y="670"/>
                    </a:lnTo>
                    <a:lnTo>
                      <a:pt x="118" y="674"/>
                    </a:lnTo>
                    <a:lnTo>
                      <a:pt x="124" y="700"/>
                    </a:lnTo>
                    <a:lnTo>
                      <a:pt x="129" y="706"/>
                    </a:lnTo>
                    <a:lnTo>
                      <a:pt x="130" y="712"/>
                    </a:lnTo>
                    <a:lnTo>
                      <a:pt x="130" y="715"/>
                    </a:lnTo>
                    <a:lnTo>
                      <a:pt x="128" y="729"/>
                    </a:lnTo>
                    <a:lnTo>
                      <a:pt x="129" y="742"/>
                    </a:lnTo>
                    <a:lnTo>
                      <a:pt x="127" y="751"/>
                    </a:lnTo>
                    <a:lnTo>
                      <a:pt x="125" y="761"/>
                    </a:lnTo>
                    <a:lnTo>
                      <a:pt x="127" y="769"/>
                    </a:lnTo>
                    <a:lnTo>
                      <a:pt x="130" y="773"/>
                    </a:lnTo>
                    <a:lnTo>
                      <a:pt x="151" y="792"/>
                    </a:lnTo>
                    <a:lnTo>
                      <a:pt x="168" y="798"/>
                    </a:lnTo>
                    <a:lnTo>
                      <a:pt x="172" y="803"/>
                    </a:lnTo>
                    <a:lnTo>
                      <a:pt x="173" y="810"/>
                    </a:lnTo>
                    <a:lnTo>
                      <a:pt x="170" y="818"/>
                    </a:lnTo>
                    <a:lnTo>
                      <a:pt x="165" y="822"/>
                    </a:lnTo>
                    <a:lnTo>
                      <a:pt x="167" y="824"/>
                    </a:lnTo>
                    <a:lnTo>
                      <a:pt x="176" y="827"/>
                    </a:lnTo>
                    <a:lnTo>
                      <a:pt x="180" y="831"/>
                    </a:lnTo>
                    <a:lnTo>
                      <a:pt x="182" y="836"/>
                    </a:lnTo>
                    <a:lnTo>
                      <a:pt x="188" y="853"/>
                    </a:lnTo>
                    <a:lnTo>
                      <a:pt x="198" y="863"/>
                    </a:lnTo>
                    <a:lnTo>
                      <a:pt x="204" y="868"/>
                    </a:lnTo>
                    <a:lnTo>
                      <a:pt x="207" y="871"/>
                    </a:lnTo>
                    <a:lnTo>
                      <a:pt x="207" y="876"/>
                    </a:lnTo>
                    <a:lnTo>
                      <a:pt x="205" y="880"/>
                    </a:lnTo>
                    <a:lnTo>
                      <a:pt x="198" y="896"/>
                    </a:lnTo>
                    <a:lnTo>
                      <a:pt x="199" y="899"/>
                    </a:lnTo>
                    <a:lnTo>
                      <a:pt x="201" y="901"/>
                    </a:lnTo>
                    <a:lnTo>
                      <a:pt x="211" y="909"/>
                    </a:lnTo>
                    <a:lnTo>
                      <a:pt x="220" y="918"/>
                    </a:lnTo>
                    <a:lnTo>
                      <a:pt x="230" y="940"/>
                    </a:lnTo>
                    <a:lnTo>
                      <a:pt x="232" y="954"/>
                    </a:lnTo>
                    <a:lnTo>
                      <a:pt x="241" y="952"/>
                    </a:lnTo>
                    <a:lnTo>
                      <a:pt x="255" y="954"/>
                    </a:lnTo>
                    <a:lnTo>
                      <a:pt x="260" y="970"/>
                    </a:lnTo>
                    <a:lnTo>
                      <a:pt x="258" y="1000"/>
                    </a:lnTo>
                    <a:lnTo>
                      <a:pt x="255" y="1007"/>
                    </a:lnTo>
                    <a:lnTo>
                      <a:pt x="265" y="1021"/>
                    </a:lnTo>
                    <a:lnTo>
                      <a:pt x="273" y="1028"/>
                    </a:lnTo>
                    <a:lnTo>
                      <a:pt x="276" y="1034"/>
                    </a:lnTo>
                    <a:lnTo>
                      <a:pt x="273" y="1045"/>
                    </a:lnTo>
                    <a:lnTo>
                      <a:pt x="266" y="1050"/>
                    </a:lnTo>
                    <a:lnTo>
                      <a:pt x="251" y="1056"/>
                    </a:lnTo>
                    <a:lnTo>
                      <a:pt x="253" y="1061"/>
                    </a:lnTo>
                    <a:lnTo>
                      <a:pt x="269" y="1083"/>
                    </a:lnTo>
                    <a:lnTo>
                      <a:pt x="267" y="1090"/>
                    </a:lnTo>
                    <a:lnTo>
                      <a:pt x="264" y="1097"/>
                    </a:lnTo>
                    <a:lnTo>
                      <a:pt x="255" y="1108"/>
                    </a:lnTo>
                    <a:lnTo>
                      <a:pt x="256" y="1112"/>
                    </a:lnTo>
                    <a:lnTo>
                      <a:pt x="259" y="1127"/>
                    </a:lnTo>
                    <a:lnTo>
                      <a:pt x="259" y="1133"/>
                    </a:lnTo>
                    <a:lnTo>
                      <a:pt x="259" y="1139"/>
                    </a:lnTo>
                    <a:lnTo>
                      <a:pt x="257" y="1149"/>
                    </a:lnTo>
                    <a:lnTo>
                      <a:pt x="243" y="1178"/>
                    </a:lnTo>
                    <a:lnTo>
                      <a:pt x="240" y="1204"/>
                    </a:lnTo>
                    <a:lnTo>
                      <a:pt x="235" y="1213"/>
                    </a:lnTo>
                    <a:lnTo>
                      <a:pt x="222" y="1224"/>
                    </a:lnTo>
                    <a:lnTo>
                      <a:pt x="220" y="1231"/>
                    </a:lnTo>
                    <a:lnTo>
                      <a:pt x="215" y="1264"/>
                    </a:lnTo>
                    <a:lnTo>
                      <a:pt x="203" y="1268"/>
                    </a:lnTo>
                    <a:lnTo>
                      <a:pt x="200" y="1272"/>
                    </a:lnTo>
                    <a:lnTo>
                      <a:pt x="198" y="1278"/>
                    </a:lnTo>
                    <a:lnTo>
                      <a:pt x="199" y="1283"/>
                    </a:lnTo>
                    <a:lnTo>
                      <a:pt x="200" y="1285"/>
                    </a:lnTo>
                    <a:lnTo>
                      <a:pt x="204" y="1292"/>
                    </a:lnTo>
                    <a:lnTo>
                      <a:pt x="205" y="1301"/>
                    </a:lnTo>
                    <a:lnTo>
                      <a:pt x="211" y="1321"/>
                    </a:lnTo>
                    <a:lnTo>
                      <a:pt x="210" y="1333"/>
                    </a:lnTo>
                    <a:lnTo>
                      <a:pt x="207" y="1342"/>
                    </a:lnTo>
                    <a:lnTo>
                      <a:pt x="197" y="1356"/>
                    </a:lnTo>
                    <a:lnTo>
                      <a:pt x="193" y="1365"/>
                    </a:lnTo>
                    <a:lnTo>
                      <a:pt x="192" y="1373"/>
                    </a:lnTo>
                    <a:lnTo>
                      <a:pt x="195" y="1392"/>
                    </a:lnTo>
                    <a:lnTo>
                      <a:pt x="197" y="1396"/>
                    </a:lnTo>
                    <a:lnTo>
                      <a:pt x="202" y="1401"/>
                    </a:lnTo>
                    <a:lnTo>
                      <a:pt x="211" y="1410"/>
                    </a:lnTo>
                    <a:lnTo>
                      <a:pt x="215" y="1425"/>
                    </a:lnTo>
                    <a:lnTo>
                      <a:pt x="214" y="1431"/>
                    </a:lnTo>
                    <a:lnTo>
                      <a:pt x="210" y="1441"/>
                    </a:lnTo>
                    <a:lnTo>
                      <a:pt x="210" y="1445"/>
                    </a:lnTo>
                    <a:lnTo>
                      <a:pt x="210" y="1447"/>
                    </a:lnTo>
                    <a:lnTo>
                      <a:pt x="216" y="1458"/>
                    </a:lnTo>
                    <a:lnTo>
                      <a:pt x="221" y="1485"/>
                    </a:lnTo>
                    <a:lnTo>
                      <a:pt x="218" y="1498"/>
                    </a:lnTo>
                    <a:lnTo>
                      <a:pt x="213" y="1509"/>
                    </a:lnTo>
                    <a:lnTo>
                      <a:pt x="218" y="1517"/>
                    </a:lnTo>
                    <a:lnTo>
                      <a:pt x="191" y="1552"/>
                    </a:lnTo>
                    <a:lnTo>
                      <a:pt x="189" y="1558"/>
                    </a:lnTo>
                    <a:lnTo>
                      <a:pt x="194" y="1559"/>
                    </a:lnTo>
                    <a:lnTo>
                      <a:pt x="199" y="1573"/>
                    </a:lnTo>
                    <a:lnTo>
                      <a:pt x="198" y="1608"/>
                    </a:lnTo>
                    <a:lnTo>
                      <a:pt x="180" y="1647"/>
                    </a:lnTo>
                    <a:lnTo>
                      <a:pt x="170" y="1651"/>
                    </a:lnTo>
                    <a:lnTo>
                      <a:pt x="145" y="1654"/>
                    </a:lnTo>
                    <a:lnTo>
                      <a:pt x="147" y="1662"/>
                    </a:lnTo>
                    <a:lnTo>
                      <a:pt x="151" y="1680"/>
                    </a:lnTo>
                    <a:lnTo>
                      <a:pt x="161" y="1692"/>
                    </a:lnTo>
                    <a:lnTo>
                      <a:pt x="166" y="1695"/>
                    </a:lnTo>
                    <a:lnTo>
                      <a:pt x="169" y="1694"/>
                    </a:lnTo>
                    <a:lnTo>
                      <a:pt x="175" y="1689"/>
                    </a:lnTo>
                    <a:lnTo>
                      <a:pt x="189" y="1681"/>
                    </a:lnTo>
                    <a:lnTo>
                      <a:pt x="193" y="1676"/>
                    </a:lnTo>
                    <a:lnTo>
                      <a:pt x="211" y="1665"/>
                    </a:lnTo>
                    <a:lnTo>
                      <a:pt x="230" y="1661"/>
                    </a:lnTo>
                    <a:lnTo>
                      <a:pt x="268" y="1658"/>
                    </a:lnTo>
                    <a:lnTo>
                      <a:pt x="310" y="1657"/>
                    </a:lnTo>
                    <a:lnTo>
                      <a:pt x="322" y="1651"/>
                    </a:lnTo>
                    <a:lnTo>
                      <a:pt x="331" y="1653"/>
                    </a:lnTo>
                    <a:lnTo>
                      <a:pt x="351" y="1650"/>
                    </a:lnTo>
                    <a:lnTo>
                      <a:pt x="358" y="1652"/>
                    </a:lnTo>
                    <a:lnTo>
                      <a:pt x="366" y="1648"/>
                    </a:lnTo>
                    <a:lnTo>
                      <a:pt x="390" y="1642"/>
                    </a:lnTo>
                    <a:lnTo>
                      <a:pt x="414" y="1640"/>
                    </a:lnTo>
                    <a:lnTo>
                      <a:pt x="439" y="1642"/>
                    </a:lnTo>
                    <a:lnTo>
                      <a:pt x="488" y="1651"/>
                    </a:lnTo>
                    <a:lnTo>
                      <a:pt x="519" y="1663"/>
                    </a:lnTo>
                    <a:lnTo>
                      <a:pt x="574" y="1678"/>
                    </a:lnTo>
                    <a:lnTo>
                      <a:pt x="597" y="1695"/>
                    </a:lnTo>
                    <a:lnTo>
                      <a:pt x="612" y="1702"/>
                    </a:lnTo>
                    <a:lnTo>
                      <a:pt x="658" y="1718"/>
                    </a:lnTo>
                    <a:lnTo>
                      <a:pt x="727" y="1728"/>
                    </a:lnTo>
                    <a:lnTo>
                      <a:pt x="743" y="1723"/>
                    </a:lnTo>
                    <a:lnTo>
                      <a:pt x="747" y="1725"/>
                    </a:lnTo>
                    <a:lnTo>
                      <a:pt x="751" y="1722"/>
                    </a:lnTo>
                    <a:lnTo>
                      <a:pt x="764" y="1728"/>
                    </a:lnTo>
                    <a:lnTo>
                      <a:pt x="829" y="1735"/>
                    </a:lnTo>
                    <a:lnTo>
                      <a:pt x="840" y="1734"/>
                    </a:lnTo>
                    <a:lnTo>
                      <a:pt x="851" y="1730"/>
                    </a:lnTo>
                    <a:lnTo>
                      <a:pt x="879" y="1712"/>
                    </a:lnTo>
                    <a:lnTo>
                      <a:pt x="895" y="1707"/>
                    </a:lnTo>
                    <a:lnTo>
                      <a:pt x="910" y="1707"/>
                    </a:lnTo>
                    <a:lnTo>
                      <a:pt x="905" y="1694"/>
                    </a:lnTo>
                    <a:lnTo>
                      <a:pt x="891" y="1670"/>
                    </a:lnTo>
                    <a:lnTo>
                      <a:pt x="883" y="1674"/>
                    </a:lnTo>
                    <a:lnTo>
                      <a:pt x="874" y="1664"/>
                    </a:lnTo>
                    <a:lnTo>
                      <a:pt x="869" y="1655"/>
                    </a:lnTo>
                    <a:lnTo>
                      <a:pt x="862" y="1633"/>
                    </a:lnTo>
                    <a:lnTo>
                      <a:pt x="857" y="1615"/>
                    </a:lnTo>
                    <a:lnTo>
                      <a:pt x="878" y="1627"/>
                    </a:lnTo>
                    <a:lnTo>
                      <a:pt x="883" y="1621"/>
                    </a:lnTo>
                    <a:lnTo>
                      <a:pt x="886" y="1618"/>
                    </a:lnTo>
                    <a:lnTo>
                      <a:pt x="900" y="1621"/>
                    </a:lnTo>
                    <a:lnTo>
                      <a:pt x="904" y="1626"/>
                    </a:lnTo>
                    <a:lnTo>
                      <a:pt x="909" y="1621"/>
                    </a:lnTo>
                    <a:lnTo>
                      <a:pt x="915" y="1618"/>
                    </a:lnTo>
                    <a:lnTo>
                      <a:pt x="952" y="1600"/>
                    </a:lnTo>
                    <a:lnTo>
                      <a:pt x="953" y="1597"/>
                    </a:lnTo>
                    <a:lnTo>
                      <a:pt x="952" y="1593"/>
                    </a:lnTo>
                    <a:lnTo>
                      <a:pt x="955" y="1584"/>
                    </a:lnTo>
                    <a:lnTo>
                      <a:pt x="969" y="1582"/>
                    </a:lnTo>
                    <a:lnTo>
                      <a:pt x="978" y="1585"/>
                    </a:lnTo>
                    <a:lnTo>
                      <a:pt x="981" y="1587"/>
                    </a:lnTo>
                    <a:lnTo>
                      <a:pt x="991" y="1578"/>
                    </a:lnTo>
                    <a:lnTo>
                      <a:pt x="999" y="1578"/>
                    </a:lnTo>
                    <a:lnTo>
                      <a:pt x="1023" y="1580"/>
                    </a:lnTo>
                    <a:lnTo>
                      <a:pt x="1031" y="1585"/>
                    </a:lnTo>
                    <a:lnTo>
                      <a:pt x="1036" y="1593"/>
                    </a:lnTo>
                    <a:lnTo>
                      <a:pt x="1038" y="1601"/>
                    </a:lnTo>
                    <a:lnTo>
                      <a:pt x="1036" y="1622"/>
                    </a:lnTo>
                    <a:lnTo>
                      <a:pt x="1019" y="1613"/>
                    </a:lnTo>
                    <a:lnTo>
                      <a:pt x="1017" y="1621"/>
                    </a:lnTo>
                    <a:lnTo>
                      <a:pt x="1020" y="1625"/>
                    </a:lnTo>
                    <a:lnTo>
                      <a:pt x="1023" y="1634"/>
                    </a:lnTo>
                    <a:lnTo>
                      <a:pt x="1026" y="1633"/>
                    </a:lnTo>
                    <a:lnTo>
                      <a:pt x="1041" y="1623"/>
                    </a:lnTo>
                    <a:lnTo>
                      <a:pt x="1052" y="1618"/>
                    </a:lnTo>
                    <a:lnTo>
                      <a:pt x="1091" y="1613"/>
                    </a:lnTo>
                    <a:lnTo>
                      <a:pt x="1105" y="1613"/>
                    </a:lnTo>
                    <a:lnTo>
                      <a:pt x="1118" y="1618"/>
                    </a:lnTo>
                    <a:lnTo>
                      <a:pt x="1125" y="1629"/>
                    </a:lnTo>
                    <a:lnTo>
                      <a:pt x="1125" y="1653"/>
                    </a:lnTo>
                    <a:lnTo>
                      <a:pt x="1123" y="1669"/>
                    </a:lnTo>
                    <a:lnTo>
                      <a:pt x="1126" y="1669"/>
                    </a:lnTo>
                    <a:lnTo>
                      <a:pt x="1130" y="1668"/>
                    </a:lnTo>
                    <a:lnTo>
                      <a:pt x="1140" y="1663"/>
                    </a:lnTo>
                    <a:lnTo>
                      <a:pt x="1147" y="1661"/>
                    </a:lnTo>
                    <a:lnTo>
                      <a:pt x="1157" y="1666"/>
                    </a:lnTo>
                    <a:lnTo>
                      <a:pt x="1159" y="1674"/>
                    </a:lnTo>
                    <a:lnTo>
                      <a:pt x="1160" y="1681"/>
                    </a:lnTo>
                    <a:lnTo>
                      <a:pt x="1161" y="1684"/>
                    </a:lnTo>
                    <a:lnTo>
                      <a:pt x="1167" y="1694"/>
                    </a:lnTo>
                    <a:lnTo>
                      <a:pt x="1169" y="1706"/>
                    </a:lnTo>
                    <a:lnTo>
                      <a:pt x="1168" y="1715"/>
                    </a:lnTo>
                    <a:lnTo>
                      <a:pt x="1181" y="1712"/>
                    </a:lnTo>
                    <a:lnTo>
                      <a:pt x="1196" y="1706"/>
                    </a:lnTo>
                    <a:lnTo>
                      <a:pt x="1209" y="1695"/>
                    </a:lnTo>
                    <a:lnTo>
                      <a:pt x="1225" y="1704"/>
                    </a:lnTo>
                    <a:lnTo>
                      <a:pt x="1221" y="1719"/>
                    </a:lnTo>
                    <a:lnTo>
                      <a:pt x="1229" y="1719"/>
                    </a:lnTo>
                    <a:lnTo>
                      <a:pt x="1241" y="1721"/>
                    </a:lnTo>
                    <a:lnTo>
                      <a:pt x="1264" y="1729"/>
                    </a:lnTo>
                    <a:lnTo>
                      <a:pt x="1268" y="1722"/>
                    </a:lnTo>
                    <a:lnTo>
                      <a:pt x="1265" y="1717"/>
                    </a:lnTo>
                    <a:lnTo>
                      <a:pt x="1264" y="1709"/>
                    </a:lnTo>
                    <a:lnTo>
                      <a:pt x="1266" y="1701"/>
                    </a:lnTo>
                    <a:lnTo>
                      <a:pt x="1278" y="1689"/>
                    </a:lnTo>
                    <a:lnTo>
                      <a:pt x="1278" y="1687"/>
                    </a:lnTo>
                    <a:lnTo>
                      <a:pt x="1269" y="1668"/>
                    </a:lnTo>
                    <a:lnTo>
                      <a:pt x="1290" y="1667"/>
                    </a:lnTo>
                    <a:lnTo>
                      <a:pt x="1299" y="1670"/>
                    </a:lnTo>
                    <a:lnTo>
                      <a:pt x="1306" y="1679"/>
                    </a:lnTo>
                    <a:lnTo>
                      <a:pt x="1308" y="1687"/>
                    </a:lnTo>
                    <a:lnTo>
                      <a:pt x="1306" y="1700"/>
                    </a:lnTo>
                    <a:lnTo>
                      <a:pt x="1301" y="1707"/>
                    </a:lnTo>
                    <a:lnTo>
                      <a:pt x="1294" y="1713"/>
                    </a:lnTo>
                    <a:lnTo>
                      <a:pt x="1290" y="1723"/>
                    </a:lnTo>
                    <a:lnTo>
                      <a:pt x="1290" y="1733"/>
                    </a:lnTo>
                    <a:lnTo>
                      <a:pt x="1293" y="1744"/>
                    </a:lnTo>
                    <a:lnTo>
                      <a:pt x="1298" y="1752"/>
                    </a:lnTo>
                    <a:lnTo>
                      <a:pt x="1306" y="1754"/>
                    </a:lnTo>
                    <a:lnTo>
                      <a:pt x="1310" y="1757"/>
                    </a:lnTo>
                    <a:lnTo>
                      <a:pt x="1313" y="1766"/>
                    </a:lnTo>
                    <a:lnTo>
                      <a:pt x="1313" y="1773"/>
                    </a:lnTo>
                    <a:lnTo>
                      <a:pt x="1316" y="1775"/>
                    </a:lnTo>
                    <a:lnTo>
                      <a:pt x="1329" y="1781"/>
                    </a:lnTo>
                    <a:lnTo>
                      <a:pt x="1358" y="1803"/>
                    </a:lnTo>
                    <a:lnTo>
                      <a:pt x="1366" y="1817"/>
                    </a:lnTo>
                    <a:lnTo>
                      <a:pt x="1359" y="1830"/>
                    </a:lnTo>
                    <a:lnTo>
                      <a:pt x="1363" y="1834"/>
                    </a:lnTo>
                    <a:lnTo>
                      <a:pt x="1368" y="1840"/>
                    </a:lnTo>
                    <a:lnTo>
                      <a:pt x="1351" y="1855"/>
                    </a:lnTo>
                    <a:lnTo>
                      <a:pt x="1355" y="1856"/>
                    </a:lnTo>
                    <a:lnTo>
                      <a:pt x="1365" y="1859"/>
                    </a:lnTo>
                    <a:lnTo>
                      <a:pt x="1377" y="1868"/>
                    </a:lnTo>
                    <a:lnTo>
                      <a:pt x="1383" y="1867"/>
                    </a:lnTo>
                    <a:lnTo>
                      <a:pt x="1384" y="1859"/>
                    </a:lnTo>
                    <a:lnTo>
                      <a:pt x="1391" y="1852"/>
                    </a:lnTo>
                    <a:lnTo>
                      <a:pt x="1404" y="1852"/>
                    </a:lnTo>
                    <a:lnTo>
                      <a:pt x="1414" y="1856"/>
                    </a:lnTo>
                    <a:lnTo>
                      <a:pt x="1427" y="1868"/>
                    </a:lnTo>
                    <a:lnTo>
                      <a:pt x="1433" y="1869"/>
                    </a:lnTo>
                    <a:lnTo>
                      <a:pt x="1444" y="1876"/>
                    </a:lnTo>
                    <a:lnTo>
                      <a:pt x="1461" y="1889"/>
                    </a:lnTo>
                    <a:lnTo>
                      <a:pt x="1465" y="1885"/>
                    </a:lnTo>
                    <a:lnTo>
                      <a:pt x="1471" y="1882"/>
                    </a:lnTo>
                    <a:lnTo>
                      <a:pt x="1462" y="1862"/>
                    </a:lnTo>
                    <a:lnTo>
                      <a:pt x="1486" y="1869"/>
                    </a:lnTo>
                    <a:lnTo>
                      <a:pt x="1498" y="1874"/>
                    </a:lnTo>
                    <a:lnTo>
                      <a:pt x="1510" y="1868"/>
                    </a:lnTo>
                    <a:lnTo>
                      <a:pt x="1520" y="1888"/>
                    </a:lnTo>
                    <a:lnTo>
                      <a:pt x="1532" y="1887"/>
                    </a:lnTo>
                    <a:lnTo>
                      <a:pt x="1538" y="1890"/>
                    </a:lnTo>
                    <a:lnTo>
                      <a:pt x="1539" y="1888"/>
                    </a:lnTo>
                    <a:lnTo>
                      <a:pt x="1543" y="1886"/>
                    </a:lnTo>
                    <a:lnTo>
                      <a:pt x="1543" y="1882"/>
                    </a:lnTo>
                    <a:lnTo>
                      <a:pt x="1544" y="1873"/>
                    </a:lnTo>
                    <a:lnTo>
                      <a:pt x="1555" y="1868"/>
                    </a:lnTo>
                    <a:lnTo>
                      <a:pt x="1559" y="1869"/>
                    </a:lnTo>
                    <a:lnTo>
                      <a:pt x="1559" y="1863"/>
                    </a:lnTo>
                    <a:lnTo>
                      <a:pt x="1556" y="1859"/>
                    </a:lnTo>
                    <a:lnTo>
                      <a:pt x="1561" y="1837"/>
                    </a:lnTo>
                    <a:lnTo>
                      <a:pt x="1570" y="1823"/>
                    </a:lnTo>
                    <a:lnTo>
                      <a:pt x="1575" y="1828"/>
                    </a:lnTo>
                    <a:lnTo>
                      <a:pt x="1579" y="1821"/>
                    </a:lnTo>
                    <a:lnTo>
                      <a:pt x="1575" y="1821"/>
                    </a:lnTo>
                    <a:lnTo>
                      <a:pt x="1568" y="1817"/>
                    </a:lnTo>
                    <a:lnTo>
                      <a:pt x="1566" y="1805"/>
                    </a:lnTo>
                    <a:lnTo>
                      <a:pt x="1571" y="1796"/>
                    </a:lnTo>
                    <a:lnTo>
                      <a:pt x="1578" y="1794"/>
                    </a:lnTo>
                    <a:lnTo>
                      <a:pt x="1582" y="1790"/>
                    </a:lnTo>
                    <a:lnTo>
                      <a:pt x="1590" y="1787"/>
                    </a:lnTo>
                    <a:lnTo>
                      <a:pt x="1602" y="1789"/>
                    </a:lnTo>
                    <a:lnTo>
                      <a:pt x="1603" y="1799"/>
                    </a:lnTo>
                    <a:lnTo>
                      <a:pt x="1608" y="1800"/>
                    </a:lnTo>
                    <a:lnTo>
                      <a:pt x="1609" y="1800"/>
                    </a:lnTo>
                    <a:lnTo>
                      <a:pt x="1613" y="1795"/>
                    </a:lnTo>
                    <a:lnTo>
                      <a:pt x="1625" y="1791"/>
                    </a:lnTo>
                    <a:lnTo>
                      <a:pt x="1628" y="1795"/>
                    </a:lnTo>
                    <a:lnTo>
                      <a:pt x="1631" y="1790"/>
                    </a:lnTo>
                    <a:lnTo>
                      <a:pt x="1633" y="1787"/>
                    </a:lnTo>
                    <a:lnTo>
                      <a:pt x="1633" y="1780"/>
                    </a:lnTo>
                    <a:lnTo>
                      <a:pt x="1636" y="1765"/>
                    </a:lnTo>
                    <a:lnTo>
                      <a:pt x="1650" y="1765"/>
                    </a:lnTo>
                    <a:lnTo>
                      <a:pt x="1657" y="1771"/>
                    </a:lnTo>
                    <a:lnTo>
                      <a:pt x="1660" y="1775"/>
                    </a:lnTo>
                    <a:lnTo>
                      <a:pt x="1670" y="1789"/>
                    </a:lnTo>
                    <a:lnTo>
                      <a:pt x="1673" y="1795"/>
                    </a:lnTo>
                    <a:lnTo>
                      <a:pt x="1675" y="1792"/>
                    </a:lnTo>
                    <a:lnTo>
                      <a:pt x="1682" y="1786"/>
                    </a:lnTo>
                    <a:lnTo>
                      <a:pt x="1698" y="1780"/>
                    </a:lnTo>
                    <a:lnTo>
                      <a:pt x="1698" y="1796"/>
                    </a:lnTo>
                    <a:lnTo>
                      <a:pt x="1713" y="1810"/>
                    </a:lnTo>
                    <a:lnTo>
                      <a:pt x="1713" y="1800"/>
                    </a:lnTo>
                    <a:lnTo>
                      <a:pt x="1730" y="1802"/>
                    </a:lnTo>
                    <a:lnTo>
                      <a:pt x="1736" y="1811"/>
                    </a:lnTo>
                    <a:lnTo>
                      <a:pt x="1739" y="1824"/>
                    </a:lnTo>
                    <a:lnTo>
                      <a:pt x="1739" y="1831"/>
                    </a:lnTo>
                    <a:lnTo>
                      <a:pt x="1738" y="1839"/>
                    </a:lnTo>
                    <a:lnTo>
                      <a:pt x="1738" y="1845"/>
                    </a:lnTo>
                    <a:lnTo>
                      <a:pt x="1737" y="1851"/>
                    </a:lnTo>
                    <a:lnTo>
                      <a:pt x="1734" y="1859"/>
                    </a:lnTo>
                    <a:lnTo>
                      <a:pt x="1734" y="1859"/>
                    </a:lnTo>
                    <a:lnTo>
                      <a:pt x="1743" y="1866"/>
                    </a:lnTo>
                    <a:lnTo>
                      <a:pt x="1748" y="1874"/>
                    </a:lnTo>
                    <a:lnTo>
                      <a:pt x="1750" y="1880"/>
                    </a:lnTo>
                    <a:lnTo>
                      <a:pt x="1751" y="1887"/>
                    </a:lnTo>
                    <a:lnTo>
                      <a:pt x="1756" y="1884"/>
                    </a:lnTo>
                    <a:lnTo>
                      <a:pt x="1776" y="1869"/>
                    </a:lnTo>
                    <a:lnTo>
                      <a:pt x="1783" y="1866"/>
                    </a:lnTo>
                    <a:lnTo>
                      <a:pt x="1789" y="1860"/>
                    </a:lnTo>
                    <a:lnTo>
                      <a:pt x="1793" y="1854"/>
                    </a:lnTo>
                    <a:lnTo>
                      <a:pt x="1801" y="1845"/>
                    </a:lnTo>
                    <a:lnTo>
                      <a:pt x="1806" y="1832"/>
                    </a:lnTo>
                    <a:lnTo>
                      <a:pt x="1800" y="1833"/>
                    </a:lnTo>
                    <a:lnTo>
                      <a:pt x="1787" y="1813"/>
                    </a:lnTo>
                    <a:lnTo>
                      <a:pt x="1789" y="1789"/>
                    </a:lnTo>
                    <a:lnTo>
                      <a:pt x="1795" y="1788"/>
                    </a:lnTo>
                    <a:lnTo>
                      <a:pt x="1794" y="1786"/>
                    </a:lnTo>
                    <a:lnTo>
                      <a:pt x="1804" y="1774"/>
                    </a:lnTo>
                    <a:lnTo>
                      <a:pt x="1806" y="1774"/>
                    </a:lnTo>
                    <a:lnTo>
                      <a:pt x="1803" y="1768"/>
                    </a:lnTo>
                    <a:lnTo>
                      <a:pt x="1798" y="1747"/>
                    </a:lnTo>
                    <a:lnTo>
                      <a:pt x="1807" y="1748"/>
                    </a:lnTo>
                    <a:lnTo>
                      <a:pt x="1803" y="1746"/>
                    </a:lnTo>
                    <a:lnTo>
                      <a:pt x="1802" y="1734"/>
                    </a:lnTo>
                    <a:lnTo>
                      <a:pt x="1803" y="1725"/>
                    </a:lnTo>
                    <a:lnTo>
                      <a:pt x="1807" y="1721"/>
                    </a:lnTo>
                    <a:lnTo>
                      <a:pt x="1805" y="1720"/>
                    </a:lnTo>
                    <a:lnTo>
                      <a:pt x="1796" y="1715"/>
                    </a:lnTo>
                    <a:lnTo>
                      <a:pt x="1787" y="1713"/>
                    </a:lnTo>
                    <a:lnTo>
                      <a:pt x="1776" y="1713"/>
                    </a:lnTo>
                    <a:lnTo>
                      <a:pt x="1767" y="1712"/>
                    </a:lnTo>
                    <a:lnTo>
                      <a:pt x="1763" y="1709"/>
                    </a:lnTo>
                    <a:lnTo>
                      <a:pt x="1744" y="1695"/>
                    </a:lnTo>
                    <a:lnTo>
                      <a:pt x="1739" y="1697"/>
                    </a:lnTo>
                    <a:lnTo>
                      <a:pt x="1730" y="1690"/>
                    </a:lnTo>
                    <a:lnTo>
                      <a:pt x="1726" y="1684"/>
                    </a:lnTo>
                    <a:lnTo>
                      <a:pt x="1726" y="1684"/>
                    </a:lnTo>
                    <a:lnTo>
                      <a:pt x="1721" y="1675"/>
                    </a:lnTo>
                    <a:lnTo>
                      <a:pt x="1728" y="1674"/>
                    </a:lnTo>
                    <a:lnTo>
                      <a:pt x="1731" y="1663"/>
                    </a:lnTo>
                    <a:lnTo>
                      <a:pt x="1739" y="1650"/>
                    </a:lnTo>
                    <a:lnTo>
                      <a:pt x="1743" y="1641"/>
                    </a:lnTo>
                    <a:lnTo>
                      <a:pt x="1758" y="1652"/>
                    </a:lnTo>
                    <a:lnTo>
                      <a:pt x="1766" y="1662"/>
                    </a:lnTo>
                    <a:lnTo>
                      <a:pt x="1775" y="1659"/>
                    </a:lnTo>
                    <a:lnTo>
                      <a:pt x="1784" y="1659"/>
                    </a:lnTo>
                    <a:lnTo>
                      <a:pt x="1794" y="1663"/>
                    </a:lnTo>
                    <a:lnTo>
                      <a:pt x="1844" y="1690"/>
                    </a:lnTo>
                    <a:lnTo>
                      <a:pt x="1853" y="1692"/>
                    </a:lnTo>
                    <a:lnTo>
                      <a:pt x="1870" y="1684"/>
                    </a:lnTo>
                    <a:lnTo>
                      <a:pt x="1885" y="1697"/>
                    </a:lnTo>
                    <a:lnTo>
                      <a:pt x="1885" y="1695"/>
                    </a:lnTo>
                    <a:lnTo>
                      <a:pt x="1884" y="1686"/>
                    </a:lnTo>
                    <a:lnTo>
                      <a:pt x="1893" y="1679"/>
                    </a:lnTo>
                    <a:lnTo>
                      <a:pt x="1900" y="1682"/>
                    </a:lnTo>
                    <a:lnTo>
                      <a:pt x="1913" y="1684"/>
                    </a:lnTo>
                    <a:lnTo>
                      <a:pt x="1918" y="1693"/>
                    </a:lnTo>
                    <a:lnTo>
                      <a:pt x="1914" y="1711"/>
                    </a:lnTo>
                    <a:lnTo>
                      <a:pt x="1915" y="1713"/>
                    </a:lnTo>
                    <a:lnTo>
                      <a:pt x="1921" y="1710"/>
                    </a:lnTo>
                    <a:lnTo>
                      <a:pt x="1932" y="1706"/>
                    </a:lnTo>
                    <a:lnTo>
                      <a:pt x="1937" y="1714"/>
                    </a:lnTo>
                    <a:lnTo>
                      <a:pt x="1937" y="1714"/>
                    </a:lnTo>
                    <a:lnTo>
                      <a:pt x="1939" y="1719"/>
                    </a:lnTo>
                    <a:lnTo>
                      <a:pt x="1939" y="1719"/>
                    </a:lnTo>
                    <a:lnTo>
                      <a:pt x="1948" y="1739"/>
                    </a:lnTo>
                    <a:lnTo>
                      <a:pt x="1947" y="1749"/>
                    </a:lnTo>
                    <a:lnTo>
                      <a:pt x="1942" y="1758"/>
                    </a:lnTo>
                    <a:lnTo>
                      <a:pt x="1940" y="1760"/>
                    </a:lnTo>
                    <a:lnTo>
                      <a:pt x="1972" y="1759"/>
                    </a:lnTo>
                    <a:lnTo>
                      <a:pt x="1983" y="1747"/>
                    </a:lnTo>
                    <a:lnTo>
                      <a:pt x="1994" y="1741"/>
                    </a:lnTo>
                    <a:lnTo>
                      <a:pt x="2006" y="1750"/>
                    </a:lnTo>
                    <a:lnTo>
                      <a:pt x="2007" y="1760"/>
                    </a:lnTo>
                    <a:lnTo>
                      <a:pt x="2003" y="1769"/>
                    </a:lnTo>
                    <a:lnTo>
                      <a:pt x="2006" y="1771"/>
                    </a:lnTo>
                    <a:lnTo>
                      <a:pt x="2012" y="1783"/>
                    </a:lnTo>
                    <a:lnTo>
                      <a:pt x="2021" y="1784"/>
                    </a:lnTo>
                    <a:lnTo>
                      <a:pt x="2032" y="1784"/>
                    </a:lnTo>
                    <a:lnTo>
                      <a:pt x="2043" y="1787"/>
                    </a:lnTo>
                    <a:lnTo>
                      <a:pt x="2053" y="1777"/>
                    </a:lnTo>
                    <a:lnTo>
                      <a:pt x="2066" y="1775"/>
                    </a:lnTo>
                    <a:lnTo>
                      <a:pt x="2093" y="1785"/>
                    </a:lnTo>
                    <a:lnTo>
                      <a:pt x="2075" y="1796"/>
                    </a:lnTo>
                    <a:lnTo>
                      <a:pt x="2096" y="1826"/>
                    </a:lnTo>
                    <a:lnTo>
                      <a:pt x="2104" y="1829"/>
                    </a:lnTo>
                    <a:lnTo>
                      <a:pt x="2113" y="1835"/>
                    </a:lnTo>
                    <a:lnTo>
                      <a:pt x="2110" y="1846"/>
                    </a:lnTo>
                    <a:lnTo>
                      <a:pt x="2114" y="1855"/>
                    </a:lnTo>
                    <a:lnTo>
                      <a:pt x="2119" y="1854"/>
                    </a:lnTo>
                    <a:lnTo>
                      <a:pt x="2126" y="1849"/>
                    </a:lnTo>
                    <a:lnTo>
                      <a:pt x="2128" y="1845"/>
                    </a:lnTo>
                    <a:lnTo>
                      <a:pt x="2128" y="1841"/>
                    </a:lnTo>
                    <a:lnTo>
                      <a:pt x="2123" y="1824"/>
                    </a:lnTo>
                    <a:lnTo>
                      <a:pt x="2125" y="1815"/>
                    </a:lnTo>
                    <a:lnTo>
                      <a:pt x="2131" y="1807"/>
                    </a:lnTo>
                    <a:lnTo>
                      <a:pt x="2143" y="1807"/>
                    </a:lnTo>
                    <a:lnTo>
                      <a:pt x="2147" y="1816"/>
                    </a:lnTo>
                    <a:lnTo>
                      <a:pt x="2164" y="1816"/>
                    </a:lnTo>
                    <a:lnTo>
                      <a:pt x="2164" y="1836"/>
                    </a:lnTo>
                    <a:lnTo>
                      <a:pt x="2161" y="1847"/>
                    </a:lnTo>
                    <a:lnTo>
                      <a:pt x="2158" y="1854"/>
                    </a:lnTo>
                    <a:lnTo>
                      <a:pt x="2153" y="1868"/>
                    </a:lnTo>
                    <a:lnTo>
                      <a:pt x="2165" y="1865"/>
                    </a:lnTo>
                    <a:lnTo>
                      <a:pt x="2164" y="1863"/>
                    </a:lnTo>
                    <a:lnTo>
                      <a:pt x="2162" y="1855"/>
                    </a:lnTo>
                    <a:lnTo>
                      <a:pt x="2163" y="1843"/>
                    </a:lnTo>
                    <a:lnTo>
                      <a:pt x="2172" y="1841"/>
                    </a:lnTo>
                    <a:lnTo>
                      <a:pt x="2176" y="1842"/>
                    </a:lnTo>
                    <a:lnTo>
                      <a:pt x="2184" y="1847"/>
                    </a:lnTo>
                    <a:lnTo>
                      <a:pt x="2187" y="1850"/>
                    </a:lnTo>
                    <a:lnTo>
                      <a:pt x="2200" y="1869"/>
                    </a:lnTo>
                    <a:lnTo>
                      <a:pt x="2207" y="1880"/>
                    </a:lnTo>
                    <a:lnTo>
                      <a:pt x="2207" y="1871"/>
                    </a:lnTo>
                    <a:lnTo>
                      <a:pt x="2223" y="1850"/>
                    </a:lnTo>
                    <a:lnTo>
                      <a:pt x="2226" y="1839"/>
                    </a:lnTo>
                    <a:lnTo>
                      <a:pt x="2218" y="1829"/>
                    </a:lnTo>
                    <a:lnTo>
                      <a:pt x="2225" y="1829"/>
                    </a:lnTo>
                    <a:lnTo>
                      <a:pt x="2225" y="1814"/>
                    </a:lnTo>
                  </a:path>
                </a:pathLst>
              </a:custGeom>
              <a:solidFill>
                <a:schemeClr val="accent2"/>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34" name="Freeform 250">
                <a:extLst>
                  <a:ext uri="{FF2B5EF4-FFF2-40B4-BE49-F238E27FC236}">
                    <a16:creationId xmlns:a16="http://schemas.microsoft.com/office/drawing/2014/main" id="{7D4B9CFE-66BA-0E91-2745-5AB0673C242B}"/>
                  </a:ext>
                </a:extLst>
              </p:cNvPr>
              <p:cNvSpPr>
                <a:spLocks noChangeArrowheads="1"/>
              </p:cNvSpPr>
              <p:nvPr/>
            </p:nvSpPr>
            <p:spPr bwMode="auto">
              <a:xfrm>
                <a:off x="5986237" y="2661047"/>
                <a:ext cx="690751" cy="353167"/>
              </a:xfrm>
              <a:custGeom>
                <a:avLst/>
                <a:gdLst>
                  <a:gd name="T0" fmla="*/ 545 w 2931"/>
                  <a:gd name="T1" fmla="*/ 1500 h 1501"/>
                  <a:gd name="T2" fmla="*/ 1373 w 2931"/>
                  <a:gd name="T3" fmla="*/ 1497 h 1501"/>
                  <a:gd name="T4" fmla="*/ 2570 w 2931"/>
                  <a:gd name="T5" fmla="*/ 1465 h 1501"/>
                  <a:gd name="T6" fmla="*/ 2880 w 2931"/>
                  <a:gd name="T7" fmla="*/ 415 h 1501"/>
                  <a:gd name="T8" fmla="*/ 2875 w 2931"/>
                  <a:gd name="T9" fmla="*/ 407 h 1501"/>
                  <a:gd name="T10" fmla="*/ 2870 w 2931"/>
                  <a:gd name="T11" fmla="*/ 400 h 1501"/>
                  <a:gd name="T12" fmla="*/ 2865 w 2931"/>
                  <a:gd name="T13" fmla="*/ 395 h 1501"/>
                  <a:gd name="T14" fmla="*/ 2857 w 2931"/>
                  <a:gd name="T15" fmla="*/ 395 h 1501"/>
                  <a:gd name="T16" fmla="*/ 2834 w 2931"/>
                  <a:gd name="T17" fmla="*/ 393 h 1501"/>
                  <a:gd name="T18" fmla="*/ 2806 w 2931"/>
                  <a:gd name="T19" fmla="*/ 379 h 1501"/>
                  <a:gd name="T20" fmla="*/ 2792 w 2931"/>
                  <a:gd name="T21" fmla="*/ 351 h 1501"/>
                  <a:gd name="T22" fmla="*/ 2776 w 2931"/>
                  <a:gd name="T23" fmla="*/ 340 h 1501"/>
                  <a:gd name="T24" fmla="*/ 2761 w 2931"/>
                  <a:gd name="T25" fmla="*/ 295 h 1501"/>
                  <a:gd name="T26" fmla="*/ 2750 w 2931"/>
                  <a:gd name="T27" fmla="*/ 291 h 1501"/>
                  <a:gd name="T28" fmla="*/ 2743 w 2931"/>
                  <a:gd name="T29" fmla="*/ 277 h 1501"/>
                  <a:gd name="T30" fmla="*/ 2715 w 2931"/>
                  <a:gd name="T31" fmla="*/ 260 h 1501"/>
                  <a:gd name="T32" fmla="*/ 2701 w 2931"/>
                  <a:gd name="T33" fmla="*/ 236 h 1501"/>
                  <a:gd name="T34" fmla="*/ 2685 w 2931"/>
                  <a:gd name="T35" fmla="*/ 223 h 1501"/>
                  <a:gd name="T36" fmla="*/ 2679 w 2931"/>
                  <a:gd name="T37" fmla="*/ 194 h 1501"/>
                  <a:gd name="T38" fmla="*/ 2697 w 2931"/>
                  <a:gd name="T39" fmla="*/ 189 h 1501"/>
                  <a:gd name="T40" fmla="*/ 2696 w 2931"/>
                  <a:gd name="T41" fmla="*/ 173 h 1501"/>
                  <a:gd name="T42" fmla="*/ 2706 w 2931"/>
                  <a:gd name="T43" fmla="*/ 152 h 1501"/>
                  <a:gd name="T44" fmla="*/ 2726 w 2931"/>
                  <a:gd name="T45" fmla="*/ 133 h 1501"/>
                  <a:gd name="T46" fmla="*/ 2728 w 2931"/>
                  <a:gd name="T47" fmla="*/ 117 h 1501"/>
                  <a:gd name="T48" fmla="*/ 2739 w 2931"/>
                  <a:gd name="T49" fmla="*/ 104 h 1501"/>
                  <a:gd name="T50" fmla="*/ 2764 w 2931"/>
                  <a:gd name="T51" fmla="*/ 110 h 1501"/>
                  <a:gd name="T52" fmla="*/ 2761 w 2931"/>
                  <a:gd name="T53" fmla="*/ 102 h 1501"/>
                  <a:gd name="T54" fmla="*/ 2761 w 2931"/>
                  <a:gd name="T55" fmla="*/ 75 h 1501"/>
                  <a:gd name="T56" fmla="*/ 2742 w 2931"/>
                  <a:gd name="T57" fmla="*/ 64 h 1501"/>
                  <a:gd name="T58" fmla="*/ 2737 w 2931"/>
                  <a:gd name="T59" fmla="*/ 45 h 1501"/>
                  <a:gd name="T60" fmla="*/ 2724 w 2931"/>
                  <a:gd name="T61" fmla="*/ 42 h 1501"/>
                  <a:gd name="T62" fmla="*/ 2710 w 2931"/>
                  <a:gd name="T63" fmla="*/ 55 h 1501"/>
                  <a:gd name="T64" fmla="*/ 2687 w 2931"/>
                  <a:gd name="T65" fmla="*/ 66 h 1501"/>
                  <a:gd name="T66" fmla="*/ 2661 w 2931"/>
                  <a:gd name="T67" fmla="*/ 46 h 1501"/>
                  <a:gd name="T68" fmla="*/ 2644 w 2931"/>
                  <a:gd name="T69" fmla="*/ 43 h 1501"/>
                  <a:gd name="T70" fmla="*/ 2633 w 2931"/>
                  <a:gd name="T71" fmla="*/ 28 h 1501"/>
                  <a:gd name="T72" fmla="*/ 2614 w 2931"/>
                  <a:gd name="T73" fmla="*/ 16 h 1501"/>
                  <a:gd name="T74" fmla="*/ 2033 w 2931"/>
                  <a:gd name="T75" fmla="*/ 21 h 1501"/>
                  <a:gd name="T76" fmla="*/ 903 w 2931"/>
                  <a:gd name="T77" fmla="*/ 39 h 1501"/>
                  <a:gd name="T78" fmla="*/ 23 w 2931"/>
                  <a:gd name="T79" fmla="*/ 32 h 1501"/>
                  <a:gd name="T80" fmla="*/ 0 w 2931"/>
                  <a:gd name="T81" fmla="*/ 1493 h 1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931" h="1501">
                    <a:moveTo>
                      <a:pt x="0" y="1493"/>
                    </a:moveTo>
                    <a:lnTo>
                      <a:pt x="545" y="1500"/>
                    </a:lnTo>
                    <a:lnTo>
                      <a:pt x="821" y="1500"/>
                    </a:lnTo>
                    <a:lnTo>
                      <a:pt x="1373" y="1497"/>
                    </a:lnTo>
                    <a:lnTo>
                      <a:pt x="2017" y="1483"/>
                    </a:lnTo>
                    <a:lnTo>
                      <a:pt x="2570" y="1465"/>
                    </a:lnTo>
                    <a:lnTo>
                      <a:pt x="2930" y="1448"/>
                    </a:lnTo>
                    <a:lnTo>
                      <a:pt x="2880" y="415"/>
                    </a:lnTo>
                    <a:lnTo>
                      <a:pt x="2878" y="410"/>
                    </a:lnTo>
                    <a:lnTo>
                      <a:pt x="2875" y="407"/>
                    </a:lnTo>
                    <a:lnTo>
                      <a:pt x="2878" y="401"/>
                    </a:lnTo>
                    <a:lnTo>
                      <a:pt x="2870" y="400"/>
                    </a:lnTo>
                    <a:lnTo>
                      <a:pt x="2866" y="399"/>
                    </a:lnTo>
                    <a:lnTo>
                      <a:pt x="2865" y="395"/>
                    </a:lnTo>
                    <a:lnTo>
                      <a:pt x="2864" y="395"/>
                    </a:lnTo>
                    <a:lnTo>
                      <a:pt x="2857" y="395"/>
                    </a:lnTo>
                    <a:lnTo>
                      <a:pt x="2844" y="396"/>
                    </a:lnTo>
                    <a:lnTo>
                      <a:pt x="2834" y="393"/>
                    </a:lnTo>
                    <a:lnTo>
                      <a:pt x="2816" y="382"/>
                    </a:lnTo>
                    <a:lnTo>
                      <a:pt x="2806" y="379"/>
                    </a:lnTo>
                    <a:lnTo>
                      <a:pt x="2796" y="373"/>
                    </a:lnTo>
                    <a:lnTo>
                      <a:pt x="2792" y="351"/>
                    </a:lnTo>
                    <a:lnTo>
                      <a:pt x="2791" y="349"/>
                    </a:lnTo>
                    <a:lnTo>
                      <a:pt x="2776" y="340"/>
                    </a:lnTo>
                    <a:lnTo>
                      <a:pt x="2765" y="317"/>
                    </a:lnTo>
                    <a:lnTo>
                      <a:pt x="2761" y="295"/>
                    </a:lnTo>
                    <a:lnTo>
                      <a:pt x="2761" y="293"/>
                    </a:lnTo>
                    <a:lnTo>
                      <a:pt x="2750" y="291"/>
                    </a:lnTo>
                    <a:lnTo>
                      <a:pt x="2746" y="284"/>
                    </a:lnTo>
                    <a:lnTo>
                      <a:pt x="2743" y="277"/>
                    </a:lnTo>
                    <a:lnTo>
                      <a:pt x="2728" y="267"/>
                    </a:lnTo>
                    <a:lnTo>
                      <a:pt x="2715" y="260"/>
                    </a:lnTo>
                    <a:lnTo>
                      <a:pt x="2711" y="255"/>
                    </a:lnTo>
                    <a:lnTo>
                      <a:pt x="2701" y="236"/>
                    </a:lnTo>
                    <a:lnTo>
                      <a:pt x="2693" y="232"/>
                    </a:lnTo>
                    <a:lnTo>
                      <a:pt x="2685" y="223"/>
                    </a:lnTo>
                    <a:lnTo>
                      <a:pt x="2679" y="210"/>
                    </a:lnTo>
                    <a:lnTo>
                      <a:pt x="2679" y="194"/>
                    </a:lnTo>
                    <a:lnTo>
                      <a:pt x="2689" y="190"/>
                    </a:lnTo>
                    <a:lnTo>
                      <a:pt x="2697" y="189"/>
                    </a:lnTo>
                    <a:lnTo>
                      <a:pt x="2698" y="184"/>
                    </a:lnTo>
                    <a:lnTo>
                      <a:pt x="2696" y="173"/>
                    </a:lnTo>
                    <a:lnTo>
                      <a:pt x="2700" y="161"/>
                    </a:lnTo>
                    <a:lnTo>
                      <a:pt x="2706" y="152"/>
                    </a:lnTo>
                    <a:lnTo>
                      <a:pt x="2718" y="138"/>
                    </a:lnTo>
                    <a:lnTo>
                      <a:pt x="2726" y="133"/>
                    </a:lnTo>
                    <a:lnTo>
                      <a:pt x="2726" y="124"/>
                    </a:lnTo>
                    <a:lnTo>
                      <a:pt x="2728" y="117"/>
                    </a:lnTo>
                    <a:lnTo>
                      <a:pt x="2731" y="109"/>
                    </a:lnTo>
                    <a:lnTo>
                      <a:pt x="2739" y="104"/>
                    </a:lnTo>
                    <a:lnTo>
                      <a:pt x="2761" y="110"/>
                    </a:lnTo>
                    <a:lnTo>
                      <a:pt x="2764" y="110"/>
                    </a:lnTo>
                    <a:lnTo>
                      <a:pt x="2766" y="108"/>
                    </a:lnTo>
                    <a:lnTo>
                      <a:pt x="2761" y="102"/>
                    </a:lnTo>
                    <a:lnTo>
                      <a:pt x="2759" y="94"/>
                    </a:lnTo>
                    <a:lnTo>
                      <a:pt x="2761" y="75"/>
                    </a:lnTo>
                    <a:lnTo>
                      <a:pt x="2760" y="74"/>
                    </a:lnTo>
                    <a:lnTo>
                      <a:pt x="2742" y="64"/>
                    </a:lnTo>
                    <a:lnTo>
                      <a:pt x="2732" y="53"/>
                    </a:lnTo>
                    <a:lnTo>
                      <a:pt x="2737" y="45"/>
                    </a:lnTo>
                    <a:lnTo>
                      <a:pt x="2735" y="40"/>
                    </a:lnTo>
                    <a:lnTo>
                      <a:pt x="2724" y="42"/>
                    </a:lnTo>
                    <a:lnTo>
                      <a:pt x="2720" y="45"/>
                    </a:lnTo>
                    <a:lnTo>
                      <a:pt x="2710" y="55"/>
                    </a:lnTo>
                    <a:lnTo>
                      <a:pt x="2699" y="62"/>
                    </a:lnTo>
                    <a:lnTo>
                      <a:pt x="2687" y="66"/>
                    </a:lnTo>
                    <a:lnTo>
                      <a:pt x="2674" y="59"/>
                    </a:lnTo>
                    <a:lnTo>
                      <a:pt x="2661" y="46"/>
                    </a:lnTo>
                    <a:lnTo>
                      <a:pt x="2657" y="45"/>
                    </a:lnTo>
                    <a:lnTo>
                      <a:pt x="2644" y="43"/>
                    </a:lnTo>
                    <a:lnTo>
                      <a:pt x="2638" y="38"/>
                    </a:lnTo>
                    <a:lnTo>
                      <a:pt x="2633" y="28"/>
                    </a:lnTo>
                    <a:lnTo>
                      <a:pt x="2621" y="26"/>
                    </a:lnTo>
                    <a:lnTo>
                      <a:pt x="2614" y="16"/>
                    </a:lnTo>
                    <a:lnTo>
                      <a:pt x="2595" y="0"/>
                    </a:lnTo>
                    <a:lnTo>
                      <a:pt x="2033" y="21"/>
                    </a:lnTo>
                    <a:lnTo>
                      <a:pt x="1548" y="32"/>
                    </a:lnTo>
                    <a:lnTo>
                      <a:pt x="903" y="39"/>
                    </a:lnTo>
                    <a:lnTo>
                      <a:pt x="256" y="35"/>
                    </a:lnTo>
                    <a:lnTo>
                      <a:pt x="23" y="32"/>
                    </a:lnTo>
                    <a:lnTo>
                      <a:pt x="0" y="1491"/>
                    </a:lnTo>
                    <a:lnTo>
                      <a:pt x="0" y="1493"/>
                    </a:lnTo>
                  </a:path>
                </a:pathLst>
              </a:custGeom>
              <a:solidFill>
                <a:schemeClr val="accent2"/>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35" name="Freeform 253">
                <a:extLst>
                  <a:ext uri="{FF2B5EF4-FFF2-40B4-BE49-F238E27FC236}">
                    <a16:creationId xmlns:a16="http://schemas.microsoft.com/office/drawing/2014/main" id="{2AB6E192-6055-A5BA-4657-A895053C2378}"/>
                  </a:ext>
                </a:extLst>
              </p:cNvPr>
              <p:cNvSpPr>
                <a:spLocks noChangeArrowheads="1"/>
              </p:cNvSpPr>
              <p:nvPr/>
            </p:nvSpPr>
            <p:spPr bwMode="auto">
              <a:xfrm>
                <a:off x="4672251" y="1544418"/>
                <a:ext cx="549485" cy="843444"/>
              </a:xfrm>
              <a:custGeom>
                <a:avLst/>
                <a:gdLst>
                  <a:gd name="T0" fmla="*/ 347 w 2332"/>
                  <a:gd name="T1" fmla="*/ 1311 h 3579"/>
                  <a:gd name="T2" fmla="*/ 351 w 2332"/>
                  <a:gd name="T3" fmla="*/ 1442 h 3579"/>
                  <a:gd name="T4" fmla="*/ 448 w 2332"/>
                  <a:gd name="T5" fmla="*/ 1533 h 3579"/>
                  <a:gd name="T6" fmla="*/ 439 w 2332"/>
                  <a:gd name="T7" fmla="*/ 1646 h 3579"/>
                  <a:gd name="T8" fmla="*/ 370 w 2332"/>
                  <a:gd name="T9" fmla="*/ 1756 h 3579"/>
                  <a:gd name="T10" fmla="*/ 276 w 2332"/>
                  <a:gd name="T11" fmla="*/ 1927 h 3579"/>
                  <a:gd name="T12" fmla="*/ 178 w 2332"/>
                  <a:gd name="T13" fmla="*/ 2026 h 3579"/>
                  <a:gd name="T14" fmla="*/ 120 w 2332"/>
                  <a:gd name="T15" fmla="*/ 2104 h 3579"/>
                  <a:gd name="T16" fmla="*/ 104 w 2332"/>
                  <a:gd name="T17" fmla="*/ 2182 h 3579"/>
                  <a:gd name="T18" fmla="*/ 150 w 2332"/>
                  <a:gd name="T19" fmla="*/ 2210 h 3579"/>
                  <a:gd name="T20" fmla="*/ 196 w 2332"/>
                  <a:gd name="T21" fmla="*/ 2248 h 3579"/>
                  <a:gd name="T22" fmla="*/ 172 w 2332"/>
                  <a:gd name="T23" fmla="*/ 2303 h 3579"/>
                  <a:gd name="T24" fmla="*/ 158 w 2332"/>
                  <a:gd name="T25" fmla="*/ 2389 h 3579"/>
                  <a:gd name="T26" fmla="*/ 130 w 2332"/>
                  <a:gd name="T27" fmla="*/ 2445 h 3579"/>
                  <a:gd name="T28" fmla="*/ 2312 w 2332"/>
                  <a:gd name="T29" fmla="*/ 2376 h 3579"/>
                  <a:gd name="T30" fmla="*/ 2277 w 2332"/>
                  <a:gd name="T31" fmla="*/ 2311 h 3579"/>
                  <a:gd name="T32" fmla="*/ 2229 w 2332"/>
                  <a:gd name="T33" fmla="*/ 2263 h 3579"/>
                  <a:gd name="T34" fmla="*/ 2205 w 2332"/>
                  <a:gd name="T35" fmla="*/ 2295 h 3579"/>
                  <a:gd name="T36" fmla="*/ 2204 w 2332"/>
                  <a:gd name="T37" fmla="*/ 2346 h 3579"/>
                  <a:gd name="T38" fmla="*/ 2095 w 2332"/>
                  <a:gd name="T39" fmla="*/ 2343 h 3579"/>
                  <a:gd name="T40" fmla="*/ 2030 w 2332"/>
                  <a:gd name="T41" fmla="*/ 2326 h 3579"/>
                  <a:gd name="T42" fmla="*/ 1919 w 2332"/>
                  <a:gd name="T43" fmla="*/ 2317 h 3579"/>
                  <a:gd name="T44" fmla="*/ 1864 w 2332"/>
                  <a:gd name="T45" fmla="*/ 2353 h 3579"/>
                  <a:gd name="T46" fmla="*/ 1806 w 2332"/>
                  <a:gd name="T47" fmla="*/ 2343 h 3579"/>
                  <a:gd name="T48" fmla="*/ 1704 w 2332"/>
                  <a:gd name="T49" fmla="*/ 2362 h 3579"/>
                  <a:gd name="T50" fmla="*/ 1644 w 2332"/>
                  <a:gd name="T51" fmla="*/ 2345 h 3579"/>
                  <a:gd name="T52" fmla="*/ 1627 w 2332"/>
                  <a:gd name="T53" fmla="*/ 2289 h 3579"/>
                  <a:gd name="T54" fmla="*/ 1616 w 2332"/>
                  <a:gd name="T55" fmla="*/ 2232 h 3579"/>
                  <a:gd name="T56" fmla="*/ 1577 w 2332"/>
                  <a:gd name="T57" fmla="*/ 2156 h 3579"/>
                  <a:gd name="T58" fmla="*/ 1516 w 2332"/>
                  <a:gd name="T59" fmla="*/ 2138 h 3579"/>
                  <a:gd name="T60" fmla="*/ 1476 w 2332"/>
                  <a:gd name="T61" fmla="*/ 2068 h 3579"/>
                  <a:gd name="T62" fmla="*/ 1466 w 2332"/>
                  <a:gd name="T63" fmla="*/ 1989 h 3579"/>
                  <a:gd name="T64" fmla="*/ 1426 w 2332"/>
                  <a:gd name="T65" fmla="*/ 1912 h 3579"/>
                  <a:gd name="T66" fmla="*/ 1404 w 2332"/>
                  <a:gd name="T67" fmla="*/ 1838 h 3579"/>
                  <a:gd name="T68" fmla="*/ 1397 w 2332"/>
                  <a:gd name="T69" fmla="*/ 1785 h 3579"/>
                  <a:gd name="T70" fmla="*/ 1380 w 2332"/>
                  <a:gd name="T71" fmla="*/ 1735 h 3579"/>
                  <a:gd name="T72" fmla="*/ 1347 w 2332"/>
                  <a:gd name="T73" fmla="*/ 1712 h 3579"/>
                  <a:gd name="T74" fmla="*/ 1279 w 2332"/>
                  <a:gd name="T75" fmla="*/ 1755 h 3579"/>
                  <a:gd name="T76" fmla="*/ 1217 w 2332"/>
                  <a:gd name="T77" fmla="*/ 1784 h 3579"/>
                  <a:gd name="T78" fmla="*/ 1165 w 2332"/>
                  <a:gd name="T79" fmla="*/ 1739 h 3579"/>
                  <a:gd name="T80" fmla="*/ 1135 w 2332"/>
                  <a:gd name="T81" fmla="*/ 1696 h 3579"/>
                  <a:gd name="T82" fmla="*/ 1156 w 2332"/>
                  <a:gd name="T83" fmla="*/ 1658 h 3579"/>
                  <a:gd name="T84" fmla="*/ 1177 w 2332"/>
                  <a:gd name="T85" fmla="*/ 1585 h 3579"/>
                  <a:gd name="T86" fmla="*/ 1208 w 2332"/>
                  <a:gd name="T87" fmla="*/ 1538 h 3579"/>
                  <a:gd name="T88" fmla="*/ 1187 w 2332"/>
                  <a:gd name="T89" fmla="*/ 1487 h 3579"/>
                  <a:gd name="T90" fmla="*/ 1210 w 2332"/>
                  <a:gd name="T91" fmla="*/ 1429 h 3579"/>
                  <a:gd name="T92" fmla="*/ 1220 w 2332"/>
                  <a:gd name="T93" fmla="*/ 1368 h 3579"/>
                  <a:gd name="T94" fmla="*/ 1245 w 2332"/>
                  <a:gd name="T95" fmla="*/ 1280 h 3579"/>
                  <a:gd name="T96" fmla="*/ 1277 w 2332"/>
                  <a:gd name="T97" fmla="*/ 1217 h 3579"/>
                  <a:gd name="T98" fmla="*/ 1205 w 2332"/>
                  <a:gd name="T99" fmla="*/ 1222 h 3579"/>
                  <a:gd name="T100" fmla="*/ 1172 w 2332"/>
                  <a:gd name="T101" fmla="*/ 1172 h 3579"/>
                  <a:gd name="T102" fmla="*/ 1124 w 2332"/>
                  <a:gd name="T103" fmla="*/ 1162 h 3579"/>
                  <a:gd name="T104" fmla="*/ 1083 w 2332"/>
                  <a:gd name="T105" fmla="*/ 1107 h 3579"/>
                  <a:gd name="T106" fmla="*/ 1040 w 2332"/>
                  <a:gd name="T107" fmla="*/ 1014 h 3579"/>
                  <a:gd name="T108" fmla="*/ 972 w 2332"/>
                  <a:gd name="T109" fmla="*/ 910 h 3579"/>
                  <a:gd name="T110" fmla="*/ 893 w 2332"/>
                  <a:gd name="T111" fmla="*/ 835 h 3579"/>
                  <a:gd name="T112" fmla="*/ 862 w 2332"/>
                  <a:gd name="T113" fmla="*/ 767 h 3579"/>
                  <a:gd name="T114" fmla="*/ 861 w 2332"/>
                  <a:gd name="T115" fmla="*/ 709 h 3579"/>
                  <a:gd name="T116" fmla="*/ 839 w 2332"/>
                  <a:gd name="T117" fmla="*/ 643 h 3579"/>
                  <a:gd name="T118" fmla="*/ 793 w 2332"/>
                  <a:gd name="T119" fmla="*/ 564 h 3579"/>
                  <a:gd name="T120" fmla="*/ 503 w 2332"/>
                  <a:gd name="T121" fmla="*/ 0 h 35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32" h="3579">
                    <a:moveTo>
                      <a:pt x="314" y="1209"/>
                    </a:moveTo>
                    <a:lnTo>
                      <a:pt x="313" y="1213"/>
                    </a:lnTo>
                    <a:lnTo>
                      <a:pt x="314" y="1218"/>
                    </a:lnTo>
                    <a:lnTo>
                      <a:pt x="327" y="1239"/>
                    </a:lnTo>
                    <a:lnTo>
                      <a:pt x="336" y="1261"/>
                    </a:lnTo>
                    <a:lnTo>
                      <a:pt x="340" y="1275"/>
                    </a:lnTo>
                    <a:lnTo>
                      <a:pt x="341" y="1297"/>
                    </a:lnTo>
                    <a:lnTo>
                      <a:pt x="347" y="1311"/>
                    </a:lnTo>
                    <a:lnTo>
                      <a:pt x="344" y="1326"/>
                    </a:lnTo>
                    <a:lnTo>
                      <a:pt x="339" y="1335"/>
                    </a:lnTo>
                    <a:lnTo>
                      <a:pt x="333" y="1343"/>
                    </a:lnTo>
                    <a:lnTo>
                      <a:pt x="323" y="1350"/>
                    </a:lnTo>
                    <a:lnTo>
                      <a:pt x="339" y="1376"/>
                    </a:lnTo>
                    <a:lnTo>
                      <a:pt x="344" y="1401"/>
                    </a:lnTo>
                    <a:lnTo>
                      <a:pt x="345" y="1417"/>
                    </a:lnTo>
                    <a:lnTo>
                      <a:pt x="351" y="1442"/>
                    </a:lnTo>
                    <a:lnTo>
                      <a:pt x="369" y="1467"/>
                    </a:lnTo>
                    <a:lnTo>
                      <a:pt x="372" y="1477"/>
                    </a:lnTo>
                    <a:lnTo>
                      <a:pt x="396" y="1486"/>
                    </a:lnTo>
                    <a:lnTo>
                      <a:pt x="406" y="1500"/>
                    </a:lnTo>
                    <a:lnTo>
                      <a:pt x="423" y="1514"/>
                    </a:lnTo>
                    <a:lnTo>
                      <a:pt x="438" y="1519"/>
                    </a:lnTo>
                    <a:lnTo>
                      <a:pt x="444" y="1526"/>
                    </a:lnTo>
                    <a:lnTo>
                      <a:pt x="448" y="1533"/>
                    </a:lnTo>
                    <a:lnTo>
                      <a:pt x="453" y="1545"/>
                    </a:lnTo>
                    <a:lnTo>
                      <a:pt x="457" y="1566"/>
                    </a:lnTo>
                    <a:lnTo>
                      <a:pt x="465" y="1590"/>
                    </a:lnTo>
                    <a:lnTo>
                      <a:pt x="467" y="1601"/>
                    </a:lnTo>
                    <a:lnTo>
                      <a:pt x="465" y="1616"/>
                    </a:lnTo>
                    <a:lnTo>
                      <a:pt x="460" y="1627"/>
                    </a:lnTo>
                    <a:lnTo>
                      <a:pt x="453" y="1633"/>
                    </a:lnTo>
                    <a:lnTo>
                      <a:pt x="439" y="1646"/>
                    </a:lnTo>
                    <a:lnTo>
                      <a:pt x="431" y="1659"/>
                    </a:lnTo>
                    <a:lnTo>
                      <a:pt x="424" y="1675"/>
                    </a:lnTo>
                    <a:lnTo>
                      <a:pt x="405" y="1692"/>
                    </a:lnTo>
                    <a:lnTo>
                      <a:pt x="396" y="1709"/>
                    </a:lnTo>
                    <a:lnTo>
                      <a:pt x="381" y="1721"/>
                    </a:lnTo>
                    <a:lnTo>
                      <a:pt x="378" y="1726"/>
                    </a:lnTo>
                    <a:lnTo>
                      <a:pt x="375" y="1734"/>
                    </a:lnTo>
                    <a:lnTo>
                      <a:pt x="370" y="1756"/>
                    </a:lnTo>
                    <a:lnTo>
                      <a:pt x="360" y="1770"/>
                    </a:lnTo>
                    <a:lnTo>
                      <a:pt x="350" y="1797"/>
                    </a:lnTo>
                    <a:lnTo>
                      <a:pt x="339" y="1816"/>
                    </a:lnTo>
                    <a:lnTo>
                      <a:pt x="288" y="1872"/>
                    </a:lnTo>
                    <a:lnTo>
                      <a:pt x="291" y="1885"/>
                    </a:lnTo>
                    <a:lnTo>
                      <a:pt x="289" y="1895"/>
                    </a:lnTo>
                    <a:lnTo>
                      <a:pt x="281" y="1918"/>
                    </a:lnTo>
                    <a:lnTo>
                      <a:pt x="276" y="1927"/>
                    </a:lnTo>
                    <a:lnTo>
                      <a:pt x="265" y="1944"/>
                    </a:lnTo>
                    <a:lnTo>
                      <a:pt x="241" y="1972"/>
                    </a:lnTo>
                    <a:lnTo>
                      <a:pt x="234" y="1978"/>
                    </a:lnTo>
                    <a:lnTo>
                      <a:pt x="225" y="1983"/>
                    </a:lnTo>
                    <a:lnTo>
                      <a:pt x="201" y="1993"/>
                    </a:lnTo>
                    <a:lnTo>
                      <a:pt x="194" y="1999"/>
                    </a:lnTo>
                    <a:lnTo>
                      <a:pt x="191" y="2004"/>
                    </a:lnTo>
                    <a:lnTo>
                      <a:pt x="178" y="2026"/>
                    </a:lnTo>
                    <a:lnTo>
                      <a:pt x="165" y="2042"/>
                    </a:lnTo>
                    <a:lnTo>
                      <a:pt x="160" y="2051"/>
                    </a:lnTo>
                    <a:lnTo>
                      <a:pt x="155" y="2067"/>
                    </a:lnTo>
                    <a:lnTo>
                      <a:pt x="149" y="2077"/>
                    </a:lnTo>
                    <a:lnTo>
                      <a:pt x="142" y="2086"/>
                    </a:lnTo>
                    <a:lnTo>
                      <a:pt x="133" y="2093"/>
                    </a:lnTo>
                    <a:lnTo>
                      <a:pt x="125" y="2095"/>
                    </a:lnTo>
                    <a:lnTo>
                      <a:pt x="120" y="2104"/>
                    </a:lnTo>
                    <a:lnTo>
                      <a:pt x="116" y="2106"/>
                    </a:lnTo>
                    <a:lnTo>
                      <a:pt x="117" y="2117"/>
                    </a:lnTo>
                    <a:lnTo>
                      <a:pt x="107" y="2136"/>
                    </a:lnTo>
                    <a:lnTo>
                      <a:pt x="105" y="2145"/>
                    </a:lnTo>
                    <a:lnTo>
                      <a:pt x="105" y="2149"/>
                    </a:lnTo>
                    <a:lnTo>
                      <a:pt x="108" y="2158"/>
                    </a:lnTo>
                    <a:lnTo>
                      <a:pt x="109" y="2168"/>
                    </a:lnTo>
                    <a:lnTo>
                      <a:pt x="104" y="2182"/>
                    </a:lnTo>
                    <a:lnTo>
                      <a:pt x="105" y="2188"/>
                    </a:lnTo>
                    <a:lnTo>
                      <a:pt x="109" y="2194"/>
                    </a:lnTo>
                    <a:lnTo>
                      <a:pt x="115" y="2200"/>
                    </a:lnTo>
                    <a:lnTo>
                      <a:pt x="125" y="2193"/>
                    </a:lnTo>
                    <a:lnTo>
                      <a:pt x="132" y="2191"/>
                    </a:lnTo>
                    <a:lnTo>
                      <a:pt x="142" y="2195"/>
                    </a:lnTo>
                    <a:lnTo>
                      <a:pt x="147" y="2208"/>
                    </a:lnTo>
                    <a:lnTo>
                      <a:pt x="150" y="2210"/>
                    </a:lnTo>
                    <a:lnTo>
                      <a:pt x="173" y="2208"/>
                    </a:lnTo>
                    <a:lnTo>
                      <a:pt x="182" y="2213"/>
                    </a:lnTo>
                    <a:lnTo>
                      <a:pt x="184" y="2222"/>
                    </a:lnTo>
                    <a:lnTo>
                      <a:pt x="182" y="2229"/>
                    </a:lnTo>
                    <a:lnTo>
                      <a:pt x="182" y="2232"/>
                    </a:lnTo>
                    <a:lnTo>
                      <a:pt x="184" y="2237"/>
                    </a:lnTo>
                    <a:lnTo>
                      <a:pt x="190" y="2242"/>
                    </a:lnTo>
                    <a:lnTo>
                      <a:pt x="196" y="2248"/>
                    </a:lnTo>
                    <a:lnTo>
                      <a:pt x="204" y="2259"/>
                    </a:lnTo>
                    <a:lnTo>
                      <a:pt x="206" y="2267"/>
                    </a:lnTo>
                    <a:lnTo>
                      <a:pt x="199" y="2277"/>
                    </a:lnTo>
                    <a:lnTo>
                      <a:pt x="197" y="2287"/>
                    </a:lnTo>
                    <a:lnTo>
                      <a:pt x="193" y="2295"/>
                    </a:lnTo>
                    <a:lnTo>
                      <a:pt x="187" y="2302"/>
                    </a:lnTo>
                    <a:lnTo>
                      <a:pt x="179" y="2304"/>
                    </a:lnTo>
                    <a:lnTo>
                      <a:pt x="172" y="2303"/>
                    </a:lnTo>
                    <a:lnTo>
                      <a:pt x="172" y="2303"/>
                    </a:lnTo>
                    <a:lnTo>
                      <a:pt x="171" y="2305"/>
                    </a:lnTo>
                    <a:lnTo>
                      <a:pt x="178" y="2323"/>
                    </a:lnTo>
                    <a:lnTo>
                      <a:pt x="180" y="2335"/>
                    </a:lnTo>
                    <a:lnTo>
                      <a:pt x="178" y="2343"/>
                    </a:lnTo>
                    <a:lnTo>
                      <a:pt x="171" y="2355"/>
                    </a:lnTo>
                    <a:lnTo>
                      <a:pt x="166" y="2373"/>
                    </a:lnTo>
                    <a:lnTo>
                      <a:pt x="158" y="2389"/>
                    </a:lnTo>
                    <a:lnTo>
                      <a:pt x="155" y="2401"/>
                    </a:lnTo>
                    <a:lnTo>
                      <a:pt x="149" y="2411"/>
                    </a:lnTo>
                    <a:lnTo>
                      <a:pt x="141" y="2420"/>
                    </a:lnTo>
                    <a:lnTo>
                      <a:pt x="133" y="2424"/>
                    </a:lnTo>
                    <a:lnTo>
                      <a:pt x="130" y="2427"/>
                    </a:lnTo>
                    <a:lnTo>
                      <a:pt x="130" y="2435"/>
                    </a:lnTo>
                    <a:lnTo>
                      <a:pt x="130" y="2440"/>
                    </a:lnTo>
                    <a:lnTo>
                      <a:pt x="130" y="2445"/>
                    </a:lnTo>
                    <a:lnTo>
                      <a:pt x="0" y="3296"/>
                    </a:lnTo>
                    <a:lnTo>
                      <a:pt x="477" y="3367"/>
                    </a:lnTo>
                    <a:lnTo>
                      <a:pt x="1311" y="3478"/>
                    </a:lnTo>
                    <a:lnTo>
                      <a:pt x="1940" y="3550"/>
                    </a:lnTo>
                    <a:lnTo>
                      <a:pt x="2212" y="3578"/>
                    </a:lnTo>
                    <a:lnTo>
                      <a:pt x="2331" y="2387"/>
                    </a:lnTo>
                    <a:lnTo>
                      <a:pt x="2319" y="2382"/>
                    </a:lnTo>
                    <a:lnTo>
                      <a:pt x="2312" y="2376"/>
                    </a:lnTo>
                    <a:lnTo>
                      <a:pt x="2303" y="2362"/>
                    </a:lnTo>
                    <a:lnTo>
                      <a:pt x="2297" y="2350"/>
                    </a:lnTo>
                    <a:lnTo>
                      <a:pt x="2291" y="2344"/>
                    </a:lnTo>
                    <a:lnTo>
                      <a:pt x="2283" y="2338"/>
                    </a:lnTo>
                    <a:lnTo>
                      <a:pt x="2278" y="2330"/>
                    </a:lnTo>
                    <a:lnTo>
                      <a:pt x="2277" y="2324"/>
                    </a:lnTo>
                    <a:lnTo>
                      <a:pt x="2277" y="2317"/>
                    </a:lnTo>
                    <a:lnTo>
                      <a:pt x="2277" y="2311"/>
                    </a:lnTo>
                    <a:lnTo>
                      <a:pt x="2276" y="2310"/>
                    </a:lnTo>
                    <a:lnTo>
                      <a:pt x="2267" y="2301"/>
                    </a:lnTo>
                    <a:lnTo>
                      <a:pt x="2265" y="2295"/>
                    </a:lnTo>
                    <a:lnTo>
                      <a:pt x="2253" y="2272"/>
                    </a:lnTo>
                    <a:lnTo>
                      <a:pt x="2251" y="2264"/>
                    </a:lnTo>
                    <a:lnTo>
                      <a:pt x="2249" y="2263"/>
                    </a:lnTo>
                    <a:lnTo>
                      <a:pt x="2237" y="2255"/>
                    </a:lnTo>
                    <a:lnTo>
                      <a:pt x="2229" y="2263"/>
                    </a:lnTo>
                    <a:lnTo>
                      <a:pt x="2225" y="2265"/>
                    </a:lnTo>
                    <a:lnTo>
                      <a:pt x="2212" y="2265"/>
                    </a:lnTo>
                    <a:lnTo>
                      <a:pt x="2208" y="2268"/>
                    </a:lnTo>
                    <a:lnTo>
                      <a:pt x="2208" y="2268"/>
                    </a:lnTo>
                    <a:lnTo>
                      <a:pt x="2211" y="2277"/>
                    </a:lnTo>
                    <a:lnTo>
                      <a:pt x="2212" y="2281"/>
                    </a:lnTo>
                    <a:lnTo>
                      <a:pt x="2209" y="2291"/>
                    </a:lnTo>
                    <a:lnTo>
                      <a:pt x="2205" y="2295"/>
                    </a:lnTo>
                    <a:lnTo>
                      <a:pt x="2202" y="2296"/>
                    </a:lnTo>
                    <a:lnTo>
                      <a:pt x="2193" y="2299"/>
                    </a:lnTo>
                    <a:lnTo>
                      <a:pt x="2192" y="2305"/>
                    </a:lnTo>
                    <a:lnTo>
                      <a:pt x="2187" y="2315"/>
                    </a:lnTo>
                    <a:lnTo>
                      <a:pt x="2189" y="2324"/>
                    </a:lnTo>
                    <a:lnTo>
                      <a:pt x="2202" y="2332"/>
                    </a:lnTo>
                    <a:lnTo>
                      <a:pt x="2204" y="2341"/>
                    </a:lnTo>
                    <a:lnTo>
                      <a:pt x="2204" y="2346"/>
                    </a:lnTo>
                    <a:lnTo>
                      <a:pt x="2191" y="2351"/>
                    </a:lnTo>
                    <a:lnTo>
                      <a:pt x="2183" y="2351"/>
                    </a:lnTo>
                    <a:lnTo>
                      <a:pt x="2172" y="2347"/>
                    </a:lnTo>
                    <a:lnTo>
                      <a:pt x="2168" y="2343"/>
                    </a:lnTo>
                    <a:lnTo>
                      <a:pt x="2156" y="2337"/>
                    </a:lnTo>
                    <a:lnTo>
                      <a:pt x="2118" y="2333"/>
                    </a:lnTo>
                    <a:lnTo>
                      <a:pt x="2116" y="2334"/>
                    </a:lnTo>
                    <a:lnTo>
                      <a:pt x="2095" y="2343"/>
                    </a:lnTo>
                    <a:lnTo>
                      <a:pt x="2088" y="2344"/>
                    </a:lnTo>
                    <a:lnTo>
                      <a:pt x="2081" y="2344"/>
                    </a:lnTo>
                    <a:lnTo>
                      <a:pt x="2070" y="2347"/>
                    </a:lnTo>
                    <a:lnTo>
                      <a:pt x="2058" y="2344"/>
                    </a:lnTo>
                    <a:lnTo>
                      <a:pt x="2054" y="2340"/>
                    </a:lnTo>
                    <a:lnTo>
                      <a:pt x="2049" y="2331"/>
                    </a:lnTo>
                    <a:lnTo>
                      <a:pt x="2043" y="2328"/>
                    </a:lnTo>
                    <a:lnTo>
                      <a:pt x="2030" y="2326"/>
                    </a:lnTo>
                    <a:lnTo>
                      <a:pt x="2007" y="2330"/>
                    </a:lnTo>
                    <a:lnTo>
                      <a:pt x="2002" y="2329"/>
                    </a:lnTo>
                    <a:lnTo>
                      <a:pt x="1966" y="2331"/>
                    </a:lnTo>
                    <a:lnTo>
                      <a:pt x="1960" y="2329"/>
                    </a:lnTo>
                    <a:lnTo>
                      <a:pt x="1951" y="2325"/>
                    </a:lnTo>
                    <a:lnTo>
                      <a:pt x="1942" y="2321"/>
                    </a:lnTo>
                    <a:lnTo>
                      <a:pt x="1922" y="2318"/>
                    </a:lnTo>
                    <a:lnTo>
                      <a:pt x="1919" y="2317"/>
                    </a:lnTo>
                    <a:lnTo>
                      <a:pt x="1911" y="2310"/>
                    </a:lnTo>
                    <a:lnTo>
                      <a:pt x="1904" y="2315"/>
                    </a:lnTo>
                    <a:lnTo>
                      <a:pt x="1901" y="2315"/>
                    </a:lnTo>
                    <a:lnTo>
                      <a:pt x="1886" y="2318"/>
                    </a:lnTo>
                    <a:lnTo>
                      <a:pt x="1882" y="2320"/>
                    </a:lnTo>
                    <a:lnTo>
                      <a:pt x="1881" y="2322"/>
                    </a:lnTo>
                    <a:lnTo>
                      <a:pt x="1878" y="2331"/>
                    </a:lnTo>
                    <a:lnTo>
                      <a:pt x="1864" y="2353"/>
                    </a:lnTo>
                    <a:lnTo>
                      <a:pt x="1858" y="2356"/>
                    </a:lnTo>
                    <a:lnTo>
                      <a:pt x="1846" y="2357"/>
                    </a:lnTo>
                    <a:lnTo>
                      <a:pt x="1838" y="2354"/>
                    </a:lnTo>
                    <a:lnTo>
                      <a:pt x="1831" y="2346"/>
                    </a:lnTo>
                    <a:lnTo>
                      <a:pt x="1825" y="2344"/>
                    </a:lnTo>
                    <a:lnTo>
                      <a:pt x="1822" y="2344"/>
                    </a:lnTo>
                    <a:lnTo>
                      <a:pt x="1812" y="2344"/>
                    </a:lnTo>
                    <a:lnTo>
                      <a:pt x="1806" y="2343"/>
                    </a:lnTo>
                    <a:lnTo>
                      <a:pt x="1800" y="2337"/>
                    </a:lnTo>
                    <a:lnTo>
                      <a:pt x="1758" y="2327"/>
                    </a:lnTo>
                    <a:lnTo>
                      <a:pt x="1744" y="2322"/>
                    </a:lnTo>
                    <a:lnTo>
                      <a:pt x="1734" y="2326"/>
                    </a:lnTo>
                    <a:lnTo>
                      <a:pt x="1722" y="2328"/>
                    </a:lnTo>
                    <a:lnTo>
                      <a:pt x="1698" y="2349"/>
                    </a:lnTo>
                    <a:lnTo>
                      <a:pt x="1698" y="2349"/>
                    </a:lnTo>
                    <a:lnTo>
                      <a:pt x="1704" y="2362"/>
                    </a:lnTo>
                    <a:lnTo>
                      <a:pt x="1701" y="2370"/>
                    </a:lnTo>
                    <a:lnTo>
                      <a:pt x="1698" y="2374"/>
                    </a:lnTo>
                    <a:lnTo>
                      <a:pt x="1687" y="2378"/>
                    </a:lnTo>
                    <a:lnTo>
                      <a:pt x="1678" y="2376"/>
                    </a:lnTo>
                    <a:lnTo>
                      <a:pt x="1674" y="2372"/>
                    </a:lnTo>
                    <a:lnTo>
                      <a:pt x="1667" y="2359"/>
                    </a:lnTo>
                    <a:lnTo>
                      <a:pt x="1647" y="2349"/>
                    </a:lnTo>
                    <a:lnTo>
                      <a:pt x="1644" y="2345"/>
                    </a:lnTo>
                    <a:lnTo>
                      <a:pt x="1636" y="2335"/>
                    </a:lnTo>
                    <a:lnTo>
                      <a:pt x="1626" y="2328"/>
                    </a:lnTo>
                    <a:lnTo>
                      <a:pt x="1623" y="2321"/>
                    </a:lnTo>
                    <a:lnTo>
                      <a:pt x="1624" y="2314"/>
                    </a:lnTo>
                    <a:lnTo>
                      <a:pt x="1623" y="2314"/>
                    </a:lnTo>
                    <a:lnTo>
                      <a:pt x="1620" y="2303"/>
                    </a:lnTo>
                    <a:lnTo>
                      <a:pt x="1623" y="2295"/>
                    </a:lnTo>
                    <a:lnTo>
                      <a:pt x="1627" y="2289"/>
                    </a:lnTo>
                    <a:lnTo>
                      <a:pt x="1623" y="2287"/>
                    </a:lnTo>
                    <a:lnTo>
                      <a:pt x="1614" y="2277"/>
                    </a:lnTo>
                    <a:lnTo>
                      <a:pt x="1615" y="2269"/>
                    </a:lnTo>
                    <a:lnTo>
                      <a:pt x="1615" y="2268"/>
                    </a:lnTo>
                    <a:lnTo>
                      <a:pt x="1605" y="2252"/>
                    </a:lnTo>
                    <a:lnTo>
                      <a:pt x="1606" y="2242"/>
                    </a:lnTo>
                    <a:lnTo>
                      <a:pt x="1611" y="2236"/>
                    </a:lnTo>
                    <a:lnTo>
                      <a:pt x="1616" y="2232"/>
                    </a:lnTo>
                    <a:lnTo>
                      <a:pt x="1616" y="2230"/>
                    </a:lnTo>
                    <a:lnTo>
                      <a:pt x="1610" y="2218"/>
                    </a:lnTo>
                    <a:lnTo>
                      <a:pt x="1607" y="2207"/>
                    </a:lnTo>
                    <a:lnTo>
                      <a:pt x="1602" y="2198"/>
                    </a:lnTo>
                    <a:lnTo>
                      <a:pt x="1600" y="2187"/>
                    </a:lnTo>
                    <a:lnTo>
                      <a:pt x="1594" y="2180"/>
                    </a:lnTo>
                    <a:lnTo>
                      <a:pt x="1589" y="2169"/>
                    </a:lnTo>
                    <a:lnTo>
                      <a:pt x="1577" y="2156"/>
                    </a:lnTo>
                    <a:lnTo>
                      <a:pt x="1569" y="2151"/>
                    </a:lnTo>
                    <a:lnTo>
                      <a:pt x="1559" y="2148"/>
                    </a:lnTo>
                    <a:lnTo>
                      <a:pt x="1556" y="2149"/>
                    </a:lnTo>
                    <a:lnTo>
                      <a:pt x="1544" y="2157"/>
                    </a:lnTo>
                    <a:lnTo>
                      <a:pt x="1538" y="2158"/>
                    </a:lnTo>
                    <a:lnTo>
                      <a:pt x="1523" y="2155"/>
                    </a:lnTo>
                    <a:lnTo>
                      <a:pt x="1517" y="2149"/>
                    </a:lnTo>
                    <a:lnTo>
                      <a:pt x="1516" y="2138"/>
                    </a:lnTo>
                    <a:lnTo>
                      <a:pt x="1513" y="2135"/>
                    </a:lnTo>
                    <a:lnTo>
                      <a:pt x="1498" y="2126"/>
                    </a:lnTo>
                    <a:lnTo>
                      <a:pt x="1491" y="2120"/>
                    </a:lnTo>
                    <a:lnTo>
                      <a:pt x="1486" y="2110"/>
                    </a:lnTo>
                    <a:lnTo>
                      <a:pt x="1479" y="2087"/>
                    </a:lnTo>
                    <a:lnTo>
                      <a:pt x="1474" y="2079"/>
                    </a:lnTo>
                    <a:lnTo>
                      <a:pt x="1474" y="2074"/>
                    </a:lnTo>
                    <a:lnTo>
                      <a:pt x="1476" y="2068"/>
                    </a:lnTo>
                    <a:lnTo>
                      <a:pt x="1482" y="2064"/>
                    </a:lnTo>
                    <a:lnTo>
                      <a:pt x="1492" y="2058"/>
                    </a:lnTo>
                    <a:lnTo>
                      <a:pt x="1496" y="2045"/>
                    </a:lnTo>
                    <a:lnTo>
                      <a:pt x="1495" y="2036"/>
                    </a:lnTo>
                    <a:lnTo>
                      <a:pt x="1490" y="2019"/>
                    </a:lnTo>
                    <a:lnTo>
                      <a:pt x="1480" y="1999"/>
                    </a:lnTo>
                    <a:lnTo>
                      <a:pt x="1478" y="1990"/>
                    </a:lnTo>
                    <a:lnTo>
                      <a:pt x="1466" y="1989"/>
                    </a:lnTo>
                    <a:lnTo>
                      <a:pt x="1457" y="1982"/>
                    </a:lnTo>
                    <a:lnTo>
                      <a:pt x="1457" y="1976"/>
                    </a:lnTo>
                    <a:lnTo>
                      <a:pt x="1457" y="1970"/>
                    </a:lnTo>
                    <a:lnTo>
                      <a:pt x="1453" y="1960"/>
                    </a:lnTo>
                    <a:lnTo>
                      <a:pt x="1450" y="1945"/>
                    </a:lnTo>
                    <a:lnTo>
                      <a:pt x="1435" y="1926"/>
                    </a:lnTo>
                    <a:lnTo>
                      <a:pt x="1426" y="1914"/>
                    </a:lnTo>
                    <a:lnTo>
                      <a:pt x="1426" y="1912"/>
                    </a:lnTo>
                    <a:lnTo>
                      <a:pt x="1426" y="1905"/>
                    </a:lnTo>
                    <a:lnTo>
                      <a:pt x="1424" y="1902"/>
                    </a:lnTo>
                    <a:lnTo>
                      <a:pt x="1415" y="1893"/>
                    </a:lnTo>
                    <a:lnTo>
                      <a:pt x="1411" y="1885"/>
                    </a:lnTo>
                    <a:lnTo>
                      <a:pt x="1412" y="1874"/>
                    </a:lnTo>
                    <a:lnTo>
                      <a:pt x="1416" y="1853"/>
                    </a:lnTo>
                    <a:lnTo>
                      <a:pt x="1415" y="1850"/>
                    </a:lnTo>
                    <a:lnTo>
                      <a:pt x="1404" y="1838"/>
                    </a:lnTo>
                    <a:lnTo>
                      <a:pt x="1403" y="1832"/>
                    </a:lnTo>
                    <a:lnTo>
                      <a:pt x="1403" y="1815"/>
                    </a:lnTo>
                    <a:lnTo>
                      <a:pt x="1405" y="1811"/>
                    </a:lnTo>
                    <a:lnTo>
                      <a:pt x="1409" y="1803"/>
                    </a:lnTo>
                    <a:lnTo>
                      <a:pt x="1409" y="1796"/>
                    </a:lnTo>
                    <a:lnTo>
                      <a:pt x="1409" y="1793"/>
                    </a:lnTo>
                    <a:lnTo>
                      <a:pt x="1408" y="1792"/>
                    </a:lnTo>
                    <a:lnTo>
                      <a:pt x="1397" y="1785"/>
                    </a:lnTo>
                    <a:lnTo>
                      <a:pt x="1393" y="1779"/>
                    </a:lnTo>
                    <a:lnTo>
                      <a:pt x="1391" y="1774"/>
                    </a:lnTo>
                    <a:lnTo>
                      <a:pt x="1393" y="1763"/>
                    </a:lnTo>
                    <a:lnTo>
                      <a:pt x="1399" y="1752"/>
                    </a:lnTo>
                    <a:lnTo>
                      <a:pt x="1402" y="1748"/>
                    </a:lnTo>
                    <a:lnTo>
                      <a:pt x="1402" y="1748"/>
                    </a:lnTo>
                    <a:lnTo>
                      <a:pt x="1397" y="1743"/>
                    </a:lnTo>
                    <a:lnTo>
                      <a:pt x="1380" y="1735"/>
                    </a:lnTo>
                    <a:lnTo>
                      <a:pt x="1373" y="1729"/>
                    </a:lnTo>
                    <a:lnTo>
                      <a:pt x="1369" y="1724"/>
                    </a:lnTo>
                    <a:lnTo>
                      <a:pt x="1369" y="1716"/>
                    </a:lnTo>
                    <a:lnTo>
                      <a:pt x="1362" y="1708"/>
                    </a:lnTo>
                    <a:lnTo>
                      <a:pt x="1347" y="1696"/>
                    </a:lnTo>
                    <a:lnTo>
                      <a:pt x="1347" y="1696"/>
                    </a:lnTo>
                    <a:lnTo>
                      <a:pt x="1348" y="1708"/>
                    </a:lnTo>
                    <a:lnTo>
                      <a:pt x="1347" y="1712"/>
                    </a:lnTo>
                    <a:lnTo>
                      <a:pt x="1341" y="1717"/>
                    </a:lnTo>
                    <a:lnTo>
                      <a:pt x="1338" y="1718"/>
                    </a:lnTo>
                    <a:lnTo>
                      <a:pt x="1325" y="1721"/>
                    </a:lnTo>
                    <a:lnTo>
                      <a:pt x="1313" y="1736"/>
                    </a:lnTo>
                    <a:lnTo>
                      <a:pt x="1305" y="1741"/>
                    </a:lnTo>
                    <a:lnTo>
                      <a:pt x="1298" y="1749"/>
                    </a:lnTo>
                    <a:lnTo>
                      <a:pt x="1296" y="1750"/>
                    </a:lnTo>
                    <a:lnTo>
                      <a:pt x="1279" y="1755"/>
                    </a:lnTo>
                    <a:lnTo>
                      <a:pt x="1266" y="1760"/>
                    </a:lnTo>
                    <a:lnTo>
                      <a:pt x="1263" y="1760"/>
                    </a:lnTo>
                    <a:lnTo>
                      <a:pt x="1256" y="1758"/>
                    </a:lnTo>
                    <a:lnTo>
                      <a:pt x="1252" y="1762"/>
                    </a:lnTo>
                    <a:lnTo>
                      <a:pt x="1242" y="1777"/>
                    </a:lnTo>
                    <a:lnTo>
                      <a:pt x="1240" y="1778"/>
                    </a:lnTo>
                    <a:lnTo>
                      <a:pt x="1223" y="1784"/>
                    </a:lnTo>
                    <a:lnTo>
                      <a:pt x="1217" y="1784"/>
                    </a:lnTo>
                    <a:lnTo>
                      <a:pt x="1206" y="1782"/>
                    </a:lnTo>
                    <a:lnTo>
                      <a:pt x="1203" y="1780"/>
                    </a:lnTo>
                    <a:lnTo>
                      <a:pt x="1196" y="1773"/>
                    </a:lnTo>
                    <a:lnTo>
                      <a:pt x="1195" y="1771"/>
                    </a:lnTo>
                    <a:lnTo>
                      <a:pt x="1180" y="1759"/>
                    </a:lnTo>
                    <a:lnTo>
                      <a:pt x="1177" y="1753"/>
                    </a:lnTo>
                    <a:lnTo>
                      <a:pt x="1176" y="1748"/>
                    </a:lnTo>
                    <a:lnTo>
                      <a:pt x="1165" y="1739"/>
                    </a:lnTo>
                    <a:lnTo>
                      <a:pt x="1149" y="1734"/>
                    </a:lnTo>
                    <a:lnTo>
                      <a:pt x="1144" y="1733"/>
                    </a:lnTo>
                    <a:lnTo>
                      <a:pt x="1134" y="1731"/>
                    </a:lnTo>
                    <a:lnTo>
                      <a:pt x="1130" y="1724"/>
                    </a:lnTo>
                    <a:lnTo>
                      <a:pt x="1131" y="1719"/>
                    </a:lnTo>
                    <a:lnTo>
                      <a:pt x="1133" y="1715"/>
                    </a:lnTo>
                    <a:lnTo>
                      <a:pt x="1138" y="1708"/>
                    </a:lnTo>
                    <a:lnTo>
                      <a:pt x="1135" y="1696"/>
                    </a:lnTo>
                    <a:lnTo>
                      <a:pt x="1137" y="1689"/>
                    </a:lnTo>
                    <a:lnTo>
                      <a:pt x="1141" y="1686"/>
                    </a:lnTo>
                    <a:lnTo>
                      <a:pt x="1154" y="1677"/>
                    </a:lnTo>
                    <a:lnTo>
                      <a:pt x="1155" y="1673"/>
                    </a:lnTo>
                    <a:lnTo>
                      <a:pt x="1155" y="1668"/>
                    </a:lnTo>
                    <a:lnTo>
                      <a:pt x="1155" y="1665"/>
                    </a:lnTo>
                    <a:lnTo>
                      <a:pt x="1157" y="1660"/>
                    </a:lnTo>
                    <a:lnTo>
                      <a:pt x="1156" y="1658"/>
                    </a:lnTo>
                    <a:lnTo>
                      <a:pt x="1145" y="1643"/>
                    </a:lnTo>
                    <a:lnTo>
                      <a:pt x="1144" y="1635"/>
                    </a:lnTo>
                    <a:lnTo>
                      <a:pt x="1142" y="1629"/>
                    </a:lnTo>
                    <a:lnTo>
                      <a:pt x="1141" y="1623"/>
                    </a:lnTo>
                    <a:lnTo>
                      <a:pt x="1143" y="1617"/>
                    </a:lnTo>
                    <a:lnTo>
                      <a:pt x="1154" y="1607"/>
                    </a:lnTo>
                    <a:lnTo>
                      <a:pt x="1170" y="1588"/>
                    </a:lnTo>
                    <a:lnTo>
                      <a:pt x="1177" y="1585"/>
                    </a:lnTo>
                    <a:lnTo>
                      <a:pt x="1181" y="1584"/>
                    </a:lnTo>
                    <a:lnTo>
                      <a:pt x="1196" y="1585"/>
                    </a:lnTo>
                    <a:lnTo>
                      <a:pt x="1199" y="1584"/>
                    </a:lnTo>
                    <a:lnTo>
                      <a:pt x="1206" y="1578"/>
                    </a:lnTo>
                    <a:lnTo>
                      <a:pt x="1199" y="1560"/>
                    </a:lnTo>
                    <a:lnTo>
                      <a:pt x="1199" y="1556"/>
                    </a:lnTo>
                    <a:lnTo>
                      <a:pt x="1203" y="1545"/>
                    </a:lnTo>
                    <a:lnTo>
                      <a:pt x="1208" y="1538"/>
                    </a:lnTo>
                    <a:lnTo>
                      <a:pt x="1200" y="1535"/>
                    </a:lnTo>
                    <a:lnTo>
                      <a:pt x="1189" y="1528"/>
                    </a:lnTo>
                    <a:lnTo>
                      <a:pt x="1185" y="1521"/>
                    </a:lnTo>
                    <a:lnTo>
                      <a:pt x="1183" y="1516"/>
                    </a:lnTo>
                    <a:lnTo>
                      <a:pt x="1186" y="1510"/>
                    </a:lnTo>
                    <a:lnTo>
                      <a:pt x="1182" y="1499"/>
                    </a:lnTo>
                    <a:lnTo>
                      <a:pt x="1185" y="1490"/>
                    </a:lnTo>
                    <a:lnTo>
                      <a:pt x="1187" y="1487"/>
                    </a:lnTo>
                    <a:lnTo>
                      <a:pt x="1197" y="1473"/>
                    </a:lnTo>
                    <a:lnTo>
                      <a:pt x="1197" y="1471"/>
                    </a:lnTo>
                    <a:lnTo>
                      <a:pt x="1182" y="1450"/>
                    </a:lnTo>
                    <a:lnTo>
                      <a:pt x="1184" y="1439"/>
                    </a:lnTo>
                    <a:lnTo>
                      <a:pt x="1187" y="1435"/>
                    </a:lnTo>
                    <a:lnTo>
                      <a:pt x="1196" y="1430"/>
                    </a:lnTo>
                    <a:lnTo>
                      <a:pt x="1209" y="1431"/>
                    </a:lnTo>
                    <a:lnTo>
                      <a:pt x="1210" y="1429"/>
                    </a:lnTo>
                    <a:lnTo>
                      <a:pt x="1210" y="1427"/>
                    </a:lnTo>
                    <a:lnTo>
                      <a:pt x="1210" y="1424"/>
                    </a:lnTo>
                    <a:lnTo>
                      <a:pt x="1210" y="1412"/>
                    </a:lnTo>
                    <a:lnTo>
                      <a:pt x="1206" y="1394"/>
                    </a:lnTo>
                    <a:lnTo>
                      <a:pt x="1210" y="1387"/>
                    </a:lnTo>
                    <a:lnTo>
                      <a:pt x="1216" y="1380"/>
                    </a:lnTo>
                    <a:lnTo>
                      <a:pt x="1218" y="1371"/>
                    </a:lnTo>
                    <a:lnTo>
                      <a:pt x="1220" y="1368"/>
                    </a:lnTo>
                    <a:lnTo>
                      <a:pt x="1229" y="1357"/>
                    </a:lnTo>
                    <a:lnTo>
                      <a:pt x="1231" y="1343"/>
                    </a:lnTo>
                    <a:lnTo>
                      <a:pt x="1235" y="1331"/>
                    </a:lnTo>
                    <a:lnTo>
                      <a:pt x="1248" y="1308"/>
                    </a:lnTo>
                    <a:lnTo>
                      <a:pt x="1246" y="1302"/>
                    </a:lnTo>
                    <a:lnTo>
                      <a:pt x="1240" y="1292"/>
                    </a:lnTo>
                    <a:lnTo>
                      <a:pt x="1241" y="1286"/>
                    </a:lnTo>
                    <a:lnTo>
                      <a:pt x="1245" y="1280"/>
                    </a:lnTo>
                    <a:lnTo>
                      <a:pt x="1250" y="1277"/>
                    </a:lnTo>
                    <a:lnTo>
                      <a:pt x="1264" y="1274"/>
                    </a:lnTo>
                    <a:lnTo>
                      <a:pt x="1262" y="1266"/>
                    </a:lnTo>
                    <a:lnTo>
                      <a:pt x="1266" y="1256"/>
                    </a:lnTo>
                    <a:lnTo>
                      <a:pt x="1269" y="1251"/>
                    </a:lnTo>
                    <a:lnTo>
                      <a:pt x="1270" y="1240"/>
                    </a:lnTo>
                    <a:lnTo>
                      <a:pt x="1276" y="1227"/>
                    </a:lnTo>
                    <a:lnTo>
                      <a:pt x="1277" y="1217"/>
                    </a:lnTo>
                    <a:lnTo>
                      <a:pt x="1276" y="1216"/>
                    </a:lnTo>
                    <a:lnTo>
                      <a:pt x="1272" y="1215"/>
                    </a:lnTo>
                    <a:lnTo>
                      <a:pt x="1249" y="1218"/>
                    </a:lnTo>
                    <a:lnTo>
                      <a:pt x="1238" y="1223"/>
                    </a:lnTo>
                    <a:lnTo>
                      <a:pt x="1228" y="1224"/>
                    </a:lnTo>
                    <a:lnTo>
                      <a:pt x="1225" y="1223"/>
                    </a:lnTo>
                    <a:lnTo>
                      <a:pt x="1217" y="1219"/>
                    </a:lnTo>
                    <a:lnTo>
                      <a:pt x="1205" y="1222"/>
                    </a:lnTo>
                    <a:lnTo>
                      <a:pt x="1195" y="1221"/>
                    </a:lnTo>
                    <a:lnTo>
                      <a:pt x="1185" y="1216"/>
                    </a:lnTo>
                    <a:lnTo>
                      <a:pt x="1172" y="1205"/>
                    </a:lnTo>
                    <a:lnTo>
                      <a:pt x="1167" y="1195"/>
                    </a:lnTo>
                    <a:lnTo>
                      <a:pt x="1166" y="1191"/>
                    </a:lnTo>
                    <a:lnTo>
                      <a:pt x="1170" y="1182"/>
                    </a:lnTo>
                    <a:lnTo>
                      <a:pt x="1175" y="1177"/>
                    </a:lnTo>
                    <a:lnTo>
                      <a:pt x="1172" y="1172"/>
                    </a:lnTo>
                    <a:lnTo>
                      <a:pt x="1165" y="1166"/>
                    </a:lnTo>
                    <a:lnTo>
                      <a:pt x="1161" y="1166"/>
                    </a:lnTo>
                    <a:lnTo>
                      <a:pt x="1155" y="1169"/>
                    </a:lnTo>
                    <a:lnTo>
                      <a:pt x="1142" y="1180"/>
                    </a:lnTo>
                    <a:lnTo>
                      <a:pt x="1134" y="1179"/>
                    </a:lnTo>
                    <a:lnTo>
                      <a:pt x="1129" y="1177"/>
                    </a:lnTo>
                    <a:lnTo>
                      <a:pt x="1123" y="1167"/>
                    </a:lnTo>
                    <a:lnTo>
                      <a:pt x="1124" y="1162"/>
                    </a:lnTo>
                    <a:lnTo>
                      <a:pt x="1128" y="1150"/>
                    </a:lnTo>
                    <a:lnTo>
                      <a:pt x="1128" y="1148"/>
                    </a:lnTo>
                    <a:lnTo>
                      <a:pt x="1129" y="1147"/>
                    </a:lnTo>
                    <a:lnTo>
                      <a:pt x="1128" y="1145"/>
                    </a:lnTo>
                    <a:lnTo>
                      <a:pt x="1111" y="1137"/>
                    </a:lnTo>
                    <a:lnTo>
                      <a:pt x="1100" y="1123"/>
                    </a:lnTo>
                    <a:lnTo>
                      <a:pt x="1087" y="1112"/>
                    </a:lnTo>
                    <a:lnTo>
                      <a:pt x="1083" y="1107"/>
                    </a:lnTo>
                    <a:lnTo>
                      <a:pt x="1080" y="1093"/>
                    </a:lnTo>
                    <a:lnTo>
                      <a:pt x="1080" y="1087"/>
                    </a:lnTo>
                    <a:lnTo>
                      <a:pt x="1083" y="1068"/>
                    </a:lnTo>
                    <a:lnTo>
                      <a:pt x="1071" y="1057"/>
                    </a:lnTo>
                    <a:lnTo>
                      <a:pt x="1061" y="1041"/>
                    </a:lnTo>
                    <a:lnTo>
                      <a:pt x="1050" y="1036"/>
                    </a:lnTo>
                    <a:lnTo>
                      <a:pt x="1041" y="1025"/>
                    </a:lnTo>
                    <a:lnTo>
                      <a:pt x="1040" y="1014"/>
                    </a:lnTo>
                    <a:lnTo>
                      <a:pt x="1013" y="977"/>
                    </a:lnTo>
                    <a:lnTo>
                      <a:pt x="1010" y="965"/>
                    </a:lnTo>
                    <a:lnTo>
                      <a:pt x="1000" y="950"/>
                    </a:lnTo>
                    <a:lnTo>
                      <a:pt x="991" y="942"/>
                    </a:lnTo>
                    <a:lnTo>
                      <a:pt x="982" y="930"/>
                    </a:lnTo>
                    <a:lnTo>
                      <a:pt x="975" y="923"/>
                    </a:lnTo>
                    <a:lnTo>
                      <a:pt x="973" y="917"/>
                    </a:lnTo>
                    <a:lnTo>
                      <a:pt x="972" y="910"/>
                    </a:lnTo>
                    <a:lnTo>
                      <a:pt x="969" y="905"/>
                    </a:lnTo>
                    <a:lnTo>
                      <a:pt x="964" y="892"/>
                    </a:lnTo>
                    <a:lnTo>
                      <a:pt x="960" y="889"/>
                    </a:lnTo>
                    <a:lnTo>
                      <a:pt x="932" y="873"/>
                    </a:lnTo>
                    <a:lnTo>
                      <a:pt x="914" y="868"/>
                    </a:lnTo>
                    <a:lnTo>
                      <a:pt x="904" y="860"/>
                    </a:lnTo>
                    <a:lnTo>
                      <a:pt x="902" y="857"/>
                    </a:lnTo>
                    <a:lnTo>
                      <a:pt x="893" y="835"/>
                    </a:lnTo>
                    <a:lnTo>
                      <a:pt x="882" y="820"/>
                    </a:lnTo>
                    <a:lnTo>
                      <a:pt x="859" y="801"/>
                    </a:lnTo>
                    <a:lnTo>
                      <a:pt x="839" y="790"/>
                    </a:lnTo>
                    <a:lnTo>
                      <a:pt x="835" y="785"/>
                    </a:lnTo>
                    <a:lnTo>
                      <a:pt x="834" y="779"/>
                    </a:lnTo>
                    <a:lnTo>
                      <a:pt x="840" y="769"/>
                    </a:lnTo>
                    <a:lnTo>
                      <a:pt x="849" y="766"/>
                    </a:lnTo>
                    <a:lnTo>
                      <a:pt x="862" y="767"/>
                    </a:lnTo>
                    <a:lnTo>
                      <a:pt x="855" y="761"/>
                    </a:lnTo>
                    <a:lnTo>
                      <a:pt x="853" y="745"/>
                    </a:lnTo>
                    <a:lnTo>
                      <a:pt x="851" y="743"/>
                    </a:lnTo>
                    <a:lnTo>
                      <a:pt x="842" y="735"/>
                    </a:lnTo>
                    <a:lnTo>
                      <a:pt x="840" y="730"/>
                    </a:lnTo>
                    <a:lnTo>
                      <a:pt x="840" y="722"/>
                    </a:lnTo>
                    <a:lnTo>
                      <a:pt x="848" y="716"/>
                    </a:lnTo>
                    <a:lnTo>
                      <a:pt x="861" y="709"/>
                    </a:lnTo>
                    <a:lnTo>
                      <a:pt x="862" y="707"/>
                    </a:lnTo>
                    <a:lnTo>
                      <a:pt x="861" y="701"/>
                    </a:lnTo>
                    <a:lnTo>
                      <a:pt x="854" y="687"/>
                    </a:lnTo>
                    <a:lnTo>
                      <a:pt x="852" y="680"/>
                    </a:lnTo>
                    <a:lnTo>
                      <a:pt x="855" y="665"/>
                    </a:lnTo>
                    <a:lnTo>
                      <a:pt x="852" y="660"/>
                    </a:lnTo>
                    <a:lnTo>
                      <a:pt x="842" y="651"/>
                    </a:lnTo>
                    <a:lnTo>
                      <a:pt x="839" y="643"/>
                    </a:lnTo>
                    <a:lnTo>
                      <a:pt x="838" y="637"/>
                    </a:lnTo>
                    <a:lnTo>
                      <a:pt x="837" y="636"/>
                    </a:lnTo>
                    <a:lnTo>
                      <a:pt x="827" y="628"/>
                    </a:lnTo>
                    <a:lnTo>
                      <a:pt x="823" y="621"/>
                    </a:lnTo>
                    <a:lnTo>
                      <a:pt x="818" y="592"/>
                    </a:lnTo>
                    <a:lnTo>
                      <a:pt x="806" y="581"/>
                    </a:lnTo>
                    <a:lnTo>
                      <a:pt x="799" y="571"/>
                    </a:lnTo>
                    <a:lnTo>
                      <a:pt x="793" y="564"/>
                    </a:lnTo>
                    <a:lnTo>
                      <a:pt x="789" y="554"/>
                    </a:lnTo>
                    <a:lnTo>
                      <a:pt x="783" y="544"/>
                    </a:lnTo>
                    <a:lnTo>
                      <a:pt x="779" y="535"/>
                    </a:lnTo>
                    <a:lnTo>
                      <a:pt x="771" y="523"/>
                    </a:lnTo>
                    <a:lnTo>
                      <a:pt x="764" y="514"/>
                    </a:lnTo>
                    <a:lnTo>
                      <a:pt x="760" y="503"/>
                    </a:lnTo>
                    <a:lnTo>
                      <a:pt x="826" y="49"/>
                    </a:lnTo>
                    <a:lnTo>
                      <a:pt x="503" y="0"/>
                    </a:lnTo>
                    <a:lnTo>
                      <a:pt x="322" y="1195"/>
                    </a:lnTo>
                    <a:lnTo>
                      <a:pt x="314" y="1209"/>
                    </a:lnTo>
                  </a:path>
                </a:pathLst>
              </a:custGeom>
              <a:solidFill>
                <a:schemeClr val="accent2"/>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36" name="Freeform 254">
                <a:extLst>
                  <a:ext uri="{FF2B5EF4-FFF2-40B4-BE49-F238E27FC236}">
                    <a16:creationId xmlns:a16="http://schemas.microsoft.com/office/drawing/2014/main" id="{16607804-E26C-A9AE-C4DD-772D17297F98}"/>
                  </a:ext>
                </a:extLst>
              </p:cNvPr>
              <p:cNvSpPr>
                <a:spLocks noChangeArrowheads="1"/>
              </p:cNvSpPr>
              <p:nvPr/>
            </p:nvSpPr>
            <p:spPr bwMode="auto">
              <a:xfrm>
                <a:off x="6470283" y="2238286"/>
                <a:ext cx="574414" cy="355244"/>
              </a:xfrm>
              <a:custGeom>
                <a:avLst/>
                <a:gdLst>
                  <a:gd name="T0" fmla="*/ 6 w 2437"/>
                  <a:gd name="T1" fmla="*/ 108 h 1506"/>
                  <a:gd name="T2" fmla="*/ 9 w 2437"/>
                  <a:gd name="T3" fmla="*/ 131 h 1506"/>
                  <a:gd name="T4" fmla="*/ 18 w 2437"/>
                  <a:gd name="T5" fmla="*/ 209 h 1506"/>
                  <a:gd name="T6" fmla="*/ 19 w 2437"/>
                  <a:gd name="T7" fmla="*/ 227 h 1506"/>
                  <a:gd name="T8" fmla="*/ 53 w 2437"/>
                  <a:gd name="T9" fmla="*/ 237 h 1506"/>
                  <a:gd name="T10" fmla="*/ 44 w 2437"/>
                  <a:gd name="T11" fmla="*/ 323 h 1506"/>
                  <a:gd name="T12" fmla="*/ 40 w 2437"/>
                  <a:gd name="T13" fmla="*/ 372 h 1506"/>
                  <a:gd name="T14" fmla="*/ 28 w 2437"/>
                  <a:gd name="T15" fmla="*/ 413 h 1506"/>
                  <a:gd name="T16" fmla="*/ 1 w 2437"/>
                  <a:gd name="T17" fmla="*/ 460 h 1506"/>
                  <a:gd name="T18" fmla="*/ 37 w 2437"/>
                  <a:gd name="T19" fmla="*/ 499 h 1506"/>
                  <a:gd name="T20" fmla="*/ 54 w 2437"/>
                  <a:gd name="T21" fmla="*/ 537 h 1506"/>
                  <a:gd name="T22" fmla="*/ 71 w 2437"/>
                  <a:gd name="T23" fmla="*/ 569 h 1506"/>
                  <a:gd name="T24" fmla="*/ 94 w 2437"/>
                  <a:gd name="T25" fmla="*/ 644 h 1506"/>
                  <a:gd name="T26" fmla="*/ 120 w 2437"/>
                  <a:gd name="T27" fmla="*/ 685 h 1506"/>
                  <a:gd name="T28" fmla="*/ 119 w 2437"/>
                  <a:gd name="T29" fmla="*/ 733 h 1506"/>
                  <a:gd name="T30" fmla="*/ 152 w 2437"/>
                  <a:gd name="T31" fmla="*/ 793 h 1506"/>
                  <a:gd name="T32" fmla="*/ 194 w 2437"/>
                  <a:gd name="T33" fmla="*/ 867 h 1506"/>
                  <a:gd name="T34" fmla="*/ 229 w 2437"/>
                  <a:gd name="T35" fmla="*/ 932 h 1506"/>
                  <a:gd name="T36" fmla="*/ 218 w 2437"/>
                  <a:gd name="T37" fmla="*/ 974 h 1506"/>
                  <a:gd name="T38" fmla="*/ 229 w 2437"/>
                  <a:gd name="T39" fmla="*/ 1022 h 1506"/>
                  <a:gd name="T40" fmla="*/ 253 w 2437"/>
                  <a:gd name="T41" fmla="*/ 1035 h 1506"/>
                  <a:gd name="T42" fmla="*/ 260 w 2437"/>
                  <a:gd name="T43" fmla="*/ 1070 h 1506"/>
                  <a:gd name="T44" fmla="*/ 286 w 2437"/>
                  <a:gd name="T45" fmla="*/ 1107 h 1506"/>
                  <a:gd name="T46" fmla="*/ 305 w 2437"/>
                  <a:gd name="T47" fmla="*/ 1145 h 1506"/>
                  <a:gd name="T48" fmla="*/ 294 w 2437"/>
                  <a:gd name="T49" fmla="*/ 1203 h 1506"/>
                  <a:gd name="T50" fmla="*/ 315 w 2437"/>
                  <a:gd name="T51" fmla="*/ 1231 h 1506"/>
                  <a:gd name="T52" fmla="*/ 316 w 2437"/>
                  <a:gd name="T53" fmla="*/ 1295 h 1506"/>
                  <a:gd name="T54" fmla="*/ 331 w 2437"/>
                  <a:gd name="T55" fmla="*/ 1320 h 1506"/>
                  <a:gd name="T56" fmla="*/ 332 w 2437"/>
                  <a:gd name="T57" fmla="*/ 1391 h 1506"/>
                  <a:gd name="T58" fmla="*/ 324 w 2437"/>
                  <a:gd name="T59" fmla="*/ 1430 h 1506"/>
                  <a:gd name="T60" fmla="*/ 331 w 2437"/>
                  <a:gd name="T61" fmla="*/ 1453 h 1506"/>
                  <a:gd name="T62" fmla="*/ 917 w 2437"/>
                  <a:gd name="T63" fmla="*/ 1464 h 1506"/>
                  <a:gd name="T64" fmla="*/ 1921 w 2437"/>
                  <a:gd name="T65" fmla="*/ 1416 h 1506"/>
                  <a:gd name="T66" fmla="*/ 1949 w 2437"/>
                  <a:gd name="T67" fmla="*/ 1443 h 1506"/>
                  <a:gd name="T68" fmla="*/ 1976 w 2437"/>
                  <a:gd name="T69" fmla="*/ 1464 h 1506"/>
                  <a:gd name="T70" fmla="*/ 1987 w 2437"/>
                  <a:gd name="T71" fmla="*/ 1484 h 1506"/>
                  <a:gd name="T72" fmla="*/ 2034 w 2437"/>
                  <a:gd name="T73" fmla="*/ 1494 h 1506"/>
                  <a:gd name="T74" fmla="*/ 2028 w 2437"/>
                  <a:gd name="T75" fmla="*/ 1445 h 1506"/>
                  <a:gd name="T76" fmla="*/ 2042 w 2437"/>
                  <a:gd name="T77" fmla="*/ 1388 h 1506"/>
                  <a:gd name="T78" fmla="*/ 2110 w 2437"/>
                  <a:gd name="T79" fmla="*/ 1357 h 1506"/>
                  <a:gd name="T80" fmla="*/ 2126 w 2437"/>
                  <a:gd name="T81" fmla="*/ 1283 h 1506"/>
                  <a:gd name="T82" fmla="*/ 2174 w 2437"/>
                  <a:gd name="T83" fmla="*/ 1181 h 1506"/>
                  <a:gd name="T84" fmla="*/ 2129 w 2437"/>
                  <a:gd name="T85" fmla="*/ 1119 h 1506"/>
                  <a:gd name="T86" fmla="*/ 2108 w 2437"/>
                  <a:gd name="T87" fmla="*/ 1054 h 1506"/>
                  <a:gd name="T88" fmla="*/ 2255 w 2437"/>
                  <a:gd name="T89" fmla="*/ 960 h 1506"/>
                  <a:gd name="T90" fmla="*/ 2334 w 2437"/>
                  <a:gd name="T91" fmla="*/ 915 h 1506"/>
                  <a:gd name="T92" fmla="*/ 2374 w 2437"/>
                  <a:gd name="T93" fmla="*/ 882 h 1506"/>
                  <a:gd name="T94" fmla="*/ 2379 w 2437"/>
                  <a:gd name="T95" fmla="*/ 841 h 1506"/>
                  <a:gd name="T96" fmla="*/ 2397 w 2437"/>
                  <a:gd name="T97" fmla="*/ 792 h 1506"/>
                  <a:gd name="T98" fmla="*/ 2429 w 2437"/>
                  <a:gd name="T99" fmla="*/ 742 h 1506"/>
                  <a:gd name="T100" fmla="*/ 2423 w 2437"/>
                  <a:gd name="T101" fmla="*/ 643 h 1506"/>
                  <a:gd name="T102" fmla="*/ 2366 w 2437"/>
                  <a:gd name="T103" fmla="*/ 600 h 1506"/>
                  <a:gd name="T104" fmla="*/ 2324 w 2437"/>
                  <a:gd name="T105" fmla="*/ 563 h 1506"/>
                  <a:gd name="T106" fmla="*/ 2257 w 2437"/>
                  <a:gd name="T107" fmla="*/ 492 h 1506"/>
                  <a:gd name="T108" fmla="*/ 2230 w 2437"/>
                  <a:gd name="T109" fmla="*/ 431 h 1506"/>
                  <a:gd name="T110" fmla="*/ 2189 w 2437"/>
                  <a:gd name="T111" fmla="*/ 389 h 1506"/>
                  <a:gd name="T112" fmla="*/ 2070 w 2437"/>
                  <a:gd name="T113" fmla="*/ 357 h 1506"/>
                  <a:gd name="T114" fmla="*/ 2043 w 2437"/>
                  <a:gd name="T115" fmla="*/ 289 h 1506"/>
                  <a:gd name="T116" fmla="*/ 2019 w 2437"/>
                  <a:gd name="T117" fmla="*/ 230 h 1506"/>
                  <a:gd name="T118" fmla="*/ 2011 w 2437"/>
                  <a:gd name="T119" fmla="*/ 132 h 1506"/>
                  <a:gd name="T120" fmla="*/ 1991 w 2437"/>
                  <a:gd name="T121" fmla="*/ 62 h 1506"/>
                  <a:gd name="T122" fmla="*/ 1963 w 2437"/>
                  <a:gd name="T123" fmla="*/ 0 h 1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437" h="1506">
                    <a:moveTo>
                      <a:pt x="1612" y="26"/>
                    </a:moveTo>
                    <a:lnTo>
                      <a:pt x="1131" y="57"/>
                    </a:lnTo>
                    <a:lnTo>
                      <a:pt x="771" y="77"/>
                    </a:lnTo>
                    <a:lnTo>
                      <a:pt x="531" y="88"/>
                    </a:lnTo>
                    <a:lnTo>
                      <a:pt x="6" y="108"/>
                    </a:lnTo>
                    <a:lnTo>
                      <a:pt x="6" y="108"/>
                    </a:lnTo>
                    <a:lnTo>
                      <a:pt x="7" y="113"/>
                    </a:lnTo>
                    <a:lnTo>
                      <a:pt x="6" y="121"/>
                    </a:lnTo>
                    <a:lnTo>
                      <a:pt x="7" y="126"/>
                    </a:lnTo>
                    <a:lnTo>
                      <a:pt x="9" y="131"/>
                    </a:lnTo>
                    <a:lnTo>
                      <a:pt x="28" y="151"/>
                    </a:lnTo>
                    <a:lnTo>
                      <a:pt x="29" y="158"/>
                    </a:lnTo>
                    <a:lnTo>
                      <a:pt x="30" y="185"/>
                    </a:lnTo>
                    <a:lnTo>
                      <a:pt x="27" y="204"/>
                    </a:lnTo>
                    <a:lnTo>
                      <a:pt x="18" y="209"/>
                    </a:lnTo>
                    <a:lnTo>
                      <a:pt x="22" y="214"/>
                    </a:lnTo>
                    <a:lnTo>
                      <a:pt x="23" y="217"/>
                    </a:lnTo>
                    <a:lnTo>
                      <a:pt x="21" y="224"/>
                    </a:lnTo>
                    <a:lnTo>
                      <a:pt x="18" y="227"/>
                    </a:lnTo>
                    <a:lnTo>
                      <a:pt x="19" y="227"/>
                    </a:lnTo>
                    <a:lnTo>
                      <a:pt x="24" y="226"/>
                    </a:lnTo>
                    <a:lnTo>
                      <a:pt x="33" y="227"/>
                    </a:lnTo>
                    <a:lnTo>
                      <a:pt x="43" y="227"/>
                    </a:lnTo>
                    <a:lnTo>
                      <a:pt x="51" y="233"/>
                    </a:lnTo>
                    <a:lnTo>
                      <a:pt x="53" y="237"/>
                    </a:lnTo>
                    <a:lnTo>
                      <a:pt x="55" y="243"/>
                    </a:lnTo>
                    <a:lnTo>
                      <a:pt x="62" y="282"/>
                    </a:lnTo>
                    <a:lnTo>
                      <a:pt x="59" y="303"/>
                    </a:lnTo>
                    <a:lnTo>
                      <a:pt x="54" y="313"/>
                    </a:lnTo>
                    <a:lnTo>
                      <a:pt x="44" y="323"/>
                    </a:lnTo>
                    <a:lnTo>
                      <a:pt x="48" y="333"/>
                    </a:lnTo>
                    <a:lnTo>
                      <a:pt x="43" y="347"/>
                    </a:lnTo>
                    <a:lnTo>
                      <a:pt x="43" y="348"/>
                    </a:lnTo>
                    <a:lnTo>
                      <a:pt x="44" y="359"/>
                    </a:lnTo>
                    <a:lnTo>
                      <a:pt x="40" y="372"/>
                    </a:lnTo>
                    <a:lnTo>
                      <a:pt x="34" y="380"/>
                    </a:lnTo>
                    <a:lnTo>
                      <a:pt x="31" y="403"/>
                    </a:lnTo>
                    <a:lnTo>
                      <a:pt x="28" y="406"/>
                    </a:lnTo>
                    <a:lnTo>
                      <a:pt x="28" y="409"/>
                    </a:lnTo>
                    <a:lnTo>
                      <a:pt x="28" y="413"/>
                    </a:lnTo>
                    <a:lnTo>
                      <a:pt x="24" y="423"/>
                    </a:lnTo>
                    <a:lnTo>
                      <a:pt x="20" y="426"/>
                    </a:lnTo>
                    <a:lnTo>
                      <a:pt x="15" y="428"/>
                    </a:lnTo>
                    <a:lnTo>
                      <a:pt x="4" y="450"/>
                    </a:lnTo>
                    <a:lnTo>
                      <a:pt x="1" y="460"/>
                    </a:lnTo>
                    <a:lnTo>
                      <a:pt x="0" y="463"/>
                    </a:lnTo>
                    <a:lnTo>
                      <a:pt x="1" y="466"/>
                    </a:lnTo>
                    <a:lnTo>
                      <a:pt x="2" y="469"/>
                    </a:lnTo>
                    <a:lnTo>
                      <a:pt x="13" y="482"/>
                    </a:lnTo>
                    <a:lnTo>
                      <a:pt x="37" y="499"/>
                    </a:lnTo>
                    <a:lnTo>
                      <a:pt x="44" y="507"/>
                    </a:lnTo>
                    <a:lnTo>
                      <a:pt x="45" y="513"/>
                    </a:lnTo>
                    <a:lnTo>
                      <a:pt x="41" y="520"/>
                    </a:lnTo>
                    <a:lnTo>
                      <a:pt x="46" y="523"/>
                    </a:lnTo>
                    <a:lnTo>
                      <a:pt x="54" y="537"/>
                    </a:lnTo>
                    <a:lnTo>
                      <a:pt x="54" y="545"/>
                    </a:lnTo>
                    <a:lnTo>
                      <a:pt x="57" y="546"/>
                    </a:lnTo>
                    <a:lnTo>
                      <a:pt x="61" y="557"/>
                    </a:lnTo>
                    <a:lnTo>
                      <a:pt x="61" y="568"/>
                    </a:lnTo>
                    <a:lnTo>
                      <a:pt x="71" y="569"/>
                    </a:lnTo>
                    <a:lnTo>
                      <a:pt x="84" y="573"/>
                    </a:lnTo>
                    <a:lnTo>
                      <a:pt x="93" y="580"/>
                    </a:lnTo>
                    <a:lnTo>
                      <a:pt x="100" y="604"/>
                    </a:lnTo>
                    <a:lnTo>
                      <a:pt x="95" y="628"/>
                    </a:lnTo>
                    <a:lnTo>
                      <a:pt x="94" y="644"/>
                    </a:lnTo>
                    <a:lnTo>
                      <a:pt x="107" y="658"/>
                    </a:lnTo>
                    <a:lnTo>
                      <a:pt x="107" y="665"/>
                    </a:lnTo>
                    <a:lnTo>
                      <a:pt x="112" y="669"/>
                    </a:lnTo>
                    <a:lnTo>
                      <a:pt x="117" y="677"/>
                    </a:lnTo>
                    <a:lnTo>
                      <a:pt x="120" y="685"/>
                    </a:lnTo>
                    <a:lnTo>
                      <a:pt x="121" y="699"/>
                    </a:lnTo>
                    <a:lnTo>
                      <a:pt x="119" y="709"/>
                    </a:lnTo>
                    <a:lnTo>
                      <a:pt x="116" y="719"/>
                    </a:lnTo>
                    <a:lnTo>
                      <a:pt x="116" y="725"/>
                    </a:lnTo>
                    <a:lnTo>
                      <a:pt x="119" y="733"/>
                    </a:lnTo>
                    <a:lnTo>
                      <a:pt x="123" y="739"/>
                    </a:lnTo>
                    <a:lnTo>
                      <a:pt x="134" y="746"/>
                    </a:lnTo>
                    <a:lnTo>
                      <a:pt x="144" y="754"/>
                    </a:lnTo>
                    <a:lnTo>
                      <a:pt x="149" y="766"/>
                    </a:lnTo>
                    <a:lnTo>
                      <a:pt x="152" y="793"/>
                    </a:lnTo>
                    <a:lnTo>
                      <a:pt x="161" y="804"/>
                    </a:lnTo>
                    <a:lnTo>
                      <a:pt x="175" y="812"/>
                    </a:lnTo>
                    <a:lnTo>
                      <a:pt x="192" y="824"/>
                    </a:lnTo>
                    <a:lnTo>
                      <a:pt x="199" y="849"/>
                    </a:lnTo>
                    <a:lnTo>
                      <a:pt x="194" y="867"/>
                    </a:lnTo>
                    <a:lnTo>
                      <a:pt x="195" y="870"/>
                    </a:lnTo>
                    <a:lnTo>
                      <a:pt x="202" y="884"/>
                    </a:lnTo>
                    <a:lnTo>
                      <a:pt x="226" y="908"/>
                    </a:lnTo>
                    <a:lnTo>
                      <a:pt x="231" y="921"/>
                    </a:lnTo>
                    <a:lnTo>
                      <a:pt x="229" y="932"/>
                    </a:lnTo>
                    <a:lnTo>
                      <a:pt x="226" y="943"/>
                    </a:lnTo>
                    <a:lnTo>
                      <a:pt x="225" y="949"/>
                    </a:lnTo>
                    <a:lnTo>
                      <a:pt x="227" y="959"/>
                    </a:lnTo>
                    <a:lnTo>
                      <a:pt x="225" y="964"/>
                    </a:lnTo>
                    <a:lnTo>
                      <a:pt x="218" y="974"/>
                    </a:lnTo>
                    <a:lnTo>
                      <a:pt x="219" y="994"/>
                    </a:lnTo>
                    <a:lnTo>
                      <a:pt x="220" y="1004"/>
                    </a:lnTo>
                    <a:lnTo>
                      <a:pt x="222" y="1009"/>
                    </a:lnTo>
                    <a:lnTo>
                      <a:pt x="229" y="1014"/>
                    </a:lnTo>
                    <a:lnTo>
                      <a:pt x="229" y="1022"/>
                    </a:lnTo>
                    <a:lnTo>
                      <a:pt x="227" y="1032"/>
                    </a:lnTo>
                    <a:lnTo>
                      <a:pt x="228" y="1037"/>
                    </a:lnTo>
                    <a:lnTo>
                      <a:pt x="230" y="1039"/>
                    </a:lnTo>
                    <a:lnTo>
                      <a:pt x="243" y="1032"/>
                    </a:lnTo>
                    <a:lnTo>
                      <a:pt x="253" y="1035"/>
                    </a:lnTo>
                    <a:lnTo>
                      <a:pt x="258" y="1038"/>
                    </a:lnTo>
                    <a:lnTo>
                      <a:pt x="265" y="1046"/>
                    </a:lnTo>
                    <a:lnTo>
                      <a:pt x="258" y="1068"/>
                    </a:lnTo>
                    <a:lnTo>
                      <a:pt x="258" y="1069"/>
                    </a:lnTo>
                    <a:lnTo>
                      <a:pt x="260" y="1070"/>
                    </a:lnTo>
                    <a:lnTo>
                      <a:pt x="273" y="1072"/>
                    </a:lnTo>
                    <a:lnTo>
                      <a:pt x="277" y="1072"/>
                    </a:lnTo>
                    <a:lnTo>
                      <a:pt x="284" y="1075"/>
                    </a:lnTo>
                    <a:lnTo>
                      <a:pt x="290" y="1084"/>
                    </a:lnTo>
                    <a:lnTo>
                      <a:pt x="286" y="1107"/>
                    </a:lnTo>
                    <a:lnTo>
                      <a:pt x="286" y="1112"/>
                    </a:lnTo>
                    <a:lnTo>
                      <a:pt x="280" y="1139"/>
                    </a:lnTo>
                    <a:lnTo>
                      <a:pt x="281" y="1139"/>
                    </a:lnTo>
                    <a:lnTo>
                      <a:pt x="297" y="1144"/>
                    </a:lnTo>
                    <a:lnTo>
                      <a:pt x="305" y="1145"/>
                    </a:lnTo>
                    <a:lnTo>
                      <a:pt x="314" y="1155"/>
                    </a:lnTo>
                    <a:lnTo>
                      <a:pt x="307" y="1170"/>
                    </a:lnTo>
                    <a:lnTo>
                      <a:pt x="295" y="1183"/>
                    </a:lnTo>
                    <a:lnTo>
                      <a:pt x="293" y="1200"/>
                    </a:lnTo>
                    <a:lnTo>
                      <a:pt x="294" y="1203"/>
                    </a:lnTo>
                    <a:lnTo>
                      <a:pt x="296" y="1206"/>
                    </a:lnTo>
                    <a:lnTo>
                      <a:pt x="313" y="1211"/>
                    </a:lnTo>
                    <a:lnTo>
                      <a:pt x="329" y="1222"/>
                    </a:lnTo>
                    <a:lnTo>
                      <a:pt x="315" y="1230"/>
                    </a:lnTo>
                    <a:lnTo>
                      <a:pt x="315" y="1231"/>
                    </a:lnTo>
                    <a:lnTo>
                      <a:pt x="317" y="1247"/>
                    </a:lnTo>
                    <a:lnTo>
                      <a:pt x="320" y="1255"/>
                    </a:lnTo>
                    <a:lnTo>
                      <a:pt x="313" y="1273"/>
                    </a:lnTo>
                    <a:lnTo>
                      <a:pt x="321" y="1286"/>
                    </a:lnTo>
                    <a:lnTo>
                      <a:pt x="316" y="1295"/>
                    </a:lnTo>
                    <a:lnTo>
                      <a:pt x="317" y="1297"/>
                    </a:lnTo>
                    <a:lnTo>
                      <a:pt x="319" y="1300"/>
                    </a:lnTo>
                    <a:lnTo>
                      <a:pt x="327" y="1307"/>
                    </a:lnTo>
                    <a:lnTo>
                      <a:pt x="331" y="1315"/>
                    </a:lnTo>
                    <a:lnTo>
                      <a:pt x="331" y="1320"/>
                    </a:lnTo>
                    <a:lnTo>
                      <a:pt x="330" y="1331"/>
                    </a:lnTo>
                    <a:lnTo>
                      <a:pt x="330" y="1335"/>
                    </a:lnTo>
                    <a:lnTo>
                      <a:pt x="336" y="1347"/>
                    </a:lnTo>
                    <a:lnTo>
                      <a:pt x="338" y="1361"/>
                    </a:lnTo>
                    <a:lnTo>
                      <a:pt x="332" y="1391"/>
                    </a:lnTo>
                    <a:lnTo>
                      <a:pt x="333" y="1394"/>
                    </a:lnTo>
                    <a:lnTo>
                      <a:pt x="337" y="1402"/>
                    </a:lnTo>
                    <a:lnTo>
                      <a:pt x="339" y="1409"/>
                    </a:lnTo>
                    <a:lnTo>
                      <a:pt x="330" y="1424"/>
                    </a:lnTo>
                    <a:lnTo>
                      <a:pt x="324" y="1430"/>
                    </a:lnTo>
                    <a:lnTo>
                      <a:pt x="323" y="1433"/>
                    </a:lnTo>
                    <a:lnTo>
                      <a:pt x="325" y="1440"/>
                    </a:lnTo>
                    <a:lnTo>
                      <a:pt x="328" y="1445"/>
                    </a:lnTo>
                    <a:lnTo>
                      <a:pt x="329" y="1449"/>
                    </a:lnTo>
                    <a:lnTo>
                      <a:pt x="331" y="1453"/>
                    </a:lnTo>
                    <a:lnTo>
                      <a:pt x="349" y="1459"/>
                    </a:lnTo>
                    <a:lnTo>
                      <a:pt x="360" y="1466"/>
                    </a:lnTo>
                    <a:lnTo>
                      <a:pt x="366" y="1482"/>
                    </a:lnTo>
                    <a:lnTo>
                      <a:pt x="366" y="1493"/>
                    </a:lnTo>
                    <a:lnTo>
                      <a:pt x="917" y="1464"/>
                    </a:lnTo>
                    <a:lnTo>
                      <a:pt x="1288" y="1441"/>
                    </a:lnTo>
                    <a:lnTo>
                      <a:pt x="1903" y="1394"/>
                    </a:lnTo>
                    <a:lnTo>
                      <a:pt x="1909" y="1406"/>
                    </a:lnTo>
                    <a:lnTo>
                      <a:pt x="1918" y="1412"/>
                    </a:lnTo>
                    <a:lnTo>
                      <a:pt x="1921" y="1416"/>
                    </a:lnTo>
                    <a:lnTo>
                      <a:pt x="1923" y="1429"/>
                    </a:lnTo>
                    <a:lnTo>
                      <a:pt x="1926" y="1431"/>
                    </a:lnTo>
                    <a:lnTo>
                      <a:pt x="1936" y="1433"/>
                    </a:lnTo>
                    <a:lnTo>
                      <a:pt x="1947" y="1440"/>
                    </a:lnTo>
                    <a:lnTo>
                      <a:pt x="1949" y="1443"/>
                    </a:lnTo>
                    <a:lnTo>
                      <a:pt x="1952" y="1450"/>
                    </a:lnTo>
                    <a:lnTo>
                      <a:pt x="1955" y="1450"/>
                    </a:lnTo>
                    <a:lnTo>
                      <a:pt x="1962" y="1452"/>
                    </a:lnTo>
                    <a:lnTo>
                      <a:pt x="1968" y="1462"/>
                    </a:lnTo>
                    <a:lnTo>
                      <a:pt x="1976" y="1464"/>
                    </a:lnTo>
                    <a:lnTo>
                      <a:pt x="1981" y="1468"/>
                    </a:lnTo>
                    <a:lnTo>
                      <a:pt x="1984" y="1472"/>
                    </a:lnTo>
                    <a:lnTo>
                      <a:pt x="1987" y="1479"/>
                    </a:lnTo>
                    <a:lnTo>
                      <a:pt x="1987" y="1484"/>
                    </a:lnTo>
                    <a:lnTo>
                      <a:pt x="1987" y="1484"/>
                    </a:lnTo>
                    <a:lnTo>
                      <a:pt x="1988" y="1486"/>
                    </a:lnTo>
                    <a:lnTo>
                      <a:pt x="2005" y="1499"/>
                    </a:lnTo>
                    <a:lnTo>
                      <a:pt x="2019" y="1505"/>
                    </a:lnTo>
                    <a:lnTo>
                      <a:pt x="2035" y="1499"/>
                    </a:lnTo>
                    <a:lnTo>
                      <a:pt x="2034" y="1494"/>
                    </a:lnTo>
                    <a:lnTo>
                      <a:pt x="2031" y="1482"/>
                    </a:lnTo>
                    <a:lnTo>
                      <a:pt x="2030" y="1472"/>
                    </a:lnTo>
                    <a:lnTo>
                      <a:pt x="2032" y="1456"/>
                    </a:lnTo>
                    <a:lnTo>
                      <a:pt x="2031" y="1450"/>
                    </a:lnTo>
                    <a:lnTo>
                      <a:pt x="2028" y="1445"/>
                    </a:lnTo>
                    <a:lnTo>
                      <a:pt x="2016" y="1435"/>
                    </a:lnTo>
                    <a:lnTo>
                      <a:pt x="2013" y="1429"/>
                    </a:lnTo>
                    <a:lnTo>
                      <a:pt x="2015" y="1419"/>
                    </a:lnTo>
                    <a:lnTo>
                      <a:pt x="2027" y="1398"/>
                    </a:lnTo>
                    <a:lnTo>
                      <a:pt x="2042" y="1388"/>
                    </a:lnTo>
                    <a:lnTo>
                      <a:pt x="2059" y="1378"/>
                    </a:lnTo>
                    <a:lnTo>
                      <a:pt x="2072" y="1374"/>
                    </a:lnTo>
                    <a:lnTo>
                      <a:pt x="2088" y="1371"/>
                    </a:lnTo>
                    <a:lnTo>
                      <a:pt x="2100" y="1365"/>
                    </a:lnTo>
                    <a:lnTo>
                      <a:pt x="2110" y="1357"/>
                    </a:lnTo>
                    <a:lnTo>
                      <a:pt x="2119" y="1343"/>
                    </a:lnTo>
                    <a:lnTo>
                      <a:pt x="2124" y="1324"/>
                    </a:lnTo>
                    <a:lnTo>
                      <a:pt x="2125" y="1315"/>
                    </a:lnTo>
                    <a:lnTo>
                      <a:pt x="2124" y="1294"/>
                    </a:lnTo>
                    <a:lnTo>
                      <a:pt x="2126" y="1283"/>
                    </a:lnTo>
                    <a:lnTo>
                      <a:pt x="2130" y="1275"/>
                    </a:lnTo>
                    <a:lnTo>
                      <a:pt x="2136" y="1264"/>
                    </a:lnTo>
                    <a:lnTo>
                      <a:pt x="2170" y="1219"/>
                    </a:lnTo>
                    <a:lnTo>
                      <a:pt x="2174" y="1203"/>
                    </a:lnTo>
                    <a:lnTo>
                      <a:pt x="2174" y="1181"/>
                    </a:lnTo>
                    <a:lnTo>
                      <a:pt x="2170" y="1161"/>
                    </a:lnTo>
                    <a:lnTo>
                      <a:pt x="2162" y="1144"/>
                    </a:lnTo>
                    <a:lnTo>
                      <a:pt x="2152" y="1132"/>
                    </a:lnTo>
                    <a:lnTo>
                      <a:pt x="2133" y="1120"/>
                    </a:lnTo>
                    <a:lnTo>
                      <a:pt x="2129" y="1119"/>
                    </a:lnTo>
                    <a:lnTo>
                      <a:pt x="2117" y="1113"/>
                    </a:lnTo>
                    <a:lnTo>
                      <a:pt x="2111" y="1101"/>
                    </a:lnTo>
                    <a:lnTo>
                      <a:pt x="2107" y="1087"/>
                    </a:lnTo>
                    <a:lnTo>
                      <a:pt x="2106" y="1076"/>
                    </a:lnTo>
                    <a:lnTo>
                      <a:pt x="2108" y="1054"/>
                    </a:lnTo>
                    <a:lnTo>
                      <a:pt x="2112" y="1031"/>
                    </a:lnTo>
                    <a:lnTo>
                      <a:pt x="2119" y="1010"/>
                    </a:lnTo>
                    <a:lnTo>
                      <a:pt x="2129" y="990"/>
                    </a:lnTo>
                    <a:lnTo>
                      <a:pt x="2147" y="978"/>
                    </a:lnTo>
                    <a:lnTo>
                      <a:pt x="2255" y="960"/>
                    </a:lnTo>
                    <a:lnTo>
                      <a:pt x="2267" y="955"/>
                    </a:lnTo>
                    <a:lnTo>
                      <a:pt x="2273" y="949"/>
                    </a:lnTo>
                    <a:lnTo>
                      <a:pt x="2288" y="929"/>
                    </a:lnTo>
                    <a:lnTo>
                      <a:pt x="2296" y="925"/>
                    </a:lnTo>
                    <a:lnTo>
                      <a:pt x="2334" y="915"/>
                    </a:lnTo>
                    <a:lnTo>
                      <a:pt x="2348" y="908"/>
                    </a:lnTo>
                    <a:lnTo>
                      <a:pt x="2351" y="905"/>
                    </a:lnTo>
                    <a:lnTo>
                      <a:pt x="2354" y="897"/>
                    </a:lnTo>
                    <a:lnTo>
                      <a:pt x="2359" y="892"/>
                    </a:lnTo>
                    <a:lnTo>
                      <a:pt x="2374" y="882"/>
                    </a:lnTo>
                    <a:lnTo>
                      <a:pt x="2377" y="878"/>
                    </a:lnTo>
                    <a:lnTo>
                      <a:pt x="2378" y="871"/>
                    </a:lnTo>
                    <a:lnTo>
                      <a:pt x="2374" y="855"/>
                    </a:lnTo>
                    <a:lnTo>
                      <a:pt x="2375" y="850"/>
                    </a:lnTo>
                    <a:lnTo>
                      <a:pt x="2379" y="841"/>
                    </a:lnTo>
                    <a:lnTo>
                      <a:pt x="2379" y="831"/>
                    </a:lnTo>
                    <a:lnTo>
                      <a:pt x="2382" y="819"/>
                    </a:lnTo>
                    <a:lnTo>
                      <a:pt x="2387" y="807"/>
                    </a:lnTo>
                    <a:lnTo>
                      <a:pt x="2392" y="799"/>
                    </a:lnTo>
                    <a:lnTo>
                      <a:pt x="2397" y="792"/>
                    </a:lnTo>
                    <a:lnTo>
                      <a:pt x="2415" y="777"/>
                    </a:lnTo>
                    <a:lnTo>
                      <a:pt x="2420" y="774"/>
                    </a:lnTo>
                    <a:lnTo>
                      <a:pt x="2423" y="771"/>
                    </a:lnTo>
                    <a:lnTo>
                      <a:pt x="2426" y="762"/>
                    </a:lnTo>
                    <a:lnTo>
                      <a:pt x="2429" y="742"/>
                    </a:lnTo>
                    <a:lnTo>
                      <a:pt x="2430" y="710"/>
                    </a:lnTo>
                    <a:lnTo>
                      <a:pt x="2435" y="694"/>
                    </a:lnTo>
                    <a:lnTo>
                      <a:pt x="2436" y="670"/>
                    </a:lnTo>
                    <a:lnTo>
                      <a:pt x="2425" y="651"/>
                    </a:lnTo>
                    <a:lnTo>
                      <a:pt x="2423" y="643"/>
                    </a:lnTo>
                    <a:lnTo>
                      <a:pt x="2422" y="632"/>
                    </a:lnTo>
                    <a:lnTo>
                      <a:pt x="2416" y="631"/>
                    </a:lnTo>
                    <a:lnTo>
                      <a:pt x="2412" y="628"/>
                    </a:lnTo>
                    <a:lnTo>
                      <a:pt x="2397" y="615"/>
                    </a:lnTo>
                    <a:lnTo>
                      <a:pt x="2366" y="600"/>
                    </a:lnTo>
                    <a:lnTo>
                      <a:pt x="2360" y="599"/>
                    </a:lnTo>
                    <a:lnTo>
                      <a:pt x="2352" y="595"/>
                    </a:lnTo>
                    <a:lnTo>
                      <a:pt x="2344" y="585"/>
                    </a:lnTo>
                    <a:lnTo>
                      <a:pt x="2330" y="579"/>
                    </a:lnTo>
                    <a:lnTo>
                      <a:pt x="2324" y="563"/>
                    </a:lnTo>
                    <a:lnTo>
                      <a:pt x="2321" y="540"/>
                    </a:lnTo>
                    <a:lnTo>
                      <a:pt x="2314" y="527"/>
                    </a:lnTo>
                    <a:lnTo>
                      <a:pt x="2303" y="518"/>
                    </a:lnTo>
                    <a:lnTo>
                      <a:pt x="2271" y="501"/>
                    </a:lnTo>
                    <a:lnTo>
                      <a:pt x="2257" y="492"/>
                    </a:lnTo>
                    <a:lnTo>
                      <a:pt x="2245" y="481"/>
                    </a:lnTo>
                    <a:lnTo>
                      <a:pt x="2231" y="474"/>
                    </a:lnTo>
                    <a:lnTo>
                      <a:pt x="2223" y="464"/>
                    </a:lnTo>
                    <a:lnTo>
                      <a:pt x="2232" y="436"/>
                    </a:lnTo>
                    <a:lnTo>
                      <a:pt x="2230" y="431"/>
                    </a:lnTo>
                    <a:lnTo>
                      <a:pt x="2216" y="414"/>
                    </a:lnTo>
                    <a:lnTo>
                      <a:pt x="2207" y="395"/>
                    </a:lnTo>
                    <a:lnTo>
                      <a:pt x="2203" y="391"/>
                    </a:lnTo>
                    <a:lnTo>
                      <a:pt x="2196" y="389"/>
                    </a:lnTo>
                    <a:lnTo>
                      <a:pt x="2189" y="389"/>
                    </a:lnTo>
                    <a:lnTo>
                      <a:pt x="2170" y="384"/>
                    </a:lnTo>
                    <a:lnTo>
                      <a:pt x="2106" y="377"/>
                    </a:lnTo>
                    <a:lnTo>
                      <a:pt x="2088" y="371"/>
                    </a:lnTo>
                    <a:lnTo>
                      <a:pt x="2075" y="363"/>
                    </a:lnTo>
                    <a:lnTo>
                      <a:pt x="2070" y="357"/>
                    </a:lnTo>
                    <a:lnTo>
                      <a:pt x="2054" y="331"/>
                    </a:lnTo>
                    <a:lnTo>
                      <a:pt x="2052" y="322"/>
                    </a:lnTo>
                    <a:lnTo>
                      <a:pt x="2049" y="301"/>
                    </a:lnTo>
                    <a:lnTo>
                      <a:pt x="2047" y="295"/>
                    </a:lnTo>
                    <a:lnTo>
                      <a:pt x="2043" y="289"/>
                    </a:lnTo>
                    <a:lnTo>
                      <a:pt x="2032" y="278"/>
                    </a:lnTo>
                    <a:lnTo>
                      <a:pt x="2026" y="267"/>
                    </a:lnTo>
                    <a:lnTo>
                      <a:pt x="2023" y="256"/>
                    </a:lnTo>
                    <a:lnTo>
                      <a:pt x="2020" y="234"/>
                    </a:lnTo>
                    <a:lnTo>
                      <a:pt x="2019" y="230"/>
                    </a:lnTo>
                    <a:lnTo>
                      <a:pt x="2017" y="223"/>
                    </a:lnTo>
                    <a:lnTo>
                      <a:pt x="2015" y="204"/>
                    </a:lnTo>
                    <a:lnTo>
                      <a:pt x="2012" y="189"/>
                    </a:lnTo>
                    <a:lnTo>
                      <a:pt x="2007" y="153"/>
                    </a:lnTo>
                    <a:lnTo>
                      <a:pt x="2011" y="132"/>
                    </a:lnTo>
                    <a:lnTo>
                      <a:pt x="2028" y="104"/>
                    </a:lnTo>
                    <a:lnTo>
                      <a:pt x="2033" y="92"/>
                    </a:lnTo>
                    <a:lnTo>
                      <a:pt x="2031" y="79"/>
                    </a:lnTo>
                    <a:lnTo>
                      <a:pt x="2024" y="72"/>
                    </a:lnTo>
                    <a:lnTo>
                      <a:pt x="1991" y="62"/>
                    </a:lnTo>
                    <a:lnTo>
                      <a:pt x="1985" y="56"/>
                    </a:lnTo>
                    <a:lnTo>
                      <a:pt x="1980" y="49"/>
                    </a:lnTo>
                    <a:lnTo>
                      <a:pt x="1974" y="28"/>
                    </a:lnTo>
                    <a:lnTo>
                      <a:pt x="1966" y="13"/>
                    </a:lnTo>
                    <a:lnTo>
                      <a:pt x="1963" y="0"/>
                    </a:lnTo>
                    <a:lnTo>
                      <a:pt x="1612" y="26"/>
                    </a:lnTo>
                  </a:path>
                </a:pathLst>
              </a:custGeom>
              <a:solidFill>
                <a:schemeClr val="accent2"/>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37" name="Freeform 291">
                <a:extLst>
                  <a:ext uri="{FF2B5EF4-FFF2-40B4-BE49-F238E27FC236}">
                    <a16:creationId xmlns:a16="http://schemas.microsoft.com/office/drawing/2014/main" id="{0CFF3E3C-4B1F-71AB-2048-D9216AE526A2}"/>
                  </a:ext>
                </a:extLst>
              </p:cNvPr>
              <p:cNvSpPr>
                <a:spLocks noChangeArrowheads="1"/>
              </p:cNvSpPr>
              <p:nvPr/>
            </p:nvSpPr>
            <p:spPr bwMode="auto">
              <a:xfrm>
                <a:off x="5326648" y="2521859"/>
                <a:ext cx="663745" cy="491316"/>
              </a:xfrm>
              <a:custGeom>
                <a:avLst/>
                <a:gdLst>
                  <a:gd name="T0" fmla="*/ 2784 w 2816"/>
                  <a:gd name="T1" fmla="*/ 2084 h 2085"/>
                  <a:gd name="T2" fmla="*/ 2815 w 2816"/>
                  <a:gd name="T3" fmla="*/ 133 h 2085"/>
                  <a:gd name="T4" fmla="*/ 1883 w 2816"/>
                  <a:gd name="T5" fmla="*/ 105 h 2085"/>
                  <a:gd name="T6" fmla="*/ 1166 w 2816"/>
                  <a:gd name="T7" fmla="*/ 70 h 2085"/>
                  <a:gd name="T8" fmla="*/ 330 w 2816"/>
                  <a:gd name="T9" fmla="*/ 13 h 2085"/>
                  <a:gd name="T10" fmla="*/ 159 w 2816"/>
                  <a:gd name="T11" fmla="*/ 0 h 2085"/>
                  <a:gd name="T12" fmla="*/ 0 w 2816"/>
                  <a:gd name="T13" fmla="*/ 1945 h 2085"/>
                  <a:gd name="T14" fmla="*/ 442 w 2816"/>
                  <a:gd name="T15" fmla="*/ 1979 h 2085"/>
                  <a:gd name="T16" fmla="*/ 1119 w 2816"/>
                  <a:gd name="T17" fmla="*/ 2022 h 2085"/>
                  <a:gd name="T18" fmla="*/ 1721 w 2816"/>
                  <a:gd name="T19" fmla="*/ 2051 h 2085"/>
                  <a:gd name="T20" fmla="*/ 2693 w 2816"/>
                  <a:gd name="T21" fmla="*/ 2082 h 2085"/>
                  <a:gd name="T22" fmla="*/ 2784 w 2816"/>
                  <a:gd name="T23" fmla="*/ 2084 h 20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16" h="2085">
                    <a:moveTo>
                      <a:pt x="2784" y="2084"/>
                    </a:moveTo>
                    <a:lnTo>
                      <a:pt x="2815" y="133"/>
                    </a:lnTo>
                    <a:lnTo>
                      <a:pt x="1883" y="105"/>
                    </a:lnTo>
                    <a:lnTo>
                      <a:pt x="1166" y="70"/>
                    </a:lnTo>
                    <a:lnTo>
                      <a:pt x="330" y="13"/>
                    </a:lnTo>
                    <a:lnTo>
                      <a:pt x="159" y="0"/>
                    </a:lnTo>
                    <a:lnTo>
                      <a:pt x="0" y="1945"/>
                    </a:lnTo>
                    <a:lnTo>
                      <a:pt x="442" y="1979"/>
                    </a:lnTo>
                    <a:lnTo>
                      <a:pt x="1119" y="2022"/>
                    </a:lnTo>
                    <a:lnTo>
                      <a:pt x="1721" y="2051"/>
                    </a:lnTo>
                    <a:lnTo>
                      <a:pt x="2693" y="2082"/>
                    </a:lnTo>
                    <a:lnTo>
                      <a:pt x="2784" y="2084"/>
                    </a:lnTo>
                  </a:path>
                </a:pathLst>
              </a:custGeom>
              <a:solidFill>
                <a:schemeClr val="accent2"/>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38" name="Freeform 295">
                <a:extLst>
                  <a:ext uri="{FF2B5EF4-FFF2-40B4-BE49-F238E27FC236}">
                    <a16:creationId xmlns:a16="http://schemas.microsoft.com/office/drawing/2014/main" id="{8D9CE6C4-4DF9-0343-4434-C118D73CF10A}"/>
                  </a:ext>
                </a:extLst>
              </p:cNvPr>
              <p:cNvSpPr>
                <a:spLocks noChangeArrowheads="1"/>
              </p:cNvSpPr>
              <p:nvPr/>
            </p:nvSpPr>
            <p:spPr bwMode="auto">
              <a:xfrm>
                <a:off x="3988771" y="2206086"/>
                <a:ext cx="820592" cy="1212191"/>
              </a:xfrm>
              <a:custGeom>
                <a:avLst/>
                <a:gdLst>
                  <a:gd name="T0" fmla="*/ 1235 w 3482"/>
                  <a:gd name="T1" fmla="*/ 3994 h 5146"/>
                  <a:gd name="T2" fmla="*/ 1402 w 3482"/>
                  <a:gd name="T3" fmla="*/ 4102 h 5146"/>
                  <a:gd name="T4" fmla="*/ 1484 w 3482"/>
                  <a:gd name="T5" fmla="*/ 4215 h 5146"/>
                  <a:gd name="T6" fmla="*/ 1686 w 3482"/>
                  <a:gd name="T7" fmla="*/ 4271 h 5146"/>
                  <a:gd name="T8" fmla="*/ 1714 w 3482"/>
                  <a:gd name="T9" fmla="*/ 4421 h 5146"/>
                  <a:gd name="T10" fmla="*/ 1792 w 3482"/>
                  <a:gd name="T11" fmla="*/ 4420 h 5146"/>
                  <a:gd name="T12" fmla="*/ 2045 w 3482"/>
                  <a:gd name="T13" fmla="*/ 4676 h 5146"/>
                  <a:gd name="T14" fmla="*/ 2107 w 3482"/>
                  <a:gd name="T15" fmla="*/ 4967 h 5146"/>
                  <a:gd name="T16" fmla="*/ 2158 w 3482"/>
                  <a:gd name="T17" fmla="*/ 5043 h 5146"/>
                  <a:gd name="T18" fmla="*/ 3214 w 3482"/>
                  <a:gd name="T19" fmla="*/ 5143 h 5146"/>
                  <a:gd name="T20" fmla="*/ 3252 w 3482"/>
                  <a:gd name="T21" fmla="*/ 5035 h 5146"/>
                  <a:gd name="T22" fmla="*/ 3171 w 3482"/>
                  <a:gd name="T23" fmla="*/ 4864 h 5146"/>
                  <a:gd name="T24" fmla="*/ 3239 w 3482"/>
                  <a:gd name="T25" fmla="*/ 4771 h 5146"/>
                  <a:gd name="T26" fmla="*/ 3296 w 3482"/>
                  <a:gd name="T27" fmla="*/ 4638 h 5146"/>
                  <a:gd name="T28" fmla="*/ 3309 w 3482"/>
                  <a:gd name="T29" fmla="*/ 4537 h 5146"/>
                  <a:gd name="T30" fmla="*/ 3466 w 3482"/>
                  <a:gd name="T31" fmla="*/ 4417 h 5146"/>
                  <a:gd name="T32" fmla="*/ 3396 w 3482"/>
                  <a:gd name="T33" fmla="*/ 4317 h 5146"/>
                  <a:gd name="T34" fmla="*/ 3378 w 3482"/>
                  <a:gd name="T35" fmla="*/ 4245 h 5146"/>
                  <a:gd name="T36" fmla="*/ 3320 w 3482"/>
                  <a:gd name="T37" fmla="*/ 4107 h 5146"/>
                  <a:gd name="T38" fmla="*/ 1518 w 3482"/>
                  <a:gd name="T39" fmla="*/ 1716 h 5146"/>
                  <a:gd name="T40" fmla="*/ 203 w 3482"/>
                  <a:gd name="T41" fmla="*/ 92 h 5146"/>
                  <a:gd name="T42" fmla="*/ 234 w 3482"/>
                  <a:gd name="T43" fmla="*/ 245 h 5146"/>
                  <a:gd name="T44" fmla="*/ 162 w 3482"/>
                  <a:gd name="T45" fmla="*/ 431 h 5146"/>
                  <a:gd name="T46" fmla="*/ 153 w 3482"/>
                  <a:gd name="T47" fmla="*/ 567 h 5146"/>
                  <a:gd name="T48" fmla="*/ 57 w 3482"/>
                  <a:gd name="T49" fmla="*/ 627 h 5146"/>
                  <a:gd name="T50" fmla="*/ 10 w 3482"/>
                  <a:gd name="T51" fmla="*/ 765 h 5146"/>
                  <a:gd name="T52" fmla="*/ 82 w 3482"/>
                  <a:gd name="T53" fmla="*/ 941 h 5146"/>
                  <a:gd name="T54" fmla="*/ 145 w 3482"/>
                  <a:gd name="T55" fmla="*/ 1170 h 5146"/>
                  <a:gd name="T56" fmla="*/ 109 w 3482"/>
                  <a:gd name="T57" fmla="*/ 1322 h 5146"/>
                  <a:gd name="T58" fmla="*/ 102 w 3482"/>
                  <a:gd name="T59" fmla="*/ 1482 h 5146"/>
                  <a:gd name="T60" fmla="*/ 228 w 3482"/>
                  <a:gd name="T61" fmla="*/ 1731 h 5146"/>
                  <a:gd name="T62" fmla="*/ 337 w 3482"/>
                  <a:gd name="T63" fmla="*/ 1938 h 5146"/>
                  <a:gd name="T64" fmla="*/ 298 w 3482"/>
                  <a:gd name="T65" fmla="*/ 1971 h 5146"/>
                  <a:gd name="T66" fmla="*/ 378 w 3482"/>
                  <a:gd name="T67" fmla="*/ 2070 h 5146"/>
                  <a:gd name="T68" fmla="*/ 458 w 3482"/>
                  <a:gd name="T69" fmla="*/ 2096 h 5146"/>
                  <a:gd name="T70" fmla="*/ 490 w 3482"/>
                  <a:gd name="T71" fmla="*/ 1987 h 5146"/>
                  <a:gd name="T72" fmla="*/ 613 w 3482"/>
                  <a:gd name="T73" fmla="*/ 2040 h 5146"/>
                  <a:gd name="T74" fmla="*/ 713 w 3482"/>
                  <a:gd name="T75" fmla="*/ 2052 h 5146"/>
                  <a:gd name="T76" fmla="*/ 809 w 3482"/>
                  <a:gd name="T77" fmla="*/ 2057 h 5146"/>
                  <a:gd name="T78" fmla="*/ 859 w 3482"/>
                  <a:gd name="T79" fmla="*/ 2132 h 5146"/>
                  <a:gd name="T80" fmla="*/ 787 w 3482"/>
                  <a:gd name="T81" fmla="*/ 2096 h 5146"/>
                  <a:gd name="T82" fmla="*/ 589 w 3482"/>
                  <a:gd name="T83" fmla="*/ 2064 h 5146"/>
                  <a:gd name="T84" fmla="*/ 503 w 3482"/>
                  <a:gd name="T85" fmla="*/ 2082 h 5146"/>
                  <a:gd name="T86" fmla="*/ 550 w 3482"/>
                  <a:gd name="T87" fmla="*/ 2203 h 5146"/>
                  <a:gd name="T88" fmla="*/ 595 w 3482"/>
                  <a:gd name="T89" fmla="*/ 2333 h 5146"/>
                  <a:gd name="T90" fmla="*/ 526 w 3482"/>
                  <a:gd name="T91" fmla="*/ 2316 h 5146"/>
                  <a:gd name="T92" fmla="*/ 472 w 3482"/>
                  <a:gd name="T93" fmla="*/ 2256 h 5146"/>
                  <a:gd name="T94" fmla="*/ 453 w 3482"/>
                  <a:gd name="T95" fmla="*/ 2153 h 5146"/>
                  <a:gd name="T96" fmla="*/ 434 w 3482"/>
                  <a:gd name="T97" fmla="*/ 2288 h 5146"/>
                  <a:gd name="T98" fmla="*/ 433 w 3482"/>
                  <a:gd name="T99" fmla="*/ 2448 h 5146"/>
                  <a:gd name="T100" fmla="*/ 541 w 3482"/>
                  <a:gd name="T101" fmla="*/ 2583 h 5146"/>
                  <a:gd name="T102" fmla="*/ 634 w 3482"/>
                  <a:gd name="T103" fmla="*/ 2699 h 5146"/>
                  <a:gd name="T104" fmla="*/ 556 w 3482"/>
                  <a:gd name="T105" fmla="*/ 2765 h 5146"/>
                  <a:gd name="T106" fmla="*/ 547 w 3482"/>
                  <a:gd name="T107" fmla="*/ 2866 h 5146"/>
                  <a:gd name="T108" fmla="*/ 608 w 3482"/>
                  <a:gd name="T109" fmla="*/ 2990 h 5146"/>
                  <a:gd name="T110" fmla="*/ 674 w 3482"/>
                  <a:gd name="T111" fmla="*/ 3132 h 5146"/>
                  <a:gd name="T112" fmla="*/ 750 w 3482"/>
                  <a:gd name="T113" fmla="*/ 3290 h 5146"/>
                  <a:gd name="T114" fmla="*/ 865 w 3482"/>
                  <a:gd name="T115" fmla="*/ 3449 h 5146"/>
                  <a:gd name="T116" fmla="*/ 875 w 3482"/>
                  <a:gd name="T117" fmla="*/ 3547 h 5146"/>
                  <a:gd name="T118" fmla="*/ 915 w 3482"/>
                  <a:gd name="T119" fmla="*/ 3651 h 5146"/>
                  <a:gd name="T120" fmla="*/ 900 w 3482"/>
                  <a:gd name="T121" fmla="*/ 3780 h 5146"/>
                  <a:gd name="T122" fmla="*/ 929 w 3482"/>
                  <a:gd name="T123" fmla="*/ 3902 h 5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82" h="5146">
                    <a:moveTo>
                      <a:pt x="1164" y="3982"/>
                    </a:moveTo>
                    <a:lnTo>
                      <a:pt x="1169" y="3982"/>
                    </a:lnTo>
                    <a:lnTo>
                      <a:pt x="1177" y="3980"/>
                    </a:lnTo>
                    <a:lnTo>
                      <a:pt x="1190" y="3979"/>
                    </a:lnTo>
                    <a:lnTo>
                      <a:pt x="1200" y="3986"/>
                    </a:lnTo>
                    <a:lnTo>
                      <a:pt x="1205" y="3991"/>
                    </a:lnTo>
                    <a:lnTo>
                      <a:pt x="1212" y="3998"/>
                    </a:lnTo>
                    <a:lnTo>
                      <a:pt x="1222" y="4003"/>
                    </a:lnTo>
                    <a:lnTo>
                      <a:pt x="1224" y="4003"/>
                    </a:lnTo>
                    <a:lnTo>
                      <a:pt x="1227" y="4000"/>
                    </a:lnTo>
                    <a:lnTo>
                      <a:pt x="1235" y="3994"/>
                    </a:lnTo>
                    <a:lnTo>
                      <a:pt x="1260" y="3993"/>
                    </a:lnTo>
                    <a:lnTo>
                      <a:pt x="1269" y="3998"/>
                    </a:lnTo>
                    <a:lnTo>
                      <a:pt x="1277" y="3999"/>
                    </a:lnTo>
                    <a:lnTo>
                      <a:pt x="1286" y="4002"/>
                    </a:lnTo>
                    <a:lnTo>
                      <a:pt x="1291" y="4006"/>
                    </a:lnTo>
                    <a:lnTo>
                      <a:pt x="1298" y="4015"/>
                    </a:lnTo>
                    <a:lnTo>
                      <a:pt x="1321" y="4030"/>
                    </a:lnTo>
                    <a:lnTo>
                      <a:pt x="1337" y="4039"/>
                    </a:lnTo>
                    <a:lnTo>
                      <a:pt x="1380" y="4092"/>
                    </a:lnTo>
                    <a:lnTo>
                      <a:pt x="1396" y="4097"/>
                    </a:lnTo>
                    <a:lnTo>
                      <a:pt x="1402" y="4102"/>
                    </a:lnTo>
                    <a:lnTo>
                      <a:pt x="1403" y="4110"/>
                    </a:lnTo>
                    <a:lnTo>
                      <a:pt x="1402" y="4116"/>
                    </a:lnTo>
                    <a:lnTo>
                      <a:pt x="1410" y="4123"/>
                    </a:lnTo>
                    <a:lnTo>
                      <a:pt x="1404" y="4132"/>
                    </a:lnTo>
                    <a:lnTo>
                      <a:pt x="1404" y="4135"/>
                    </a:lnTo>
                    <a:lnTo>
                      <a:pt x="1411" y="4154"/>
                    </a:lnTo>
                    <a:lnTo>
                      <a:pt x="1411" y="4158"/>
                    </a:lnTo>
                    <a:lnTo>
                      <a:pt x="1417" y="4162"/>
                    </a:lnTo>
                    <a:lnTo>
                      <a:pt x="1430" y="4178"/>
                    </a:lnTo>
                    <a:lnTo>
                      <a:pt x="1455" y="4189"/>
                    </a:lnTo>
                    <a:lnTo>
                      <a:pt x="1484" y="4215"/>
                    </a:lnTo>
                    <a:lnTo>
                      <a:pt x="1522" y="4233"/>
                    </a:lnTo>
                    <a:lnTo>
                      <a:pt x="1543" y="4239"/>
                    </a:lnTo>
                    <a:lnTo>
                      <a:pt x="1560" y="4250"/>
                    </a:lnTo>
                    <a:lnTo>
                      <a:pt x="1562" y="4254"/>
                    </a:lnTo>
                    <a:lnTo>
                      <a:pt x="1575" y="4250"/>
                    </a:lnTo>
                    <a:lnTo>
                      <a:pt x="1637" y="4253"/>
                    </a:lnTo>
                    <a:lnTo>
                      <a:pt x="1647" y="4256"/>
                    </a:lnTo>
                    <a:lnTo>
                      <a:pt x="1649" y="4258"/>
                    </a:lnTo>
                    <a:lnTo>
                      <a:pt x="1660" y="4254"/>
                    </a:lnTo>
                    <a:lnTo>
                      <a:pt x="1675" y="4261"/>
                    </a:lnTo>
                    <a:lnTo>
                      <a:pt x="1686" y="4271"/>
                    </a:lnTo>
                    <a:lnTo>
                      <a:pt x="1699" y="4287"/>
                    </a:lnTo>
                    <a:lnTo>
                      <a:pt x="1710" y="4314"/>
                    </a:lnTo>
                    <a:lnTo>
                      <a:pt x="1722" y="4358"/>
                    </a:lnTo>
                    <a:lnTo>
                      <a:pt x="1723" y="4368"/>
                    </a:lnTo>
                    <a:lnTo>
                      <a:pt x="1722" y="4377"/>
                    </a:lnTo>
                    <a:lnTo>
                      <a:pt x="1718" y="4397"/>
                    </a:lnTo>
                    <a:lnTo>
                      <a:pt x="1712" y="4405"/>
                    </a:lnTo>
                    <a:lnTo>
                      <a:pt x="1707" y="4409"/>
                    </a:lnTo>
                    <a:lnTo>
                      <a:pt x="1706" y="4412"/>
                    </a:lnTo>
                    <a:lnTo>
                      <a:pt x="1711" y="4420"/>
                    </a:lnTo>
                    <a:lnTo>
                      <a:pt x="1714" y="4421"/>
                    </a:lnTo>
                    <a:lnTo>
                      <a:pt x="1716" y="4421"/>
                    </a:lnTo>
                    <a:lnTo>
                      <a:pt x="1727" y="4419"/>
                    </a:lnTo>
                    <a:lnTo>
                      <a:pt x="1738" y="4436"/>
                    </a:lnTo>
                    <a:lnTo>
                      <a:pt x="1746" y="4441"/>
                    </a:lnTo>
                    <a:lnTo>
                      <a:pt x="1747" y="4435"/>
                    </a:lnTo>
                    <a:lnTo>
                      <a:pt x="1755" y="4418"/>
                    </a:lnTo>
                    <a:lnTo>
                      <a:pt x="1760" y="4413"/>
                    </a:lnTo>
                    <a:lnTo>
                      <a:pt x="1770" y="4413"/>
                    </a:lnTo>
                    <a:lnTo>
                      <a:pt x="1775" y="4411"/>
                    </a:lnTo>
                    <a:lnTo>
                      <a:pt x="1782" y="4410"/>
                    </a:lnTo>
                    <a:lnTo>
                      <a:pt x="1792" y="4420"/>
                    </a:lnTo>
                    <a:lnTo>
                      <a:pt x="1819" y="4425"/>
                    </a:lnTo>
                    <a:lnTo>
                      <a:pt x="1827" y="4432"/>
                    </a:lnTo>
                    <a:lnTo>
                      <a:pt x="1874" y="4496"/>
                    </a:lnTo>
                    <a:lnTo>
                      <a:pt x="1886" y="4509"/>
                    </a:lnTo>
                    <a:lnTo>
                      <a:pt x="1929" y="4541"/>
                    </a:lnTo>
                    <a:lnTo>
                      <a:pt x="1947" y="4561"/>
                    </a:lnTo>
                    <a:lnTo>
                      <a:pt x="1961" y="4586"/>
                    </a:lnTo>
                    <a:lnTo>
                      <a:pt x="1967" y="4591"/>
                    </a:lnTo>
                    <a:lnTo>
                      <a:pt x="1990" y="4612"/>
                    </a:lnTo>
                    <a:lnTo>
                      <a:pt x="2011" y="4642"/>
                    </a:lnTo>
                    <a:lnTo>
                      <a:pt x="2045" y="4676"/>
                    </a:lnTo>
                    <a:lnTo>
                      <a:pt x="2092" y="4766"/>
                    </a:lnTo>
                    <a:lnTo>
                      <a:pt x="2107" y="4818"/>
                    </a:lnTo>
                    <a:lnTo>
                      <a:pt x="2111" y="4845"/>
                    </a:lnTo>
                    <a:lnTo>
                      <a:pt x="2111" y="4854"/>
                    </a:lnTo>
                    <a:lnTo>
                      <a:pt x="2114" y="4862"/>
                    </a:lnTo>
                    <a:lnTo>
                      <a:pt x="2116" y="4913"/>
                    </a:lnTo>
                    <a:lnTo>
                      <a:pt x="2114" y="4925"/>
                    </a:lnTo>
                    <a:lnTo>
                      <a:pt x="2106" y="4937"/>
                    </a:lnTo>
                    <a:lnTo>
                      <a:pt x="2100" y="4943"/>
                    </a:lnTo>
                    <a:lnTo>
                      <a:pt x="2099" y="4949"/>
                    </a:lnTo>
                    <a:lnTo>
                      <a:pt x="2107" y="4967"/>
                    </a:lnTo>
                    <a:lnTo>
                      <a:pt x="2107" y="4976"/>
                    </a:lnTo>
                    <a:lnTo>
                      <a:pt x="2101" y="4996"/>
                    </a:lnTo>
                    <a:lnTo>
                      <a:pt x="2103" y="4996"/>
                    </a:lnTo>
                    <a:lnTo>
                      <a:pt x="2111" y="4993"/>
                    </a:lnTo>
                    <a:lnTo>
                      <a:pt x="2116" y="4994"/>
                    </a:lnTo>
                    <a:lnTo>
                      <a:pt x="2127" y="4998"/>
                    </a:lnTo>
                    <a:lnTo>
                      <a:pt x="2133" y="5003"/>
                    </a:lnTo>
                    <a:lnTo>
                      <a:pt x="2143" y="5010"/>
                    </a:lnTo>
                    <a:lnTo>
                      <a:pt x="2147" y="5015"/>
                    </a:lnTo>
                    <a:lnTo>
                      <a:pt x="2153" y="5027"/>
                    </a:lnTo>
                    <a:lnTo>
                      <a:pt x="2158" y="5043"/>
                    </a:lnTo>
                    <a:lnTo>
                      <a:pt x="2158" y="5055"/>
                    </a:lnTo>
                    <a:lnTo>
                      <a:pt x="2148" y="5065"/>
                    </a:lnTo>
                    <a:lnTo>
                      <a:pt x="2143" y="5063"/>
                    </a:lnTo>
                    <a:lnTo>
                      <a:pt x="2143" y="5071"/>
                    </a:lnTo>
                    <a:lnTo>
                      <a:pt x="2140" y="5081"/>
                    </a:lnTo>
                    <a:lnTo>
                      <a:pt x="2140" y="5091"/>
                    </a:lnTo>
                    <a:lnTo>
                      <a:pt x="3134" y="5145"/>
                    </a:lnTo>
                    <a:lnTo>
                      <a:pt x="3135" y="5142"/>
                    </a:lnTo>
                    <a:lnTo>
                      <a:pt x="3158" y="5129"/>
                    </a:lnTo>
                    <a:lnTo>
                      <a:pt x="3201" y="5144"/>
                    </a:lnTo>
                    <a:lnTo>
                      <a:pt x="3214" y="5143"/>
                    </a:lnTo>
                    <a:lnTo>
                      <a:pt x="3216" y="5141"/>
                    </a:lnTo>
                    <a:lnTo>
                      <a:pt x="3217" y="5134"/>
                    </a:lnTo>
                    <a:lnTo>
                      <a:pt x="3218" y="5126"/>
                    </a:lnTo>
                    <a:lnTo>
                      <a:pt x="3221" y="5114"/>
                    </a:lnTo>
                    <a:lnTo>
                      <a:pt x="3231" y="5105"/>
                    </a:lnTo>
                    <a:lnTo>
                      <a:pt x="3247" y="5097"/>
                    </a:lnTo>
                    <a:lnTo>
                      <a:pt x="3250" y="5094"/>
                    </a:lnTo>
                    <a:lnTo>
                      <a:pt x="3252" y="5087"/>
                    </a:lnTo>
                    <a:lnTo>
                      <a:pt x="3249" y="5054"/>
                    </a:lnTo>
                    <a:lnTo>
                      <a:pt x="3253" y="5039"/>
                    </a:lnTo>
                    <a:lnTo>
                      <a:pt x="3252" y="5035"/>
                    </a:lnTo>
                    <a:lnTo>
                      <a:pt x="3245" y="5020"/>
                    </a:lnTo>
                    <a:lnTo>
                      <a:pt x="3234" y="5012"/>
                    </a:lnTo>
                    <a:lnTo>
                      <a:pt x="3197" y="5004"/>
                    </a:lnTo>
                    <a:lnTo>
                      <a:pt x="3179" y="4994"/>
                    </a:lnTo>
                    <a:lnTo>
                      <a:pt x="3167" y="4971"/>
                    </a:lnTo>
                    <a:lnTo>
                      <a:pt x="3171" y="4951"/>
                    </a:lnTo>
                    <a:lnTo>
                      <a:pt x="3180" y="4931"/>
                    </a:lnTo>
                    <a:lnTo>
                      <a:pt x="3184" y="4913"/>
                    </a:lnTo>
                    <a:lnTo>
                      <a:pt x="3184" y="4885"/>
                    </a:lnTo>
                    <a:lnTo>
                      <a:pt x="3183" y="4882"/>
                    </a:lnTo>
                    <a:lnTo>
                      <a:pt x="3171" y="4864"/>
                    </a:lnTo>
                    <a:lnTo>
                      <a:pt x="3172" y="4851"/>
                    </a:lnTo>
                    <a:lnTo>
                      <a:pt x="3180" y="4835"/>
                    </a:lnTo>
                    <a:lnTo>
                      <a:pt x="3184" y="4831"/>
                    </a:lnTo>
                    <a:lnTo>
                      <a:pt x="3181" y="4826"/>
                    </a:lnTo>
                    <a:lnTo>
                      <a:pt x="3177" y="4817"/>
                    </a:lnTo>
                    <a:lnTo>
                      <a:pt x="3174" y="4805"/>
                    </a:lnTo>
                    <a:lnTo>
                      <a:pt x="3186" y="4799"/>
                    </a:lnTo>
                    <a:lnTo>
                      <a:pt x="3209" y="4801"/>
                    </a:lnTo>
                    <a:lnTo>
                      <a:pt x="3216" y="4799"/>
                    </a:lnTo>
                    <a:lnTo>
                      <a:pt x="3221" y="4796"/>
                    </a:lnTo>
                    <a:lnTo>
                      <a:pt x="3239" y="4771"/>
                    </a:lnTo>
                    <a:lnTo>
                      <a:pt x="3246" y="4758"/>
                    </a:lnTo>
                    <a:lnTo>
                      <a:pt x="3267" y="4739"/>
                    </a:lnTo>
                    <a:lnTo>
                      <a:pt x="3268" y="4736"/>
                    </a:lnTo>
                    <a:lnTo>
                      <a:pt x="3267" y="4726"/>
                    </a:lnTo>
                    <a:lnTo>
                      <a:pt x="3269" y="4714"/>
                    </a:lnTo>
                    <a:lnTo>
                      <a:pt x="3274" y="4711"/>
                    </a:lnTo>
                    <a:lnTo>
                      <a:pt x="3281" y="4681"/>
                    </a:lnTo>
                    <a:lnTo>
                      <a:pt x="3293" y="4668"/>
                    </a:lnTo>
                    <a:lnTo>
                      <a:pt x="3289" y="4650"/>
                    </a:lnTo>
                    <a:lnTo>
                      <a:pt x="3295" y="4645"/>
                    </a:lnTo>
                    <a:lnTo>
                      <a:pt x="3296" y="4638"/>
                    </a:lnTo>
                    <a:lnTo>
                      <a:pt x="3295" y="4638"/>
                    </a:lnTo>
                    <a:lnTo>
                      <a:pt x="3290" y="4631"/>
                    </a:lnTo>
                    <a:lnTo>
                      <a:pt x="3290" y="4616"/>
                    </a:lnTo>
                    <a:lnTo>
                      <a:pt x="3292" y="4603"/>
                    </a:lnTo>
                    <a:lnTo>
                      <a:pt x="3292" y="4592"/>
                    </a:lnTo>
                    <a:lnTo>
                      <a:pt x="3304" y="4584"/>
                    </a:lnTo>
                    <a:lnTo>
                      <a:pt x="3299" y="4576"/>
                    </a:lnTo>
                    <a:lnTo>
                      <a:pt x="3295" y="4567"/>
                    </a:lnTo>
                    <a:lnTo>
                      <a:pt x="3294" y="4559"/>
                    </a:lnTo>
                    <a:lnTo>
                      <a:pt x="3299" y="4544"/>
                    </a:lnTo>
                    <a:lnTo>
                      <a:pt x="3309" y="4537"/>
                    </a:lnTo>
                    <a:lnTo>
                      <a:pt x="3328" y="4528"/>
                    </a:lnTo>
                    <a:lnTo>
                      <a:pt x="3341" y="4516"/>
                    </a:lnTo>
                    <a:lnTo>
                      <a:pt x="3345" y="4510"/>
                    </a:lnTo>
                    <a:lnTo>
                      <a:pt x="3351" y="4488"/>
                    </a:lnTo>
                    <a:lnTo>
                      <a:pt x="3358" y="4478"/>
                    </a:lnTo>
                    <a:lnTo>
                      <a:pt x="3367" y="4470"/>
                    </a:lnTo>
                    <a:lnTo>
                      <a:pt x="3384" y="4468"/>
                    </a:lnTo>
                    <a:lnTo>
                      <a:pt x="3431" y="4443"/>
                    </a:lnTo>
                    <a:lnTo>
                      <a:pt x="3437" y="4442"/>
                    </a:lnTo>
                    <a:lnTo>
                      <a:pt x="3450" y="4429"/>
                    </a:lnTo>
                    <a:lnTo>
                      <a:pt x="3466" y="4417"/>
                    </a:lnTo>
                    <a:lnTo>
                      <a:pt x="3479" y="4409"/>
                    </a:lnTo>
                    <a:lnTo>
                      <a:pt x="3481" y="4406"/>
                    </a:lnTo>
                    <a:lnTo>
                      <a:pt x="3480" y="4399"/>
                    </a:lnTo>
                    <a:lnTo>
                      <a:pt x="3481" y="4395"/>
                    </a:lnTo>
                    <a:lnTo>
                      <a:pt x="3471" y="4386"/>
                    </a:lnTo>
                    <a:lnTo>
                      <a:pt x="3464" y="4377"/>
                    </a:lnTo>
                    <a:lnTo>
                      <a:pt x="3458" y="4373"/>
                    </a:lnTo>
                    <a:lnTo>
                      <a:pt x="3427" y="4343"/>
                    </a:lnTo>
                    <a:lnTo>
                      <a:pt x="3420" y="4334"/>
                    </a:lnTo>
                    <a:lnTo>
                      <a:pt x="3407" y="4321"/>
                    </a:lnTo>
                    <a:lnTo>
                      <a:pt x="3396" y="4317"/>
                    </a:lnTo>
                    <a:lnTo>
                      <a:pt x="3390" y="4306"/>
                    </a:lnTo>
                    <a:lnTo>
                      <a:pt x="3389" y="4291"/>
                    </a:lnTo>
                    <a:lnTo>
                      <a:pt x="3391" y="4290"/>
                    </a:lnTo>
                    <a:lnTo>
                      <a:pt x="3394" y="4281"/>
                    </a:lnTo>
                    <a:lnTo>
                      <a:pt x="3394" y="4281"/>
                    </a:lnTo>
                    <a:lnTo>
                      <a:pt x="3392" y="4280"/>
                    </a:lnTo>
                    <a:lnTo>
                      <a:pt x="3391" y="4275"/>
                    </a:lnTo>
                    <a:lnTo>
                      <a:pt x="3391" y="4267"/>
                    </a:lnTo>
                    <a:lnTo>
                      <a:pt x="3388" y="4263"/>
                    </a:lnTo>
                    <a:lnTo>
                      <a:pt x="3383" y="4257"/>
                    </a:lnTo>
                    <a:lnTo>
                      <a:pt x="3378" y="4245"/>
                    </a:lnTo>
                    <a:lnTo>
                      <a:pt x="3378" y="4242"/>
                    </a:lnTo>
                    <a:lnTo>
                      <a:pt x="3380" y="4228"/>
                    </a:lnTo>
                    <a:lnTo>
                      <a:pt x="3378" y="4224"/>
                    </a:lnTo>
                    <a:lnTo>
                      <a:pt x="3360" y="4170"/>
                    </a:lnTo>
                    <a:lnTo>
                      <a:pt x="3350" y="4166"/>
                    </a:lnTo>
                    <a:lnTo>
                      <a:pt x="3341" y="4159"/>
                    </a:lnTo>
                    <a:lnTo>
                      <a:pt x="3336" y="4145"/>
                    </a:lnTo>
                    <a:lnTo>
                      <a:pt x="3337" y="4129"/>
                    </a:lnTo>
                    <a:lnTo>
                      <a:pt x="3334" y="4118"/>
                    </a:lnTo>
                    <a:lnTo>
                      <a:pt x="3332" y="4114"/>
                    </a:lnTo>
                    <a:lnTo>
                      <a:pt x="3320" y="4107"/>
                    </a:lnTo>
                    <a:lnTo>
                      <a:pt x="3316" y="4096"/>
                    </a:lnTo>
                    <a:lnTo>
                      <a:pt x="3320" y="4036"/>
                    </a:lnTo>
                    <a:lnTo>
                      <a:pt x="3123" y="3794"/>
                    </a:lnTo>
                    <a:lnTo>
                      <a:pt x="2838" y="3431"/>
                    </a:lnTo>
                    <a:lnTo>
                      <a:pt x="2620" y="3146"/>
                    </a:lnTo>
                    <a:lnTo>
                      <a:pt x="2433" y="2911"/>
                    </a:lnTo>
                    <a:lnTo>
                      <a:pt x="2128" y="2517"/>
                    </a:lnTo>
                    <a:lnTo>
                      <a:pt x="1895" y="2232"/>
                    </a:lnTo>
                    <a:lnTo>
                      <a:pt x="1665" y="1947"/>
                    </a:lnTo>
                    <a:lnTo>
                      <a:pt x="1511" y="1753"/>
                    </a:lnTo>
                    <a:lnTo>
                      <a:pt x="1518" y="1716"/>
                    </a:lnTo>
                    <a:lnTo>
                      <a:pt x="1774" y="312"/>
                    </a:lnTo>
                    <a:lnTo>
                      <a:pt x="1298" y="222"/>
                    </a:lnTo>
                    <a:lnTo>
                      <a:pt x="719" y="104"/>
                    </a:lnTo>
                    <a:lnTo>
                      <a:pt x="237" y="0"/>
                    </a:lnTo>
                    <a:lnTo>
                      <a:pt x="238" y="4"/>
                    </a:lnTo>
                    <a:lnTo>
                      <a:pt x="237" y="11"/>
                    </a:lnTo>
                    <a:lnTo>
                      <a:pt x="225" y="58"/>
                    </a:lnTo>
                    <a:lnTo>
                      <a:pt x="220" y="65"/>
                    </a:lnTo>
                    <a:lnTo>
                      <a:pt x="207" y="82"/>
                    </a:lnTo>
                    <a:lnTo>
                      <a:pt x="198" y="89"/>
                    </a:lnTo>
                    <a:lnTo>
                      <a:pt x="203" y="92"/>
                    </a:lnTo>
                    <a:lnTo>
                      <a:pt x="219" y="110"/>
                    </a:lnTo>
                    <a:lnTo>
                      <a:pt x="233" y="133"/>
                    </a:lnTo>
                    <a:lnTo>
                      <a:pt x="229" y="156"/>
                    </a:lnTo>
                    <a:lnTo>
                      <a:pt x="233" y="179"/>
                    </a:lnTo>
                    <a:lnTo>
                      <a:pt x="236" y="188"/>
                    </a:lnTo>
                    <a:lnTo>
                      <a:pt x="232" y="205"/>
                    </a:lnTo>
                    <a:lnTo>
                      <a:pt x="235" y="211"/>
                    </a:lnTo>
                    <a:lnTo>
                      <a:pt x="239" y="215"/>
                    </a:lnTo>
                    <a:lnTo>
                      <a:pt x="246" y="221"/>
                    </a:lnTo>
                    <a:lnTo>
                      <a:pt x="235" y="232"/>
                    </a:lnTo>
                    <a:lnTo>
                      <a:pt x="234" y="245"/>
                    </a:lnTo>
                    <a:lnTo>
                      <a:pt x="233" y="277"/>
                    </a:lnTo>
                    <a:lnTo>
                      <a:pt x="229" y="291"/>
                    </a:lnTo>
                    <a:lnTo>
                      <a:pt x="215" y="318"/>
                    </a:lnTo>
                    <a:lnTo>
                      <a:pt x="207" y="341"/>
                    </a:lnTo>
                    <a:lnTo>
                      <a:pt x="191" y="373"/>
                    </a:lnTo>
                    <a:lnTo>
                      <a:pt x="180" y="389"/>
                    </a:lnTo>
                    <a:lnTo>
                      <a:pt x="170" y="408"/>
                    </a:lnTo>
                    <a:lnTo>
                      <a:pt x="164" y="412"/>
                    </a:lnTo>
                    <a:lnTo>
                      <a:pt x="162" y="417"/>
                    </a:lnTo>
                    <a:lnTo>
                      <a:pt x="161" y="425"/>
                    </a:lnTo>
                    <a:lnTo>
                      <a:pt x="162" y="431"/>
                    </a:lnTo>
                    <a:lnTo>
                      <a:pt x="160" y="437"/>
                    </a:lnTo>
                    <a:lnTo>
                      <a:pt x="167" y="455"/>
                    </a:lnTo>
                    <a:lnTo>
                      <a:pt x="169" y="470"/>
                    </a:lnTo>
                    <a:lnTo>
                      <a:pt x="166" y="482"/>
                    </a:lnTo>
                    <a:lnTo>
                      <a:pt x="136" y="535"/>
                    </a:lnTo>
                    <a:lnTo>
                      <a:pt x="148" y="539"/>
                    </a:lnTo>
                    <a:lnTo>
                      <a:pt x="155" y="537"/>
                    </a:lnTo>
                    <a:lnTo>
                      <a:pt x="160" y="544"/>
                    </a:lnTo>
                    <a:lnTo>
                      <a:pt x="168" y="547"/>
                    </a:lnTo>
                    <a:lnTo>
                      <a:pt x="163" y="556"/>
                    </a:lnTo>
                    <a:lnTo>
                      <a:pt x="153" y="567"/>
                    </a:lnTo>
                    <a:lnTo>
                      <a:pt x="142" y="571"/>
                    </a:lnTo>
                    <a:lnTo>
                      <a:pt x="132" y="570"/>
                    </a:lnTo>
                    <a:lnTo>
                      <a:pt x="124" y="571"/>
                    </a:lnTo>
                    <a:lnTo>
                      <a:pt x="120" y="575"/>
                    </a:lnTo>
                    <a:lnTo>
                      <a:pt x="103" y="594"/>
                    </a:lnTo>
                    <a:lnTo>
                      <a:pt x="98" y="612"/>
                    </a:lnTo>
                    <a:lnTo>
                      <a:pt x="88" y="628"/>
                    </a:lnTo>
                    <a:lnTo>
                      <a:pt x="71" y="615"/>
                    </a:lnTo>
                    <a:lnTo>
                      <a:pt x="69" y="611"/>
                    </a:lnTo>
                    <a:lnTo>
                      <a:pt x="63" y="618"/>
                    </a:lnTo>
                    <a:lnTo>
                      <a:pt x="57" y="627"/>
                    </a:lnTo>
                    <a:lnTo>
                      <a:pt x="59" y="639"/>
                    </a:lnTo>
                    <a:lnTo>
                      <a:pt x="51" y="640"/>
                    </a:lnTo>
                    <a:lnTo>
                      <a:pt x="48" y="646"/>
                    </a:lnTo>
                    <a:lnTo>
                      <a:pt x="30" y="668"/>
                    </a:lnTo>
                    <a:lnTo>
                      <a:pt x="17" y="691"/>
                    </a:lnTo>
                    <a:lnTo>
                      <a:pt x="15" y="698"/>
                    </a:lnTo>
                    <a:lnTo>
                      <a:pt x="11" y="706"/>
                    </a:lnTo>
                    <a:lnTo>
                      <a:pt x="3" y="719"/>
                    </a:lnTo>
                    <a:lnTo>
                      <a:pt x="2" y="722"/>
                    </a:lnTo>
                    <a:lnTo>
                      <a:pt x="6" y="732"/>
                    </a:lnTo>
                    <a:lnTo>
                      <a:pt x="10" y="765"/>
                    </a:lnTo>
                    <a:lnTo>
                      <a:pt x="10" y="780"/>
                    </a:lnTo>
                    <a:lnTo>
                      <a:pt x="1" y="802"/>
                    </a:lnTo>
                    <a:lnTo>
                      <a:pt x="0" y="809"/>
                    </a:lnTo>
                    <a:lnTo>
                      <a:pt x="3" y="813"/>
                    </a:lnTo>
                    <a:lnTo>
                      <a:pt x="6" y="816"/>
                    </a:lnTo>
                    <a:lnTo>
                      <a:pt x="48" y="872"/>
                    </a:lnTo>
                    <a:lnTo>
                      <a:pt x="65" y="888"/>
                    </a:lnTo>
                    <a:lnTo>
                      <a:pt x="72" y="897"/>
                    </a:lnTo>
                    <a:lnTo>
                      <a:pt x="83" y="925"/>
                    </a:lnTo>
                    <a:lnTo>
                      <a:pt x="83" y="929"/>
                    </a:lnTo>
                    <a:lnTo>
                      <a:pt x="82" y="941"/>
                    </a:lnTo>
                    <a:lnTo>
                      <a:pt x="82" y="942"/>
                    </a:lnTo>
                    <a:lnTo>
                      <a:pt x="95" y="951"/>
                    </a:lnTo>
                    <a:lnTo>
                      <a:pt x="105" y="965"/>
                    </a:lnTo>
                    <a:lnTo>
                      <a:pt x="143" y="1058"/>
                    </a:lnTo>
                    <a:lnTo>
                      <a:pt x="143" y="1067"/>
                    </a:lnTo>
                    <a:lnTo>
                      <a:pt x="141" y="1089"/>
                    </a:lnTo>
                    <a:lnTo>
                      <a:pt x="143" y="1105"/>
                    </a:lnTo>
                    <a:lnTo>
                      <a:pt x="148" y="1108"/>
                    </a:lnTo>
                    <a:lnTo>
                      <a:pt x="152" y="1126"/>
                    </a:lnTo>
                    <a:lnTo>
                      <a:pt x="153" y="1136"/>
                    </a:lnTo>
                    <a:lnTo>
                      <a:pt x="145" y="1170"/>
                    </a:lnTo>
                    <a:lnTo>
                      <a:pt x="149" y="1201"/>
                    </a:lnTo>
                    <a:lnTo>
                      <a:pt x="145" y="1210"/>
                    </a:lnTo>
                    <a:lnTo>
                      <a:pt x="138" y="1213"/>
                    </a:lnTo>
                    <a:lnTo>
                      <a:pt x="133" y="1221"/>
                    </a:lnTo>
                    <a:lnTo>
                      <a:pt x="124" y="1240"/>
                    </a:lnTo>
                    <a:lnTo>
                      <a:pt x="113" y="1272"/>
                    </a:lnTo>
                    <a:lnTo>
                      <a:pt x="104" y="1286"/>
                    </a:lnTo>
                    <a:lnTo>
                      <a:pt x="108" y="1304"/>
                    </a:lnTo>
                    <a:lnTo>
                      <a:pt x="106" y="1311"/>
                    </a:lnTo>
                    <a:lnTo>
                      <a:pt x="108" y="1315"/>
                    </a:lnTo>
                    <a:lnTo>
                      <a:pt x="109" y="1322"/>
                    </a:lnTo>
                    <a:lnTo>
                      <a:pt x="111" y="1337"/>
                    </a:lnTo>
                    <a:lnTo>
                      <a:pt x="111" y="1360"/>
                    </a:lnTo>
                    <a:lnTo>
                      <a:pt x="112" y="1368"/>
                    </a:lnTo>
                    <a:lnTo>
                      <a:pt x="117" y="1373"/>
                    </a:lnTo>
                    <a:lnTo>
                      <a:pt x="124" y="1412"/>
                    </a:lnTo>
                    <a:lnTo>
                      <a:pt x="124" y="1419"/>
                    </a:lnTo>
                    <a:lnTo>
                      <a:pt x="119" y="1440"/>
                    </a:lnTo>
                    <a:lnTo>
                      <a:pt x="121" y="1456"/>
                    </a:lnTo>
                    <a:lnTo>
                      <a:pt x="114" y="1472"/>
                    </a:lnTo>
                    <a:lnTo>
                      <a:pt x="107" y="1479"/>
                    </a:lnTo>
                    <a:lnTo>
                      <a:pt x="102" y="1482"/>
                    </a:lnTo>
                    <a:lnTo>
                      <a:pt x="98" y="1486"/>
                    </a:lnTo>
                    <a:lnTo>
                      <a:pt x="97" y="1497"/>
                    </a:lnTo>
                    <a:lnTo>
                      <a:pt x="103" y="1513"/>
                    </a:lnTo>
                    <a:lnTo>
                      <a:pt x="123" y="1547"/>
                    </a:lnTo>
                    <a:lnTo>
                      <a:pt x="141" y="1569"/>
                    </a:lnTo>
                    <a:lnTo>
                      <a:pt x="145" y="1582"/>
                    </a:lnTo>
                    <a:lnTo>
                      <a:pt x="150" y="1590"/>
                    </a:lnTo>
                    <a:lnTo>
                      <a:pt x="162" y="1602"/>
                    </a:lnTo>
                    <a:lnTo>
                      <a:pt x="172" y="1618"/>
                    </a:lnTo>
                    <a:lnTo>
                      <a:pt x="219" y="1718"/>
                    </a:lnTo>
                    <a:lnTo>
                      <a:pt x="228" y="1731"/>
                    </a:lnTo>
                    <a:lnTo>
                      <a:pt x="270" y="1766"/>
                    </a:lnTo>
                    <a:lnTo>
                      <a:pt x="280" y="1783"/>
                    </a:lnTo>
                    <a:lnTo>
                      <a:pt x="284" y="1812"/>
                    </a:lnTo>
                    <a:lnTo>
                      <a:pt x="292" y="1825"/>
                    </a:lnTo>
                    <a:lnTo>
                      <a:pt x="289" y="1839"/>
                    </a:lnTo>
                    <a:lnTo>
                      <a:pt x="310" y="1862"/>
                    </a:lnTo>
                    <a:lnTo>
                      <a:pt x="316" y="1873"/>
                    </a:lnTo>
                    <a:lnTo>
                      <a:pt x="317" y="1877"/>
                    </a:lnTo>
                    <a:lnTo>
                      <a:pt x="317" y="1890"/>
                    </a:lnTo>
                    <a:lnTo>
                      <a:pt x="325" y="1904"/>
                    </a:lnTo>
                    <a:lnTo>
                      <a:pt x="337" y="1938"/>
                    </a:lnTo>
                    <a:lnTo>
                      <a:pt x="348" y="1959"/>
                    </a:lnTo>
                    <a:lnTo>
                      <a:pt x="353" y="1974"/>
                    </a:lnTo>
                    <a:lnTo>
                      <a:pt x="353" y="1986"/>
                    </a:lnTo>
                    <a:lnTo>
                      <a:pt x="338" y="1989"/>
                    </a:lnTo>
                    <a:lnTo>
                      <a:pt x="333" y="1978"/>
                    </a:lnTo>
                    <a:lnTo>
                      <a:pt x="326" y="1969"/>
                    </a:lnTo>
                    <a:lnTo>
                      <a:pt x="318" y="1953"/>
                    </a:lnTo>
                    <a:lnTo>
                      <a:pt x="317" y="1939"/>
                    </a:lnTo>
                    <a:lnTo>
                      <a:pt x="314" y="1931"/>
                    </a:lnTo>
                    <a:lnTo>
                      <a:pt x="312" y="1945"/>
                    </a:lnTo>
                    <a:lnTo>
                      <a:pt x="298" y="1971"/>
                    </a:lnTo>
                    <a:lnTo>
                      <a:pt x="310" y="1958"/>
                    </a:lnTo>
                    <a:lnTo>
                      <a:pt x="317" y="1987"/>
                    </a:lnTo>
                    <a:lnTo>
                      <a:pt x="325" y="1996"/>
                    </a:lnTo>
                    <a:lnTo>
                      <a:pt x="349" y="2017"/>
                    </a:lnTo>
                    <a:lnTo>
                      <a:pt x="353" y="2022"/>
                    </a:lnTo>
                    <a:lnTo>
                      <a:pt x="358" y="2033"/>
                    </a:lnTo>
                    <a:lnTo>
                      <a:pt x="359" y="2044"/>
                    </a:lnTo>
                    <a:lnTo>
                      <a:pt x="361" y="2047"/>
                    </a:lnTo>
                    <a:lnTo>
                      <a:pt x="370" y="2054"/>
                    </a:lnTo>
                    <a:lnTo>
                      <a:pt x="374" y="2060"/>
                    </a:lnTo>
                    <a:lnTo>
                      <a:pt x="378" y="2070"/>
                    </a:lnTo>
                    <a:lnTo>
                      <a:pt x="378" y="2044"/>
                    </a:lnTo>
                    <a:lnTo>
                      <a:pt x="410" y="2085"/>
                    </a:lnTo>
                    <a:lnTo>
                      <a:pt x="420" y="2100"/>
                    </a:lnTo>
                    <a:lnTo>
                      <a:pt x="430" y="2110"/>
                    </a:lnTo>
                    <a:lnTo>
                      <a:pt x="440" y="2123"/>
                    </a:lnTo>
                    <a:lnTo>
                      <a:pt x="446" y="2126"/>
                    </a:lnTo>
                    <a:lnTo>
                      <a:pt x="450" y="2126"/>
                    </a:lnTo>
                    <a:lnTo>
                      <a:pt x="451" y="2126"/>
                    </a:lnTo>
                    <a:lnTo>
                      <a:pt x="451" y="2123"/>
                    </a:lnTo>
                    <a:lnTo>
                      <a:pt x="446" y="2105"/>
                    </a:lnTo>
                    <a:lnTo>
                      <a:pt x="458" y="2096"/>
                    </a:lnTo>
                    <a:lnTo>
                      <a:pt x="453" y="2090"/>
                    </a:lnTo>
                    <a:lnTo>
                      <a:pt x="444" y="2073"/>
                    </a:lnTo>
                    <a:lnTo>
                      <a:pt x="455" y="2070"/>
                    </a:lnTo>
                    <a:lnTo>
                      <a:pt x="454" y="2068"/>
                    </a:lnTo>
                    <a:lnTo>
                      <a:pt x="457" y="2057"/>
                    </a:lnTo>
                    <a:lnTo>
                      <a:pt x="465" y="2051"/>
                    </a:lnTo>
                    <a:lnTo>
                      <a:pt x="461" y="2046"/>
                    </a:lnTo>
                    <a:lnTo>
                      <a:pt x="459" y="2033"/>
                    </a:lnTo>
                    <a:lnTo>
                      <a:pt x="465" y="2004"/>
                    </a:lnTo>
                    <a:lnTo>
                      <a:pt x="466" y="1983"/>
                    </a:lnTo>
                    <a:lnTo>
                      <a:pt x="490" y="1987"/>
                    </a:lnTo>
                    <a:lnTo>
                      <a:pt x="497" y="1987"/>
                    </a:lnTo>
                    <a:lnTo>
                      <a:pt x="503" y="1983"/>
                    </a:lnTo>
                    <a:lnTo>
                      <a:pt x="517" y="1966"/>
                    </a:lnTo>
                    <a:lnTo>
                      <a:pt x="561" y="2005"/>
                    </a:lnTo>
                    <a:lnTo>
                      <a:pt x="569" y="2022"/>
                    </a:lnTo>
                    <a:lnTo>
                      <a:pt x="573" y="2025"/>
                    </a:lnTo>
                    <a:lnTo>
                      <a:pt x="583" y="2029"/>
                    </a:lnTo>
                    <a:lnTo>
                      <a:pt x="601" y="2041"/>
                    </a:lnTo>
                    <a:lnTo>
                      <a:pt x="607" y="2042"/>
                    </a:lnTo>
                    <a:lnTo>
                      <a:pt x="609" y="2042"/>
                    </a:lnTo>
                    <a:lnTo>
                      <a:pt x="613" y="2040"/>
                    </a:lnTo>
                    <a:lnTo>
                      <a:pt x="630" y="2029"/>
                    </a:lnTo>
                    <a:lnTo>
                      <a:pt x="640" y="2013"/>
                    </a:lnTo>
                    <a:lnTo>
                      <a:pt x="645" y="2010"/>
                    </a:lnTo>
                    <a:lnTo>
                      <a:pt x="664" y="2005"/>
                    </a:lnTo>
                    <a:lnTo>
                      <a:pt x="674" y="2007"/>
                    </a:lnTo>
                    <a:lnTo>
                      <a:pt x="684" y="2018"/>
                    </a:lnTo>
                    <a:lnTo>
                      <a:pt x="683" y="2030"/>
                    </a:lnTo>
                    <a:lnTo>
                      <a:pt x="677" y="2038"/>
                    </a:lnTo>
                    <a:lnTo>
                      <a:pt x="685" y="2043"/>
                    </a:lnTo>
                    <a:lnTo>
                      <a:pt x="715" y="2051"/>
                    </a:lnTo>
                    <a:lnTo>
                      <a:pt x="713" y="2052"/>
                    </a:lnTo>
                    <a:lnTo>
                      <a:pt x="724" y="2053"/>
                    </a:lnTo>
                    <a:lnTo>
                      <a:pt x="741" y="2058"/>
                    </a:lnTo>
                    <a:lnTo>
                      <a:pt x="753" y="2058"/>
                    </a:lnTo>
                    <a:lnTo>
                      <a:pt x="759" y="2056"/>
                    </a:lnTo>
                    <a:lnTo>
                      <a:pt x="769" y="2049"/>
                    </a:lnTo>
                    <a:lnTo>
                      <a:pt x="787" y="2029"/>
                    </a:lnTo>
                    <a:lnTo>
                      <a:pt x="802" y="2034"/>
                    </a:lnTo>
                    <a:lnTo>
                      <a:pt x="792" y="2057"/>
                    </a:lnTo>
                    <a:lnTo>
                      <a:pt x="797" y="2055"/>
                    </a:lnTo>
                    <a:lnTo>
                      <a:pt x="803" y="2059"/>
                    </a:lnTo>
                    <a:lnTo>
                      <a:pt x="809" y="2057"/>
                    </a:lnTo>
                    <a:lnTo>
                      <a:pt x="813" y="2056"/>
                    </a:lnTo>
                    <a:lnTo>
                      <a:pt x="824" y="2058"/>
                    </a:lnTo>
                    <a:lnTo>
                      <a:pt x="830" y="2062"/>
                    </a:lnTo>
                    <a:lnTo>
                      <a:pt x="837" y="2067"/>
                    </a:lnTo>
                    <a:lnTo>
                      <a:pt x="859" y="2094"/>
                    </a:lnTo>
                    <a:lnTo>
                      <a:pt x="866" y="2099"/>
                    </a:lnTo>
                    <a:lnTo>
                      <a:pt x="870" y="2104"/>
                    </a:lnTo>
                    <a:lnTo>
                      <a:pt x="875" y="2114"/>
                    </a:lnTo>
                    <a:lnTo>
                      <a:pt x="880" y="2126"/>
                    </a:lnTo>
                    <a:lnTo>
                      <a:pt x="877" y="2144"/>
                    </a:lnTo>
                    <a:lnTo>
                      <a:pt x="859" y="2132"/>
                    </a:lnTo>
                    <a:lnTo>
                      <a:pt x="853" y="2124"/>
                    </a:lnTo>
                    <a:lnTo>
                      <a:pt x="844" y="2110"/>
                    </a:lnTo>
                    <a:lnTo>
                      <a:pt x="841" y="2110"/>
                    </a:lnTo>
                    <a:lnTo>
                      <a:pt x="831" y="2103"/>
                    </a:lnTo>
                    <a:lnTo>
                      <a:pt x="817" y="2086"/>
                    </a:lnTo>
                    <a:lnTo>
                      <a:pt x="815" y="2080"/>
                    </a:lnTo>
                    <a:lnTo>
                      <a:pt x="815" y="2077"/>
                    </a:lnTo>
                    <a:lnTo>
                      <a:pt x="805" y="2081"/>
                    </a:lnTo>
                    <a:lnTo>
                      <a:pt x="797" y="2079"/>
                    </a:lnTo>
                    <a:lnTo>
                      <a:pt x="791" y="2093"/>
                    </a:lnTo>
                    <a:lnTo>
                      <a:pt x="787" y="2096"/>
                    </a:lnTo>
                    <a:lnTo>
                      <a:pt x="802" y="2104"/>
                    </a:lnTo>
                    <a:lnTo>
                      <a:pt x="773" y="2113"/>
                    </a:lnTo>
                    <a:lnTo>
                      <a:pt x="761" y="2109"/>
                    </a:lnTo>
                    <a:lnTo>
                      <a:pt x="747" y="2100"/>
                    </a:lnTo>
                    <a:lnTo>
                      <a:pt x="702" y="2086"/>
                    </a:lnTo>
                    <a:lnTo>
                      <a:pt x="683" y="2076"/>
                    </a:lnTo>
                    <a:lnTo>
                      <a:pt x="640" y="2062"/>
                    </a:lnTo>
                    <a:lnTo>
                      <a:pt x="634" y="2062"/>
                    </a:lnTo>
                    <a:lnTo>
                      <a:pt x="613" y="2071"/>
                    </a:lnTo>
                    <a:lnTo>
                      <a:pt x="601" y="2071"/>
                    </a:lnTo>
                    <a:lnTo>
                      <a:pt x="589" y="2064"/>
                    </a:lnTo>
                    <a:lnTo>
                      <a:pt x="578" y="2051"/>
                    </a:lnTo>
                    <a:lnTo>
                      <a:pt x="573" y="2048"/>
                    </a:lnTo>
                    <a:lnTo>
                      <a:pt x="568" y="2048"/>
                    </a:lnTo>
                    <a:lnTo>
                      <a:pt x="562" y="2050"/>
                    </a:lnTo>
                    <a:lnTo>
                      <a:pt x="539" y="2065"/>
                    </a:lnTo>
                    <a:lnTo>
                      <a:pt x="534" y="2067"/>
                    </a:lnTo>
                    <a:lnTo>
                      <a:pt x="524" y="2065"/>
                    </a:lnTo>
                    <a:lnTo>
                      <a:pt x="521" y="2064"/>
                    </a:lnTo>
                    <a:lnTo>
                      <a:pt x="519" y="2067"/>
                    </a:lnTo>
                    <a:lnTo>
                      <a:pt x="510" y="2077"/>
                    </a:lnTo>
                    <a:lnTo>
                      <a:pt x="503" y="2082"/>
                    </a:lnTo>
                    <a:lnTo>
                      <a:pt x="506" y="2089"/>
                    </a:lnTo>
                    <a:lnTo>
                      <a:pt x="518" y="2098"/>
                    </a:lnTo>
                    <a:lnTo>
                      <a:pt x="532" y="2113"/>
                    </a:lnTo>
                    <a:lnTo>
                      <a:pt x="530" y="2144"/>
                    </a:lnTo>
                    <a:lnTo>
                      <a:pt x="521" y="2161"/>
                    </a:lnTo>
                    <a:lnTo>
                      <a:pt x="520" y="2165"/>
                    </a:lnTo>
                    <a:lnTo>
                      <a:pt x="522" y="2167"/>
                    </a:lnTo>
                    <a:lnTo>
                      <a:pt x="529" y="2169"/>
                    </a:lnTo>
                    <a:lnTo>
                      <a:pt x="548" y="2182"/>
                    </a:lnTo>
                    <a:lnTo>
                      <a:pt x="568" y="2199"/>
                    </a:lnTo>
                    <a:lnTo>
                      <a:pt x="550" y="2203"/>
                    </a:lnTo>
                    <a:lnTo>
                      <a:pt x="554" y="2204"/>
                    </a:lnTo>
                    <a:lnTo>
                      <a:pt x="562" y="2213"/>
                    </a:lnTo>
                    <a:lnTo>
                      <a:pt x="563" y="2217"/>
                    </a:lnTo>
                    <a:lnTo>
                      <a:pt x="567" y="2239"/>
                    </a:lnTo>
                    <a:lnTo>
                      <a:pt x="573" y="2299"/>
                    </a:lnTo>
                    <a:lnTo>
                      <a:pt x="575" y="2308"/>
                    </a:lnTo>
                    <a:lnTo>
                      <a:pt x="578" y="2312"/>
                    </a:lnTo>
                    <a:lnTo>
                      <a:pt x="586" y="2314"/>
                    </a:lnTo>
                    <a:lnTo>
                      <a:pt x="591" y="2318"/>
                    </a:lnTo>
                    <a:lnTo>
                      <a:pt x="593" y="2321"/>
                    </a:lnTo>
                    <a:lnTo>
                      <a:pt x="595" y="2333"/>
                    </a:lnTo>
                    <a:lnTo>
                      <a:pt x="595" y="2334"/>
                    </a:lnTo>
                    <a:lnTo>
                      <a:pt x="610" y="2346"/>
                    </a:lnTo>
                    <a:lnTo>
                      <a:pt x="589" y="2357"/>
                    </a:lnTo>
                    <a:lnTo>
                      <a:pt x="579" y="2357"/>
                    </a:lnTo>
                    <a:lnTo>
                      <a:pt x="568" y="2353"/>
                    </a:lnTo>
                    <a:lnTo>
                      <a:pt x="559" y="2347"/>
                    </a:lnTo>
                    <a:lnTo>
                      <a:pt x="555" y="2338"/>
                    </a:lnTo>
                    <a:lnTo>
                      <a:pt x="550" y="2326"/>
                    </a:lnTo>
                    <a:lnTo>
                      <a:pt x="547" y="2325"/>
                    </a:lnTo>
                    <a:lnTo>
                      <a:pt x="538" y="2314"/>
                    </a:lnTo>
                    <a:lnTo>
                      <a:pt x="526" y="2316"/>
                    </a:lnTo>
                    <a:lnTo>
                      <a:pt x="521" y="2304"/>
                    </a:lnTo>
                    <a:lnTo>
                      <a:pt x="521" y="2297"/>
                    </a:lnTo>
                    <a:lnTo>
                      <a:pt x="519" y="2295"/>
                    </a:lnTo>
                    <a:lnTo>
                      <a:pt x="514" y="2294"/>
                    </a:lnTo>
                    <a:lnTo>
                      <a:pt x="509" y="2286"/>
                    </a:lnTo>
                    <a:lnTo>
                      <a:pt x="509" y="2281"/>
                    </a:lnTo>
                    <a:lnTo>
                      <a:pt x="502" y="2281"/>
                    </a:lnTo>
                    <a:lnTo>
                      <a:pt x="492" y="2278"/>
                    </a:lnTo>
                    <a:lnTo>
                      <a:pt x="485" y="2263"/>
                    </a:lnTo>
                    <a:lnTo>
                      <a:pt x="476" y="2260"/>
                    </a:lnTo>
                    <a:lnTo>
                      <a:pt x="472" y="2256"/>
                    </a:lnTo>
                    <a:lnTo>
                      <a:pt x="466" y="2249"/>
                    </a:lnTo>
                    <a:lnTo>
                      <a:pt x="466" y="2239"/>
                    </a:lnTo>
                    <a:lnTo>
                      <a:pt x="464" y="2232"/>
                    </a:lnTo>
                    <a:lnTo>
                      <a:pt x="465" y="2226"/>
                    </a:lnTo>
                    <a:lnTo>
                      <a:pt x="478" y="2187"/>
                    </a:lnTo>
                    <a:lnTo>
                      <a:pt x="478" y="2186"/>
                    </a:lnTo>
                    <a:lnTo>
                      <a:pt x="480" y="2177"/>
                    </a:lnTo>
                    <a:lnTo>
                      <a:pt x="478" y="2157"/>
                    </a:lnTo>
                    <a:lnTo>
                      <a:pt x="473" y="2155"/>
                    </a:lnTo>
                    <a:lnTo>
                      <a:pt x="458" y="2153"/>
                    </a:lnTo>
                    <a:lnTo>
                      <a:pt x="453" y="2153"/>
                    </a:lnTo>
                    <a:lnTo>
                      <a:pt x="450" y="2154"/>
                    </a:lnTo>
                    <a:lnTo>
                      <a:pt x="441" y="2168"/>
                    </a:lnTo>
                    <a:lnTo>
                      <a:pt x="440" y="2188"/>
                    </a:lnTo>
                    <a:lnTo>
                      <a:pt x="441" y="2209"/>
                    </a:lnTo>
                    <a:lnTo>
                      <a:pt x="438" y="2232"/>
                    </a:lnTo>
                    <a:lnTo>
                      <a:pt x="433" y="2240"/>
                    </a:lnTo>
                    <a:lnTo>
                      <a:pt x="424" y="2253"/>
                    </a:lnTo>
                    <a:lnTo>
                      <a:pt x="420" y="2262"/>
                    </a:lnTo>
                    <a:lnTo>
                      <a:pt x="419" y="2280"/>
                    </a:lnTo>
                    <a:lnTo>
                      <a:pt x="419" y="2281"/>
                    </a:lnTo>
                    <a:lnTo>
                      <a:pt x="434" y="2288"/>
                    </a:lnTo>
                    <a:lnTo>
                      <a:pt x="440" y="2303"/>
                    </a:lnTo>
                    <a:lnTo>
                      <a:pt x="440" y="2324"/>
                    </a:lnTo>
                    <a:lnTo>
                      <a:pt x="442" y="2333"/>
                    </a:lnTo>
                    <a:lnTo>
                      <a:pt x="446" y="2340"/>
                    </a:lnTo>
                    <a:lnTo>
                      <a:pt x="448" y="2353"/>
                    </a:lnTo>
                    <a:lnTo>
                      <a:pt x="448" y="2365"/>
                    </a:lnTo>
                    <a:lnTo>
                      <a:pt x="447" y="2376"/>
                    </a:lnTo>
                    <a:lnTo>
                      <a:pt x="440" y="2398"/>
                    </a:lnTo>
                    <a:lnTo>
                      <a:pt x="432" y="2417"/>
                    </a:lnTo>
                    <a:lnTo>
                      <a:pt x="429" y="2432"/>
                    </a:lnTo>
                    <a:lnTo>
                      <a:pt x="433" y="2448"/>
                    </a:lnTo>
                    <a:lnTo>
                      <a:pt x="442" y="2458"/>
                    </a:lnTo>
                    <a:lnTo>
                      <a:pt x="448" y="2471"/>
                    </a:lnTo>
                    <a:lnTo>
                      <a:pt x="448" y="2479"/>
                    </a:lnTo>
                    <a:lnTo>
                      <a:pt x="450" y="2483"/>
                    </a:lnTo>
                    <a:lnTo>
                      <a:pt x="471" y="2508"/>
                    </a:lnTo>
                    <a:lnTo>
                      <a:pt x="487" y="2541"/>
                    </a:lnTo>
                    <a:lnTo>
                      <a:pt x="497" y="2554"/>
                    </a:lnTo>
                    <a:lnTo>
                      <a:pt x="522" y="2577"/>
                    </a:lnTo>
                    <a:lnTo>
                      <a:pt x="527" y="2581"/>
                    </a:lnTo>
                    <a:lnTo>
                      <a:pt x="533" y="2583"/>
                    </a:lnTo>
                    <a:lnTo>
                      <a:pt x="541" y="2583"/>
                    </a:lnTo>
                    <a:lnTo>
                      <a:pt x="550" y="2581"/>
                    </a:lnTo>
                    <a:lnTo>
                      <a:pt x="562" y="2582"/>
                    </a:lnTo>
                    <a:lnTo>
                      <a:pt x="566" y="2588"/>
                    </a:lnTo>
                    <a:lnTo>
                      <a:pt x="577" y="2584"/>
                    </a:lnTo>
                    <a:lnTo>
                      <a:pt x="593" y="2585"/>
                    </a:lnTo>
                    <a:lnTo>
                      <a:pt x="606" y="2597"/>
                    </a:lnTo>
                    <a:lnTo>
                      <a:pt x="615" y="2613"/>
                    </a:lnTo>
                    <a:lnTo>
                      <a:pt x="629" y="2662"/>
                    </a:lnTo>
                    <a:lnTo>
                      <a:pt x="637" y="2679"/>
                    </a:lnTo>
                    <a:lnTo>
                      <a:pt x="626" y="2702"/>
                    </a:lnTo>
                    <a:lnTo>
                      <a:pt x="634" y="2699"/>
                    </a:lnTo>
                    <a:lnTo>
                      <a:pt x="636" y="2719"/>
                    </a:lnTo>
                    <a:lnTo>
                      <a:pt x="634" y="2725"/>
                    </a:lnTo>
                    <a:lnTo>
                      <a:pt x="628" y="2733"/>
                    </a:lnTo>
                    <a:lnTo>
                      <a:pt x="614" y="2727"/>
                    </a:lnTo>
                    <a:lnTo>
                      <a:pt x="607" y="2748"/>
                    </a:lnTo>
                    <a:lnTo>
                      <a:pt x="601" y="2758"/>
                    </a:lnTo>
                    <a:lnTo>
                      <a:pt x="595" y="2767"/>
                    </a:lnTo>
                    <a:lnTo>
                      <a:pt x="584" y="2776"/>
                    </a:lnTo>
                    <a:lnTo>
                      <a:pt x="571" y="2780"/>
                    </a:lnTo>
                    <a:lnTo>
                      <a:pt x="560" y="2770"/>
                    </a:lnTo>
                    <a:lnTo>
                      <a:pt x="556" y="2765"/>
                    </a:lnTo>
                    <a:lnTo>
                      <a:pt x="554" y="2763"/>
                    </a:lnTo>
                    <a:lnTo>
                      <a:pt x="552" y="2764"/>
                    </a:lnTo>
                    <a:lnTo>
                      <a:pt x="546" y="2769"/>
                    </a:lnTo>
                    <a:lnTo>
                      <a:pt x="541" y="2778"/>
                    </a:lnTo>
                    <a:lnTo>
                      <a:pt x="555" y="2793"/>
                    </a:lnTo>
                    <a:lnTo>
                      <a:pt x="556" y="2805"/>
                    </a:lnTo>
                    <a:lnTo>
                      <a:pt x="549" y="2816"/>
                    </a:lnTo>
                    <a:lnTo>
                      <a:pt x="543" y="2815"/>
                    </a:lnTo>
                    <a:lnTo>
                      <a:pt x="543" y="2820"/>
                    </a:lnTo>
                    <a:lnTo>
                      <a:pt x="547" y="2843"/>
                    </a:lnTo>
                    <a:lnTo>
                      <a:pt x="547" y="2866"/>
                    </a:lnTo>
                    <a:lnTo>
                      <a:pt x="544" y="2889"/>
                    </a:lnTo>
                    <a:lnTo>
                      <a:pt x="544" y="2891"/>
                    </a:lnTo>
                    <a:lnTo>
                      <a:pt x="546" y="2912"/>
                    </a:lnTo>
                    <a:lnTo>
                      <a:pt x="546" y="2917"/>
                    </a:lnTo>
                    <a:lnTo>
                      <a:pt x="547" y="2920"/>
                    </a:lnTo>
                    <a:lnTo>
                      <a:pt x="558" y="2932"/>
                    </a:lnTo>
                    <a:lnTo>
                      <a:pt x="559" y="2944"/>
                    </a:lnTo>
                    <a:lnTo>
                      <a:pt x="561" y="2948"/>
                    </a:lnTo>
                    <a:lnTo>
                      <a:pt x="564" y="2951"/>
                    </a:lnTo>
                    <a:lnTo>
                      <a:pt x="576" y="2958"/>
                    </a:lnTo>
                    <a:lnTo>
                      <a:pt x="608" y="2990"/>
                    </a:lnTo>
                    <a:lnTo>
                      <a:pt x="618" y="3007"/>
                    </a:lnTo>
                    <a:lnTo>
                      <a:pt x="633" y="3046"/>
                    </a:lnTo>
                    <a:lnTo>
                      <a:pt x="638" y="3072"/>
                    </a:lnTo>
                    <a:lnTo>
                      <a:pt x="641" y="3075"/>
                    </a:lnTo>
                    <a:lnTo>
                      <a:pt x="651" y="3078"/>
                    </a:lnTo>
                    <a:lnTo>
                      <a:pt x="658" y="3084"/>
                    </a:lnTo>
                    <a:lnTo>
                      <a:pt x="665" y="3093"/>
                    </a:lnTo>
                    <a:lnTo>
                      <a:pt x="669" y="3100"/>
                    </a:lnTo>
                    <a:lnTo>
                      <a:pt x="672" y="3110"/>
                    </a:lnTo>
                    <a:lnTo>
                      <a:pt x="674" y="3121"/>
                    </a:lnTo>
                    <a:lnTo>
                      <a:pt x="674" y="3132"/>
                    </a:lnTo>
                    <a:lnTo>
                      <a:pt x="673" y="3145"/>
                    </a:lnTo>
                    <a:lnTo>
                      <a:pt x="674" y="3152"/>
                    </a:lnTo>
                    <a:lnTo>
                      <a:pt x="677" y="3159"/>
                    </a:lnTo>
                    <a:lnTo>
                      <a:pt x="689" y="3174"/>
                    </a:lnTo>
                    <a:lnTo>
                      <a:pt x="698" y="3195"/>
                    </a:lnTo>
                    <a:lnTo>
                      <a:pt x="712" y="3206"/>
                    </a:lnTo>
                    <a:lnTo>
                      <a:pt x="715" y="3221"/>
                    </a:lnTo>
                    <a:lnTo>
                      <a:pt x="715" y="3243"/>
                    </a:lnTo>
                    <a:lnTo>
                      <a:pt x="724" y="3271"/>
                    </a:lnTo>
                    <a:lnTo>
                      <a:pt x="730" y="3274"/>
                    </a:lnTo>
                    <a:lnTo>
                      <a:pt x="750" y="3290"/>
                    </a:lnTo>
                    <a:lnTo>
                      <a:pt x="765" y="3295"/>
                    </a:lnTo>
                    <a:lnTo>
                      <a:pt x="776" y="3314"/>
                    </a:lnTo>
                    <a:lnTo>
                      <a:pt x="784" y="3340"/>
                    </a:lnTo>
                    <a:lnTo>
                      <a:pt x="794" y="3357"/>
                    </a:lnTo>
                    <a:lnTo>
                      <a:pt x="802" y="3375"/>
                    </a:lnTo>
                    <a:lnTo>
                      <a:pt x="811" y="3386"/>
                    </a:lnTo>
                    <a:lnTo>
                      <a:pt x="819" y="3394"/>
                    </a:lnTo>
                    <a:lnTo>
                      <a:pt x="843" y="3403"/>
                    </a:lnTo>
                    <a:lnTo>
                      <a:pt x="857" y="3413"/>
                    </a:lnTo>
                    <a:lnTo>
                      <a:pt x="861" y="3423"/>
                    </a:lnTo>
                    <a:lnTo>
                      <a:pt x="865" y="3449"/>
                    </a:lnTo>
                    <a:lnTo>
                      <a:pt x="870" y="3460"/>
                    </a:lnTo>
                    <a:lnTo>
                      <a:pt x="874" y="3476"/>
                    </a:lnTo>
                    <a:lnTo>
                      <a:pt x="859" y="3482"/>
                    </a:lnTo>
                    <a:lnTo>
                      <a:pt x="849" y="3481"/>
                    </a:lnTo>
                    <a:lnTo>
                      <a:pt x="843" y="3491"/>
                    </a:lnTo>
                    <a:lnTo>
                      <a:pt x="840" y="3507"/>
                    </a:lnTo>
                    <a:lnTo>
                      <a:pt x="840" y="3513"/>
                    </a:lnTo>
                    <a:lnTo>
                      <a:pt x="841" y="3519"/>
                    </a:lnTo>
                    <a:lnTo>
                      <a:pt x="848" y="3528"/>
                    </a:lnTo>
                    <a:lnTo>
                      <a:pt x="869" y="3541"/>
                    </a:lnTo>
                    <a:lnTo>
                      <a:pt x="875" y="3547"/>
                    </a:lnTo>
                    <a:lnTo>
                      <a:pt x="882" y="3546"/>
                    </a:lnTo>
                    <a:lnTo>
                      <a:pt x="894" y="3547"/>
                    </a:lnTo>
                    <a:lnTo>
                      <a:pt x="902" y="3550"/>
                    </a:lnTo>
                    <a:lnTo>
                      <a:pt x="907" y="3554"/>
                    </a:lnTo>
                    <a:lnTo>
                      <a:pt x="914" y="3565"/>
                    </a:lnTo>
                    <a:lnTo>
                      <a:pt x="923" y="3570"/>
                    </a:lnTo>
                    <a:lnTo>
                      <a:pt x="927" y="3575"/>
                    </a:lnTo>
                    <a:lnTo>
                      <a:pt x="928" y="3593"/>
                    </a:lnTo>
                    <a:lnTo>
                      <a:pt x="927" y="3612"/>
                    </a:lnTo>
                    <a:lnTo>
                      <a:pt x="922" y="3632"/>
                    </a:lnTo>
                    <a:lnTo>
                      <a:pt x="915" y="3651"/>
                    </a:lnTo>
                    <a:lnTo>
                      <a:pt x="897" y="3681"/>
                    </a:lnTo>
                    <a:lnTo>
                      <a:pt x="894" y="3688"/>
                    </a:lnTo>
                    <a:lnTo>
                      <a:pt x="895" y="3689"/>
                    </a:lnTo>
                    <a:lnTo>
                      <a:pt x="906" y="3705"/>
                    </a:lnTo>
                    <a:lnTo>
                      <a:pt x="910" y="3716"/>
                    </a:lnTo>
                    <a:lnTo>
                      <a:pt x="910" y="3725"/>
                    </a:lnTo>
                    <a:lnTo>
                      <a:pt x="907" y="3737"/>
                    </a:lnTo>
                    <a:lnTo>
                      <a:pt x="897" y="3757"/>
                    </a:lnTo>
                    <a:lnTo>
                      <a:pt x="895" y="3764"/>
                    </a:lnTo>
                    <a:lnTo>
                      <a:pt x="897" y="3769"/>
                    </a:lnTo>
                    <a:lnTo>
                      <a:pt x="900" y="3780"/>
                    </a:lnTo>
                    <a:lnTo>
                      <a:pt x="902" y="3792"/>
                    </a:lnTo>
                    <a:lnTo>
                      <a:pt x="897" y="3808"/>
                    </a:lnTo>
                    <a:lnTo>
                      <a:pt x="883" y="3830"/>
                    </a:lnTo>
                    <a:lnTo>
                      <a:pt x="876" y="3844"/>
                    </a:lnTo>
                    <a:lnTo>
                      <a:pt x="873" y="3849"/>
                    </a:lnTo>
                    <a:lnTo>
                      <a:pt x="873" y="3850"/>
                    </a:lnTo>
                    <a:lnTo>
                      <a:pt x="875" y="3853"/>
                    </a:lnTo>
                    <a:lnTo>
                      <a:pt x="893" y="3863"/>
                    </a:lnTo>
                    <a:lnTo>
                      <a:pt x="904" y="3865"/>
                    </a:lnTo>
                    <a:lnTo>
                      <a:pt x="920" y="3883"/>
                    </a:lnTo>
                    <a:lnTo>
                      <a:pt x="929" y="3902"/>
                    </a:lnTo>
                    <a:lnTo>
                      <a:pt x="934" y="3919"/>
                    </a:lnTo>
                    <a:lnTo>
                      <a:pt x="946" y="3922"/>
                    </a:lnTo>
                    <a:lnTo>
                      <a:pt x="984" y="3921"/>
                    </a:lnTo>
                    <a:lnTo>
                      <a:pt x="1046" y="3928"/>
                    </a:lnTo>
                    <a:lnTo>
                      <a:pt x="1068" y="3934"/>
                    </a:lnTo>
                    <a:lnTo>
                      <a:pt x="1082" y="3943"/>
                    </a:lnTo>
                    <a:lnTo>
                      <a:pt x="1103" y="3941"/>
                    </a:lnTo>
                    <a:lnTo>
                      <a:pt x="1128" y="3955"/>
                    </a:lnTo>
                    <a:lnTo>
                      <a:pt x="1164" y="3982"/>
                    </a:lnTo>
                  </a:path>
                </a:pathLst>
              </a:custGeom>
              <a:solidFill>
                <a:schemeClr val="accent2"/>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39" name="Freeform 300">
                <a:extLst>
                  <a:ext uri="{FF2B5EF4-FFF2-40B4-BE49-F238E27FC236}">
                    <a16:creationId xmlns:a16="http://schemas.microsoft.com/office/drawing/2014/main" id="{608D9E6A-10E4-35E1-D52D-D2D64882C9CA}"/>
                  </a:ext>
                </a:extLst>
              </p:cNvPr>
              <p:cNvSpPr>
                <a:spLocks noChangeArrowheads="1"/>
              </p:cNvSpPr>
              <p:nvPr/>
            </p:nvSpPr>
            <p:spPr bwMode="auto">
              <a:xfrm>
                <a:off x="4717955" y="2934231"/>
                <a:ext cx="604538" cy="705294"/>
              </a:xfrm>
              <a:custGeom>
                <a:avLst/>
                <a:gdLst>
                  <a:gd name="T0" fmla="*/ 601 w 2566"/>
                  <a:gd name="T1" fmla="*/ 0 h 2993"/>
                  <a:gd name="T2" fmla="*/ 507 w 2566"/>
                  <a:gd name="T3" fmla="*/ 463 h 2993"/>
                  <a:gd name="T4" fmla="*/ 452 w 2566"/>
                  <a:gd name="T5" fmla="*/ 468 h 2993"/>
                  <a:gd name="T6" fmla="*/ 426 w 2566"/>
                  <a:gd name="T7" fmla="*/ 439 h 2993"/>
                  <a:gd name="T8" fmla="*/ 405 w 2566"/>
                  <a:gd name="T9" fmla="*/ 401 h 2993"/>
                  <a:gd name="T10" fmla="*/ 374 w 2566"/>
                  <a:gd name="T11" fmla="*/ 407 h 2993"/>
                  <a:gd name="T12" fmla="*/ 336 w 2566"/>
                  <a:gd name="T13" fmla="*/ 386 h 2993"/>
                  <a:gd name="T14" fmla="*/ 275 w 2566"/>
                  <a:gd name="T15" fmla="*/ 403 h 2993"/>
                  <a:gd name="T16" fmla="*/ 269 w 2566"/>
                  <a:gd name="T17" fmla="*/ 432 h 2993"/>
                  <a:gd name="T18" fmla="*/ 259 w 2566"/>
                  <a:gd name="T19" fmla="*/ 454 h 2993"/>
                  <a:gd name="T20" fmla="*/ 281 w 2566"/>
                  <a:gd name="T21" fmla="*/ 507 h 2993"/>
                  <a:gd name="T22" fmla="*/ 268 w 2566"/>
                  <a:gd name="T23" fmla="*/ 533 h 2993"/>
                  <a:gd name="T24" fmla="*/ 262 w 2566"/>
                  <a:gd name="T25" fmla="*/ 577 h 2993"/>
                  <a:gd name="T26" fmla="*/ 269 w 2566"/>
                  <a:gd name="T27" fmla="*/ 645 h 2993"/>
                  <a:gd name="T28" fmla="*/ 265 w 2566"/>
                  <a:gd name="T29" fmla="*/ 731 h 2993"/>
                  <a:gd name="T30" fmla="*/ 275 w 2566"/>
                  <a:gd name="T31" fmla="*/ 786 h 2993"/>
                  <a:gd name="T32" fmla="*/ 276 w 2566"/>
                  <a:gd name="T33" fmla="*/ 842 h 2993"/>
                  <a:gd name="T34" fmla="*/ 260 w 2566"/>
                  <a:gd name="T35" fmla="*/ 880 h 2993"/>
                  <a:gd name="T36" fmla="*/ 243 w 2566"/>
                  <a:gd name="T37" fmla="*/ 883 h 2993"/>
                  <a:gd name="T38" fmla="*/ 251 w 2566"/>
                  <a:gd name="T39" fmla="*/ 905 h 2993"/>
                  <a:gd name="T40" fmla="*/ 240 w 2566"/>
                  <a:gd name="T41" fmla="*/ 935 h 2993"/>
                  <a:gd name="T42" fmla="*/ 247 w 2566"/>
                  <a:gd name="T43" fmla="*/ 1011 h 2993"/>
                  <a:gd name="T44" fmla="*/ 256 w 2566"/>
                  <a:gd name="T45" fmla="*/ 1037 h 2993"/>
                  <a:gd name="T46" fmla="*/ 262 w 2566"/>
                  <a:gd name="T47" fmla="*/ 1061 h 2993"/>
                  <a:gd name="T48" fmla="*/ 299 w 2566"/>
                  <a:gd name="T49" fmla="*/ 1138 h 2993"/>
                  <a:gd name="T50" fmla="*/ 304 w 2566"/>
                  <a:gd name="T51" fmla="*/ 1161 h 2993"/>
                  <a:gd name="T52" fmla="*/ 315 w 2566"/>
                  <a:gd name="T53" fmla="*/ 1188 h 2993"/>
                  <a:gd name="T54" fmla="*/ 318 w 2566"/>
                  <a:gd name="T55" fmla="*/ 1215 h 2993"/>
                  <a:gd name="T56" fmla="*/ 336 w 2566"/>
                  <a:gd name="T57" fmla="*/ 1233 h 2993"/>
                  <a:gd name="T58" fmla="*/ 386 w 2566"/>
                  <a:gd name="T59" fmla="*/ 1284 h 2993"/>
                  <a:gd name="T60" fmla="*/ 401 w 2566"/>
                  <a:gd name="T61" fmla="*/ 1319 h 2993"/>
                  <a:gd name="T62" fmla="*/ 363 w 2566"/>
                  <a:gd name="T63" fmla="*/ 1349 h 2993"/>
                  <a:gd name="T64" fmla="*/ 291 w 2566"/>
                  <a:gd name="T65" fmla="*/ 1391 h 2993"/>
                  <a:gd name="T66" fmla="*/ 268 w 2566"/>
                  <a:gd name="T67" fmla="*/ 1404 h 2993"/>
                  <a:gd name="T68" fmla="*/ 239 w 2566"/>
                  <a:gd name="T69" fmla="*/ 1449 h 2993"/>
                  <a:gd name="T70" fmla="*/ 213 w 2566"/>
                  <a:gd name="T71" fmla="*/ 1469 h 2993"/>
                  <a:gd name="T72" fmla="*/ 223 w 2566"/>
                  <a:gd name="T73" fmla="*/ 1488 h 2993"/>
                  <a:gd name="T74" fmla="*/ 211 w 2566"/>
                  <a:gd name="T75" fmla="*/ 1509 h 2993"/>
                  <a:gd name="T76" fmla="*/ 215 w 2566"/>
                  <a:gd name="T77" fmla="*/ 1544 h 2993"/>
                  <a:gd name="T78" fmla="*/ 210 w 2566"/>
                  <a:gd name="T79" fmla="*/ 1565 h 2993"/>
                  <a:gd name="T80" fmla="*/ 198 w 2566"/>
                  <a:gd name="T81" fmla="*/ 1598 h 2993"/>
                  <a:gd name="T82" fmla="*/ 187 w 2566"/>
                  <a:gd name="T83" fmla="*/ 1632 h 2993"/>
                  <a:gd name="T84" fmla="*/ 180 w 2566"/>
                  <a:gd name="T85" fmla="*/ 1660 h 2993"/>
                  <a:gd name="T86" fmla="*/ 156 w 2566"/>
                  <a:gd name="T87" fmla="*/ 1687 h 2993"/>
                  <a:gd name="T88" fmla="*/ 112 w 2566"/>
                  <a:gd name="T89" fmla="*/ 1725 h 2993"/>
                  <a:gd name="T90" fmla="*/ 104 w 2566"/>
                  <a:gd name="T91" fmla="*/ 1741 h 2993"/>
                  <a:gd name="T92" fmla="*/ 90 w 2566"/>
                  <a:gd name="T93" fmla="*/ 1764 h 2993"/>
                  <a:gd name="T94" fmla="*/ 103 w 2566"/>
                  <a:gd name="T95" fmla="*/ 1791 h 2993"/>
                  <a:gd name="T96" fmla="*/ 89 w 2566"/>
                  <a:gd name="T97" fmla="*/ 1864 h 2993"/>
                  <a:gd name="T98" fmla="*/ 106 w 2566"/>
                  <a:gd name="T99" fmla="*/ 1897 h 2993"/>
                  <a:gd name="T100" fmla="*/ 171 w 2566"/>
                  <a:gd name="T101" fmla="*/ 1940 h 2993"/>
                  <a:gd name="T102" fmla="*/ 171 w 2566"/>
                  <a:gd name="T103" fmla="*/ 1996 h 2993"/>
                  <a:gd name="T104" fmla="*/ 142 w 2566"/>
                  <a:gd name="T105" fmla="*/ 2027 h 2993"/>
                  <a:gd name="T106" fmla="*/ 136 w 2566"/>
                  <a:gd name="T107" fmla="*/ 2044 h 2993"/>
                  <a:gd name="T108" fmla="*/ 102 w 2566"/>
                  <a:gd name="T109" fmla="*/ 2069 h 2993"/>
                  <a:gd name="T110" fmla="*/ 44 w 2566"/>
                  <a:gd name="T111" fmla="*/ 2077 h 2993"/>
                  <a:gd name="T112" fmla="*/ 28 w 2566"/>
                  <a:gd name="T113" fmla="*/ 2099 h 2993"/>
                  <a:gd name="T114" fmla="*/ 11 w 2566"/>
                  <a:gd name="T115" fmla="*/ 2125 h 2993"/>
                  <a:gd name="T116" fmla="*/ 331 w 2566"/>
                  <a:gd name="T117" fmla="*/ 2331 h 2993"/>
                  <a:gd name="T118" fmla="*/ 1495 w 2566"/>
                  <a:gd name="T119" fmla="*/ 2912 h 2993"/>
                  <a:gd name="T120" fmla="*/ 2565 w 2566"/>
                  <a:gd name="T121" fmla="*/ 207 h 29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66" h="2993">
                    <a:moveTo>
                      <a:pt x="1892" y="146"/>
                    </a:moveTo>
                    <a:lnTo>
                      <a:pt x="1087" y="60"/>
                    </a:lnTo>
                    <a:lnTo>
                      <a:pt x="601" y="0"/>
                    </a:lnTo>
                    <a:lnTo>
                      <a:pt x="549" y="389"/>
                    </a:lnTo>
                    <a:lnTo>
                      <a:pt x="530" y="408"/>
                    </a:lnTo>
                    <a:lnTo>
                      <a:pt x="507" y="463"/>
                    </a:lnTo>
                    <a:lnTo>
                      <a:pt x="486" y="470"/>
                    </a:lnTo>
                    <a:lnTo>
                      <a:pt x="466" y="471"/>
                    </a:lnTo>
                    <a:lnTo>
                      <a:pt x="452" y="468"/>
                    </a:lnTo>
                    <a:lnTo>
                      <a:pt x="441" y="461"/>
                    </a:lnTo>
                    <a:lnTo>
                      <a:pt x="434" y="454"/>
                    </a:lnTo>
                    <a:lnTo>
                      <a:pt x="426" y="439"/>
                    </a:lnTo>
                    <a:lnTo>
                      <a:pt x="417" y="412"/>
                    </a:lnTo>
                    <a:lnTo>
                      <a:pt x="409" y="402"/>
                    </a:lnTo>
                    <a:lnTo>
                      <a:pt x="405" y="401"/>
                    </a:lnTo>
                    <a:lnTo>
                      <a:pt x="400" y="402"/>
                    </a:lnTo>
                    <a:lnTo>
                      <a:pt x="384" y="408"/>
                    </a:lnTo>
                    <a:lnTo>
                      <a:pt x="374" y="407"/>
                    </a:lnTo>
                    <a:lnTo>
                      <a:pt x="365" y="402"/>
                    </a:lnTo>
                    <a:lnTo>
                      <a:pt x="357" y="395"/>
                    </a:lnTo>
                    <a:lnTo>
                      <a:pt x="336" y="386"/>
                    </a:lnTo>
                    <a:lnTo>
                      <a:pt x="304" y="390"/>
                    </a:lnTo>
                    <a:lnTo>
                      <a:pt x="291" y="396"/>
                    </a:lnTo>
                    <a:lnTo>
                      <a:pt x="275" y="403"/>
                    </a:lnTo>
                    <a:lnTo>
                      <a:pt x="272" y="406"/>
                    </a:lnTo>
                    <a:lnTo>
                      <a:pt x="271" y="413"/>
                    </a:lnTo>
                    <a:lnTo>
                      <a:pt x="269" y="432"/>
                    </a:lnTo>
                    <a:lnTo>
                      <a:pt x="265" y="440"/>
                    </a:lnTo>
                    <a:lnTo>
                      <a:pt x="260" y="444"/>
                    </a:lnTo>
                    <a:lnTo>
                      <a:pt x="259" y="454"/>
                    </a:lnTo>
                    <a:lnTo>
                      <a:pt x="261" y="466"/>
                    </a:lnTo>
                    <a:lnTo>
                      <a:pt x="265" y="476"/>
                    </a:lnTo>
                    <a:lnTo>
                      <a:pt x="281" y="507"/>
                    </a:lnTo>
                    <a:lnTo>
                      <a:pt x="280" y="515"/>
                    </a:lnTo>
                    <a:lnTo>
                      <a:pt x="277" y="522"/>
                    </a:lnTo>
                    <a:lnTo>
                      <a:pt x="268" y="533"/>
                    </a:lnTo>
                    <a:lnTo>
                      <a:pt x="266" y="539"/>
                    </a:lnTo>
                    <a:lnTo>
                      <a:pt x="262" y="564"/>
                    </a:lnTo>
                    <a:lnTo>
                      <a:pt x="262" y="577"/>
                    </a:lnTo>
                    <a:lnTo>
                      <a:pt x="262" y="586"/>
                    </a:lnTo>
                    <a:lnTo>
                      <a:pt x="274" y="634"/>
                    </a:lnTo>
                    <a:lnTo>
                      <a:pt x="269" y="645"/>
                    </a:lnTo>
                    <a:lnTo>
                      <a:pt x="268" y="668"/>
                    </a:lnTo>
                    <a:lnTo>
                      <a:pt x="257" y="689"/>
                    </a:lnTo>
                    <a:lnTo>
                      <a:pt x="265" y="731"/>
                    </a:lnTo>
                    <a:lnTo>
                      <a:pt x="274" y="757"/>
                    </a:lnTo>
                    <a:lnTo>
                      <a:pt x="277" y="772"/>
                    </a:lnTo>
                    <a:lnTo>
                      <a:pt x="275" y="786"/>
                    </a:lnTo>
                    <a:lnTo>
                      <a:pt x="274" y="798"/>
                    </a:lnTo>
                    <a:lnTo>
                      <a:pt x="276" y="821"/>
                    </a:lnTo>
                    <a:lnTo>
                      <a:pt x="276" y="842"/>
                    </a:lnTo>
                    <a:lnTo>
                      <a:pt x="274" y="854"/>
                    </a:lnTo>
                    <a:lnTo>
                      <a:pt x="267" y="876"/>
                    </a:lnTo>
                    <a:lnTo>
                      <a:pt x="260" y="880"/>
                    </a:lnTo>
                    <a:lnTo>
                      <a:pt x="255" y="882"/>
                    </a:lnTo>
                    <a:lnTo>
                      <a:pt x="247" y="883"/>
                    </a:lnTo>
                    <a:lnTo>
                      <a:pt x="243" y="883"/>
                    </a:lnTo>
                    <a:lnTo>
                      <a:pt x="243" y="883"/>
                    </a:lnTo>
                    <a:lnTo>
                      <a:pt x="250" y="896"/>
                    </a:lnTo>
                    <a:lnTo>
                      <a:pt x="251" y="905"/>
                    </a:lnTo>
                    <a:lnTo>
                      <a:pt x="246" y="914"/>
                    </a:lnTo>
                    <a:lnTo>
                      <a:pt x="238" y="922"/>
                    </a:lnTo>
                    <a:lnTo>
                      <a:pt x="240" y="935"/>
                    </a:lnTo>
                    <a:lnTo>
                      <a:pt x="236" y="1002"/>
                    </a:lnTo>
                    <a:lnTo>
                      <a:pt x="236" y="1004"/>
                    </a:lnTo>
                    <a:lnTo>
                      <a:pt x="247" y="1011"/>
                    </a:lnTo>
                    <a:lnTo>
                      <a:pt x="252" y="1020"/>
                    </a:lnTo>
                    <a:lnTo>
                      <a:pt x="255" y="1030"/>
                    </a:lnTo>
                    <a:lnTo>
                      <a:pt x="256" y="1037"/>
                    </a:lnTo>
                    <a:lnTo>
                      <a:pt x="255" y="1051"/>
                    </a:lnTo>
                    <a:lnTo>
                      <a:pt x="257" y="1057"/>
                    </a:lnTo>
                    <a:lnTo>
                      <a:pt x="262" y="1061"/>
                    </a:lnTo>
                    <a:lnTo>
                      <a:pt x="276" y="1065"/>
                    </a:lnTo>
                    <a:lnTo>
                      <a:pt x="299" y="1134"/>
                    </a:lnTo>
                    <a:lnTo>
                      <a:pt x="299" y="1138"/>
                    </a:lnTo>
                    <a:lnTo>
                      <a:pt x="297" y="1151"/>
                    </a:lnTo>
                    <a:lnTo>
                      <a:pt x="300" y="1157"/>
                    </a:lnTo>
                    <a:lnTo>
                      <a:pt x="304" y="1161"/>
                    </a:lnTo>
                    <a:lnTo>
                      <a:pt x="309" y="1169"/>
                    </a:lnTo>
                    <a:lnTo>
                      <a:pt x="310" y="1179"/>
                    </a:lnTo>
                    <a:lnTo>
                      <a:pt x="315" y="1188"/>
                    </a:lnTo>
                    <a:lnTo>
                      <a:pt x="308" y="1207"/>
                    </a:lnTo>
                    <a:lnTo>
                      <a:pt x="309" y="1213"/>
                    </a:lnTo>
                    <a:lnTo>
                      <a:pt x="318" y="1215"/>
                    </a:lnTo>
                    <a:lnTo>
                      <a:pt x="322" y="1218"/>
                    </a:lnTo>
                    <a:lnTo>
                      <a:pt x="327" y="1225"/>
                    </a:lnTo>
                    <a:lnTo>
                      <a:pt x="336" y="1233"/>
                    </a:lnTo>
                    <a:lnTo>
                      <a:pt x="342" y="1242"/>
                    </a:lnTo>
                    <a:lnTo>
                      <a:pt x="382" y="1277"/>
                    </a:lnTo>
                    <a:lnTo>
                      <a:pt x="386" y="1284"/>
                    </a:lnTo>
                    <a:lnTo>
                      <a:pt x="400" y="1296"/>
                    </a:lnTo>
                    <a:lnTo>
                      <a:pt x="399" y="1307"/>
                    </a:lnTo>
                    <a:lnTo>
                      <a:pt x="401" y="1319"/>
                    </a:lnTo>
                    <a:lnTo>
                      <a:pt x="392" y="1330"/>
                    </a:lnTo>
                    <a:lnTo>
                      <a:pt x="378" y="1338"/>
                    </a:lnTo>
                    <a:lnTo>
                      <a:pt x="363" y="1349"/>
                    </a:lnTo>
                    <a:lnTo>
                      <a:pt x="347" y="1365"/>
                    </a:lnTo>
                    <a:lnTo>
                      <a:pt x="338" y="1367"/>
                    </a:lnTo>
                    <a:lnTo>
                      <a:pt x="291" y="1391"/>
                    </a:lnTo>
                    <a:lnTo>
                      <a:pt x="278" y="1393"/>
                    </a:lnTo>
                    <a:lnTo>
                      <a:pt x="273" y="1397"/>
                    </a:lnTo>
                    <a:lnTo>
                      <a:pt x="268" y="1404"/>
                    </a:lnTo>
                    <a:lnTo>
                      <a:pt x="262" y="1426"/>
                    </a:lnTo>
                    <a:lnTo>
                      <a:pt x="256" y="1435"/>
                    </a:lnTo>
                    <a:lnTo>
                      <a:pt x="239" y="1449"/>
                    </a:lnTo>
                    <a:lnTo>
                      <a:pt x="220" y="1459"/>
                    </a:lnTo>
                    <a:lnTo>
                      <a:pt x="216" y="1462"/>
                    </a:lnTo>
                    <a:lnTo>
                      <a:pt x="213" y="1469"/>
                    </a:lnTo>
                    <a:lnTo>
                      <a:pt x="214" y="1472"/>
                    </a:lnTo>
                    <a:lnTo>
                      <a:pt x="216" y="1477"/>
                    </a:lnTo>
                    <a:lnTo>
                      <a:pt x="223" y="1488"/>
                    </a:lnTo>
                    <a:lnTo>
                      <a:pt x="223" y="1498"/>
                    </a:lnTo>
                    <a:lnTo>
                      <a:pt x="216" y="1506"/>
                    </a:lnTo>
                    <a:lnTo>
                      <a:pt x="211" y="1509"/>
                    </a:lnTo>
                    <a:lnTo>
                      <a:pt x="211" y="1512"/>
                    </a:lnTo>
                    <a:lnTo>
                      <a:pt x="209" y="1534"/>
                    </a:lnTo>
                    <a:lnTo>
                      <a:pt x="215" y="1544"/>
                    </a:lnTo>
                    <a:lnTo>
                      <a:pt x="212" y="1561"/>
                    </a:lnTo>
                    <a:lnTo>
                      <a:pt x="209" y="1564"/>
                    </a:lnTo>
                    <a:lnTo>
                      <a:pt x="210" y="1565"/>
                    </a:lnTo>
                    <a:lnTo>
                      <a:pt x="214" y="1577"/>
                    </a:lnTo>
                    <a:lnTo>
                      <a:pt x="207" y="1589"/>
                    </a:lnTo>
                    <a:lnTo>
                      <a:pt x="198" y="1598"/>
                    </a:lnTo>
                    <a:lnTo>
                      <a:pt x="195" y="1608"/>
                    </a:lnTo>
                    <a:lnTo>
                      <a:pt x="192" y="1626"/>
                    </a:lnTo>
                    <a:lnTo>
                      <a:pt x="187" y="1632"/>
                    </a:lnTo>
                    <a:lnTo>
                      <a:pt x="186" y="1635"/>
                    </a:lnTo>
                    <a:lnTo>
                      <a:pt x="187" y="1646"/>
                    </a:lnTo>
                    <a:lnTo>
                      <a:pt x="180" y="1660"/>
                    </a:lnTo>
                    <a:lnTo>
                      <a:pt x="174" y="1666"/>
                    </a:lnTo>
                    <a:lnTo>
                      <a:pt x="161" y="1677"/>
                    </a:lnTo>
                    <a:lnTo>
                      <a:pt x="156" y="1687"/>
                    </a:lnTo>
                    <a:lnTo>
                      <a:pt x="134" y="1718"/>
                    </a:lnTo>
                    <a:lnTo>
                      <a:pt x="123" y="1723"/>
                    </a:lnTo>
                    <a:lnTo>
                      <a:pt x="112" y="1725"/>
                    </a:lnTo>
                    <a:lnTo>
                      <a:pt x="97" y="1724"/>
                    </a:lnTo>
                    <a:lnTo>
                      <a:pt x="101" y="1731"/>
                    </a:lnTo>
                    <a:lnTo>
                      <a:pt x="104" y="1741"/>
                    </a:lnTo>
                    <a:lnTo>
                      <a:pt x="98" y="1751"/>
                    </a:lnTo>
                    <a:lnTo>
                      <a:pt x="94" y="1754"/>
                    </a:lnTo>
                    <a:lnTo>
                      <a:pt x="90" y="1764"/>
                    </a:lnTo>
                    <a:lnTo>
                      <a:pt x="90" y="1767"/>
                    </a:lnTo>
                    <a:lnTo>
                      <a:pt x="101" y="1784"/>
                    </a:lnTo>
                    <a:lnTo>
                      <a:pt x="103" y="1791"/>
                    </a:lnTo>
                    <a:lnTo>
                      <a:pt x="103" y="1823"/>
                    </a:lnTo>
                    <a:lnTo>
                      <a:pt x="98" y="1845"/>
                    </a:lnTo>
                    <a:lnTo>
                      <a:pt x="89" y="1864"/>
                    </a:lnTo>
                    <a:lnTo>
                      <a:pt x="86" y="1876"/>
                    </a:lnTo>
                    <a:lnTo>
                      <a:pt x="94" y="1891"/>
                    </a:lnTo>
                    <a:lnTo>
                      <a:pt x="106" y="1897"/>
                    </a:lnTo>
                    <a:lnTo>
                      <a:pt x="145" y="1906"/>
                    </a:lnTo>
                    <a:lnTo>
                      <a:pt x="161" y="1919"/>
                    </a:lnTo>
                    <a:lnTo>
                      <a:pt x="171" y="1940"/>
                    </a:lnTo>
                    <a:lnTo>
                      <a:pt x="172" y="1948"/>
                    </a:lnTo>
                    <a:lnTo>
                      <a:pt x="168" y="1964"/>
                    </a:lnTo>
                    <a:lnTo>
                      <a:pt x="171" y="1996"/>
                    </a:lnTo>
                    <a:lnTo>
                      <a:pt x="166" y="2011"/>
                    </a:lnTo>
                    <a:lnTo>
                      <a:pt x="158" y="2019"/>
                    </a:lnTo>
                    <a:lnTo>
                      <a:pt x="142" y="2027"/>
                    </a:lnTo>
                    <a:lnTo>
                      <a:pt x="138" y="2030"/>
                    </a:lnTo>
                    <a:lnTo>
                      <a:pt x="136" y="2037"/>
                    </a:lnTo>
                    <a:lnTo>
                      <a:pt x="136" y="2044"/>
                    </a:lnTo>
                    <a:lnTo>
                      <a:pt x="133" y="2057"/>
                    </a:lnTo>
                    <a:lnTo>
                      <a:pt x="126" y="2067"/>
                    </a:lnTo>
                    <a:lnTo>
                      <a:pt x="102" y="2069"/>
                    </a:lnTo>
                    <a:lnTo>
                      <a:pt x="62" y="2055"/>
                    </a:lnTo>
                    <a:lnTo>
                      <a:pt x="50" y="2061"/>
                    </a:lnTo>
                    <a:lnTo>
                      <a:pt x="44" y="2077"/>
                    </a:lnTo>
                    <a:lnTo>
                      <a:pt x="39" y="2085"/>
                    </a:lnTo>
                    <a:lnTo>
                      <a:pt x="33" y="2094"/>
                    </a:lnTo>
                    <a:lnTo>
                      <a:pt x="28" y="2099"/>
                    </a:lnTo>
                    <a:lnTo>
                      <a:pt x="15" y="2108"/>
                    </a:lnTo>
                    <a:lnTo>
                      <a:pt x="9" y="2116"/>
                    </a:lnTo>
                    <a:lnTo>
                      <a:pt x="11" y="2125"/>
                    </a:lnTo>
                    <a:lnTo>
                      <a:pt x="9" y="2137"/>
                    </a:lnTo>
                    <a:lnTo>
                      <a:pt x="0" y="2158"/>
                    </a:lnTo>
                    <a:lnTo>
                      <a:pt x="331" y="2331"/>
                    </a:lnTo>
                    <a:lnTo>
                      <a:pt x="658" y="2498"/>
                    </a:lnTo>
                    <a:lnTo>
                      <a:pt x="986" y="2662"/>
                    </a:lnTo>
                    <a:lnTo>
                      <a:pt x="1495" y="2912"/>
                    </a:lnTo>
                    <a:lnTo>
                      <a:pt x="1518" y="2918"/>
                    </a:lnTo>
                    <a:lnTo>
                      <a:pt x="2337" y="2992"/>
                    </a:lnTo>
                    <a:lnTo>
                      <a:pt x="2565" y="207"/>
                    </a:lnTo>
                    <a:lnTo>
                      <a:pt x="1892" y="146"/>
                    </a:lnTo>
                  </a:path>
                </a:pathLst>
              </a:custGeom>
              <a:solidFill>
                <a:schemeClr val="accent2"/>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40" name="Freeform 301">
                <a:extLst>
                  <a:ext uri="{FF2B5EF4-FFF2-40B4-BE49-F238E27FC236}">
                    <a16:creationId xmlns:a16="http://schemas.microsoft.com/office/drawing/2014/main" id="{D29E7CDB-00D6-C358-1C01-D57AE8B55DB9}"/>
                  </a:ext>
                </a:extLst>
              </p:cNvPr>
              <p:cNvSpPr>
                <a:spLocks noChangeArrowheads="1"/>
              </p:cNvSpPr>
              <p:nvPr/>
            </p:nvSpPr>
            <p:spPr bwMode="auto">
              <a:xfrm>
                <a:off x="6683221" y="3034987"/>
                <a:ext cx="468465" cy="428992"/>
              </a:xfrm>
              <a:custGeom>
                <a:avLst/>
                <a:gdLst>
                  <a:gd name="T0" fmla="*/ 1524 w 1989"/>
                  <a:gd name="T1" fmla="*/ 1661 h 1820"/>
                  <a:gd name="T2" fmla="*/ 1511 w 1989"/>
                  <a:gd name="T3" fmla="*/ 1616 h 1820"/>
                  <a:gd name="T4" fmla="*/ 1501 w 1989"/>
                  <a:gd name="T5" fmla="*/ 1559 h 1820"/>
                  <a:gd name="T6" fmla="*/ 1480 w 1989"/>
                  <a:gd name="T7" fmla="*/ 1503 h 1820"/>
                  <a:gd name="T8" fmla="*/ 1464 w 1989"/>
                  <a:gd name="T9" fmla="*/ 1462 h 1820"/>
                  <a:gd name="T10" fmla="*/ 1485 w 1989"/>
                  <a:gd name="T11" fmla="*/ 1451 h 1820"/>
                  <a:gd name="T12" fmla="*/ 1449 w 1989"/>
                  <a:gd name="T13" fmla="*/ 1421 h 1820"/>
                  <a:gd name="T14" fmla="*/ 1486 w 1989"/>
                  <a:gd name="T15" fmla="*/ 1369 h 1820"/>
                  <a:gd name="T16" fmla="*/ 1517 w 1989"/>
                  <a:gd name="T17" fmla="*/ 1351 h 1820"/>
                  <a:gd name="T18" fmla="*/ 1506 w 1989"/>
                  <a:gd name="T19" fmla="*/ 1311 h 1820"/>
                  <a:gd name="T20" fmla="*/ 1496 w 1989"/>
                  <a:gd name="T21" fmla="*/ 1273 h 1820"/>
                  <a:gd name="T22" fmla="*/ 1546 w 1989"/>
                  <a:gd name="T23" fmla="*/ 1229 h 1820"/>
                  <a:gd name="T24" fmla="*/ 1577 w 1989"/>
                  <a:gd name="T25" fmla="*/ 1217 h 1820"/>
                  <a:gd name="T26" fmla="*/ 1549 w 1989"/>
                  <a:gd name="T27" fmla="*/ 1163 h 1820"/>
                  <a:gd name="T28" fmla="*/ 1602 w 1989"/>
                  <a:gd name="T29" fmla="*/ 1097 h 1820"/>
                  <a:gd name="T30" fmla="*/ 1620 w 1989"/>
                  <a:gd name="T31" fmla="*/ 1086 h 1820"/>
                  <a:gd name="T32" fmla="*/ 1613 w 1989"/>
                  <a:gd name="T33" fmla="*/ 1056 h 1820"/>
                  <a:gd name="T34" fmla="*/ 1650 w 1989"/>
                  <a:gd name="T35" fmla="*/ 1050 h 1820"/>
                  <a:gd name="T36" fmla="*/ 1682 w 1989"/>
                  <a:gd name="T37" fmla="*/ 1013 h 1820"/>
                  <a:gd name="T38" fmla="*/ 1672 w 1989"/>
                  <a:gd name="T39" fmla="*/ 900 h 1820"/>
                  <a:gd name="T40" fmla="*/ 1706 w 1989"/>
                  <a:gd name="T41" fmla="*/ 866 h 1820"/>
                  <a:gd name="T42" fmla="*/ 1720 w 1989"/>
                  <a:gd name="T43" fmla="*/ 852 h 1820"/>
                  <a:gd name="T44" fmla="*/ 1764 w 1989"/>
                  <a:gd name="T45" fmla="*/ 797 h 1820"/>
                  <a:gd name="T46" fmla="*/ 1774 w 1989"/>
                  <a:gd name="T47" fmla="*/ 740 h 1820"/>
                  <a:gd name="T48" fmla="*/ 1795 w 1989"/>
                  <a:gd name="T49" fmla="*/ 712 h 1820"/>
                  <a:gd name="T50" fmla="*/ 1815 w 1989"/>
                  <a:gd name="T51" fmla="*/ 684 h 1820"/>
                  <a:gd name="T52" fmla="*/ 1849 w 1989"/>
                  <a:gd name="T53" fmla="*/ 660 h 1820"/>
                  <a:gd name="T54" fmla="*/ 1848 w 1989"/>
                  <a:gd name="T55" fmla="*/ 617 h 1820"/>
                  <a:gd name="T56" fmla="*/ 1834 w 1989"/>
                  <a:gd name="T57" fmla="*/ 543 h 1820"/>
                  <a:gd name="T58" fmla="*/ 1868 w 1989"/>
                  <a:gd name="T59" fmla="*/ 500 h 1820"/>
                  <a:gd name="T60" fmla="*/ 1876 w 1989"/>
                  <a:gd name="T61" fmla="*/ 461 h 1820"/>
                  <a:gd name="T62" fmla="*/ 1892 w 1989"/>
                  <a:gd name="T63" fmla="*/ 434 h 1820"/>
                  <a:gd name="T64" fmla="*/ 1904 w 1989"/>
                  <a:gd name="T65" fmla="*/ 404 h 1820"/>
                  <a:gd name="T66" fmla="*/ 1883 w 1989"/>
                  <a:gd name="T67" fmla="*/ 364 h 1820"/>
                  <a:gd name="T68" fmla="*/ 1969 w 1989"/>
                  <a:gd name="T69" fmla="*/ 300 h 1820"/>
                  <a:gd name="T70" fmla="*/ 1956 w 1989"/>
                  <a:gd name="T71" fmla="*/ 261 h 1820"/>
                  <a:gd name="T72" fmla="*/ 1984 w 1989"/>
                  <a:gd name="T73" fmla="*/ 251 h 1820"/>
                  <a:gd name="T74" fmla="*/ 1702 w 1989"/>
                  <a:gd name="T75" fmla="*/ 259 h 1820"/>
                  <a:gd name="T76" fmla="*/ 1716 w 1989"/>
                  <a:gd name="T77" fmla="*/ 204 h 1820"/>
                  <a:gd name="T78" fmla="*/ 1750 w 1989"/>
                  <a:gd name="T79" fmla="*/ 166 h 1820"/>
                  <a:gd name="T80" fmla="*/ 1763 w 1989"/>
                  <a:gd name="T81" fmla="*/ 141 h 1820"/>
                  <a:gd name="T82" fmla="*/ 1791 w 1989"/>
                  <a:gd name="T83" fmla="*/ 108 h 1820"/>
                  <a:gd name="T84" fmla="*/ 1809 w 1989"/>
                  <a:gd name="T85" fmla="*/ 70 h 1820"/>
                  <a:gd name="T86" fmla="*/ 1788 w 1989"/>
                  <a:gd name="T87" fmla="*/ 38 h 1820"/>
                  <a:gd name="T88" fmla="*/ 1769 w 1989"/>
                  <a:gd name="T89" fmla="*/ 0 h 1820"/>
                  <a:gd name="T90" fmla="*/ 0 w 1989"/>
                  <a:gd name="T91" fmla="*/ 121 h 1820"/>
                  <a:gd name="T92" fmla="*/ 133 w 1989"/>
                  <a:gd name="T93" fmla="*/ 1528 h 1820"/>
                  <a:gd name="T94" fmla="*/ 166 w 1989"/>
                  <a:gd name="T95" fmla="*/ 1539 h 1820"/>
                  <a:gd name="T96" fmla="*/ 181 w 1989"/>
                  <a:gd name="T97" fmla="*/ 1546 h 1820"/>
                  <a:gd name="T98" fmla="*/ 220 w 1989"/>
                  <a:gd name="T99" fmla="*/ 1543 h 1820"/>
                  <a:gd name="T100" fmla="*/ 259 w 1989"/>
                  <a:gd name="T101" fmla="*/ 1543 h 1820"/>
                  <a:gd name="T102" fmla="*/ 306 w 1989"/>
                  <a:gd name="T103" fmla="*/ 1553 h 1820"/>
                  <a:gd name="T104" fmla="*/ 1501 w 1989"/>
                  <a:gd name="T105" fmla="*/ 1739 h 18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89" h="1820">
                    <a:moveTo>
                      <a:pt x="1514" y="1676"/>
                    </a:moveTo>
                    <a:lnTo>
                      <a:pt x="1525" y="1672"/>
                    </a:lnTo>
                    <a:lnTo>
                      <a:pt x="1525" y="1667"/>
                    </a:lnTo>
                    <a:lnTo>
                      <a:pt x="1524" y="1661"/>
                    </a:lnTo>
                    <a:lnTo>
                      <a:pt x="1518" y="1644"/>
                    </a:lnTo>
                    <a:lnTo>
                      <a:pt x="1516" y="1620"/>
                    </a:lnTo>
                    <a:lnTo>
                      <a:pt x="1515" y="1618"/>
                    </a:lnTo>
                    <a:lnTo>
                      <a:pt x="1511" y="1616"/>
                    </a:lnTo>
                    <a:lnTo>
                      <a:pt x="1493" y="1612"/>
                    </a:lnTo>
                    <a:lnTo>
                      <a:pt x="1482" y="1596"/>
                    </a:lnTo>
                    <a:lnTo>
                      <a:pt x="1487" y="1581"/>
                    </a:lnTo>
                    <a:lnTo>
                      <a:pt x="1501" y="1559"/>
                    </a:lnTo>
                    <a:lnTo>
                      <a:pt x="1502" y="1551"/>
                    </a:lnTo>
                    <a:lnTo>
                      <a:pt x="1502" y="1538"/>
                    </a:lnTo>
                    <a:lnTo>
                      <a:pt x="1499" y="1519"/>
                    </a:lnTo>
                    <a:lnTo>
                      <a:pt x="1480" y="1503"/>
                    </a:lnTo>
                    <a:lnTo>
                      <a:pt x="1462" y="1496"/>
                    </a:lnTo>
                    <a:lnTo>
                      <a:pt x="1454" y="1485"/>
                    </a:lnTo>
                    <a:lnTo>
                      <a:pt x="1449" y="1471"/>
                    </a:lnTo>
                    <a:lnTo>
                      <a:pt x="1464" y="1462"/>
                    </a:lnTo>
                    <a:lnTo>
                      <a:pt x="1474" y="1462"/>
                    </a:lnTo>
                    <a:lnTo>
                      <a:pt x="1480" y="1460"/>
                    </a:lnTo>
                    <a:lnTo>
                      <a:pt x="1484" y="1457"/>
                    </a:lnTo>
                    <a:lnTo>
                      <a:pt x="1485" y="1451"/>
                    </a:lnTo>
                    <a:lnTo>
                      <a:pt x="1484" y="1443"/>
                    </a:lnTo>
                    <a:lnTo>
                      <a:pt x="1480" y="1440"/>
                    </a:lnTo>
                    <a:lnTo>
                      <a:pt x="1461" y="1432"/>
                    </a:lnTo>
                    <a:lnTo>
                      <a:pt x="1449" y="1421"/>
                    </a:lnTo>
                    <a:lnTo>
                      <a:pt x="1451" y="1409"/>
                    </a:lnTo>
                    <a:lnTo>
                      <a:pt x="1465" y="1398"/>
                    </a:lnTo>
                    <a:lnTo>
                      <a:pt x="1483" y="1371"/>
                    </a:lnTo>
                    <a:lnTo>
                      <a:pt x="1486" y="1369"/>
                    </a:lnTo>
                    <a:lnTo>
                      <a:pt x="1493" y="1360"/>
                    </a:lnTo>
                    <a:lnTo>
                      <a:pt x="1501" y="1354"/>
                    </a:lnTo>
                    <a:lnTo>
                      <a:pt x="1505" y="1353"/>
                    </a:lnTo>
                    <a:lnTo>
                      <a:pt x="1517" y="1351"/>
                    </a:lnTo>
                    <a:lnTo>
                      <a:pt x="1519" y="1346"/>
                    </a:lnTo>
                    <a:lnTo>
                      <a:pt x="1517" y="1340"/>
                    </a:lnTo>
                    <a:lnTo>
                      <a:pt x="1511" y="1331"/>
                    </a:lnTo>
                    <a:lnTo>
                      <a:pt x="1506" y="1311"/>
                    </a:lnTo>
                    <a:lnTo>
                      <a:pt x="1515" y="1296"/>
                    </a:lnTo>
                    <a:lnTo>
                      <a:pt x="1518" y="1289"/>
                    </a:lnTo>
                    <a:lnTo>
                      <a:pt x="1513" y="1281"/>
                    </a:lnTo>
                    <a:lnTo>
                      <a:pt x="1496" y="1273"/>
                    </a:lnTo>
                    <a:lnTo>
                      <a:pt x="1492" y="1259"/>
                    </a:lnTo>
                    <a:lnTo>
                      <a:pt x="1500" y="1250"/>
                    </a:lnTo>
                    <a:lnTo>
                      <a:pt x="1522" y="1243"/>
                    </a:lnTo>
                    <a:lnTo>
                      <a:pt x="1546" y="1229"/>
                    </a:lnTo>
                    <a:lnTo>
                      <a:pt x="1555" y="1227"/>
                    </a:lnTo>
                    <a:lnTo>
                      <a:pt x="1571" y="1225"/>
                    </a:lnTo>
                    <a:lnTo>
                      <a:pt x="1575" y="1222"/>
                    </a:lnTo>
                    <a:lnTo>
                      <a:pt x="1577" y="1217"/>
                    </a:lnTo>
                    <a:lnTo>
                      <a:pt x="1576" y="1205"/>
                    </a:lnTo>
                    <a:lnTo>
                      <a:pt x="1545" y="1193"/>
                    </a:lnTo>
                    <a:lnTo>
                      <a:pt x="1542" y="1171"/>
                    </a:lnTo>
                    <a:lnTo>
                      <a:pt x="1549" y="1163"/>
                    </a:lnTo>
                    <a:lnTo>
                      <a:pt x="1570" y="1147"/>
                    </a:lnTo>
                    <a:lnTo>
                      <a:pt x="1579" y="1142"/>
                    </a:lnTo>
                    <a:lnTo>
                      <a:pt x="1594" y="1099"/>
                    </a:lnTo>
                    <a:lnTo>
                      <a:pt x="1602" y="1097"/>
                    </a:lnTo>
                    <a:lnTo>
                      <a:pt x="1609" y="1096"/>
                    </a:lnTo>
                    <a:lnTo>
                      <a:pt x="1614" y="1097"/>
                    </a:lnTo>
                    <a:lnTo>
                      <a:pt x="1615" y="1096"/>
                    </a:lnTo>
                    <a:lnTo>
                      <a:pt x="1620" y="1086"/>
                    </a:lnTo>
                    <a:lnTo>
                      <a:pt x="1619" y="1082"/>
                    </a:lnTo>
                    <a:lnTo>
                      <a:pt x="1615" y="1074"/>
                    </a:lnTo>
                    <a:lnTo>
                      <a:pt x="1612" y="1064"/>
                    </a:lnTo>
                    <a:lnTo>
                      <a:pt x="1613" y="1056"/>
                    </a:lnTo>
                    <a:lnTo>
                      <a:pt x="1619" y="1045"/>
                    </a:lnTo>
                    <a:lnTo>
                      <a:pt x="1632" y="1053"/>
                    </a:lnTo>
                    <a:lnTo>
                      <a:pt x="1635" y="1053"/>
                    </a:lnTo>
                    <a:lnTo>
                      <a:pt x="1650" y="1050"/>
                    </a:lnTo>
                    <a:lnTo>
                      <a:pt x="1658" y="1047"/>
                    </a:lnTo>
                    <a:lnTo>
                      <a:pt x="1670" y="1038"/>
                    </a:lnTo>
                    <a:lnTo>
                      <a:pt x="1680" y="1025"/>
                    </a:lnTo>
                    <a:lnTo>
                      <a:pt x="1682" y="1013"/>
                    </a:lnTo>
                    <a:lnTo>
                      <a:pt x="1680" y="998"/>
                    </a:lnTo>
                    <a:lnTo>
                      <a:pt x="1681" y="956"/>
                    </a:lnTo>
                    <a:lnTo>
                      <a:pt x="1670" y="922"/>
                    </a:lnTo>
                    <a:lnTo>
                      <a:pt x="1672" y="900"/>
                    </a:lnTo>
                    <a:lnTo>
                      <a:pt x="1678" y="880"/>
                    </a:lnTo>
                    <a:lnTo>
                      <a:pt x="1685" y="866"/>
                    </a:lnTo>
                    <a:lnTo>
                      <a:pt x="1696" y="861"/>
                    </a:lnTo>
                    <a:lnTo>
                      <a:pt x="1706" y="866"/>
                    </a:lnTo>
                    <a:lnTo>
                      <a:pt x="1711" y="866"/>
                    </a:lnTo>
                    <a:lnTo>
                      <a:pt x="1716" y="864"/>
                    </a:lnTo>
                    <a:lnTo>
                      <a:pt x="1721" y="857"/>
                    </a:lnTo>
                    <a:lnTo>
                      <a:pt x="1720" y="852"/>
                    </a:lnTo>
                    <a:lnTo>
                      <a:pt x="1715" y="844"/>
                    </a:lnTo>
                    <a:lnTo>
                      <a:pt x="1711" y="831"/>
                    </a:lnTo>
                    <a:lnTo>
                      <a:pt x="1718" y="820"/>
                    </a:lnTo>
                    <a:lnTo>
                      <a:pt x="1764" y="797"/>
                    </a:lnTo>
                    <a:lnTo>
                      <a:pt x="1779" y="785"/>
                    </a:lnTo>
                    <a:lnTo>
                      <a:pt x="1789" y="770"/>
                    </a:lnTo>
                    <a:lnTo>
                      <a:pt x="1789" y="755"/>
                    </a:lnTo>
                    <a:lnTo>
                      <a:pt x="1774" y="740"/>
                    </a:lnTo>
                    <a:lnTo>
                      <a:pt x="1767" y="729"/>
                    </a:lnTo>
                    <a:lnTo>
                      <a:pt x="1777" y="719"/>
                    </a:lnTo>
                    <a:lnTo>
                      <a:pt x="1787" y="716"/>
                    </a:lnTo>
                    <a:lnTo>
                      <a:pt x="1795" y="712"/>
                    </a:lnTo>
                    <a:lnTo>
                      <a:pt x="1807" y="703"/>
                    </a:lnTo>
                    <a:lnTo>
                      <a:pt x="1811" y="698"/>
                    </a:lnTo>
                    <a:lnTo>
                      <a:pt x="1814" y="691"/>
                    </a:lnTo>
                    <a:lnTo>
                      <a:pt x="1815" y="684"/>
                    </a:lnTo>
                    <a:lnTo>
                      <a:pt x="1815" y="674"/>
                    </a:lnTo>
                    <a:lnTo>
                      <a:pt x="1821" y="660"/>
                    </a:lnTo>
                    <a:lnTo>
                      <a:pt x="1837" y="658"/>
                    </a:lnTo>
                    <a:lnTo>
                      <a:pt x="1849" y="660"/>
                    </a:lnTo>
                    <a:lnTo>
                      <a:pt x="1851" y="660"/>
                    </a:lnTo>
                    <a:lnTo>
                      <a:pt x="1855" y="653"/>
                    </a:lnTo>
                    <a:lnTo>
                      <a:pt x="1854" y="635"/>
                    </a:lnTo>
                    <a:lnTo>
                      <a:pt x="1848" y="617"/>
                    </a:lnTo>
                    <a:lnTo>
                      <a:pt x="1838" y="594"/>
                    </a:lnTo>
                    <a:lnTo>
                      <a:pt x="1835" y="583"/>
                    </a:lnTo>
                    <a:lnTo>
                      <a:pt x="1833" y="559"/>
                    </a:lnTo>
                    <a:lnTo>
                      <a:pt x="1834" y="543"/>
                    </a:lnTo>
                    <a:lnTo>
                      <a:pt x="1840" y="533"/>
                    </a:lnTo>
                    <a:lnTo>
                      <a:pt x="1860" y="513"/>
                    </a:lnTo>
                    <a:lnTo>
                      <a:pt x="1865" y="506"/>
                    </a:lnTo>
                    <a:lnTo>
                      <a:pt x="1868" y="500"/>
                    </a:lnTo>
                    <a:lnTo>
                      <a:pt x="1869" y="493"/>
                    </a:lnTo>
                    <a:lnTo>
                      <a:pt x="1868" y="482"/>
                    </a:lnTo>
                    <a:lnTo>
                      <a:pt x="1869" y="470"/>
                    </a:lnTo>
                    <a:lnTo>
                      <a:pt x="1876" y="461"/>
                    </a:lnTo>
                    <a:lnTo>
                      <a:pt x="1888" y="456"/>
                    </a:lnTo>
                    <a:lnTo>
                      <a:pt x="1904" y="452"/>
                    </a:lnTo>
                    <a:lnTo>
                      <a:pt x="1900" y="444"/>
                    </a:lnTo>
                    <a:lnTo>
                      <a:pt x="1892" y="434"/>
                    </a:lnTo>
                    <a:lnTo>
                      <a:pt x="1889" y="425"/>
                    </a:lnTo>
                    <a:lnTo>
                      <a:pt x="1894" y="415"/>
                    </a:lnTo>
                    <a:lnTo>
                      <a:pt x="1900" y="409"/>
                    </a:lnTo>
                    <a:lnTo>
                      <a:pt x="1904" y="404"/>
                    </a:lnTo>
                    <a:lnTo>
                      <a:pt x="1904" y="403"/>
                    </a:lnTo>
                    <a:lnTo>
                      <a:pt x="1893" y="392"/>
                    </a:lnTo>
                    <a:lnTo>
                      <a:pt x="1884" y="376"/>
                    </a:lnTo>
                    <a:lnTo>
                      <a:pt x="1883" y="364"/>
                    </a:lnTo>
                    <a:lnTo>
                      <a:pt x="1893" y="352"/>
                    </a:lnTo>
                    <a:lnTo>
                      <a:pt x="1951" y="320"/>
                    </a:lnTo>
                    <a:lnTo>
                      <a:pt x="1969" y="302"/>
                    </a:lnTo>
                    <a:lnTo>
                      <a:pt x="1969" y="300"/>
                    </a:lnTo>
                    <a:lnTo>
                      <a:pt x="1959" y="295"/>
                    </a:lnTo>
                    <a:lnTo>
                      <a:pt x="1942" y="289"/>
                    </a:lnTo>
                    <a:lnTo>
                      <a:pt x="1949" y="270"/>
                    </a:lnTo>
                    <a:lnTo>
                      <a:pt x="1956" y="261"/>
                    </a:lnTo>
                    <a:lnTo>
                      <a:pt x="1966" y="255"/>
                    </a:lnTo>
                    <a:lnTo>
                      <a:pt x="1978" y="253"/>
                    </a:lnTo>
                    <a:lnTo>
                      <a:pt x="1988" y="259"/>
                    </a:lnTo>
                    <a:lnTo>
                      <a:pt x="1984" y="251"/>
                    </a:lnTo>
                    <a:lnTo>
                      <a:pt x="1974" y="243"/>
                    </a:lnTo>
                    <a:lnTo>
                      <a:pt x="1964" y="230"/>
                    </a:lnTo>
                    <a:lnTo>
                      <a:pt x="1710" y="260"/>
                    </a:lnTo>
                    <a:lnTo>
                      <a:pt x="1702" y="259"/>
                    </a:lnTo>
                    <a:lnTo>
                      <a:pt x="1699" y="247"/>
                    </a:lnTo>
                    <a:lnTo>
                      <a:pt x="1700" y="240"/>
                    </a:lnTo>
                    <a:lnTo>
                      <a:pt x="1712" y="210"/>
                    </a:lnTo>
                    <a:lnTo>
                      <a:pt x="1716" y="204"/>
                    </a:lnTo>
                    <a:lnTo>
                      <a:pt x="1721" y="193"/>
                    </a:lnTo>
                    <a:lnTo>
                      <a:pt x="1738" y="174"/>
                    </a:lnTo>
                    <a:lnTo>
                      <a:pt x="1748" y="169"/>
                    </a:lnTo>
                    <a:lnTo>
                      <a:pt x="1750" y="166"/>
                    </a:lnTo>
                    <a:lnTo>
                      <a:pt x="1749" y="165"/>
                    </a:lnTo>
                    <a:lnTo>
                      <a:pt x="1752" y="151"/>
                    </a:lnTo>
                    <a:lnTo>
                      <a:pt x="1755" y="146"/>
                    </a:lnTo>
                    <a:lnTo>
                      <a:pt x="1763" y="141"/>
                    </a:lnTo>
                    <a:lnTo>
                      <a:pt x="1777" y="134"/>
                    </a:lnTo>
                    <a:lnTo>
                      <a:pt x="1789" y="125"/>
                    </a:lnTo>
                    <a:lnTo>
                      <a:pt x="1790" y="122"/>
                    </a:lnTo>
                    <a:lnTo>
                      <a:pt x="1791" y="108"/>
                    </a:lnTo>
                    <a:lnTo>
                      <a:pt x="1799" y="101"/>
                    </a:lnTo>
                    <a:lnTo>
                      <a:pt x="1810" y="95"/>
                    </a:lnTo>
                    <a:lnTo>
                      <a:pt x="1812" y="90"/>
                    </a:lnTo>
                    <a:lnTo>
                      <a:pt x="1809" y="70"/>
                    </a:lnTo>
                    <a:lnTo>
                      <a:pt x="1811" y="57"/>
                    </a:lnTo>
                    <a:lnTo>
                      <a:pt x="1809" y="50"/>
                    </a:lnTo>
                    <a:lnTo>
                      <a:pt x="1805" y="47"/>
                    </a:lnTo>
                    <a:lnTo>
                      <a:pt x="1788" y="38"/>
                    </a:lnTo>
                    <a:lnTo>
                      <a:pt x="1783" y="27"/>
                    </a:lnTo>
                    <a:lnTo>
                      <a:pt x="1781" y="18"/>
                    </a:lnTo>
                    <a:lnTo>
                      <a:pt x="1774" y="11"/>
                    </a:lnTo>
                    <a:lnTo>
                      <a:pt x="1769" y="0"/>
                    </a:lnTo>
                    <a:lnTo>
                      <a:pt x="1527" y="21"/>
                    </a:lnTo>
                    <a:lnTo>
                      <a:pt x="979" y="63"/>
                    </a:lnTo>
                    <a:lnTo>
                      <a:pt x="430" y="98"/>
                    </a:lnTo>
                    <a:lnTo>
                      <a:pt x="0" y="121"/>
                    </a:lnTo>
                    <a:lnTo>
                      <a:pt x="98" y="659"/>
                    </a:lnTo>
                    <a:lnTo>
                      <a:pt x="122" y="1515"/>
                    </a:lnTo>
                    <a:lnTo>
                      <a:pt x="127" y="1516"/>
                    </a:lnTo>
                    <a:lnTo>
                      <a:pt x="133" y="1528"/>
                    </a:lnTo>
                    <a:lnTo>
                      <a:pt x="136" y="1537"/>
                    </a:lnTo>
                    <a:lnTo>
                      <a:pt x="141" y="1541"/>
                    </a:lnTo>
                    <a:lnTo>
                      <a:pt x="148" y="1543"/>
                    </a:lnTo>
                    <a:lnTo>
                      <a:pt x="166" y="1539"/>
                    </a:lnTo>
                    <a:lnTo>
                      <a:pt x="166" y="1553"/>
                    </a:lnTo>
                    <a:lnTo>
                      <a:pt x="173" y="1549"/>
                    </a:lnTo>
                    <a:lnTo>
                      <a:pt x="179" y="1552"/>
                    </a:lnTo>
                    <a:lnTo>
                      <a:pt x="181" y="1546"/>
                    </a:lnTo>
                    <a:lnTo>
                      <a:pt x="187" y="1536"/>
                    </a:lnTo>
                    <a:lnTo>
                      <a:pt x="200" y="1535"/>
                    </a:lnTo>
                    <a:lnTo>
                      <a:pt x="219" y="1544"/>
                    </a:lnTo>
                    <a:lnTo>
                      <a:pt x="220" y="1543"/>
                    </a:lnTo>
                    <a:lnTo>
                      <a:pt x="227" y="1537"/>
                    </a:lnTo>
                    <a:lnTo>
                      <a:pt x="236" y="1533"/>
                    </a:lnTo>
                    <a:lnTo>
                      <a:pt x="253" y="1542"/>
                    </a:lnTo>
                    <a:lnTo>
                      <a:pt x="259" y="1543"/>
                    </a:lnTo>
                    <a:lnTo>
                      <a:pt x="265" y="1542"/>
                    </a:lnTo>
                    <a:lnTo>
                      <a:pt x="275" y="1536"/>
                    </a:lnTo>
                    <a:lnTo>
                      <a:pt x="292" y="1547"/>
                    </a:lnTo>
                    <a:lnTo>
                      <a:pt x="306" y="1553"/>
                    </a:lnTo>
                    <a:lnTo>
                      <a:pt x="306" y="1558"/>
                    </a:lnTo>
                    <a:lnTo>
                      <a:pt x="322" y="1819"/>
                    </a:lnTo>
                    <a:lnTo>
                      <a:pt x="909" y="1783"/>
                    </a:lnTo>
                    <a:lnTo>
                      <a:pt x="1501" y="1739"/>
                    </a:lnTo>
                    <a:lnTo>
                      <a:pt x="1499" y="1692"/>
                    </a:lnTo>
                    <a:lnTo>
                      <a:pt x="1504" y="1682"/>
                    </a:lnTo>
                    <a:lnTo>
                      <a:pt x="1514" y="1676"/>
                    </a:lnTo>
                  </a:path>
                </a:pathLst>
              </a:custGeom>
              <a:solidFill>
                <a:schemeClr val="accent2"/>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41" name="Freeform 139">
                <a:extLst>
                  <a:ext uri="{FF2B5EF4-FFF2-40B4-BE49-F238E27FC236}">
                    <a16:creationId xmlns:a16="http://schemas.microsoft.com/office/drawing/2014/main" id="{30F1CE4E-52AB-550F-9483-EB945D6D5E1B}"/>
                  </a:ext>
                </a:extLst>
              </p:cNvPr>
              <p:cNvSpPr>
                <a:spLocks noChangeArrowheads="1"/>
              </p:cNvSpPr>
              <p:nvPr/>
            </p:nvSpPr>
            <p:spPr bwMode="auto">
              <a:xfrm>
                <a:off x="6777746" y="1843571"/>
                <a:ext cx="478851" cy="498587"/>
              </a:xfrm>
              <a:custGeom>
                <a:avLst/>
                <a:gdLst>
                  <a:gd name="T0" fmla="*/ 141 w 2033"/>
                  <a:gd name="T1" fmla="*/ 1159 h 2116"/>
                  <a:gd name="T2" fmla="*/ 301 w 2033"/>
                  <a:gd name="T3" fmla="*/ 1223 h 2116"/>
                  <a:gd name="T4" fmla="*/ 501 w 2033"/>
                  <a:gd name="T5" fmla="*/ 1394 h 2116"/>
                  <a:gd name="T6" fmla="*/ 598 w 2033"/>
                  <a:gd name="T7" fmla="*/ 1420 h 2116"/>
                  <a:gd name="T8" fmla="*/ 647 w 2033"/>
                  <a:gd name="T9" fmla="*/ 1470 h 2116"/>
                  <a:gd name="T10" fmla="*/ 670 w 2033"/>
                  <a:gd name="T11" fmla="*/ 1557 h 2116"/>
                  <a:gd name="T12" fmla="*/ 676 w 2033"/>
                  <a:gd name="T13" fmla="*/ 1645 h 2116"/>
                  <a:gd name="T14" fmla="*/ 695 w 2033"/>
                  <a:gd name="T15" fmla="*/ 1721 h 2116"/>
                  <a:gd name="T16" fmla="*/ 723 w 2033"/>
                  <a:gd name="T17" fmla="*/ 1859 h 2116"/>
                  <a:gd name="T18" fmla="*/ 751 w 2033"/>
                  <a:gd name="T19" fmla="*/ 1952 h 2116"/>
                  <a:gd name="T20" fmla="*/ 869 w 2033"/>
                  <a:gd name="T21" fmla="*/ 2041 h 2116"/>
                  <a:gd name="T22" fmla="*/ 945 w 2033"/>
                  <a:gd name="T23" fmla="*/ 2106 h 2116"/>
                  <a:gd name="T24" fmla="*/ 1977 w 2033"/>
                  <a:gd name="T25" fmla="*/ 1980 h 2116"/>
                  <a:gd name="T26" fmla="*/ 1974 w 2033"/>
                  <a:gd name="T27" fmla="*/ 1880 h 2116"/>
                  <a:gd name="T28" fmla="*/ 1924 w 2033"/>
                  <a:gd name="T29" fmla="*/ 1791 h 2116"/>
                  <a:gd name="T30" fmla="*/ 1913 w 2033"/>
                  <a:gd name="T31" fmla="*/ 1718 h 2116"/>
                  <a:gd name="T32" fmla="*/ 1932 w 2033"/>
                  <a:gd name="T33" fmla="*/ 1542 h 2116"/>
                  <a:gd name="T34" fmla="*/ 1953 w 2033"/>
                  <a:gd name="T35" fmla="*/ 1432 h 2116"/>
                  <a:gd name="T36" fmla="*/ 1936 w 2033"/>
                  <a:gd name="T37" fmla="*/ 1328 h 2116"/>
                  <a:gd name="T38" fmla="*/ 1969 w 2033"/>
                  <a:gd name="T39" fmla="*/ 1229 h 2116"/>
                  <a:gd name="T40" fmla="*/ 1982 w 2033"/>
                  <a:gd name="T41" fmla="*/ 1162 h 2116"/>
                  <a:gd name="T42" fmla="*/ 1994 w 2033"/>
                  <a:gd name="T43" fmla="*/ 1015 h 2116"/>
                  <a:gd name="T44" fmla="*/ 2032 w 2033"/>
                  <a:gd name="T45" fmla="*/ 904 h 2116"/>
                  <a:gd name="T46" fmla="*/ 1978 w 2033"/>
                  <a:gd name="T47" fmla="*/ 887 h 2116"/>
                  <a:gd name="T48" fmla="*/ 1915 w 2033"/>
                  <a:gd name="T49" fmla="*/ 933 h 2116"/>
                  <a:gd name="T50" fmla="*/ 1868 w 2033"/>
                  <a:gd name="T51" fmla="*/ 1008 h 2116"/>
                  <a:gd name="T52" fmla="*/ 1801 w 2033"/>
                  <a:gd name="T53" fmla="*/ 1054 h 2116"/>
                  <a:gd name="T54" fmla="*/ 1795 w 2033"/>
                  <a:gd name="T55" fmla="*/ 978 h 2116"/>
                  <a:gd name="T56" fmla="*/ 1820 w 2033"/>
                  <a:gd name="T57" fmla="*/ 910 h 2116"/>
                  <a:gd name="T58" fmla="*/ 1907 w 2033"/>
                  <a:gd name="T59" fmla="*/ 817 h 2116"/>
                  <a:gd name="T60" fmla="*/ 1892 w 2033"/>
                  <a:gd name="T61" fmla="*/ 762 h 2116"/>
                  <a:gd name="T62" fmla="*/ 1864 w 2033"/>
                  <a:gd name="T63" fmla="*/ 704 h 2116"/>
                  <a:gd name="T64" fmla="*/ 1834 w 2033"/>
                  <a:gd name="T65" fmla="*/ 660 h 2116"/>
                  <a:gd name="T66" fmla="*/ 1800 w 2033"/>
                  <a:gd name="T67" fmla="*/ 649 h 2116"/>
                  <a:gd name="T68" fmla="*/ 1822 w 2033"/>
                  <a:gd name="T69" fmla="*/ 585 h 2116"/>
                  <a:gd name="T70" fmla="*/ 1822 w 2033"/>
                  <a:gd name="T71" fmla="*/ 539 h 2116"/>
                  <a:gd name="T72" fmla="*/ 1787 w 2033"/>
                  <a:gd name="T73" fmla="*/ 481 h 2116"/>
                  <a:gd name="T74" fmla="*/ 1711 w 2033"/>
                  <a:gd name="T75" fmla="*/ 466 h 2116"/>
                  <a:gd name="T76" fmla="*/ 1688 w 2033"/>
                  <a:gd name="T77" fmla="*/ 399 h 2116"/>
                  <a:gd name="T78" fmla="*/ 1624 w 2033"/>
                  <a:gd name="T79" fmla="*/ 388 h 2116"/>
                  <a:gd name="T80" fmla="*/ 1554 w 2033"/>
                  <a:gd name="T81" fmla="*/ 377 h 2116"/>
                  <a:gd name="T82" fmla="*/ 1502 w 2033"/>
                  <a:gd name="T83" fmla="*/ 384 h 2116"/>
                  <a:gd name="T84" fmla="*/ 1451 w 2033"/>
                  <a:gd name="T85" fmla="*/ 379 h 2116"/>
                  <a:gd name="T86" fmla="*/ 918 w 2033"/>
                  <a:gd name="T87" fmla="*/ 206 h 2116"/>
                  <a:gd name="T88" fmla="*/ 873 w 2033"/>
                  <a:gd name="T89" fmla="*/ 182 h 2116"/>
                  <a:gd name="T90" fmla="*/ 831 w 2033"/>
                  <a:gd name="T91" fmla="*/ 175 h 2116"/>
                  <a:gd name="T92" fmla="*/ 677 w 2033"/>
                  <a:gd name="T93" fmla="*/ 176 h 2116"/>
                  <a:gd name="T94" fmla="*/ 669 w 2033"/>
                  <a:gd name="T95" fmla="*/ 93 h 2116"/>
                  <a:gd name="T96" fmla="*/ 692 w 2033"/>
                  <a:gd name="T97" fmla="*/ 26 h 2116"/>
                  <a:gd name="T98" fmla="*/ 671 w 2033"/>
                  <a:gd name="T99" fmla="*/ 0 h 2116"/>
                  <a:gd name="T100" fmla="*/ 614 w 2033"/>
                  <a:gd name="T101" fmla="*/ 38 h 2116"/>
                  <a:gd name="T102" fmla="*/ 547 w 2033"/>
                  <a:gd name="T103" fmla="*/ 56 h 2116"/>
                  <a:gd name="T104" fmla="*/ 431 w 2033"/>
                  <a:gd name="T105" fmla="*/ 118 h 2116"/>
                  <a:gd name="T106" fmla="*/ 234 w 2033"/>
                  <a:gd name="T107" fmla="*/ 134 h 2116"/>
                  <a:gd name="T108" fmla="*/ 186 w 2033"/>
                  <a:gd name="T109" fmla="*/ 187 h 2116"/>
                  <a:gd name="T110" fmla="*/ 164 w 2033"/>
                  <a:gd name="T111" fmla="*/ 490 h 2116"/>
                  <a:gd name="T112" fmla="*/ 114 w 2033"/>
                  <a:gd name="T113" fmla="*/ 514 h 2116"/>
                  <a:gd name="T114" fmla="*/ 51 w 2033"/>
                  <a:gd name="T115" fmla="*/ 562 h 2116"/>
                  <a:gd name="T116" fmla="*/ 0 w 2033"/>
                  <a:gd name="T117" fmla="*/ 691 h 2116"/>
                  <a:gd name="T118" fmla="*/ 90 w 2033"/>
                  <a:gd name="T119" fmla="*/ 765 h 2116"/>
                  <a:gd name="T120" fmla="*/ 62 w 2033"/>
                  <a:gd name="T121" fmla="*/ 849 h 2116"/>
                  <a:gd name="T122" fmla="*/ 68 w 2033"/>
                  <a:gd name="T123" fmla="*/ 935 h 2116"/>
                  <a:gd name="T124" fmla="*/ 72 w 2033"/>
                  <a:gd name="T125" fmla="*/ 1024 h 2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033" h="2116">
                    <a:moveTo>
                      <a:pt x="58" y="1098"/>
                    </a:moveTo>
                    <a:lnTo>
                      <a:pt x="64" y="1102"/>
                    </a:lnTo>
                    <a:lnTo>
                      <a:pt x="86" y="1113"/>
                    </a:lnTo>
                    <a:lnTo>
                      <a:pt x="114" y="1137"/>
                    </a:lnTo>
                    <a:lnTo>
                      <a:pt x="122" y="1141"/>
                    </a:lnTo>
                    <a:lnTo>
                      <a:pt x="128" y="1152"/>
                    </a:lnTo>
                    <a:lnTo>
                      <a:pt x="141" y="1159"/>
                    </a:lnTo>
                    <a:lnTo>
                      <a:pt x="197" y="1164"/>
                    </a:lnTo>
                    <a:lnTo>
                      <a:pt x="214" y="1169"/>
                    </a:lnTo>
                    <a:lnTo>
                      <a:pt x="227" y="1178"/>
                    </a:lnTo>
                    <a:lnTo>
                      <a:pt x="241" y="1192"/>
                    </a:lnTo>
                    <a:lnTo>
                      <a:pt x="256" y="1218"/>
                    </a:lnTo>
                    <a:lnTo>
                      <a:pt x="260" y="1219"/>
                    </a:lnTo>
                    <a:lnTo>
                      <a:pt x="301" y="1223"/>
                    </a:lnTo>
                    <a:lnTo>
                      <a:pt x="325" y="1230"/>
                    </a:lnTo>
                    <a:lnTo>
                      <a:pt x="386" y="1277"/>
                    </a:lnTo>
                    <a:lnTo>
                      <a:pt x="402" y="1298"/>
                    </a:lnTo>
                    <a:lnTo>
                      <a:pt x="433" y="1348"/>
                    </a:lnTo>
                    <a:lnTo>
                      <a:pt x="439" y="1354"/>
                    </a:lnTo>
                    <a:lnTo>
                      <a:pt x="454" y="1360"/>
                    </a:lnTo>
                    <a:lnTo>
                      <a:pt x="501" y="1394"/>
                    </a:lnTo>
                    <a:lnTo>
                      <a:pt x="505" y="1395"/>
                    </a:lnTo>
                    <a:lnTo>
                      <a:pt x="540" y="1392"/>
                    </a:lnTo>
                    <a:lnTo>
                      <a:pt x="545" y="1394"/>
                    </a:lnTo>
                    <a:lnTo>
                      <a:pt x="571" y="1410"/>
                    </a:lnTo>
                    <a:lnTo>
                      <a:pt x="584" y="1410"/>
                    </a:lnTo>
                    <a:lnTo>
                      <a:pt x="592" y="1413"/>
                    </a:lnTo>
                    <a:lnTo>
                      <a:pt x="598" y="1420"/>
                    </a:lnTo>
                    <a:lnTo>
                      <a:pt x="599" y="1421"/>
                    </a:lnTo>
                    <a:lnTo>
                      <a:pt x="603" y="1433"/>
                    </a:lnTo>
                    <a:lnTo>
                      <a:pt x="615" y="1446"/>
                    </a:lnTo>
                    <a:lnTo>
                      <a:pt x="628" y="1450"/>
                    </a:lnTo>
                    <a:lnTo>
                      <a:pt x="636" y="1454"/>
                    </a:lnTo>
                    <a:lnTo>
                      <a:pt x="642" y="1460"/>
                    </a:lnTo>
                    <a:lnTo>
                      <a:pt x="647" y="1470"/>
                    </a:lnTo>
                    <a:lnTo>
                      <a:pt x="650" y="1484"/>
                    </a:lnTo>
                    <a:lnTo>
                      <a:pt x="651" y="1496"/>
                    </a:lnTo>
                    <a:lnTo>
                      <a:pt x="653" y="1517"/>
                    </a:lnTo>
                    <a:lnTo>
                      <a:pt x="656" y="1521"/>
                    </a:lnTo>
                    <a:lnTo>
                      <a:pt x="665" y="1532"/>
                    </a:lnTo>
                    <a:lnTo>
                      <a:pt x="669" y="1547"/>
                    </a:lnTo>
                    <a:lnTo>
                      <a:pt x="670" y="1557"/>
                    </a:lnTo>
                    <a:lnTo>
                      <a:pt x="667" y="1585"/>
                    </a:lnTo>
                    <a:lnTo>
                      <a:pt x="667" y="1588"/>
                    </a:lnTo>
                    <a:lnTo>
                      <a:pt x="671" y="1599"/>
                    </a:lnTo>
                    <a:lnTo>
                      <a:pt x="672" y="1606"/>
                    </a:lnTo>
                    <a:lnTo>
                      <a:pt x="671" y="1622"/>
                    </a:lnTo>
                    <a:lnTo>
                      <a:pt x="672" y="1627"/>
                    </a:lnTo>
                    <a:lnTo>
                      <a:pt x="676" y="1645"/>
                    </a:lnTo>
                    <a:lnTo>
                      <a:pt x="675" y="1660"/>
                    </a:lnTo>
                    <a:lnTo>
                      <a:pt x="675" y="1661"/>
                    </a:lnTo>
                    <a:lnTo>
                      <a:pt x="676" y="1676"/>
                    </a:lnTo>
                    <a:lnTo>
                      <a:pt x="679" y="1685"/>
                    </a:lnTo>
                    <a:lnTo>
                      <a:pt x="687" y="1698"/>
                    </a:lnTo>
                    <a:lnTo>
                      <a:pt x="693" y="1719"/>
                    </a:lnTo>
                    <a:lnTo>
                      <a:pt x="695" y="1721"/>
                    </a:lnTo>
                    <a:lnTo>
                      <a:pt x="729" y="1731"/>
                    </a:lnTo>
                    <a:lnTo>
                      <a:pt x="742" y="1744"/>
                    </a:lnTo>
                    <a:lnTo>
                      <a:pt x="745" y="1767"/>
                    </a:lnTo>
                    <a:lnTo>
                      <a:pt x="738" y="1784"/>
                    </a:lnTo>
                    <a:lnTo>
                      <a:pt x="721" y="1812"/>
                    </a:lnTo>
                    <a:lnTo>
                      <a:pt x="719" y="1826"/>
                    </a:lnTo>
                    <a:lnTo>
                      <a:pt x="723" y="1859"/>
                    </a:lnTo>
                    <a:lnTo>
                      <a:pt x="727" y="1874"/>
                    </a:lnTo>
                    <a:lnTo>
                      <a:pt x="730" y="1898"/>
                    </a:lnTo>
                    <a:lnTo>
                      <a:pt x="732" y="1904"/>
                    </a:lnTo>
                    <a:lnTo>
                      <a:pt x="734" y="1926"/>
                    </a:lnTo>
                    <a:lnTo>
                      <a:pt x="737" y="1935"/>
                    </a:lnTo>
                    <a:lnTo>
                      <a:pt x="741" y="1941"/>
                    </a:lnTo>
                    <a:lnTo>
                      <a:pt x="751" y="1952"/>
                    </a:lnTo>
                    <a:lnTo>
                      <a:pt x="758" y="1961"/>
                    </a:lnTo>
                    <a:lnTo>
                      <a:pt x="761" y="1970"/>
                    </a:lnTo>
                    <a:lnTo>
                      <a:pt x="765" y="1999"/>
                    </a:lnTo>
                    <a:lnTo>
                      <a:pt x="782" y="2025"/>
                    </a:lnTo>
                    <a:lnTo>
                      <a:pt x="791" y="2030"/>
                    </a:lnTo>
                    <a:lnTo>
                      <a:pt x="806" y="2035"/>
                    </a:lnTo>
                    <a:lnTo>
                      <a:pt x="869" y="2041"/>
                    </a:lnTo>
                    <a:lnTo>
                      <a:pt x="887" y="2046"/>
                    </a:lnTo>
                    <a:lnTo>
                      <a:pt x="894" y="2046"/>
                    </a:lnTo>
                    <a:lnTo>
                      <a:pt x="907" y="2049"/>
                    </a:lnTo>
                    <a:lnTo>
                      <a:pt x="917" y="2060"/>
                    </a:lnTo>
                    <a:lnTo>
                      <a:pt x="929" y="2083"/>
                    </a:lnTo>
                    <a:lnTo>
                      <a:pt x="939" y="2096"/>
                    </a:lnTo>
                    <a:lnTo>
                      <a:pt x="945" y="2106"/>
                    </a:lnTo>
                    <a:lnTo>
                      <a:pt x="944" y="2115"/>
                    </a:lnTo>
                    <a:lnTo>
                      <a:pt x="944" y="2115"/>
                    </a:lnTo>
                    <a:lnTo>
                      <a:pt x="1330" y="2084"/>
                    </a:lnTo>
                    <a:lnTo>
                      <a:pt x="1981" y="2024"/>
                    </a:lnTo>
                    <a:lnTo>
                      <a:pt x="1975" y="1994"/>
                    </a:lnTo>
                    <a:lnTo>
                      <a:pt x="1977" y="1982"/>
                    </a:lnTo>
                    <a:lnTo>
                      <a:pt x="1977" y="1980"/>
                    </a:lnTo>
                    <a:lnTo>
                      <a:pt x="1973" y="1971"/>
                    </a:lnTo>
                    <a:lnTo>
                      <a:pt x="1971" y="1953"/>
                    </a:lnTo>
                    <a:lnTo>
                      <a:pt x="1973" y="1942"/>
                    </a:lnTo>
                    <a:lnTo>
                      <a:pt x="1980" y="1926"/>
                    </a:lnTo>
                    <a:lnTo>
                      <a:pt x="1980" y="1894"/>
                    </a:lnTo>
                    <a:lnTo>
                      <a:pt x="1979" y="1888"/>
                    </a:lnTo>
                    <a:lnTo>
                      <a:pt x="1974" y="1880"/>
                    </a:lnTo>
                    <a:lnTo>
                      <a:pt x="1957" y="1863"/>
                    </a:lnTo>
                    <a:lnTo>
                      <a:pt x="1952" y="1855"/>
                    </a:lnTo>
                    <a:lnTo>
                      <a:pt x="1949" y="1849"/>
                    </a:lnTo>
                    <a:lnTo>
                      <a:pt x="1943" y="1808"/>
                    </a:lnTo>
                    <a:lnTo>
                      <a:pt x="1940" y="1800"/>
                    </a:lnTo>
                    <a:lnTo>
                      <a:pt x="1936" y="1793"/>
                    </a:lnTo>
                    <a:lnTo>
                      <a:pt x="1924" y="1791"/>
                    </a:lnTo>
                    <a:lnTo>
                      <a:pt x="1918" y="1780"/>
                    </a:lnTo>
                    <a:lnTo>
                      <a:pt x="1919" y="1768"/>
                    </a:lnTo>
                    <a:lnTo>
                      <a:pt x="1925" y="1747"/>
                    </a:lnTo>
                    <a:lnTo>
                      <a:pt x="1925" y="1745"/>
                    </a:lnTo>
                    <a:lnTo>
                      <a:pt x="1917" y="1739"/>
                    </a:lnTo>
                    <a:lnTo>
                      <a:pt x="1913" y="1731"/>
                    </a:lnTo>
                    <a:lnTo>
                      <a:pt x="1913" y="1718"/>
                    </a:lnTo>
                    <a:lnTo>
                      <a:pt x="1915" y="1704"/>
                    </a:lnTo>
                    <a:lnTo>
                      <a:pt x="1905" y="1679"/>
                    </a:lnTo>
                    <a:lnTo>
                      <a:pt x="1903" y="1660"/>
                    </a:lnTo>
                    <a:lnTo>
                      <a:pt x="1909" y="1621"/>
                    </a:lnTo>
                    <a:lnTo>
                      <a:pt x="1911" y="1605"/>
                    </a:lnTo>
                    <a:lnTo>
                      <a:pt x="1929" y="1558"/>
                    </a:lnTo>
                    <a:lnTo>
                      <a:pt x="1932" y="1542"/>
                    </a:lnTo>
                    <a:lnTo>
                      <a:pt x="1926" y="1527"/>
                    </a:lnTo>
                    <a:lnTo>
                      <a:pt x="1927" y="1514"/>
                    </a:lnTo>
                    <a:lnTo>
                      <a:pt x="1930" y="1502"/>
                    </a:lnTo>
                    <a:lnTo>
                      <a:pt x="1949" y="1460"/>
                    </a:lnTo>
                    <a:lnTo>
                      <a:pt x="1954" y="1442"/>
                    </a:lnTo>
                    <a:lnTo>
                      <a:pt x="1951" y="1439"/>
                    </a:lnTo>
                    <a:lnTo>
                      <a:pt x="1953" y="1432"/>
                    </a:lnTo>
                    <a:lnTo>
                      <a:pt x="1950" y="1427"/>
                    </a:lnTo>
                    <a:lnTo>
                      <a:pt x="1954" y="1416"/>
                    </a:lnTo>
                    <a:lnTo>
                      <a:pt x="1952" y="1410"/>
                    </a:lnTo>
                    <a:lnTo>
                      <a:pt x="1938" y="1387"/>
                    </a:lnTo>
                    <a:lnTo>
                      <a:pt x="1936" y="1375"/>
                    </a:lnTo>
                    <a:lnTo>
                      <a:pt x="1935" y="1337"/>
                    </a:lnTo>
                    <a:lnTo>
                      <a:pt x="1936" y="1328"/>
                    </a:lnTo>
                    <a:lnTo>
                      <a:pt x="1941" y="1318"/>
                    </a:lnTo>
                    <a:lnTo>
                      <a:pt x="1941" y="1315"/>
                    </a:lnTo>
                    <a:lnTo>
                      <a:pt x="1941" y="1304"/>
                    </a:lnTo>
                    <a:lnTo>
                      <a:pt x="1943" y="1292"/>
                    </a:lnTo>
                    <a:lnTo>
                      <a:pt x="1957" y="1246"/>
                    </a:lnTo>
                    <a:lnTo>
                      <a:pt x="1964" y="1234"/>
                    </a:lnTo>
                    <a:lnTo>
                      <a:pt x="1969" y="1229"/>
                    </a:lnTo>
                    <a:lnTo>
                      <a:pt x="1989" y="1216"/>
                    </a:lnTo>
                    <a:lnTo>
                      <a:pt x="1995" y="1210"/>
                    </a:lnTo>
                    <a:lnTo>
                      <a:pt x="1999" y="1202"/>
                    </a:lnTo>
                    <a:lnTo>
                      <a:pt x="2002" y="1194"/>
                    </a:lnTo>
                    <a:lnTo>
                      <a:pt x="2002" y="1187"/>
                    </a:lnTo>
                    <a:lnTo>
                      <a:pt x="2000" y="1183"/>
                    </a:lnTo>
                    <a:lnTo>
                      <a:pt x="1982" y="1162"/>
                    </a:lnTo>
                    <a:lnTo>
                      <a:pt x="1978" y="1143"/>
                    </a:lnTo>
                    <a:lnTo>
                      <a:pt x="1978" y="1138"/>
                    </a:lnTo>
                    <a:lnTo>
                      <a:pt x="1981" y="1119"/>
                    </a:lnTo>
                    <a:lnTo>
                      <a:pt x="1986" y="1103"/>
                    </a:lnTo>
                    <a:lnTo>
                      <a:pt x="1985" y="1094"/>
                    </a:lnTo>
                    <a:lnTo>
                      <a:pt x="1989" y="1038"/>
                    </a:lnTo>
                    <a:lnTo>
                      <a:pt x="1994" y="1015"/>
                    </a:lnTo>
                    <a:lnTo>
                      <a:pt x="2002" y="995"/>
                    </a:lnTo>
                    <a:lnTo>
                      <a:pt x="2017" y="971"/>
                    </a:lnTo>
                    <a:lnTo>
                      <a:pt x="2019" y="963"/>
                    </a:lnTo>
                    <a:lnTo>
                      <a:pt x="2024" y="953"/>
                    </a:lnTo>
                    <a:lnTo>
                      <a:pt x="2025" y="941"/>
                    </a:lnTo>
                    <a:lnTo>
                      <a:pt x="2032" y="909"/>
                    </a:lnTo>
                    <a:lnTo>
                      <a:pt x="2032" y="904"/>
                    </a:lnTo>
                    <a:lnTo>
                      <a:pt x="2028" y="903"/>
                    </a:lnTo>
                    <a:lnTo>
                      <a:pt x="2018" y="900"/>
                    </a:lnTo>
                    <a:lnTo>
                      <a:pt x="2010" y="893"/>
                    </a:lnTo>
                    <a:lnTo>
                      <a:pt x="1998" y="878"/>
                    </a:lnTo>
                    <a:lnTo>
                      <a:pt x="1991" y="874"/>
                    </a:lnTo>
                    <a:lnTo>
                      <a:pt x="1988" y="877"/>
                    </a:lnTo>
                    <a:lnTo>
                      <a:pt x="1978" y="887"/>
                    </a:lnTo>
                    <a:lnTo>
                      <a:pt x="1970" y="883"/>
                    </a:lnTo>
                    <a:lnTo>
                      <a:pt x="1961" y="893"/>
                    </a:lnTo>
                    <a:lnTo>
                      <a:pt x="1939" y="913"/>
                    </a:lnTo>
                    <a:lnTo>
                      <a:pt x="1942" y="895"/>
                    </a:lnTo>
                    <a:lnTo>
                      <a:pt x="1937" y="898"/>
                    </a:lnTo>
                    <a:lnTo>
                      <a:pt x="1925" y="913"/>
                    </a:lnTo>
                    <a:lnTo>
                      <a:pt x="1915" y="933"/>
                    </a:lnTo>
                    <a:lnTo>
                      <a:pt x="1907" y="953"/>
                    </a:lnTo>
                    <a:lnTo>
                      <a:pt x="1911" y="960"/>
                    </a:lnTo>
                    <a:lnTo>
                      <a:pt x="1906" y="973"/>
                    </a:lnTo>
                    <a:lnTo>
                      <a:pt x="1901" y="981"/>
                    </a:lnTo>
                    <a:lnTo>
                      <a:pt x="1899" y="986"/>
                    </a:lnTo>
                    <a:lnTo>
                      <a:pt x="1892" y="995"/>
                    </a:lnTo>
                    <a:lnTo>
                      <a:pt x="1868" y="1008"/>
                    </a:lnTo>
                    <a:lnTo>
                      <a:pt x="1854" y="1020"/>
                    </a:lnTo>
                    <a:lnTo>
                      <a:pt x="1849" y="1027"/>
                    </a:lnTo>
                    <a:lnTo>
                      <a:pt x="1844" y="1048"/>
                    </a:lnTo>
                    <a:lnTo>
                      <a:pt x="1831" y="1057"/>
                    </a:lnTo>
                    <a:lnTo>
                      <a:pt x="1820" y="1059"/>
                    </a:lnTo>
                    <a:lnTo>
                      <a:pt x="1808" y="1057"/>
                    </a:lnTo>
                    <a:lnTo>
                      <a:pt x="1801" y="1054"/>
                    </a:lnTo>
                    <a:lnTo>
                      <a:pt x="1792" y="1047"/>
                    </a:lnTo>
                    <a:lnTo>
                      <a:pt x="1781" y="1033"/>
                    </a:lnTo>
                    <a:lnTo>
                      <a:pt x="1788" y="1028"/>
                    </a:lnTo>
                    <a:lnTo>
                      <a:pt x="1790" y="1004"/>
                    </a:lnTo>
                    <a:lnTo>
                      <a:pt x="1791" y="999"/>
                    </a:lnTo>
                    <a:lnTo>
                      <a:pt x="1798" y="986"/>
                    </a:lnTo>
                    <a:lnTo>
                      <a:pt x="1795" y="978"/>
                    </a:lnTo>
                    <a:lnTo>
                      <a:pt x="1799" y="959"/>
                    </a:lnTo>
                    <a:lnTo>
                      <a:pt x="1803" y="951"/>
                    </a:lnTo>
                    <a:lnTo>
                      <a:pt x="1813" y="940"/>
                    </a:lnTo>
                    <a:lnTo>
                      <a:pt x="1814" y="936"/>
                    </a:lnTo>
                    <a:lnTo>
                      <a:pt x="1814" y="932"/>
                    </a:lnTo>
                    <a:lnTo>
                      <a:pt x="1817" y="917"/>
                    </a:lnTo>
                    <a:lnTo>
                      <a:pt x="1820" y="910"/>
                    </a:lnTo>
                    <a:lnTo>
                      <a:pt x="1837" y="887"/>
                    </a:lnTo>
                    <a:lnTo>
                      <a:pt x="1840" y="877"/>
                    </a:lnTo>
                    <a:lnTo>
                      <a:pt x="1834" y="863"/>
                    </a:lnTo>
                    <a:lnTo>
                      <a:pt x="1849" y="843"/>
                    </a:lnTo>
                    <a:lnTo>
                      <a:pt x="1865" y="834"/>
                    </a:lnTo>
                    <a:lnTo>
                      <a:pt x="1897" y="823"/>
                    </a:lnTo>
                    <a:lnTo>
                      <a:pt x="1907" y="817"/>
                    </a:lnTo>
                    <a:lnTo>
                      <a:pt x="1909" y="812"/>
                    </a:lnTo>
                    <a:lnTo>
                      <a:pt x="1909" y="804"/>
                    </a:lnTo>
                    <a:lnTo>
                      <a:pt x="1907" y="789"/>
                    </a:lnTo>
                    <a:lnTo>
                      <a:pt x="1909" y="781"/>
                    </a:lnTo>
                    <a:lnTo>
                      <a:pt x="1914" y="772"/>
                    </a:lnTo>
                    <a:lnTo>
                      <a:pt x="1901" y="768"/>
                    </a:lnTo>
                    <a:lnTo>
                      <a:pt x="1892" y="762"/>
                    </a:lnTo>
                    <a:lnTo>
                      <a:pt x="1888" y="756"/>
                    </a:lnTo>
                    <a:lnTo>
                      <a:pt x="1885" y="753"/>
                    </a:lnTo>
                    <a:lnTo>
                      <a:pt x="1876" y="747"/>
                    </a:lnTo>
                    <a:lnTo>
                      <a:pt x="1864" y="732"/>
                    </a:lnTo>
                    <a:lnTo>
                      <a:pt x="1863" y="728"/>
                    </a:lnTo>
                    <a:lnTo>
                      <a:pt x="1863" y="711"/>
                    </a:lnTo>
                    <a:lnTo>
                      <a:pt x="1864" y="704"/>
                    </a:lnTo>
                    <a:lnTo>
                      <a:pt x="1869" y="683"/>
                    </a:lnTo>
                    <a:lnTo>
                      <a:pt x="1879" y="657"/>
                    </a:lnTo>
                    <a:lnTo>
                      <a:pt x="1884" y="650"/>
                    </a:lnTo>
                    <a:lnTo>
                      <a:pt x="1878" y="643"/>
                    </a:lnTo>
                    <a:lnTo>
                      <a:pt x="1849" y="660"/>
                    </a:lnTo>
                    <a:lnTo>
                      <a:pt x="1842" y="661"/>
                    </a:lnTo>
                    <a:lnTo>
                      <a:pt x="1834" y="660"/>
                    </a:lnTo>
                    <a:lnTo>
                      <a:pt x="1833" y="660"/>
                    </a:lnTo>
                    <a:lnTo>
                      <a:pt x="1827" y="663"/>
                    </a:lnTo>
                    <a:lnTo>
                      <a:pt x="1822" y="664"/>
                    </a:lnTo>
                    <a:lnTo>
                      <a:pt x="1815" y="663"/>
                    </a:lnTo>
                    <a:lnTo>
                      <a:pt x="1806" y="659"/>
                    </a:lnTo>
                    <a:lnTo>
                      <a:pt x="1804" y="656"/>
                    </a:lnTo>
                    <a:lnTo>
                      <a:pt x="1800" y="649"/>
                    </a:lnTo>
                    <a:lnTo>
                      <a:pt x="1801" y="643"/>
                    </a:lnTo>
                    <a:lnTo>
                      <a:pt x="1804" y="630"/>
                    </a:lnTo>
                    <a:lnTo>
                      <a:pt x="1804" y="627"/>
                    </a:lnTo>
                    <a:lnTo>
                      <a:pt x="1802" y="617"/>
                    </a:lnTo>
                    <a:lnTo>
                      <a:pt x="1807" y="606"/>
                    </a:lnTo>
                    <a:lnTo>
                      <a:pt x="1819" y="594"/>
                    </a:lnTo>
                    <a:lnTo>
                      <a:pt x="1822" y="585"/>
                    </a:lnTo>
                    <a:lnTo>
                      <a:pt x="1822" y="582"/>
                    </a:lnTo>
                    <a:lnTo>
                      <a:pt x="1818" y="569"/>
                    </a:lnTo>
                    <a:lnTo>
                      <a:pt x="1813" y="558"/>
                    </a:lnTo>
                    <a:lnTo>
                      <a:pt x="1812" y="551"/>
                    </a:lnTo>
                    <a:lnTo>
                      <a:pt x="1817" y="544"/>
                    </a:lnTo>
                    <a:lnTo>
                      <a:pt x="1822" y="542"/>
                    </a:lnTo>
                    <a:lnTo>
                      <a:pt x="1822" y="539"/>
                    </a:lnTo>
                    <a:lnTo>
                      <a:pt x="1819" y="532"/>
                    </a:lnTo>
                    <a:lnTo>
                      <a:pt x="1808" y="517"/>
                    </a:lnTo>
                    <a:lnTo>
                      <a:pt x="1808" y="511"/>
                    </a:lnTo>
                    <a:lnTo>
                      <a:pt x="1809" y="504"/>
                    </a:lnTo>
                    <a:lnTo>
                      <a:pt x="1812" y="500"/>
                    </a:lnTo>
                    <a:lnTo>
                      <a:pt x="1800" y="489"/>
                    </a:lnTo>
                    <a:lnTo>
                      <a:pt x="1787" y="481"/>
                    </a:lnTo>
                    <a:lnTo>
                      <a:pt x="1778" y="474"/>
                    </a:lnTo>
                    <a:lnTo>
                      <a:pt x="1763" y="474"/>
                    </a:lnTo>
                    <a:lnTo>
                      <a:pt x="1750" y="471"/>
                    </a:lnTo>
                    <a:lnTo>
                      <a:pt x="1742" y="464"/>
                    </a:lnTo>
                    <a:lnTo>
                      <a:pt x="1735" y="467"/>
                    </a:lnTo>
                    <a:lnTo>
                      <a:pt x="1725" y="468"/>
                    </a:lnTo>
                    <a:lnTo>
                      <a:pt x="1711" y="466"/>
                    </a:lnTo>
                    <a:lnTo>
                      <a:pt x="1700" y="460"/>
                    </a:lnTo>
                    <a:lnTo>
                      <a:pt x="1694" y="453"/>
                    </a:lnTo>
                    <a:lnTo>
                      <a:pt x="1691" y="446"/>
                    </a:lnTo>
                    <a:lnTo>
                      <a:pt x="1694" y="433"/>
                    </a:lnTo>
                    <a:lnTo>
                      <a:pt x="1702" y="421"/>
                    </a:lnTo>
                    <a:lnTo>
                      <a:pt x="1701" y="417"/>
                    </a:lnTo>
                    <a:lnTo>
                      <a:pt x="1688" y="399"/>
                    </a:lnTo>
                    <a:lnTo>
                      <a:pt x="1677" y="396"/>
                    </a:lnTo>
                    <a:lnTo>
                      <a:pt x="1669" y="390"/>
                    </a:lnTo>
                    <a:lnTo>
                      <a:pt x="1655" y="392"/>
                    </a:lnTo>
                    <a:lnTo>
                      <a:pt x="1647" y="391"/>
                    </a:lnTo>
                    <a:lnTo>
                      <a:pt x="1637" y="387"/>
                    </a:lnTo>
                    <a:lnTo>
                      <a:pt x="1636" y="387"/>
                    </a:lnTo>
                    <a:lnTo>
                      <a:pt x="1624" y="388"/>
                    </a:lnTo>
                    <a:lnTo>
                      <a:pt x="1611" y="386"/>
                    </a:lnTo>
                    <a:lnTo>
                      <a:pt x="1600" y="380"/>
                    </a:lnTo>
                    <a:lnTo>
                      <a:pt x="1592" y="383"/>
                    </a:lnTo>
                    <a:lnTo>
                      <a:pt x="1582" y="382"/>
                    </a:lnTo>
                    <a:lnTo>
                      <a:pt x="1569" y="377"/>
                    </a:lnTo>
                    <a:lnTo>
                      <a:pt x="1561" y="379"/>
                    </a:lnTo>
                    <a:lnTo>
                      <a:pt x="1554" y="377"/>
                    </a:lnTo>
                    <a:lnTo>
                      <a:pt x="1542" y="372"/>
                    </a:lnTo>
                    <a:lnTo>
                      <a:pt x="1539" y="372"/>
                    </a:lnTo>
                    <a:lnTo>
                      <a:pt x="1529" y="377"/>
                    </a:lnTo>
                    <a:lnTo>
                      <a:pt x="1522" y="377"/>
                    </a:lnTo>
                    <a:lnTo>
                      <a:pt x="1513" y="384"/>
                    </a:lnTo>
                    <a:lnTo>
                      <a:pt x="1509" y="385"/>
                    </a:lnTo>
                    <a:lnTo>
                      <a:pt x="1502" y="384"/>
                    </a:lnTo>
                    <a:lnTo>
                      <a:pt x="1489" y="379"/>
                    </a:lnTo>
                    <a:lnTo>
                      <a:pt x="1482" y="378"/>
                    </a:lnTo>
                    <a:lnTo>
                      <a:pt x="1472" y="375"/>
                    </a:lnTo>
                    <a:lnTo>
                      <a:pt x="1470" y="375"/>
                    </a:lnTo>
                    <a:lnTo>
                      <a:pt x="1462" y="379"/>
                    </a:lnTo>
                    <a:lnTo>
                      <a:pt x="1459" y="379"/>
                    </a:lnTo>
                    <a:lnTo>
                      <a:pt x="1451" y="379"/>
                    </a:lnTo>
                    <a:lnTo>
                      <a:pt x="1448" y="376"/>
                    </a:lnTo>
                    <a:lnTo>
                      <a:pt x="1432" y="378"/>
                    </a:lnTo>
                    <a:lnTo>
                      <a:pt x="1324" y="334"/>
                    </a:lnTo>
                    <a:lnTo>
                      <a:pt x="958" y="276"/>
                    </a:lnTo>
                    <a:lnTo>
                      <a:pt x="952" y="268"/>
                    </a:lnTo>
                    <a:lnTo>
                      <a:pt x="948" y="258"/>
                    </a:lnTo>
                    <a:lnTo>
                      <a:pt x="918" y="206"/>
                    </a:lnTo>
                    <a:lnTo>
                      <a:pt x="909" y="198"/>
                    </a:lnTo>
                    <a:lnTo>
                      <a:pt x="906" y="198"/>
                    </a:lnTo>
                    <a:lnTo>
                      <a:pt x="904" y="198"/>
                    </a:lnTo>
                    <a:lnTo>
                      <a:pt x="896" y="195"/>
                    </a:lnTo>
                    <a:lnTo>
                      <a:pt x="888" y="191"/>
                    </a:lnTo>
                    <a:lnTo>
                      <a:pt x="880" y="190"/>
                    </a:lnTo>
                    <a:lnTo>
                      <a:pt x="873" y="182"/>
                    </a:lnTo>
                    <a:lnTo>
                      <a:pt x="864" y="187"/>
                    </a:lnTo>
                    <a:lnTo>
                      <a:pt x="862" y="187"/>
                    </a:lnTo>
                    <a:lnTo>
                      <a:pt x="849" y="184"/>
                    </a:lnTo>
                    <a:lnTo>
                      <a:pt x="845" y="179"/>
                    </a:lnTo>
                    <a:lnTo>
                      <a:pt x="843" y="174"/>
                    </a:lnTo>
                    <a:lnTo>
                      <a:pt x="843" y="174"/>
                    </a:lnTo>
                    <a:lnTo>
                      <a:pt x="831" y="175"/>
                    </a:lnTo>
                    <a:lnTo>
                      <a:pt x="815" y="168"/>
                    </a:lnTo>
                    <a:lnTo>
                      <a:pt x="788" y="163"/>
                    </a:lnTo>
                    <a:lnTo>
                      <a:pt x="753" y="148"/>
                    </a:lnTo>
                    <a:lnTo>
                      <a:pt x="736" y="135"/>
                    </a:lnTo>
                    <a:lnTo>
                      <a:pt x="728" y="147"/>
                    </a:lnTo>
                    <a:lnTo>
                      <a:pt x="720" y="154"/>
                    </a:lnTo>
                    <a:lnTo>
                      <a:pt x="677" y="176"/>
                    </a:lnTo>
                    <a:lnTo>
                      <a:pt x="663" y="180"/>
                    </a:lnTo>
                    <a:lnTo>
                      <a:pt x="643" y="172"/>
                    </a:lnTo>
                    <a:lnTo>
                      <a:pt x="650" y="155"/>
                    </a:lnTo>
                    <a:lnTo>
                      <a:pt x="655" y="144"/>
                    </a:lnTo>
                    <a:lnTo>
                      <a:pt x="676" y="115"/>
                    </a:lnTo>
                    <a:lnTo>
                      <a:pt x="669" y="101"/>
                    </a:lnTo>
                    <a:lnTo>
                      <a:pt x="669" y="93"/>
                    </a:lnTo>
                    <a:lnTo>
                      <a:pt x="671" y="81"/>
                    </a:lnTo>
                    <a:lnTo>
                      <a:pt x="676" y="69"/>
                    </a:lnTo>
                    <a:lnTo>
                      <a:pt x="687" y="60"/>
                    </a:lnTo>
                    <a:lnTo>
                      <a:pt x="695" y="37"/>
                    </a:lnTo>
                    <a:lnTo>
                      <a:pt x="697" y="34"/>
                    </a:lnTo>
                    <a:lnTo>
                      <a:pt x="696" y="33"/>
                    </a:lnTo>
                    <a:lnTo>
                      <a:pt x="692" y="26"/>
                    </a:lnTo>
                    <a:lnTo>
                      <a:pt x="699" y="22"/>
                    </a:lnTo>
                    <a:lnTo>
                      <a:pt x="695" y="18"/>
                    </a:lnTo>
                    <a:lnTo>
                      <a:pt x="693" y="11"/>
                    </a:lnTo>
                    <a:lnTo>
                      <a:pt x="684" y="12"/>
                    </a:lnTo>
                    <a:lnTo>
                      <a:pt x="677" y="8"/>
                    </a:lnTo>
                    <a:lnTo>
                      <a:pt x="674" y="1"/>
                    </a:lnTo>
                    <a:lnTo>
                      <a:pt x="671" y="0"/>
                    </a:lnTo>
                    <a:lnTo>
                      <a:pt x="669" y="9"/>
                    </a:lnTo>
                    <a:lnTo>
                      <a:pt x="658" y="14"/>
                    </a:lnTo>
                    <a:lnTo>
                      <a:pt x="648" y="15"/>
                    </a:lnTo>
                    <a:lnTo>
                      <a:pt x="638" y="13"/>
                    </a:lnTo>
                    <a:lnTo>
                      <a:pt x="633" y="19"/>
                    </a:lnTo>
                    <a:lnTo>
                      <a:pt x="617" y="29"/>
                    </a:lnTo>
                    <a:lnTo>
                      <a:pt x="614" y="38"/>
                    </a:lnTo>
                    <a:lnTo>
                      <a:pt x="606" y="42"/>
                    </a:lnTo>
                    <a:lnTo>
                      <a:pt x="598" y="43"/>
                    </a:lnTo>
                    <a:lnTo>
                      <a:pt x="593" y="55"/>
                    </a:lnTo>
                    <a:lnTo>
                      <a:pt x="584" y="63"/>
                    </a:lnTo>
                    <a:lnTo>
                      <a:pt x="573" y="57"/>
                    </a:lnTo>
                    <a:lnTo>
                      <a:pt x="561" y="62"/>
                    </a:lnTo>
                    <a:lnTo>
                      <a:pt x="547" y="56"/>
                    </a:lnTo>
                    <a:lnTo>
                      <a:pt x="547" y="56"/>
                    </a:lnTo>
                    <a:lnTo>
                      <a:pt x="537" y="65"/>
                    </a:lnTo>
                    <a:lnTo>
                      <a:pt x="510" y="85"/>
                    </a:lnTo>
                    <a:lnTo>
                      <a:pt x="490" y="106"/>
                    </a:lnTo>
                    <a:lnTo>
                      <a:pt x="483" y="101"/>
                    </a:lnTo>
                    <a:lnTo>
                      <a:pt x="461" y="111"/>
                    </a:lnTo>
                    <a:lnTo>
                      <a:pt x="431" y="118"/>
                    </a:lnTo>
                    <a:lnTo>
                      <a:pt x="356" y="151"/>
                    </a:lnTo>
                    <a:lnTo>
                      <a:pt x="303" y="163"/>
                    </a:lnTo>
                    <a:lnTo>
                      <a:pt x="291" y="163"/>
                    </a:lnTo>
                    <a:lnTo>
                      <a:pt x="254" y="149"/>
                    </a:lnTo>
                    <a:lnTo>
                      <a:pt x="244" y="142"/>
                    </a:lnTo>
                    <a:lnTo>
                      <a:pt x="235" y="133"/>
                    </a:lnTo>
                    <a:lnTo>
                      <a:pt x="234" y="134"/>
                    </a:lnTo>
                    <a:lnTo>
                      <a:pt x="227" y="150"/>
                    </a:lnTo>
                    <a:lnTo>
                      <a:pt x="222" y="153"/>
                    </a:lnTo>
                    <a:lnTo>
                      <a:pt x="216" y="156"/>
                    </a:lnTo>
                    <a:lnTo>
                      <a:pt x="213" y="176"/>
                    </a:lnTo>
                    <a:lnTo>
                      <a:pt x="206" y="183"/>
                    </a:lnTo>
                    <a:lnTo>
                      <a:pt x="200" y="185"/>
                    </a:lnTo>
                    <a:lnTo>
                      <a:pt x="186" y="187"/>
                    </a:lnTo>
                    <a:lnTo>
                      <a:pt x="204" y="459"/>
                    </a:lnTo>
                    <a:lnTo>
                      <a:pt x="193" y="462"/>
                    </a:lnTo>
                    <a:lnTo>
                      <a:pt x="190" y="464"/>
                    </a:lnTo>
                    <a:lnTo>
                      <a:pt x="185" y="473"/>
                    </a:lnTo>
                    <a:lnTo>
                      <a:pt x="182" y="482"/>
                    </a:lnTo>
                    <a:lnTo>
                      <a:pt x="177" y="490"/>
                    </a:lnTo>
                    <a:lnTo>
                      <a:pt x="164" y="490"/>
                    </a:lnTo>
                    <a:lnTo>
                      <a:pt x="154" y="488"/>
                    </a:lnTo>
                    <a:lnTo>
                      <a:pt x="152" y="488"/>
                    </a:lnTo>
                    <a:lnTo>
                      <a:pt x="150" y="490"/>
                    </a:lnTo>
                    <a:lnTo>
                      <a:pt x="143" y="504"/>
                    </a:lnTo>
                    <a:lnTo>
                      <a:pt x="132" y="509"/>
                    </a:lnTo>
                    <a:lnTo>
                      <a:pt x="118" y="510"/>
                    </a:lnTo>
                    <a:lnTo>
                      <a:pt x="114" y="514"/>
                    </a:lnTo>
                    <a:lnTo>
                      <a:pt x="106" y="526"/>
                    </a:lnTo>
                    <a:lnTo>
                      <a:pt x="101" y="530"/>
                    </a:lnTo>
                    <a:lnTo>
                      <a:pt x="93" y="531"/>
                    </a:lnTo>
                    <a:lnTo>
                      <a:pt x="73" y="544"/>
                    </a:lnTo>
                    <a:lnTo>
                      <a:pt x="67" y="546"/>
                    </a:lnTo>
                    <a:lnTo>
                      <a:pt x="60" y="550"/>
                    </a:lnTo>
                    <a:lnTo>
                      <a:pt x="51" y="562"/>
                    </a:lnTo>
                    <a:lnTo>
                      <a:pt x="40" y="585"/>
                    </a:lnTo>
                    <a:lnTo>
                      <a:pt x="43" y="599"/>
                    </a:lnTo>
                    <a:lnTo>
                      <a:pt x="32" y="616"/>
                    </a:lnTo>
                    <a:lnTo>
                      <a:pt x="3" y="647"/>
                    </a:lnTo>
                    <a:lnTo>
                      <a:pt x="1" y="651"/>
                    </a:lnTo>
                    <a:lnTo>
                      <a:pt x="1" y="657"/>
                    </a:lnTo>
                    <a:lnTo>
                      <a:pt x="0" y="691"/>
                    </a:lnTo>
                    <a:lnTo>
                      <a:pt x="6" y="702"/>
                    </a:lnTo>
                    <a:lnTo>
                      <a:pt x="17" y="704"/>
                    </a:lnTo>
                    <a:lnTo>
                      <a:pt x="35" y="702"/>
                    </a:lnTo>
                    <a:lnTo>
                      <a:pt x="54" y="708"/>
                    </a:lnTo>
                    <a:lnTo>
                      <a:pt x="60" y="717"/>
                    </a:lnTo>
                    <a:lnTo>
                      <a:pt x="69" y="742"/>
                    </a:lnTo>
                    <a:lnTo>
                      <a:pt x="90" y="765"/>
                    </a:lnTo>
                    <a:lnTo>
                      <a:pt x="92" y="775"/>
                    </a:lnTo>
                    <a:lnTo>
                      <a:pt x="90" y="788"/>
                    </a:lnTo>
                    <a:lnTo>
                      <a:pt x="81" y="804"/>
                    </a:lnTo>
                    <a:lnTo>
                      <a:pt x="77" y="826"/>
                    </a:lnTo>
                    <a:lnTo>
                      <a:pt x="73" y="832"/>
                    </a:lnTo>
                    <a:lnTo>
                      <a:pt x="64" y="842"/>
                    </a:lnTo>
                    <a:lnTo>
                      <a:pt x="62" y="849"/>
                    </a:lnTo>
                    <a:lnTo>
                      <a:pt x="61" y="856"/>
                    </a:lnTo>
                    <a:lnTo>
                      <a:pt x="62" y="877"/>
                    </a:lnTo>
                    <a:lnTo>
                      <a:pt x="60" y="890"/>
                    </a:lnTo>
                    <a:lnTo>
                      <a:pt x="60" y="891"/>
                    </a:lnTo>
                    <a:lnTo>
                      <a:pt x="69" y="910"/>
                    </a:lnTo>
                    <a:lnTo>
                      <a:pt x="70" y="922"/>
                    </a:lnTo>
                    <a:lnTo>
                      <a:pt x="68" y="935"/>
                    </a:lnTo>
                    <a:lnTo>
                      <a:pt x="62" y="944"/>
                    </a:lnTo>
                    <a:lnTo>
                      <a:pt x="54" y="948"/>
                    </a:lnTo>
                    <a:lnTo>
                      <a:pt x="56" y="954"/>
                    </a:lnTo>
                    <a:lnTo>
                      <a:pt x="65" y="974"/>
                    </a:lnTo>
                    <a:lnTo>
                      <a:pt x="71" y="996"/>
                    </a:lnTo>
                    <a:lnTo>
                      <a:pt x="74" y="1019"/>
                    </a:lnTo>
                    <a:lnTo>
                      <a:pt x="72" y="1024"/>
                    </a:lnTo>
                    <a:lnTo>
                      <a:pt x="68" y="1035"/>
                    </a:lnTo>
                    <a:lnTo>
                      <a:pt x="71" y="1055"/>
                    </a:lnTo>
                    <a:lnTo>
                      <a:pt x="69" y="1072"/>
                    </a:lnTo>
                    <a:lnTo>
                      <a:pt x="58" y="1098"/>
                    </a:lnTo>
                  </a:path>
                </a:pathLst>
              </a:custGeom>
              <a:solidFill>
                <a:schemeClr val="accent2"/>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42" name="Freeform 159">
                <a:extLst>
                  <a:ext uri="{FF2B5EF4-FFF2-40B4-BE49-F238E27FC236}">
                    <a16:creationId xmlns:a16="http://schemas.microsoft.com/office/drawing/2014/main" id="{605CFC1C-B0B1-F82D-E55C-3453B03475B1}"/>
                  </a:ext>
                </a:extLst>
              </p:cNvPr>
              <p:cNvSpPr>
                <a:spLocks noChangeArrowheads="1"/>
              </p:cNvSpPr>
              <p:nvPr/>
            </p:nvSpPr>
            <p:spPr bwMode="auto">
              <a:xfrm>
                <a:off x="8433472" y="1784364"/>
                <a:ext cx="158925" cy="282533"/>
              </a:xfrm>
              <a:custGeom>
                <a:avLst/>
                <a:gdLst>
                  <a:gd name="T0" fmla="*/ 4 w 674"/>
                  <a:gd name="T1" fmla="*/ 209 h 1198"/>
                  <a:gd name="T2" fmla="*/ 6 w 674"/>
                  <a:gd name="T3" fmla="*/ 240 h 1198"/>
                  <a:gd name="T4" fmla="*/ 20 w 674"/>
                  <a:gd name="T5" fmla="*/ 260 h 1198"/>
                  <a:gd name="T6" fmla="*/ 10 w 674"/>
                  <a:gd name="T7" fmla="*/ 279 h 1198"/>
                  <a:gd name="T8" fmla="*/ 26 w 674"/>
                  <a:gd name="T9" fmla="*/ 301 h 1198"/>
                  <a:gd name="T10" fmla="*/ 8 w 674"/>
                  <a:gd name="T11" fmla="*/ 310 h 1198"/>
                  <a:gd name="T12" fmla="*/ 10 w 674"/>
                  <a:gd name="T13" fmla="*/ 335 h 1198"/>
                  <a:gd name="T14" fmla="*/ 18 w 674"/>
                  <a:gd name="T15" fmla="*/ 356 h 1198"/>
                  <a:gd name="T16" fmla="*/ 36 w 674"/>
                  <a:gd name="T17" fmla="*/ 372 h 1198"/>
                  <a:gd name="T18" fmla="*/ 39 w 674"/>
                  <a:gd name="T19" fmla="*/ 400 h 1198"/>
                  <a:gd name="T20" fmla="*/ 54 w 674"/>
                  <a:gd name="T21" fmla="*/ 409 h 1198"/>
                  <a:gd name="T22" fmla="*/ 70 w 674"/>
                  <a:gd name="T23" fmla="*/ 454 h 1198"/>
                  <a:gd name="T24" fmla="*/ 95 w 674"/>
                  <a:gd name="T25" fmla="*/ 501 h 1198"/>
                  <a:gd name="T26" fmla="*/ 74 w 674"/>
                  <a:gd name="T27" fmla="*/ 558 h 1198"/>
                  <a:gd name="T28" fmla="*/ 80 w 674"/>
                  <a:gd name="T29" fmla="*/ 608 h 1198"/>
                  <a:gd name="T30" fmla="*/ 92 w 674"/>
                  <a:gd name="T31" fmla="*/ 635 h 1198"/>
                  <a:gd name="T32" fmla="*/ 106 w 674"/>
                  <a:gd name="T33" fmla="*/ 671 h 1198"/>
                  <a:gd name="T34" fmla="*/ 119 w 674"/>
                  <a:gd name="T35" fmla="*/ 691 h 1198"/>
                  <a:gd name="T36" fmla="*/ 120 w 674"/>
                  <a:gd name="T37" fmla="*/ 712 h 1198"/>
                  <a:gd name="T38" fmla="*/ 142 w 674"/>
                  <a:gd name="T39" fmla="*/ 713 h 1198"/>
                  <a:gd name="T40" fmla="*/ 134 w 674"/>
                  <a:gd name="T41" fmla="*/ 800 h 1198"/>
                  <a:gd name="T42" fmla="*/ 143 w 674"/>
                  <a:gd name="T43" fmla="*/ 819 h 1198"/>
                  <a:gd name="T44" fmla="*/ 151 w 674"/>
                  <a:gd name="T45" fmla="*/ 796 h 1198"/>
                  <a:gd name="T46" fmla="*/ 182 w 674"/>
                  <a:gd name="T47" fmla="*/ 798 h 1198"/>
                  <a:gd name="T48" fmla="*/ 282 w 674"/>
                  <a:gd name="T49" fmla="*/ 1162 h 1198"/>
                  <a:gd name="T50" fmla="*/ 294 w 674"/>
                  <a:gd name="T51" fmla="*/ 1197 h 1198"/>
                  <a:gd name="T52" fmla="*/ 566 w 674"/>
                  <a:gd name="T53" fmla="*/ 1137 h 1198"/>
                  <a:gd name="T54" fmla="*/ 529 w 674"/>
                  <a:gd name="T55" fmla="*/ 1109 h 1198"/>
                  <a:gd name="T56" fmla="*/ 520 w 674"/>
                  <a:gd name="T57" fmla="*/ 1084 h 1198"/>
                  <a:gd name="T58" fmla="*/ 521 w 674"/>
                  <a:gd name="T59" fmla="*/ 1031 h 1198"/>
                  <a:gd name="T60" fmla="*/ 535 w 674"/>
                  <a:gd name="T61" fmla="*/ 1016 h 1198"/>
                  <a:gd name="T62" fmla="*/ 529 w 674"/>
                  <a:gd name="T63" fmla="*/ 956 h 1198"/>
                  <a:gd name="T64" fmla="*/ 519 w 674"/>
                  <a:gd name="T65" fmla="*/ 916 h 1198"/>
                  <a:gd name="T66" fmla="*/ 518 w 674"/>
                  <a:gd name="T67" fmla="*/ 904 h 1198"/>
                  <a:gd name="T68" fmla="*/ 520 w 674"/>
                  <a:gd name="T69" fmla="*/ 884 h 1198"/>
                  <a:gd name="T70" fmla="*/ 523 w 674"/>
                  <a:gd name="T71" fmla="*/ 862 h 1198"/>
                  <a:gd name="T72" fmla="*/ 498 w 674"/>
                  <a:gd name="T73" fmla="*/ 749 h 1198"/>
                  <a:gd name="T74" fmla="*/ 513 w 674"/>
                  <a:gd name="T75" fmla="*/ 715 h 1198"/>
                  <a:gd name="T76" fmla="*/ 508 w 674"/>
                  <a:gd name="T77" fmla="*/ 671 h 1198"/>
                  <a:gd name="T78" fmla="*/ 521 w 674"/>
                  <a:gd name="T79" fmla="*/ 645 h 1198"/>
                  <a:gd name="T80" fmla="*/ 537 w 674"/>
                  <a:gd name="T81" fmla="*/ 608 h 1198"/>
                  <a:gd name="T82" fmla="*/ 534 w 674"/>
                  <a:gd name="T83" fmla="*/ 576 h 1198"/>
                  <a:gd name="T84" fmla="*/ 546 w 674"/>
                  <a:gd name="T85" fmla="*/ 524 h 1198"/>
                  <a:gd name="T86" fmla="*/ 552 w 674"/>
                  <a:gd name="T87" fmla="*/ 476 h 1198"/>
                  <a:gd name="T88" fmla="*/ 539 w 674"/>
                  <a:gd name="T89" fmla="*/ 405 h 1198"/>
                  <a:gd name="T90" fmla="*/ 554 w 674"/>
                  <a:gd name="T91" fmla="*/ 339 h 1198"/>
                  <a:gd name="T92" fmla="*/ 596 w 674"/>
                  <a:gd name="T93" fmla="*/ 324 h 1198"/>
                  <a:gd name="T94" fmla="*/ 612 w 674"/>
                  <a:gd name="T95" fmla="*/ 296 h 1198"/>
                  <a:gd name="T96" fmla="*/ 652 w 674"/>
                  <a:gd name="T97" fmla="*/ 247 h 1198"/>
                  <a:gd name="T98" fmla="*/ 663 w 674"/>
                  <a:gd name="T99" fmla="*/ 222 h 1198"/>
                  <a:gd name="T100" fmla="*/ 666 w 674"/>
                  <a:gd name="T101" fmla="*/ 192 h 1198"/>
                  <a:gd name="T102" fmla="*/ 670 w 674"/>
                  <a:gd name="T103" fmla="*/ 187 h 1198"/>
                  <a:gd name="T104" fmla="*/ 638 w 674"/>
                  <a:gd name="T105" fmla="*/ 144 h 1198"/>
                  <a:gd name="T106" fmla="*/ 622 w 674"/>
                  <a:gd name="T107" fmla="*/ 114 h 1198"/>
                  <a:gd name="T108" fmla="*/ 648 w 674"/>
                  <a:gd name="T109" fmla="*/ 34 h 1198"/>
                  <a:gd name="T110" fmla="*/ 631 w 674"/>
                  <a:gd name="T111" fmla="*/ 10 h 1198"/>
                  <a:gd name="T112" fmla="*/ 2 w 674"/>
                  <a:gd name="T113" fmla="*/ 164 h 1198"/>
                  <a:gd name="T114" fmla="*/ 4 w 674"/>
                  <a:gd name="T115" fmla="*/ 186 h 1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74" h="1198">
                    <a:moveTo>
                      <a:pt x="0" y="190"/>
                    </a:moveTo>
                    <a:lnTo>
                      <a:pt x="1" y="192"/>
                    </a:lnTo>
                    <a:lnTo>
                      <a:pt x="4" y="209"/>
                    </a:lnTo>
                    <a:lnTo>
                      <a:pt x="3" y="224"/>
                    </a:lnTo>
                    <a:lnTo>
                      <a:pt x="5" y="238"/>
                    </a:lnTo>
                    <a:lnTo>
                      <a:pt x="6" y="240"/>
                    </a:lnTo>
                    <a:lnTo>
                      <a:pt x="11" y="243"/>
                    </a:lnTo>
                    <a:lnTo>
                      <a:pt x="18" y="249"/>
                    </a:lnTo>
                    <a:lnTo>
                      <a:pt x="20" y="260"/>
                    </a:lnTo>
                    <a:lnTo>
                      <a:pt x="16" y="274"/>
                    </a:lnTo>
                    <a:lnTo>
                      <a:pt x="12" y="279"/>
                    </a:lnTo>
                    <a:lnTo>
                      <a:pt x="10" y="279"/>
                    </a:lnTo>
                    <a:lnTo>
                      <a:pt x="11" y="280"/>
                    </a:lnTo>
                    <a:lnTo>
                      <a:pt x="24" y="293"/>
                    </a:lnTo>
                    <a:lnTo>
                      <a:pt x="26" y="301"/>
                    </a:lnTo>
                    <a:lnTo>
                      <a:pt x="22" y="313"/>
                    </a:lnTo>
                    <a:lnTo>
                      <a:pt x="11" y="313"/>
                    </a:lnTo>
                    <a:lnTo>
                      <a:pt x="8" y="310"/>
                    </a:lnTo>
                    <a:lnTo>
                      <a:pt x="12" y="322"/>
                    </a:lnTo>
                    <a:lnTo>
                      <a:pt x="13" y="332"/>
                    </a:lnTo>
                    <a:lnTo>
                      <a:pt x="10" y="335"/>
                    </a:lnTo>
                    <a:lnTo>
                      <a:pt x="14" y="342"/>
                    </a:lnTo>
                    <a:lnTo>
                      <a:pt x="16" y="342"/>
                    </a:lnTo>
                    <a:lnTo>
                      <a:pt x="18" y="356"/>
                    </a:lnTo>
                    <a:lnTo>
                      <a:pt x="21" y="364"/>
                    </a:lnTo>
                    <a:lnTo>
                      <a:pt x="26" y="370"/>
                    </a:lnTo>
                    <a:lnTo>
                      <a:pt x="36" y="372"/>
                    </a:lnTo>
                    <a:lnTo>
                      <a:pt x="43" y="384"/>
                    </a:lnTo>
                    <a:lnTo>
                      <a:pt x="42" y="396"/>
                    </a:lnTo>
                    <a:lnTo>
                      <a:pt x="39" y="400"/>
                    </a:lnTo>
                    <a:lnTo>
                      <a:pt x="44" y="405"/>
                    </a:lnTo>
                    <a:lnTo>
                      <a:pt x="48" y="411"/>
                    </a:lnTo>
                    <a:lnTo>
                      <a:pt x="54" y="409"/>
                    </a:lnTo>
                    <a:lnTo>
                      <a:pt x="59" y="421"/>
                    </a:lnTo>
                    <a:lnTo>
                      <a:pt x="64" y="446"/>
                    </a:lnTo>
                    <a:lnTo>
                      <a:pt x="70" y="454"/>
                    </a:lnTo>
                    <a:lnTo>
                      <a:pt x="77" y="469"/>
                    </a:lnTo>
                    <a:lnTo>
                      <a:pt x="84" y="488"/>
                    </a:lnTo>
                    <a:lnTo>
                      <a:pt x="95" y="501"/>
                    </a:lnTo>
                    <a:lnTo>
                      <a:pt x="72" y="541"/>
                    </a:lnTo>
                    <a:lnTo>
                      <a:pt x="69" y="545"/>
                    </a:lnTo>
                    <a:lnTo>
                      <a:pt x="74" y="558"/>
                    </a:lnTo>
                    <a:lnTo>
                      <a:pt x="73" y="607"/>
                    </a:lnTo>
                    <a:lnTo>
                      <a:pt x="74" y="610"/>
                    </a:lnTo>
                    <a:lnTo>
                      <a:pt x="80" y="608"/>
                    </a:lnTo>
                    <a:lnTo>
                      <a:pt x="90" y="617"/>
                    </a:lnTo>
                    <a:lnTo>
                      <a:pt x="92" y="624"/>
                    </a:lnTo>
                    <a:lnTo>
                      <a:pt x="92" y="635"/>
                    </a:lnTo>
                    <a:lnTo>
                      <a:pt x="98" y="658"/>
                    </a:lnTo>
                    <a:lnTo>
                      <a:pt x="101" y="665"/>
                    </a:lnTo>
                    <a:lnTo>
                      <a:pt x="106" y="671"/>
                    </a:lnTo>
                    <a:lnTo>
                      <a:pt x="111" y="676"/>
                    </a:lnTo>
                    <a:lnTo>
                      <a:pt x="115" y="682"/>
                    </a:lnTo>
                    <a:lnTo>
                      <a:pt x="119" y="691"/>
                    </a:lnTo>
                    <a:lnTo>
                      <a:pt x="119" y="697"/>
                    </a:lnTo>
                    <a:lnTo>
                      <a:pt x="118" y="708"/>
                    </a:lnTo>
                    <a:lnTo>
                      <a:pt x="120" y="712"/>
                    </a:lnTo>
                    <a:lnTo>
                      <a:pt x="128" y="717"/>
                    </a:lnTo>
                    <a:lnTo>
                      <a:pt x="135" y="725"/>
                    </a:lnTo>
                    <a:lnTo>
                      <a:pt x="142" y="713"/>
                    </a:lnTo>
                    <a:lnTo>
                      <a:pt x="142" y="713"/>
                    </a:lnTo>
                    <a:lnTo>
                      <a:pt x="142" y="747"/>
                    </a:lnTo>
                    <a:lnTo>
                      <a:pt x="134" y="800"/>
                    </a:lnTo>
                    <a:lnTo>
                      <a:pt x="135" y="807"/>
                    </a:lnTo>
                    <a:lnTo>
                      <a:pt x="141" y="824"/>
                    </a:lnTo>
                    <a:lnTo>
                      <a:pt x="143" y="819"/>
                    </a:lnTo>
                    <a:lnTo>
                      <a:pt x="143" y="811"/>
                    </a:lnTo>
                    <a:lnTo>
                      <a:pt x="146" y="800"/>
                    </a:lnTo>
                    <a:lnTo>
                      <a:pt x="151" y="796"/>
                    </a:lnTo>
                    <a:lnTo>
                      <a:pt x="163" y="791"/>
                    </a:lnTo>
                    <a:lnTo>
                      <a:pt x="175" y="792"/>
                    </a:lnTo>
                    <a:lnTo>
                      <a:pt x="182" y="798"/>
                    </a:lnTo>
                    <a:lnTo>
                      <a:pt x="195" y="816"/>
                    </a:lnTo>
                    <a:lnTo>
                      <a:pt x="207" y="824"/>
                    </a:lnTo>
                    <a:lnTo>
                      <a:pt x="282" y="1162"/>
                    </a:lnTo>
                    <a:lnTo>
                      <a:pt x="282" y="1178"/>
                    </a:lnTo>
                    <a:lnTo>
                      <a:pt x="294" y="1197"/>
                    </a:lnTo>
                    <a:lnTo>
                      <a:pt x="294" y="1197"/>
                    </a:lnTo>
                    <a:lnTo>
                      <a:pt x="567" y="1140"/>
                    </a:lnTo>
                    <a:lnTo>
                      <a:pt x="567" y="1140"/>
                    </a:lnTo>
                    <a:lnTo>
                      <a:pt x="566" y="1137"/>
                    </a:lnTo>
                    <a:lnTo>
                      <a:pt x="557" y="1130"/>
                    </a:lnTo>
                    <a:lnTo>
                      <a:pt x="537" y="1118"/>
                    </a:lnTo>
                    <a:lnTo>
                      <a:pt x="529" y="1109"/>
                    </a:lnTo>
                    <a:lnTo>
                      <a:pt x="526" y="1103"/>
                    </a:lnTo>
                    <a:lnTo>
                      <a:pt x="523" y="1095"/>
                    </a:lnTo>
                    <a:lnTo>
                      <a:pt x="520" y="1084"/>
                    </a:lnTo>
                    <a:lnTo>
                      <a:pt x="523" y="1064"/>
                    </a:lnTo>
                    <a:lnTo>
                      <a:pt x="520" y="1045"/>
                    </a:lnTo>
                    <a:lnTo>
                      <a:pt x="521" y="1031"/>
                    </a:lnTo>
                    <a:lnTo>
                      <a:pt x="529" y="1024"/>
                    </a:lnTo>
                    <a:lnTo>
                      <a:pt x="535" y="1020"/>
                    </a:lnTo>
                    <a:lnTo>
                      <a:pt x="535" y="1016"/>
                    </a:lnTo>
                    <a:lnTo>
                      <a:pt x="532" y="995"/>
                    </a:lnTo>
                    <a:lnTo>
                      <a:pt x="531" y="966"/>
                    </a:lnTo>
                    <a:lnTo>
                      <a:pt x="529" y="956"/>
                    </a:lnTo>
                    <a:lnTo>
                      <a:pt x="525" y="946"/>
                    </a:lnTo>
                    <a:lnTo>
                      <a:pt x="523" y="939"/>
                    </a:lnTo>
                    <a:lnTo>
                      <a:pt x="519" y="916"/>
                    </a:lnTo>
                    <a:lnTo>
                      <a:pt x="522" y="910"/>
                    </a:lnTo>
                    <a:lnTo>
                      <a:pt x="519" y="907"/>
                    </a:lnTo>
                    <a:lnTo>
                      <a:pt x="518" y="904"/>
                    </a:lnTo>
                    <a:lnTo>
                      <a:pt x="518" y="897"/>
                    </a:lnTo>
                    <a:lnTo>
                      <a:pt x="518" y="891"/>
                    </a:lnTo>
                    <a:lnTo>
                      <a:pt x="520" y="884"/>
                    </a:lnTo>
                    <a:lnTo>
                      <a:pt x="523" y="877"/>
                    </a:lnTo>
                    <a:lnTo>
                      <a:pt x="524" y="871"/>
                    </a:lnTo>
                    <a:lnTo>
                      <a:pt x="523" y="862"/>
                    </a:lnTo>
                    <a:lnTo>
                      <a:pt x="517" y="845"/>
                    </a:lnTo>
                    <a:lnTo>
                      <a:pt x="499" y="764"/>
                    </a:lnTo>
                    <a:lnTo>
                      <a:pt x="498" y="749"/>
                    </a:lnTo>
                    <a:lnTo>
                      <a:pt x="501" y="737"/>
                    </a:lnTo>
                    <a:lnTo>
                      <a:pt x="510" y="724"/>
                    </a:lnTo>
                    <a:lnTo>
                      <a:pt x="513" y="715"/>
                    </a:lnTo>
                    <a:lnTo>
                      <a:pt x="513" y="707"/>
                    </a:lnTo>
                    <a:lnTo>
                      <a:pt x="511" y="688"/>
                    </a:lnTo>
                    <a:lnTo>
                      <a:pt x="508" y="671"/>
                    </a:lnTo>
                    <a:lnTo>
                      <a:pt x="511" y="660"/>
                    </a:lnTo>
                    <a:lnTo>
                      <a:pt x="518" y="651"/>
                    </a:lnTo>
                    <a:lnTo>
                      <a:pt x="521" y="645"/>
                    </a:lnTo>
                    <a:lnTo>
                      <a:pt x="535" y="623"/>
                    </a:lnTo>
                    <a:lnTo>
                      <a:pt x="537" y="616"/>
                    </a:lnTo>
                    <a:lnTo>
                      <a:pt x="537" y="608"/>
                    </a:lnTo>
                    <a:lnTo>
                      <a:pt x="536" y="598"/>
                    </a:lnTo>
                    <a:lnTo>
                      <a:pt x="535" y="588"/>
                    </a:lnTo>
                    <a:lnTo>
                      <a:pt x="534" y="576"/>
                    </a:lnTo>
                    <a:lnTo>
                      <a:pt x="537" y="564"/>
                    </a:lnTo>
                    <a:lnTo>
                      <a:pt x="551" y="528"/>
                    </a:lnTo>
                    <a:lnTo>
                      <a:pt x="546" y="524"/>
                    </a:lnTo>
                    <a:lnTo>
                      <a:pt x="542" y="519"/>
                    </a:lnTo>
                    <a:lnTo>
                      <a:pt x="543" y="508"/>
                    </a:lnTo>
                    <a:lnTo>
                      <a:pt x="552" y="476"/>
                    </a:lnTo>
                    <a:lnTo>
                      <a:pt x="552" y="462"/>
                    </a:lnTo>
                    <a:lnTo>
                      <a:pt x="550" y="445"/>
                    </a:lnTo>
                    <a:lnTo>
                      <a:pt x="539" y="405"/>
                    </a:lnTo>
                    <a:lnTo>
                      <a:pt x="536" y="378"/>
                    </a:lnTo>
                    <a:lnTo>
                      <a:pt x="541" y="354"/>
                    </a:lnTo>
                    <a:lnTo>
                      <a:pt x="554" y="339"/>
                    </a:lnTo>
                    <a:lnTo>
                      <a:pt x="571" y="331"/>
                    </a:lnTo>
                    <a:lnTo>
                      <a:pt x="591" y="326"/>
                    </a:lnTo>
                    <a:lnTo>
                      <a:pt x="596" y="324"/>
                    </a:lnTo>
                    <a:lnTo>
                      <a:pt x="599" y="320"/>
                    </a:lnTo>
                    <a:lnTo>
                      <a:pt x="607" y="303"/>
                    </a:lnTo>
                    <a:lnTo>
                      <a:pt x="612" y="296"/>
                    </a:lnTo>
                    <a:lnTo>
                      <a:pt x="639" y="268"/>
                    </a:lnTo>
                    <a:lnTo>
                      <a:pt x="646" y="263"/>
                    </a:lnTo>
                    <a:lnTo>
                      <a:pt x="652" y="247"/>
                    </a:lnTo>
                    <a:lnTo>
                      <a:pt x="662" y="234"/>
                    </a:lnTo>
                    <a:lnTo>
                      <a:pt x="664" y="228"/>
                    </a:lnTo>
                    <a:lnTo>
                      <a:pt x="663" y="222"/>
                    </a:lnTo>
                    <a:lnTo>
                      <a:pt x="660" y="212"/>
                    </a:lnTo>
                    <a:lnTo>
                      <a:pt x="660" y="199"/>
                    </a:lnTo>
                    <a:lnTo>
                      <a:pt x="666" y="192"/>
                    </a:lnTo>
                    <a:lnTo>
                      <a:pt x="673" y="190"/>
                    </a:lnTo>
                    <a:lnTo>
                      <a:pt x="672" y="190"/>
                    </a:lnTo>
                    <a:lnTo>
                      <a:pt x="670" y="187"/>
                    </a:lnTo>
                    <a:lnTo>
                      <a:pt x="665" y="183"/>
                    </a:lnTo>
                    <a:lnTo>
                      <a:pt x="646" y="157"/>
                    </a:lnTo>
                    <a:lnTo>
                      <a:pt x="638" y="144"/>
                    </a:lnTo>
                    <a:lnTo>
                      <a:pt x="631" y="138"/>
                    </a:lnTo>
                    <a:lnTo>
                      <a:pt x="625" y="130"/>
                    </a:lnTo>
                    <a:lnTo>
                      <a:pt x="622" y="114"/>
                    </a:lnTo>
                    <a:lnTo>
                      <a:pt x="627" y="94"/>
                    </a:lnTo>
                    <a:lnTo>
                      <a:pt x="648" y="42"/>
                    </a:lnTo>
                    <a:lnTo>
                      <a:pt x="648" y="34"/>
                    </a:lnTo>
                    <a:lnTo>
                      <a:pt x="644" y="30"/>
                    </a:lnTo>
                    <a:lnTo>
                      <a:pt x="637" y="23"/>
                    </a:lnTo>
                    <a:lnTo>
                      <a:pt x="631" y="10"/>
                    </a:lnTo>
                    <a:lnTo>
                      <a:pt x="629" y="0"/>
                    </a:lnTo>
                    <a:lnTo>
                      <a:pt x="2" y="164"/>
                    </a:lnTo>
                    <a:lnTo>
                      <a:pt x="2" y="164"/>
                    </a:lnTo>
                    <a:lnTo>
                      <a:pt x="4" y="169"/>
                    </a:lnTo>
                    <a:lnTo>
                      <a:pt x="6" y="177"/>
                    </a:lnTo>
                    <a:lnTo>
                      <a:pt x="4" y="186"/>
                    </a:lnTo>
                    <a:lnTo>
                      <a:pt x="0" y="190"/>
                    </a:lnTo>
                  </a:path>
                </a:pathLst>
              </a:custGeom>
              <a:solidFill>
                <a:srgbClr val="B1DDF6"/>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43" name="Freeform 161">
                <a:extLst>
                  <a:ext uri="{FF2B5EF4-FFF2-40B4-BE49-F238E27FC236}">
                    <a16:creationId xmlns:a16="http://schemas.microsoft.com/office/drawing/2014/main" id="{3171AC42-69C8-90F0-90D8-647D8E266CBB}"/>
                  </a:ext>
                </a:extLst>
              </p:cNvPr>
              <p:cNvSpPr>
                <a:spLocks noChangeArrowheads="1"/>
              </p:cNvSpPr>
              <p:nvPr/>
            </p:nvSpPr>
            <p:spPr bwMode="auto">
              <a:xfrm>
                <a:off x="7712597" y="2540555"/>
                <a:ext cx="708410" cy="406141"/>
              </a:xfrm>
              <a:custGeom>
                <a:avLst/>
                <a:gdLst>
                  <a:gd name="T0" fmla="*/ 2951 w 3008"/>
                  <a:gd name="T1" fmla="*/ 1040 h 1723"/>
                  <a:gd name="T2" fmla="*/ 2854 w 3008"/>
                  <a:gd name="T3" fmla="*/ 1066 h 1723"/>
                  <a:gd name="T4" fmla="*/ 2803 w 3008"/>
                  <a:gd name="T5" fmla="*/ 1079 h 1723"/>
                  <a:gd name="T6" fmla="*/ 2762 w 3008"/>
                  <a:gd name="T7" fmla="*/ 1053 h 1723"/>
                  <a:gd name="T8" fmla="*/ 2682 w 3008"/>
                  <a:gd name="T9" fmla="*/ 983 h 1723"/>
                  <a:gd name="T10" fmla="*/ 2542 w 3008"/>
                  <a:gd name="T11" fmla="*/ 951 h 1723"/>
                  <a:gd name="T12" fmla="*/ 2470 w 3008"/>
                  <a:gd name="T13" fmla="*/ 953 h 1723"/>
                  <a:gd name="T14" fmla="*/ 2478 w 3008"/>
                  <a:gd name="T15" fmla="*/ 921 h 1723"/>
                  <a:gd name="T16" fmla="*/ 2547 w 3008"/>
                  <a:gd name="T17" fmla="*/ 911 h 1723"/>
                  <a:gd name="T18" fmla="*/ 2604 w 3008"/>
                  <a:gd name="T19" fmla="*/ 925 h 1723"/>
                  <a:gd name="T20" fmla="*/ 2676 w 3008"/>
                  <a:gd name="T21" fmla="*/ 919 h 1723"/>
                  <a:gd name="T22" fmla="*/ 2791 w 3008"/>
                  <a:gd name="T23" fmla="*/ 1012 h 1723"/>
                  <a:gd name="T24" fmla="*/ 2837 w 3008"/>
                  <a:gd name="T25" fmla="*/ 976 h 1723"/>
                  <a:gd name="T26" fmla="*/ 2782 w 3008"/>
                  <a:gd name="T27" fmla="*/ 930 h 1723"/>
                  <a:gd name="T28" fmla="*/ 2626 w 3008"/>
                  <a:gd name="T29" fmla="*/ 846 h 1723"/>
                  <a:gd name="T30" fmla="*/ 2660 w 3008"/>
                  <a:gd name="T31" fmla="*/ 832 h 1723"/>
                  <a:gd name="T32" fmla="*/ 2748 w 3008"/>
                  <a:gd name="T33" fmla="*/ 877 h 1723"/>
                  <a:gd name="T34" fmla="*/ 2780 w 3008"/>
                  <a:gd name="T35" fmla="*/ 824 h 1723"/>
                  <a:gd name="T36" fmla="*/ 2792 w 3008"/>
                  <a:gd name="T37" fmla="*/ 782 h 1723"/>
                  <a:gd name="T38" fmla="*/ 2725 w 3008"/>
                  <a:gd name="T39" fmla="*/ 731 h 1723"/>
                  <a:gd name="T40" fmla="*/ 2610 w 3008"/>
                  <a:gd name="T41" fmla="*/ 680 h 1723"/>
                  <a:gd name="T42" fmla="*/ 2518 w 3008"/>
                  <a:gd name="T43" fmla="*/ 607 h 1723"/>
                  <a:gd name="T44" fmla="*/ 2425 w 3008"/>
                  <a:gd name="T45" fmla="*/ 530 h 1723"/>
                  <a:gd name="T46" fmla="*/ 2449 w 3008"/>
                  <a:gd name="T47" fmla="*/ 522 h 1723"/>
                  <a:gd name="T48" fmla="*/ 2580 w 3008"/>
                  <a:gd name="T49" fmla="*/ 613 h 1723"/>
                  <a:gd name="T50" fmla="*/ 2658 w 3008"/>
                  <a:gd name="T51" fmla="*/ 657 h 1723"/>
                  <a:gd name="T52" fmla="*/ 2728 w 3008"/>
                  <a:gd name="T53" fmla="*/ 695 h 1723"/>
                  <a:gd name="T54" fmla="*/ 2744 w 3008"/>
                  <a:gd name="T55" fmla="*/ 657 h 1723"/>
                  <a:gd name="T56" fmla="*/ 2768 w 3008"/>
                  <a:gd name="T57" fmla="*/ 602 h 1723"/>
                  <a:gd name="T58" fmla="*/ 2651 w 3008"/>
                  <a:gd name="T59" fmla="*/ 544 h 1723"/>
                  <a:gd name="T60" fmla="*/ 2593 w 3008"/>
                  <a:gd name="T61" fmla="*/ 494 h 1723"/>
                  <a:gd name="T62" fmla="*/ 2483 w 3008"/>
                  <a:gd name="T63" fmla="*/ 494 h 1723"/>
                  <a:gd name="T64" fmla="*/ 2423 w 3008"/>
                  <a:gd name="T65" fmla="*/ 418 h 1723"/>
                  <a:gd name="T66" fmla="*/ 2317 w 3008"/>
                  <a:gd name="T67" fmla="*/ 451 h 1723"/>
                  <a:gd name="T68" fmla="*/ 2291 w 3008"/>
                  <a:gd name="T69" fmla="*/ 373 h 1723"/>
                  <a:gd name="T70" fmla="*/ 2311 w 3008"/>
                  <a:gd name="T71" fmla="*/ 276 h 1723"/>
                  <a:gd name="T72" fmla="*/ 2353 w 3008"/>
                  <a:gd name="T73" fmla="*/ 246 h 1723"/>
                  <a:gd name="T74" fmla="*/ 2312 w 3008"/>
                  <a:gd name="T75" fmla="*/ 141 h 1723"/>
                  <a:gd name="T76" fmla="*/ 2195 w 3008"/>
                  <a:gd name="T77" fmla="*/ 110 h 1723"/>
                  <a:gd name="T78" fmla="*/ 2141 w 3008"/>
                  <a:gd name="T79" fmla="*/ 29 h 1723"/>
                  <a:gd name="T80" fmla="*/ 1817 w 3008"/>
                  <a:gd name="T81" fmla="*/ 0 h 1723"/>
                  <a:gd name="T82" fmla="*/ 1812 w 3008"/>
                  <a:gd name="T83" fmla="*/ 104 h 1723"/>
                  <a:gd name="T84" fmla="*/ 1777 w 3008"/>
                  <a:gd name="T85" fmla="*/ 213 h 1723"/>
                  <a:gd name="T86" fmla="*/ 1674 w 3008"/>
                  <a:gd name="T87" fmla="*/ 358 h 1723"/>
                  <a:gd name="T88" fmla="*/ 1595 w 3008"/>
                  <a:gd name="T89" fmla="*/ 437 h 1723"/>
                  <a:gd name="T90" fmla="*/ 1538 w 3008"/>
                  <a:gd name="T91" fmla="*/ 567 h 1723"/>
                  <a:gd name="T92" fmla="*/ 1396 w 3008"/>
                  <a:gd name="T93" fmla="*/ 532 h 1723"/>
                  <a:gd name="T94" fmla="*/ 1367 w 3008"/>
                  <a:gd name="T95" fmla="*/ 641 h 1723"/>
                  <a:gd name="T96" fmla="*/ 1327 w 3008"/>
                  <a:gd name="T97" fmla="*/ 769 h 1723"/>
                  <a:gd name="T98" fmla="*/ 1253 w 3008"/>
                  <a:gd name="T99" fmla="*/ 1029 h 1723"/>
                  <a:gd name="T100" fmla="*/ 1169 w 3008"/>
                  <a:gd name="T101" fmla="*/ 1133 h 1723"/>
                  <a:gd name="T102" fmla="*/ 1058 w 3008"/>
                  <a:gd name="T103" fmla="*/ 1169 h 1723"/>
                  <a:gd name="T104" fmla="*/ 1023 w 3008"/>
                  <a:gd name="T105" fmla="*/ 1173 h 1723"/>
                  <a:gd name="T106" fmla="*/ 973 w 3008"/>
                  <a:gd name="T107" fmla="*/ 1236 h 1723"/>
                  <a:gd name="T108" fmla="*/ 833 w 3008"/>
                  <a:gd name="T109" fmla="*/ 1241 h 1723"/>
                  <a:gd name="T110" fmla="*/ 731 w 3008"/>
                  <a:gd name="T111" fmla="*/ 1320 h 1723"/>
                  <a:gd name="T112" fmla="*/ 628 w 3008"/>
                  <a:gd name="T113" fmla="*/ 1271 h 1723"/>
                  <a:gd name="T114" fmla="*/ 579 w 3008"/>
                  <a:gd name="T115" fmla="*/ 1184 h 1723"/>
                  <a:gd name="T116" fmla="*/ 328 w 3008"/>
                  <a:gd name="T117" fmla="*/ 1467 h 1723"/>
                  <a:gd name="T118" fmla="*/ 202 w 3008"/>
                  <a:gd name="T119" fmla="*/ 1589 h 1723"/>
                  <a:gd name="T120" fmla="*/ 79 w 3008"/>
                  <a:gd name="T121" fmla="*/ 1690 h 1723"/>
                  <a:gd name="T122" fmla="*/ 783 w 3008"/>
                  <a:gd name="T123" fmla="*/ 1603 h 17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008" h="1723">
                    <a:moveTo>
                      <a:pt x="3007" y="1194"/>
                    </a:moveTo>
                    <a:lnTo>
                      <a:pt x="3001" y="1176"/>
                    </a:lnTo>
                    <a:lnTo>
                      <a:pt x="2995" y="1124"/>
                    </a:lnTo>
                    <a:lnTo>
                      <a:pt x="2997" y="1110"/>
                    </a:lnTo>
                    <a:lnTo>
                      <a:pt x="3007" y="1109"/>
                    </a:lnTo>
                    <a:lnTo>
                      <a:pt x="2988" y="1079"/>
                    </a:lnTo>
                    <a:lnTo>
                      <a:pt x="2971" y="1040"/>
                    </a:lnTo>
                    <a:lnTo>
                      <a:pt x="2965" y="1034"/>
                    </a:lnTo>
                    <a:lnTo>
                      <a:pt x="2961" y="1034"/>
                    </a:lnTo>
                    <a:lnTo>
                      <a:pt x="2951" y="1040"/>
                    </a:lnTo>
                    <a:lnTo>
                      <a:pt x="2937" y="1043"/>
                    </a:lnTo>
                    <a:lnTo>
                      <a:pt x="2919" y="1040"/>
                    </a:lnTo>
                    <a:lnTo>
                      <a:pt x="2899" y="1043"/>
                    </a:lnTo>
                    <a:lnTo>
                      <a:pt x="2859" y="1037"/>
                    </a:lnTo>
                    <a:lnTo>
                      <a:pt x="2851" y="1038"/>
                    </a:lnTo>
                    <a:lnTo>
                      <a:pt x="2848" y="1043"/>
                    </a:lnTo>
                    <a:lnTo>
                      <a:pt x="2848" y="1044"/>
                    </a:lnTo>
                    <a:lnTo>
                      <a:pt x="2852" y="1046"/>
                    </a:lnTo>
                    <a:lnTo>
                      <a:pt x="2859" y="1052"/>
                    </a:lnTo>
                    <a:lnTo>
                      <a:pt x="2854" y="1066"/>
                    </a:lnTo>
                    <a:lnTo>
                      <a:pt x="2856" y="1069"/>
                    </a:lnTo>
                    <a:lnTo>
                      <a:pt x="2879" y="1090"/>
                    </a:lnTo>
                    <a:lnTo>
                      <a:pt x="2852" y="1091"/>
                    </a:lnTo>
                    <a:lnTo>
                      <a:pt x="2840" y="1087"/>
                    </a:lnTo>
                    <a:lnTo>
                      <a:pt x="2833" y="1080"/>
                    </a:lnTo>
                    <a:lnTo>
                      <a:pt x="2832" y="1076"/>
                    </a:lnTo>
                    <a:lnTo>
                      <a:pt x="2829" y="1075"/>
                    </a:lnTo>
                    <a:lnTo>
                      <a:pt x="2819" y="1074"/>
                    </a:lnTo>
                    <a:lnTo>
                      <a:pt x="2810" y="1076"/>
                    </a:lnTo>
                    <a:lnTo>
                      <a:pt x="2803" y="1079"/>
                    </a:lnTo>
                    <a:lnTo>
                      <a:pt x="2796" y="1084"/>
                    </a:lnTo>
                    <a:lnTo>
                      <a:pt x="2791" y="1091"/>
                    </a:lnTo>
                    <a:lnTo>
                      <a:pt x="2780" y="1100"/>
                    </a:lnTo>
                    <a:lnTo>
                      <a:pt x="2762" y="1106"/>
                    </a:lnTo>
                    <a:lnTo>
                      <a:pt x="2757" y="1090"/>
                    </a:lnTo>
                    <a:lnTo>
                      <a:pt x="2770" y="1077"/>
                    </a:lnTo>
                    <a:lnTo>
                      <a:pt x="2773" y="1072"/>
                    </a:lnTo>
                    <a:lnTo>
                      <a:pt x="2771" y="1069"/>
                    </a:lnTo>
                    <a:lnTo>
                      <a:pt x="2766" y="1063"/>
                    </a:lnTo>
                    <a:lnTo>
                      <a:pt x="2762" y="1053"/>
                    </a:lnTo>
                    <a:lnTo>
                      <a:pt x="2764" y="1050"/>
                    </a:lnTo>
                    <a:lnTo>
                      <a:pt x="2747" y="1045"/>
                    </a:lnTo>
                    <a:lnTo>
                      <a:pt x="2736" y="1040"/>
                    </a:lnTo>
                    <a:lnTo>
                      <a:pt x="2729" y="1041"/>
                    </a:lnTo>
                    <a:lnTo>
                      <a:pt x="2720" y="1036"/>
                    </a:lnTo>
                    <a:lnTo>
                      <a:pt x="2720" y="1028"/>
                    </a:lnTo>
                    <a:lnTo>
                      <a:pt x="2707" y="1027"/>
                    </a:lnTo>
                    <a:lnTo>
                      <a:pt x="2695" y="1024"/>
                    </a:lnTo>
                    <a:lnTo>
                      <a:pt x="2688" y="1012"/>
                    </a:lnTo>
                    <a:lnTo>
                      <a:pt x="2682" y="983"/>
                    </a:lnTo>
                    <a:lnTo>
                      <a:pt x="2673" y="963"/>
                    </a:lnTo>
                    <a:lnTo>
                      <a:pt x="2667" y="975"/>
                    </a:lnTo>
                    <a:lnTo>
                      <a:pt x="2654" y="980"/>
                    </a:lnTo>
                    <a:lnTo>
                      <a:pt x="2643" y="975"/>
                    </a:lnTo>
                    <a:lnTo>
                      <a:pt x="2623" y="962"/>
                    </a:lnTo>
                    <a:lnTo>
                      <a:pt x="2588" y="969"/>
                    </a:lnTo>
                    <a:lnTo>
                      <a:pt x="2578" y="967"/>
                    </a:lnTo>
                    <a:lnTo>
                      <a:pt x="2561" y="960"/>
                    </a:lnTo>
                    <a:lnTo>
                      <a:pt x="2550" y="959"/>
                    </a:lnTo>
                    <a:lnTo>
                      <a:pt x="2542" y="951"/>
                    </a:lnTo>
                    <a:lnTo>
                      <a:pt x="2538" y="941"/>
                    </a:lnTo>
                    <a:lnTo>
                      <a:pt x="2535" y="937"/>
                    </a:lnTo>
                    <a:lnTo>
                      <a:pt x="2533" y="937"/>
                    </a:lnTo>
                    <a:lnTo>
                      <a:pt x="2525" y="948"/>
                    </a:lnTo>
                    <a:lnTo>
                      <a:pt x="2521" y="952"/>
                    </a:lnTo>
                    <a:lnTo>
                      <a:pt x="2521" y="951"/>
                    </a:lnTo>
                    <a:lnTo>
                      <a:pt x="2515" y="956"/>
                    </a:lnTo>
                    <a:lnTo>
                      <a:pt x="2506" y="950"/>
                    </a:lnTo>
                    <a:lnTo>
                      <a:pt x="2501" y="946"/>
                    </a:lnTo>
                    <a:lnTo>
                      <a:pt x="2470" y="953"/>
                    </a:lnTo>
                    <a:lnTo>
                      <a:pt x="2444" y="948"/>
                    </a:lnTo>
                    <a:lnTo>
                      <a:pt x="2439" y="951"/>
                    </a:lnTo>
                    <a:lnTo>
                      <a:pt x="2432" y="949"/>
                    </a:lnTo>
                    <a:lnTo>
                      <a:pt x="2422" y="946"/>
                    </a:lnTo>
                    <a:lnTo>
                      <a:pt x="2417" y="932"/>
                    </a:lnTo>
                    <a:lnTo>
                      <a:pt x="2433" y="909"/>
                    </a:lnTo>
                    <a:lnTo>
                      <a:pt x="2446" y="920"/>
                    </a:lnTo>
                    <a:lnTo>
                      <a:pt x="2448" y="921"/>
                    </a:lnTo>
                    <a:lnTo>
                      <a:pt x="2465" y="917"/>
                    </a:lnTo>
                    <a:lnTo>
                      <a:pt x="2478" y="921"/>
                    </a:lnTo>
                    <a:lnTo>
                      <a:pt x="2480" y="920"/>
                    </a:lnTo>
                    <a:lnTo>
                      <a:pt x="2493" y="912"/>
                    </a:lnTo>
                    <a:lnTo>
                      <a:pt x="2499" y="910"/>
                    </a:lnTo>
                    <a:lnTo>
                      <a:pt x="2505" y="912"/>
                    </a:lnTo>
                    <a:lnTo>
                      <a:pt x="2514" y="918"/>
                    </a:lnTo>
                    <a:lnTo>
                      <a:pt x="2516" y="921"/>
                    </a:lnTo>
                    <a:lnTo>
                      <a:pt x="2523" y="912"/>
                    </a:lnTo>
                    <a:lnTo>
                      <a:pt x="2530" y="906"/>
                    </a:lnTo>
                    <a:lnTo>
                      <a:pt x="2541" y="906"/>
                    </a:lnTo>
                    <a:lnTo>
                      <a:pt x="2547" y="911"/>
                    </a:lnTo>
                    <a:lnTo>
                      <a:pt x="2564" y="928"/>
                    </a:lnTo>
                    <a:lnTo>
                      <a:pt x="2570" y="937"/>
                    </a:lnTo>
                    <a:lnTo>
                      <a:pt x="2573" y="936"/>
                    </a:lnTo>
                    <a:lnTo>
                      <a:pt x="2580" y="927"/>
                    </a:lnTo>
                    <a:lnTo>
                      <a:pt x="2580" y="925"/>
                    </a:lnTo>
                    <a:lnTo>
                      <a:pt x="2577" y="912"/>
                    </a:lnTo>
                    <a:lnTo>
                      <a:pt x="2578" y="903"/>
                    </a:lnTo>
                    <a:lnTo>
                      <a:pt x="2591" y="886"/>
                    </a:lnTo>
                    <a:lnTo>
                      <a:pt x="2600" y="908"/>
                    </a:lnTo>
                    <a:lnTo>
                      <a:pt x="2604" y="925"/>
                    </a:lnTo>
                    <a:lnTo>
                      <a:pt x="2605" y="926"/>
                    </a:lnTo>
                    <a:lnTo>
                      <a:pt x="2609" y="926"/>
                    </a:lnTo>
                    <a:lnTo>
                      <a:pt x="2626" y="930"/>
                    </a:lnTo>
                    <a:lnTo>
                      <a:pt x="2634" y="931"/>
                    </a:lnTo>
                    <a:lnTo>
                      <a:pt x="2639" y="932"/>
                    </a:lnTo>
                    <a:lnTo>
                      <a:pt x="2643" y="937"/>
                    </a:lnTo>
                    <a:lnTo>
                      <a:pt x="2644" y="935"/>
                    </a:lnTo>
                    <a:lnTo>
                      <a:pt x="2654" y="930"/>
                    </a:lnTo>
                    <a:lnTo>
                      <a:pt x="2669" y="925"/>
                    </a:lnTo>
                    <a:lnTo>
                      <a:pt x="2676" y="919"/>
                    </a:lnTo>
                    <a:lnTo>
                      <a:pt x="2693" y="927"/>
                    </a:lnTo>
                    <a:lnTo>
                      <a:pt x="2703" y="938"/>
                    </a:lnTo>
                    <a:lnTo>
                      <a:pt x="2710" y="952"/>
                    </a:lnTo>
                    <a:lnTo>
                      <a:pt x="2709" y="965"/>
                    </a:lnTo>
                    <a:lnTo>
                      <a:pt x="2716" y="971"/>
                    </a:lnTo>
                    <a:lnTo>
                      <a:pt x="2725" y="977"/>
                    </a:lnTo>
                    <a:lnTo>
                      <a:pt x="2731" y="980"/>
                    </a:lnTo>
                    <a:lnTo>
                      <a:pt x="2738" y="978"/>
                    </a:lnTo>
                    <a:lnTo>
                      <a:pt x="2782" y="1003"/>
                    </a:lnTo>
                    <a:lnTo>
                      <a:pt x="2791" y="1012"/>
                    </a:lnTo>
                    <a:lnTo>
                      <a:pt x="2797" y="1025"/>
                    </a:lnTo>
                    <a:lnTo>
                      <a:pt x="2798" y="1024"/>
                    </a:lnTo>
                    <a:lnTo>
                      <a:pt x="2806" y="1013"/>
                    </a:lnTo>
                    <a:lnTo>
                      <a:pt x="2815" y="1006"/>
                    </a:lnTo>
                    <a:lnTo>
                      <a:pt x="2821" y="1004"/>
                    </a:lnTo>
                    <a:lnTo>
                      <a:pt x="2831" y="1001"/>
                    </a:lnTo>
                    <a:lnTo>
                      <a:pt x="2834" y="999"/>
                    </a:lnTo>
                    <a:lnTo>
                      <a:pt x="2836" y="994"/>
                    </a:lnTo>
                    <a:lnTo>
                      <a:pt x="2837" y="985"/>
                    </a:lnTo>
                    <a:lnTo>
                      <a:pt x="2837" y="976"/>
                    </a:lnTo>
                    <a:lnTo>
                      <a:pt x="2835" y="969"/>
                    </a:lnTo>
                    <a:lnTo>
                      <a:pt x="2823" y="975"/>
                    </a:lnTo>
                    <a:lnTo>
                      <a:pt x="2803" y="971"/>
                    </a:lnTo>
                    <a:lnTo>
                      <a:pt x="2813" y="953"/>
                    </a:lnTo>
                    <a:lnTo>
                      <a:pt x="2819" y="946"/>
                    </a:lnTo>
                    <a:lnTo>
                      <a:pt x="2811" y="942"/>
                    </a:lnTo>
                    <a:lnTo>
                      <a:pt x="2811" y="945"/>
                    </a:lnTo>
                    <a:lnTo>
                      <a:pt x="2795" y="943"/>
                    </a:lnTo>
                    <a:lnTo>
                      <a:pt x="2788" y="938"/>
                    </a:lnTo>
                    <a:lnTo>
                      <a:pt x="2782" y="930"/>
                    </a:lnTo>
                    <a:lnTo>
                      <a:pt x="2780" y="915"/>
                    </a:lnTo>
                    <a:lnTo>
                      <a:pt x="2777" y="915"/>
                    </a:lnTo>
                    <a:lnTo>
                      <a:pt x="2761" y="922"/>
                    </a:lnTo>
                    <a:lnTo>
                      <a:pt x="2751" y="921"/>
                    </a:lnTo>
                    <a:lnTo>
                      <a:pt x="2740" y="919"/>
                    </a:lnTo>
                    <a:lnTo>
                      <a:pt x="2720" y="912"/>
                    </a:lnTo>
                    <a:lnTo>
                      <a:pt x="2689" y="895"/>
                    </a:lnTo>
                    <a:lnTo>
                      <a:pt x="2660" y="872"/>
                    </a:lnTo>
                    <a:lnTo>
                      <a:pt x="2642" y="853"/>
                    </a:lnTo>
                    <a:lnTo>
                      <a:pt x="2626" y="846"/>
                    </a:lnTo>
                    <a:lnTo>
                      <a:pt x="2604" y="821"/>
                    </a:lnTo>
                    <a:lnTo>
                      <a:pt x="2592" y="819"/>
                    </a:lnTo>
                    <a:lnTo>
                      <a:pt x="2587" y="812"/>
                    </a:lnTo>
                    <a:lnTo>
                      <a:pt x="2585" y="798"/>
                    </a:lnTo>
                    <a:lnTo>
                      <a:pt x="2588" y="790"/>
                    </a:lnTo>
                    <a:lnTo>
                      <a:pt x="2598" y="783"/>
                    </a:lnTo>
                    <a:lnTo>
                      <a:pt x="2628" y="803"/>
                    </a:lnTo>
                    <a:lnTo>
                      <a:pt x="2644" y="823"/>
                    </a:lnTo>
                    <a:lnTo>
                      <a:pt x="2652" y="830"/>
                    </a:lnTo>
                    <a:lnTo>
                      <a:pt x="2660" y="832"/>
                    </a:lnTo>
                    <a:lnTo>
                      <a:pt x="2670" y="837"/>
                    </a:lnTo>
                    <a:lnTo>
                      <a:pt x="2702" y="869"/>
                    </a:lnTo>
                    <a:lnTo>
                      <a:pt x="2713" y="871"/>
                    </a:lnTo>
                    <a:lnTo>
                      <a:pt x="2718" y="876"/>
                    </a:lnTo>
                    <a:lnTo>
                      <a:pt x="2730" y="879"/>
                    </a:lnTo>
                    <a:lnTo>
                      <a:pt x="2746" y="886"/>
                    </a:lnTo>
                    <a:lnTo>
                      <a:pt x="2750" y="887"/>
                    </a:lnTo>
                    <a:lnTo>
                      <a:pt x="2772" y="877"/>
                    </a:lnTo>
                    <a:lnTo>
                      <a:pt x="2767" y="871"/>
                    </a:lnTo>
                    <a:lnTo>
                      <a:pt x="2748" y="877"/>
                    </a:lnTo>
                    <a:lnTo>
                      <a:pt x="2744" y="860"/>
                    </a:lnTo>
                    <a:lnTo>
                      <a:pt x="2752" y="855"/>
                    </a:lnTo>
                    <a:lnTo>
                      <a:pt x="2741" y="850"/>
                    </a:lnTo>
                    <a:lnTo>
                      <a:pt x="2735" y="842"/>
                    </a:lnTo>
                    <a:lnTo>
                      <a:pt x="2737" y="831"/>
                    </a:lnTo>
                    <a:lnTo>
                      <a:pt x="2739" y="828"/>
                    </a:lnTo>
                    <a:lnTo>
                      <a:pt x="2737" y="827"/>
                    </a:lnTo>
                    <a:lnTo>
                      <a:pt x="2744" y="795"/>
                    </a:lnTo>
                    <a:lnTo>
                      <a:pt x="2764" y="807"/>
                    </a:lnTo>
                    <a:lnTo>
                      <a:pt x="2780" y="824"/>
                    </a:lnTo>
                    <a:lnTo>
                      <a:pt x="2782" y="822"/>
                    </a:lnTo>
                    <a:lnTo>
                      <a:pt x="2796" y="816"/>
                    </a:lnTo>
                    <a:lnTo>
                      <a:pt x="2801" y="829"/>
                    </a:lnTo>
                    <a:lnTo>
                      <a:pt x="2812" y="838"/>
                    </a:lnTo>
                    <a:lnTo>
                      <a:pt x="2815" y="813"/>
                    </a:lnTo>
                    <a:lnTo>
                      <a:pt x="2812" y="800"/>
                    </a:lnTo>
                    <a:lnTo>
                      <a:pt x="2810" y="797"/>
                    </a:lnTo>
                    <a:lnTo>
                      <a:pt x="2804" y="798"/>
                    </a:lnTo>
                    <a:lnTo>
                      <a:pt x="2794" y="793"/>
                    </a:lnTo>
                    <a:lnTo>
                      <a:pt x="2792" y="782"/>
                    </a:lnTo>
                    <a:lnTo>
                      <a:pt x="2777" y="779"/>
                    </a:lnTo>
                    <a:lnTo>
                      <a:pt x="2762" y="772"/>
                    </a:lnTo>
                    <a:lnTo>
                      <a:pt x="2753" y="772"/>
                    </a:lnTo>
                    <a:lnTo>
                      <a:pt x="2741" y="768"/>
                    </a:lnTo>
                    <a:lnTo>
                      <a:pt x="2739" y="754"/>
                    </a:lnTo>
                    <a:lnTo>
                      <a:pt x="2755" y="744"/>
                    </a:lnTo>
                    <a:lnTo>
                      <a:pt x="2760" y="742"/>
                    </a:lnTo>
                    <a:lnTo>
                      <a:pt x="2754" y="743"/>
                    </a:lnTo>
                    <a:lnTo>
                      <a:pt x="2734" y="741"/>
                    </a:lnTo>
                    <a:lnTo>
                      <a:pt x="2725" y="731"/>
                    </a:lnTo>
                    <a:lnTo>
                      <a:pt x="2722" y="733"/>
                    </a:lnTo>
                    <a:lnTo>
                      <a:pt x="2714" y="734"/>
                    </a:lnTo>
                    <a:lnTo>
                      <a:pt x="2686" y="735"/>
                    </a:lnTo>
                    <a:lnTo>
                      <a:pt x="2676" y="731"/>
                    </a:lnTo>
                    <a:lnTo>
                      <a:pt x="2668" y="725"/>
                    </a:lnTo>
                    <a:lnTo>
                      <a:pt x="2654" y="707"/>
                    </a:lnTo>
                    <a:lnTo>
                      <a:pt x="2647" y="689"/>
                    </a:lnTo>
                    <a:lnTo>
                      <a:pt x="2645" y="687"/>
                    </a:lnTo>
                    <a:lnTo>
                      <a:pt x="2632" y="679"/>
                    </a:lnTo>
                    <a:lnTo>
                      <a:pt x="2610" y="680"/>
                    </a:lnTo>
                    <a:lnTo>
                      <a:pt x="2606" y="670"/>
                    </a:lnTo>
                    <a:lnTo>
                      <a:pt x="2590" y="667"/>
                    </a:lnTo>
                    <a:lnTo>
                      <a:pt x="2575" y="655"/>
                    </a:lnTo>
                    <a:lnTo>
                      <a:pt x="2561" y="639"/>
                    </a:lnTo>
                    <a:lnTo>
                      <a:pt x="2558" y="633"/>
                    </a:lnTo>
                    <a:lnTo>
                      <a:pt x="2554" y="624"/>
                    </a:lnTo>
                    <a:lnTo>
                      <a:pt x="2543" y="622"/>
                    </a:lnTo>
                    <a:lnTo>
                      <a:pt x="2536" y="620"/>
                    </a:lnTo>
                    <a:lnTo>
                      <a:pt x="2528" y="615"/>
                    </a:lnTo>
                    <a:lnTo>
                      <a:pt x="2518" y="607"/>
                    </a:lnTo>
                    <a:lnTo>
                      <a:pt x="2514" y="600"/>
                    </a:lnTo>
                    <a:lnTo>
                      <a:pt x="2502" y="595"/>
                    </a:lnTo>
                    <a:lnTo>
                      <a:pt x="2494" y="588"/>
                    </a:lnTo>
                    <a:lnTo>
                      <a:pt x="2493" y="585"/>
                    </a:lnTo>
                    <a:lnTo>
                      <a:pt x="2482" y="558"/>
                    </a:lnTo>
                    <a:lnTo>
                      <a:pt x="2469" y="548"/>
                    </a:lnTo>
                    <a:lnTo>
                      <a:pt x="2439" y="546"/>
                    </a:lnTo>
                    <a:lnTo>
                      <a:pt x="2433" y="542"/>
                    </a:lnTo>
                    <a:lnTo>
                      <a:pt x="2429" y="537"/>
                    </a:lnTo>
                    <a:lnTo>
                      <a:pt x="2425" y="530"/>
                    </a:lnTo>
                    <a:lnTo>
                      <a:pt x="2425" y="531"/>
                    </a:lnTo>
                    <a:lnTo>
                      <a:pt x="2408" y="532"/>
                    </a:lnTo>
                    <a:lnTo>
                      <a:pt x="2397" y="529"/>
                    </a:lnTo>
                    <a:lnTo>
                      <a:pt x="2388" y="519"/>
                    </a:lnTo>
                    <a:lnTo>
                      <a:pt x="2394" y="504"/>
                    </a:lnTo>
                    <a:lnTo>
                      <a:pt x="2406" y="503"/>
                    </a:lnTo>
                    <a:lnTo>
                      <a:pt x="2425" y="504"/>
                    </a:lnTo>
                    <a:lnTo>
                      <a:pt x="2435" y="506"/>
                    </a:lnTo>
                    <a:lnTo>
                      <a:pt x="2443" y="514"/>
                    </a:lnTo>
                    <a:lnTo>
                      <a:pt x="2449" y="522"/>
                    </a:lnTo>
                    <a:lnTo>
                      <a:pt x="2471" y="523"/>
                    </a:lnTo>
                    <a:lnTo>
                      <a:pt x="2480" y="526"/>
                    </a:lnTo>
                    <a:lnTo>
                      <a:pt x="2486" y="529"/>
                    </a:lnTo>
                    <a:lnTo>
                      <a:pt x="2497" y="540"/>
                    </a:lnTo>
                    <a:lnTo>
                      <a:pt x="2513" y="564"/>
                    </a:lnTo>
                    <a:lnTo>
                      <a:pt x="2516" y="566"/>
                    </a:lnTo>
                    <a:lnTo>
                      <a:pt x="2535" y="575"/>
                    </a:lnTo>
                    <a:lnTo>
                      <a:pt x="2543" y="589"/>
                    </a:lnTo>
                    <a:lnTo>
                      <a:pt x="2569" y="596"/>
                    </a:lnTo>
                    <a:lnTo>
                      <a:pt x="2580" y="613"/>
                    </a:lnTo>
                    <a:lnTo>
                      <a:pt x="2597" y="631"/>
                    </a:lnTo>
                    <a:lnTo>
                      <a:pt x="2603" y="634"/>
                    </a:lnTo>
                    <a:lnTo>
                      <a:pt x="2603" y="634"/>
                    </a:lnTo>
                    <a:lnTo>
                      <a:pt x="2617" y="612"/>
                    </a:lnTo>
                    <a:lnTo>
                      <a:pt x="2621" y="639"/>
                    </a:lnTo>
                    <a:lnTo>
                      <a:pt x="2625" y="633"/>
                    </a:lnTo>
                    <a:lnTo>
                      <a:pt x="2638" y="642"/>
                    </a:lnTo>
                    <a:lnTo>
                      <a:pt x="2641" y="647"/>
                    </a:lnTo>
                    <a:lnTo>
                      <a:pt x="2656" y="655"/>
                    </a:lnTo>
                    <a:lnTo>
                      <a:pt x="2658" y="657"/>
                    </a:lnTo>
                    <a:lnTo>
                      <a:pt x="2663" y="666"/>
                    </a:lnTo>
                    <a:lnTo>
                      <a:pt x="2679" y="680"/>
                    </a:lnTo>
                    <a:lnTo>
                      <a:pt x="2688" y="689"/>
                    </a:lnTo>
                    <a:lnTo>
                      <a:pt x="2690" y="697"/>
                    </a:lnTo>
                    <a:lnTo>
                      <a:pt x="2691" y="689"/>
                    </a:lnTo>
                    <a:lnTo>
                      <a:pt x="2697" y="668"/>
                    </a:lnTo>
                    <a:lnTo>
                      <a:pt x="2715" y="687"/>
                    </a:lnTo>
                    <a:lnTo>
                      <a:pt x="2716" y="691"/>
                    </a:lnTo>
                    <a:lnTo>
                      <a:pt x="2717" y="690"/>
                    </a:lnTo>
                    <a:lnTo>
                      <a:pt x="2728" y="695"/>
                    </a:lnTo>
                    <a:lnTo>
                      <a:pt x="2736" y="701"/>
                    </a:lnTo>
                    <a:lnTo>
                      <a:pt x="2754" y="704"/>
                    </a:lnTo>
                    <a:lnTo>
                      <a:pt x="2750" y="700"/>
                    </a:lnTo>
                    <a:lnTo>
                      <a:pt x="2747" y="692"/>
                    </a:lnTo>
                    <a:lnTo>
                      <a:pt x="2749" y="683"/>
                    </a:lnTo>
                    <a:lnTo>
                      <a:pt x="2751" y="682"/>
                    </a:lnTo>
                    <a:lnTo>
                      <a:pt x="2741" y="665"/>
                    </a:lnTo>
                    <a:lnTo>
                      <a:pt x="2754" y="667"/>
                    </a:lnTo>
                    <a:lnTo>
                      <a:pt x="2751" y="665"/>
                    </a:lnTo>
                    <a:lnTo>
                      <a:pt x="2744" y="657"/>
                    </a:lnTo>
                    <a:lnTo>
                      <a:pt x="2746" y="645"/>
                    </a:lnTo>
                    <a:lnTo>
                      <a:pt x="2753" y="644"/>
                    </a:lnTo>
                    <a:lnTo>
                      <a:pt x="2754" y="642"/>
                    </a:lnTo>
                    <a:lnTo>
                      <a:pt x="2753" y="635"/>
                    </a:lnTo>
                    <a:lnTo>
                      <a:pt x="2751" y="631"/>
                    </a:lnTo>
                    <a:lnTo>
                      <a:pt x="2740" y="618"/>
                    </a:lnTo>
                    <a:lnTo>
                      <a:pt x="2732" y="604"/>
                    </a:lnTo>
                    <a:lnTo>
                      <a:pt x="2741" y="589"/>
                    </a:lnTo>
                    <a:lnTo>
                      <a:pt x="2756" y="594"/>
                    </a:lnTo>
                    <a:lnTo>
                      <a:pt x="2768" y="602"/>
                    </a:lnTo>
                    <a:lnTo>
                      <a:pt x="2768" y="602"/>
                    </a:lnTo>
                    <a:lnTo>
                      <a:pt x="2767" y="591"/>
                    </a:lnTo>
                    <a:lnTo>
                      <a:pt x="2763" y="574"/>
                    </a:lnTo>
                    <a:lnTo>
                      <a:pt x="2761" y="572"/>
                    </a:lnTo>
                    <a:lnTo>
                      <a:pt x="2755" y="570"/>
                    </a:lnTo>
                    <a:lnTo>
                      <a:pt x="2747" y="567"/>
                    </a:lnTo>
                    <a:lnTo>
                      <a:pt x="2710" y="562"/>
                    </a:lnTo>
                    <a:lnTo>
                      <a:pt x="2692" y="555"/>
                    </a:lnTo>
                    <a:lnTo>
                      <a:pt x="2674" y="552"/>
                    </a:lnTo>
                    <a:lnTo>
                      <a:pt x="2651" y="544"/>
                    </a:lnTo>
                    <a:lnTo>
                      <a:pt x="2647" y="545"/>
                    </a:lnTo>
                    <a:lnTo>
                      <a:pt x="2637" y="542"/>
                    </a:lnTo>
                    <a:lnTo>
                      <a:pt x="2633" y="528"/>
                    </a:lnTo>
                    <a:lnTo>
                      <a:pt x="2637" y="520"/>
                    </a:lnTo>
                    <a:lnTo>
                      <a:pt x="2637" y="519"/>
                    </a:lnTo>
                    <a:lnTo>
                      <a:pt x="2634" y="517"/>
                    </a:lnTo>
                    <a:lnTo>
                      <a:pt x="2620" y="511"/>
                    </a:lnTo>
                    <a:lnTo>
                      <a:pt x="2603" y="499"/>
                    </a:lnTo>
                    <a:lnTo>
                      <a:pt x="2601" y="490"/>
                    </a:lnTo>
                    <a:lnTo>
                      <a:pt x="2593" y="494"/>
                    </a:lnTo>
                    <a:lnTo>
                      <a:pt x="2587" y="496"/>
                    </a:lnTo>
                    <a:lnTo>
                      <a:pt x="2580" y="494"/>
                    </a:lnTo>
                    <a:lnTo>
                      <a:pt x="2576" y="492"/>
                    </a:lnTo>
                    <a:lnTo>
                      <a:pt x="2565" y="502"/>
                    </a:lnTo>
                    <a:lnTo>
                      <a:pt x="2551" y="509"/>
                    </a:lnTo>
                    <a:lnTo>
                      <a:pt x="2540" y="499"/>
                    </a:lnTo>
                    <a:lnTo>
                      <a:pt x="2538" y="496"/>
                    </a:lnTo>
                    <a:lnTo>
                      <a:pt x="2535" y="495"/>
                    </a:lnTo>
                    <a:lnTo>
                      <a:pt x="2505" y="497"/>
                    </a:lnTo>
                    <a:lnTo>
                      <a:pt x="2483" y="494"/>
                    </a:lnTo>
                    <a:lnTo>
                      <a:pt x="2462" y="487"/>
                    </a:lnTo>
                    <a:lnTo>
                      <a:pt x="2451" y="471"/>
                    </a:lnTo>
                    <a:lnTo>
                      <a:pt x="2452" y="464"/>
                    </a:lnTo>
                    <a:lnTo>
                      <a:pt x="2451" y="463"/>
                    </a:lnTo>
                    <a:lnTo>
                      <a:pt x="2441" y="460"/>
                    </a:lnTo>
                    <a:lnTo>
                      <a:pt x="2409" y="439"/>
                    </a:lnTo>
                    <a:lnTo>
                      <a:pt x="2402" y="432"/>
                    </a:lnTo>
                    <a:lnTo>
                      <a:pt x="2413" y="423"/>
                    </a:lnTo>
                    <a:lnTo>
                      <a:pt x="2422" y="422"/>
                    </a:lnTo>
                    <a:lnTo>
                      <a:pt x="2423" y="418"/>
                    </a:lnTo>
                    <a:lnTo>
                      <a:pt x="2421" y="412"/>
                    </a:lnTo>
                    <a:lnTo>
                      <a:pt x="2417" y="406"/>
                    </a:lnTo>
                    <a:lnTo>
                      <a:pt x="2413" y="404"/>
                    </a:lnTo>
                    <a:lnTo>
                      <a:pt x="2408" y="408"/>
                    </a:lnTo>
                    <a:lnTo>
                      <a:pt x="2399" y="417"/>
                    </a:lnTo>
                    <a:lnTo>
                      <a:pt x="2382" y="427"/>
                    </a:lnTo>
                    <a:lnTo>
                      <a:pt x="2370" y="439"/>
                    </a:lnTo>
                    <a:lnTo>
                      <a:pt x="2363" y="443"/>
                    </a:lnTo>
                    <a:lnTo>
                      <a:pt x="2336" y="452"/>
                    </a:lnTo>
                    <a:lnTo>
                      <a:pt x="2317" y="451"/>
                    </a:lnTo>
                    <a:lnTo>
                      <a:pt x="2293" y="453"/>
                    </a:lnTo>
                    <a:lnTo>
                      <a:pt x="2289" y="437"/>
                    </a:lnTo>
                    <a:lnTo>
                      <a:pt x="2302" y="432"/>
                    </a:lnTo>
                    <a:lnTo>
                      <a:pt x="2305" y="431"/>
                    </a:lnTo>
                    <a:lnTo>
                      <a:pt x="2302" y="428"/>
                    </a:lnTo>
                    <a:lnTo>
                      <a:pt x="2287" y="418"/>
                    </a:lnTo>
                    <a:lnTo>
                      <a:pt x="2274" y="406"/>
                    </a:lnTo>
                    <a:lnTo>
                      <a:pt x="2290" y="392"/>
                    </a:lnTo>
                    <a:lnTo>
                      <a:pt x="2291" y="393"/>
                    </a:lnTo>
                    <a:lnTo>
                      <a:pt x="2291" y="373"/>
                    </a:lnTo>
                    <a:lnTo>
                      <a:pt x="2294" y="353"/>
                    </a:lnTo>
                    <a:lnTo>
                      <a:pt x="2291" y="337"/>
                    </a:lnTo>
                    <a:lnTo>
                      <a:pt x="2296" y="334"/>
                    </a:lnTo>
                    <a:lnTo>
                      <a:pt x="2290" y="331"/>
                    </a:lnTo>
                    <a:lnTo>
                      <a:pt x="2299" y="317"/>
                    </a:lnTo>
                    <a:lnTo>
                      <a:pt x="2302" y="310"/>
                    </a:lnTo>
                    <a:lnTo>
                      <a:pt x="2302" y="303"/>
                    </a:lnTo>
                    <a:lnTo>
                      <a:pt x="2302" y="297"/>
                    </a:lnTo>
                    <a:lnTo>
                      <a:pt x="2303" y="285"/>
                    </a:lnTo>
                    <a:lnTo>
                      <a:pt x="2311" y="276"/>
                    </a:lnTo>
                    <a:lnTo>
                      <a:pt x="2324" y="273"/>
                    </a:lnTo>
                    <a:lnTo>
                      <a:pt x="2333" y="286"/>
                    </a:lnTo>
                    <a:lnTo>
                      <a:pt x="2336" y="283"/>
                    </a:lnTo>
                    <a:lnTo>
                      <a:pt x="2333" y="282"/>
                    </a:lnTo>
                    <a:lnTo>
                      <a:pt x="2327" y="274"/>
                    </a:lnTo>
                    <a:lnTo>
                      <a:pt x="2325" y="263"/>
                    </a:lnTo>
                    <a:lnTo>
                      <a:pt x="2331" y="253"/>
                    </a:lnTo>
                    <a:lnTo>
                      <a:pt x="2350" y="245"/>
                    </a:lnTo>
                    <a:lnTo>
                      <a:pt x="2350" y="246"/>
                    </a:lnTo>
                    <a:lnTo>
                      <a:pt x="2353" y="246"/>
                    </a:lnTo>
                    <a:lnTo>
                      <a:pt x="2355" y="245"/>
                    </a:lnTo>
                    <a:lnTo>
                      <a:pt x="2362" y="238"/>
                    </a:lnTo>
                    <a:lnTo>
                      <a:pt x="2367" y="234"/>
                    </a:lnTo>
                    <a:lnTo>
                      <a:pt x="2366" y="225"/>
                    </a:lnTo>
                    <a:lnTo>
                      <a:pt x="2355" y="176"/>
                    </a:lnTo>
                    <a:lnTo>
                      <a:pt x="2351" y="169"/>
                    </a:lnTo>
                    <a:lnTo>
                      <a:pt x="2339" y="158"/>
                    </a:lnTo>
                    <a:lnTo>
                      <a:pt x="2327" y="151"/>
                    </a:lnTo>
                    <a:lnTo>
                      <a:pt x="2326" y="153"/>
                    </a:lnTo>
                    <a:lnTo>
                      <a:pt x="2312" y="141"/>
                    </a:lnTo>
                    <a:lnTo>
                      <a:pt x="2302" y="141"/>
                    </a:lnTo>
                    <a:lnTo>
                      <a:pt x="2287" y="139"/>
                    </a:lnTo>
                    <a:lnTo>
                      <a:pt x="2282" y="139"/>
                    </a:lnTo>
                    <a:lnTo>
                      <a:pt x="2271" y="137"/>
                    </a:lnTo>
                    <a:lnTo>
                      <a:pt x="2266" y="128"/>
                    </a:lnTo>
                    <a:lnTo>
                      <a:pt x="2260" y="116"/>
                    </a:lnTo>
                    <a:lnTo>
                      <a:pt x="2252" y="111"/>
                    </a:lnTo>
                    <a:lnTo>
                      <a:pt x="2241" y="107"/>
                    </a:lnTo>
                    <a:lnTo>
                      <a:pt x="2230" y="107"/>
                    </a:lnTo>
                    <a:lnTo>
                      <a:pt x="2195" y="110"/>
                    </a:lnTo>
                    <a:lnTo>
                      <a:pt x="2181" y="106"/>
                    </a:lnTo>
                    <a:lnTo>
                      <a:pt x="2149" y="83"/>
                    </a:lnTo>
                    <a:lnTo>
                      <a:pt x="2144" y="74"/>
                    </a:lnTo>
                    <a:lnTo>
                      <a:pt x="2146" y="60"/>
                    </a:lnTo>
                    <a:lnTo>
                      <a:pt x="2157" y="45"/>
                    </a:lnTo>
                    <a:lnTo>
                      <a:pt x="2160" y="40"/>
                    </a:lnTo>
                    <a:lnTo>
                      <a:pt x="2160" y="34"/>
                    </a:lnTo>
                    <a:lnTo>
                      <a:pt x="2157" y="32"/>
                    </a:lnTo>
                    <a:lnTo>
                      <a:pt x="2152" y="31"/>
                    </a:lnTo>
                    <a:lnTo>
                      <a:pt x="2141" y="29"/>
                    </a:lnTo>
                    <a:lnTo>
                      <a:pt x="2130" y="24"/>
                    </a:lnTo>
                    <a:lnTo>
                      <a:pt x="2119" y="13"/>
                    </a:lnTo>
                    <a:lnTo>
                      <a:pt x="2103" y="12"/>
                    </a:lnTo>
                    <a:lnTo>
                      <a:pt x="2084" y="9"/>
                    </a:lnTo>
                    <a:lnTo>
                      <a:pt x="2078" y="9"/>
                    </a:lnTo>
                    <a:lnTo>
                      <a:pt x="2059" y="14"/>
                    </a:lnTo>
                    <a:lnTo>
                      <a:pt x="2057" y="13"/>
                    </a:lnTo>
                    <a:lnTo>
                      <a:pt x="2037" y="114"/>
                    </a:lnTo>
                    <a:lnTo>
                      <a:pt x="2019" y="104"/>
                    </a:lnTo>
                    <a:lnTo>
                      <a:pt x="1817" y="0"/>
                    </a:lnTo>
                    <a:lnTo>
                      <a:pt x="1814" y="11"/>
                    </a:lnTo>
                    <a:lnTo>
                      <a:pt x="1815" y="16"/>
                    </a:lnTo>
                    <a:lnTo>
                      <a:pt x="1822" y="35"/>
                    </a:lnTo>
                    <a:lnTo>
                      <a:pt x="1822" y="46"/>
                    </a:lnTo>
                    <a:lnTo>
                      <a:pt x="1821" y="52"/>
                    </a:lnTo>
                    <a:lnTo>
                      <a:pt x="1817" y="64"/>
                    </a:lnTo>
                    <a:lnTo>
                      <a:pt x="1808" y="86"/>
                    </a:lnTo>
                    <a:lnTo>
                      <a:pt x="1809" y="91"/>
                    </a:lnTo>
                    <a:lnTo>
                      <a:pt x="1812" y="100"/>
                    </a:lnTo>
                    <a:lnTo>
                      <a:pt x="1812" y="104"/>
                    </a:lnTo>
                    <a:lnTo>
                      <a:pt x="1811" y="113"/>
                    </a:lnTo>
                    <a:lnTo>
                      <a:pt x="1812" y="121"/>
                    </a:lnTo>
                    <a:lnTo>
                      <a:pt x="1815" y="130"/>
                    </a:lnTo>
                    <a:lnTo>
                      <a:pt x="1816" y="135"/>
                    </a:lnTo>
                    <a:lnTo>
                      <a:pt x="1814" y="143"/>
                    </a:lnTo>
                    <a:lnTo>
                      <a:pt x="1804" y="161"/>
                    </a:lnTo>
                    <a:lnTo>
                      <a:pt x="1790" y="177"/>
                    </a:lnTo>
                    <a:lnTo>
                      <a:pt x="1779" y="197"/>
                    </a:lnTo>
                    <a:lnTo>
                      <a:pt x="1776" y="207"/>
                    </a:lnTo>
                    <a:lnTo>
                      <a:pt x="1777" y="213"/>
                    </a:lnTo>
                    <a:lnTo>
                      <a:pt x="1776" y="220"/>
                    </a:lnTo>
                    <a:lnTo>
                      <a:pt x="1768" y="236"/>
                    </a:lnTo>
                    <a:lnTo>
                      <a:pt x="1762" y="244"/>
                    </a:lnTo>
                    <a:lnTo>
                      <a:pt x="1754" y="248"/>
                    </a:lnTo>
                    <a:lnTo>
                      <a:pt x="1749" y="251"/>
                    </a:lnTo>
                    <a:lnTo>
                      <a:pt x="1740" y="273"/>
                    </a:lnTo>
                    <a:lnTo>
                      <a:pt x="1737" y="276"/>
                    </a:lnTo>
                    <a:lnTo>
                      <a:pt x="1719" y="286"/>
                    </a:lnTo>
                    <a:lnTo>
                      <a:pt x="1709" y="283"/>
                    </a:lnTo>
                    <a:lnTo>
                      <a:pt x="1674" y="358"/>
                    </a:lnTo>
                    <a:lnTo>
                      <a:pt x="1672" y="362"/>
                    </a:lnTo>
                    <a:lnTo>
                      <a:pt x="1662" y="360"/>
                    </a:lnTo>
                    <a:lnTo>
                      <a:pt x="1620" y="342"/>
                    </a:lnTo>
                    <a:lnTo>
                      <a:pt x="1608" y="370"/>
                    </a:lnTo>
                    <a:lnTo>
                      <a:pt x="1608" y="371"/>
                    </a:lnTo>
                    <a:lnTo>
                      <a:pt x="1606" y="380"/>
                    </a:lnTo>
                    <a:lnTo>
                      <a:pt x="1600" y="397"/>
                    </a:lnTo>
                    <a:lnTo>
                      <a:pt x="1601" y="424"/>
                    </a:lnTo>
                    <a:lnTo>
                      <a:pt x="1600" y="431"/>
                    </a:lnTo>
                    <a:lnTo>
                      <a:pt x="1595" y="437"/>
                    </a:lnTo>
                    <a:lnTo>
                      <a:pt x="1584" y="448"/>
                    </a:lnTo>
                    <a:lnTo>
                      <a:pt x="1581" y="459"/>
                    </a:lnTo>
                    <a:lnTo>
                      <a:pt x="1580" y="478"/>
                    </a:lnTo>
                    <a:lnTo>
                      <a:pt x="1580" y="480"/>
                    </a:lnTo>
                    <a:lnTo>
                      <a:pt x="1580" y="481"/>
                    </a:lnTo>
                    <a:lnTo>
                      <a:pt x="1577" y="505"/>
                    </a:lnTo>
                    <a:lnTo>
                      <a:pt x="1574" y="511"/>
                    </a:lnTo>
                    <a:lnTo>
                      <a:pt x="1549" y="562"/>
                    </a:lnTo>
                    <a:lnTo>
                      <a:pt x="1545" y="566"/>
                    </a:lnTo>
                    <a:lnTo>
                      <a:pt x="1538" y="567"/>
                    </a:lnTo>
                    <a:lnTo>
                      <a:pt x="1450" y="555"/>
                    </a:lnTo>
                    <a:lnTo>
                      <a:pt x="1445" y="552"/>
                    </a:lnTo>
                    <a:lnTo>
                      <a:pt x="1444" y="545"/>
                    </a:lnTo>
                    <a:lnTo>
                      <a:pt x="1445" y="540"/>
                    </a:lnTo>
                    <a:lnTo>
                      <a:pt x="1444" y="539"/>
                    </a:lnTo>
                    <a:lnTo>
                      <a:pt x="1425" y="516"/>
                    </a:lnTo>
                    <a:lnTo>
                      <a:pt x="1395" y="511"/>
                    </a:lnTo>
                    <a:lnTo>
                      <a:pt x="1395" y="512"/>
                    </a:lnTo>
                    <a:lnTo>
                      <a:pt x="1394" y="519"/>
                    </a:lnTo>
                    <a:lnTo>
                      <a:pt x="1396" y="532"/>
                    </a:lnTo>
                    <a:lnTo>
                      <a:pt x="1394" y="541"/>
                    </a:lnTo>
                    <a:lnTo>
                      <a:pt x="1389" y="552"/>
                    </a:lnTo>
                    <a:lnTo>
                      <a:pt x="1389" y="559"/>
                    </a:lnTo>
                    <a:lnTo>
                      <a:pt x="1392" y="579"/>
                    </a:lnTo>
                    <a:lnTo>
                      <a:pt x="1391" y="588"/>
                    </a:lnTo>
                    <a:lnTo>
                      <a:pt x="1385" y="601"/>
                    </a:lnTo>
                    <a:lnTo>
                      <a:pt x="1381" y="622"/>
                    </a:lnTo>
                    <a:lnTo>
                      <a:pt x="1376" y="626"/>
                    </a:lnTo>
                    <a:lnTo>
                      <a:pt x="1370" y="631"/>
                    </a:lnTo>
                    <a:lnTo>
                      <a:pt x="1367" y="641"/>
                    </a:lnTo>
                    <a:lnTo>
                      <a:pt x="1363" y="649"/>
                    </a:lnTo>
                    <a:lnTo>
                      <a:pt x="1364" y="653"/>
                    </a:lnTo>
                    <a:lnTo>
                      <a:pt x="1369" y="664"/>
                    </a:lnTo>
                    <a:lnTo>
                      <a:pt x="1367" y="673"/>
                    </a:lnTo>
                    <a:lnTo>
                      <a:pt x="1361" y="683"/>
                    </a:lnTo>
                    <a:lnTo>
                      <a:pt x="1350" y="695"/>
                    </a:lnTo>
                    <a:lnTo>
                      <a:pt x="1343" y="706"/>
                    </a:lnTo>
                    <a:lnTo>
                      <a:pt x="1328" y="727"/>
                    </a:lnTo>
                    <a:lnTo>
                      <a:pt x="1331" y="739"/>
                    </a:lnTo>
                    <a:lnTo>
                      <a:pt x="1327" y="769"/>
                    </a:lnTo>
                    <a:lnTo>
                      <a:pt x="1312" y="817"/>
                    </a:lnTo>
                    <a:lnTo>
                      <a:pt x="1249" y="922"/>
                    </a:lnTo>
                    <a:lnTo>
                      <a:pt x="1247" y="938"/>
                    </a:lnTo>
                    <a:lnTo>
                      <a:pt x="1229" y="991"/>
                    </a:lnTo>
                    <a:lnTo>
                      <a:pt x="1237" y="995"/>
                    </a:lnTo>
                    <a:lnTo>
                      <a:pt x="1255" y="1003"/>
                    </a:lnTo>
                    <a:lnTo>
                      <a:pt x="1258" y="1008"/>
                    </a:lnTo>
                    <a:lnTo>
                      <a:pt x="1259" y="1014"/>
                    </a:lnTo>
                    <a:lnTo>
                      <a:pt x="1256" y="1025"/>
                    </a:lnTo>
                    <a:lnTo>
                      <a:pt x="1253" y="1029"/>
                    </a:lnTo>
                    <a:lnTo>
                      <a:pt x="1233" y="1048"/>
                    </a:lnTo>
                    <a:lnTo>
                      <a:pt x="1232" y="1051"/>
                    </a:lnTo>
                    <a:lnTo>
                      <a:pt x="1232" y="1052"/>
                    </a:lnTo>
                    <a:lnTo>
                      <a:pt x="1243" y="1060"/>
                    </a:lnTo>
                    <a:lnTo>
                      <a:pt x="1244" y="1069"/>
                    </a:lnTo>
                    <a:lnTo>
                      <a:pt x="1239" y="1080"/>
                    </a:lnTo>
                    <a:lnTo>
                      <a:pt x="1196" y="1115"/>
                    </a:lnTo>
                    <a:lnTo>
                      <a:pt x="1183" y="1131"/>
                    </a:lnTo>
                    <a:lnTo>
                      <a:pt x="1175" y="1133"/>
                    </a:lnTo>
                    <a:lnTo>
                      <a:pt x="1169" y="1133"/>
                    </a:lnTo>
                    <a:lnTo>
                      <a:pt x="1163" y="1128"/>
                    </a:lnTo>
                    <a:lnTo>
                      <a:pt x="1159" y="1121"/>
                    </a:lnTo>
                    <a:lnTo>
                      <a:pt x="1157" y="1115"/>
                    </a:lnTo>
                    <a:lnTo>
                      <a:pt x="1149" y="1118"/>
                    </a:lnTo>
                    <a:lnTo>
                      <a:pt x="1141" y="1122"/>
                    </a:lnTo>
                    <a:lnTo>
                      <a:pt x="1110" y="1144"/>
                    </a:lnTo>
                    <a:lnTo>
                      <a:pt x="1077" y="1172"/>
                    </a:lnTo>
                    <a:lnTo>
                      <a:pt x="1068" y="1175"/>
                    </a:lnTo>
                    <a:lnTo>
                      <a:pt x="1064" y="1175"/>
                    </a:lnTo>
                    <a:lnTo>
                      <a:pt x="1058" y="1169"/>
                    </a:lnTo>
                    <a:lnTo>
                      <a:pt x="1047" y="1167"/>
                    </a:lnTo>
                    <a:lnTo>
                      <a:pt x="1042" y="1163"/>
                    </a:lnTo>
                    <a:lnTo>
                      <a:pt x="1041" y="1160"/>
                    </a:lnTo>
                    <a:lnTo>
                      <a:pt x="1033" y="1160"/>
                    </a:lnTo>
                    <a:lnTo>
                      <a:pt x="1028" y="1161"/>
                    </a:lnTo>
                    <a:lnTo>
                      <a:pt x="1023" y="1165"/>
                    </a:lnTo>
                    <a:lnTo>
                      <a:pt x="1023" y="1167"/>
                    </a:lnTo>
                    <a:lnTo>
                      <a:pt x="1023" y="1168"/>
                    </a:lnTo>
                    <a:lnTo>
                      <a:pt x="1022" y="1169"/>
                    </a:lnTo>
                    <a:lnTo>
                      <a:pt x="1023" y="1173"/>
                    </a:lnTo>
                    <a:lnTo>
                      <a:pt x="1032" y="1184"/>
                    </a:lnTo>
                    <a:lnTo>
                      <a:pt x="1033" y="1189"/>
                    </a:lnTo>
                    <a:lnTo>
                      <a:pt x="1032" y="1195"/>
                    </a:lnTo>
                    <a:lnTo>
                      <a:pt x="1030" y="1203"/>
                    </a:lnTo>
                    <a:lnTo>
                      <a:pt x="1025" y="1210"/>
                    </a:lnTo>
                    <a:lnTo>
                      <a:pt x="996" y="1232"/>
                    </a:lnTo>
                    <a:lnTo>
                      <a:pt x="988" y="1231"/>
                    </a:lnTo>
                    <a:lnTo>
                      <a:pt x="983" y="1229"/>
                    </a:lnTo>
                    <a:lnTo>
                      <a:pt x="982" y="1229"/>
                    </a:lnTo>
                    <a:lnTo>
                      <a:pt x="973" y="1236"/>
                    </a:lnTo>
                    <a:lnTo>
                      <a:pt x="969" y="1238"/>
                    </a:lnTo>
                    <a:lnTo>
                      <a:pt x="930" y="1250"/>
                    </a:lnTo>
                    <a:lnTo>
                      <a:pt x="902" y="1271"/>
                    </a:lnTo>
                    <a:lnTo>
                      <a:pt x="893" y="1275"/>
                    </a:lnTo>
                    <a:lnTo>
                      <a:pt x="886" y="1272"/>
                    </a:lnTo>
                    <a:lnTo>
                      <a:pt x="876" y="1263"/>
                    </a:lnTo>
                    <a:lnTo>
                      <a:pt x="852" y="1252"/>
                    </a:lnTo>
                    <a:lnTo>
                      <a:pt x="848" y="1250"/>
                    </a:lnTo>
                    <a:lnTo>
                      <a:pt x="837" y="1239"/>
                    </a:lnTo>
                    <a:lnTo>
                      <a:pt x="833" y="1241"/>
                    </a:lnTo>
                    <a:lnTo>
                      <a:pt x="833" y="1242"/>
                    </a:lnTo>
                    <a:lnTo>
                      <a:pt x="829" y="1258"/>
                    </a:lnTo>
                    <a:lnTo>
                      <a:pt x="824" y="1266"/>
                    </a:lnTo>
                    <a:lnTo>
                      <a:pt x="814" y="1275"/>
                    </a:lnTo>
                    <a:lnTo>
                      <a:pt x="793" y="1282"/>
                    </a:lnTo>
                    <a:lnTo>
                      <a:pt x="792" y="1284"/>
                    </a:lnTo>
                    <a:lnTo>
                      <a:pt x="772" y="1312"/>
                    </a:lnTo>
                    <a:lnTo>
                      <a:pt x="766" y="1316"/>
                    </a:lnTo>
                    <a:lnTo>
                      <a:pt x="757" y="1318"/>
                    </a:lnTo>
                    <a:lnTo>
                      <a:pt x="731" y="1320"/>
                    </a:lnTo>
                    <a:lnTo>
                      <a:pt x="722" y="1318"/>
                    </a:lnTo>
                    <a:lnTo>
                      <a:pt x="711" y="1313"/>
                    </a:lnTo>
                    <a:lnTo>
                      <a:pt x="694" y="1307"/>
                    </a:lnTo>
                    <a:lnTo>
                      <a:pt x="689" y="1303"/>
                    </a:lnTo>
                    <a:lnTo>
                      <a:pt x="676" y="1292"/>
                    </a:lnTo>
                    <a:lnTo>
                      <a:pt x="673" y="1292"/>
                    </a:lnTo>
                    <a:lnTo>
                      <a:pt x="655" y="1294"/>
                    </a:lnTo>
                    <a:lnTo>
                      <a:pt x="644" y="1290"/>
                    </a:lnTo>
                    <a:lnTo>
                      <a:pt x="636" y="1283"/>
                    </a:lnTo>
                    <a:lnTo>
                      <a:pt x="628" y="1271"/>
                    </a:lnTo>
                    <a:lnTo>
                      <a:pt x="625" y="1270"/>
                    </a:lnTo>
                    <a:lnTo>
                      <a:pt x="602" y="1258"/>
                    </a:lnTo>
                    <a:lnTo>
                      <a:pt x="596" y="1248"/>
                    </a:lnTo>
                    <a:lnTo>
                      <a:pt x="595" y="1244"/>
                    </a:lnTo>
                    <a:lnTo>
                      <a:pt x="591" y="1222"/>
                    </a:lnTo>
                    <a:lnTo>
                      <a:pt x="571" y="1212"/>
                    </a:lnTo>
                    <a:lnTo>
                      <a:pt x="568" y="1203"/>
                    </a:lnTo>
                    <a:lnTo>
                      <a:pt x="572" y="1193"/>
                    </a:lnTo>
                    <a:lnTo>
                      <a:pt x="579" y="1186"/>
                    </a:lnTo>
                    <a:lnTo>
                      <a:pt x="579" y="1184"/>
                    </a:lnTo>
                    <a:lnTo>
                      <a:pt x="579" y="1184"/>
                    </a:lnTo>
                    <a:lnTo>
                      <a:pt x="454" y="1329"/>
                    </a:lnTo>
                    <a:lnTo>
                      <a:pt x="445" y="1337"/>
                    </a:lnTo>
                    <a:lnTo>
                      <a:pt x="351" y="1403"/>
                    </a:lnTo>
                    <a:lnTo>
                      <a:pt x="335" y="1419"/>
                    </a:lnTo>
                    <a:lnTo>
                      <a:pt x="329" y="1428"/>
                    </a:lnTo>
                    <a:lnTo>
                      <a:pt x="329" y="1429"/>
                    </a:lnTo>
                    <a:lnTo>
                      <a:pt x="331" y="1434"/>
                    </a:lnTo>
                    <a:lnTo>
                      <a:pt x="334" y="1454"/>
                    </a:lnTo>
                    <a:lnTo>
                      <a:pt x="328" y="1467"/>
                    </a:lnTo>
                    <a:lnTo>
                      <a:pt x="324" y="1470"/>
                    </a:lnTo>
                    <a:lnTo>
                      <a:pt x="292" y="1493"/>
                    </a:lnTo>
                    <a:lnTo>
                      <a:pt x="282" y="1505"/>
                    </a:lnTo>
                    <a:lnTo>
                      <a:pt x="285" y="1531"/>
                    </a:lnTo>
                    <a:lnTo>
                      <a:pt x="282" y="1541"/>
                    </a:lnTo>
                    <a:lnTo>
                      <a:pt x="278" y="1546"/>
                    </a:lnTo>
                    <a:lnTo>
                      <a:pt x="273" y="1550"/>
                    </a:lnTo>
                    <a:lnTo>
                      <a:pt x="224" y="1578"/>
                    </a:lnTo>
                    <a:lnTo>
                      <a:pt x="207" y="1581"/>
                    </a:lnTo>
                    <a:lnTo>
                      <a:pt x="202" y="1589"/>
                    </a:lnTo>
                    <a:lnTo>
                      <a:pt x="195" y="1610"/>
                    </a:lnTo>
                    <a:lnTo>
                      <a:pt x="191" y="1616"/>
                    </a:lnTo>
                    <a:lnTo>
                      <a:pt x="193" y="1624"/>
                    </a:lnTo>
                    <a:lnTo>
                      <a:pt x="192" y="1630"/>
                    </a:lnTo>
                    <a:lnTo>
                      <a:pt x="181" y="1638"/>
                    </a:lnTo>
                    <a:lnTo>
                      <a:pt x="142" y="1650"/>
                    </a:lnTo>
                    <a:lnTo>
                      <a:pt x="104" y="1669"/>
                    </a:lnTo>
                    <a:lnTo>
                      <a:pt x="91" y="1680"/>
                    </a:lnTo>
                    <a:lnTo>
                      <a:pt x="83" y="1688"/>
                    </a:lnTo>
                    <a:lnTo>
                      <a:pt x="79" y="1690"/>
                    </a:lnTo>
                    <a:lnTo>
                      <a:pt x="41" y="1700"/>
                    </a:lnTo>
                    <a:lnTo>
                      <a:pt x="0" y="1722"/>
                    </a:lnTo>
                    <a:lnTo>
                      <a:pt x="657" y="1622"/>
                    </a:lnTo>
                    <a:lnTo>
                      <a:pt x="666" y="1612"/>
                    </a:lnTo>
                    <a:lnTo>
                      <a:pt x="674" y="1609"/>
                    </a:lnTo>
                    <a:lnTo>
                      <a:pt x="768" y="1597"/>
                    </a:lnTo>
                    <a:lnTo>
                      <a:pt x="768" y="1597"/>
                    </a:lnTo>
                    <a:lnTo>
                      <a:pt x="772" y="1587"/>
                    </a:lnTo>
                    <a:lnTo>
                      <a:pt x="778" y="1596"/>
                    </a:lnTo>
                    <a:lnTo>
                      <a:pt x="783" y="1603"/>
                    </a:lnTo>
                    <a:lnTo>
                      <a:pt x="783" y="1603"/>
                    </a:lnTo>
                    <a:lnTo>
                      <a:pt x="1686" y="1451"/>
                    </a:lnTo>
                    <a:lnTo>
                      <a:pt x="2374" y="1323"/>
                    </a:lnTo>
                    <a:lnTo>
                      <a:pt x="2923" y="1212"/>
                    </a:lnTo>
                    <a:lnTo>
                      <a:pt x="2979" y="1200"/>
                    </a:lnTo>
                    <a:lnTo>
                      <a:pt x="2978" y="1196"/>
                    </a:lnTo>
                    <a:lnTo>
                      <a:pt x="2968" y="1161"/>
                    </a:lnTo>
                    <a:lnTo>
                      <a:pt x="3003" y="1195"/>
                    </a:lnTo>
                    <a:lnTo>
                      <a:pt x="3007" y="1194"/>
                    </a:lnTo>
                  </a:path>
                </a:pathLst>
              </a:custGeom>
              <a:solidFill>
                <a:srgbClr val="B1DDF6"/>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44" name="Freeform 171">
                <a:extLst>
                  <a:ext uri="{FF2B5EF4-FFF2-40B4-BE49-F238E27FC236}">
                    <a16:creationId xmlns:a16="http://schemas.microsoft.com/office/drawing/2014/main" id="{1FBE965F-024E-C60E-D2AC-522A8773776A}"/>
                  </a:ext>
                </a:extLst>
              </p:cNvPr>
              <p:cNvSpPr>
                <a:spLocks noChangeArrowheads="1"/>
              </p:cNvSpPr>
              <p:nvPr/>
            </p:nvSpPr>
            <p:spPr bwMode="auto">
              <a:xfrm>
                <a:off x="7108060" y="2920728"/>
                <a:ext cx="784236" cy="285649"/>
              </a:xfrm>
              <a:custGeom>
                <a:avLst/>
                <a:gdLst>
                  <a:gd name="T0" fmla="*/ 3229 w 3331"/>
                  <a:gd name="T1" fmla="*/ 24 h 1212"/>
                  <a:gd name="T2" fmla="*/ 2525 w 3331"/>
                  <a:gd name="T3" fmla="*/ 139 h 1212"/>
                  <a:gd name="T4" fmla="*/ 1403 w 3331"/>
                  <a:gd name="T5" fmla="*/ 256 h 1212"/>
                  <a:gd name="T6" fmla="*/ 874 w 3331"/>
                  <a:gd name="T7" fmla="*/ 308 h 1212"/>
                  <a:gd name="T8" fmla="*/ 822 w 3331"/>
                  <a:gd name="T9" fmla="*/ 363 h 1212"/>
                  <a:gd name="T10" fmla="*/ 262 w 3331"/>
                  <a:gd name="T11" fmla="*/ 469 h 1212"/>
                  <a:gd name="T12" fmla="*/ 225 w 3331"/>
                  <a:gd name="T13" fmla="*/ 466 h 1212"/>
                  <a:gd name="T14" fmla="*/ 224 w 3331"/>
                  <a:gd name="T15" fmla="*/ 462 h 1212"/>
                  <a:gd name="T16" fmla="*/ 236 w 3331"/>
                  <a:gd name="T17" fmla="*/ 511 h 1212"/>
                  <a:gd name="T18" fmla="*/ 199 w 3331"/>
                  <a:gd name="T19" fmla="*/ 539 h 1212"/>
                  <a:gd name="T20" fmla="*/ 222 w 3331"/>
                  <a:gd name="T21" fmla="*/ 556 h 1212"/>
                  <a:gd name="T22" fmla="*/ 215 w 3331"/>
                  <a:gd name="T23" fmla="*/ 584 h 1212"/>
                  <a:gd name="T24" fmla="*/ 209 w 3331"/>
                  <a:gd name="T25" fmla="*/ 649 h 1212"/>
                  <a:gd name="T26" fmla="*/ 187 w 3331"/>
                  <a:gd name="T27" fmla="*/ 672 h 1212"/>
                  <a:gd name="T28" fmla="*/ 176 w 3331"/>
                  <a:gd name="T29" fmla="*/ 708 h 1212"/>
                  <a:gd name="T30" fmla="*/ 199 w 3331"/>
                  <a:gd name="T31" fmla="*/ 766 h 1212"/>
                  <a:gd name="T32" fmla="*/ 163 w 3331"/>
                  <a:gd name="T33" fmla="*/ 760 h 1212"/>
                  <a:gd name="T34" fmla="*/ 186 w 3331"/>
                  <a:gd name="T35" fmla="*/ 791 h 1212"/>
                  <a:gd name="T36" fmla="*/ 97 w 3331"/>
                  <a:gd name="T37" fmla="*/ 858 h 1212"/>
                  <a:gd name="T38" fmla="*/ 109 w 3331"/>
                  <a:gd name="T39" fmla="*/ 905 h 1212"/>
                  <a:gd name="T40" fmla="*/ 119 w 3331"/>
                  <a:gd name="T41" fmla="*/ 937 h 1212"/>
                  <a:gd name="T42" fmla="*/ 83 w 3331"/>
                  <a:gd name="T43" fmla="*/ 960 h 1212"/>
                  <a:gd name="T44" fmla="*/ 80 w 3331"/>
                  <a:gd name="T45" fmla="*/ 992 h 1212"/>
                  <a:gd name="T46" fmla="*/ 46 w 3331"/>
                  <a:gd name="T47" fmla="*/ 1035 h 1212"/>
                  <a:gd name="T48" fmla="*/ 60 w 3331"/>
                  <a:gd name="T49" fmla="*/ 1097 h 1212"/>
                  <a:gd name="T50" fmla="*/ 45 w 3331"/>
                  <a:gd name="T51" fmla="*/ 1162 h 1212"/>
                  <a:gd name="T52" fmla="*/ 28 w 3331"/>
                  <a:gd name="T53" fmla="*/ 1172 h 1212"/>
                  <a:gd name="T54" fmla="*/ 0 w 3331"/>
                  <a:gd name="T55" fmla="*/ 1211 h 1212"/>
                  <a:gd name="T56" fmla="*/ 853 w 3331"/>
                  <a:gd name="T57" fmla="*/ 1117 h 1212"/>
                  <a:gd name="T58" fmla="*/ 2295 w 3331"/>
                  <a:gd name="T59" fmla="*/ 950 h 1212"/>
                  <a:gd name="T60" fmla="*/ 2387 w 3331"/>
                  <a:gd name="T61" fmla="*/ 834 h 1212"/>
                  <a:gd name="T62" fmla="*/ 2408 w 3331"/>
                  <a:gd name="T63" fmla="*/ 803 h 1212"/>
                  <a:gd name="T64" fmla="*/ 2433 w 3331"/>
                  <a:gd name="T65" fmla="*/ 803 h 1212"/>
                  <a:gd name="T66" fmla="*/ 2482 w 3331"/>
                  <a:gd name="T67" fmla="*/ 778 h 1212"/>
                  <a:gd name="T68" fmla="*/ 2490 w 3331"/>
                  <a:gd name="T69" fmla="*/ 734 h 1212"/>
                  <a:gd name="T70" fmla="*/ 2504 w 3331"/>
                  <a:gd name="T71" fmla="*/ 694 h 1212"/>
                  <a:gd name="T72" fmla="*/ 2532 w 3331"/>
                  <a:gd name="T73" fmla="*/ 661 h 1212"/>
                  <a:gd name="T74" fmla="*/ 2567 w 3331"/>
                  <a:gd name="T75" fmla="*/ 640 h 1212"/>
                  <a:gd name="T76" fmla="*/ 2613 w 3331"/>
                  <a:gd name="T77" fmla="*/ 622 h 1212"/>
                  <a:gd name="T78" fmla="*/ 2645 w 3331"/>
                  <a:gd name="T79" fmla="*/ 612 h 1212"/>
                  <a:gd name="T80" fmla="*/ 2690 w 3331"/>
                  <a:gd name="T81" fmla="*/ 605 h 1212"/>
                  <a:gd name="T82" fmla="*/ 2750 w 3331"/>
                  <a:gd name="T83" fmla="*/ 549 h 1212"/>
                  <a:gd name="T84" fmla="*/ 2764 w 3331"/>
                  <a:gd name="T85" fmla="*/ 538 h 1212"/>
                  <a:gd name="T86" fmla="*/ 2807 w 3331"/>
                  <a:gd name="T87" fmla="*/ 495 h 1212"/>
                  <a:gd name="T88" fmla="*/ 2854 w 3331"/>
                  <a:gd name="T89" fmla="*/ 473 h 1212"/>
                  <a:gd name="T90" fmla="*/ 2882 w 3331"/>
                  <a:gd name="T91" fmla="*/ 459 h 1212"/>
                  <a:gd name="T92" fmla="*/ 2896 w 3331"/>
                  <a:gd name="T93" fmla="*/ 423 h 1212"/>
                  <a:gd name="T94" fmla="*/ 2892 w 3331"/>
                  <a:gd name="T95" fmla="*/ 391 h 1212"/>
                  <a:gd name="T96" fmla="*/ 2927 w 3331"/>
                  <a:gd name="T97" fmla="*/ 383 h 1212"/>
                  <a:gd name="T98" fmla="*/ 2940 w 3331"/>
                  <a:gd name="T99" fmla="*/ 360 h 1212"/>
                  <a:gd name="T100" fmla="*/ 2969 w 3331"/>
                  <a:gd name="T101" fmla="*/ 334 h 1212"/>
                  <a:gd name="T102" fmla="*/ 3015 w 3331"/>
                  <a:gd name="T103" fmla="*/ 318 h 1212"/>
                  <a:gd name="T104" fmla="*/ 3026 w 3331"/>
                  <a:gd name="T105" fmla="*/ 350 h 1212"/>
                  <a:gd name="T106" fmla="*/ 3060 w 3331"/>
                  <a:gd name="T107" fmla="*/ 334 h 1212"/>
                  <a:gd name="T108" fmla="*/ 3085 w 3331"/>
                  <a:gd name="T109" fmla="*/ 285 h 1212"/>
                  <a:gd name="T110" fmla="*/ 3128 w 3331"/>
                  <a:gd name="T111" fmla="*/ 256 h 1212"/>
                  <a:gd name="T112" fmla="*/ 3168 w 3331"/>
                  <a:gd name="T113" fmla="*/ 239 h 1212"/>
                  <a:gd name="T114" fmla="*/ 3195 w 3331"/>
                  <a:gd name="T115" fmla="*/ 249 h 1212"/>
                  <a:gd name="T116" fmla="*/ 3211 w 3331"/>
                  <a:gd name="T117" fmla="*/ 259 h 1212"/>
                  <a:gd name="T118" fmla="*/ 3267 w 3331"/>
                  <a:gd name="T119" fmla="*/ 144 h 1212"/>
                  <a:gd name="T120" fmla="*/ 3327 w 3331"/>
                  <a:gd name="T121" fmla="*/ 117 h 1212"/>
                  <a:gd name="T122" fmla="*/ 3328 w 3331"/>
                  <a:gd name="T123" fmla="*/ 53 h 1212"/>
                  <a:gd name="T124" fmla="*/ 3330 w 3331"/>
                  <a:gd name="T125" fmla="*/ 0 h 1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331" h="1212">
                    <a:moveTo>
                      <a:pt x="3330" y="0"/>
                    </a:moveTo>
                    <a:lnTo>
                      <a:pt x="3243" y="12"/>
                    </a:lnTo>
                    <a:lnTo>
                      <a:pt x="3234" y="21"/>
                    </a:lnTo>
                    <a:lnTo>
                      <a:pt x="3229" y="24"/>
                    </a:lnTo>
                    <a:lnTo>
                      <a:pt x="2756" y="97"/>
                    </a:lnTo>
                    <a:lnTo>
                      <a:pt x="2551" y="127"/>
                    </a:lnTo>
                    <a:lnTo>
                      <a:pt x="2542" y="132"/>
                    </a:lnTo>
                    <a:lnTo>
                      <a:pt x="2525" y="139"/>
                    </a:lnTo>
                    <a:lnTo>
                      <a:pt x="2460" y="147"/>
                    </a:lnTo>
                    <a:lnTo>
                      <a:pt x="1971" y="199"/>
                    </a:lnTo>
                    <a:lnTo>
                      <a:pt x="1415" y="251"/>
                    </a:lnTo>
                    <a:lnTo>
                      <a:pt x="1403" y="256"/>
                    </a:lnTo>
                    <a:lnTo>
                      <a:pt x="1340" y="264"/>
                    </a:lnTo>
                    <a:lnTo>
                      <a:pt x="888" y="323"/>
                    </a:lnTo>
                    <a:lnTo>
                      <a:pt x="878" y="315"/>
                    </a:lnTo>
                    <a:lnTo>
                      <a:pt x="874" y="308"/>
                    </a:lnTo>
                    <a:lnTo>
                      <a:pt x="803" y="309"/>
                    </a:lnTo>
                    <a:lnTo>
                      <a:pt x="812" y="329"/>
                    </a:lnTo>
                    <a:lnTo>
                      <a:pt x="820" y="355"/>
                    </a:lnTo>
                    <a:lnTo>
                      <a:pt x="822" y="363"/>
                    </a:lnTo>
                    <a:lnTo>
                      <a:pt x="824" y="382"/>
                    </a:lnTo>
                    <a:lnTo>
                      <a:pt x="824" y="401"/>
                    </a:lnTo>
                    <a:lnTo>
                      <a:pt x="270" y="458"/>
                    </a:lnTo>
                    <a:lnTo>
                      <a:pt x="262" y="469"/>
                    </a:lnTo>
                    <a:lnTo>
                      <a:pt x="254" y="479"/>
                    </a:lnTo>
                    <a:lnTo>
                      <a:pt x="246" y="484"/>
                    </a:lnTo>
                    <a:lnTo>
                      <a:pt x="227" y="480"/>
                    </a:lnTo>
                    <a:lnTo>
                      <a:pt x="225" y="466"/>
                    </a:lnTo>
                    <a:lnTo>
                      <a:pt x="226" y="461"/>
                    </a:lnTo>
                    <a:lnTo>
                      <a:pt x="226" y="461"/>
                    </a:lnTo>
                    <a:lnTo>
                      <a:pt x="224" y="461"/>
                    </a:lnTo>
                    <a:lnTo>
                      <a:pt x="224" y="462"/>
                    </a:lnTo>
                    <a:lnTo>
                      <a:pt x="222" y="475"/>
                    </a:lnTo>
                    <a:lnTo>
                      <a:pt x="222" y="478"/>
                    </a:lnTo>
                    <a:lnTo>
                      <a:pt x="233" y="499"/>
                    </a:lnTo>
                    <a:lnTo>
                      <a:pt x="236" y="511"/>
                    </a:lnTo>
                    <a:lnTo>
                      <a:pt x="231" y="527"/>
                    </a:lnTo>
                    <a:lnTo>
                      <a:pt x="219" y="536"/>
                    </a:lnTo>
                    <a:lnTo>
                      <a:pt x="210" y="538"/>
                    </a:lnTo>
                    <a:lnTo>
                      <a:pt x="199" y="539"/>
                    </a:lnTo>
                    <a:lnTo>
                      <a:pt x="200" y="541"/>
                    </a:lnTo>
                    <a:lnTo>
                      <a:pt x="205" y="549"/>
                    </a:lnTo>
                    <a:lnTo>
                      <a:pt x="211" y="553"/>
                    </a:lnTo>
                    <a:lnTo>
                      <a:pt x="222" y="556"/>
                    </a:lnTo>
                    <a:lnTo>
                      <a:pt x="231" y="562"/>
                    </a:lnTo>
                    <a:lnTo>
                      <a:pt x="228" y="576"/>
                    </a:lnTo>
                    <a:lnTo>
                      <a:pt x="220" y="582"/>
                    </a:lnTo>
                    <a:lnTo>
                      <a:pt x="215" y="584"/>
                    </a:lnTo>
                    <a:lnTo>
                      <a:pt x="182" y="589"/>
                    </a:lnTo>
                    <a:lnTo>
                      <a:pt x="199" y="609"/>
                    </a:lnTo>
                    <a:lnTo>
                      <a:pt x="214" y="632"/>
                    </a:lnTo>
                    <a:lnTo>
                      <a:pt x="209" y="649"/>
                    </a:lnTo>
                    <a:lnTo>
                      <a:pt x="200" y="652"/>
                    </a:lnTo>
                    <a:lnTo>
                      <a:pt x="193" y="656"/>
                    </a:lnTo>
                    <a:lnTo>
                      <a:pt x="188" y="662"/>
                    </a:lnTo>
                    <a:lnTo>
                      <a:pt x="187" y="672"/>
                    </a:lnTo>
                    <a:lnTo>
                      <a:pt x="177" y="692"/>
                    </a:lnTo>
                    <a:lnTo>
                      <a:pt x="176" y="708"/>
                    </a:lnTo>
                    <a:lnTo>
                      <a:pt x="176" y="708"/>
                    </a:lnTo>
                    <a:lnTo>
                      <a:pt x="176" y="708"/>
                    </a:lnTo>
                    <a:lnTo>
                      <a:pt x="183" y="718"/>
                    </a:lnTo>
                    <a:lnTo>
                      <a:pt x="195" y="729"/>
                    </a:lnTo>
                    <a:lnTo>
                      <a:pt x="203" y="746"/>
                    </a:lnTo>
                    <a:lnTo>
                      <a:pt x="199" y="766"/>
                    </a:lnTo>
                    <a:lnTo>
                      <a:pt x="182" y="762"/>
                    </a:lnTo>
                    <a:lnTo>
                      <a:pt x="172" y="756"/>
                    </a:lnTo>
                    <a:lnTo>
                      <a:pt x="168" y="757"/>
                    </a:lnTo>
                    <a:lnTo>
                      <a:pt x="163" y="760"/>
                    </a:lnTo>
                    <a:lnTo>
                      <a:pt x="159" y="765"/>
                    </a:lnTo>
                    <a:lnTo>
                      <a:pt x="163" y="766"/>
                    </a:lnTo>
                    <a:lnTo>
                      <a:pt x="178" y="775"/>
                    </a:lnTo>
                    <a:lnTo>
                      <a:pt x="186" y="791"/>
                    </a:lnTo>
                    <a:lnTo>
                      <a:pt x="156" y="820"/>
                    </a:lnTo>
                    <a:lnTo>
                      <a:pt x="99" y="851"/>
                    </a:lnTo>
                    <a:lnTo>
                      <a:pt x="97" y="855"/>
                    </a:lnTo>
                    <a:lnTo>
                      <a:pt x="97" y="858"/>
                    </a:lnTo>
                    <a:lnTo>
                      <a:pt x="103" y="868"/>
                    </a:lnTo>
                    <a:lnTo>
                      <a:pt x="117" y="883"/>
                    </a:lnTo>
                    <a:lnTo>
                      <a:pt x="117" y="895"/>
                    </a:lnTo>
                    <a:lnTo>
                      <a:pt x="109" y="905"/>
                    </a:lnTo>
                    <a:lnTo>
                      <a:pt x="103" y="912"/>
                    </a:lnTo>
                    <a:lnTo>
                      <a:pt x="104" y="913"/>
                    </a:lnTo>
                    <a:lnTo>
                      <a:pt x="110" y="921"/>
                    </a:lnTo>
                    <a:lnTo>
                      <a:pt x="119" y="937"/>
                    </a:lnTo>
                    <a:lnTo>
                      <a:pt x="112" y="951"/>
                    </a:lnTo>
                    <a:lnTo>
                      <a:pt x="101" y="955"/>
                    </a:lnTo>
                    <a:lnTo>
                      <a:pt x="89" y="957"/>
                    </a:lnTo>
                    <a:lnTo>
                      <a:pt x="83" y="960"/>
                    </a:lnTo>
                    <a:lnTo>
                      <a:pt x="81" y="962"/>
                    </a:lnTo>
                    <a:lnTo>
                      <a:pt x="81" y="968"/>
                    </a:lnTo>
                    <a:lnTo>
                      <a:pt x="82" y="980"/>
                    </a:lnTo>
                    <a:lnTo>
                      <a:pt x="80" y="992"/>
                    </a:lnTo>
                    <a:lnTo>
                      <a:pt x="75" y="1000"/>
                    </a:lnTo>
                    <a:lnTo>
                      <a:pt x="69" y="1009"/>
                    </a:lnTo>
                    <a:lnTo>
                      <a:pt x="49" y="1029"/>
                    </a:lnTo>
                    <a:lnTo>
                      <a:pt x="46" y="1035"/>
                    </a:lnTo>
                    <a:lnTo>
                      <a:pt x="46" y="1045"/>
                    </a:lnTo>
                    <a:lnTo>
                      <a:pt x="48" y="1066"/>
                    </a:lnTo>
                    <a:lnTo>
                      <a:pt x="50" y="1074"/>
                    </a:lnTo>
                    <a:lnTo>
                      <a:pt x="60" y="1097"/>
                    </a:lnTo>
                    <a:lnTo>
                      <a:pt x="67" y="1118"/>
                    </a:lnTo>
                    <a:lnTo>
                      <a:pt x="69" y="1142"/>
                    </a:lnTo>
                    <a:lnTo>
                      <a:pt x="58" y="1162"/>
                    </a:lnTo>
                    <a:lnTo>
                      <a:pt x="45" y="1162"/>
                    </a:lnTo>
                    <a:lnTo>
                      <a:pt x="33" y="1160"/>
                    </a:lnTo>
                    <a:lnTo>
                      <a:pt x="29" y="1160"/>
                    </a:lnTo>
                    <a:lnTo>
                      <a:pt x="28" y="1163"/>
                    </a:lnTo>
                    <a:lnTo>
                      <a:pt x="28" y="1172"/>
                    </a:lnTo>
                    <a:lnTo>
                      <a:pt x="26" y="1182"/>
                    </a:lnTo>
                    <a:lnTo>
                      <a:pt x="21" y="1193"/>
                    </a:lnTo>
                    <a:lnTo>
                      <a:pt x="14" y="1202"/>
                    </a:lnTo>
                    <a:lnTo>
                      <a:pt x="0" y="1211"/>
                    </a:lnTo>
                    <a:lnTo>
                      <a:pt x="610" y="1155"/>
                    </a:lnTo>
                    <a:lnTo>
                      <a:pt x="828" y="1132"/>
                    </a:lnTo>
                    <a:lnTo>
                      <a:pt x="822" y="1119"/>
                    </a:lnTo>
                    <a:lnTo>
                      <a:pt x="853" y="1117"/>
                    </a:lnTo>
                    <a:lnTo>
                      <a:pt x="1555" y="1044"/>
                    </a:lnTo>
                    <a:lnTo>
                      <a:pt x="1872" y="1007"/>
                    </a:lnTo>
                    <a:lnTo>
                      <a:pt x="1909" y="1002"/>
                    </a:lnTo>
                    <a:lnTo>
                      <a:pt x="2295" y="950"/>
                    </a:lnTo>
                    <a:lnTo>
                      <a:pt x="2298" y="950"/>
                    </a:lnTo>
                    <a:lnTo>
                      <a:pt x="2392" y="942"/>
                    </a:lnTo>
                    <a:lnTo>
                      <a:pt x="2392" y="942"/>
                    </a:lnTo>
                    <a:lnTo>
                      <a:pt x="2387" y="834"/>
                    </a:lnTo>
                    <a:lnTo>
                      <a:pt x="2390" y="825"/>
                    </a:lnTo>
                    <a:lnTo>
                      <a:pt x="2394" y="818"/>
                    </a:lnTo>
                    <a:lnTo>
                      <a:pt x="2404" y="806"/>
                    </a:lnTo>
                    <a:lnTo>
                      <a:pt x="2408" y="803"/>
                    </a:lnTo>
                    <a:lnTo>
                      <a:pt x="2417" y="799"/>
                    </a:lnTo>
                    <a:lnTo>
                      <a:pt x="2422" y="798"/>
                    </a:lnTo>
                    <a:lnTo>
                      <a:pt x="2427" y="799"/>
                    </a:lnTo>
                    <a:lnTo>
                      <a:pt x="2433" y="803"/>
                    </a:lnTo>
                    <a:lnTo>
                      <a:pt x="2440" y="803"/>
                    </a:lnTo>
                    <a:lnTo>
                      <a:pt x="2460" y="797"/>
                    </a:lnTo>
                    <a:lnTo>
                      <a:pt x="2471" y="795"/>
                    </a:lnTo>
                    <a:lnTo>
                      <a:pt x="2482" y="778"/>
                    </a:lnTo>
                    <a:lnTo>
                      <a:pt x="2481" y="760"/>
                    </a:lnTo>
                    <a:lnTo>
                      <a:pt x="2483" y="751"/>
                    </a:lnTo>
                    <a:lnTo>
                      <a:pt x="2490" y="735"/>
                    </a:lnTo>
                    <a:lnTo>
                      <a:pt x="2490" y="734"/>
                    </a:lnTo>
                    <a:lnTo>
                      <a:pt x="2486" y="723"/>
                    </a:lnTo>
                    <a:lnTo>
                      <a:pt x="2489" y="712"/>
                    </a:lnTo>
                    <a:lnTo>
                      <a:pt x="2500" y="697"/>
                    </a:lnTo>
                    <a:lnTo>
                      <a:pt x="2504" y="694"/>
                    </a:lnTo>
                    <a:lnTo>
                      <a:pt x="2521" y="685"/>
                    </a:lnTo>
                    <a:lnTo>
                      <a:pt x="2525" y="679"/>
                    </a:lnTo>
                    <a:lnTo>
                      <a:pt x="2530" y="664"/>
                    </a:lnTo>
                    <a:lnTo>
                      <a:pt x="2532" y="661"/>
                    </a:lnTo>
                    <a:lnTo>
                      <a:pt x="2537" y="658"/>
                    </a:lnTo>
                    <a:lnTo>
                      <a:pt x="2544" y="654"/>
                    </a:lnTo>
                    <a:lnTo>
                      <a:pt x="2563" y="645"/>
                    </a:lnTo>
                    <a:lnTo>
                      <a:pt x="2567" y="640"/>
                    </a:lnTo>
                    <a:lnTo>
                      <a:pt x="2576" y="632"/>
                    </a:lnTo>
                    <a:lnTo>
                      <a:pt x="2585" y="627"/>
                    </a:lnTo>
                    <a:lnTo>
                      <a:pt x="2598" y="623"/>
                    </a:lnTo>
                    <a:lnTo>
                      <a:pt x="2613" y="622"/>
                    </a:lnTo>
                    <a:lnTo>
                      <a:pt x="2625" y="617"/>
                    </a:lnTo>
                    <a:lnTo>
                      <a:pt x="2632" y="617"/>
                    </a:lnTo>
                    <a:lnTo>
                      <a:pt x="2636" y="616"/>
                    </a:lnTo>
                    <a:lnTo>
                      <a:pt x="2645" y="612"/>
                    </a:lnTo>
                    <a:lnTo>
                      <a:pt x="2649" y="612"/>
                    </a:lnTo>
                    <a:lnTo>
                      <a:pt x="2657" y="613"/>
                    </a:lnTo>
                    <a:lnTo>
                      <a:pt x="2663" y="617"/>
                    </a:lnTo>
                    <a:lnTo>
                      <a:pt x="2690" y="605"/>
                    </a:lnTo>
                    <a:lnTo>
                      <a:pt x="2707" y="584"/>
                    </a:lnTo>
                    <a:lnTo>
                      <a:pt x="2727" y="571"/>
                    </a:lnTo>
                    <a:lnTo>
                      <a:pt x="2744" y="551"/>
                    </a:lnTo>
                    <a:lnTo>
                      <a:pt x="2750" y="549"/>
                    </a:lnTo>
                    <a:lnTo>
                      <a:pt x="2756" y="548"/>
                    </a:lnTo>
                    <a:lnTo>
                      <a:pt x="2759" y="548"/>
                    </a:lnTo>
                    <a:lnTo>
                      <a:pt x="2759" y="548"/>
                    </a:lnTo>
                    <a:lnTo>
                      <a:pt x="2764" y="538"/>
                    </a:lnTo>
                    <a:lnTo>
                      <a:pt x="2777" y="521"/>
                    </a:lnTo>
                    <a:lnTo>
                      <a:pt x="2792" y="512"/>
                    </a:lnTo>
                    <a:lnTo>
                      <a:pt x="2803" y="498"/>
                    </a:lnTo>
                    <a:lnTo>
                      <a:pt x="2807" y="495"/>
                    </a:lnTo>
                    <a:lnTo>
                      <a:pt x="2821" y="489"/>
                    </a:lnTo>
                    <a:lnTo>
                      <a:pt x="2842" y="474"/>
                    </a:lnTo>
                    <a:lnTo>
                      <a:pt x="2847" y="472"/>
                    </a:lnTo>
                    <a:lnTo>
                      <a:pt x="2854" y="473"/>
                    </a:lnTo>
                    <a:lnTo>
                      <a:pt x="2869" y="472"/>
                    </a:lnTo>
                    <a:lnTo>
                      <a:pt x="2874" y="472"/>
                    </a:lnTo>
                    <a:lnTo>
                      <a:pt x="2875" y="472"/>
                    </a:lnTo>
                    <a:lnTo>
                      <a:pt x="2882" y="459"/>
                    </a:lnTo>
                    <a:lnTo>
                      <a:pt x="2891" y="438"/>
                    </a:lnTo>
                    <a:lnTo>
                      <a:pt x="2891" y="433"/>
                    </a:lnTo>
                    <a:lnTo>
                      <a:pt x="2892" y="430"/>
                    </a:lnTo>
                    <a:lnTo>
                      <a:pt x="2896" y="423"/>
                    </a:lnTo>
                    <a:lnTo>
                      <a:pt x="2891" y="414"/>
                    </a:lnTo>
                    <a:lnTo>
                      <a:pt x="2889" y="406"/>
                    </a:lnTo>
                    <a:lnTo>
                      <a:pt x="2889" y="402"/>
                    </a:lnTo>
                    <a:lnTo>
                      <a:pt x="2892" y="391"/>
                    </a:lnTo>
                    <a:lnTo>
                      <a:pt x="2901" y="383"/>
                    </a:lnTo>
                    <a:lnTo>
                      <a:pt x="2914" y="380"/>
                    </a:lnTo>
                    <a:lnTo>
                      <a:pt x="2918" y="380"/>
                    </a:lnTo>
                    <a:lnTo>
                      <a:pt x="2927" y="383"/>
                    </a:lnTo>
                    <a:lnTo>
                      <a:pt x="2935" y="387"/>
                    </a:lnTo>
                    <a:lnTo>
                      <a:pt x="2938" y="377"/>
                    </a:lnTo>
                    <a:lnTo>
                      <a:pt x="2941" y="371"/>
                    </a:lnTo>
                    <a:lnTo>
                      <a:pt x="2940" y="360"/>
                    </a:lnTo>
                    <a:lnTo>
                      <a:pt x="2941" y="359"/>
                    </a:lnTo>
                    <a:lnTo>
                      <a:pt x="2943" y="357"/>
                    </a:lnTo>
                    <a:lnTo>
                      <a:pt x="2944" y="354"/>
                    </a:lnTo>
                    <a:lnTo>
                      <a:pt x="2969" y="334"/>
                    </a:lnTo>
                    <a:lnTo>
                      <a:pt x="2980" y="329"/>
                    </a:lnTo>
                    <a:lnTo>
                      <a:pt x="2996" y="317"/>
                    </a:lnTo>
                    <a:lnTo>
                      <a:pt x="3003" y="313"/>
                    </a:lnTo>
                    <a:lnTo>
                      <a:pt x="3015" y="318"/>
                    </a:lnTo>
                    <a:lnTo>
                      <a:pt x="3026" y="332"/>
                    </a:lnTo>
                    <a:lnTo>
                      <a:pt x="3027" y="336"/>
                    </a:lnTo>
                    <a:lnTo>
                      <a:pt x="3025" y="348"/>
                    </a:lnTo>
                    <a:lnTo>
                      <a:pt x="3026" y="350"/>
                    </a:lnTo>
                    <a:lnTo>
                      <a:pt x="3033" y="358"/>
                    </a:lnTo>
                    <a:lnTo>
                      <a:pt x="3036" y="357"/>
                    </a:lnTo>
                    <a:lnTo>
                      <a:pt x="3038" y="356"/>
                    </a:lnTo>
                    <a:lnTo>
                      <a:pt x="3060" y="334"/>
                    </a:lnTo>
                    <a:lnTo>
                      <a:pt x="3066" y="322"/>
                    </a:lnTo>
                    <a:lnTo>
                      <a:pt x="3069" y="310"/>
                    </a:lnTo>
                    <a:lnTo>
                      <a:pt x="3073" y="302"/>
                    </a:lnTo>
                    <a:lnTo>
                      <a:pt x="3085" y="285"/>
                    </a:lnTo>
                    <a:lnTo>
                      <a:pt x="3092" y="277"/>
                    </a:lnTo>
                    <a:lnTo>
                      <a:pt x="3103" y="269"/>
                    </a:lnTo>
                    <a:lnTo>
                      <a:pt x="3117" y="263"/>
                    </a:lnTo>
                    <a:lnTo>
                      <a:pt x="3128" y="256"/>
                    </a:lnTo>
                    <a:lnTo>
                      <a:pt x="3139" y="254"/>
                    </a:lnTo>
                    <a:lnTo>
                      <a:pt x="3149" y="244"/>
                    </a:lnTo>
                    <a:lnTo>
                      <a:pt x="3162" y="238"/>
                    </a:lnTo>
                    <a:lnTo>
                      <a:pt x="3168" y="239"/>
                    </a:lnTo>
                    <a:lnTo>
                      <a:pt x="3174" y="241"/>
                    </a:lnTo>
                    <a:lnTo>
                      <a:pt x="3183" y="240"/>
                    </a:lnTo>
                    <a:lnTo>
                      <a:pt x="3190" y="243"/>
                    </a:lnTo>
                    <a:lnTo>
                      <a:pt x="3195" y="249"/>
                    </a:lnTo>
                    <a:lnTo>
                      <a:pt x="3200" y="258"/>
                    </a:lnTo>
                    <a:lnTo>
                      <a:pt x="3203" y="259"/>
                    </a:lnTo>
                    <a:lnTo>
                      <a:pt x="3209" y="260"/>
                    </a:lnTo>
                    <a:lnTo>
                      <a:pt x="3211" y="259"/>
                    </a:lnTo>
                    <a:lnTo>
                      <a:pt x="3226" y="244"/>
                    </a:lnTo>
                    <a:lnTo>
                      <a:pt x="3228" y="240"/>
                    </a:lnTo>
                    <a:lnTo>
                      <a:pt x="3257" y="155"/>
                    </a:lnTo>
                    <a:lnTo>
                      <a:pt x="3267" y="144"/>
                    </a:lnTo>
                    <a:lnTo>
                      <a:pt x="3303" y="114"/>
                    </a:lnTo>
                    <a:lnTo>
                      <a:pt x="3306" y="114"/>
                    </a:lnTo>
                    <a:lnTo>
                      <a:pt x="3327" y="118"/>
                    </a:lnTo>
                    <a:lnTo>
                      <a:pt x="3327" y="117"/>
                    </a:lnTo>
                    <a:lnTo>
                      <a:pt x="3318" y="104"/>
                    </a:lnTo>
                    <a:lnTo>
                      <a:pt x="3318" y="93"/>
                    </a:lnTo>
                    <a:lnTo>
                      <a:pt x="3325" y="70"/>
                    </a:lnTo>
                    <a:lnTo>
                      <a:pt x="3328" y="53"/>
                    </a:lnTo>
                    <a:lnTo>
                      <a:pt x="3328" y="51"/>
                    </a:lnTo>
                    <a:lnTo>
                      <a:pt x="3318" y="37"/>
                    </a:lnTo>
                    <a:lnTo>
                      <a:pt x="3321" y="23"/>
                    </a:lnTo>
                    <a:lnTo>
                      <a:pt x="3330" y="0"/>
                    </a:lnTo>
                  </a:path>
                </a:pathLst>
              </a:custGeom>
              <a:solidFill>
                <a:srgbClr val="B1DDF6"/>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45" name="Freeform 175">
                <a:extLst>
                  <a:ext uri="{FF2B5EF4-FFF2-40B4-BE49-F238E27FC236}">
                    <a16:creationId xmlns:a16="http://schemas.microsoft.com/office/drawing/2014/main" id="{6DEEF358-F259-E921-D935-BC392D96FCD3}"/>
                  </a:ext>
                </a:extLst>
              </p:cNvPr>
              <p:cNvSpPr>
                <a:spLocks noChangeArrowheads="1"/>
              </p:cNvSpPr>
              <p:nvPr/>
            </p:nvSpPr>
            <p:spPr bwMode="auto">
              <a:xfrm>
                <a:off x="7772843" y="3078614"/>
                <a:ext cx="467426" cy="352127"/>
              </a:xfrm>
              <a:custGeom>
                <a:avLst/>
                <a:gdLst>
                  <a:gd name="T0" fmla="*/ 34 w 1983"/>
                  <a:gd name="T1" fmla="*/ 258 h 1497"/>
                  <a:gd name="T2" fmla="*/ 5 w 1983"/>
                  <a:gd name="T3" fmla="*/ 333 h 1497"/>
                  <a:gd name="T4" fmla="*/ 71 w 1983"/>
                  <a:gd name="T5" fmla="*/ 386 h 1497"/>
                  <a:gd name="T6" fmla="*/ 123 w 1983"/>
                  <a:gd name="T7" fmla="*/ 422 h 1497"/>
                  <a:gd name="T8" fmla="*/ 218 w 1983"/>
                  <a:gd name="T9" fmla="*/ 444 h 1497"/>
                  <a:gd name="T10" fmla="*/ 277 w 1983"/>
                  <a:gd name="T11" fmla="*/ 533 h 1497"/>
                  <a:gd name="T12" fmla="*/ 331 w 1983"/>
                  <a:gd name="T13" fmla="*/ 605 h 1497"/>
                  <a:gd name="T14" fmla="*/ 380 w 1983"/>
                  <a:gd name="T15" fmla="*/ 670 h 1497"/>
                  <a:gd name="T16" fmla="*/ 446 w 1983"/>
                  <a:gd name="T17" fmla="*/ 703 h 1497"/>
                  <a:gd name="T18" fmla="*/ 540 w 1983"/>
                  <a:gd name="T19" fmla="*/ 783 h 1497"/>
                  <a:gd name="T20" fmla="*/ 598 w 1983"/>
                  <a:gd name="T21" fmla="*/ 820 h 1497"/>
                  <a:gd name="T22" fmla="*/ 680 w 1983"/>
                  <a:gd name="T23" fmla="*/ 876 h 1497"/>
                  <a:gd name="T24" fmla="*/ 699 w 1983"/>
                  <a:gd name="T25" fmla="*/ 935 h 1497"/>
                  <a:gd name="T26" fmla="*/ 731 w 1983"/>
                  <a:gd name="T27" fmla="*/ 969 h 1497"/>
                  <a:gd name="T28" fmla="*/ 762 w 1983"/>
                  <a:gd name="T29" fmla="*/ 987 h 1497"/>
                  <a:gd name="T30" fmla="*/ 869 w 1983"/>
                  <a:gd name="T31" fmla="*/ 1046 h 1497"/>
                  <a:gd name="T32" fmla="*/ 895 w 1983"/>
                  <a:gd name="T33" fmla="*/ 1102 h 1497"/>
                  <a:gd name="T34" fmla="*/ 952 w 1983"/>
                  <a:gd name="T35" fmla="*/ 1191 h 1497"/>
                  <a:gd name="T36" fmla="*/ 961 w 1983"/>
                  <a:gd name="T37" fmla="*/ 1236 h 1497"/>
                  <a:gd name="T38" fmla="*/ 976 w 1983"/>
                  <a:gd name="T39" fmla="*/ 1260 h 1497"/>
                  <a:gd name="T40" fmla="*/ 1020 w 1983"/>
                  <a:gd name="T41" fmla="*/ 1275 h 1497"/>
                  <a:gd name="T42" fmla="*/ 1062 w 1983"/>
                  <a:gd name="T43" fmla="*/ 1325 h 1497"/>
                  <a:gd name="T44" fmla="*/ 1102 w 1983"/>
                  <a:gd name="T45" fmla="*/ 1397 h 1497"/>
                  <a:gd name="T46" fmla="*/ 1100 w 1983"/>
                  <a:gd name="T47" fmla="*/ 1443 h 1497"/>
                  <a:gd name="T48" fmla="*/ 1156 w 1983"/>
                  <a:gd name="T49" fmla="*/ 1476 h 1497"/>
                  <a:gd name="T50" fmla="*/ 1204 w 1983"/>
                  <a:gd name="T51" fmla="*/ 1496 h 1497"/>
                  <a:gd name="T52" fmla="*/ 1224 w 1983"/>
                  <a:gd name="T53" fmla="*/ 1431 h 1497"/>
                  <a:gd name="T54" fmla="*/ 1219 w 1983"/>
                  <a:gd name="T55" fmla="*/ 1350 h 1497"/>
                  <a:gd name="T56" fmla="*/ 1195 w 1983"/>
                  <a:gd name="T57" fmla="*/ 1278 h 1497"/>
                  <a:gd name="T58" fmla="*/ 1211 w 1983"/>
                  <a:gd name="T59" fmla="*/ 1260 h 1497"/>
                  <a:gd name="T60" fmla="*/ 1234 w 1983"/>
                  <a:gd name="T61" fmla="*/ 1305 h 1497"/>
                  <a:gd name="T62" fmla="*/ 1263 w 1983"/>
                  <a:gd name="T63" fmla="*/ 1290 h 1497"/>
                  <a:gd name="T64" fmla="*/ 1264 w 1983"/>
                  <a:gd name="T65" fmla="*/ 1238 h 1497"/>
                  <a:gd name="T66" fmla="*/ 1325 w 1983"/>
                  <a:gd name="T67" fmla="*/ 1220 h 1497"/>
                  <a:gd name="T68" fmla="*/ 1372 w 1983"/>
                  <a:gd name="T69" fmla="*/ 1237 h 1497"/>
                  <a:gd name="T70" fmla="*/ 1399 w 1983"/>
                  <a:gd name="T71" fmla="*/ 1216 h 1497"/>
                  <a:gd name="T72" fmla="*/ 1444 w 1983"/>
                  <a:gd name="T73" fmla="*/ 1195 h 1497"/>
                  <a:gd name="T74" fmla="*/ 1464 w 1983"/>
                  <a:gd name="T75" fmla="*/ 1181 h 1497"/>
                  <a:gd name="T76" fmla="*/ 1513 w 1983"/>
                  <a:gd name="T77" fmla="*/ 1148 h 1497"/>
                  <a:gd name="T78" fmla="*/ 1546 w 1983"/>
                  <a:gd name="T79" fmla="*/ 1124 h 1497"/>
                  <a:gd name="T80" fmla="*/ 1539 w 1983"/>
                  <a:gd name="T81" fmla="*/ 1084 h 1497"/>
                  <a:gd name="T82" fmla="*/ 1529 w 1983"/>
                  <a:gd name="T83" fmla="*/ 1044 h 1497"/>
                  <a:gd name="T84" fmla="*/ 1574 w 1983"/>
                  <a:gd name="T85" fmla="*/ 1031 h 1497"/>
                  <a:gd name="T86" fmla="*/ 1596 w 1983"/>
                  <a:gd name="T87" fmla="*/ 1054 h 1497"/>
                  <a:gd name="T88" fmla="*/ 1643 w 1983"/>
                  <a:gd name="T89" fmla="*/ 990 h 1497"/>
                  <a:gd name="T90" fmla="*/ 1662 w 1983"/>
                  <a:gd name="T91" fmla="*/ 921 h 1497"/>
                  <a:gd name="T92" fmla="*/ 1708 w 1983"/>
                  <a:gd name="T93" fmla="*/ 919 h 1497"/>
                  <a:gd name="T94" fmla="*/ 1743 w 1983"/>
                  <a:gd name="T95" fmla="*/ 882 h 1497"/>
                  <a:gd name="T96" fmla="*/ 1756 w 1983"/>
                  <a:gd name="T97" fmla="*/ 853 h 1497"/>
                  <a:gd name="T98" fmla="*/ 1796 w 1983"/>
                  <a:gd name="T99" fmla="*/ 820 h 1497"/>
                  <a:gd name="T100" fmla="*/ 1780 w 1983"/>
                  <a:gd name="T101" fmla="*/ 794 h 1497"/>
                  <a:gd name="T102" fmla="*/ 1753 w 1983"/>
                  <a:gd name="T103" fmla="*/ 734 h 1497"/>
                  <a:gd name="T104" fmla="*/ 1782 w 1983"/>
                  <a:gd name="T105" fmla="*/ 722 h 1497"/>
                  <a:gd name="T106" fmla="*/ 1803 w 1983"/>
                  <a:gd name="T107" fmla="*/ 724 h 1497"/>
                  <a:gd name="T108" fmla="*/ 1963 w 1983"/>
                  <a:gd name="T109" fmla="*/ 452 h 1497"/>
                  <a:gd name="T110" fmla="*/ 1456 w 1983"/>
                  <a:gd name="T111" fmla="*/ 72 h 1497"/>
                  <a:gd name="T112" fmla="*/ 998 w 1983"/>
                  <a:gd name="T113" fmla="*/ 72 h 1497"/>
                  <a:gd name="T114" fmla="*/ 882 w 1983"/>
                  <a:gd name="T115" fmla="*/ 18 h 1497"/>
                  <a:gd name="T116" fmla="*/ 355 w 1983"/>
                  <a:gd name="T117" fmla="*/ 64 h 1497"/>
                  <a:gd name="T118" fmla="*/ 325 w 1983"/>
                  <a:gd name="T119" fmla="*/ 81 h 1497"/>
                  <a:gd name="T120" fmla="*/ 245 w 1983"/>
                  <a:gd name="T121" fmla="*/ 118 h 1497"/>
                  <a:gd name="T122" fmla="*/ 205 w 1983"/>
                  <a:gd name="T123" fmla="*/ 152 h 1497"/>
                  <a:gd name="T124" fmla="*/ 76 w 1983"/>
                  <a:gd name="T125" fmla="*/ 209 h 1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983" h="1497">
                    <a:moveTo>
                      <a:pt x="70" y="225"/>
                    </a:moveTo>
                    <a:lnTo>
                      <a:pt x="63" y="233"/>
                    </a:lnTo>
                    <a:lnTo>
                      <a:pt x="53" y="237"/>
                    </a:lnTo>
                    <a:lnTo>
                      <a:pt x="50" y="240"/>
                    </a:lnTo>
                    <a:lnTo>
                      <a:pt x="36" y="254"/>
                    </a:lnTo>
                    <a:lnTo>
                      <a:pt x="34" y="258"/>
                    </a:lnTo>
                    <a:lnTo>
                      <a:pt x="24" y="291"/>
                    </a:lnTo>
                    <a:lnTo>
                      <a:pt x="19" y="296"/>
                    </a:lnTo>
                    <a:lnTo>
                      <a:pt x="10" y="306"/>
                    </a:lnTo>
                    <a:lnTo>
                      <a:pt x="7" y="317"/>
                    </a:lnTo>
                    <a:lnTo>
                      <a:pt x="8" y="324"/>
                    </a:lnTo>
                    <a:lnTo>
                      <a:pt x="5" y="333"/>
                    </a:lnTo>
                    <a:lnTo>
                      <a:pt x="1" y="340"/>
                    </a:lnTo>
                    <a:lnTo>
                      <a:pt x="0" y="356"/>
                    </a:lnTo>
                    <a:lnTo>
                      <a:pt x="12" y="369"/>
                    </a:lnTo>
                    <a:lnTo>
                      <a:pt x="52" y="386"/>
                    </a:lnTo>
                    <a:lnTo>
                      <a:pt x="62" y="390"/>
                    </a:lnTo>
                    <a:lnTo>
                      <a:pt x="71" y="386"/>
                    </a:lnTo>
                    <a:lnTo>
                      <a:pt x="82" y="387"/>
                    </a:lnTo>
                    <a:lnTo>
                      <a:pt x="84" y="398"/>
                    </a:lnTo>
                    <a:lnTo>
                      <a:pt x="86" y="400"/>
                    </a:lnTo>
                    <a:lnTo>
                      <a:pt x="102" y="407"/>
                    </a:lnTo>
                    <a:lnTo>
                      <a:pt x="112" y="416"/>
                    </a:lnTo>
                    <a:lnTo>
                      <a:pt x="123" y="422"/>
                    </a:lnTo>
                    <a:lnTo>
                      <a:pt x="131" y="432"/>
                    </a:lnTo>
                    <a:lnTo>
                      <a:pt x="137" y="437"/>
                    </a:lnTo>
                    <a:lnTo>
                      <a:pt x="148" y="441"/>
                    </a:lnTo>
                    <a:lnTo>
                      <a:pt x="164" y="438"/>
                    </a:lnTo>
                    <a:lnTo>
                      <a:pt x="195" y="433"/>
                    </a:lnTo>
                    <a:lnTo>
                      <a:pt x="218" y="444"/>
                    </a:lnTo>
                    <a:lnTo>
                      <a:pt x="226" y="458"/>
                    </a:lnTo>
                    <a:lnTo>
                      <a:pt x="231" y="472"/>
                    </a:lnTo>
                    <a:lnTo>
                      <a:pt x="237" y="485"/>
                    </a:lnTo>
                    <a:lnTo>
                      <a:pt x="241" y="487"/>
                    </a:lnTo>
                    <a:lnTo>
                      <a:pt x="271" y="522"/>
                    </a:lnTo>
                    <a:lnTo>
                      <a:pt x="277" y="533"/>
                    </a:lnTo>
                    <a:lnTo>
                      <a:pt x="293" y="578"/>
                    </a:lnTo>
                    <a:lnTo>
                      <a:pt x="296" y="580"/>
                    </a:lnTo>
                    <a:lnTo>
                      <a:pt x="302" y="586"/>
                    </a:lnTo>
                    <a:lnTo>
                      <a:pt x="313" y="589"/>
                    </a:lnTo>
                    <a:lnTo>
                      <a:pt x="325" y="598"/>
                    </a:lnTo>
                    <a:lnTo>
                      <a:pt x="331" y="605"/>
                    </a:lnTo>
                    <a:lnTo>
                      <a:pt x="340" y="621"/>
                    </a:lnTo>
                    <a:lnTo>
                      <a:pt x="351" y="626"/>
                    </a:lnTo>
                    <a:lnTo>
                      <a:pt x="356" y="633"/>
                    </a:lnTo>
                    <a:lnTo>
                      <a:pt x="374" y="667"/>
                    </a:lnTo>
                    <a:lnTo>
                      <a:pt x="376" y="669"/>
                    </a:lnTo>
                    <a:lnTo>
                      <a:pt x="380" y="670"/>
                    </a:lnTo>
                    <a:lnTo>
                      <a:pt x="390" y="668"/>
                    </a:lnTo>
                    <a:lnTo>
                      <a:pt x="400" y="676"/>
                    </a:lnTo>
                    <a:lnTo>
                      <a:pt x="410" y="686"/>
                    </a:lnTo>
                    <a:lnTo>
                      <a:pt x="420" y="694"/>
                    </a:lnTo>
                    <a:lnTo>
                      <a:pt x="433" y="700"/>
                    </a:lnTo>
                    <a:lnTo>
                      <a:pt x="446" y="703"/>
                    </a:lnTo>
                    <a:lnTo>
                      <a:pt x="464" y="712"/>
                    </a:lnTo>
                    <a:lnTo>
                      <a:pt x="485" y="723"/>
                    </a:lnTo>
                    <a:lnTo>
                      <a:pt x="508" y="739"/>
                    </a:lnTo>
                    <a:lnTo>
                      <a:pt x="524" y="754"/>
                    </a:lnTo>
                    <a:lnTo>
                      <a:pt x="532" y="773"/>
                    </a:lnTo>
                    <a:lnTo>
                      <a:pt x="540" y="783"/>
                    </a:lnTo>
                    <a:lnTo>
                      <a:pt x="546" y="793"/>
                    </a:lnTo>
                    <a:lnTo>
                      <a:pt x="553" y="805"/>
                    </a:lnTo>
                    <a:lnTo>
                      <a:pt x="561" y="811"/>
                    </a:lnTo>
                    <a:lnTo>
                      <a:pt x="570" y="816"/>
                    </a:lnTo>
                    <a:lnTo>
                      <a:pt x="578" y="818"/>
                    </a:lnTo>
                    <a:lnTo>
                      <a:pt x="598" y="820"/>
                    </a:lnTo>
                    <a:lnTo>
                      <a:pt x="608" y="823"/>
                    </a:lnTo>
                    <a:lnTo>
                      <a:pt x="619" y="829"/>
                    </a:lnTo>
                    <a:lnTo>
                      <a:pt x="641" y="850"/>
                    </a:lnTo>
                    <a:lnTo>
                      <a:pt x="650" y="856"/>
                    </a:lnTo>
                    <a:lnTo>
                      <a:pt x="670" y="865"/>
                    </a:lnTo>
                    <a:lnTo>
                      <a:pt x="680" y="876"/>
                    </a:lnTo>
                    <a:lnTo>
                      <a:pt x="678" y="886"/>
                    </a:lnTo>
                    <a:lnTo>
                      <a:pt x="690" y="902"/>
                    </a:lnTo>
                    <a:lnTo>
                      <a:pt x="681" y="906"/>
                    </a:lnTo>
                    <a:lnTo>
                      <a:pt x="688" y="918"/>
                    </a:lnTo>
                    <a:lnTo>
                      <a:pt x="683" y="921"/>
                    </a:lnTo>
                    <a:lnTo>
                      <a:pt x="699" y="935"/>
                    </a:lnTo>
                    <a:lnTo>
                      <a:pt x="699" y="934"/>
                    </a:lnTo>
                    <a:lnTo>
                      <a:pt x="709" y="933"/>
                    </a:lnTo>
                    <a:lnTo>
                      <a:pt x="723" y="938"/>
                    </a:lnTo>
                    <a:lnTo>
                      <a:pt x="727" y="951"/>
                    </a:lnTo>
                    <a:lnTo>
                      <a:pt x="732" y="958"/>
                    </a:lnTo>
                    <a:lnTo>
                      <a:pt x="731" y="969"/>
                    </a:lnTo>
                    <a:lnTo>
                      <a:pt x="729" y="971"/>
                    </a:lnTo>
                    <a:lnTo>
                      <a:pt x="732" y="975"/>
                    </a:lnTo>
                    <a:lnTo>
                      <a:pt x="737" y="978"/>
                    </a:lnTo>
                    <a:lnTo>
                      <a:pt x="742" y="979"/>
                    </a:lnTo>
                    <a:lnTo>
                      <a:pt x="754" y="978"/>
                    </a:lnTo>
                    <a:lnTo>
                      <a:pt x="762" y="987"/>
                    </a:lnTo>
                    <a:lnTo>
                      <a:pt x="769" y="1009"/>
                    </a:lnTo>
                    <a:lnTo>
                      <a:pt x="783" y="1018"/>
                    </a:lnTo>
                    <a:lnTo>
                      <a:pt x="820" y="1026"/>
                    </a:lnTo>
                    <a:lnTo>
                      <a:pt x="839" y="1033"/>
                    </a:lnTo>
                    <a:lnTo>
                      <a:pt x="858" y="1045"/>
                    </a:lnTo>
                    <a:lnTo>
                      <a:pt x="869" y="1046"/>
                    </a:lnTo>
                    <a:lnTo>
                      <a:pt x="878" y="1050"/>
                    </a:lnTo>
                    <a:lnTo>
                      <a:pt x="884" y="1058"/>
                    </a:lnTo>
                    <a:lnTo>
                      <a:pt x="891" y="1068"/>
                    </a:lnTo>
                    <a:lnTo>
                      <a:pt x="895" y="1081"/>
                    </a:lnTo>
                    <a:lnTo>
                      <a:pt x="894" y="1098"/>
                    </a:lnTo>
                    <a:lnTo>
                      <a:pt x="895" y="1102"/>
                    </a:lnTo>
                    <a:lnTo>
                      <a:pt x="899" y="1106"/>
                    </a:lnTo>
                    <a:lnTo>
                      <a:pt x="927" y="1139"/>
                    </a:lnTo>
                    <a:lnTo>
                      <a:pt x="934" y="1153"/>
                    </a:lnTo>
                    <a:lnTo>
                      <a:pt x="941" y="1174"/>
                    </a:lnTo>
                    <a:lnTo>
                      <a:pt x="946" y="1179"/>
                    </a:lnTo>
                    <a:lnTo>
                      <a:pt x="952" y="1191"/>
                    </a:lnTo>
                    <a:lnTo>
                      <a:pt x="952" y="1200"/>
                    </a:lnTo>
                    <a:lnTo>
                      <a:pt x="950" y="1204"/>
                    </a:lnTo>
                    <a:lnTo>
                      <a:pt x="951" y="1211"/>
                    </a:lnTo>
                    <a:lnTo>
                      <a:pt x="957" y="1218"/>
                    </a:lnTo>
                    <a:lnTo>
                      <a:pt x="960" y="1226"/>
                    </a:lnTo>
                    <a:lnTo>
                      <a:pt x="961" y="1236"/>
                    </a:lnTo>
                    <a:lnTo>
                      <a:pt x="959" y="1245"/>
                    </a:lnTo>
                    <a:lnTo>
                      <a:pt x="960" y="1248"/>
                    </a:lnTo>
                    <a:lnTo>
                      <a:pt x="963" y="1253"/>
                    </a:lnTo>
                    <a:lnTo>
                      <a:pt x="963" y="1253"/>
                    </a:lnTo>
                    <a:lnTo>
                      <a:pt x="968" y="1256"/>
                    </a:lnTo>
                    <a:lnTo>
                      <a:pt x="976" y="1260"/>
                    </a:lnTo>
                    <a:lnTo>
                      <a:pt x="983" y="1262"/>
                    </a:lnTo>
                    <a:lnTo>
                      <a:pt x="994" y="1262"/>
                    </a:lnTo>
                    <a:lnTo>
                      <a:pt x="1000" y="1263"/>
                    </a:lnTo>
                    <a:lnTo>
                      <a:pt x="1010" y="1269"/>
                    </a:lnTo>
                    <a:lnTo>
                      <a:pt x="1017" y="1275"/>
                    </a:lnTo>
                    <a:lnTo>
                      <a:pt x="1020" y="1275"/>
                    </a:lnTo>
                    <a:lnTo>
                      <a:pt x="1035" y="1282"/>
                    </a:lnTo>
                    <a:lnTo>
                      <a:pt x="1041" y="1294"/>
                    </a:lnTo>
                    <a:lnTo>
                      <a:pt x="1044" y="1294"/>
                    </a:lnTo>
                    <a:lnTo>
                      <a:pt x="1055" y="1299"/>
                    </a:lnTo>
                    <a:lnTo>
                      <a:pt x="1059" y="1310"/>
                    </a:lnTo>
                    <a:lnTo>
                      <a:pt x="1062" y="1325"/>
                    </a:lnTo>
                    <a:lnTo>
                      <a:pt x="1079" y="1359"/>
                    </a:lnTo>
                    <a:lnTo>
                      <a:pt x="1084" y="1360"/>
                    </a:lnTo>
                    <a:lnTo>
                      <a:pt x="1093" y="1368"/>
                    </a:lnTo>
                    <a:lnTo>
                      <a:pt x="1098" y="1378"/>
                    </a:lnTo>
                    <a:lnTo>
                      <a:pt x="1101" y="1388"/>
                    </a:lnTo>
                    <a:lnTo>
                      <a:pt x="1102" y="1397"/>
                    </a:lnTo>
                    <a:lnTo>
                      <a:pt x="1099" y="1409"/>
                    </a:lnTo>
                    <a:lnTo>
                      <a:pt x="1099" y="1413"/>
                    </a:lnTo>
                    <a:lnTo>
                      <a:pt x="1102" y="1425"/>
                    </a:lnTo>
                    <a:lnTo>
                      <a:pt x="1102" y="1430"/>
                    </a:lnTo>
                    <a:lnTo>
                      <a:pt x="1099" y="1442"/>
                    </a:lnTo>
                    <a:lnTo>
                      <a:pt x="1100" y="1443"/>
                    </a:lnTo>
                    <a:lnTo>
                      <a:pt x="1111" y="1462"/>
                    </a:lnTo>
                    <a:lnTo>
                      <a:pt x="1111" y="1465"/>
                    </a:lnTo>
                    <a:lnTo>
                      <a:pt x="1111" y="1466"/>
                    </a:lnTo>
                    <a:lnTo>
                      <a:pt x="1118" y="1469"/>
                    </a:lnTo>
                    <a:lnTo>
                      <a:pt x="1133" y="1482"/>
                    </a:lnTo>
                    <a:lnTo>
                      <a:pt x="1156" y="1476"/>
                    </a:lnTo>
                    <a:lnTo>
                      <a:pt x="1167" y="1477"/>
                    </a:lnTo>
                    <a:lnTo>
                      <a:pt x="1188" y="1483"/>
                    </a:lnTo>
                    <a:lnTo>
                      <a:pt x="1193" y="1487"/>
                    </a:lnTo>
                    <a:lnTo>
                      <a:pt x="1197" y="1493"/>
                    </a:lnTo>
                    <a:lnTo>
                      <a:pt x="1201" y="1495"/>
                    </a:lnTo>
                    <a:lnTo>
                      <a:pt x="1204" y="1496"/>
                    </a:lnTo>
                    <a:lnTo>
                      <a:pt x="1203" y="1490"/>
                    </a:lnTo>
                    <a:lnTo>
                      <a:pt x="1205" y="1483"/>
                    </a:lnTo>
                    <a:lnTo>
                      <a:pt x="1221" y="1456"/>
                    </a:lnTo>
                    <a:lnTo>
                      <a:pt x="1223" y="1449"/>
                    </a:lnTo>
                    <a:lnTo>
                      <a:pt x="1222" y="1436"/>
                    </a:lnTo>
                    <a:lnTo>
                      <a:pt x="1224" y="1431"/>
                    </a:lnTo>
                    <a:lnTo>
                      <a:pt x="1233" y="1415"/>
                    </a:lnTo>
                    <a:lnTo>
                      <a:pt x="1232" y="1395"/>
                    </a:lnTo>
                    <a:lnTo>
                      <a:pt x="1241" y="1377"/>
                    </a:lnTo>
                    <a:lnTo>
                      <a:pt x="1232" y="1366"/>
                    </a:lnTo>
                    <a:lnTo>
                      <a:pt x="1221" y="1363"/>
                    </a:lnTo>
                    <a:lnTo>
                      <a:pt x="1219" y="1350"/>
                    </a:lnTo>
                    <a:lnTo>
                      <a:pt x="1222" y="1338"/>
                    </a:lnTo>
                    <a:lnTo>
                      <a:pt x="1217" y="1329"/>
                    </a:lnTo>
                    <a:lnTo>
                      <a:pt x="1206" y="1314"/>
                    </a:lnTo>
                    <a:lnTo>
                      <a:pt x="1196" y="1294"/>
                    </a:lnTo>
                    <a:lnTo>
                      <a:pt x="1198" y="1281"/>
                    </a:lnTo>
                    <a:lnTo>
                      <a:pt x="1195" y="1278"/>
                    </a:lnTo>
                    <a:lnTo>
                      <a:pt x="1187" y="1266"/>
                    </a:lnTo>
                    <a:lnTo>
                      <a:pt x="1179" y="1261"/>
                    </a:lnTo>
                    <a:lnTo>
                      <a:pt x="1178" y="1247"/>
                    </a:lnTo>
                    <a:lnTo>
                      <a:pt x="1197" y="1243"/>
                    </a:lnTo>
                    <a:lnTo>
                      <a:pt x="1206" y="1252"/>
                    </a:lnTo>
                    <a:lnTo>
                      <a:pt x="1211" y="1260"/>
                    </a:lnTo>
                    <a:lnTo>
                      <a:pt x="1215" y="1261"/>
                    </a:lnTo>
                    <a:lnTo>
                      <a:pt x="1223" y="1261"/>
                    </a:lnTo>
                    <a:lnTo>
                      <a:pt x="1230" y="1270"/>
                    </a:lnTo>
                    <a:lnTo>
                      <a:pt x="1224" y="1282"/>
                    </a:lnTo>
                    <a:lnTo>
                      <a:pt x="1226" y="1289"/>
                    </a:lnTo>
                    <a:lnTo>
                      <a:pt x="1234" y="1305"/>
                    </a:lnTo>
                    <a:lnTo>
                      <a:pt x="1247" y="1328"/>
                    </a:lnTo>
                    <a:lnTo>
                      <a:pt x="1276" y="1346"/>
                    </a:lnTo>
                    <a:lnTo>
                      <a:pt x="1275" y="1343"/>
                    </a:lnTo>
                    <a:lnTo>
                      <a:pt x="1268" y="1330"/>
                    </a:lnTo>
                    <a:lnTo>
                      <a:pt x="1262" y="1296"/>
                    </a:lnTo>
                    <a:lnTo>
                      <a:pt x="1263" y="1290"/>
                    </a:lnTo>
                    <a:lnTo>
                      <a:pt x="1258" y="1285"/>
                    </a:lnTo>
                    <a:lnTo>
                      <a:pt x="1251" y="1271"/>
                    </a:lnTo>
                    <a:lnTo>
                      <a:pt x="1256" y="1270"/>
                    </a:lnTo>
                    <a:lnTo>
                      <a:pt x="1254" y="1253"/>
                    </a:lnTo>
                    <a:lnTo>
                      <a:pt x="1259" y="1243"/>
                    </a:lnTo>
                    <a:lnTo>
                      <a:pt x="1264" y="1238"/>
                    </a:lnTo>
                    <a:lnTo>
                      <a:pt x="1280" y="1236"/>
                    </a:lnTo>
                    <a:lnTo>
                      <a:pt x="1308" y="1235"/>
                    </a:lnTo>
                    <a:lnTo>
                      <a:pt x="1305" y="1227"/>
                    </a:lnTo>
                    <a:lnTo>
                      <a:pt x="1303" y="1215"/>
                    </a:lnTo>
                    <a:lnTo>
                      <a:pt x="1318" y="1211"/>
                    </a:lnTo>
                    <a:lnTo>
                      <a:pt x="1325" y="1220"/>
                    </a:lnTo>
                    <a:lnTo>
                      <a:pt x="1328" y="1223"/>
                    </a:lnTo>
                    <a:lnTo>
                      <a:pt x="1343" y="1232"/>
                    </a:lnTo>
                    <a:lnTo>
                      <a:pt x="1346" y="1232"/>
                    </a:lnTo>
                    <a:lnTo>
                      <a:pt x="1350" y="1232"/>
                    </a:lnTo>
                    <a:lnTo>
                      <a:pt x="1363" y="1233"/>
                    </a:lnTo>
                    <a:lnTo>
                      <a:pt x="1372" y="1237"/>
                    </a:lnTo>
                    <a:lnTo>
                      <a:pt x="1378" y="1241"/>
                    </a:lnTo>
                    <a:lnTo>
                      <a:pt x="1381" y="1241"/>
                    </a:lnTo>
                    <a:lnTo>
                      <a:pt x="1382" y="1237"/>
                    </a:lnTo>
                    <a:lnTo>
                      <a:pt x="1382" y="1230"/>
                    </a:lnTo>
                    <a:lnTo>
                      <a:pt x="1375" y="1208"/>
                    </a:lnTo>
                    <a:lnTo>
                      <a:pt x="1399" y="1216"/>
                    </a:lnTo>
                    <a:lnTo>
                      <a:pt x="1403" y="1224"/>
                    </a:lnTo>
                    <a:lnTo>
                      <a:pt x="1406" y="1231"/>
                    </a:lnTo>
                    <a:lnTo>
                      <a:pt x="1409" y="1229"/>
                    </a:lnTo>
                    <a:lnTo>
                      <a:pt x="1413" y="1227"/>
                    </a:lnTo>
                    <a:lnTo>
                      <a:pt x="1438" y="1201"/>
                    </a:lnTo>
                    <a:lnTo>
                      <a:pt x="1444" y="1195"/>
                    </a:lnTo>
                    <a:lnTo>
                      <a:pt x="1424" y="1182"/>
                    </a:lnTo>
                    <a:lnTo>
                      <a:pt x="1406" y="1168"/>
                    </a:lnTo>
                    <a:lnTo>
                      <a:pt x="1428" y="1159"/>
                    </a:lnTo>
                    <a:lnTo>
                      <a:pt x="1442" y="1165"/>
                    </a:lnTo>
                    <a:lnTo>
                      <a:pt x="1457" y="1177"/>
                    </a:lnTo>
                    <a:lnTo>
                      <a:pt x="1464" y="1181"/>
                    </a:lnTo>
                    <a:lnTo>
                      <a:pt x="1470" y="1174"/>
                    </a:lnTo>
                    <a:lnTo>
                      <a:pt x="1479" y="1169"/>
                    </a:lnTo>
                    <a:lnTo>
                      <a:pt x="1489" y="1166"/>
                    </a:lnTo>
                    <a:lnTo>
                      <a:pt x="1505" y="1156"/>
                    </a:lnTo>
                    <a:lnTo>
                      <a:pt x="1520" y="1151"/>
                    </a:lnTo>
                    <a:lnTo>
                      <a:pt x="1513" y="1148"/>
                    </a:lnTo>
                    <a:lnTo>
                      <a:pt x="1510" y="1136"/>
                    </a:lnTo>
                    <a:lnTo>
                      <a:pt x="1518" y="1128"/>
                    </a:lnTo>
                    <a:lnTo>
                      <a:pt x="1526" y="1127"/>
                    </a:lnTo>
                    <a:lnTo>
                      <a:pt x="1537" y="1128"/>
                    </a:lnTo>
                    <a:lnTo>
                      <a:pt x="1544" y="1126"/>
                    </a:lnTo>
                    <a:lnTo>
                      <a:pt x="1546" y="1124"/>
                    </a:lnTo>
                    <a:lnTo>
                      <a:pt x="1565" y="1105"/>
                    </a:lnTo>
                    <a:lnTo>
                      <a:pt x="1569" y="1097"/>
                    </a:lnTo>
                    <a:lnTo>
                      <a:pt x="1568" y="1095"/>
                    </a:lnTo>
                    <a:lnTo>
                      <a:pt x="1560" y="1091"/>
                    </a:lnTo>
                    <a:lnTo>
                      <a:pt x="1555" y="1086"/>
                    </a:lnTo>
                    <a:lnTo>
                      <a:pt x="1539" y="1084"/>
                    </a:lnTo>
                    <a:lnTo>
                      <a:pt x="1530" y="1079"/>
                    </a:lnTo>
                    <a:lnTo>
                      <a:pt x="1523" y="1071"/>
                    </a:lnTo>
                    <a:lnTo>
                      <a:pt x="1510" y="1041"/>
                    </a:lnTo>
                    <a:lnTo>
                      <a:pt x="1536" y="1057"/>
                    </a:lnTo>
                    <a:lnTo>
                      <a:pt x="1535" y="1054"/>
                    </a:lnTo>
                    <a:lnTo>
                      <a:pt x="1529" y="1044"/>
                    </a:lnTo>
                    <a:lnTo>
                      <a:pt x="1525" y="1031"/>
                    </a:lnTo>
                    <a:lnTo>
                      <a:pt x="1535" y="1023"/>
                    </a:lnTo>
                    <a:lnTo>
                      <a:pt x="1545" y="1027"/>
                    </a:lnTo>
                    <a:lnTo>
                      <a:pt x="1546" y="1025"/>
                    </a:lnTo>
                    <a:lnTo>
                      <a:pt x="1555" y="1019"/>
                    </a:lnTo>
                    <a:lnTo>
                      <a:pt x="1574" y="1031"/>
                    </a:lnTo>
                    <a:lnTo>
                      <a:pt x="1567" y="1045"/>
                    </a:lnTo>
                    <a:lnTo>
                      <a:pt x="1576" y="1057"/>
                    </a:lnTo>
                    <a:lnTo>
                      <a:pt x="1572" y="1055"/>
                    </a:lnTo>
                    <a:lnTo>
                      <a:pt x="1580" y="1064"/>
                    </a:lnTo>
                    <a:lnTo>
                      <a:pt x="1586" y="1061"/>
                    </a:lnTo>
                    <a:lnTo>
                      <a:pt x="1596" y="1054"/>
                    </a:lnTo>
                    <a:lnTo>
                      <a:pt x="1614" y="1039"/>
                    </a:lnTo>
                    <a:lnTo>
                      <a:pt x="1619" y="1030"/>
                    </a:lnTo>
                    <a:lnTo>
                      <a:pt x="1623" y="1019"/>
                    </a:lnTo>
                    <a:lnTo>
                      <a:pt x="1630" y="1005"/>
                    </a:lnTo>
                    <a:lnTo>
                      <a:pt x="1641" y="997"/>
                    </a:lnTo>
                    <a:lnTo>
                      <a:pt x="1643" y="990"/>
                    </a:lnTo>
                    <a:lnTo>
                      <a:pt x="1658" y="980"/>
                    </a:lnTo>
                    <a:lnTo>
                      <a:pt x="1654" y="975"/>
                    </a:lnTo>
                    <a:lnTo>
                      <a:pt x="1649" y="967"/>
                    </a:lnTo>
                    <a:lnTo>
                      <a:pt x="1648" y="958"/>
                    </a:lnTo>
                    <a:lnTo>
                      <a:pt x="1655" y="933"/>
                    </a:lnTo>
                    <a:lnTo>
                      <a:pt x="1662" y="921"/>
                    </a:lnTo>
                    <a:lnTo>
                      <a:pt x="1668" y="917"/>
                    </a:lnTo>
                    <a:lnTo>
                      <a:pt x="1680" y="906"/>
                    </a:lnTo>
                    <a:lnTo>
                      <a:pt x="1693" y="899"/>
                    </a:lnTo>
                    <a:lnTo>
                      <a:pt x="1701" y="909"/>
                    </a:lnTo>
                    <a:lnTo>
                      <a:pt x="1704" y="914"/>
                    </a:lnTo>
                    <a:lnTo>
                      <a:pt x="1708" y="919"/>
                    </a:lnTo>
                    <a:lnTo>
                      <a:pt x="1715" y="914"/>
                    </a:lnTo>
                    <a:lnTo>
                      <a:pt x="1725" y="910"/>
                    </a:lnTo>
                    <a:lnTo>
                      <a:pt x="1741" y="905"/>
                    </a:lnTo>
                    <a:lnTo>
                      <a:pt x="1741" y="903"/>
                    </a:lnTo>
                    <a:lnTo>
                      <a:pt x="1740" y="896"/>
                    </a:lnTo>
                    <a:lnTo>
                      <a:pt x="1743" y="882"/>
                    </a:lnTo>
                    <a:lnTo>
                      <a:pt x="1752" y="871"/>
                    </a:lnTo>
                    <a:lnTo>
                      <a:pt x="1767" y="861"/>
                    </a:lnTo>
                    <a:lnTo>
                      <a:pt x="1770" y="856"/>
                    </a:lnTo>
                    <a:lnTo>
                      <a:pt x="1769" y="854"/>
                    </a:lnTo>
                    <a:lnTo>
                      <a:pt x="1767" y="854"/>
                    </a:lnTo>
                    <a:lnTo>
                      <a:pt x="1756" y="853"/>
                    </a:lnTo>
                    <a:lnTo>
                      <a:pt x="1737" y="833"/>
                    </a:lnTo>
                    <a:lnTo>
                      <a:pt x="1761" y="831"/>
                    </a:lnTo>
                    <a:lnTo>
                      <a:pt x="1774" y="832"/>
                    </a:lnTo>
                    <a:lnTo>
                      <a:pt x="1774" y="824"/>
                    </a:lnTo>
                    <a:lnTo>
                      <a:pt x="1786" y="817"/>
                    </a:lnTo>
                    <a:lnTo>
                      <a:pt x="1796" y="820"/>
                    </a:lnTo>
                    <a:lnTo>
                      <a:pt x="1797" y="822"/>
                    </a:lnTo>
                    <a:lnTo>
                      <a:pt x="1801" y="817"/>
                    </a:lnTo>
                    <a:lnTo>
                      <a:pt x="1799" y="814"/>
                    </a:lnTo>
                    <a:lnTo>
                      <a:pt x="1792" y="797"/>
                    </a:lnTo>
                    <a:lnTo>
                      <a:pt x="1792" y="795"/>
                    </a:lnTo>
                    <a:lnTo>
                      <a:pt x="1780" y="794"/>
                    </a:lnTo>
                    <a:lnTo>
                      <a:pt x="1770" y="790"/>
                    </a:lnTo>
                    <a:lnTo>
                      <a:pt x="1756" y="780"/>
                    </a:lnTo>
                    <a:lnTo>
                      <a:pt x="1749" y="768"/>
                    </a:lnTo>
                    <a:lnTo>
                      <a:pt x="1749" y="758"/>
                    </a:lnTo>
                    <a:lnTo>
                      <a:pt x="1750" y="745"/>
                    </a:lnTo>
                    <a:lnTo>
                      <a:pt x="1753" y="734"/>
                    </a:lnTo>
                    <a:lnTo>
                      <a:pt x="1767" y="703"/>
                    </a:lnTo>
                    <a:lnTo>
                      <a:pt x="1776" y="690"/>
                    </a:lnTo>
                    <a:lnTo>
                      <a:pt x="1796" y="677"/>
                    </a:lnTo>
                    <a:lnTo>
                      <a:pt x="1798" y="696"/>
                    </a:lnTo>
                    <a:lnTo>
                      <a:pt x="1793" y="704"/>
                    </a:lnTo>
                    <a:lnTo>
                      <a:pt x="1782" y="722"/>
                    </a:lnTo>
                    <a:lnTo>
                      <a:pt x="1775" y="751"/>
                    </a:lnTo>
                    <a:lnTo>
                      <a:pt x="1787" y="749"/>
                    </a:lnTo>
                    <a:lnTo>
                      <a:pt x="1796" y="752"/>
                    </a:lnTo>
                    <a:lnTo>
                      <a:pt x="1802" y="758"/>
                    </a:lnTo>
                    <a:lnTo>
                      <a:pt x="1802" y="725"/>
                    </a:lnTo>
                    <a:lnTo>
                      <a:pt x="1803" y="724"/>
                    </a:lnTo>
                    <a:lnTo>
                      <a:pt x="1800" y="721"/>
                    </a:lnTo>
                    <a:lnTo>
                      <a:pt x="1806" y="694"/>
                    </a:lnTo>
                    <a:lnTo>
                      <a:pt x="1866" y="569"/>
                    </a:lnTo>
                    <a:lnTo>
                      <a:pt x="1889" y="532"/>
                    </a:lnTo>
                    <a:lnTo>
                      <a:pt x="1924" y="487"/>
                    </a:lnTo>
                    <a:lnTo>
                      <a:pt x="1963" y="452"/>
                    </a:lnTo>
                    <a:lnTo>
                      <a:pt x="1981" y="440"/>
                    </a:lnTo>
                    <a:lnTo>
                      <a:pt x="1979" y="427"/>
                    </a:lnTo>
                    <a:lnTo>
                      <a:pt x="1982" y="426"/>
                    </a:lnTo>
                    <a:lnTo>
                      <a:pt x="1474" y="73"/>
                    </a:lnTo>
                    <a:lnTo>
                      <a:pt x="1467" y="72"/>
                    </a:lnTo>
                    <a:lnTo>
                      <a:pt x="1456" y="72"/>
                    </a:lnTo>
                    <a:lnTo>
                      <a:pt x="1023" y="140"/>
                    </a:lnTo>
                    <a:lnTo>
                      <a:pt x="1016" y="139"/>
                    </a:lnTo>
                    <a:lnTo>
                      <a:pt x="1010" y="133"/>
                    </a:lnTo>
                    <a:lnTo>
                      <a:pt x="1008" y="130"/>
                    </a:lnTo>
                    <a:lnTo>
                      <a:pt x="1007" y="125"/>
                    </a:lnTo>
                    <a:lnTo>
                      <a:pt x="998" y="72"/>
                    </a:lnTo>
                    <a:lnTo>
                      <a:pt x="935" y="13"/>
                    </a:lnTo>
                    <a:lnTo>
                      <a:pt x="901" y="43"/>
                    </a:lnTo>
                    <a:lnTo>
                      <a:pt x="896" y="44"/>
                    </a:lnTo>
                    <a:lnTo>
                      <a:pt x="887" y="38"/>
                    </a:lnTo>
                    <a:lnTo>
                      <a:pt x="881" y="26"/>
                    </a:lnTo>
                    <a:lnTo>
                      <a:pt x="882" y="18"/>
                    </a:lnTo>
                    <a:lnTo>
                      <a:pt x="885" y="7"/>
                    </a:lnTo>
                    <a:lnTo>
                      <a:pt x="883" y="2"/>
                    </a:lnTo>
                    <a:lnTo>
                      <a:pt x="879" y="0"/>
                    </a:lnTo>
                    <a:lnTo>
                      <a:pt x="876" y="0"/>
                    </a:lnTo>
                    <a:lnTo>
                      <a:pt x="385" y="56"/>
                    </a:lnTo>
                    <a:lnTo>
                      <a:pt x="355" y="64"/>
                    </a:lnTo>
                    <a:lnTo>
                      <a:pt x="348" y="62"/>
                    </a:lnTo>
                    <a:lnTo>
                      <a:pt x="343" y="58"/>
                    </a:lnTo>
                    <a:lnTo>
                      <a:pt x="338" y="63"/>
                    </a:lnTo>
                    <a:lnTo>
                      <a:pt x="337" y="72"/>
                    </a:lnTo>
                    <a:lnTo>
                      <a:pt x="331" y="78"/>
                    </a:lnTo>
                    <a:lnTo>
                      <a:pt x="325" y="81"/>
                    </a:lnTo>
                    <a:lnTo>
                      <a:pt x="313" y="83"/>
                    </a:lnTo>
                    <a:lnTo>
                      <a:pt x="304" y="91"/>
                    </a:lnTo>
                    <a:lnTo>
                      <a:pt x="301" y="92"/>
                    </a:lnTo>
                    <a:lnTo>
                      <a:pt x="284" y="96"/>
                    </a:lnTo>
                    <a:lnTo>
                      <a:pt x="265" y="106"/>
                    </a:lnTo>
                    <a:lnTo>
                      <a:pt x="245" y="118"/>
                    </a:lnTo>
                    <a:lnTo>
                      <a:pt x="239" y="119"/>
                    </a:lnTo>
                    <a:lnTo>
                      <a:pt x="237" y="127"/>
                    </a:lnTo>
                    <a:lnTo>
                      <a:pt x="235" y="131"/>
                    </a:lnTo>
                    <a:lnTo>
                      <a:pt x="230" y="136"/>
                    </a:lnTo>
                    <a:lnTo>
                      <a:pt x="209" y="151"/>
                    </a:lnTo>
                    <a:lnTo>
                      <a:pt x="205" y="152"/>
                    </a:lnTo>
                    <a:lnTo>
                      <a:pt x="198" y="149"/>
                    </a:lnTo>
                    <a:lnTo>
                      <a:pt x="196" y="148"/>
                    </a:lnTo>
                    <a:lnTo>
                      <a:pt x="189" y="150"/>
                    </a:lnTo>
                    <a:lnTo>
                      <a:pt x="76" y="208"/>
                    </a:lnTo>
                    <a:lnTo>
                      <a:pt x="76" y="208"/>
                    </a:lnTo>
                    <a:lnTo>
                      <a:pt x="76" y="209"/>
                    </a:lnTo>
                    <a:lnTo>
                      <a:pt x="74" y="216"/>
                    </a:lnTo>
                    <a:lnTo>
                      <a:pt x="70" y="225"/>
                    </a:lnTo>
                  </a:path>
                </a:pathLst>
              </a:custGeom>
              <a:solidFill>
                <a:srgbClr val="B1DDF6"/>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46" name="Freeform 180">
                <a:extLst>
                  <a:ext uri="{FF2B5EF4-FFF2-40B4-BE49-F238E27FC236}">
                    <a16:creationId xmlns:a16="http://schemas.microsoft.com/office/drawing/2014/main" id="{A3C0E938-30BB-EF5B-1D9D-56DB2D05E66B}"/>
                  </a:ext>
                </a:extLst>
              </p:cNvPr>
              <p:cNvSpPr>
                <a:spLocks noChangeArrowheads="1"/>
              </p:cNvSpPr>
              <p:nvPr/>
            </p:nvSpPr>
            <p:spPr bwMode="auto">
              <a:xfrm>
                <a:off x="7894374" y="2197776"/>
                <a:ext cx="546369" cy="344856"/>
              </a:xfrm>
              <a:custGeom>
                <a:avLst/>
                <a:gdLst>
                  <a:gd name="T0" fmla="*/ 192 w 2321"/>
                  <a:gd name="T1" fmla="*/ 1464 h 1465"/>
                  <a:gd name="T2" fmla="*/ 1280 w 2321"/>
                  <a:gd name="T3" fmla="*/ 1256 h 1465"/>
                  <a:gd name="T4" fmla="*/ 1970 w 2321"/>
                  <a:gd name="T5" fmla="*/ 1107 h 1465"/>
                  <a:gd name="T6" fmla="*/ 1999 w 2321"/>
                  <a:gd name="T7" fmla="*/ 1053 h 1465"/>
                  <a:gd name="T8" fmla="*/ 2026 w 2321"/>
                  <a:gd name="T9" fmla="*/ 1032 h 1465"/>
                  <a:gd name="T10" fmla="*/ 2073 w 2321"/>
                  <a:gd name="T11" fmla="*/ 1022 h 1465"/>
                  <a:gd name="T12" fmla="*/ 2105 w 2321"/>
                  <a:gd name="T13" fmla="*/ 1028 h 1465"/>
                  <a:gd name="T14" fmla="*/ 2117 w 2321"/>
                  <a:gd name="T15" fmla="*/ 1013 h 1465"/>
                  <a:gd name="T16" fmla="*/ 2157 w 2321"/>
                  <a:gd name="T17" fmla="*/ 994 h 1465"/>
                  <a:gd name="T18" fmla="*/ 2196 w 2321"/>
                  <a:gd name="T19" fmla="*/ 966 h 1465"/>
                  <a:gd name="T20" fmla="*/ 2196 w 2321"/>
                  <a:gd name="T21" fmla="*/ 932 h 1465"/>
                  <a:gd name="T22" fmla="*/ 2222 w 2321"/>
                  <a:gd name="T23" fmla="*/ 907 h 1465"/>
                  <a:gd name="T24" fmla="*/ 2255 w 2321"/>
                  <a:gd name="T25" fmla="*/ 871 h 1465"/>
                  <a:gd name="T26" fmla="*/ 2294 w 2321"/>
                  <a:gd name="T27" fmla="*/ 835 h 1465"/>
                  <a:gd name="T28" fmla="*/ 2319 w 2321"/>
                  <a:gd name="T29" fmla="*/ 819 h 1465"/>
                  <a:gd name="T30" fmla="*/ 2306 w 2321"/>
                  <a:gd name="T31" fmla="*/ 802 h 1465"/>
                  <a:gd name="T32" fmla="*/ 2244 w 2321"/>
                  <a:gd name="T33" fmla="*/ 757 h 1465"/>
                  <a:gd name="T34" fmla="*/ 2197 w 2321"/>
                  <a:gd name="T35" fmla="*/ 732 h 1465"/>
                  <a:gd name="T36" fmla="*/ 2164 w 2321"/>
                  <a:gd name="T37" fmla="*/ 705 h 1465"/>
                  <a:gd name="T38" fmla="*/ 2132 w 2321"/>
                  <a:gd name="T39" fmla="*/ 661 h 1465"/>
                  <a:gd name="T40" fmla="*/ 2096 w 2321"/>
                  <a:gd name="T41" fmla="*/ 636 h 1465"/>
                  <a:gd name="T42" fmla="*/ 2092 w 2321"/>
                  <a:gd name="T43" fmla="*/ 608 h 1465"/>
                  <a:gd name="T44" fmla="*/ 2088 w 2321"/>
                  <a:gd name="T45" fmla="*/ 578 h 1465"/>
                  <a:gd name="T46" fmla="*/ 2090 w 2321"/>
                  <a:gd name="T47" fmla="*/ 556 h 1465"/>
                  <a:gd name="T48" fmla="*/ 2109 w 2321"/>
                  <a:gd name="T49" fmla="*/ 543 h 1465"/>
                  <a:gd name="T50" fmla="*/ 2111 w 2321"/>
                  <a:gd name="T51" fmla="*/ 520 h 1465"/>
                  <a:gd name="T52" fmla="*/ 2120 w 2321"/>
                  <a:gd name="T53" fmla="*/ 503 h 1465"/>
                  <a:gd name="T54" fmla="*/ 2100 w 2321"/>
                  <a:gd name="T55" fmla="*/ 483 h 1465"/>
                  <a:gd name="T56" fmla="*/ 2089 w 2321"/>
                  <a:gd name="T57" fmla="*/ 473 h 1465"/>
                  <a:gd name="T58" fmla="*/ 2082 w 2321"/>
                  <a:gd name="T59" fmla="*/ 444 h 1465"/>
                  <a:gd name="T60" fmla="*/ 2102 w 2321"/>
                  <a:gd name="T61" fmla="*/ 421 h 1465"/>
                  <a:gd name="T62" fmla="*/ 2124 w 2321"/>
                  <a:gd name="T63" fmla="*/ 391 h 1465"/>
                  <a:gd name="T64" fmla="*/ 2138 w 2321"/>
                  <a:gd name="T65" fmla="*/ 366 h 1465"/>
                  <a:gd name="T66" fmla="*/ 2155 w 2321"/>
                  <a:gd name="T67" fmla="*/ 304 h 1465"/>
                  <a:gd name="T68" fmla="*/ 2172 w 2321"/>
                  <a:gd name="T69" fmla="*/ 267 h 1465"/>
                  <a:gd name="T70" fmla="*/ 2182 w 2321"/>
                  <a:gd name="T71" fmla="*/ 252 h 1465"/>
                  <a:gd name="T72" fmla="*/ 2199 w 2321"/>
                  <a:gd name="T73" fmla="*/ 240 h 1465"/>
                  <a:gd name="T74" fmla="*/ 2185 w 2321"/>
                  <a:gd name="T75" fmla="*/ 224 h 1465"/>
                  <a:gd name="T76" fmla="*/ 2168 w 2321"/>
                  <a:gd name="T77" fmla="*/ 222 h 1465"/>
                  <a:gd name="T78" fmla="*/ 2138 w 2321"/>
                  <a:gd name="T79" fmla="*/ 221 h 1465"/>
                  <a:gd name="T80" fmla="*/ 2110 w 2321"/>
                  <a:gd name="T81" fmla="*/ 210 h 1465"/>
                  <a:gd name="T82" fmla="*/ 2075 w 2321"/>
                  <a:gd name="T83" fmla="*/ 197 h 1465"/>
                  <a:gd name="T84" fmla="*/ 2037 w 2321"/>
                  <a:gd name="T85" fmla="*/ 150 h 1465"/>
                  <a:gd name="T86" fmla="*/ 2022 w 2321"/>
                  <a:gd name="T87" fmla="*/ 89 h 1465"/>
                  <a:gd name="T88" fmla="*/ 2022 w 2321"/>
                  <a:gd name="T89" fmla="*/ 77 h 1465"/>
                  <a:gd name="T90" fmla="*/ 2006 w 2321"/>
                  <a:gd name="T91" fmla="*/ 55 h 1465"/>
                  <a:gd name="T92" fmla="*/ 1985 w 2321"/>
                  <a:gd name="T93" fmla="*/ 45 h 1465"/>
                  <a:gd name="T94" fmla="*/ 1941 w 2321"/>
                  <a:gd name="T95" fmla="*/ 44 h 1465"/>
                  <a:gd name="T96" fmla="*/ 1930 w 2321"/>
                  <a:gd name="T97" fmla="*/ 14 h 1465"/>
                  <a:gd name="T98" fmla="*/ 1897 w 2321"/>
                  <a:gd name="T99" fmla="*/ 3 h 1465"/>
                  <a:gd name="T100" fmla="*/ 487 w 2321"/>
                  <a:gd name="T101" fmla="*/ 293 h 1465"/>
                  <a:gd name="T102" fmla="*/ 207 w 2321"/>
                  <a:gd name="T103" fmla="*/ 230 h 1465"/>
                  <a:gd name="T104" fmla="*/ 165 w 2321"/>
                  <a:gd name="T105" fmla="*/ 269 h 1465"/>
                  <a:gd name="T106" fmla="*/ 118 w 2321"/>
                  <a:gd name="T107" fmla="*/ 301 h 1465"/>
                  <a:gd name="T108" fmla="*/ 44 w 2321"/>
                  <a:gd name="T109" fmla="*/ 362 h 1465"/>
                  <a:gd name="T110" fmla="*/ 12 w 2321"/>
                  <a:gd name="T111" fmla="*/ 381 h 1465"/>
                  <a:gd name="T112" fmla="*/ 114 w 2321"/>
                  <a:gd name="T113" fmla="*/ 1020 h 14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321" h="1465">
                    <a:moveTo>
                      <a:pt x="114" y="1020"/>
                    </a:moveTo>
                    <a:lnTo>
                      <a:pt x="114" y="1028"/>
                    </a:lnTo>
                    <a:lnTo>
                      <a:pt x="192" y="1464"/>
                    </a:lnTo>
                    <a:lnTo>
                      <a:pt x="767" y="1356"/>
                    </a:lnTo>
                    <a:lnTo>
                      <a:pt x="1096" y="1292"/>
                    </a:lnTo>
                    <a:lnTo>
                      <a:pt x="1280" y="1256"/>
                    </a:lnTo>
                    <a:lnTo>
                      <a:pt x="1964" y="1110"/>
                    </a:lnTo>
                    <a:lnTo>
                      <a:pt x="1970" y="1108"/>
                    </a:lnTo>
                    <a:lnTo>
                      <a:pt x="1970" y="1107"/>
                    </a:lnTo>
                    <a:lnTo>
                      <a:pt x="1977" y="1107"/>
                    </a:lnTo>
                    <a:lnTo>
                      <a:pt x="1993" y="1061"/>
                    </a:lnTo>
                    <a:lnTo>
                      <a:pt x="1999" y="1053"/>
                    </a:lnTo>
                    <a:lnTo>
                      <a:pt x="2007" y="1044"/>
                    </a:lnTo>
                    <a:lnTo>
                      <a:pt x="2014" y="1039"/>
                    </a:lnTo>
                    <a:lnTo>
                      <a:pt x="2026" y="1032"/>
                    </a:lnTo>
                    <a:lnTo>
                      <a:pt x="2035" y="1028"/>
                    </a:lnTo>
                    <a:lnTo>
                      <a:pt x="2053" y="1023"/>
                    </a:lnTo>
                    <a:lnTo>
                      <a:pt x="2073" y="1022"/>
                    </a:lnTo>
                    <a:lnTo>
                      <a:pt x="2089" y="1023"/>
                    </a:lnTo>
                    <a:lnTo>
                      <a:pt x="2103" y="1027"/>
                    </a:lnTo>
                    <a:lnTo>
                      <a:pt x="2105" y="1028"/>
                    </a:lnTo>
                    <a:lnTo>
                      <a:pt x="2105" y="1028"/>
                    </a:lnTo>
                    <a:lnTo>
                      <a:pt x="2110" y="1018"/>
                    </a:lnTo>
                    <a:lnTo>
                      <a:pt x="2117" y="1013"/>
                    </a:lnTo>
                    <a:lnTo>
                      <a:pt x="2123" y="1010"/>
                    </a:lnTo>
                    <a:lnTo>
                      <a:pt x="2146" y="992"/>
                    </a:lnTo>
                    <a:lnTo>
                      <a:pt x="2157" y="994"/>
                    </a:lnTo>
                    <a:lnTo>
                      <a:pt x="2162" y="992"/>
                    </a:lnTo>
                    <a:lnTo>
                      <a:pt x="2175" y="981"/>
                    </a:lnTo>
                    <a:lnTo>
                      <a:pt x="2196" y="966"/>
                    </a:lnTo>
                    <a:lnTo>
                      <a:pt x="2193" y="958"/>
                    </a:lnTo>
                    <a:lnTo>
                      <a:pt x="2192" y="946"/>
                    </a:lnTo>
                    <a:lnTo>
                      <a:pt x="2196" y="932"/>
                    </a:lnTo>
                    <a:lnTo>
                      <a:pt x="2204" y="926"/>
                    </a:lnTo>
                    <a:lnTo>
                      <a:pt x="2211" y="921"/>
                    </a:lnTo>
                    <a:lnTo>
                      <a:pt x="2222" y="907"/>
                    </a:lnTo>
                    <a:lnTo>
                      <a:pt x="2234" y="899"/>
                    </a:lnTo>
                    <a:lnTo>
                      <a:pt x="2245" y="889"/>
                    </a:lnTo>
                    <a:lnTo>
                      <a:pt x="2255" y="871"/>
                    </a:lnTo>
                    <a:lnTo>
                      <a:pt x="2262" y="863"/>
                    </a:lnTo>
                    <a:lnTo>
                      <a:pt x="2277" y="854"/>
                    </a:lnTo>
                    <a:lnTo>
                      <a:pt x="2294" y="835"/>
                    </a:lnTo>
                    <a:lnTo>
                      <a:pt x="2303" y="831"/>
                    </a:lnTo>
                    <a:lnTo>
                      <a:pt x="2313" y="825"/>
                    </a:lnTo>
                    <a:lnTo>
                      <a:pt x="2319" y="819"/>
                    </a:lnTo>
                    <a:lnTo>
                      <a:pt x="2320" y="814"/>
                    </a:lnTo>
                    <a:lnTo>
                      <a:pt x="2317" y="809"/>
                    </a:lnTo>
                    <a:lnTo>
                      <a:pt x="2306" y="802"/>
                    </a:lnTo>
                    <a:lnTo>
                      <a:pt x="2283" y="790"/>
                    </a:lnTo>
                    <a:lnTo>
                      <a:pt x="2267" y="778"/>
                    </a:lnTo>
                    <a:lnTo>
                      <a:pt x="2244" y="757"/>
                    </a:lnTo>
                    <a:lnTo>
                      <a:pt x="2220" y="744"/>
                    </a:lnTo>
                    <a:lnTo>
                      <a:pt x="2208" y="724"/>
                    </a:lnTo>
                    <a:lnTo>
                      <a:pt x="2197" y="732"/>
                    </a:lnTo>
                    <a:lnTo>
                      <a:pt x="2181" y="725"/>
                    </a:lnTo>
                    <a:lnTo>
                      <a:pt x="2172" y="717"/>
                    </a:lnTo>
                    <a:lnTo>
                      <a:pt x="2164" y="705"/>
                    </a:lnTo>
                    <a:lnTo>
                      <a:pt x="2153" y="670"/>
                    </a:lnTo>
                    <a:lnTo>
                      <a:pt x="2147" y="663"/>
                    </a:lnTo>
                    <a:lnTo>
                      <a:pt x="2132" y="661"/>
                    </a:lnTo>
                    <a:lnTo>
                      <a:pt x="2121" y="666"/>
                    </a:lnTo>
                    <a:lnTo>
                      <a:pt x="2109" y="664"/>
                    </a:lnTo>
                    <a:lnTo>
                      <a:pt x="2096" y="636"/>
                    </a:lnTo>
                    <a:lnTo>
                      <a:pt x="2097" y="630"/>
                    </a:lnTo>
                    <a:lnTo>
                      <a:pt x="2091" y="611"/>
                    </a:lnTo>
                    <a:lnTo>
                      <a:pt x="2092" y="608"/>
                    </a:lnTo>
                    <a:lnTo>
                      <a:pt x="2087" y="597"/>
                    </a:lnTo>
                    <a:lnTo>
                      <a:pt x="2087" y="590"/>
                    </a:lnTo>
                    <a:lnTo>
                      <a:pt x="2088" y="578"/>
                    </a:lnTo>
                    <a:lnTo>
                      <a:pt x="2086" y="575"/>
                    </a:lnTo>
                    <a:lnTo>
                      <a:pt x="2083" y="567"/>
                    </a:lnTo>
                    <a:lnTo>
                      <a:pt x="2090" y="556"/>
                    </a:lnTo>
                    <a:lnTo>
                      <a:pt x="2092" y="540"/>
                    </a:lnTo>
                    <a:lnTo>
                      <a:pt x="2106" y="544"/>
                    </a:lnTo>
                    <a:lnTo>
                      <a:pt x="2109" y="543"/>
                    </a:lnTo>
                    <a:lnTo>
                      <a:pt x="2111" y="540"/>
                    </a:lnTo>
                    <a:lnTo>
                      <a:pt x="2111" y="534"/>
                    </a:lnTo>
                    <a:lnTo>
                      <a:pt x="2111" y="520"/>
                    </a:lnTo>
                    <a:lnTo>
                      <a:pt x="2115" y="512"/>
                    </a:lnTo>
                    <a:lnTo>
                      <a:pt x="2119" y="508"/>
                    </a:lnTo>
                    <a:lnTo>
                      <a:pt x="2120" y="503"/>
                    </a:lnTo>
                    <a:lnTo>
                      <a:pt x="2118" y="498"/>
                    </a:lnTo>
                    <a:lnTo>
                      <a:pt x="2112" y="493"/>
                    </a:lnTo>
                    <a:lnTo>
                      <a:pt x="2100" y="483"/>
                    </a:lnTo>
                    <a:lnTo>
                      <a:pt x="2098" y="483"/>
                    </a:lnTo>
                    <a:lnTo>
                      <a:pt x="2092" y="481"/>
                    </a:lnTo>
                    <a:lnTo>
                      <a:pt x="2089" y="473"/>
                    </a:lnTo>
                    <a:lnTo>
                      <a:pt x="2080" y="463"/>
                    </a:lnTo>
                    <a:lnTo>
                      <a:pt x="2077" y="458"/>
                    </a:lnTo>
                    <a:lnTo>
                      <a:pt x="2082" y="444"/>
                    </a:lnTo>
                    <a:lnTo>
                      <a:pt x="2088" y="435"/>
                    </a:lnTo>
                    <a:lnTo>
                      <a:pt x="2096" y="426"/>
                    </a:lnTo>
                    <a:lnTo>
                      <a:pt x="2102" y="421"/>
                    </a:lnTo>
                    <a:lnTo>
                      <a:pt x="2110" y="417"/>
                    </a:lnTo>
                    <a:lnTo>
                      <a:pt x="2114" y="412"/>
                    </a:lnTo>
                    <a:lnTo>
                      <a:pt x="2124" y="391"/>
                    </a:lnTo>
                    <a:lnTo>
                      <a:pt x="2122" y="386"/>
                    </a:lnTo>
                    <a:lnTo>
                      <a:pt x="2126" y="379"/>
                    </a:lnTo>
                    <a:lnTo>
                      <a:pt x="2138" y="366"/>
                    </a:lnTo>
                    <a:lnTo>
                      <a:pt x="2150" y="338"/>
                    </a:lnTo>
                    <a:lnTo>
                      <a:pt x="2154" y="317"/>
                    </a:lnTo>
                    <a:lnTo>
                      <a:pt x="2155" y="304"/>
                    </a:lnTo>
                    <a:lnTo>
                      <a:pt x="2154" y="300"/>
                    </a:lnTo>
                    <a:lnTo>
                      <a:pt x="2157" y="289"/>
                    </a:lnTo>
                    <a:lnTo>
                      <a:pt x="2172" y="267"/>
                    </a:lnTo>
                    <a:lnTo>
                      <a:pt x="2175" y="257"/>
                    </a:lnTo>
                    <a:lnTo>
                      <a:pt x="2178" y="253"/>
                    </a:lnTo>
                    <a:lnTo>
                      <a:pt x="2182" y="252"/>
                    </a:lnTo>
                    <a:lnTo>
                      <a:pt x="2186" y="247"/>
                    </a:lnTo>
                    <a:lnTo>
                      <a:pt x="2191" y="243"/>
                    </a:lnTo>
                    <a:lnTo>
                      <a:pt x="2199" y="240"/>
                    </a:lnTo>
                    <a:lnTo>
                      <a:pt x="2198" y="240"/>
                    </a:lnTo>
                    <a:lnTo>
                      <a:pt x="2196" y="236"/>
                    </a:lnTo>
                    <a:lnTo>
                      <a:pt x="2185" y="224"/>
                    </a:lnTo>
                    <a:lnTo>
                      <a:pt x="2180" y="218"/>
                    </a:lnTo>
                    <a:lnTo>
                      <a:pt x="2175" y="221"/>
                    </a:lnTo>
                    <a:lnTo>
                      <a:pt x="2168" y="222"/>
                    </a:lnTo>
                    <a:lnTo>
                      <a:pt x="2160" y="217"/>
                    </a:lnTo>
                    <a:lnTo>
                      <a:pt x="2156" y="216"/>
                    </a:lnTo>
                    <a:lnTo>
                      <a:pt x="2138" y="221"/>
                    </a:lnTo>
                    <a:lnTo>
                      <a:pt x="2125" y="220"/>
                    </a:lnTo>
                    <a:lnTo>
                      <a:pt x="2117" y="216"/>
                    </a:lnTo>
                    <a:lnTo>
                      <a:pt x="2110" y="210"/>
                    </a:lnTo>
                    <a:lnTo>
                      <a:pt x="2091" y="209"/>
                    </a:lnTo>
                    <a:lnTo>
                      <a:pt x="2081" y="203"/>
                    </a:lnTo>
                    <a:lnTo>
                      <a:pt x="2075" y="197"/>
                    </a:lnTo>
                    <a:lnTo>
                      <a:pt x="2047" y="163"/>
                    </a:lnTo>
                    <a:lnTo>
                      <a:pt x="2041" y="159"/>
                    </a:lnTo>
                    <a:lnTo>
                      <a:pt x="2037" y="150"/>
                    </a:lnTo>
                    <a:lnTo>
                      <a:pt x="2032" y="117"/>
                    </a:lnTo>
                    <a:lnTo>
                      <a:pt x="2022" y="99"/>
                    </a:lnTo>
                    <a:lnTo>
                      <a:pt x="2022" y="89"/>
                    </a:lnTo>
                    <a:lnTo>
                      <a:pt x="2026" y="84"/>
                    </a:lnTo>
                    <a:lnTo>
                      <a:pt x="2024" y="78"/>
                    </a:lnTo>
                    <a:lnTo>
                      <a:pt x="2022" y="77"/>
                    </a:lnTo>
                    <a:lnTo>
                      <a:pt x="2017" y="76"/>
                    </a:lnTo>
                    <a:lnTo>
                      <a:pt x="1998" y="71"/>
                    </a:lnTo>
                    <a:lnTo>
                      <a:pt x="2006" y="55"/>
                    </a:lnTo>
                    <a:lnTo>
                      <a:pt x="2003" y="54"/>
                    </a:lnTo>
                    <a:lnTo>
                      <a:pt x="1996" y="47"/>
                    </a:lnTo>
                    <a:lnTo>
                      <a:pt x="1985" y="45"/>
                    </a:lnTo>
                    <a:lnTo>
                      <a:pt x="1975" y="41"/>
                    </a:lnTo>
                    <a:lnTo>
                      <a:pt x="1955" y="50"/>
                    </a:lnTo>
                    <a:lnTo>
                      <a:pt x="1941" y="44"/>
                    </a:lnTo>
                    <a:lnTo>
                      <a:pt x="1936" y="31"/>
                    </a:lnTo>
                    <a:lnTo>
                      <a:pt x="1932" y="18"/>
                    </a:lnTo>
                    <a:lnTo>
                      <a:pt x="1930" y="14"/>
                    </a:lnTo>
                    <a:lnTo>
                      <a:pt x="1923" y="11"/>
                    </a:lnTo>
                    <a:lnTo>
                      <a:pt x="1912" y="9"/>
                    </a:lnTo>
                    <a:lnTo>
                      <a:pt x="1897" y="3"/>
                    </a:lnTo>
                    <a:lnTo>
                      <a:pt x="1896" y="0"/>
                    </a:lnTo>
                    <a:lnTo>
                      <a:pt x="1290" y="132"/>
                    </a:lnTo>
                    <a:lnTo>
                      <a:pt x="487" y="293"/>
                    </a:lnTo>
                    <a:lnTo>
                      <a:pt x="264" y="334"/>
                    </a:lnTo>
                    <a:lnTo>
                      <a:pt x="241" y="209"/>
                    </a:lnTo>
                    <a:lnTo>
                      <a:pt x="207" y="230"/>
                    </a:lnTo>
                    <a:lnTo>
                      <a:pt x="193" y="245"/>
                    </a:lnTo>
                    <a:lnTo>
                      <a:pt x="180" y="252"/>
                    </a:lnTo>
                    <a:lnTo>
                      <a:pt x="165" y="269"/>
                    </a:lnTo>
                    <a:lnTo>
                      <a:pt x="150" y="277"/>
                    </a:lnTo>
                    <a:lnTo>
                      <a:pt x="133" y="292"/>
                    </a:lnTo>
                    <a:lnTo>
                      <a:pt x="118" y="301"/>
                    </a:lnTo>
                    <a:lnTo>
                      <a:pt x="110" y="306"/>
                    </a:lnTo>
                    <a:lnTo>
                      <a:pt x="102" y="316"/>
                    </a:lnTo>
                    <a:lnTo>
                      <a:pt x="44" y="362"/>
                    </a:lnTo>
                    <a:lnTo>
                      <a:pt x="23" y="371"/>
                    </a:lnTo>
                    <a:lnTo>
                      <a:pt x="19" y="374"/>
                    </a:lnTo>
                    <a:lnTo>
                      <a:pt x="12" y="381"/>
                    </a:lnTo>
                    <a:lnTo>
                      <a:pt x="0" y="388"/>
                    </a:lnTo>
                    <a:lnTo>
                      <a:pt x="112" y="1020"/>
                    </a:lnTo>
                    <a:lnTo>
                      <a:pt x="114" y="1020"/>
                    </a:lnTo>
                  </a:path>
                </a:pathLst>
              </a:custGeom>
              <a:solidFill>
                <a:srgbClr val="B1DDF6"/>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47" name="Freeform 185">
                <a:extLst>
                  <a:ext uri="{FF2B5EF4-FFF2-40B4-BE49-F238E27FC236}">
                    <a16:creationId xmlns:a16="http://schemas.microsoft.com/office/drawing/2014/main" id="{5CF9E620-B47F-A41D-1389-576634DF4107}"/>
                  </a:ext>
                </a:extLst>
              </p:cNvPr>
              <p:cNvSpPr>
                <a:spLocks noChangeArrowheads="1"/>
              </p:cNvSpPr>
              <p:nvPr/>
            </p:nvSpPr>
            <p:spPr bwMode="auto">
              <a:xfrm>
                <a:off x="7524587" y="2290222"/>
                <a:ext cx="393677" cy="433148"/>
              </a:xfrm>
              <a:custGeom>
                <a:avLst/>
                <a:gdLst>
                  <a:gd name="T0" fmla="*/ 759 w 1670"/>
                  <a:gd name="T1" fmla="*/ 383 h 1841"/>
                  <a:gd name="T2" fmla="*/ 692 w 1670"/>
                  <a:gd name="T3" fmla="*/ 409 h 1841"/>
                  <a:gd name="T4" fmla="*/ 673 w 1670"/>
                  <a:gd name="T5" fmla="*/ 382 h 1841"/>
                  <a:gd name="T6" fmla="*/ 709 w 1670"/>
                  <a:gd name="T7" fmla="*/ 364 h 1841"/>
                  <a:gd name="T8" fmla="*/ 754 w 1670"/>
                  <a:gd name="T9" fmla="*/ 350 h 1841"/>
                  <a:gd name="T10" fmla="*/ 728 w 1670"/>
                  <a:gd name="T11" fmla="*/ 354 h 1841"/>
                  <a:gd name="T12" fmla="*/ 639 w 1670"/>
                  <a:gd name="T13" fmla="*/ 336 h 1841"/>
                  <a:gd name="T14" fmla="*/ 571 w 1670"/>
                  <a:gd name="T15" fmla="*/ 319 h 1841"/>
                  <a:gd name="T16" fmla="*/ 520 w 1670"/>
                  <a:gd name="T17" fmla="*/ 307 h 1841"/>
                  <a:gd name="T18" fmla="*/ 169 w 1670"/>
                  <a:gd name="T19" fmla="*/ 1620 h 1841"/>
                  <a:gd name="T20" fmla="*/ 209 w 1670"/>
                  <a:gd name="T21" fmla="*/ 1617 h 1841"/>
                  <a:gd name="T22" fmla="*/ 306 w 1670"/>
                  <a:gd name="T23" fmla="*/ 1612 h 1841"/>
                  <a:gd name="T24" fmla="*/ 367 w 1670"/>
                  <a:gd name="T25" fmla="*/ 1648 h 1841"/>
                  <a:gd name="T26" fmla="*/ 402 w 1670"/>
                  <a:gd name="T27" fmla="*/ 1700 h 1841"/>
                  <a:gd name="T28" fmla="*/ 464 w 1670"/>
                  <a:gd name="T29" fmla="*/ 1749 h 1841"/>
                  <a:gd name="T30" fmla="*/ 552 w 1670"/>
                  <a:gd name="T31" fmla="*/ 1745 h 1841"/>
                  <a:gd name="T32" fmla="*/ 618 w 1670"/>
                  <a:gd name="T33" fmla="*/ 1796 h 1841"/>
                  <a:gd name="T34" fmla="*/ 643 w 1670"/>
                  <a:gd name="T35" fmla="*/ 1773 h 1841"/>
                  <a:gd name="T36" fmla="*/ 709 w 1670"/>
                  <a:gd name="T37" fmla="*/ 1758 h 1841"/>
                  <a:gd name="T38" fmla="*/ 760 w 1670"/>
                  <a:gd name="T39" fmla="*/ 1770 h 1841"/>
                  <a:gd name="T40" fmla="*/ 798 w 1670"/>
                  <a:gd name="T41" fmla="*/ 1776 h 1841"/>
                  <a:gd name="T42" fmla="*/ 836 w 1670"/>
                  <a:gd name="T43" fmla="*/ 1767 h 1841"/>
                  <a:gd name="T44" fmla="*/ 863 w 1670"/>
                  <a:gd name="T45" fmla="*/ 1729 h 1841"/>
                  <a:gd name="T46" fmla="*/ 924 w 1670"/>
                  <a:gd name="T47" fmla="*/ 1692 h 1841"/>
                  <a:gd name="T48" fmla="*/ 956 w 1670"/>
                  <a:gd name="T49" fmla="*/ 1756 h 1841"/>
                  <a:gd name="T50" fmla="*/ 1056 w 1670"/>
                  <a:gd name="T51" fmla="*/ 1812 h 1841"/>
                  <a:gd name="T52" fmla="*/ 1129 w 1670"/>
                  <a:gd name="T53" fmla="*/ 1819 h 1841"/>
                  <a:gd name="T54" fmla="*/ 1165 w 1670"/>
                  <a:gd name="T55" fmla="*/ 1753 h 1841"/>
                  <a:gd name="T56" fmla="*/ 1205 w 1670"/>
                  <a:gd name="T57" fmla="*/ 1723 h 1841"/>
                  <a:gd name="T58" fmla="*/ 1196 w 1670"/>
                  <a:gd name="T59" fmla="*/ 1687 h 1841"/>
                  <a:gd name="T60" fmla="*/ 1192 w 1670"/>
                  <a:gd name="T61" fmla="*/ 1625 h 1841"/>
                  <a:gd name="T62" fmla="*/ 1210 w 1670"/>
                  <a:gd name="T63" fmla="*/ 1543 h 1841"/>
                  <a:gd name="T64" fmla="*/ 1265 w 1670"/>
                  <a:gd name="T65" fmla="*/ 1515 h 1841"/>
                  <a:gd name="T66" fmla="*/ 1296 w 1670"/>
                  <a:gd name="T67" fmla="*/ 1570 h 1841"/>
                  <a:gd name="T68" fmla="*/ 1310 w 1670"/>
                  <a:gd name="T69" fmla="*/ 1535 h 1841"/>
                  <a:gd name="T70" fmla="*/ 1327 w 1670"/>
                  <a:gd name="T71" fmla="*/ 1499 h 1841"/>
                  <a:gd name="T72" fmla="*/ 1313 w 1670"/>
                  <a:gd name="T73" fmla="*/ 1466 h 1841"/>
                  <a:gd name="T74" fmla="*/ 1326 w 1670"/>
                  <a:gd name="T75" fmla="*/ 1411 h 1841"/>
                  <a:gd name="T76" fmla="*/ 1377 w 1670"/>
                  <a:gd name="T77" fmla="*/ 1353 h 1841"/>
                  <a:gd name="T78" fmla="*/ 1387 w 1670"/>
                  <a:gd name="T79" fmla="*/ 1324 h 1841"/>
                  <a:gd name="T80" fmla="*/ 1456 w 1670"/>
                  <a:gd name="T81" fmla="*/ 1297 h 1841"/>
                  <a:gd name="T82" fmla="*/ 1490 w 1670"/>
                  <a:gd name="T83" fmla="*/ 1285 h 1841"/>
                  <a:gd name="T84" fmla="*/ 1530 w 1670"/>
                  <a:gd name="T85" fmla="*/ 1250 h 1841"/>
                  <a:gd name="T86" fmla="*/ 1600 w 1670"/>
                  <a:gd name="T87" fmla="*/ 1161 h 1841"/>
                  <a:gd name="T88" fmla="*/ 1625 w 1670"/>
                  <a:gd name="T89" fmla="*/ 1110 h 1841"/>
                  <a:gd name="T90" fmla="*/ 1615 w 1670"/>
                  <a:gd name="T91" fmla="*/ 1087 h 1841"/>
                  <a:gd name="T92" fmla="*/ 1622 w 1670"/>
                  <a:gd name="T93" fmla="*/ 1051 h 1841"/>
                  <a:gd name="T94" fmla="*/ 1625 w 1670"/>
                  <a:gd name="T95" fmla="*/ 991 h 1841"/>
                  <a:gd name="T96" fmla="*/ 1641 w 1670"/>
                  <a:gd name="T97" fmla="*/ 949 h 1841"/>
                  <a:gd name="T98" fmla="*/ 1645 w 1670"/>
                  <a:gd name="T99" fmla="*/ 862 h 1841"/>
                  <a:gd name="T100" fmla="*/ 1666 w 1670"/>
                  <a:gd name="T101" fmla="*/ 793 h 1841"/>
                  <a:gd name="T102" fmla="*/ 1649 w 1670"/>
                  <a:gd name="T103" fmla="*/ 753 h 1841"/>
                  <a:gd name="T104" fmla="*/ 1637 w 1670"/>
                  <a:gd name="T105" fmla="*/ 697 h 1841"/>
                  <a:gd name="T106" fmla="*/ 1639 w 1670"/>
                  <a:gd name="T107" fmla="*/ 641 h 1841"/>
                  <a:gd name="T108" fmla="*/ 1477 w 1670"/>
                  <a:gd name="T109" fmla="*/ 43 h 1841"/>
                  <a:gd name="T110" fmla="*/ 1414 w 1670"/>
                  <a:gd name="T111" fmla="*/ 86 h 1841"/>
                  <a:gd name="T112" fmla="*/ 1150 w 1670"/>
                  <a:gd name="T113" fmla="*/ 308 h 1841"/>
                  <a:gd name="T114" fmla="*/ 1109 w 1670"/>
                  <a:gd name="T115" fmla="*/ 319 h 1841"/>
                  <a:gd name="T116" fmla="*/ 967 w 1670"/>
                  <a:gd name="T117" fmla="*/ 361 h 1841"/>
                  <a:gd name="T118" fmla="*/ 901 w 1670"/>
                  <a:gd name="T119" fmla="*/ 396 h 1841"/>
                  <a:gd name="T120" fmla="*/ 826 w 1670"/>
                  <a:gd name="T121" fmla="*/ 394 h 18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70" h="1841">
                    <a:moveTo>
                      <a:pt x="788" y="381"/>
                    </a:moveTo>
                    <a:lnTo>
                      <a:pt x="784" y="384"/>
                    </a:lnTo>
                    <a:lnTo>
                      <a:pt x="778" y="386"/>
                    </a:lnTo>
                    <a:lnTo>
                      <a:pt x="769" y="387"/>
                    </a:lnTo>
                    <a:lnTo>
                      <a:pt x="759" y="383"/>
                    </a:lnTo>
                    <a:lnTo>
                      <a:pt x="748" y="386"/>
                    </a:lnTo>
                    <a:lnTo>
                      <a:pt x="733" y="400"/>
                    </a:lnTo>
                    <a:lnTo>
                      <a:pt x="711" y="412"/>
                    </a:lnTo>
                    <a:lnTo>
                      <a:pt x="698" y="405"/>
                    </a:lnTo>
                    <a:lnTo>
                      <a:pt x="692" y="409"/>
                    </a:lnTo>
                    <a:lnTo>
                      <a:pt x="680" y="407"/>
                    </a:lnTo>
                    <a:lnTo>
                      <a:pt x="678" y="402"/>
                    </a:lnTo>
                    <a:lnTo>
                      <a:pt x="629" y="408"/>
                    </a:lnTo>
                    <a:lnTo>
                      <a:pt x="662" y="385"/>
                    </a:lnTo>
                    <a:lnTo>
                      <a:pt x="673" y="382"/>
                    </a:lnTo>
                    <a:lnTo>
                      <a:pt x="682" y="376"/>
                    </a:lnTo>
                    <a:lnTo>
                      <a:pt x="685" y="378"/>
                    </a:lnTo>
                    <a:lnTo>
                      <a:pt x="689" y="371"/>
                    </a:lnTo>
                    <a:lnTo>
                      <a:pt x="698" y="367"/>
                    </a:lnTo>
                    <a:lnTo>
                      <a:pt x="709" y="364"/>
                    </a:lnTo>
                    <a:lnTo>
                      <a:pt x="724" y="358"/>
                    </a:lnTo>
                    <a:lnTo>
                      <a:pt x="736" y="355"/>
                    </a:lnTo>
                    <a:lnTo>
                      <a:pt x="742" y="357"/>
                    </a:lnTo>
                    <a:lnTo>
                      <a:pt x="749" y="351"/>
                    </a:lnTo>
                    <a:lnTo>
                      <a:pt x="754" y="350"/>
                    </a:lnTo>
                    <a:lnTo>
                      <a:pt x="745" y="345"/>
                    </a:lnTo>
                    <a:lnTo>
                      <a:pt x="737" y="336"/>
                    </a:lnTo>
                    <a:lnTo>
                      <a:pt x="737" y="340"/>
                    </a:lnTo>
                    <a:lnTo>
                      <a:pt x="734" y="347"/>
                    </a:lnTo>
                    <a:lnTo>
                      <a:pt x="728" y="354"/>
                    </a:lnTo>
                    <a:lnTo>
                      <a:pt x="722" y="357"/>
                    </a:lnTo>
                    <a:lnTo>
                      <a:pt x="707" y="363"/>
                    </a:lnTo>
                    <a:lnTo>
                      <a:pt x="698" y="364"/>
                    </a:lnTo>
                    <a:lnTo>
                      <a:pt x="663" y="357"/>
                    </a:lnTo>
                    <a:lnTo>
                      <a:pt x="639" y="336"/>
                    </a:lnTo>
                    <a:lnTo>
                      <a:pt x="631" y="331"/>
                    </a:lnTo>
                    <a:lnTo>
                      <a:pt x="624" y="332"/>
                    </a:lnTo>
                    <a:lnTo>
                      <a:pt x="610" y="331"/>
                    </a:lnTo>
                    <a:lnTo>
                      <a:pt x="583" y="325"/>
                    </a:lnTo>
                    <a:lnTo>
                      <a:pt x="571" y="319"/>
                    </a:lnTo>
                    <a:lnTo>
                      <a:pt x="550" y="303"/>
                    </a:lnTo>
                    <a:lnTo>
                      <a:pt x="543" y="300"/>
                    </a:lnTo>
                    <a:lnTo>
                      <a:pt x="543" y="300"/>
                    </a:lnTo>
                    <a:lnTo>
                      <a:pt x="529" y="306"/>
                    </a:lnTo>
                    <a:lnTo>
                      <a:pt x="520" y="307"/>
                    </a:lnTo>
                    <a:lnTo>
                      <a:pt x="485" y="301"/>
                    </a:lnTo>
                    <a:lnTo>
                      <a:pt x="481" y="296"/>
                    </a:lnTo>
                    <a:lnTo>
                      <a:pt x="0" y="383"/>
                    </a:lnTo>
                    <a:lnTo>
                      <a:pt x="162" y="1626"/>
                    </a:lnTo>
                    <a:lnTo>
                      <a:pt x="169" y="1620"/>
                    </a:lnTo>
                    <a:lnTo>
                      <a:pt x="179" y="1607"/>
                    </a:lnTo>
                    <a:lnTo>
                      <a:pt x="188" y="1605"/>
                    </a:lnTo>
                    <a:lnTo>
                      <a:pt x="196" y="1607"/>
                    </a:lnTo>
                    <a:lnTo>
                      <a:pt x="204" y="1615"/>
                    </a:lnTo>
                    <a:lnTo>
                      <a:pt x="209" y="1617"/>
                    </a:lnTo>
                    <a:lnTo>
                      <a:pt x="231" y="1633"/>
                    </a:lnTo>
                    <a:lnTo>
                      <a:pt x="243" y="1633"/>
                    </a:lnTo>
                    <a:lnTo>
                      <a:pt x="272" y="1614"/>
                    </a:lnTo>
                    <a:lnTo>
                      <a:pt x="293" y="1607"/>
                    </a:lnTo>
                    <a:lnTo>
                      <a:pt x="306" y="1612"/>
                    </a:lnTo>
                    <a:lnTo>
                      <a:pt x="321" y="1631"/>
                    </a:lnTo>
                    <a:lnTo>
                      <a:pt x="326" y="1631"/>
                    </a:lnTo>
                    <a:lnTo>
                      <a:pt x="338" y="1633"/>
                    </a:lnTo>
                    <a:lnTo>
                      <a:pt x="359" y="1641"/>
                    </a:lnTo>
                    <a:lnTo>
                      <a:pt x="367" y="1648"/>
                    </a:lnTo>
                    <a:lnTo>
                      <a:pt x="372" y="1656"/>
                    </a:lnTo>
                    <a:lnTo>
                      <a:pt x="377" y="1666"/>
                    </a:lnTo>
                    <a:lnTo>
                      <a:pt x="381" y="1679"/>
                    </a:lnTo>
                    <a:lnTo>
                      <a:pt x="395" y="1691"/>
                    </a:lnTo>
                    <a:lnTo>
                      <a:pt x="402" y="1700"/>
                    </a:lnTo>
                    <a:lnTo>
                      <a:pt x="406" y="1710"/>
                    </a:lnTo>
                    <a:lnTo>
                      <a:pt x="411" y="1731"/>
                    </a:lnTo>
                    <a:lnTo>
                      <a:pt x="414" y="1736"/>
                    </a:lnTo>
                    <a:lnTo>
                      <a:pt x="420" y="1740"/>
                    </a:lnTo>
                    <a:lnTo>
                      <a:pt x="464" y="1749"/>
                    </a:lnTo>
                    <a:lnTo>
                      <a:pt x="471" y="1749"/>
                    </a:lnTo>
                    <a:lnTo>
                      <a:pt x="506" y="1737"/>
                    </a:lnTo>
                    <a:lnTo>
                      <a:pt x="517" y="1737"/>
                    </a:lnTo>
                    <a:lnTo>
                      <a:pt x="534" y="1742"/>
                    </a:lnTo>
                    <a:lnTo>
                      <a:pt x="552" y="1745"/>
                    </a:lnTo>
                    <a:lnTo>
                      <a:pt x="561" y="1752"/>
                    </a:lnTo>
                    <a:lnTo>
                      <a:pt x="568" y="1761"/>
                    </a:lnTo>
                    <a:lnTo>
                      <a:pt x="575" y="1767"/>
                    </a:lnTo>
                    <a:lnTo>
                      <a:pt x="604" y="1789"/>
                    </a:lnTo>
                    <a:lnTo>
                      <a:pt x="618" y="1796"/>
                    </a:lnTo>
                    <a:lnTo>
                      <a:pt x="632" y="1797"/>
                    </a:lnTo>
                    <a:lnTo>
                      <a:pt x="636" y="1795"/>
                    </a:lnTo>
                    <a:lnTo>
                      <a:pt x="640" y="1790"/>
                    </a:lnTo>
                    <a:lnTo>
                      <a:pt x="642" y="1784"/>
                    </a:lnTo>
                    <a:lnTo>
                      <a:pt x="643" y="1773"/>
                    </a:lnTo>
                    <a:lnTo>
                      <a:pt x="651" y="1766"/>
                    </a:lnTo>
                    <a:lnTo>
                      <a:pt x="680" y="1752"/>
                    </a:lnTo>
                    <a:lnTo>
                      <a:pt x="690" y="1751"/>
                    </a:lnTo>
                    <a:lnTo>
                      <a:pt x="700" y="1754"/>
                    </a:lnTo>
                    <a:lnTo>
                      <a:pt x="709" y="1758"/>
                    </a:lnTo>
                    <a:lnTo>
                      <a:pt x="718" y="1764"/>
                    </a:lnTo>
                    <a:lnTo>
                      <a:pt x="730" y="1762"/>
                    </a:lnTo>
                    <a:lnTo>
                      <a:pt x="737" y="1762"/>
                    </a:lnTo>
                    <a:lnTo>
                      <a:pt x="751" y="1765"/>
                    </a:lnTo>
                    <a:lnTo>
                      <a:pt x="760" y="1770"/>
                    </a:lnTo>
                    <a:lnTo>
                      <a:pt x="763" y="1773"/>
                    </a:lnTo>
                    <a:lnTo>
                      <a:pt x="777" y="1789"/>
                    </a:lnTo>
                    <a:lnTo>
                      <a:pt x="786" y="1786"/>
                    </a:lnTo>
                    <a:lnTo>
                      <a:pt x="789" y="1783"/>
                    </a:lnTo>
                    <a:lnTo>
                      <a:pt x="798" y="1776"/>
                    </a:lnTo>
                    <a:lnTo>
                      <a:pt x="808" y="1773"/>
                    </a:lnTo>
                    <a:lnTo>
                      <a:pt x="827" y="1774"/>
                    </a:lnTo>
                    <a:lnTo>
                      <a:pt x="832" y="1773"/>
                    </a:lnTo>
                    <a:lnTo>
                      <a:pt x="835" y="1770"/>
                    </a:lnTo>
                    <a:lnTo>
                      <a:pt x="836" y="1767"/>
                    </a:lnTo>
                    <a:lnTo>
                      <a:pt x="842" y="1749"/>
                    </a:lnTo>
                    <a:lnTo>
                      <a:pt x="847" y="1745"/>
                    </a:lnTo>
                    <a:lnTo>
                      <a:pt x="855" y="1740"/>
                    </a:lnTo>
                    <a:lnTo>
                      <a:pt x="859" y="1735"/>
                    </a:lnTo>
                    <a:lnTo>
                      <a:pt x="863" y="1729"/>
                    </a:lnTo>
                    <a:lnTo>
                      <a:pt x="871" y="1719"/>
                    </a:lnTo>
                    <a:lnTo>
                      <a:pt x="879" y="1715"/>
                    </a:lnTo>
                    <a:lnTo>
                      <a:pt x="888" y="1712"/>
                    </a:lnTo>
                    <a:lnTo>
                      <a:pt x="911" y="1696"/>
                    </a:lnTo>
                    <a:lnTo>
                      <a:pt x="924" y="1692"/>
                    </a:lnTo>
                    <a:lnTo>
                      <a:pt x="935" y="1698"/>
                    </a:lnTo>
                    <a:lnTo>
                      <a:pt x="939" y="1708"/>
                    </a:lnTo>
                    <a:lnTo>
                      <a:pt x="940" y="1719"/>
                    </a:lnTo>
                    <a:lnTo>
                      <a:pt x="943" y="1727"/>
                    </a:lnTo>
                    <a:lnTo>
                      <a:pt x="956" y="1756"/>
                    </a:lnTo>
                    <a:lnTo>
                      <a:pt x="968" y="1770"/>
                    </a:lnTo>
                    <a:lnTo>
                      <a:pt x="985" y="1776"/>
                    </a:lnTo>
                    <a:lnTo>
                      <a:pt x="1002" y="1779"/>
                    </a:lnTo>
                    <a:lnTo>
                      <a:pt x="1020" y="1787"/>
                    </a:lnTo>
                    <a:lnTo>
                      <a:pt x="1056" y="1812"/>
                    </a:lnTo>
                    <a:lnTo>
                      <a:pt x="1061" y="1819"/>
                    </a:lnTo>
                    <a:lnTo>
                      <a:pt x="1073" y="1837"/>
                    </a:lnTo>
                    <a:lnTo>
                      <a:pt x="1083" y="1840"/>
                    </a:lnTo>
                    <a:lnTo>
                      <a:pt x="1098" y="1836"/>
                    </a:lnTo>
                    <a:lnTo>
                      <a:pt x="1129" y="1819"/>
                    </a:lnTo>
                    <a:lnTo>
                      <a:pt x="1157" y="1812"/>
                    </a:lnTo>
                    <a:lnTo>
                      <a:pt x="1160" y="1810"/>
                    </a:lnTo>
                    <a:lnTo>
                      <a:pt x="1163" y="1803"/>
                    </a:lnTo>
                    <a:lnTo>
                      <a:pt x="1164" y="1796"/>
                    </a:lnTo>
                    <a:lnTo>
                      <a:pt x="1165" y="1753"/>
                    </a:lnTo>
                    <a:lnTo>
                      <a:pt x="1170" y="1737"/>
                    </a:lnTo>
                    <a:lnTo>
                      <a:pt x="1177" y="1729"/>
                    </a:lnTo>
                    <a:lnTo>
                      <a:pt x="1198" y="1728"/>
                    </a:lnTo>
                    <a:lnTo>
                      <a:pt x="1202" y="1727"/>
                    </a:lnTo>
                    <a:lnTo>
                      <a:pt x="1205" y="1723"/>
                    </a:lnTo>
                    <a:lnTo>
                      <a:pt x="1205" y="1721"/>
                    </a:lnTo>
                    <a:lnTo>
                      <a:pt x="1200" y="1710"/>
                    </a:lnTo>
                    <a:lnTo>
                      <a:pt x="1195" y="1700"/>
                    </a:lnTo>
                    <a:lnTo>
                      <a:pt x="1194" y="1694"/>
                    </a:lnTo>
                    <a:lnTo>
                      <a:pt x="1196" y="1687"/>
                    </a:lnTo>
                    <a:lnTo>
                      <a:pt x="1193" y="1677"/>
                    </a:lnTo>
                    <a:lnTo>
                      <a:pt x="1180" y="1654"/>
                    </a:lnTo>
                    <a:lnTo>
                      <a:pt x="1179" y="1639"/>
                    </a:lnTo>
                    <a:lnTo>
                      <a:pt x="1186" y="1630"/>
                    </a:lnTo>
                    <a:lnTo>
                      <a:pt x="1192" y="1625"/>
                    </a:lnTo>
                    <a:lnTo>
                      <a:pt x="1194" y="1615"/>
                    </a:lnTo>
                    <a:lnTo>
                      <a:pt x="1198" y="1602"/>
                    </a:lnTo>
                    <a:lnTo>
                      <a:pt x="1198" y="1582"/>
                    </a:lnTo>
                    <a:lnTo>
                      <a:pt x="1202" y="1564"/>
                    </a:lnTo>
                    <a:lnTo>
                      <a:pt x="1210" y="1543"/>
                    </a:lnTo>
                    <a:lnTo>
                      <a:pt x="1222" y="1521"/>
                    </a:lnTo>
                    <a:lnTo>
                      <a:pt x="1234" y="1508"/>
                    </a:lnTo>
                    <a:lnTo>
                      <a:pt x="1248" y="1506"/>
                    </a:lnTo>
                    <a:lnTo>
                      <a:pt x="1259" y="1511"/>
                    </a:lnTo>
                    <a:lnTo>
                      <a:pt x="1265" y="1515"/>
                    </a:lnTo>
                    <a:lnTo>
                      <a:pt x="1280" y="1519"/>
                    </a:lnTo>
                    <a:lnTo>
                      <a:pt x="1288" y="1526"/>
                    </a:lnTo>
                    <a:lnTo>
                      <a:pt x="1293" y="1533"/>
                    </a:lnTo>
                    <a:lnTo>
                      <a:pt x="1302" y="1553"/>
                    </a:lnTo>
                    <a:lnTo>
                      <a:pt x="1296" y="1570"/>
                    </a:lnTo>
                    <a:lnTo>
                      <a:pt x="1297" y="1571"/>
                    </a:lnTo>
                    <a:lnTo>
                      <a:pt x="1300" y="1568"/>
                    </a:lnTo>
                    <a:lnTo>
                      <a:pt x="1306" y="1560"/>
                    </a:lnTo>
                    <a:lnTo>
                      <a:pt x="1308" y="1555"/>
                    </a:lnTo>
                    <a:lnTo>
                      <a:pt x="1310" y="1535"/>
                    </a:lnTo>
                    <a:lnTo>
                      <a:pt x="1319" y="1527"/>
                    </a:lnTo>
                    <a:lnTo>
                      <a:pt x="1331" y="1530"/>
                    </a:lnTo>
                    <a:lnTo>
                      <a:pt x="1334" y="1532"/>
                    </a:lnTo>
                    <a:lnTo>
                      <a:pt x="1328" y="1520"/>
                    </a:lnTo>
                    <a:lnTo>
                      <a:pt x="1327" y="1499"/>
                    </a:lnTo>
                    <a:lnTo>
                      <a:pt x="1318" y="1495"/>
                    </a:lnTo>
                    <a:lnTo>
                      <a:pt x="1312" y="1489"/>
                    </a:lnTo>
                    <a:lnTo>
                      <a:pt x="1306" y="1478"/>
                    </a:lnTo>
                    <a:lnTo>
                      <a:pt x="1306" y="1469"/>
                    </a:lnTo>
                    <a:lnTo>
                      <a:pt x="1313" y="1466"/>
                    </a:lnTo>
                    <a:lnTo>
                      <a:pt x="1328" y="1456"/>
                    </a:lnTo>
                    <a:lnTo>
                      <a:pt x="1328" y="1447"/>
                    </a:lnTo>
                    <a:lnTo>
                      <a:pt x="1323" y="1431"/>
                    </a:lnTo>
                    <a:lnTo>
                      <a:pt x="1323" y="1422"/>
                    </a:lnTo>
                    <a:lnTo>
                      <a:pt x="1326" y="1411"/>
                    </a:lnTo>
                    <a:lnTo>
                      <a:pt x="1340" y="1387"/>
                    </a:lnTo>
                    <a:lnTo>
                      <a:pt x="1343" y="1368"/>
                    </a:lnTo>
                    <a:lnTo>
                      <a:pt x="1356" y="1361"/>
                    </a:lnTo>
                    <a:lnTo>
                      <a:pt x="1364" y="1360"/>
                    </a:lnTo>
                    <a:lnTo>
                      <a:pt x="1377" y="1353"/>
                    </a:lnTo>
                    <a:lnTo>
                      <a:pt x="1379" y="1355"/>
                    </a:lnTo>
                    <a:lnTo>
                      <a:pt x="1381" y="1354"/>
                    </a:lnTo>
                    <a:lnTo>
                      <a:pt x="1384" y="1354"/>
                    </a:lnTo>
                    <a:lnTo>
                      <a:pt x="1384" y="1339"/>
                    </a:lnTo>
                    <a:lnTo>
                      <a:pt x="1387" y="1324"/>
                    </a:lnTo>
                    <a:lnTo>
                      <a:pt x="1413" y="1291"/>
                    </a:lnTo>
                    <a:lnTo>
                      <a:pt x="1422" y="1285"/>
                    </a:lnTo>
                    <a:lnTo>
                      <a:pt x="1442" y="1282"/>
                    </a:lnTo>
                    <a:lnTo>
                      <a:pt x="1451" y="1290"/>
                    </a:lnTo>
                    <a:lnTo>
                      <a:pt x="1456" y="1297"/>
                    </a:lnTo>
                    <a:lnTo>
                      <a:pt x="1461" y="1303"/>
                    </a:lnTo>
                    <a:lnTo>
                      <a:pt x="1465" y="1305"/>
                    </a:lnTo>
                    <a:lnTo>
                      <a:pt x="1468" y="1304"/>
                    </a:lnTo>
                    <a:lnTo>
                      <a:pt x="1480" y="1290"/>
                    </a:lnTo>
                    <a:lnTo>
                      <a:pt x="1490" y="1285"/>
                    </a:lnTo>
                    <a:lnTo>
                      <a:pt x="1497" y="1282"/>
                    </a:lnTo>
                    <a:lnTo>
                      <a:pt x="1510" y="1275"/>
                    </a:lnTo>
                    <a:lnTo>
                      <a:pt x="1514" y="1271"/>
                    </a:lnTo>
                    <a:lnTo>
                      <a:pt x="1522" y="1259"/>
                    </a:lnTo>
                    <a:lnTo>
                      <a:pt x="1530" y="1250"/>
                    </a:lnTo>
                    <a:lnTo>
                      <a:pt x="1542" y="1243"/>
                    </a:lnTo>
                    <a:lnTo>
                      <a:pt x="1546" y="1236"/>
                    </a:lnTo>
                    <a:lnTo>
                      <a:pt x="1552" y="1220"/>
                    </a:lnTo>
                    <a:lnTo>
                      <a:pt x="1562" y="1203"/>
                    </a:lnTo>
                    <a:lnTo>
                      <a:pt x="1600" y="1161"/>
                    </a:lnTo>
                    <a:lnTo>
                      <a:pt x="1621" y="1143"/>
                    </a:lnTo>
                    <a:lnTo>
                      <a:pt x="1621" y="1143"/>
                    </a:lnTo>
                    <a:lnTo>
                      <a:pt x="1624" y="1127"/>
                    </a:lnTo>
                    <a:lnTo>
                      <a:pt x="1622" y="1116"/>
                    </a:lnTo>
                    <a:lnTo>
                      <a:pt x="1625" y="1110"/>
                    </a:lnTo>
                    <a:lnTo>
                      <a:pt x="1629" y="1106"/>
                    </a:lnTo>
                    <a:lnTo>
                      <a:pt x="1629" y="1101"/>
                    </a:lnTo>
                    <a:lnTo>
                      <a:pt x="1628" y="1098"/>
                    </a:lnTo>
                    <a:lnTo>
                      <a:pt x="1624" y="1095"/>
                    </a:lnTo>
                    <a:lnTo>
                      <a:pt x="1615" y="1087"/>
                    </a:lnTo>
                    <a:lnTo>
                      <a:pt x="1610" y="1078"/>
                    </a:lnTo>
                    <a:lnTo>
                      <a:pt x="1616" y="1067"/>
                    </a:lnTo>
                    <a:lnTo>
                      <a:pt x="1622" y="1062"/>
                    </a:lnTo>
                    <a:lnTo>
                      <a:pt x="1622" y="1060"/>
                    </a:lnTo>
                    <a:lnTo>
                      <a:pt x="1622" y="1051"/>
                    </a:lnTo>
                    <a:lnTo>
                      <a:pt x="1622" y="1046"/>
                    </a:lnTo>
                    <a:lnTo>
                      <a:pt x="1626" y="1033"/>
                    </a:lnTo>
                    <a:lnTo>
                      <a:pt x="1631" y="1023"/>
                    </a:lnTo>
                    <a:lnTo>
                      <a:pt x="1624" y="1008"/>
                    </a:lnTo>
                    <a:lnTo>
                      <a:pt x="1625" y="991"/>
                    </a:lnTo>
                    <a:lnTo>
                      <a:pt x="1639" y="991"/>
                    </a:lnTo>
                    <a:lnTo>
                      <a:pt x="1636" y="983"/>
                    </a:lnTo>
                    <a:lnTo>
                      <a:pt x="1638" y="971"/>
                    </a:lnTo>
                    <a:lnTo>
                      <a:pt x="1641" y="959"/>
                    </a:lnTo>
                    <a:lnTo>
                      <a:pt x="1641" y="949"/>
                    </a:lnTo>
                    <a:lnTo>
                      <a:pt x="1637" y="931"/>
                    </a:lnTo>
                    <a:lnTo>
                      <a:pt x="1636" y="920"/>
                    </a:lnTo>
                    <a:lnTo>
                      <a:pt x="1639" y="906"/>
                    </a:lnTo>
                    <a:lnTo>
                      <a:pt x="1646" y="878"/>
                    </a:lnTo>
                    <a:lnTo>
                      <a:pt x="1645" y="862"/>
                    </a:lnTo>
                    <a:lnTo>
                      <a:pt x="1647" y="849"/>
                    </a:lnTo>
                    <a:lnTo>
                      <a:pt x="1653" y="825"/>
                    </a:lnTo>
                    <a:lnTo>
                      <a:pt x="1656" y="821"/>
                    </a:lnTo>
                    <a:lnTo>
                      <a:pt x="1665" y="810"/>
                    </a:lnTo>
                    <a:lnTo>
                      <a:pt x="1666" y="793"/>
                    </a:lnTo>
                    <a:lnTo>
                      <a:pt x="1665" y="789"/>
                    </a:lnTo>
                    <a:lnTo>
                      <a:pt x="1660" y="772"/>
                    </a:lnTo>
                    <a:lnTo>
                      <a:pt x="1653" y="772"/>
                    </a:lnTo>
                    <a:lnTo>
                      <a:pt x="1651" y="765"/>
                    </a:lnTo>
                    <a:lnTo>
                      <a:pt x="1649" y="753"/>
                    </a:lnTo>
                    <a:lnTo>
                      <a:pt x="1654" y="731"/>
                    </a:lnTo>
                    <a:lnTo>
                      <a:pt x="1654" y="723"/>
                    </a:lnTo>
                    <a:lnTo>
                      <a:pt x="1652" y="718"/>
                    </a:lnTo>
                    <a:lnTo>
                      <a:pt x="1647" y="711"/>
                    </a:lnTo>
                    <a:lnTo>
                      <a:pt x="1637" y="697"/>
                    </a:lnTo>
                    <a:lnTo>
                      <a:pt x="1621" y="682"/>
                    </a:lnTo>
                    <a:lnTo>
                      <a:pt x="1615" y="671"/>
                    </a:lnTo>
                    <a:lnTo>
                      <a:pt x="1618" y="656"/>
                    </a:lnTo>
                    <a:lnTo>
                      <a:pt x="1628" y="646"/>
                    </a:lnTo>
                    <a:lnTo>
                      <a:pt x="1639" y="641"/>
                    </a:lnTo>
                    <a:lnTo>
                      <a:pt x="1651" y="638"/>
                    </a:lnTo>
                    <a:lnTo>
                      <a:pt x="1655" y="640"/>
                    </a:lnTo>
                    <a:lnTo>
                      <a:pt x="1669" y="627"/>
                    </a:lnTo>
                    <a:lnTo>
                      <a:pt x="1557" y="0"/>
                    </a:lnTo>
                    <a:lnTo>
                      <a:pt x="1477" y="43"/>
                    </a:lnTo>
                    <a:lnTo>
                      <a:pt x="1464" y="54"/>
                    </a:lnTo>
                    <a:lnTo>
                      <a:pt x="1445" y="62"/>
                    </a:lnTo>
                    <a:lnTo>
                      <a:pt x="1438" y="73"/>
                    </a:lnTo>
                    <a:lnTo>
                      <a:pt x="1425" y="78"/>
                    </a:lnTo>
                    <a:lnTo>
                      <a:pt x="1414" y="86"/>
                    </a:lnTo>
                    <a:lnTo>
                      <a:pt x="1390" y="95"/>
                    </a:lnTo>
                    <a:lnTo>
                      <a:pt x="1282" y="170"/>
                    </a:lnTo>
                    <a:lnTo>
                      <a:pt x="1176" y="291"/>
                    </a:lnTo>
                    <a:lnTo>
                      <a:pt x="1163" y="298"/>
                    </a:lnTo>
                    <a:lnTo>
                      <a:pt x="1150" y="308"/>
                    </a:lnTo>
                    <a:lnTo>
                      <a:pt x="1139" y="311"/>
                    </a:lnTo>
                    <a:lnTo>
                      <a:pt x="1125" y="307"/>
                    </a:lnTo>
                    <a:lnTo>
                      <a:pt x="1125" y="307"/>
                    </a:lnTo>
                    <a:lnTo>
                      <a:pt x="1116" y="316"/>
                    </a:lnTo>
                    <a:lnTo>
                      <a:pt x="1109" y="319"/>
                    </a:lnTo>
                    <a:lnTo>
                      <a:pt x="1099" y="320"/>
                    </a:lnTo>
                    <a:lnTo>
                      <a:pt x="1051" y="318"/>
                    </a:lnTo>
                    <a:lnTo>
                      <a:pt x="1037" y="320"/>
                    </a:lnTo>
                    <a:lnTo>
                      <a:pt x="992" y="341"/>
                    </a:lnTo>
                    <a:lnTo>
                      <a:pt x="967" y="361"/>
                    </a:lnTo>
                    <a:lnTo>
                      <a:pt x="950" y="369"/>
                    </a:lnTo>
                    <a:lnTo>
                      <a:pt x="925" y="374"/>
                    </a:lnTo>
                    <a:lnTo>
                      <a:pt x="921" y="377"/>
                    </a:lnTo>
                    <a:lnTo>
                      <a:pt x="917" y="382"/>
                    </a:lnTo>
                    <a:lnTo>
                      <a:pt x="901" y="396"/>
                    </a:lnTo>
                    <a:lnTo>
                      <a:pt x="890" y="402"/>
                    </a:lnTo>
                    <a:lnTo>
                      <a:pt x="870" y="404"/>
                    </a:lnTo>
                    <a:lnTo>
                      <a:pt x="852" y="399"/>
                    </a:lnTo>
                    <a:lnTo>
                      <a:pt x="831" y="387"/>
                    </a:lnTo>
                    <a:lnTo>
                      <a:pt x="826" y="394"/>
                    </a:lnTo>
                    <a:lnTo>
                      <a:pt x="806" y="384"/>
                    </a:lnTo>
                    <a:lnTo>
                      <a:pt x="797" y="381"/>
                    </a:lnTo>
                    <a:lnTo>
                      <a:pt x="790" y="381"/>
                    </a:lnTo>
                    <a:lnTo>
                      <a:pt x="788" y="381"/>
                    </a:lnTo>
                  </a:path>
                </a:pathLst>
              </a:custGeom>
              <a:solidFill>
                <a:srgbClr val="B1DDF6"/>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48" name="Freeform 192">
                <a:extLst>
                  <a:ext uri="{FF2B5EF4-FFF2-40B4-BE49-F238E27FC236}">
                    <a16:creationId xmlns:a16="http://schemas.microsoft.com/office/drawing/2014/main" id="{DCE2C4D7-BEC4-2236-1459-3AA7C2D0BE08}"/>
                  </a:ext>
                </a:extLst>
              </p:cNvPr>
              <p:cNvSpPr>
                <a:spLocks noChangeArrowheads="1"/>
              </p:cNvSpPr>
              <p:nvPr/>
            </p:nvSpPr>
            <p:spPr bwMode="auto">
              <a:xfrm>
                <a:off x="7954620" y="1823835"/>
                <a:ext cx="567144" cy="473658"/>
              </a:xfrm>
              <a:custGeom>
                <a:avLst/>
                <a:gdLst>
                  <a:gd name="T0" fmla="*/ 1686 w 2407"/>
                  <a:gd name="T1" fmla="*/ 1586 h 2011"/>
                  <a:gd name="T2" fmla="*/ 1736 w 2407"/>
                  <a:gd name="T3" fmla="*/ 1615 h 2011"/>
                  <a:gd name="T4" fmla="*/ 1774 w 2407"/>
                  <a:gd name="T5" fmla="*/ 1647 h 2011"/>
                  <a:gd name="T6" fmla="*/ 1794 w 2407"/>
                  <a:gd name="T7" fmla="*/ 1707 h 2011"/>
                  <a:gd name="T8" fmla="*/ 1867 w 2407"/>
                  <a:gd name="T9" fmla="*/ 1784 h 2011"/>
                  <a:gd name="T10" fmla="*/ 1934 w 2407"/>
                  <a:gd name="T11" fmla="*/ 1787 h 2011"/>
                  <a:gd name="T12" fmla="*/ 2262 w 2407"/>
                  <a:gd name="T13" fmla="*/ 1882 h 2011"/>
                  <a:gd name="T14" fmla="*/ 2220 w 2407"/>
                  <a:gd name="T15" fmla="*/ 1789 h 2011"/>
                  <a:gd name="T16" fmla="*/ 2251 w 2407"/>
                  <a:gd name="T17" fmla="*/ 1811 h 2011"/>
                  <a:gd name="T18" fmla="*/ 2303 w 2407"/>
                  <a:gd name="T19" fmla="*/ 1906 h 2011"/>
                  <a:gd name="T20" fmla="*/ 2301 w 2407"/>
                  <a:gd name="T21" fmla="*/ 1999 h 2011"/>
                  <a:gd name="T22" fmla="*/ 2329 w 2407"/>
                  <a:gd name="T23" fmla="*/ 1974 h 2011"/>
                  <a:gd name="T24" fmla="*/ 2370 w 2407"/>
                  <a:gd name="T25" fmla="*/ 1920 h 2011"/>
                  <a:gd name="T26" fmla="*/ 2372 w 2407"/>
                  <a:gd name="T27" fmla="*/ 1819 h 2011"/>
                  <a:gd name="T28" fmla="*/ 2301 w 2407"/>
                  <a:gd name="T29" fmla="*/ 1383 h 2011"/>
                  <a:gd name="T30" fmla="*/ 2294 w 2407"/>
                  <a:gd name="T31" fmla="*/ 970 h 2011"/>
                  <a:gd name="T32" fmla="*/ 2201 w 2407"/>
                  <a:gd name="T33" fmla="*/ 639 h 2011"/>
                  <a:gd name="T34" fmla="*/ 2177 w 2407"/>
                  <a:gd name="T35" fmla="*/ 674 h 2011"/>
                  <a:gd name="T36" fmla="*/ 2151 w 2407"/>
                  <a:gd name="T37" fmla="*/ 636 h 2011"/>
                  <a:gd name="T38" fmla="*/ 2136 w 2407"/>
                  <a:gd name="T39" fmla="*/ 545 h 2011"/>
                  <a:gd name="T40" fmla="*/ 2121 w 2407"/>
                  <a:gd name="T41" fmla="*/ 505 h 2011"/>
                  <a:gd name="T42" fmla="*/ 2082 w 2407"/>
                  <a:gd name="T43" fmla="*/ 373 h 2011"/>
                  <a:gd name="T44" fmla="*/ 2068 w 2407"/>
                  <a:gd name="T45" fmla="*/ 276 h 2011"/>
                  <a:gd name="T46" fmla="*/ 2052 w 2407"/>
                  <a:gd name="T47" fmla="*/ 233 h 2011"/>
                  <a:gd name="T48" fmla="*/ 2040 w 2407"/>
                  <a:gd name="T49" fmla="*/ 203 h 2011"/>
                  <a:gd name="T50" fmla="*/ 2029 w 2407"/>
                  <a:gd name="T51" fmla="*/ 159 h 2011"/>
                  <a:gd name="T52" fmla="*/ 2027 w 2407"/>
                  <a:gd name="T53" fmla="*/ 116 h 2011"/>
                  <a:gd name="T54" fmla="*/ 2034 w 2407"/>
                  <a:gd name="T55" fmla="*/ 87 h 2011"/>
                  <a:gd name="T56" fmla="*/ 2016 w 2407"/>
                  <a:gd name="T57" fmla="*/ 14 h 2011"/>
                  <a:gd name="T58" fmla="*/ 1483 w 2407"/>
                  <a:gd name="T59" fmla="*/ 126 h 2011"/>
                  <a:gd name="T60" fmla="*/ 1370 w 2407"/>
                  <a:gd name="T61" fmla="*/ 221 h 2011"/>
                  <a:gd name="T62" fmla="*/ 1239 w 2407"/>
                  <a:gd name="T63" fmla="*/ 452 h 2011"/>
                  <a:gd name="T64" fmla="*/ 1196 w 2407"/>
                  <a:gd name="T65" fmla="*/ 508 h 2011"/>
                  <a:gd name="T66" fmla="*/ 1063 w 2407"/>
                  <a:gd name="T67" fmla="*/ 658 h 2011"/>
                  <a:gd name="T68" fmla="*/ 1141 w 2407"/>
                  <a:gd name="T69" fmla="*/ 655 h 2011"/>
                  <a:gd name="T70" fmla="*/ 1142 w 2407"/>
                  <a:gd name="T71" fmla="*/ 692 h 2011"/>
                  <a:gd name="T72" fmla="*/ 1183 w 2407"/>
                  <a:gd name="T73" fmla="*/ 692 h 2011"/>
                  <a:gd name="T74" fmla="*/ 1159 w 2407"/>
                  <a:gd name="T75" fmla="*/ 733 h 2011"/>
                  <a:gd name="T76" fmla="*/ 1114 w 2407"/>
                  <a:gd name="T77" fmla="*/ 768 h 2011"/>
                  <a:gd name="T78" fmla="*/ 1154 w 2407"/>
                  <a:gd name="T79" fmla="*/ 831 h 2011"/>
                  <a:gd name="T80" fmla="*/ 1182 w 2407"/>
                  <a:gd name="T81" fmla="*/ 887 h 2011"/>
                  <a:gd name="T82" fmla="*/ 1099 w 2407"/>
                  <a:gd name="T83" fmla="*/ 939 h 2011"/>
                  <a:gd name="T84" fmla="*/ 1023 w 2407"/>
                  <a:gd name="T85" fmla="*/ 1019 h 2011"/>
                  <a:gd name="T86" fmla="*/ 938 w 2407"/>
                  <a:gd name="T87" fmla="*/ 1099 h 2011"/>
                  <a:gd name="T88" fmla="*/ 915 w 2407"/>
                  <a:gd name="T89" fmla="*/ 1114 h 2011"/>
                  <a:gd name="T90" fmla="*/ 716 w 2407"/>
                  <a:gd name="T91" fmla="*/ 1158 h 2011"/>
                  <a:gd name="T92" fmla="*/ 627 w 2407"/>
                  <a:gd name="T93" fmla="*/ 1132 h 2011"/>
                  <a:gd name="T94" fmla="*/ 229 w 2407"/>
                  <a:gd name="T95" fmla="*/ 1222 h 2011"/>
                  <a:gd name="T96" fmla="*/ 181 w 2407"/>
                  <a:gd name="T97" fmla="*/ 1318 h 2011"/>
                  <a:gd name="T98" fmla="*/ 250 w 2407"/>
                  <a:gd name="T99" fmla="*/ 1360 h 2011"/>
                  <a:gd name="T100" fmla="*/ 257 w 2407"/>
                  <a:gd name="T101" fmla="*/ 1412 h 2011"/>
                  <a:gd name="T102" fmla="*/ 272 w 2407"/>
                  <a:gd name="T103" fmla="*/ 1487 h 2011"/>
                  <a:gd name="T104" fmla="*/ 209 w 2407"/>
                  <a:gd name="T105" fmla="*/ 1566 h 2011"/>
                  <a:gd name="T106" fmla="*/ 160 w 2407"/>
                  <a:gd name="T107" fmla="*/ 1624 h 2011"/>
                  <a:gd name="T108" fmla="*/ 74 w 2407"/>
                  <a:gd name="T109" fmla="*/ 1715 h 2011"/>
                  <a:gd name="T110" fmla="*/ 0 w 2407"/>
                  <a:gd name="T111" fmla="*/ 1785 h 20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407" h="2011">
                    <a:moveTo>
                      <a:pt x="932" y="1722"/>
                    </a:moveTo>
                    <a:lnTo>
                      <a:pt x="1653" y="1566"/>
                    </a:lnTo>
                    <a:lnTo>
                      <a:pt x="1655" y="1576"/>
                    </a:lnTo>
                    <a:lnTo>
                      <a:pt x="1662" y="1579"/>
                    </a:lnTo>
                    <a:lnTo>
                      <a:pt x="1673" y="1581"/>
                    </a:lnTo>
                    <a:lnTo>
                      <a:pt x="1686" y="1586"/>
                    </a:lnTo>
                    <a:lnTo>
                      <a:pt x="1692" y="1597"/>
                    </a:lnTo>
                    <a:lnTo>
                      <a:pt x="1698" y="1616"/>
                    </a:lnTo>
                    <a:lnTo>
                      <a:pt x="1700" y="1617"/>
                    </a:lnTo>
                    <a:lnTo>
                      <a:pt x="1718" y="1609"/>
                    </a:lnTo>
                    <a:lnTo>
                      <a:pt x="1727" y="1611"/>
                    </a:lnTo>
                    <a:lnTo>
                      <a:pt x="1736" y="1615"/>
                    </a:lnTo>
                    <a:lnTo>
                      <a:pt x="1748" y="1617"/>
                    </a:lnTo>
                    <a:lnTo>
                      <a:pt x="1758" y="1626"/>
                    </a:lnTo>
                    <a:lnTo>
                      <a:pt x="1769" y="1627"/>
                    </a:lnTo>
                    <a:lnTo>
                      <a:pt x="1768" y="1642"/>
                    </a:lnTo>
                    <a:lnTo>
                      <a:pt x="1766" y="1646"/>
                    </a:lnTo>
                    <a:lnTo>
                      <a:pt x="1774" y="1647"/>
                    </a:lnTo>
                    <a:lnTo>
                      <a:pt x="1782" y="1652"/>
                    </a:lnTo>
                    <a:lnTo>
                      <a:pt x="1787" y="1667"/>
                    </a:lnTo>
                    <a:lnTo>
                      <a:pt x="1787" y="1675"/>
                    </a:lnTo>
                    <a:lnTo>
                      <a:pt x="1783" y="1680"/>
                    </a:lnTo>
                    <a:lnTo>
                      <a:pt x="1792" y="1697"/>
                    </a:lnTo>
                    <a:lnTo>
                      <a:pt x="1794" y="1707"/>
                    </a:lnTo>
                    <a:lnTo>
                      <a:pt x="1798" y="1733"/>
                    </a:lnTo>
                    <a:lnTo>
                      <a:pt x="1804" y="1737"/>
                    </a:lnTo>
                    <a:lnTo>
                      <a:pt x="1836" y="1776"/>
                    </a:lnTo>
                    <a:lnTo>
                      <a:pt x="1841" y="1779"/>
                    </a:lnTo>
                    <a:lnTo>
                      <a:pt x="1861" y="1780"/>
                    </a:lnTo>
                    <a:lnTo>
                      <a:pt x="1867" y="1784"/>
                    </a:lnTo>
                    <a:lnTo>
                      <a:pt x="1876" y="1790"/>
                    </a:lnTo>
                    <a:lnTo>
                      <a:pt x="1882" y="1790"/>
                    </a:lnTo>
                    <a:lnTo>
                      <a:pt x="1901" y="1784"/>
                    </a:lnTo>
                    <a:lnTo>
                      <a:pt x="1916" y="1790"/>
                    </a:lnTo>
                    <a:lnTo>
                      <a:pt x="1925" y="1784"/>
                    </a:lnTo>
                    <a:lnTo>
                      <a:pt x="1934" y="1787"/>
                    </a:lnTo>
                    <a:lnTo>
                      <a:pt x="1946" y="1802"/>
                    </a:lnTo>
                    <a:lnTo>
                      <a:pt x="1956" y="1814"/>
                    </a:lnTo>
                    <a:lnTo>
                      <a:pt x="1959" y="1820"/>
                    </a:lnTo>
                    <a:lnTo>
                      <a:pt x="2046" y="1847"/>
                    </a:lnTo>
                    <a:lnTo>
                      <a:pt x="2276" y="1919"/>
                    </a:lnTo>
                    <a:lnTo>
                      <a:pt x="2262" y="1882"/>
                    </a:lnTo>
                    <a:lnTo>
                      <a:pt x="2256" y="1853"/>
                    </a:lnTo>
                    <a:lnTo>
                      <a:pt x="2252" y="1848"/>
                    </a:lnTo>
                    <a:lnTo>
                      <a:pt x="2230" y="1831"/>
                    </a:lnTo>
                    <a:lnTo>
                      <a:pt x="2218" y="1805"/>
                    </a:lnTo>
                    <a:lnTo>
                      <a:pt x="2218" y="1797"/>
                    </a:lnTo>
                    <a:lnTo>
                      <a:pt x="2220" y="1789"/>
                    </a:lnTo>
                    <a:lnTo>
                      <a:pt x="2229" y="1777"/>
                    </a:lnTo>
                    <a:lnTo>
                      <a:pt x="2239" y="1765"/>
                    </a:lnTo>
                    <a:lnTo>
                      <a:pt x="2247" y="1791"/>
                    </a:lnTo>
                    <a:lnTo>
                      <a:pt x="2245" y="1801"/>
                    </a:lnTo>
                    <a:lnTo>
                      <a:pt x="2246" y="1805"/>
                    </a:lnTo>
                    <a:lnTo>
                      <a:pt x="2251" y="1811"/>
                    </a:lnTo>
                    <a:lnTo>
                      <a:pt x="2265" y="1818"/>
                    </a:lnTo>
                    <a:lnTo>
                      <a:pt x="2272" y="1822"/>
                    </a:lnTo>
                    <a:lnTo>
                      <a:pt x="2280" y="1832"/>
                    </a:lnTo>
                    <a:lnTo>
                      <a:pt x="2287" y="1847"/>
                    </a:lnTo>
                    <a:lnTo>
                      <a:pt x="2294" y="1866"/>
                    </a:lnTo>
                    <a:lnTo>
                      <a:pt x="2303" y="1906"/>
                    </a:lnTo>
                    <a:lnTo>
                      <a:pt x="2304" y="1916"/>
                    </a:lnTo>
                    <a:lnTo>
                      <a:pt x="2304" y="1938"/>
                    </a:lnTo>
                    <a:lnTo>
                      <a:pt x="2306" y="1959"/>
                    </a:lnTo>
                    <a:lnTo>
                      <a:pt x="2301" y="1981"/>
                    </a:lnTo>
                    <a:lnTo>
                      <a:pt x="2302" y="1990"/>
                    </a:lnTo>
                    <a:lnTo>
                      <a:pt x="2301" y="1999"/>
                    </a:lnTo>
                    <a:lnTo>
                      <a:pt x="2298" y="2010"/>
                    </a:lnTo>
                    <a:lnTo>
                      <a:pt x="2306" y="2003"/>
                    </a:lnTo>
                    <a:lnTo>
                      <a:pt x="2319" y="1997"/>
                    </a:lnTo>
                    <a:lnTo>
                      <a:pt x="2332" y="1993"/>
                    </a:lnTo>
                    <a:lnTo>
                      <a:pt x="2327" y="1985"/>
                    </a:lnTo>
                    <a:lnTo>
                      <a:pt x="2329" y="1974"/>
                    </a:lnTo>
                    <a:lnTo>
                      <a:pt x="2338" y="1970"/>
                    </a:lnTo>
                    <a:lnTo>
                      <a:pt x="2338" y="1963"/>
                    </a:lnTo>
                    <a:lnTo>
                      <a:pt x="2341" y="1954"/>
                    </a:lnTo>
                    <a:lnTo>
                      <a:pt x="2360" y="1924"/>
                    </a:lnTo>
                    <a:lnTo>
                      <a:pt x="2366" y="1921"/>
                    </a:lnTo>
                    <a:lnTo>
                      <a:pt x="2370" y="1920"/>
                    </a:lnTo>
                    <a:lnTo>
                      <a:pt x="2374" y="1910"/>
                    </a:lnTo>
                    <a:lnTo>
                      <a:pt x="2365" y="1906"/>
                    </a:lnTo>
                    <a:lnTo>
                      <a:pt x="2370" y="1899"/>
                    </a:lnTo>
                    <a:lnTo>
                      <a:pt x="2364" y="1893"/>
                    </a:lnTo>
                    <a:lnTo>
                      <a:pt x="2331" y="1862"/>
                    </a:lnTo>
                    <a:lnTo>
                      <a:pt x="2372" y="1819"/>
                    </a:lnTo>
                    <a:lnTo>
                      <a:pt x="2406" y="1786"/>
                    </a:lnTo>
                    <a:lnTo>
                      <a:pt x="2390" y="1770"/>
                    </a:lnTo>
                    <a:lnTo>
                      <a:pt x="2378" y="1757"/>
                    </a:lnTo>
                    <a:lnTo>
                      <a:pt x="2315" y="1393"/>
                    </a:lnTo>
                    <a:lnTo>
                      <a:pt x="2314" y="1393"/>
                    </a:lnTo>
                    <a:lnTo>
                      <a:pt x="2301" y="1383"/>
                    </a:lnTo>
                    <a:lnTo>
                      <a:pt x="2302" y="1351"/>
                    </a:lnTo>
                    <a:lnTo>
                      <a:pt x="2312" y="1044"/>
                    </a:lnTo>
                    <a:lnTo>
                      <a:pt x="2315" y="1039"/>
                    </a:lnTo>
                    <a:lnTo>
                      <a:pt x="2299" y="1015"/>
                    </a:lnTo>
                    <a:lnTo>
                      <a:pt x="2299" y="995"/>
                    </a:lnTo>
                    <a:lnTo>
                      <a:pt x="2294" y="970"/>
                    </a:lnTo>
                    <a:lnTo>
                      <a:pt x="2226" y="665"/>
                    </a:lnTo>
                    <a:lnTo>
                      <a:pt x="2221" y="662"/>
                    </a:lnTo>
                    <a:lnTo>
                      <a:pt x="2220" y="662"/>
                    </a:lnTo>
                    <a:lnTo>
                      <a:pt x="2218" y="661"/>
                    </a:lnTo>
                    <a:lnTo>
                      <a:pt x="2212" y="655"/>
                    </a:lnTo>
                    <a:lnTo>
                      <a:pt x="2201" y="639"/>
                    </a:lnTo>
                    <a:lnTo>
                      <a:pt x="2192" y="642"/>
                    </a:lnTo>
                    <a:lnTo>
                      <a:pt x="2192" y="644"/>
                    </a:lnTo>
                    <a:lnTo>
                      <a:pt x="2192" y="651"/>
                    </a:lnTo>
                    <a:lnTo>
                      <a:pt x="2189" y="662"/>
                    </a:lnTo>
                    <a:lnTo>
                      <a:pt x="2183" y="670"/>
                    </a:lnTo>
                    <a:lnTo>
                      <a:pt x="2177" y="674"/>
                    </a:lnTo>
                    <a:lnTo>
                      <a:pt x="2170" y="674"/>
                    </a:lnTo>
                    <a:lnTo>
                      <a:pt x="2167" y="672"/>
                    </a:lnTo>
                    <a:lnTo>
                      <a:pt x="2162" y="666"/>
                    </a:lnTo>
                    <a:lnTo>
                      <a:pt x="2158" y="661"/>
                    </a:lnTo>
                    <a:lnTo>
                      <a:pt x="2155" y="654"/>
                    </a:lnTo>
                    <a:lnTo>
                      <a:pt x="2151" y="636"/>
                    </a:lnTo>
                    <a:lnTo>
                      <a:pt x="2151" y="630"/>
                    </a:lnTo>
                    <a:lnTo>
                      <a:pt x="2158" y="583"/>
                    </a:lnTo>
                    <a:lnTo>
                      <a:pt x="2153" y="564"/>
                    </a:lnTo>
                    <a:lnTo>
                      <a:pt x="2151" y="561"/>
                    </a:lnTo>
                    <a:lnTo>
                      <a:pt x="2140" y="554"/>
                    </a:lnTo>
                    <a:lnTo>
                      <a:pt x="2136" y="545"/>
                    </a:lnTo>
                    <a:lnTo>
                      <a:pt x="2135" y="540"/>
                    </a:lnTo>
                    <a:lnTo>
                      <a:pt x="2137" y="529"/>
                    </a:lnTo>
                    <a:lnTo>
                      <a:pt x="2136" y="526"/>
                    </a:lnTo>
                    <a:lnTo>
                      <a:pt x="2135" y="522"/>
                    </a:lnTo>
                    <a:lnTo>
                      <a:pt x="2127" y="513"/>
                    </a:lnTo>
                    <a:lnTo>
                      <a:pt x="2121" y="505"/>
                    </a:lnTo>
                    <a:lnTo>
                      <a:pt x="2116" y="495"/>
                    </a:lnTo>
                    <a:lnTo>
                      <a:pt x="2110" y="473"/>
                    </a:lnTo>
                    <a:lnTo>
                      <a:pt x="2107" y="490"/>
                    </a:lnTo>
                    <a:lnTo>
                      <a:pt x="2090" y="441"/>
                    </a:lnTo>
                    <a:lnTo>
                      <a:pt x="2091" y="392"/>
                    </a:lnTo>
                    <a:lnTo>
                      <a:pt x="2082" y="373"/>
                    </a:lnTo>
                    <a:lnTo>
                      <a:pt x="2094" y="362"/>
                    </a:lnTo>
                    <a:lnTo>
                      <a:pt x="2108" y="335"/>
                    </a:lnTo>
                    <a:lnTo>
                      <a:pt x="2102" y="327"/>
                    </a:lnTo>
                    <a:lnTo>
                      <a:pt x="2081" y="280"/>
                    </a:lnTo>
                    <a:lnTo>
                      <a:pt x="2072" y="284"/>
                    </a:lnTo>
                    <a:lnTo>
                      <a:pt x="2068" y="276"/>
                    </a:lnTo>
                    <a:lnTo>
                      <a:pt x="2066" y="270"/>
                    </a:lnTo>
                    <a:lnTo>
                      <a:pt x="2065" y="261"/>
                    </a:lnTo>
                    <a:lnTo>
                      <a:pt x="2066" y="253"/>
                    </a:lnTo>
                    <a:lnTo>
                      <a:pt x="2066" y="250"/>
                    </a:lnTo>
                    <a:lnTo>
                      <a:pt x="2064" y="246"/>
                    </a:lnTo>
                    <a:lnTo>
                      <a:pt x="2052" y="233"/>
                    </a:lnTo>
                    <a:lnTo>
                      <a:pt x="2059" y="223"/>
                    </a:lnTo>
                    <a:lnTo>
                      <a:pt x="2059" y="219"/>
                    </a:lnTo>
                    <a:lnTo>
                      <a:pt x="2059" y="219"/>
                    </a:lnTo>
                    <a:lnTo>
                      <a:pt x="2052" y="218"/>
                    </a:lnTo>
                    <a:lnTo>
                      <a:pt x="2045" y="211"/>
                    </a:lnTo>
                    <a:lnTo>
                      <a:pt x="2040" y="203"/>
                    </a:lnTo>
                    <a:lnTo>
                      <a:pt x="2036" y="192"/>
                    </a:lnTo>
                    <a:lnTo>
                      <a:pt x="2032" y="193"/>
                    </a:lnTo>
                    <a:lnTo>
                      <a:pt x="2032" y="179"/>
                    </a:lnTo>
                    <a:lnTo>
                      <a:pt x="2027" y="173"/>
                    </a:lnTo>
                    <a:lnTo>
                      <a:pt x="2023" y="168"/>
                    </a:lnTo>
                    <a:lnTo>
                      <a:pt x="2029" y="159"/>
                    </a:lnTo>
                    <a:lnTo>
                      <a:pt x="2029" y="156"/>
                    </a:lnTo>
                    <a:lnTo>
                      <a:pt x="2024" y="143"/>
                    </a:lnTo>
                    <a:lnTo>
                      <a:pt x="2024" y="131"/>
                    </a:lnTo>
                    <a:lnTo>
                      <a:pt x="2030" y="122"/>
                    </a:lnTo>
                    <a:lnTo>
                      <a:pt x="2028" y="120"/>
                    </a:lnTo>
                    <a:lnTo>
                      <a:pt x="2027" y="116"/>
                    </a:lnTo>
                    <a:lnTo>
                      <a:pt x="2027" y="109"/>
                    </a:lnTo>
                    <a:lnTo>
                      <a:pt x="2030" y="99"/>
                    </a:lnTo>
                    <a:lnTo>
                      <a:pt x="2036" y="96"/>
                    </a:lnTo>
                    <a:lnTo>
                      <a:pt x="2037" y="91"/>
                    </a:lnTo>
                    <a:lnTo>
                      <a:pt x="2037" y="90"/>
                    </a:lnTo>
                    <a:lnTo>
                      <a:pt x="2034" y="87"/>
                    </a:lnTo>
                    <a:lnTo>
                      <a:pt x="2027" y="84"/>
                    </a:lnTo>
                    <a:lnTo>
                      <a:pt x="2022" y="74"/>
                    </a:lnTo>
                    <a:lnTo>
                      <a:pt x="2021" y="66"/>
                    </a:lnTo>
                    <a:lnTo>
                      <a:pt x="2020" y="56"/>
                    </a:lnTo>
                    <a:lnTo>
                      <a:pt x="2021" y="42"/>
                    </a:lnTo>
                    <a:lnTo>
                      <a:pt x="2016" y="14"/>
                    </a:lnTo>
                    <a:lnTo>
                      <a:pt x="2022" y="9"/>
                    </a:lnTo>
                    <a:lnTo>
                      <a:pt x="2021" y="3"/>
                    </a:lnTo>
                    <a:lnTo>
                      <a:pt x="2019" y="0"/>
                    </a:lnTo>
                    <a:lnTo>
                      <a:pt x="1539" y="117"/>
                    </a:lnTo>
                    <a:lnTo>
                      <a:pt x="1488" y="123"/>
                    </a:lnTo>
                    <a:lnTo>
                      <a:pt x="1483" y="126"/>
                    </a:lnTo>
                    <a:lnTo>
                      <a:pt x="1474" y="136"/>
                    </a:lnTo>
                    <a:lnTo>
                      <a:pt x="1449" y="153"/>
                    </a:lnTo>
                    <a:lnTo>
                      <a:pt x="1437" y="167"/>
                    </a:lnTo>
                    <a:lnTo>
                      <a:pt x="1430" y="173"/>
                    </a:lnTo>
                    <a:lnTo>
                      <a:pt x="1413" y="182"/>
                    </a:lnTo>
                    <a:lnTo>
                      <a:pt x="1370" y="221"/>
                    </a:lnTo>
                    <a:lnTo>
                      <a:pt x="1248" y="387"/>
                    </a:lnTo>
                    <a:lnTo>
                      <a:pt x="1235" y="416"/>
                    </a:lnTo>
                    <a:lnTo>
                      <a:pt x="1228" y="428"/>
                    </a:lnTo>
                    <a:lnTo>
                      <a:pt x="1231" y="432"/>
                    </a:lnTo>
                    <a:lnTo>
                      <a:pt x="1235" y="440"/>
                    </a:lnTo>
                    <a:lnTo>
                      <a:pt x="1239" y="452"/>
                    </a:lnTo>
                    <a:lnTo>
                      <a:pt x="1234" y="465"/>
                    </a:lnTo>
                    <a:lnTo>
                      <a:pt x="1217" y="482"/>
                    </a:lnTo>
                    <a:lnTo>
                      <a:pt x="1217" y="488"/>
                    </a:lnTo>
                    <a:lnTo>
                      <a:pt x="1215" y="493"/>
                    </a:lnTo>
                    <a:lnTo>
                      <a:pt x="1211" y="497"/>
                    </a:lnTo>
                    <a:lnTo>
                      <a:pt x="1196" y="508"/>
                    </a:lnTo>
                    <a:lnTo>
                      <a:pt x="1193" y="514"/>
                    </a:lnTo>
                    <a:lnTo>
                      <a:pt x="1153" y="566"/>
                    </a:lnTo>
                    <a:lnTo>
                      <a:pt x="1111" y="596"/>
                    </a:lnTo>
                    <a:lnTo>
                      <a:pt x="1061" y="650"/>
                    </a:lnTo>
                    <a:lnTo>
                      <a:pt x="1060" y="653"/>
                    </a:lnTo>
                    <a:lnTo>
                      <a:pt x="1063" y="658"/>
                    </a:lnTo>
                    <a:lnTo>
                      <a:pt x="1072" y="659"/>
                    </a:lnTo>
                    <a:lnTo>
                      <a:pt x="1083" y="668"/>
                    </a:lnTo>
                    <a:lnTo>
                      <a:pt x="1112" y="646"/>
                    </a:lnTo>
                    <a:lnTo>
                      <a:pt x="1118" y="653"/>
                    </a:lnTo>
                    <a:lnTo>
                      <a:pt x="1130" y="648"/>
                    </a:lnTo>
                    <a:lnTo>
                      <a:pt x="1141" y="655"/>
                    </a:lnTo>
                    <a:lnTo>
                      <a:pt x="1153" y="651"/>
                    </a:lnTo>
                    <a:lnTo>
                      <a:pt x="1150" y="670"/>
                    </a:lnTo>
                    <a:lnTo>
                      <a:pt x="1147" y="679"/>
                    </a:lnTo>
                    <a:lnTo>
                      <a:pt x="1141" y="689"/>
                    </a:lnTo>
                    <a:lnTo>
                      <a:pt x="1135" y="693"/>
                    </a:lnTo>
                    <a:lnTo>
                      <a:pt x="1142" y="692"/>
                    </a:lnTo>
                    <a:lnTo>
                      <a:pt x="1146" y="690"/>
                    </a:lnTo>
                    <a:lnTo>
                      <a:pt x="1155" y="678"/>
                    </a:lnTo>
                    <a:lnTo>
                      <a:pt x="1162" y="674"/>
                    </a:lnTo>
                    <a:lnTo>
                      <a:pt x="1174" y="674"/>
                    </a:lnTo>
                    <a:lnTo>
                      <a:pt x="1182" y="682"/>
                    </a:lnTo>
                    <a:lnTo>
                      <a:pt x="1183" y="692"/>
                    </a:lnTo>
                    <a:lnTo>
                      <a:pt x="1177" y="703"/>
                    </a:lnTo>
                    <a:lnTo>
                      <a:pt x="1170" y="709"/>
                    </a:lnTo>
                    <a:lnTo>
                      <a:pt x="1161" y="712"/>
                    </a:lnTo>
                    <a:lnTo>
                      <a:pt x="1159" y="714"/>
                    </a:lnTo>
                    <a:lnTo>
                      <a:pt x="1159" y="719"/>
                    </a:lnTo>
                    <a:lnTo>
                      <a:pt x="1159" y="733"/>
                    </a:lnTo>
                    <a:lnTo>
                      <a:pt x="1155" y="743"/>
                    </a:lnTo>
                    <a:lnTo>
                      <a:pt x="1142" y="760"/>
                    </a:lnTo>
                    <a:lnTo>
                      <a:pt x="1137" y="774"/>
                    </a:lnTo>
                    <a:lnTo>
                      <a:pt x="1112" y="764"/>
                    </a:lnTo>
                    <a:lnTo>
                      <a:pt x="1110" y="767"/>
                    </a:lnTo>
                    <a:lnTo>
                      <a:pt x="1114" y="768"/>
                    </a:lnTo>
                    <a:lnTo>
                      <a:pt x="1133" y="781"/>
                    </a:lnTo>
                    <a:lnTo>
                      <a:pt x="1136" y="787"/>
                    </a:lnTo>
                    <a:lnTo>
                      <a:pt x="1137" y="790"/>
                    </a:lnTo>
                    <a:lnTo>
                      <a:pt x="1143" y="798"/>
                    </a:lnTo>
                    <a:lnTo>
                      <a:pt x="1155" y="819"/>
                    </a:lnTo>
                    <a:lnTo>
                      <a:pt x="1154" y="831"/>
                    </a:lnTo>
                    <a:lnTo>
                      <a:pt x="1157" y="844"/>
                    </a:lnTo>
                    <a:lnTo>
                      <a:pt x="1163" y="840"/>
                    </a:lnTo>
                    <a:lnTo>
                      <a:pt x="1180" y="845"/>
                    </a:lnTo>
                    <a:lnTo>
                      <a:pt x="1166" y="876"/>
                    </a:lnTo>
                    <a:lnTo>
                      <a:pt x="1167" y="880"/>
                    </a:lnTo>
                    <a:lnTo>
                      <a:pt x="1182" y="887"/>
                    </a:lnTo>
                    <a:lnTo>
                      <a:pt x="1171" y="903"/>
                    </a:lnTo>
                    <a:lnTo>
                      <a:pt x="1159" y="924"/>
                    </a:lnTo>
                    <a:lnTo>
                      <a:pt x="1150" y="930"/>
                    </a:lnTo>
                    <a:lnTo>
                      <a:pt x="1124" y="941"/>
                    </a:lnTo>
                    <a:lnTo>
                      <a:pt x="1115" y="941"/>
                    </a:lnTo>
                    <a:lnTo>
                      <a:pt x="1099" y="939"/>
                    </a:lnTo>
                    <a:lnTo>
                      <a:pt x="1097" y="940"/>
                    </a:lnTo>
                    <a:lnTo>
                      <a:pt x="1084" y="960"/>
                    </a:lnTo>
                    <a:lnTo>
                      <a:pt x="1077" y="968"/>
                    </a:lnTo>
                    <a:lnTo>
                      <a:pt x="1042" y="995"/>
                    </a:lnTo>
                    <a:lnTo>
                      <a:pt x="1031" y="1006"/>
                    </a:lnTo>
                    <a:lnTo>
                      <a:pt x="1023" y="1019"/>
                    </a:lnTo>
                    <a:lnTo>
                      <a:pt x="1011" y="1059"/>
                    </a:lnTo>
                    <a:lnTo>
                      <a:pt x="997" y="1054"/>
                    </a:lnTo>
                    <a:lnTo>
                      <a:pt x="992" y="1059"/>
                    </a:lnTo>
                    <a:lnTo>
                      <a:pt x="971" y="1075"/>
                    </a:lnTo>
                    <a:lnTo>
                      <a:pt x="936" y="1091"/>
                    </a:lnTo>
                    <a:lnTo>
                      <a:pt x="938" y="1099"/>
                    </a:lnTo>
                    <a:lnTo>
                      <a:pt x="937" y="1102"/>
                    </a:lnTo>
                    <a:lnTo>
                      <a:pt x="937" y="1102"/>
                    </a:lnTo>
                    <a:lnTo>
                      <a:pt x="936" y="1109"/>
                    </a:lnTo>
                    <a:lnTo>
                      <a:pt x="929" y="1114"/>
                    </a:lnTo>
                    <a:lnTo>
                      <a:pt x="923" y="1116"/>
                    </a:lnTo>
                    <a:lnTo>
                      <a:pt x="915" y="1114"/>
                    </a:lnTo>
                    <a:lnTo>
                      <a:pt x="911" y="1113"/>
                    </a:lnTo>
                    <a:lnTo>
                      <a:pt x="903" y="1105"/>
                    </a:lnTo>
                    <a:lnTo>
                      <a:pt x="903" y="1105"/>
                    </a:lnTo>
                    <a:lnTo>
                      <a:pt x="774" y="1126"/>
                    </a:lnTo>
                    <a:lnTo>
                      <a:pt x="760" y="1132"/>
                    </a:lnTo>
                    <a:lnTo>
                      <a:pt x="716" y="1158"/>
                    </a:lnTo>
                    <a:lnTo>
                      <a:pt x="698" y="1162"/>
                    </a:lnTo>
                    <a:lnTo>
                      <a:pt x="678" y="1157"/>
                    </a:lnTo>
                    <a:lnTo>
                      <a:pt x="647" y="1140"/>
                    </a:lnTo>
                    <a:lnTo>
                      <a:pt x="634" y="1140"/>
                    </a:lnTo>
                    <a:lnTo>
                      <a:pt x="632" y="1134"/>
                    </a:lnTo>
                    <a:lnTo>
                      <a:pt x="627" y="1132"/>
                    </a:lnTo>
                    <a:lnTo>
                      <a:pt x="496" y="1135"/>
                    </a:lnTo>
                    <a:lnTo>
                      <a:pt x="453" y="1151"/>
                    </a:lnTo>
                    <a:lnTo>
                      <a:pt x="397" y="1154"/>
                    </a:lnTo>
                    <a:lnTo>
                      <a:pt x="289" y="1192"/>
                    </a:lnTo>
                    <a:lnTo>
                      <a:pt x="267" y="1208"/>
                    </a:lnTo>
                    <a:lnTo>
                      <a:pt x="229" y="1222"/>
                    </a:lnTo>
                    <a:lnTo>
                      <a:pt x="187" y="1248"/>
                    </a:lnTo>
                    <a:lnTo>
                      <a:pt x="169" y="1255"/>
                    </a:lnTo>
                    <a:lnTo>
                      <a:pt x="170" y="1255"/>
                    </a:lnTo>
                    <a:lnTo>
                      <a:pt x="181" y="1305"/>
                    </a:lnTo>
                    <a:lnTo>
                      <a:pt x="181" y="1312"/>
                    </a:lnTo>
                    <a:lnTo>
                      <a:pt x="181" y="1318"/>
                    </a:lnTo>
                    <a:lnTo>
                      <a:pt x="178" y="1325"/>
                    </a:lnTo>
                    <a:lnTo>
                      <a:pt x="179" y="1327"/>
                    </a:lnTo>
                    <a:lnTo>
                      <a:pt x="190" y="1331"/>
                    </a:lnTo>
                    <a:lnTo>
                      <a:pt x="233" y="1328"/>
                    </a:lnTo>
                    <a:lnTo>
                      <a:pt x="250" y="1343"/>
                    </a:lnTo>
                    <a:lnTo>
                      <a:pt x="250" y="1360"/>
                    </a:lnTo>
                    <a:lnTo>
                      <a:pt x="240" y="1375"/>
                    </a:lnTo>
                    <a:lnTo>
                      <a:pt x="239" y="1382"/>
                    </a:lnTo>
                    <a:lnTo>
                      <a:pt x="239" y="1382"/>
                    </a:lnTo>
                    <a:lnTo>
                      <a:pt x="247" y="1387"/>
                    </a:lnTo>
                    <a:lnTo>
                      <a:pt x="251" y="1393"/>
                    </a:lnTo>
                    <a:lnTo>
                      <a:pt x="257" y="1412"/>
                    </a:lnTo>
                    <a:lnTo>
                      <a:pt x="274" y="1435"/>
                    </a:lnTo>
                    <a:lnTo>
                      <a:pt x="276" y="1440"/>
                    </a:lnTo>
                    <a:lnTo>
                      <a:pt x="278" y="1453"/>
                    </a:lnTo>
                    <a:lnTo>
                      <a:pt x="280" y="1466"/>
                    </a:lnTo>
                    <a:lnTo>
                      <a:pt x="276" y="1480"/>
                    </a:lnTo>
                    <a:lnTo>
                      <a:pt x="272" y="1487"/>
                    </a:lnTo>
                    <a:lnTo>
                      <a:pt x="265" y="1494"/>
                    </a:lnTo>
                    <a:lnTo>
                      <a:pt x="237" y="1513"/>
                    </a:lnTo>
                    <a:lnTo>
                      <a:pt x="227" y="1523"/>
                    </a:lnTo>
                    <a:lnTo>
                      <a:pt x="220" y="1534"/>
                    </a:lnTo>
                    <a:lnTo>
                      <a:pt x="216" y="1552"/>
                    </a:lnTo>
                    <a:lnTo>
                      <a:pt x="209" y="1566"/>
                    </a:lnTo>
                    <a:lnTo>
                      <a:pt x="203" y="1571"/>
                    </a:lnTo>
                    <a:lnTo>
                      <a:pt x="196" y="1592"/>
                    </a:lnTo>
                    <a:lnTo>
                      <a:pt x="192" y="1598"/>
                    </a:lnTo>
                    <a:lnTo>
                      <a:pt x="188" y="1601"/>
                    </a:lnTo>
                    <a:lnTo>
                      <a:pt x="166" y="1613"/>
                    </a:lnTo>
                    <a:lnTo>
                      <a:pt x="160" y="1624"/>
                    </a:lnTo>
                    <a:lnTo>
                      <a:pt x="143" y="1640"/>
                    </a:lnTo>
                    <a:lnTo>
                      <a:pt x="123" y="1653"/>
                    </a:lnTo>
                    <a:lnTo>
                      <a:pt x="115" y="1668"/>
                    </a:lnTo>
                    <a:lnTo>
                      <a:pt x="106" y="1674"/>
                    </a:lnTo>
                    <a:lnTo>
                      <a:pt x="92" y="1701"/>
                    </a:lnTo>
                    <a:lnTo>
                      <a:pt x="74" y="1715"/>
                    </a:lnTo>
                    <a:lnTo>
                      <a:pt x="70" y="1722"/>
                    </a:lnTo>
                    <a:lnTo>
                      <a:pt x="62" y="1731"/>
                    </a:lnTo>
                    <a:lnTo>
                      <a:pt x="40" y="1744"/>
                    </a:lnTo>
                    <a:lnTo>
                      <a:pt x="17" y="1770"/>
                    </a:lnTo>
                    <a:lnTo>
                      <a:pt x="7" y="1777"/>
                    </a:lnTo>
                    <a:lnTo>
                      <a:pt x="0" y="1785"/>
                    </a:lnTo>
                    <a:lnTo>
                      <a:pt x="22" y="1901"/>
                    </a:lnTo>
                    <a:lnTo>
                      <a:pt x="932" y="1722"/>
                    </a:lnTo>
                  </a:path>
                </a:pathLst>
              </a:custGeom>
              <a:solidFill>
                <a:srgbClr val="B1DDF6"/>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49" name="Freeform 205">
                <a:extLst>
                  <a:ext uri="{FF2B5EF4-FFF2-40B4-BE49-F238E27FC236}">
                    <a16:creationId xmlns:a16="http://schemas.microsoft.com/office/drawing/2014/main" id="{DC94BDFD-8463-05CD-FAEB-1C2805831EAF}"/>
                  </a:ext>
                </a:extLst>
              </p:cNvPr>
              <p:cNvSpPr>
                <a:spLocks noChangeArrowheads="1"/>
              </p:cNvSpPr>
              <p:nvPr/>
            </p:nvSpPr>
            <p:spPr bwMode="auto">
              <a:xfrm>
                <a:off x="7674164" y="2827243"/>
                <a:ext cx="792547" cy="350050"/>
              </a:xfrm>
              <a:custGeom>
                <a:avLst/>
                <a:gdLst>
                  <a:gd name="T0" fmla="*/ 3170 w 3363"/>
                  <a:gd name="T1" fmla="*/ 858 h 1486"/>
                  <a:gd name="T2" fmla="*/ 3198 w 3363"/>
                  <a:gd name="T3" fmla="*/ 790 h 1486"/>
                  <a:gd name="T4" fmla="*/ 3128 w 3363"/>
                  <a:gd name="T5" fmla="*/ 791 h 1486"/>
                  <a:gd name="T6" fmla="*/ 3071 w 3363"/>
                  <a:gd name="T7" fmla="*/ 828 h 1486"/>
                  <a:gd name="T8" fmla="*/ 2939 w 3363"/>
                  <a:gd name="T9" fmla="*/ 817 h 1486"/>
                  <a:gd name="T10" fmla="*/ 3003 w 3363"/>
                  <a:gd name="T11" fmla="*/ 805 h 1486"/>
                  <a:gd name="T12" fmla="*/ 3091 w 3363"/>
                  <a:gd name="T13" fmla="*/ 722 h 1486"/>
                  <a:gd name="T14" fmla="*/ 3075 w 3363"/>
                  <a:gd name="T15" fmla="*/ 662 h 1486"/>
                  <a:gd name="T16" fmla="*/ 2966 w 3363"/>
                  <a:gd name="T17" fmla="*/ 623 h 1486"/>
                  <a:gd name="T18" fmla="*/ 2855 w 3363"/>
                  <a:gd name="T19" fmla="*/ 573 h 1486"/>
                  <a:gd name="T20" fmla="*/ 3008 w 3363"/>
                  <a:gd name="T21" fmla="*/ 581 h 1486"/>
                  <a:gd name="T22" fmla="*/ 3044 w 3363"/>
                  <a:gd name="T23" fmla="*/ 514 h 1486"/>
                  <a:gd name="T24" fmla="*/ 3077 w 3363"/>
                  <a:gd name="T25" fmla="*/ 562 h 1486"/>
                  <a:gd name="T26" fmla="*/ 3146 w 3363"/>
                  <a:gd name="T27" fmla="*/ 558 h 1486"/>
                  <a:gd name="T28" fmla="*/ 3239 w 3363"/>
                  <a:gd name="T29" fmla="*/ 566 h 1486"/>
                  <a:gd name="T30" fmla="*/ 3280 w 3363"/>
                  <a:gd name="T31" fmla="*/ 486 h 1486"/>
                  <a:gd name="T32" fmla="*/ 3360 w 3363"/>
                  <a:gd name="T33" fmla="*/ 416 h 1486"/>
                  <a:gd name="T34" fmla="*/ 3347 w 3363"/>
                  <a:gd name="T35" fmla="*/ 335 h 1486"/>
                  <a:gd name="T36" fmla="*/ 3295 w 3363"/>
                  <a:gd name="T37" fmla="*/ 309 h 1486"/>
                  <a:gd name="T38" fmla="*/ 3225 w 3363"/>
                  <a:gd name="T39" fmla="*/ 432 h 1486"/>
                  <a:gd name="T40" fmla="*/ 3218 w 3363"/>
                  <a:gd name="T41" fmla="*/ 380 h 1486"/>
                  <a:gd name="T42" fmla="*/ 3211 w 3363"/>
                  <a:gd name="T43" fmla="*/ 314 h 1486"/>
                  <a:gd name="T44" fmla="*/ 3152 w 3363"/>
                  <a:gd name="T45" fmla="*/ 318 h 1486"/>
                  <a:gd name="T46" fmla="*/ 3031 w 3363"/>
                  <a:gd name="T47" fmla="*/ 327 h 1486"/>
                  <a:gd name="T48" fmla="*/ 2920 w 3363"/>
                  <a:gd name="T49" fmla="*/ 276 h 1486"/>
                  <a:gd name="T50" fmla="*/ 2919 w 3363"/>
                  <a:gd name="T51" fmla="*/ 153 h 1486"/>
                  <a:gd name="T52" fmla="*/ 2964 w 3363"/>
                  <a:gd name="T53" fmla="*/ 283 h 1486"/>
                  <a:gd name="T54" fmla="*/ 3055 w 3363"/>
                  <a:gd name="T55" fmla="*/ 242 h 1486"/>
                  <a:gd name="T56" fmla="*/ 3079 w 3363"/>
                  <a:gd name="T57" fmla="*/ 208 h 1486"/>
                  <a:gd name="T58" fmla="*/ 3126 w 3363"/>
                  <a:gd name="T59" fmla="*/ 183 h 1486"/>
                  <a:gd name="T60" fmla="*/ 3127 w 3363"/>
                  <a:gd name="T61" fmla="*/ 144 h 1486"/>
                  <a:gd name="T62" fmla="*/ 3130 w 3363"/>
                  <a:gd name="T63" fmla="*/ 118 h 1486"/>
                  <a:gd name="T64" fmla="*/ 3209 w 3363"/>
                  <a:gd name="T65" fmla="*/ 152 h 1486"/>
                  <a:gd name="T66" fmla="*/ 3230 w 3363"/>
                  <a:gd name="T67" fmla="*/ 116 h 1486"/>
                  <a:gd name="T68" fmla="*/ 3190 w 3363"/>
                  <a:gd name="T69" fmla="*/ 62 h 1486"/>
                  <a:gd name="T70" fmla="*/ 947 w 3363"/>
                  <a:gd name="T71" fmla="*/ 404 h 1486"/>
                  <a:gd name="T72" fmla="*/ 944 w 3363"/>
                  <a:gd name="T73" fmla="*/ 530 h 1486"/>
                  <a:gd name="T74" fmla="*/ 818 w 3363"/>
                  <a:gd name="T75" fmla="*/ 671 h 1486"/>
                  <a:gd name="T76" fmla="*/ 705 w 3363"/>
                  <a:gd name="T77" fmla="*/ 684 h 1486"/>
                  <a:gd name="T78" fmla="*/ 612 w 3363"/>
                  <a:gd name="T79" fmla="*/ 763 h 1486"/>
                  <a:gd name="T80" fmla="*/ 549 w 3363"/>
                  <a:gd name="T81" fmla="*/ 784 h 1486"/>
                  <a:gd name="T82" fmla="*/ 509 w 3363"/>
                  <a:gd name="T83" fmla="*/ 822 h 1486"/>
                  <a:gd name="T84" fmla="*/ 445 w 3363"/>
                  <a:gd name="T85" fmla="*/ 888 h 1486"/>
                  <a:gd name="T86" fmla="*/ 333 w 3363"/>
                  <a:gd name="T87" fmla="*/ 983 h 1486"/>
                  <a:gd name="T88" fmla="*/ 224 w 3363"/>
                  <a:gd name="T89" fmla="*/ 1032 h 1486"/>
                  <a:gd name="T90" fmla="*/ 102 w 3363"/>
                  <a:gd name="T91" fmla="*/ 1131 h 1486"/>
                  <a:gd name="T92" fmla="*/ 60 w 3363"/>
                  <a:gd name="T93" fmla="*/ 1212 h 1486"/>
                  <a:gd name="T94" fmla="*/ 489 w 3363"/>
                  <a:gd name="T95" fmla="*/ 1261 h 1486"/>
                  <a:gd name="T96" fmla="*/ 714 w 3363"/>
                  <a:gd name="T97" fmla="*/ 1145 h 1486"/>
                  <a:gd name="T98" fmla="*/ 1306 w 3363"/>
                  <a:gd name="T99" fmla="*/ 1055 h 1486"/>
                  <a:gd name="T100" fmla="*/ 1440 w 3363"/>
                  <a:gd name="T101" fmla="*/ 1192 h 1486"/>
                  <a:gd name="T102" fmla="*/ 2496 w 3363"/>
                  <a:gd name="T103" fmla="*/ 1436 h 1486"/>
                  <a:gd name="T104" fmla="*/ 2644 w 3363"/>
                  <a:gd name="T105" fmla="*/ 1409 h 1486"/>
                  <a:gd name="T106" fmla="*/ 2665 w 3363"/>
                  <a:gd name="T107" fmla="*/ 1330 h 1486"/>
                  <a:gd name="T108" fmla="*/ 2770 w 3363"/>
                  <a:gd name="T109" fmla="*/ 1121 h 1486"/>
                  <a:gd name="T110" fmla="*/ 2799 w 3363"/>
                  <a:gd name="T111" fmla="*/ 1035 h 1486"/>
                  <a:gd name="T112" fmla="*/ 2796 w 3363"/>
                  <a:gd name="T113" fmla="*/ 976 h 1486"/>
                  <a:gd name="T114" fmla="*/ 2841 w 3363"/>
                  <a:gd name="T115" fmla="*/ 1051 h 1486"/>
                  <a:gd name="T116" fmla="*/ 2909 w 3363"/>
                  <a:gd name="T117" fmla="*/ 981 h 1486"/>
                  <a:gd name="T118" fmla="*/ 3001 w 3363"/>
                  <a:gd name="T119" fmla="*/ 933 h 1486"/>
                  <a:gd name="T120" fmla="*/ 3125 w 3363"/>
                  <a:gd name="T121" fmla="*/ 881 h 1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363" h="1486">
                    <a:moveTo>
                      <a:pt x="3125" y="881"/>
                    </a:moveTo>
                    <a:lnTo>
                      <a:pt x="3141" y="890"/>
                    </a:lnTo>
                    <a:lnTo>
                      <a:pt x="3134" y="902"/>
                    </a:lnTo>
                    <a:lnTo>
                      <a:pt x="3135" y="902"/>
                    </a:lnTo>
                    <a:lnTo>
                      <a:pt x="3140" y="905"/>
                    </a:lnTo>
                    <a:lnTo>
                      <a:pt x="3146" y="906"/>
                    </a:lnTo>
                    <a:lnTo>
                      <a:pt x="3154" y="903"/>
                    </a:lnTo>
                    <a:lnTo>
                      <a:pt x="3150" y="893"/>
                    </a:lnTo>
                    <a:lnTo>
                      <a:pt x="3155" y="884"/>
                    </a:lnTo>
                    <a:lnTo>
                      <a:pt x="3161" y="877"/>
                    </a:lnTo>
                    <a:lnTo>
                      <a:pt x="3170" y="858"/>
                    </a:lnTo>
                    <a:lnTo>
                      <a:pt x="3178" y="845"/>
                    </a:lnTo>
                    <a:lnTo>
                      <a:pt x="3178" y="841"/>
                    </a:lnTo>
                    <a:lnTo>
                      <a:pt x="3176" y="833"/>
                    </a:lnTo>
                    <a:lnTo>
                      <a:pt x="3178" y="822"/>
                    </a:lnTo>
                    <a:lnTo>
                      <a:pt x="3192" y="820"/>
                    </a:lnTo>
                    <a:lnTo>
                      <a:pt x="3195" y="826"/>
                    </a:lnTo>
                    <a:lnTo>
                      <a:pt x="3202" y="820"/>
                    </a:lnTo>
                    <a:lnTo>
                      <a:pt x="3204" y="816"/>
                    </a:lnTo>
                    <a:lnTo>
                      <a:pt x="3200" y="812"/>
                    </a:lnTo>
                    <a:lnTo>
                      <a:pt x="3197" y="805"/>
                    </a:lnTo>
                    <a:lnTo>
                      <a:pt x="3198" y="790"/>
                    </a:lnTo>
                    <a:lnTo>
                      <a:pt x="3205" y="787"/>
                    </a:lnTo>
                    <a:lnTo>
                      <a:pt x="3200" y="789"/>
                    </a:lnTo>
                    <a:lnTo>
                      <a:pt x="3196" y="792"/>
                    </a:lnTo>
                    <a:lnTo>
                      <a:pt x="3193" y="804"/>
                    </a:lnTo>
                    <a:lnTo>
                      <a:pt x="3185" y="804"/>
                    </a:lnTo>
                    <a:lnTo>
                      <a:pt x="3170" y="812"/>
                    </a:lnTo>
                    <a:lnTo>
                      <a:pt x="3160" y="815"/>
                    </a:lnTo>
                    <a:lnTo>
                      <a:pt x="3149" y="811"/>
                    </a:lnTo>
                    <a:lnTo>
                      <a:pt x="3148" y="808"/>
                    </a:lnTo>
                    <a:lnTo>
                      <a:pt x="3132" y="793"/>
                    </a:lnTo>
                    <a:lnTo>
                      <a:pt x="3128" y="791"/>
                    </a:lnTo>
                    <a:lnTo>
                      <a:pt x="3119" y="793"/>
                    </a:lnTo>
                    <a:lnTo>
                      <a:pt x="3131" y="804"/>
                    </a:lnTo>
                    <a:lnTo>
                      <a:pt x="3141" y="827"/>
                    </a:lnTo>
                    <a:lnTo>
                      <a:pt x="3119" y="824"/>
                    </a:lnTo>
                    <a:lnTo>
                      <a:pt x="3096" y="815"/>
                    </a:lnTo>
                    <a:lnTo>
                      <a:pt x="3092" y="808"/>
                    </a:lnTo>
                    <a:lnTo>
                      <a:pt x="3089" y="806"/>
                    </a:lnTo>
                    <a:lnTo>
                      <a:pt x="3088" y="806"/>
                    </a:lnTo>
                    <a:lnTo>
                      <a:pt x="3085" y="807"/>
                    </a:lnTo>
                    <a:lnTo>
                      <a:pt x="3075" y="820"/>
                    </a:lnTo>
                    <a:lnTo>
                      <a:pt x="3071" y="828"/>
                    </a:lnTo>
                    <a:lnTo>
                      <a:pt x="3063" y="839"/>
                    </a:lnTo>
                    <a:lnTo>
                      <a:pt x="3055" y="845"/>
                    </a:lnTo>
                    <a:lnTo>
                      <a:pt x="3052" y="850"/>
                    </a:lnTo>
                    <a:lnTo>
                      <a:pt x="3044" y="855"/>
                    </a:lnTo>
                    <a:lnTo>
                      <a:pt x="3036" y="851"/>
                    </a:lnTo>
                    <a:lnTo>
                      <a:pt x="3031" y="847"/>
                    </a:lnTo>
                    <a:lnTo>
                      <a:pt x="3018" y="841"/>
                    </a:lnTo>
                    <a:lnTo>
                      <a:pt x="2999" y="839"/>
                    </a:lnTo>
                    <a:lnTo>
                      <a:pt x="2980" y="840"/>
                    </a:lnTo>
                    <a:lnTo>
                      <a:pt x="2959" y="835"/>
                    </a:lnTo>
                    <a:lnTo>
                      <a:pt x="2939" y="817"/>
                    </a:lnTo>
                    <a:lnTo>
                      <a:pt x="2924" y="798"/>
                    </a:lnTo>
                    <a:lnTo>
                      <a:pt x="2918" y="792"/>
                    </a:lnTo>
                    <a:lnTo>
                      <a:pt x="2908" y="790"/>
                    </a:lnTo>
                    <a:lnTo>
                      <a:pt x="2905" y="782"/>
                    </a:lnTo>
                    <a:lnTo>
                      <a:pt x="2866" y="740"/>
                    </a:lnTo>
                    <a:lnTo>
                      <a:pt x="2909" y="749"/>
                    </a:lnTo>
                    <a:lnTo>
                      <a:pt x="2933" y="773"/>
                    </a:lnTo>
                    <a:lnTo>
                      <a:pt x="2956" y="779"/>
                    </a:lnTo>
                    <a:lnTo>
                      <a:pt x="2978" y="795"/>
                    </a:lnTo>
                    <a:lnTo>
                      <a:pt x="2990" y="801"/>
                    </a:lnTo>
                    <a:lnTo>
                      <a:pt x="3003" y="805"/>
                    </a:lnTo>
                    <a:lnTo>
                      <a:pt x="3014" y="805"/>
                    </a:lnTo>
                    <a:lnTo>
                      <a:pt x="3029" y="801"/>
                    </a:lnTo>
                    <a:lnTo>
                      <a:pt x="3039" y="794"/>
                    </a:lnTo>
                    <a:lnTo>
                      <a:pt x="3044" y="782"/>
                    </a:lnTo>
                    <a:lnTo>
                      <a:pt x="3051" y="773"/>
                    </a:lnTo>
                    <a:lnTo>
                      <a:pt x="3067" y="759"/>
                    </a:lnTo>
                    <a:lnTo>
                      <a:pt x="3075" y="750"/>
                    </a:lnTo>
                    <a:lnTo>
                      <a:pt x="3071" y="740"/>
                    </a:lnTo>
                    <a:lnTo>
                      <a:pt x="3087" y="731"/>
                    </a:lnTo>
                    <a:lnTo>
                      <a:pt x="3091" y="723"/>
                    </a:lnTo>
                    <a:lnTo>
                      <a:pt x="3091" y="722"/>
                    </a:lnTo>
                    <a:lnTo>
                      <a:pt x="3088" y="724"/>
                    </a:lnTo>
                    <a:lnTo>
                      <a:pt x="3077" y="722"/>
                    </a:lnTo>
                    <a:lnTo>
                      <a:pt x="3071" y="719"/>
                    </a:lnTo>
                    <a:lnTo>
                      <a:pt x="3054" y="722"/>
                    </a:lnTo>
                    <a:lnTo>
                      <a:pt x="3036" y="719"/>
                    </a:lnTo>
                    <a:lnTo>
                      <a:pt x="3047" y="701"/>
                    </a:lnTo>
                    <a:lnTo>
                      <a:pt x="3052" y="696"/>
                    </a:lnTo>
                    <a:lnTo>
                      <a:pt x="3066" y="690"/>
                    </a:lnTo>
                    <a:lnTo>
                      <a:pt x="3076" y="679"/>
                    </a:lnTo>
                    <a:lnTo>
                      <a:pt x="3079" y="678"/>
                    </a:lnTo>
                    <a:lnTo>
                      <a:pt x="3075" y="662"/>
                    </a:lnTo>
                    <a:lnTo>
                      <a:pt x="3109" y="662"/>
                    </a:lnTo>
                    <a:lnTo>
                      <a:pt x="3109" y="660"/>
                    </a:lnTo>
                    <a:lnTo>
                      <a:pt x="3109" y="656"/>
                    </a:lnTo>
                    <a:lnTo>
                      <a:pt x="3111" y="648"/>
                    </a:lnTo>
                    <a:lnTo>
                      <a:pt x="3106" y="645"/>
                    </a:lnTo>
                    <a:lnTo>
                      <a:pt x="3100" y="638"/>
                    </a:lnTo>
                    <a:lnTo>
                      <a:pt x="3095" y="639"/>
                    </a:lnTo>
                    <a:lnTo>
                      <a:pt x="3055" y="634"/>
                    </a:lnTo>
                    <a:lnTo>
                      <a:pt x="3020" y="633"/>
                    </a:lnTo>
                    <a:lnTo>
                      <a:pt x="2993" y="624"/>
                    </a:lnTo>
                    <a:lnTo>
                      <a:pt x="2966" y="623"/>
                    </a:lnTo>
                    <a:lnTo>
                      <a:pt x="2959" y="621"/>
                    </a:lnTo>
                    <a:lnTo>
                      <a:pt x="2944" y="613"/>
                    </a:lnTo>
                    <a:lnTo>
                      <a:pt x="2928" y="608"/>
                    </a:lnTo>
                    <a:lnTo>
                      <a:pt x="2915" y="607"/>
                    </a:lnTo>
                    <a:lnTo>
                      <a:pt x="2899" y="622"/>
                    </a:lnTo>
                    <a:lnTo>
                      <a:pt x="2888" y="599"/>
                    </a:lnTo>
                    <a:lnTo>
                      <a:pt x="2886" y="597"/>
                    </a:lnTo>
                    <a:lnTo>
                      <a:pt x="2880" y="596"/>
                    </a:lnTo>
                    <a:lnTo>
                      <a:pt x="2871" y="593"/>
                    </a:lnTo>
                    <a:lnTo>
                      <a:pt x="2865" y="588"/>
                    </a:lnTo>
                    <a:lnTo>
                      <a:pt x="2855" y="573"/>
                    </a:lnTo>
                    <a:lnTo>
                      <a:pt x="2865" y="561"/>
                    </a:lnTo>
                    <a:lnTo>
                      <a:pt x="2883" y="571"/>
                    </a:lnTo>
                    <a:lnTo>
                      <a:pt x="2890" y="573"/>
                    </a:lnTo>
                    <a:lnTo>
                      <a:pt x="2910" y="574"/>
                    </a:lnTo>
                    <a:lnTo>
                      <a:pt x="2931" y="581"/>
                    </a:lnTo>
                    <a:lnTo>
                      <a:pt x="2941" y="582"/>
                    </a:lnTo>
                    <a:lnTo>
                      <a:pt x="2962" y="580"/>
                    </a:lnTo>
                    <a:lnTo>
                      <a:pt x="2974" y="584"/>
                    </a:lnTo>
                    <a:lnTo>
                      <a:pt x="2983" y="590"/>
                    </a:lnTo>
                    <a:lnTo>
                      <a:pt x="2989" y="591"/>
                    </a:lnTo>
                    <a:lnTo>
                      <a:pt x="3008" y="581"/>
                    </a:lnTo>
                    <a:lnTo>
                      <a:pt x="3017" y="582"/>
                    </a:lnTo>
                    <a:lnTo>
                      <a:pt x="3024" y="576"/>
                    </a:lnTo>
                    <a:lnTo>
                      <a:pt x="3035" y="571"/>
                    </a:lnTo>
                    <a:lnTo>
                      <a:pt x="3030" y="568"/>
                    </a:lnTo>
                    <a:lnTo>
                      <a:pt x="3033" y="559"/>
                    </a:lnTo>
                    <a:lnTo>
                      <a:pt x="3034" y="554"/>
                    </a:lnTo>
                    <a:lnTo>
                      <a:pt x="3031" y="550"/>
                    </a:lnTo>
                    <a:lnTo>
                      <a:pt x="3028" y="549"/>
                    </a:lnTo>
                    <a:lnTo>
                      <a:pt x="3005" y="548"/>
                    </a:lnTo>
                    <a:lnTo>
                      <a:pt x="3032" y="521"/>
                    </a:lnTo>
                    <a:lnTo>
                      <a:pt x="3044" y="514"/>
                    </a:lnTo>
                    <a:lnTo>
                      <a:pt x="3055" y="512"/>
                    </a:lnTo>
                    <a:lnTo>
                      <a:pt x="3076" y="513"/>
                    </a:lnTo>
                    <a:lnTo>
                      <a:pt x="3083" y="512"/>
                    </a:lnTo>
                    <a:lnTo>
                      <a:pt x="3105" y="502"/>
                    </a:lnTo>
                    <a:lnTo>
                      <a:pt x="3099" y="534"/>
                    </a:lnTo>
                    <a:lnTo>
                      <a:pt x="3088" y="542"/>
                    </a:lnTo>
                    <a:lnTo>
                      <a:pt x="3064" y="545"/>
                    </a:lnTo>
                    <a:lnTo>
                      <a:pt x="3065" y="545"/>
                    </a:lnTo>
                    <a:lnTo>
                      <a:pt x="3076" y="550"/>
                    </a:lnTo>
                    <a:lnTo>
                      <a:pt x="3078" y="560"/>
                    </a:lnTo>
                    <a:lnTo>
                      <a:pt x="3077" y="562"/>
                    </a:lnTo>
                    <a:lnTo>
                      <a:pt x="3099" y="566"/>
                    </a:lnTo>
                    <a:lnTo>
                      <a:pt x="3097" y="576"/>
                    </a:lnTo>
                    <a:lnTo>
                      <a:pt x="3104" y="571"/>
                    </a:lnTo>
                    <a:lnTo>
                      <a:pt x="3111" y="570"/>
                    </a:lnTo>
                    <a:lnTo>
                      <a:pt x="3113" y="563"/>
                    </a:lnTo>
                    <a:lnTo>
                      <a:pt x="3107" y="553"/>
                    </a:lnTo>
                    <a:lnTo>
                      <a:pt x="3116" y="540"/>
                    </a:lnTo>
                    <a:lnTo>
                      <a:pt x="3132" y="542"/>
                    </a:lnTo>
                    <a:lnTo>
                      <a:pt x="3140" y="556"/>
                    </a:lnTo>
                    <a:lnTo>
                      <a:pt x="3142" y="566"/>
                    </a:lnTo>
                    <a:lnTo>
                      <a:pt x="3146" y="558"/>
                    </a:lnTo>
                    <a:lnTo>
                      <a:pt x="3164" y="563"/>
                    </a:lnTo>
                    <a:lnTo>
                      <a:pt x="3170" y="569"/>
                    </a:lnTo>
                    <a:lnTo>
                      <a:pt x="3178" y="580"/>
                    </a:lnTo>
                    <a:lnTo>
                      <a:pt x="3185" y="582"/>
                    </a:lnTo>
                    <a:lnTo>
                      <a:pt x="3185" y="577"/>
                    </a:lnTo>
                    <a:lnTo>
                      <a:pt x="3192" y="570"/>
                    </a:lnTo>
                    <a:lnTo>
                      <a:pt x="3202" y="570"/>
                    </a:lnTo>
                    <a:lnTo>
                      <a:pt x="3208" y="579"/>
                    </a:lnTo>
                    <a:lnTo>
                      <a:pt x="3211" y="579"/>
                    </a:lnTo>
                    <a:lnTo>
                      <a:pt x="3234" y="575"/>
                    </a:lnTo>
                    <a:lnTo>
                      <a:pt x="3239" y="566"/>
                    </a:lnTo>
                    <a:lnTo>
                      <a:pt x="3245" y="560"/>
                    </a:lnTo>
                    <a:lnTo>
                      <a:pt x="3256" y="553"/>
                    </a:lnTo>
                    <a:lnTo>
                      <a:pt x="3254" y="551"/>
                    </a:lnTo>
                    <a:lnTo>
                      <a:pt x="3254" y="535"/>
                    </a:lnTo>
                    <a:lnTo>
                      <a:pt x="3262" y="518"/>
                    </a:lnTo>
                    <a:lnTo>
                      <a:pt x="3272" y="522"/>
                    </a:lnTo>
                    <a:lnTo>
                      <a:pt x="3274" y="516"/>
                    </a:lnTo>
                    <a:lnTo>
                      <a:pt x="3276" y="514"/>
                    </a:lnTo>
                    <a:lnTo>
                      <a:pt x="3268" y="504"/>
                    </a:lnTo>
                    <a:lnTo>
                      <a:pt x="3284" y="494"/>
                    </a:lnTo>
                    <a:lnTo>
                      <a:pt x="3280" y="486"/>
                    </a:lnTo>
                    <a:lnTo>
                      <a:pt x="3280" y="476"/>
                    </a:lnTo>
                    <a:lnTo>
                      <a:pt x="3291" y="471"/>
                    </a:lnTo>
                    <a:lnTo>
                      <a:pt x="3306" y="444"/>
                    </a:lnTo>
                    <a:lnTo>
                      <a:pt x="3302" y="427"/>
                    </a:lnTo>
                    <a:lnTo>
                      <a:pt x="3309" y="396"/>
                    </a:lnTo>
                    <a:lnTo>
                      <a:pt x="3325" y="425"/>
                    </a:lnTo>
                    <a:lnTo>
                      <a:pt x="3331" y="431"/>
                    </a:lnTo>
                    <a:lnTo>
                      <a:pt x="3343" y="423"/>
                    </a:lnTo>
                    <a:lnTo>
                      <a:pt x="3350" y="431"/>
                    </a:lnTo>
                    <a:lnTo>
                      <a:pt x="3349" y="424"/>
                    </a:lnTo>
                    <a:lnTo>
                      <a:pt x="3360" y="416"/>
                    </a:lnTo>
                    <a:lnTo>
                      <a:pt x="3362" y="408"/>
                    </a:lnTo>
                    <a:lnTo>
                      <a:pt x="3362" y="408"/>
                    </a:lnTo>
                    <a:lnTo>
                      <a:pt x="3351" y="397"/>
                    </a:lnTo>
                    <a:lnTo>
                      <a:pt x="3343" y="385"/>
                    </a:lnTo>
                    <a:lnTo>
                      <a:pt x="3341" y="375"/>
                    </a:lnTo>
                    <a:lnTo>
                      <a:pt x="3361" y="369"/>
                    </a:lnTo>
                    <a:lnTo>
                      <a:pt x="3360" y="363"/>
                    </a:lnTo>
                    <a:lnTo>
                      <a:pt x="3358" y="360"/>
                    </a:lnTo>
                    <a:lnTo>
                      <a:pt x="3350" y="351"/>
                    </a:lnTo>
                    <a:lnTo>
                      <a:pt x="3347" y="345"/>
                    </a:lnTo>
                    <a:lnTo>
                      <a:pt x="3347" y="335"/>
                    </a:lnTo>
                    <a:lnTo>
                      <a:pt x="3350" y="321"/>
                    </a:lnTo>
                    <a:lnTo>
                      <a:pt x="3348" y="314"/>
                    </a:lnTo>
                    <a:lnTo>
                      <a:pt x="3338" y="304"/>
                    </a:lnTo>
                    <a:lnTo>
                      <a:pt x="3336" y="298"/>
                    </a:lnTo>
                    <a:lnTo>
                      <a:pt x="3314" y="275"/>
                    </a:lnTo>
                    <a:lnTo>
                      <a:pt x="3301" y="285"/>
                    </a:lnTo>
                    <a:lnTo>
                      <a:pt x="3298" y="285"/>
                    </a:lnTo>
                    <a:lnTo>
                      <a:pt x="3300" y="285"/>
                    </a:lnTo>
                    <a:lnTo>
                      <a:pt x="3304" y="296"/>
                    </a:lnTo>
                    <a:lnTo>
                      <a:pt x="3304" y="303"/>
                    </a:lnTo>
                    <a:lnTo>
                      <a:pt x="3295" y="309"/>
                    </a:lnTo>
                    <a:lnTo>
                      <a:pt x="3288" y="309"/>
                    </a:lnTo>
                    <a:lnTo>
                      <a:pt x="3274" y="304"/>
                    </a:lnTo>
                    <a:lnTo>
                      <a:pt x="3265" y="295"/>
                    </a:lnTo>
                    <a:lnTo>
                      <a:pt x="3253" y="308"/>
                    </a:lnTo>
                    <a:lnTo>
                      <a:pt x="3266" y="365"/>
                    </a:lnTo>
                    <a:lnTo>
                      <a:pt x="3267" y="383"/>
                    </a:lnTo>
                    <a:lnTo>
                      <a:pt x="3261" y="431"/>
                    </a:lnTo>
                    <a:lnTo>
                      <a:pt x="3248" y="435"/>
                    </a:lnTo>
                    <a:lnTo>
                      <a:pt x="3242" y="427"/>
                    </a:lnTo>
                    <a:lnTo>
                      <a:pt x="3239" y="428"/>
                    </a:lnTo>
                    <a:lnTo>
                      <a:pt x="3225" y="432"/>
                    </a:lnTo>
                    <a:lnTo>
                      <a:pt x="3211" y="430"/>
                    </a:lnTo>
                    <a:lnTo>
                      <a:pt x="3190" y="407"/>
                    </a:lnTo>
                    <a:lnTo>
                      <a:pt x="3214" y="401"/>
                    </a:lnTo>
                    <a:lnTo>
                      <a:pt x="3229" y="403"/>
                    </a:lnTo>
                    <a:lnTo>
                      <a:pt x="3234" y="403"/>
                    </a:lnTo>
                    <a:lnTo>
                      <a:pt x="3231" y="400"/>
                    </a:lnTo>
                    <a:lnTo>
                      <a:pt x="3225" y="390"/>
                    </a:lnTo>
                    <a:lnTo>
                      <a:pt x="3230" y="384"/>
                    </a:lnTo>
                    <a:lnTo>
                      <a:pt x="3226" y="380"/>
                    </a:lnTo>
                    <a:lnTo>
                      <a:pt x="3226" y="380"/>
                    </a:lnTo>
                    <a:lnTo>
                      <a:pt x="3218" y="380"/>
                    </a:lnTo>
                    <a:lnTo>
                      <a:pt x="3209" y="378"/>
                    </a:lnTo>
                    <a:lnTo>
                      <a:pt x="3200" y="373"/>
                    </a:lnTo>
                    <a:lnTo>
                      <a:pt x="3186" y="359"/>
                    </a:lnTo>
                    <a:lnTo>
                      <a:pt x="3206" y="354"/>
                    </a:lnTo>
                    <a:lnTo>
                      <a:pt x="3216" y="356"/>
                    </a:lnTo>
                    <a:lnTo>
                      <a:pt x="3220" y="353"/>
                    </a:lnTo>
                    <a:lnTo>
                      <a:pt x="3220" y="348"/>
                    </a:lnTo>
                    <a:lnTo>
                      <a:pt x="3214" y="339"/>
                    </a:lnTo>
                    <a:lnTo>
                      <a:pt x="3203" y="332"/>
                    </a:lnTo>
                    <a:lnTo>
                      <a:pt x="3200" y="319"/>
                    </a:lnTo>
                    <a:lnTo>
                      <a:pt x="3211" y="314"/>
                    </a:lnTo>
                    <a:lnTo>
                      <a:pt x="3215" y="308"/>
                    </a:lnTo>
                    <a:lnTo>
                      <a:pt x="3216" y="304"/>
                    </a:lnTo>
                    <a:lnTo>
                      <a:pt x="3201" y="314"/>
                    </a:lnTo>
                    <a:lnTo>
                      <a:pt x="3200" y="280"/>
                    </a:lnTo>
                    <a:lnTo>
                      <a:pt x="3205" y="272"/>
                    </a:lnTo>
                    <a:lnTo>
                      <a:pt x="3197" y="270"/>
                    </a:lnTo>
                    <a:lnTo>
                      <a:pt x="3190" y="270"/>
                    </a:lnTo>
                    <a:lnTo>
                      <a:pt x="3155" y="281"/>
                    </a:lnTo>
                    <a:lnTo>
                      <a:pt x="3124" y="298"/>
                    </a:lnTo>
                    <a:lnTo>
                      <a:pt x="3131" y="301"/>
                    </a:lnTo>
                    <a:lnTo>
                      <a:pt x="3152" y="318"/>
                    </a:lnTo>
                    <a:lnTo>
                      <a:pt x="3122" y="322"/>
                    </a:lnTo>
                    <a:lnTo>
                      <a:pt x="3104" y="318"/>
                    </a:lnTo>
                    <a:lnTo>
                      <a:pt x="3097" y="319"/>
                    </a:lnTo>
                    <a:lnTo>
                      <a:pt x="3093" y="324"/>
                    </a:lnTo>
                    <a:lnTo>
                      <a:pt x="3086" y="329"/>
                    </a:lnTo>
                    <a:lnTo>
                      <a:pt x="3076" y="321"/>
                    </a:lnTo>
                    <a:lnTo>
                      <a:pt x="3074" y="314"/>
                    </a:lnTo>
                    <a:lnTo>
                      <a:pt x="3074" y="307"/>
                    </a:lnTo>
                    <a:lnTo>
                      <a:pt x="3067" y="307"/>
                    </a:lnTo>
                    <a:lnTo>
                      <a:pt x="3048" y="315"/>
                    </a:lnTo>
                    <a:lnTo>
                      <a:pt x="3031" y="327"/>
                    </a:lnTo>
                    <a:lnTo>
                      <a:pt x="3020" y="338"/>
                    </a:lnTo>
                    <a:lnTo>
                      <a:pt x="3013" y="340"/>
                    </a:lnTo>
                    <a:lnTo>
                      <a:pt x="3002" y="339"/>
                    </a:lnTo>
                    <a:lnTo>
                      <a:pt x="2941" y="352"/>
                    </a:lnTo>
                    <a:lnTo>
                      <a:pt x="2938" y="338"/>
                    </a:lnTo>
                    <a:lnTo>
                      <a:pt x="2946" y="318"/>
                    </a:lnTo>
                    <a:lnTo>
                      <a:pt x="2946" y="318"/>
                    </a:lnTo>
                    <a:lnTo>
                      <a:pt x="2940" y="307"/>
                    </a:lnTo>
                    <a:lnTo>
                      <a:pt x="2938" y="299"/>
                    </a:lnTo>
                    <a:lnTo>
                      <a:pt x="2925" y="288"/>
                    </a:lnTo>
                    <a:lnTo>
                      <a:pt x="2920" y="276"/>
                    </a:lnTo>
                    <a:lnTo>
                      <a:pt x="2912" y="265"/>
                    </a:lnTo>
                    <a:lnTo>
                      <a:pt x="2910" y="260"/>
                    </a:lnTo>
                    <a:lnTo>
                      <a:pt x="2903" y="226"/>
                    </a:lnTo>
                    <a:lnTo>
                      <a:pt x="2902" y="215"/>
                    </a:lnTo>
                    <a:lnTo>
                      <a:pt x="2904" y="203"/>
                    </a:lnTo>
                    <a:lnTo>
                      <a:pt x="2909" y="191"/>
                    </a:lnTo>
                    <a:lnTo>
                      <a:pt x="2915" y="181"/>
                    </a:lnTo>
                    <a:lnTo>
                      <a:pt x="2914" y="177"/>
                    </a:lnTo>
                    <a:lnTo>
                      <a:pt x="2905" y="170"/>
                    </a:lnTo>
                    <a:lnTo>
                      <a:pt x="2890" y="149"/>
                    </a:lnTo>
                    <a:lnTo>
                      <a:pt x="2919" y="153"/>
                    </a:lnTo>
                    <a:lnTo>
                      <a:pt x="2931" y="158"/>
                    </a:lnTo>
                    <a:lnTo>
                      <a:pt x="2939" y="171"/>
                    </a:lnTo>
                    <a:lnTo>
                      <a:pt x="2938" y="189"/>
                    </a:lnTo>
                    <a:lnTo>
                      <a:pt x="2936" y="195"/>
                    </a:lnTo>
                    <a:lnTo>
                      <a:pt x="2932" y="202"/>
                    </a:lnTo>
                    <a:lnTo>
                      <a:pt x="2931" y="206"/>
                    </a:lnTo>
                    <a:lnTo>
                      <a:pt x="2930" y="226"/>
                    </a:lnTo>
                    <a:lnTo>
                      <a:pt x="2935" y="237"/>
                    </a:lnTo>
                    <a:lnTo>
                      <a:pt x="2948" y="256"/>
                    </a:lnTo>
                    <a:lnTo>
                      <a:pt x="2959" y="280"/>
                    </a:lnTo>
                    <a:lnTo>
                      <a:pt x="2964" y="283"/>
                    </a:lnTo>
                    <a:lnTo>
                      <a:pt x="2965" y="283"/>
                    </a:lnTo>
                    <a:lnTo>
                      <a:pt x="2971" y="265"/>
                    </a:lnTo>
                    <a:lnTo>
                      <a:pt x="2986" y="275"/>
                    </a:lnTo>
                    <a:lnTo>
                      <a:pt x="3000" y="289"/>
                    </a:lnTo>
                    <a:lnTo>
                      <a:pt x="3006" y="288"/>
                    </a:lnTo>
                    <a:lnTo>
                      <a:pt x="3018" y="284"/>
                    </a:lnTo>
                    <a:lnTo>
                      <a:pt x="3026" y="280"/>
                    </a:lnTo>
                    <a:lnTo>
                      <a:pt x="3036" y="272"/>
                    </a:lnTo>
                    <a:lnTo>
                      <a:pt x="3046" y="262"/>
                    </a:lnTo>
                    <a:lnTo>
                      <a:pt x="3043" y="251"/>
                    </a:lnTo>
                    <a:lnTo>
                      <a:pt x="3055" y="242"/>
                    </a:lnTo>
                    <a:lnTo>
                      <a:pt x="3072" y="235"/>
                    </a:lnTo>
                    <a:lnTo>
                      <a:pt x="3059" y="230"/>
                    </a:lnTo>
                    <a:lnTo>
                      <a:pt x="3051" y="223"/>
                    </a:lnTo>
                    <a:lnTo>
                      <a:pt x="3035" y="217"/>
                    </a:lnTo>
                    <a:lnTo>
                      <a:pt x="3027" y="210"/>
                    </a:lnTo>
                    <a:lnTo>
                      <a:pt x="3001" y="175"/>
                    </a:lnTo>
                    <a:lnTo>
                      <a:pt x="3036" y="190"/>
                    </a:lnTo>
                    <a:lnTo>
                      <a:pt x="3048" y="196"/>
                    </a:lnTo>
                    <a:lnTo>
                      <a:pt x="3056" y="192"/>
                    </a:lnTo>
                    <a:lnTo>
                      <a:pt x="3068" y="203"/>
                    </a:lnTo>
                    <a:lnTo>
                      <a:pt x="3079" y="208"/>
                    </a:lnTo>
                    <a:lnTo>
                      <a:pt x="3123" y="216"/>
                    </a:lnTo>
                    <a:lnTo>
                      <a:pt x="3124" y="216"/>
                    </a:lnTo>
                    <a:lnTo>
                      <a:pt x="3106" y="201"/>
                    </a:lnTo>
                    <a:lnTo>
                      <a:pt x="3101" y="199"/>
                    </a:lnTo>
                    <a:lnTo>
                      <a:pt x="3094" y="196"/>
                    </a:lnTo>
                    <a:lnTo>
                      <a:pt x="3089" y="191"/>
                    </a:lnTo>
                    <a:lnTo>
                      <a:pt x="3085" y="184"/>
                    </a:lnTo>
                    <a:lnTo>
                      <a:pt x="3081" y="168"/>
                    </a:lnTo>
                    <a:lnTo>
                      <a:pt x="3096" y="168"/>
                    </a:lnTo>
                    <a:lnTo>
                      <a:pt x="3106" y="174"/>
                    </a:lnTo>
                    <a:lnTo>
                      <a:pt x="3126" y="183"/>
                    </a:lnTo>
                    <a:lnTo>
                      <a:pt x="3135" y="192"/>
                    </a:lnTo>
                    <a:lnTo>
                      <a:pt x="3149" y="197"/>
                    </a:lnTo>
                    <a:lnTo>
                      <a:pt x="3153" y="196"/>
                    </a:lnTo>
                    <a:lnTo>
                      <a:pt x="3152" y="190"/>
                    </a:lnTo>
                    <a:lnTo>
                      <a:pt x="3174" y="182"/>
                    </a:lnTo>
                    <a:lnTo>
                      <a:pt x="3173" y="182"/>
                    </a:lnTo>
                    <a:lnTo>
                      <a:pt x="3167" y="171"/>
                    </a:lnTo>
                    <a:lnTo>
                      <a:pt x="3156" y="167"/>
                    </a:lnTo>
                    <a:lnTo>
                      <a:pt x="3151" y="163"/>
                    </a:lnTo>
                    <a:lnTo>
                      <a:pt x="3142" y="152"/>
                    </a:lnTo>
                    <a:lnTo>
                      <a:pt x="3127" y="144"/>
                    </a:lnTo>
                    <a:lnTo>
                      <a:pt x="3120" y="142"/>
                    </a:lnTo>
                    <a:lnTo>
                      <a:pt x="3108" y="141"/>
                    </a:lnTo>
                    <a:lnTo>
                      <a:pt x="3102" y="134"/>
                    </a:lnTo>
                    <a:lnTo>
                      <a:pt x="3102" y="132"/>
                    </a:lnTo>
                    <a:lnTo>
                      <a:pt x="3096" y="132"/>
                    </a:lnTo>
                    <a:lnTo>
                      <a:pt x="3103" y="126"/>
                    </a:lnTo>
                    <a:lnTo>
                      <a:pt x="3103" y="124"/>
                    </a:lnTo>
                    <a:lnTo>
                      <a:pt x="3107" y="112"/>
                    </a:lnTo>
                    <a:lnTo>
                      <a:pt x="3113" y="107"/>
                    </a:lnTo>
                    <a:lnTo>
                      <a:pt x="3128" y="108"/>
                    </a:lnTo>
                    <a:lnTo>
                      <a:pt x="3130" y="118"/>
                    </a:lnTo>
                    <a:lnTo>
                      <a:pt x="3140" y="119"/>
                    </a:lnTo>
                    <a:lnTo>
                      <a:pt x="3149" y="121"/>
                    </a:lnTo>
                    <a:lnTo>
                      <a:pt x="3160" y="127"/>
                    </a:lnTo>
                    <a:lnTo>
                      <a:pt x="3170" y="135"/>
                    </a:lnTo>
                    <a:lnTo>
                      <a:pt x="3179" y="136"/>
                    </a:lnTo>
                    <a:lnTo>
                      <a:pt x="3185" y="139"/>
                    </a:lnTo>
                    <a:lnTo>
                      <a:pt x="3198" y="152"/>
                    </a:lnTo>
                    <a:lnTo>
                      <a:pt x="3203" y="155"/>
                    </a:lnTo>
                    <a:lnTo>
                      <a:pt x="3210" y="156"/>
                    </a:lnTo>
                    <a:lnTo>
                      <a:pt x="3214" y="156"/>
                    </a:lnTo>
                    <a:lnTo>
                      <a:pt x="3209" y="152"/>
                    </a:lnTo>
                    <a:lnTo>
                      <a:pt x="3217" y="144"/>
                    </a:lnTo>
                    <a:lnTo>
                      <a:pt x="3216" y="141"/>
                    </a:lnTo>
                    <a:lnTo>
                      <a:pt x="3212" y="135"/>
                    </a:lnTo>
                    <a:lnTo>
                      <a:pt x="3205" y="118"/>
                    </a:lnTo>
                    <a:lnTo>
                      <a:pt x="3203" y="117"/>
                    </a:lnTo>
                    <a:lnTo>
                      <a:pt x="3196" y="112"/>
                    </a:lnTo>
                    <a:lnTo>
                      <a:pt x="3182" y="95"/>
                    </a:lnTo>
                    <a:lnTo>
                      <a:pt x="3205" y="92"/>
                    </a:lnTo>
                    <a:lnTo>
                      <a:pt x="3214" y="94"/>
                    </a:lnTo>
                    <a:lnTo>
                      <a:pt x="3233" y="105"/>
                    </a:lnTo>
                    <a:lnTo>
                      <a:pt x="3230" y="116"/>
                    </a:lnTo>
                    <a:lnTo>
                      <a:pt x="3231" y="116"/>
                    </a:lnTo>
                    <a:lnTo>
                      <a:pt x="3242" y="120"/>
                    </a:lnTo>
                    <a:lnTo>
                      <a:pt x="3246" y="128"/>
                    </a:lnTo>
                    <a:lnTo>
                      <a:pt x="3248" y="135"/>
                    </a:lnTo>
                    <a:lnTo>
                      <a:pt x="3260" y="141"/>
                    </a:lnTo>
                    <a:lnTo>
                      <a:pt x="3263" y="144"/>
                    </a:lnTo>
                    <a:lnTo>
                      <a:pt x="3237" y="102"/>
                    </a:lnTo>
                    <a:lnTo>
                      <a:pt x="3221" y="87"/>
                    </a:lnTo>
                    <a:lnTo>
                      <a:pt x="3215" y="79"/>
                    </a:lnTo>
                    <a:lnTo>
                      <a:pt x="3204" y="74"/>
                    </a:lnTo>
                    <a:lnTo>
                      <a:pt x="3190" y="62"/>
                    </a:lnTo>
                    <a:lnTo>
                      <a:pt x="3178" y="45"/>
                    </a:lnTo>
                    <a:lnTo>
                      <a:pt x="3179" y="44"/>
                    </a:lnTo>
                    <a:lnTo>
                      <a:pt x="3171" y="39"/>
                    </a:lnTo>
                    <a:lnTo>
                      <a:pt x="3159" y="28"/>
                    </a:lnTo>
                    <a:lnTo>
                      <a:pt x="3153" y="16"/>
                    </a:lnTo>
                    <a:lnTo>
                      <a:pt x="3152" y="8"/>
                    </a:lnTo>
                    <a:lnTo>
                      <a:pt x="3151" y="0"/>
                    </a:lnTo>
                    <a:lnTo>
                      <a:pt x="2816" y="69"/>
                    </a:lnTo>
                    <a:lnTo>
                      <a:pt x="2129" y="202"/>
                    </a:lnTo>
                    <a:lnTo>
                      <a:pt x="1372" y="336"/>
                    </a:lnTo>
                    <a:lnTo>
                      <a:pt x="947" y="404"/>
                    </a:lnTo>
                    <a:lnTo>
                      <a:pt x="942" y="404"/>
                    </a:lnTo>
                    <a:lnTo>
                      <a:pt x="933" y="427"/>
                    </a:lnTo>
                    <a:lnTo>
                      <a:pt x="932" y="433"/>
                    </a:lnTo>
                    <a:lnTo>
                      <a:pt x="940" y="446"/>
                    </a:lnTo>
                    <a:lnTo>
                      <a:pt x="941" y="452"/>
                    </a:lnTo>
                    <a:lnTo>
                      <a:pt x="938" y="472"/>
                    </a:lnTo>
                    <a:lnTo>
                      <a:pt x="931" y="499"/>
                    </a:lnTo>
                    <a:lnTo>
                      <a:pt x="931" y="499"/>
                    </a:lnTo>
                    <a:lnTo>
                      <a:pt x="936" y="506"/>
                    </a:lnTo>
                    <a:lnTo>
                      <a:pt x="948" y="521"/>
                    </a:lnTo>
                    <a:lnTo>
                      <a:pt x="944" y="530"/>
                    </a:lnTo>
                    <a:lnTo>
                      <a:pt x="936" y="532"/>
                    </a:lnTo>
                    <a:lnTo>
                      <a:pt x="924" y="533"/>
                    </a:lnTo>
                    <a:lnTo>
                      <a:pt x="902" y="529"/>
                    </a:lnTo>
                    <a:lnTo>
                      <a:pt x="902" y="529"/>
                    </a:lnTo>
                    <a:lnTo>
                      <a:pt x="876" y="554"/>
                    </a:lnTo>
                    <a:lnTo>
                      <a:pt x="867" y="564"/>
                    </a:lnTo>
                    <a:lnTo>
                      <a:pt x="840" y="645"/>
                    </a:lnTo>
                    <a:lnTo>
                      <a:pt x="837" y="651"/>
                    </a:lnTo>
                    <a:lnTo>
                      <a:pt x="831" y="658"/>
                    </a:lnTo>
                    <a:lnTo>
                      <a:pt x="828" y="660"/>
                    </a:lnTo>
                    <a:lnTo>
                      <a:pt x="818" y="671"/>
                    </a:lnTo>
                    <a:lnTo>
                      <a:pt x="808" y="675"/>
                    </a:lnTo>
                    <a:lnTo>
                      <a:pt x="793" y="673"/>
                    </a:lnTo>
                    <a:lnTo>
                      <a:pt x="784" y="667"/>
                    </a:lnTo>
                    <a:lnTo>
                      <a:pt x="778" y="655"/>
                    </a:lnTo>
                    <a:lnTo>
                      <a:pt x="763" y="655"/>
                    </a:lnTo>
                    <a:lnTo>
                      <a:pt x="759" y="653"/>
                    </a:lnTo>
                    <a:lnTo>
                      <a:pt x="756" y="655"/>
                    </a:lnTo>
                    <a:lnTo>
                      <a:pt x="742" y="669"/>
                    </a:lnTo>
                    <a:lnTo>
                      <a:pt x="730" y="670"/>
                    </a:lnTo>
                    <a:lnTo>
                      <a:pt x="722" y="676"/>
                    </a:lnTo>
                    <a:lnTo>
                      <a:pt x="705" y="684"/>
                    </a:lnTo>
                    <a:lnTo>
                      <a:pt x="700" y="688"/>
                    </a:lnTo>
                    <a:lnTo>
                      <a:pt x="694" y="694"/>
                    </a:lnTo>
                    <a:lnTo>
                      <a:pt x="681" y="715"/>
                    </a:lnTo>
                    <a:lnTo>
                      <a:pt x="677" y="730"/>
                    </a:lnTo>
                    <a:lnTo>
                      <a:pt x="662" y="752"/>
                    </a:lnTo>
                    <a:lnTo>
                      <a:pt x="660" y="753"/>
                    </a:lnTo>
                    <a:lnTo>
                      <a:pt x="640" y="770"/>
                    </a:lnTo>
                    <a:lnTo>
                      <a:pt x="631" y="773"/>
                    </a:lnTo>
                    <a:lnTo>
                      <a:pt x="623" y="771"/>
                    </a:lnTo>
                    <a:lnTo>
                      <a:pt x="614" y="765"/>
                    </a:lnTo>
                    <a:lnTo>
                      <a:pt x="612" y="763"/>
                    </a:lnTo>
                    <a:lnTo>
                      <a:pt x="606" y="751"/>
                    </a:lnTo>
                    <a:lnTo>
                      <a:pt x="606" y="747"/>
                    </a:lnTo>
                    <a:lnTo>
                      <a:pt x="607" y="735"/>
                    </a:lnTo>
                    <a:lnTo>
                      <a:pt x="602" y="729"/>
                    </a:lnTo>
                    <a:lnTo>
                      <a:pt x="601" y="730"/>
                    </a:lnTo>
                    <a:lnTo>
                      <a:pt x="585" y="741"/>
                    </a:lnTo>
                    <a:lnTo>
                      <a:pt x="575" y="747"/>
                    </a:lnTo>
                    <a:lnTo>
                      <a:pt x="554" y="763"/>
                    </a:lnTo>
                    <a:lnTo>
                      <a:pt x="554" y="770"/>
                    </a:lnTo>
                    <a:lnTo>
                      <a:pt x="552" y="779"/>
                    </a:lnTo>
                    <a:lnTo>
                      <a:pt x="549" y="784"/>
                    </a:lnTo>
                    <a:lnTo>
                      <a:pt x="544" y="797"/>
                    </a:lnTo>
                    <a:lnTo>
                      <a:pt x="534" y="803"/>
                    </a:lnTo>
                    <a:lnTo>
                      <a:pt x="527" y="802"/>
                    </a:lnTo>
                    <a:lnTo>
                      <a:pt x="517" y="796"/>
                    </a:lnTo>
                    <a:lnTo>
                      <a:pt x="511" y="795"/>
                    </a:lnTo>
                    <a:lnTo>
                      <a:pt x="505" y="797"/>
                    </a:lnTo>
                    <a:lnTo>
                      <a:pt x="503" y="799"/>
                    </a:lnTo>
                    <a:lnTo>
                      <a:pt x="501" y="803"/>
                    </a:lnTo>
                    <a:lnTo>
                      <a:pt x="503" y="808"/>
                    </a:lnTo>
                    <a:lnTo>
                      <a:pt x="509" y="818"/>
                    </a:lnTo>
                    <a:lnTo>
                      <a:pt x="509" y="822"/>
                    </a:lnTo>
                    <a:lnTo>
                      <a:pt x="507" y="828"/>
                    </a:lnTo>
                    <a:lnTo>
                      <a:pt x="504" y="835"/>
                    </a:lnTo>
                    <a:lnTo>
                      <a:pt x="503" y="842"/>
                    </a:lnTo>
                    <a:lnTo>
                      <a:pt x="502" y="848"/>
                    </a:lnTo>
                    <a:lnTo>
                      <a:pt x="493" y="866"/>
                    </a:lnTo>
                    <a:lnTo>
                      <a:pt x="483" y="882"/>
                    </a:lnTo>
                    <a:lnTo>
                      <a:pt x="474" y="888"/>
                    </a:lnTo>
                    <a:lnTo>
                      <a:pt x="466" y="887"/>
                    </a:lnTo>
                    <a:lnTo>
                      <a:pt x="450" y="888"/>
                    </a:lnTo>
                    <a:lnTo>
                      <a:pt x="446" y="887"/>
                    </a:lnTo>
                    <a:lnTo>
                      <a:pt x="445" y="888"/>
                    </a:lnTo>
                    <a:lnTo>
                      <a:pt x="426" y="901"/>
                    </a:lnTo>
                    <a:lnTo>
                      <a:pt x="409" y="910"/>
                    </a:lnTo>
                    <a:lnTo>
                      <a:pt x="400" y="923"/>
                    </a:lnTo>
                    <a:lnTo>
                      <a:pt x="396" y="926"/>
                    </a:lnTo>
                    <a:lnTo>
                      <a:pt x="383" y="935"/>
                    </a:lnTo>
                    <a:lnTo>
                      <a:pt x="375" y="946"/>
                    </a:lnTo>
                    <a:lnTo>
                      <a:pt x="368" y="959"/>
                    </a:lnTo>
                    <a:lnTo>
                      <a:pt x="357" y="964"/>
                    </a:lnTo>
                    <a:lnTo>
                      <a:pt x="353" y="963"/>
                    </a:lnTo>
                    <a:lnTo>
                      <a:pt x="348" y="964"/>
                    </a:lnTo>
                    <a:lnTo>
                      <a:pt x="333" y="983"/>
                    </a:lnTo>
                    <a:lnTo>
                      <a:pt x="310" y="999"/>
                    </a:lnTo>
                    <a:lnTo>
                      <a:pt x="307" y="1004"/>
                    </a:lnTo>
                    <a:lnTo>
                      <a:pt x="295" y="1018"/>
                    </a:lnTo>
                    <a:lnTo>
                      <a:pt x="292" y="1021"/>
                    </a:lnTo>
                    <a:lnTo>
                      <a:pt x="260" y="1032"/>
                    </a:lnTo>
                    <a:lnTo>
                      <a:pt x="250" y="1029"/>
                    </a:lnTo>
                    <a:lnTo>
                      <a:pt x="246" y="1027"/>
                    </a:lnTo>
                    <a:lnTo>
                      <a:pt x="246" y="1027"/>
                    </a:lnTo>
                    <a:lnTo>
                      <a:pt x="239" y="1030"/>
                    </a:lnTo>
                    <a:lnTo>
                      <a:pt x="227" y="1033"/>
                    </a:lnTo>
                    <a:lnTo>
                      <a:pt x="224" y="1032"/>
                    </a:lnTo>
                    <a:lnTo>
                      <a:pt x="211" y="1037"/>
                    </a:lnTo>
                    <a:lnTo>
                      <a:pt x="196" y="1038"/>
                    </a:lnTo>
                    <a:lnTo>
                      <a:pt x="182" y="1044"/>
                    </a:lnTo>
                    <a:lnTo>
                      <a:pt x="162" y="1062"/>
                    </a:lnTo>
                    <a:lnTo>
                      <a:pt x="141" y="1072"/>
                    </a:lnTo>
                    <a:lnTo>
                      <a:pt x="134" y="1089"/>
                    </a:lnTo>
                    <a:lnTo>
                      <a:pt x="130" y="1095"/>
                    </a:lnTo>
                    <a:lnTo>
                      <a:pt x="127" y="1097"/>
                    </a:lnTo>
                    <a:lnTo>
                      <a:pt x="106" y="1110"/>
                    </a:lnTo>
                    <a:lnTo>
                      <a:pt x="99" y="1122"/>
                    </a:lnTo>
                    <a:lnTo>
                      <a:pt x="102" y="1131"/>
                    </a:lnTo>
                    <a:lnTo>
                      <a:pt x="103" y="1135"/>
                    </a:lnTo>
                    <a:lnTo>
                      <a:pt x="101" y="1143"/>
                    </a:lnTo>
                    <a:lnTo>
                      <a:pt x="95" y="1156"/>
                    </a:lnTo>
                    <a:lnTo>
                      <a:pt x="94" y="1161"/>
                    </a:lnTo>
                    <a:lnTo>
                      <a:pt x="94" y="1162"/>
                    </a:lnTo>
                    <a:lnTo>
                      <a:pt x="96" y="1179"/>
                    </a:lnTo>
                    <a:lnTo>
                      <a:pt x="93" y="1187"/>
                    </a:lnTo>
                    <a:lnTo>
                      <a:pt x="90" y="1191"/>
                    </a:lnTo>
                    <a:lnTo>
                      <a:pt x="75" y="1210"/>
                    </a:lnTo>
                    <a:lnTo>
                      <a:pt x="71" y="1211"/>
                    </a:lnTo>
                    <a:lnTo>
                      <a:pt x="60" y="1212"/>
                    </a:lnTo>
                    <a:lnTo>
                      <a:pt x="28" y="1218"/>
                    </a:lnTo>
                    <a:lnTo>
                      <a:pt x="21" y="1216"/>
                    </a:lnTo>
                    <a:lnTo>
                      <a:pt x="18" y="1213"/>
                    </a:lnTo>
                    <a:lnTo>
                      <a:pt x="18" y="1213"/>
                    </a:lnTo>
                    <a:lnTo>
                      <a:pt x="10" y="1219"/>
                    </a:lnTo>
                    <a:lnTo>
                      <a:pt x="4" y="1226"/>
                    </a:lnTo>
                    <a:lnTo>
                      <a:pt x="0" y="1236"/>
                    </a:lnTo>
                    <a:lnTo>
                      <a:pt x="0" y="1255"/>
                    </a:lnTo>
                    <a:lnTo>
                      <a:pt x="5" y="1339"/>
                    </a:lnTo>
                    <a:lnTo>
                      <a:pt x="489" y="1260"/>
                    </a:lnTo>
                    <a:lnTo>
                      <a:pt x="489" y="1261"/>
                    </a:lnTo>
                    <a:lnTo>
                      <a:pt x="489" y="1261"/>
                    </a:lnTo>
                    <a:lnTo>
                      <a:pt x="600" y="1204"/>
                    </a:lnTo>
                    <a:lnTo>
                      <a:pt x="619" y="1196"/>
                    </a:lnTo>
                    <a:lnTo>
                      <a:pt x="623" y="1202"/>
                    </a:lnTo>
                    <a:lnTo>
                      <a:pt x="640" y="1188"/>
                    </a:lnTo>
                    <a:lnTo>
                      <a:pt x="642" y="1179"/>
                    </a:lnTo>
                    <a:lnTo>
                      <a:pt x="647" y="1173"/>
                    </a:lnTo>
                    <a:lnTo>
                      <a:pt x="659" y="1171"/>
                    </a:lnTo>
                    <a:lnTo>
                      <a:pt x="674" y="1160"/>
                    </a:lnTo>
                    <a:lnTo>
                      <a:pt x="698" y="1148"/>
                    </a:lnTo>
                    <a:lnTo>
                      <a:pt x="714" y="1145"/>
                    </a:lnTo>
                    <a:lnTo>
                      <a:pt x="720" y="1138"/>
                    </a:lnTo>
                    <a:lnTo>
                      <a:pt x="726" y="1135"/>
                    </a:lnTo>
                    <a:lnTo>
                      <a:pt x="738" y="1133"/>
                    </a:lnTo>
                    <a:lnTo>
                      <a:pt x="740" y="1126"/>
                    </a:lnTo>
                    <a:lnTo>
                      <a:pt x="744" y="1119"/>
                    </a:lnTo>
                    <a:lnTo>
                      <a:pt x="758" y="1109"/>
                    </a:lnTo>
                    <a:lnTo>
                      <a:pt x="763" y="1108"/>
                    </a:lnTo>
                    <a:lnTo>
                      <a:pt x="772" y="1116"/>
                    </a:lnTo>
                    <a:lnTo>
                      <a:pt x="799" y="1109"/>
                    </a:lnTo>
                    <a:lnTo>
                      <a:pt x="1298" y="1052"/>
                    </a:lnTo>
                    <a:lnTo>
                      <a:pt x="1306" y="1055"/>
                    </a:lnTo>
                    <a:lnTo>
                      <a:pt x="1315" y="1063"/>
                    </a:lnTo>
                    <a:lnTo>
                      <a:pt x="1317" y="1071"/>
                    </a:lnTo>
                    <a:lnTo>
                      <a:pt x="1318" y="1076"/>
                    </a:lnTo>
                    <a:lnTo>
                      <a:pt x="1314" y="1091"/>
                    </a:lnTo>
                    <a:lnTo>
                      <a:pt x="1315" y="1095"/>
                    </a:lnTo>
                    <a:lnTo>
                      <a:pt x="1347" y="1063"/>
                    </a:lnTo>
                    <a:lnTo>
                      <a:pt x="1356" y="1064"/>
                    </a:lnTo>
                    <a:lnTo>
                      <a:pt x="1361" y="1067"/>
                    </a:lnTo>
                    <a:lnTo>
                      <a:pt x="1431" y="1134"/>
                    </a:lnTo>
                    <a:lnTo>
                      <a:pt x="1432" y="1138"/>
                    </a:lnTo>
                    <a:lnTo>
                      <a:pt x="1440" y="1192"/>
                    </a:lnTo>
                    <a:lnTo>
                      <a:pt x="1872" y="1124"/>
                    </a:lnTo>
                    <a:lnTo>
                      <a:pt x="1885" y="1124"/>
                    </a:lnTo>
                    <a:lnTo>
                      <a:pt x="1899" y="1126"/>
                    </a:lnTo>
                    <a:lnTo>
                      <a:pt x="2415" y="1485"/>
                    </a:lnTo>
                    <a:lnTo>
                      <a:pt x="2431" y="1477"/>
                    </a:lnTo>
                    <a:lnTo>
                      <a:pt x="2432" y="1484"/>
                    </a:lnTo>
                    <a:lnTo>
                      <a:pt x="2451" y="1473"/>
                    </a:lnTo>
                    <a:lnTo>
                      <a:pt x="2474" y="1461"/>
                    </a:lnTo>
                    <a:lnTo>
                      <a:pt x="2480" y="1456"/>
                    </a:lnTo>
                    <a:lnTo>
                      <a:pt x="2481" y="1438"/>
                    </a:lnTo>
                    <a:lnTo>
                      <a:pt x="2496" y="1436"/>
                    </a:lnTo>
                    <a:lnTo>
                      <a:pt x="2504" y="1454"/>
                    </a:lnTo>
                    <a:lnTo>
                      <a:pt x="2507" y="1454"/>
                    </a:lnTo>
                    <a:lnTo>
                      <a:pt x="2540" y="1440"/>
                    </a:lnTo>
                    <a:lnTo>
                      <a:pt x="2557" y="1441"/>
                    </a:lnTo>
                    <a:lnTo>
                      <a:pt x="2578" y="1437"/>
                    </a:lnTo>
                    <a:lnTo>
                      <a:pt x="2586" y="1436"/>
                    </a:lnTo>
                    <a:lnTo>
                      <a:pt x="2627" y="1439"/>
                    </a:lnTo>
                    <a:lnTo>
                      <a:pt x="2630" y="1439"/>
                    </a:lnTo>
                    <a:lnTo>
                      <a:pt x="2632" y="1437"/>
                    </a:lnTo>
                    <a:lnTo>
                      <a:pt x="2634" y="1434"/>
                    </a:lnTo>
                    <a:lnTo>
                      <a:pt x="2644" y="1409"/>
                    </a:lnTo>
                    <a:lnTo>
                      <a:pt x="2647" y="1391"/>
                    </a:lnTo>
                    <a:lnTo>
                      <a:pt x="2647" y="1386"/>
                    </a:lnTo>
                    <a:lnTo>
                      <a:pt x="2644" y="1371"/>
                    </a:lnTo>
                    <a:lnTo>
                      <a:pt x="2643" y="1361"/>
                    </a:lnTo>
                    <a:lnTo>
                      <a:pt x="2644" y="1355"/>
                    </a:lnTo>
                    <a:lnTo>
                      <a:pt x="2639" y="1347"/>
                    </a:lnTo>
                    <a:lnTo>
                      <a:pt x="2627" y="1311"/>
                    </a:lnTo>
                    <a:lnTo>
                      <a:pt x="2622" y="1288"/>
                    </a:lnTo>
                    <a:lnTo>
                      <a:pt x="2639" y="1286"/>
                    </a:lnTo>
                    <a:lnTo>
                      <a:pt x="2652" y="1311"/>
                    </a:lnTo>
                    <a:lnTo>
                      <a:pt x="2665" y="1330"/>
                    </a:lnTo>
                    <a:lnTo>
                      <a:pt x="2664" y="1346"/>
                    </a:lnTo>
                    <a:lnTo>
                      <a:pt x="2668" y="1361"/>
                    </a:lnTo>
                    <a:lnTo>
                      <a:pt x="2666" y="1322"/>
                    </a:lnTo>
                    <a:lnTo>
                      <a:pt x="2667" y="1312"/>
                    </a:lnTo>
                    <a:lnTo>
                      <a:pt x="2673" y="1291"/>
                    </a:lnTo>
                    <a:lnTo>
                      <a:pt x="2676" y="1273"/>
                    </a:lnTo>
                    <a:lnTo>
                      <a:pt x="2680" y="1264"/>
                    </a:lnTo>
                    <a:lnTo>
                      <a:pt x="2691" y="1249"/>
                    </a:lnTo>
                    <a:lnTo>
                      <a:pt x="2705" y="1213"/>
                    </a:lnTo>
                    <a:lnTo>
                      <a:pt x="2725" y="1177"/>
                    </a:lnTo>
                    <a:lnTo>
                      <a:pt x="2770" y="1121"/>
                    </a:lnTo>
                    <a:lnTo>
                      <a:pt x="2799" y="1095"/>
                    </a:lnTo>
                    <a:lnTo>
                      <a:pt x="2821" y="1083"/>
                    </a:lnTo>
                    <a:lnTo>
                      <a:pt x="2820" y="1077"/>
                    </a:lnTo>
                    <a:lnTo>
                      <a:pt x="2822" y="1074"/>
                    </a:lnTo>
                    <a:lnTo>
                      <a:pt x="2818" y="1072"/>
                    </a:lnTo>
                    <a:lnTo>
                      <a:pt x="2809" y="1072"/>
                    </a:lnTo>
                    <a:lnTo>
                      <a:pt x="2804" y="1069"/>
                    </a:lnTo>
                    <a:lnTo>
                      <a:pt x="2793" y="1059"/>
                    </a:lnTo>
                    <a:lnTo>
                      <a:pt x="2788" y="1051"/>
                    </a:lnTo>
                    <a:lnTo>
                      <a:pt x="2790" y="1042"/>
                    </a:lnTo>
                    <a:lnTo>
                      <a:pt x="2799" y="1035"/>
                    </a:lnTo>
                    <a:lnTo>
                      <a:pt x="2807" y="1032"/>
                    </a:lnTo>
                    <a:lnTo>
                      <a:pt x="2810" y="1035"/>
                    </a:lnTo>
                    <a:lnTo>
                      <a:pt x="2811" y="1034"/>
                    </a:lnTo>
                    <a:lnTo>
                      <a:pt x="2813" y="1032"/>
                    </a:lnTo>
                    <a:lnTo>
                      <a:pt x="2812" y="1024"/>
                    </a:lnTo>
                    <a:lnTo>
                      <a:pt x="2806" y="1017"/>
                    </a:lnTo>
                    <a:lnTo>
                      <a:pt x="2798" y="1023"/>
                    </a:lnTo>
                    <a:lnTo>
                      <a:pt x="2789" y="1008"/>
                    </a:lnTo>
                    <a:lnTo>
                      <a:pt x="2780" y="981"/>
                    </a:lnTo>
                    <a:lnTo>
                      <a:pt x="2793" y="973"/>
                    </a:lnTo>
                    <a:lnTo>
                      <a:pt x="2796" y="976"/>
                    </a:lnTo>
                    <a:lnTo>
                      <a:pt x="2806" y="974"/>
                    </a:lnTo>
                    <a:lnTo>
                      <a:pt x="2817" y="979"/>
                    </a:lnTo>
                    <a:lnTo>
                      <a:pt x="2824" y="986"/>
                    </a:lnTo>
                    <a:lnTo>
                      <a:pt x="2822" y="994"/>
                    </a:lnTo>
                    <a:lnTo>
                      <a:pt x="2840" y="1010"/>
                    </a:lnTo>
                    <a:lnTo>
                      <a:pt x="2847" y="1019"/>
                    </a:lnTo>
                    <a:lnTo>
                      <a:pt x="2844" y="1034"/>
                    </a:lnTo>
                    <a:lnTo>
                      <a:pt x="2832" y="1048"/>
                    </a:lnTo>
                    <a:lnTo>
                      <a:pt x="2835" y="1048"/>
                    </a:lnTo>
                    <a:lnTo>
                      <a:pt x="2838" y="1050"/>
                    </a:lnTo>
                    <a:lnTo>
                      <a:pt x="2841" y="1051"/>
                    </a:lnTo>
                    <a:lnTo>
                      <a:pt x="2847" y="1055"/>
                    </a:lnTo>
                    <a:lnTo>
                      <a:pt x="2849" y="1054"/>
                    </a:lnTo>
                    <a:lnTo>
                      <a:pt x="2858" y="1045"/>
                    </a:lnTo>
                    <a:lnTo>
                      <a:pt x="2863" y="1042"/>
                    </a:lnTo>
                    <a:lnTo>
                      <a:pt x="2870" y="1036"/>
                    </a:lnTo>
                    <a:lnTo>
                      <a:pt x="2887" y="1003"/>
                    </a:lnTo>
                    <a:lnTo>
                      <a:pt x="2894" y="998"/>
                    </a:lnTo>
                    <a:lnTo>
                      <a:pt x="2891" y="991"/>
                    </a:lnTo>
                    <a:lnTo>
                      <a:pt x="2890" y="982"/>
                    </a:lnTo>
                    <a:lnTo>
                      <a:pt x="2903" y="977"/>
                    </a:lnTo>
                    <a:lnTo>
                      <a:pt x="2909" y="981"/>
                    </a:lnTo>
                    <a:lnTo>
                      <a:pt x="2909" y="980"/>
                    </a:lnTo>
                    <a:lnTo>
                      <a:pt x="2910" y="974"/>
                    </a:lnTo>
                    <a:lnTo>
                      <a:pt x="2908" y="968"/>
                    </a:lnTo>
                    <a:lnTo>
                      <a:pt x="2902" y="958"/>
                    </a:lnTo>
                    <a:lnTo>
                      <a:pt x="2899" y="941"/>
                    </a:lnTo>
                    <a:lnTo>
                      <a:pt x="2922" y="941"/>
                    </a:lnTo>
                    <a:lnTo>
                      <a:pt x="2924" y="948"/>
                    </a:lnTo>
                    <a:lnTo>
                      <a:pt x="2928" y="957"/>
                    </a:lnTo>
                    <a:lnTo>
                      <a:pt x="2942" y="971"/>
                    </a:lnTo>
                    <a:lnTo>
                      <a:pt x="2989" y="945"/>
                    </a:lnTo>
                    <a:lnTo>
                      <a:pt x="3001" y="933"/>
                    </a:lnTo>
                    <a:lnTo>
                      <a:pt x="3043" y="928"/>
                    </a:lnTo>
                    <a:lnTo>
                      <a:pt x="3050" y="910"/>
                    </a:lnTo>
                    <a:lnTo>
                      <a:pt x="3058" y="899"/>
                    </a:lnTo>
                    <a:lnTo>
                      <a:pt x="3070" y="889"/>
                    </a:lnTo>
                    <a:lnTo>
                      <a:pt x="3083" y="884"/>
                    </a:lnTo>
                    <a:lnTo>
                      <a:pt x="3096" y="891"/>
                    </a:lnTo>
                    <a:lnTo>
                      <a:pt x="3107" y="921"/>
                    </a:lnTo>
                    <a:lnTo>
                      <a:pt x="3107" y="921"/>
                    </a:lnTo>
                    <a:lnTo>
                      <a:pt x="3100" y="870"/>
                    </a:lnTo>
                    <a:lnTo>
                      <a:pt x="3116" y="872"/>
                    </a:lnTo>
                    <a:lnTo>
                      <a:pt x="3125" y="881"/>
                    </a:lnTo>
                  </a:path>
                </a:pathLst>
              </a:custGeom>
              <a:solidFill>
                <a:srgbClr val="B1DDF6"/>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50" name="Freeform 207">
                <a:extLst>
                  <a:ext uri="{FF2B5EF4-FFF2-40B4-BE49-F238E27FC236}">
                    <a16:creationId xmlns:a16="http://schemas.microsoft.com/office/drawing/2014/main" id="{B4B336CB-A018-C728-A458-8DC9A6CE805C}"/>
                  </a:ext>
                </a:extLst>
              </p:cNvPr>
              <p:cNvSpPr>
                <a:spLocks noChangeArrowheads="1"/>
              </p:cNvSpPr>
              <p:nvPr/>
            </p:nvSpPr>
            <p:spPr bwMode="auto">
              <a:xfrm>
                <a:off x="7009381" y="3190796"/>
                <a:ext cx="330314" cy="568182"/>
              </a:xfrm>
              <a:custGeom>
                <a:avLst/>
                <a:gdLst>
                  <a:gd name="T0" fmla="*/ 416 w 1403"/>
                  <a:gd name="T1" fmla="*/ 81 h 2412"/>
                  <a:gd name="T2" fmla="*/ 347 w 1403"/>
                  <a:gd name="T3" fmla="*/ 170 h 2412"/>
                  <a:gd name="T4" fmla="*/ 345 w 1403"/>
                  <a:gd name="T5" fmla="*/ 216 h 2412"/>
                  <a:gd name="T6" fmla="*/ 306 w 1403"/>
                  <a:gd name="T7" fmla="*/ 242 h 2412"/>
                  <a:gd name="T8" fmla="*/ 313 w 1403"/>
                  <a:gd name="T9" fmla="*/ 371 h 2412"/>
                  <a:gd name="T10" fmla="*/ 249 w 1403"/>
                  <a:gd name="T11" fmla="*/ 408 h 2412"/>
                  <a:gd name="T12" fmla="*/ 244 w 1403"/>
                  <a:gd name="T13" fmla="*/ 450 h 2412"/>
                  <a:gd name="T14" fmla="*/ 209 w 1403"/>
                  <a:gd name="T15" fmla="*/ 491 h 2412"/>
                  <a:gd name="T16" fmla="*/ 208 w 1403"/>
                  <a:gd name="T17" fmla="*/ 533 h 2412"/>
                  <a:gd name="T18" fmla="*/ 175 w 1403"/>
                  <a:gd name="T19" fmla="*/ 582 h 2412"/>
                  <a:gd name="T20" fmla="*/ 142 w 1403"/>
                  <a:gd name="T21" fmla="*/ 608 h 2412"/>
                  <a:gd name="T22" fmla="*/ 150 w 1403"/>
                  <a:gd name="T23" fmla="*/ 673 h 2412"/>
                  <a:gd name="T24" fmla="*/ 122 w 1403"/>
                  <a:gd name="T25" fmla="*/ 710 h 2412"/>
                  <a:gd name="T26" fmla="*/ 107 w 1403"/>
                  <a:gd name="T27" fmla="*/ 766 h 2412"/>
                  <a:gd name="T28" fmla="*/ 95 w 1403"/>
                  <a:gd name="T29" fmla="*/ 816 h 2412"/>
                  <a:gd name="T30" fmla="*/ 115 w 1403"/>
                  <a:gd name="T31" fmla="*/ 834 h 2412"/>
                  <a:gd name="T32" fmla="*/ 119 w 1403"/>
                  <a:gd name="T33" fmla="*/ 927 h 2412"/>
                  <a:gd name="T34" fmla="*/ 150 w 1403"/>
                  <a:gd name="T35" fmla="*/ 956 h 2412"/>
                  <a:gd name="T36" fmla="*/ 147 w 1403"/>
                  <a:gd name="T37" fmla="*/ 1027 h 2412"/>
                  <a:gd name="T38" fmla="*/ 136 w 1403"/>
                  <a:gd name="T39" fmla="*/ 1099 h 2412"/>
                  <a:gd name="T40" fmla="*/ 166 w 1403"/>
                  <a:gd name="T41" fmla="*/ 1111 h 2412"/>
                  <a:gd name="T42" fmla="*/ 157 w 1403"/>
                  <a:gd name="T43" fmla="*/ 1161 h 2412"/>
                  <a:gd name="T44" fmla="*/ 172 w 1403"/>
                  <a:gd name="T45" fmla="*/ 1210 h 2412"/>
                  <a:gd name="T46" fmla="*/ 150 w 1403"/>
                  <a:gd name="T47" fmla="*/ 1256 h 2412"/>
                  <a:gd name="T48" fmla="*/ 156 w 1403"/>
                  <a:gd name="T49" fmla="*/ 1281 h 2412"/>
                  <a:gd name="T50" fmla="*/ 179 w 1403"/>
                  <a:gd name="T51" fmla="*/ 1327 h 2412"/>
                  <a:gd name="T52" fmla="*/ 225 w 1403"/>
                  <a:gd name="T53" fmla="*/ 1376 h 2412"/>
                  <a:gd name="T54" fmla="*/ 270 w 1403"/>
                  <a:gd name="T55" fmla="*/ 1416 h 2412"/>
                  <a:gd name="T56" fmla="*/ 238 w 1403"/>
                  <a:gd name="T57" fmla="*/ 1485 h 2412"/>
                  <a:gd name="T58" fmla="*/ 213 w 1403"/>
                  <a:gd name="T59" fmla="*/ 1537 h 2412"/>
                  <a:gd name="T60" fmla="*/ 172 w 1403"/>
                  <a:gd name="T61" fmla="*/ 1605 h 2412"/>
                  <a:gd name="T62" fmla="*/ 112 w 1403"/>
                  <a:gd name="T63" fmla="*/ 1664 h 2412"/>
                  <a:gd name="T64" fmla="*/ 85 w 1403"/>
                  <a:gd name="T65" fmla="*/ 1726 h 2412"/>
                  <a:gd name="T66" fmla="*/ 79 w 1403"/>
                  <a:gd name="T67" fmla="*/ 1806 h 2412"/>
                  <a:gd name="T68" fmla="*/ 51 w 1403"/>
                  <a:gd name="T69" fmla="*/ 1870 h 2412"/>
                  <a:gd name="T70" fmla="*/ 48 w 1403"/>
                  <a:gd name="T71" fmla="*/ 1953 h 2412"/>
                  <a:gd name="T72" fmla="*/ 4 w 1403"/>
                  <a:gd name="T73" fmla="*/ 1976 h 2412"/>
                  <a:gd name="T74" fmla="*/ 14 w 1403"/>
                  <a:gd name="T75" fmla="*/ 2024 h 2412"/>
                  <a:gd name="T76" fmla="*/ 820 w 1403"/>
                  <a:gd name="T77" fmla="*/ 2019 h 2412"/>
                  <a:gd name="T78" fmla="*/ 805 w 1403"/>
                  <a:gd name="T79" fmla="*/ 2124 h 2412"/>
                  <a:gd name="T80" fmla="*/ 789 w 1403"/>
                  <a:gd name="T81" fmla="*/ 2182 h 2412"/>
                  <a:gd name="T82" fmla="*/ 802 w 1403"/>
                  <a:gd name="T83" fmla="*/ 2222 h 2412"/>
                  <a:gd name="T84" fmla="*/ 848 w 1403"/>
                  <a:gd name="T85" fmla="*/ 2269 h 2412"/>
                  <a:gd name="T86" fmla="*/ 877 w 1403"/>
                  <a:gd name="T87" fmla="*/ 2319 h 2412"/>
                  <a:gd name="T88" fmla="*/ 919 w 1403"/>
                  <a:gd name="T89" fmla="*/ 2407 h 2412"/>
                  <a:gd name="T90" fmla="*/ 948 w 1403"/>
                  <a:gd name="T91" fmla="*/ 2410 h 2412"/>
                  <a:gd name="T92" fmla="*/ 970 w 1403"/>
                  <a:gd name="T93" fmla="*/ 2405 h 2412"/>
                  <a:gd name="T94" fmla="*/ 1015 w 1403"/>
                  <a:gd name="T95" fmla="*/ 2345 h 2412"/>
                  <a:gd name="T96" fmla="*/ 1003 w 1403"/>
                  <a:gd name="T97" fmla="*/ 2320 h 2412"/>
                  <a:gd name="T98" fmla="*/ 1067 w 1403"/>
                  <a:gd name="T99" fmla="*/ 2330 h 2412"/>
                  <a:gd name="T100" fmla="*/ 1148 w 1403"/>
                  <a:gd name="T101" fmla="*/ 2299 h 2412"/>
                  <a:gd name="T102" fmla="*/ 1171 w 1403"/>
                  <a:gd name="T103" fmla="*/ 2269 h 2412"/>
                  <a:gd name="T104" fmla="*/ 1298 w 1403"/>
                  <a:gd name="T105" fmla="*/ 2295 h 2412"/>
                  <a:gd name="T106" fmla="*/ 1344 w 1403"/>
                  <a:gd name="T107" fmla="*/ 2283 h 2412"/>
                  <a:gd name="T108" fmla="*/ 1383 w 1403"/>
                  <a:gd name="T109" fmla="*/ 2300 h 2412"/>
                  <a:gd name="T110" fmla="*/ 1402 w 1403"/>
                  <a:gd name="T111" fmla="*/ 2273 h 2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403" h="2412">
                    <a:moveTo>
                      <a:pt x="1292" y="39"/>
                    </a:moveTo>
                    <a:lnTo>
                      <a:pt x="1276" y="29"/>
                    </a:lnTo>
                    <a:lnTo>
                      <a:pt x="1265" y="16"/>
                    </a:lnTo>
                    <a:lnTo>
                      <a:pt x="1257" y="0"/>
                    </a:lnTo>
                    <a:lnTo>
                      <a:pt x="416" y="81"/>
                    </a:lnTo>
                    <a:lnTo>
                      <a:pt x="422" y="87"/>
                    </a:lnTo>
                    <a:lnTo>
                      <a:pt x="424" y="114"/>
                    </a:lnTo>
                    <a:lnTo>
                      <a:pt x="408" y="136"/>
                    </a:lnTo>
                    <a:lnTo>
                      <a:pt x="390" y="150"/>
                    </a:lnTo>
                    <a:lnTo>
                      <a:pt x="347" y="170"/>
                    </a:lnTo>
                    <a:lnTo>
                      <a:pt x="346" y="172"/>
                    </a:lnTo>
                    <a:lnTo>
                      <a:pt x="348" y="177"/>
                    </a:lnTo>
                    <a:lnTo>
                      <a:pt x="352" y="185"/>
                    </a:lnTo>
                    <a:lnTo>
                      <a:pt x="357" y="199"/>
                    </a:lnTo>
                    <a:lnTo>
                      <a:pt x="345" y="216"/>
                    </a:lnTo>
                    <a:lnTo>
                      <a:pt x="331" y="221"/>
                    </a:lnTo>
                    <a:lnTo>
                      <a:pt x="320" y="221"/>
                    </a:lnTo>
                    <a:lnTo>
                      <a:pt x="314" y="218"/>
                    </a:lnTo>
                    <a:lnTo>
                      <a:pt x="311" y="225"/>
                    </a:lnTo>
                    <a:lnTo>
                      <a:pt x="306" y="242"/>
                    </a:lnTo>
                    <a:lnTo>
                      <a:pt x="305" y="259"/>
                    </a:lnTo>
                    <a:lnTo>
                      <a:pt x="315" y="294"/>
                    </a:lnTo>
                    <a:lnTo>
                      <a:pt x="314" y="336"/>
                    </a:lnTo>
                    <a:lnTo>
                      <a:pt x="316" y="353"/>
                    </a:lnTo>
                    <a:lnTo>
                      <a:pt x="313" y="371"/>
                    </a:lnTo>
                    <a:lnTo>
                      <a:pt x="298" y="390"/>
                    </a:lnTo>
                    <a:lnTo>
                      <a:pt x="284" y="399"/>
                    </a:lnTo>
                    <a:lnTo>
                      <a:pt x="272" y="405"/>
                    </a:lnTo>
                    <a:lnTo>
                      <a:pt x="255" y="408"/>
                    </a:lnTo>
                    <a:lnTo>
                      <a:pt x="249" y="408"/>
                    </a:lnTo>
                    <a:lnTo>
                      <a:pt x="253" y="417"/>
                    </a:lnTo>
                    <a:lnTo>
                      <a:pt x="254" y="425"/>
                    </a:lnTo>
                    <a:lnTo>
                      <a:pt x="253" y="431"/>
                    </a:lnTo>
                    <a:lnTo>
                      <a:pt x="248" y="441"/>
                    </a:lnTo>
                    <a:lnTo>
                      <a:pt x="244" y="450"/>
                    </a:lnTo>
                    <a:lnTo>
                      <a:pt x="242" y="454"/>
                    </a:lnTo>
                    <a:lnTo>
                      <a:pt x="231" y="453"/>
                    </a:lnTo>
                    <a:lnTo>
                      <a:pt x="226" y="451"/>
                    </a:lnTo>
                    <a:lnTo>
                      <a:pt x="224" y="451"/>
                    </a:lnTo>
                    <a:lnTo>
                      <a:pt x="209" y="491"/>
                    </a:lnTo>
                    <a:lnTo>
                      <a:pt x="203" y="497"/>
                    </a:lnTo>
                    <a:lnTo>
                      <a:pt x="196" y="500"/>
                    </a:lnTo>
                    <a:lnTo>
                      <a:pt x="177" y="515"/>
                    </a:lnTo>
                    <a:lnTo>
                      <a:pt x="178" y="521"/>
                    </a:lnTo>
                    <a:lnTo>
                      <a:pt x="208" y="533"/>
                    </a:lnTo>
                    <a:lnTo>
                      <a:pt x="212" y="559"/>
                    </a:lnTo>
                    <a:lnTo>
                      <a:pt x="203" y="573"/>
                    </a:lnTo>
                    <a:lnTo>
                      <a:pt x="194" y="579"/>
                    </a:lnTo>
                    <a:lnTo>
                      <a:pt x="186" y="581"/>
                    </a:lnTo>
                    <a:lnTo>
                      <a:pt x="175" y="582"/>
                    </a:lnTo>
                    <a:lnTo>
                      <a:pt x="169" y="583"/>
                    </a:lnTo>
                    <a:lnTo>
                      <a:pt x="146" y="597"/>
                    </a:lnTo>
                    <a:lnTo>
                      <a:pt x="129" y="602"/>
                    </a:lnTo>
                    <a:lnTo>
                      <a:pt x="129" y="602"/>
                    </a:lnTo>
                    <a:lnTo>
                      <a:pt x="142" y="608"/>
                    </a:lnTo>
                    <a:lnTo>
                      <a:pt x="154" y="627"/>
                    </a:lnTo>
                    <a:lnTo>
                      <a:pt x="147" y="642"/>
                    </a:lnTo>
                    <a:lnTo>
                      <a:pt x="141" y="653"/>
                    </a:lnTo>
                    <a:lnTo>
                      <a:pt x="144" y="665"/>
                    </a:lnTo>
                    <a:lnTo>
                      <a:pt x="150" y="673"/>
                    </a:lnTo>
                    <a:lnTo>
                      <a:pt x="154" y="685"/>
                    </a:lnTo>
                    <a:lnTo>
                      <a:pt x="147" y="702"/>
                    </a:lnTo>
                    <a:lnTo>
                      <a:pt x="138" y="706"/>
                    </a:lnTo>
                    <a:lnTo>
                      <a:pt x="125" y="708"/>
                    </a:lnTo>
                    <a:lnTo>
                      <a:pt x="122" y="710"/>
                    </a:lnTo>
                    <a:lnTo>
                      <a:pt x="110" y="725"/>
                    </a:lnTo>
                    <a:lnTo>
                      <a:pt x="94" y="749"/>
                    </a:lnTo>
                    <a:lnTo>
                      <a:pt x="86" y="755"/>
                    </a:lnTo>
                    <a:lnTo>
                      <a:pt x="88" y="758"/>
                    </a:lnTo>
                    <a:lnTo>
                      <a:pt x="107" y="766"/>
                    </a:lnTo>
                    <a:lnTo>
                      <a:pt x="116" y="773"/>
                    </a:lnTo>
                    <a:lnTo>
                      <a:pt x="120" y="791"/>
                    </a:lnTo>
                    <a:lnTo>
                      <a:pt x="116" y="805"/>
                    </a:lnTo>
                    <a:lnTo>
                      <a:pt x="104" y="814"/>
                    </a:lnTo>
                    <a:lnTo>
                      <a:pt x="95" y="816"/>
                    </a:lnTo>
                    <a:lnTo>
                      <a:pt x="86" y="817"/>
                    </a:lnTo>
                    <a:lnTo>
                      <a:pt x="86" y="818"/>
                    </a:lnTo>
                    <a:lnTo>
                      <a:pt x="91" y="823"/>
                    </a:lnTo>
                    <a:lnTo>
                      <a:pt x="106" y="828"/>
                    </a:lnTo>
                    <a:lnTo>
                      <a:pt x="115" y="834"/>
                    </a:lnTo>
                    <a:lnTo>
                      <a:pt x="133" y="850"/>
                    </a:lnTo>
                    <a:lnTo>
                      <a:pt x="136" y="876"/>
                    </a:lnTo>
                    <a:lnTo>
                      <a:pt x="136" y="892"/>
                    </a:lnTo>
                    <a:lnTo>
                      <a:pt x="133" y="906"/>
                    </a:lnTo>
                    <a:lnTo>
                      <a:pt x="119" y="927"/>
                    </a:lnTo>
                    <a:lnTo>
                      <a:pt x="117" y="933"/>
                    </a:lnTo>
                    <a:lnTo>
                      <a:pt x="121" y="936"/>
                    </a:lnTo>
                    <a:lnTo>
                      <a:pt x="137" y="941"/>
                    </a:lnTo>
                    <a:lnTo>
                      <a:pt x="145" y="946"/>
                    </a:lnTo>
                    <a:lnTo>
                      <a:pt x="150" y="956"/>
                    </a:lnTo>
                    <a:lnTo>
                      <a:pt x="152" y="980"/>
                    </a:lnTo>
                    <a:lnTo>
                      <a:pt x="157" y="995"/>
                    </a:lnTo>
                    <a:lnTo>
                      <a:pt x="160" y="1006"/>
                    </a:lnTo>
                    <a:lnTo>
                      <a:pt x="157" y="1020"/>
                    </a:lnTo>
                    <a:lnTo>
                      <a:pt x="147" y="1027"/>
                    </a:lnTo>
                    <a:lnTo>
                      <a:pt x="135" y="1032"/>
                    </a:lnTo>
                    <a:lnTo>
                      <a:pt x="134" y="1034"/>
                    </a:lnTo>
                    <a:lnTo>
                      <a:pt x="135" y="1075"/>
                    </a:lnTo>
                    <a:lnTo>
                      <a:pt x="135" y="1075"/>
                    </a:lnTo>
                    <a:lnTo>
                      <a:pt x="136" y="1099"/>
                    </a:lnTo>
                    <a:lnTo>
                      <a:pt x="140" y="1101"/>
                    </a:lnTo>
                    <a:lnTo>
                      <a:pt x="146" y="1103"/>
                    </a:lnTo>
                    <a:lnTo>
                      <a:pt x="151" y="1103"/>
                    </a:lnTo>
                    <a:lnTo>
                      <a:pt x="161" y="1106"/>
                    </a:lnTo>
                    <a:lnTo>
                      <a:pt x="166" y="1111"/>
                    </a:lnTo>
                    <a:lnTo>
                      <a:pt x="179" y="1124"/>
                    </a:lnTo>
                    <a:lnTo>
                      <a:pt x="174" y="1138"/>
                    </a:lnTo>
                    <a:lnTo>
                      <a:pt x="169" y="1148"/>
                    </a:lnTo>
                    <a:lnTo>
                      <a:pt x="160" y="1158"/>
                    </a:lnTo>
                    <a:lnTo>
                      <a:pt x="157" y="1161"/>
                    </a:lnTo>
                    <a:lnTo>
                      <a:pt x="155" y="1164"/>
                    </a:lnTo>
                    <a:lnTo>
                      <a:pt x="150" y="1187"/>
                    </a:lnTo>
                    <a:lnTo>
                      <a:pt x="149" y="1204"/>
                    </a:lnTo>
                    <a:lnTo>
                      <a:pt x="151" y="1208"/>
                    </a:lnTo>
                    <a:lnTo>
                      <a:pt x="172" y="1210"/>
                    </a:lnTo>
                    <a:lnTo>
                      <a:pt x="184" y="1218"/>
                    </a:lnTo>
                    <a:lnTo>
                      <a:pt x="188" y="1232"/>
                    </a:lnTo>
                    <a:lnTo>
                      <a:pt x="179" y="1249"/>
                    </a:lnTo>
                    <a:lnTo>
                      <a:pt x="169" y="1253"/>
                    </a:lnTo>
                    <a:lnTo>
                      <a:pt x="150" y="1256"/>
                    </a:lnTo>
                    <a:lnTo>
                      <a:pt x="149" y="1258"/>
                    </a:lnTo>
                    <a:lnTo>
                      <a:pt x="149" y="1258"/>
                    </a:lnTo>
                    <a:lnTo>
                      <a:pt x="150" y="1266"/>
                    </a:lnTo>
                    <a:lnTo>
                      <a:pt x="153" y="1274"/>
                    </a:lnTo>
                    <a:lnTo>
                      <a:pt x="156" y="1281"/>
                    </a:lnTo>
                    <a:lnTo>
                      <a:pt x="164" y="1288"/>
                    </a:lnTo>
                    <a:lnTo>
                      <a:pt x="176" y="1295"/>
                    </a:lnTo>
                    <a:lnTo>
                      <a:pt x="181" y="1302"/>
                    </a:lnTo>
                    <a:lnTo>
                      <a:pt x="183" y="1309"/>
                    </a:lnTo>
                    <a:lnTo>
                      <a:pt x="179" y="1327"/>
                    </a:lnTo>
                    <a:lnTo>
                      <a:pt x="182" y="1350"/>
                    </a:lnTo>
                    <a:lnTo>
                      <a:pt x="185" y="1354"/>
                    </a:lnTo>
                    <a:lnTo>
                      <a:pt x="198" y="1361"/>
                    </a:lnTo>
                    <a:lnTo>
                      <a:pt x="213" y="1366"/>
                    </a:lnTo>
                    <a:lnTo>
                      <a:pt x="225" y="1376"/>
                    </a:lnTo>
                    <a:lnTo>
                      <a:pt x="231" y="1396"/>
                    </a:lnTo>
                    <a:lnTo>
                      <a:pt x="236" y="1398"/>
                    </a:lnTo>
                    <a:lnTo>
                      <a:pt x="249" y="1399"/>
                    </a:lnTo>
                    <a:lnTo>
                      <a:pt x="264" y="1403"/>
                    </a:lnTo>
                    <a:lnTo>
                      <a:pt x="270" y="1416"/>
                    </a:lnTo>
                    <a:lnTo>
                      <a:pt x="269" y="1429"/>
                    </a:lnTo>
                    <a:lnTo>
                      <a:pt x="266" y="1430"/>
                    </a:lnTo>
                    <a:lnTo>
                      <a:pt x="266" y="1432"/>
                    </a:lnTo>
                    <a:lnTo>
                      <a:pt x="248" y="1454"/>
                    </a:lnTo>
                    <a:lnTo>
                      <a:pt x="238" y="1485"/>
                    </a:lnTo>
                    <a:lnTo>
                      <a:pt x="223" y="1517"/>
                    </a:lnTo>
                    <a:lnTo>
                      <a:pt x="199" y="1518"/>
                    </a:lnTo>
                    <a:lnTo>
                      <a:pt x="198" y="1520"/>
                    </a:lnTo>
                    <a:lnTo>
                      <a:pt x="199" y="1524"/>
                    </a:lnTo>
                    <a:lnTo>
                      <a:pt x="213" y="1537"/>
                    </a:lnTo>
                    <a:lnTo>
                      <a:pt x="214" y="1560"/>
                    </a:lnTo>
                    <a:lnTo>
                      <a:pt x="204" y="1583"/>
                    </a:lnTo>
                    <a:lnTo>
                      <a:pt x="187" y="1597"/>
                    </a:lnTo>
                    <a:lnTo>
                      <a:pt x="174" y="1603"/>
                    </a:lnTo>
                    <a:lnTo>
                      <a:pt x="172" y="1605"/>
                    </a:lnTo>
                    <a:lnTo>
                      <a:pt x="166" y="1620"/>
                    </a:lnTo>
                    <a:lnTo>
                      <a:pt x="148" y="1646"/>
                    </a:lnTo>
                    <a:lnTo>
                      <a:pt x="137" y="1655"/>
                    </a:lnTo>
                    <a:lnTo>
                      <a:pt x="129" y="1659"/>
                    </a:lnTo>
                    <a:lnTo>
                      <a:pt x="112" y="1664"/>
                    </a:lnTo>
                    <a:lnTo>
                      <a:pt x="108" y="1668"/>
                    </a:lnTo>
                    <a:lnTo>
                      <a:pt x="103" y="1675"/>
                    </a:lnTo>
                    <a:lnTo>
                      <a:pt x="100" y="1683"/>
                    </a:lnTo>
                    <a:lnTo>
                      <a:pt x="96" y="1701"/>
                    </a:lnTo>
                    <a:lnTo>
                      <a:pt x="85" y="1726"/>
                    </a:lnTo>
                    <a:lnTo>
                      <a:pt x="84" y="1733"/>
                    </a:lnTo>
                    <a:lnTo>
                      <a:pt x="85" y="1742"/>
                    </a:lnTo>
                    <a:lnTo>
                      <a:pt x="80" y="1787"/>
                    </a:lnTo>
                    <a:lnTo>
                      <a:pt x="81" y="1799"/>
                    </a:lnTo>
                    <a:lnTo>
                      <a:pt x="79" y="1806"/>
                    </a:lnTo>
                    <a:lnTo>
                      <a:pt x="79" y="1810"/>
                    </a:lnTo>
                    <a:lnTo>
                      <a:pt x="49" y="1835"/>
                    </a:lnTo>
                    <a:lnTo>
                      <a:pt x="42" y="1847"/>
                    </a:lnTo>
                    <a:lnTo>
                      <a:pt x="47" y="1866"/>
                    </a:lnTo>
                    <a:lnTo>
                      <a:pt x="51" y="1870"/>
                    </a:lnTo>
                    <a:lnTo>
                      <a:pt x="60" y="1888"/>
                    </a:lnTo>
                    <a:lnTo>
                      <a:pt x="59" y="1906"/>
                    </a:lnTo>
                    <a:lnTo>
                      <a:pt x="55" y="1910"/>
                    </a:lnTo>
                    <a:lnTo>
                      <a:pt x="52" y="1940"/>
                    </a:lnTo>
                    <a:lnTo>
                      <a:pt x="48" y="1953"/>
                    </a:lnTo>
                    <a:lnTo>
                      <a:pt x="42" y="1961"/>
                    </a:lnTo>
                    <a:lnTo>
                      <a:pt x="31" y="1964"/>
                    </a:lnTo>
                    <a:lnTo>
                      <a:pt x="0" y="1967"/>
                    </a:lnTo>
                    <a:lnTo>
                      <a:pt x="0" y="1968"/>
                    </a:lnTo>
                    <a:lnTo>
                      <a:pt x="4" y="1976"/>
                    </a:lnTo>
                    <a:lnTo>
                      <a:pt x="10" y="1982"/>
                    </a:lnTo>
                    <a:lnTo>
                      <a:pt x="22" y="1991"/>
                    </a:lnTo>
                    <a:lnTo>
                      <a:pt x="21" y="2000"/>
                    </a:lnTo>
                    <a:lnTo>
                      <a:pt x="17" y="2015"/>
                    </a:lnTo>
                    <a:lnTo>
                      <a:pt x="14" y="2024"/>
                    </a:lnTo>
                    <a:lnTo>
                      <a:pt x="19" y="2035"/>
                    </a:lnTo>
                    <a:lnTo>
                      <a:pt x="34" y="2052"/>
                    </a:lnTo>
                    <a:lnTo>
                      <a:pt x="39" y="2069"/>
                    </a:lnTo>
                    <a:lnTo>
                      <a:pt x="20" y="2087"/>
                    </a:lnTo>
                    <a:lnTo>
                      <a:pt x="820" y="2019"/>
                    </a:lnTo>
                    <a:lnTo>
                      <a:pt x="824" y="2035"/>
                    </a:lnTo>
                    <a:lnTo>
                      <a:pt x="823" y="2054"/>
                    </a:lnTo>
                    <a:lnTo>
                      <a:pt x="818" y="2073"/>
                    </a:lnTo>
                    <a:lnTo>
                      <a:pt x="810" y="2093"/>
                    </a:lnTo>
                    <a:lnTo>
                      <a:pt x="805" y="2124"/>
                    </a:lnTo>
                    <a:lnTo>
                      <a:pt x="796" y="2137"/>
                    </a:lnTo>
                    <a:lnTo>
                      <a:pt x="795" y="2142"/>
                    </a:lnTo>
                    <a:lnTo>
                      <a:pt x="798" y="2151"/>
                    </a:lnTo>
                    <a:lnTo>
                      <a:pt x="791" y="2172"/>
                    </a:lnTo>
                    <a:lnTo>
                      <a:pt x="789" y="2182"/>
                    </a:lnTo>
                    <a:lnTo>
                      <a:pt x="789" y="2187"/>
                    </a:lnTo>
                    <a:lnTo>
                      <a:pt x="793" y="2192"/>
                    </a:lnTo>
                    <a:lnTo>
                      <a:pt x="800" y="2200"/>
                    </a:lnTo>
                    <a:lnTo>
                      <a:pt x="806" y="2211"/>
                    </a:lnTo>
                    <a:lnTo>
                      <a:pt x="802" y="2222"/>
                    </a:lnTo>
                    <a:lnTo>
                      <a:pt x="813" y="2240"/>
                    </a:lnTo>
                    <a:lnTo>
                      <a:pt x="817" y="2244"/>
                    </a:lnTo>
                    <a:lnTo>
                      <a:pt x="832" y="2249"/>
                    </a:lnTo>
                    <a:lnTo>
                      <a:pt x="841" y="2254"/>
                    </a:lnTo>
                    <a:lnTo>
                      <a:pt x="848" y="2269"/>
                    </a:lnTo>
                    <a:lnTo>
                      <a:pt x="862" y="2278"/>
                    </a:lnTo>
                    <a:lnTo>
                      <a:pt x="872" y="2295"/>
                    </a:lnTo>
                    <a:lnTo>
                      <a:pt x="873" y="2300"/>
                    </a:lnTo>
                    <a:lnTo>
                      <a:pt x="874" y="2312"/>
                    </a:lnTo>
                    <a:lnTo>
                      <a:pt x="877" y="2319"/>
                    </a:lnTo>
                    <a:lnTo>
                      <a:pt x="891" y="2338"/>
                    </a:lnTo>
                    <a:lnTo>
                      <a:pt x="895" y="2348"/>
                    </a:lnTo>
                    <a:lnTo>
                      <a:pt x="896" y="2366"/>
                    </a:lnTo>
                    <a:lnTo>
                      <a:pt x="904" y="2378"/>
                    </a:lnTo>
                    <a:lnTo>
                      <a:pt x="919" y="2407"/>
                    </a:lnTo>
                    <a:lnTo>
                      <a:pt x="922" y="2410"/>
                    </a:lnTo>
                    <a:lnTo>
                      <a:pt x="931" y="2406"/>
                    </a:lnTo>
                    <a:lnTo>
                      <a:pt x="941" y="2408"/>
                    </a:lnTo>
                    <a:lnTo>
                      <a:pt x="942" y="2409"/>
                    </a:lnTo>
                    <a:lnTo>
                      <a:pt x="948" y="2410"/>
                    </a:lnTo>
                    <a:lnTo>
                      <a:pt x="951" y="2411"/>
                    </a:lnTo>
                    <a:lnTo>
                      <a:pt x="953" y="2411"/>
                    </a:lnTo>
                    <a:lnTo>
                      <a:pt x="956" y="2410"/>
                    </a:lnTo>
                    <a:lnTo>
                      <a:pt x="963" y="2400"/>
                    </a:lnTo>
                    <a:lnTo>
                      <a:pt x="970" y="2405"/>
                    </a:lnTo>
                    <a:lnTo>
                      <a:pt x="972" y="2399"/>
                    </a:lnTo>
                    <a:lnTo>
                      <a:pt x="977" y="2390"/>
                    </a:lnTo>
                    <a:lnTo>
                      <a:pt x="971" y="2380"/>
                    </a:lnTo>
                    <a:lnTo>
                      <a:pt x="1015" y="2348"/>
                    </a:lnTo>
                    <a:lnTo>
                      <a:pt x="1015" y="2345"/>
                    </a:lnTo>
                    <a:lnTo>
                      <a:pt x="1015" y="2343"/>
                    </a:lnTo>
                    <a:lnTo>
                      <a:pt x="1009" y="2343"/>
                    </a:lnTo>
                    <a:lnTo>
                      <a:pt x="998" y="2340"/>
                    </a:lnTo>
                    <a:lnTo>
                      <a:pt x="998" y="2328"/>
                    </a:lnTo>
                    <a:lnTo>
                      <a:pt x="1003" y="2320"/>
                    </a:lnTo>
                    <a:lnTo>
                      <a:pt x="1011" y="2312"/>
                    </a:lnTo>
                    <a:lnTo>
                      <a:pt x="1017" y="2309"/>
                    </a:lnTo>
                    <a:lnTo>
                      <a:pt x="1032" y="2312"/>
                    </a:lnTo>
                    <a:lnTo>
                      <a:pt x="1047" y="2321"/>
                    </a:lnTo>
                    <a:lnTo>
                      <a:pt x="1067" y="2330"/>
                    </a:lnTo>
                    <a:lnTo>
                      <a:pt x="1064" y="2332"/>
                    </a:lnTo>
                    <a:lnTo>
                      <a:pt x="1079" y="2326"/>
                    </a:lnTo>
                    <a:lnTo>
                      <a:pt x="1105" y="2315"/>
                    </a:lnTo>
                    <a:lnTo>
                      <a:pt x="1135" y="2302"/>
                    </a:lnTo>
                    <a:lnTo>
                      <a:pt x="1148" y="2299"/>
                    </a:lnTo>
                    <a:lnTo>
                      <a:pt x="1160" y="2291"/>
                    </a:lnTo>
                    <a:lnTo>
                      <a:pt x="1154" y="2291"/>
                    </a:lnTo>
                    <a:lnTo>
                      <a:pt x="1152" y="2272"/>
                    </a:lnTo>
                    <a:lnTo>
                      <a:pt x="1167" y="2271"/>
                    </a:lnTo>
                    <a:lnTo>
                      <a:pt x="1171" y="2269"/>
                    </a:lnTo>
                    <a:lnTo>
                      <a:pt x="1182" y="2262"/>
                    </a:lnTo>
                    <a:lnTo>
                      <a:pt x="1223" y="2270"/>
                    </a:lnTo>
                    <a:lnTo>
                      <a:pt x="1270" y="2298"/>
                    </a:lnTo>
                    <a:lnTo>
                      <a:pt x="1280" y="2299"/>
                    </a:lnTo>
                    <a:lnTo>
                      <a:pt x="1298" y="2295"/>
                    </a:lnTo>
                    <a:lnTo>
                      <a:pt x="1313" y="2287"/>
                    </a:lnTo>
                    <a:lnTo>
                      <a:pt x="1321" y="2272"/>
                    </a:lnTo>
                    <a:lnTo>
                      <a:pt x="1335" y="2270"/>
                    </a:lnTo>
                    <a:lnTo>
                      <a:pt x="1338" y="2279"/>
                    </a:lnTo>
                    <a:lnTo>
                      <a:pt x="1344" y="2283"/>
                    </a:lnTo>
                    <a:lnTo>
                      <a:pt x="1348" y="2293"/>
                    </a:lnTo>
                    <a:lnTo>
                      <a:pt x="1352" y="2293"/>
                    </a:lnTo>
                    <a:lnTo>
                      <a:pt x="1356" y="2292"/>
                    </a:lnTo>
                    <a:lnTo>
                      <a:pt x="1372" y="2295"/>
                    </a:lnTo>
                    <a:lnTo>
                      <a:pt x="1383" y="2300"/>
                    </a:lnTo>
                    <a:lnTo>
                      <a:pt x="1388" y="2298"/>
                    </a:lnTo>
                    <a:lnTo>
                      <a:pt x="1395" y="2287"/>
                    </a:lnTo>
                    <a:lnTo>
                      <a:pt x="1401" y="2284"/>
                    </a:lnTo>
                    <a:lnTo>
                      <a:pt x="1400" y="2276"/>
                    </a:lnTo>
                    <a:lnTo>
                      <a:pt x="1402" y="2273"/>
                    </a:lnTo>
                    <a:lnTo>
                      <a:pt x="1289" y="1533"/>
                    </a:lnTo>
                    <a:lnTo>
                      <a:pt x="1295" y="40"/>
                    </a:lnTo>
                    <a:lnTo>
                      <a:pt x="1292" y="39"/>
                    </a:lnTo>
                  </a:path>
                </a:pathLst>
              </a:custGeom>
              <a:solidFill>
                <a:srgbClr val="B1DDF6"/>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51" name="Freeform 216">
                <a:extLst>
                  <a:ext uri="{FF2B5EF4-FFF2-40B4-BE49-F238E27FC236}">
                    <a16:creationId xmlns:a16="http://schemas.microsoft.com/office/drawing/2014/main" id="{9AE84159-FC8C-A0A7-2E32-ACD8106948FE}"/>
                  </a:ext>
                </a:extLst>
              </p:cNvPr>
              <p:cNvSpPr>
                <a:spLocks noChangeArrowheads="1"/>
              </p:cNvSpPr>
              <p:nvPr/>
            </p:nvSpPr>
            <p:spPr bwMode="auto">
              <a:xfrm>
                <a:off x="6979258" y="1796829"/>
                <a:ext cx="549485" cy="224365"/>
              </a:xfrm>
              <a:custGeom>
                <a:avLst/>
                <a:gdLst>
                  <a:gd name="T0" fmla="*/ 2 w 2331"/>
                  <a:gd name="T1" fmla="*/ 369 h 954"/>
                  <a:gd name="T2" fmla="*/ 46 w 2331"/>
                  <a:gd name="T3" fmla="*/ 379 h 954"/>
                  <a:gd name="T4" fmla="*/ 582 w 2331"/>
                  <a:gd name="T5" fmla="*/ 560 h 954"/>
                  <a:gd name="T6" fmla="*/ 651 w 2331"/>
                  <a:gd name="T7" fmla="*/ 566 h 954"/>
                  <a:gd name="T8" fmla="*/ 717 w 2331"/>
                  <a:gd name="T9" fmla="*/ 560 h 954"/>
                  <a:gd name="T10" fmla="*/ 795 w 2331"/>
                  <a:gd name="T11" fmla="*/ 573 h 954"/>
                  <a:gd name="T12" fmla="*/ 861 w 2331"/>
                  <a:gd name="T13" fmla="*/ 621 h 954"/>
                  <a:gd name="T14" fmla="*/ 885 w 2331"/>
                  <a:gd name="T15" fmla="*/ 646 h 954"/>
                  <a:gd name="T16" fmla="*/ 955 w 2331"/>
                  <a:gd name="T17" fmla="*/ 676 h 954"/>
                  <a:gd name="T18" fmla="*/ 978 w 2331"/>
                  <a:gd name="T19" fmla="*/ 749 h 954"/>
                  <a:gd name="T20" fmla="*/ 963 w 2331"/>
                  <a:gd name="T21" fmla="*/ 833 h 954"/>
                  <a:gd name="T22" fmla="*/ 990 w 2331"/>
                  <a:gd name="T23" fmla="*/ 842 h 954"/>
                  <a:gd name="T24" fmla="*/ 1027 w 2331"/>
                  <a:gd name="T25" fmla="*/ 886 h 954"/>
                  <a:gd name="T26" fmla="*/ 1057 w 2331"/>
                  <a:gd name="T27" fmla="*/ 953 h 954"/>
                  <a:gd name="T28" fmla="*/ 1147 w 2331"/>
                  <a:gd name="T29" fmla="*/ 765 h 954"/>
                  <a:gd name="T30" fmla="*/ 1209 w 2331"/>
                  <a:gd name="T31" fmla="*/ 656 h 954"/>
                  <a:gd name="T32" fmla="*/ 1237 w 2331"/>
                  <a:gd name="T33" fmla="*/ 542 h 954"/>
                  <a:gd name="T34" fmla="*/ 1260 w 2331"/>
                  <a:gd name="T35" fmla="*/ 613 h 954"/>
                  <a:gd name="T36" fmla="*/ 1303 w 2331"/>
                  <a:gd name="T37" fmla="*/ 606 h 954"/>
                  <a:gd name="T38" fmla="*/ 1356 w 2331"/>
                  <a:gd name="T39" fmla="*/ 566 h 954"/>
                  <a:gd name="T40" fmla="*/ 1407 w 2331"/>
                  <a:gd name="T41" fmla="*/ 543 h 954"/>
                  <a:gd name="T42" fmla="*/ 1386 w 2331"/>
                  <a:gd name="T43" fmla="*/ 606 h 954"/>
                  <a:gd name="T44" fmla="*/ 1383 w 2331"/>
                  <a:gd name="T45" fmla="*/ 670 h 954"/>
                  <a:gd name="T46" fmla="*/ 1407 w 2331"/>
                  <a:gd name="T47" fmla="*/ 608 h 954"/>
                  <a:gd name="T48" fmla="*/ 1465 w 2331"/>
                  <a:gd name="T49" fmla="*/ 571 h 954"/>
                  <a:gd name="T50" fmla="*/ 1613 w 2331"/>
                  <a:gd name="T51" fmla="*/ 486 h 954"/>
                  <a:gd name="T52" fmla="*/ 1741 w 2331"/>
                  <a:gd name="T53" fmla="*/ 396 h 954"/>
                  <a:gd name="T54" fmla="*/ 1830 w 2331"/>
                  <a:gd name="T55" fmla="*/ 382 h 954"/>
                  <a:gd name="T56" fmla="*/ 1963 w 2331"/>
                  <a:gd name="T57" fmla="*/ 422 h 954"/>
                  <a:gd name="T58" fmla="*/ 2035 w 2331"/>
                  <a:gd name="T59" fmla="*/ 469 h 954"/>
                  <a:gd name="T60" fmla="*/ 2050 w 2331"/>
                  <a:gd name="T61" fmla="*/ 407 h 954"/>
                  <a:gd name="T62" fmla="*/ 2118 w 2331"/>
                  <a:gd name="T63" fmla="*/ 391 h 954"/>
                  <a:gd name="T64" fmla="*/ 2191 w 2331"/>
                  <a:gd name="T65" fmla="*/ 380 h 954"/>
                  <a:gd name="T66" fmla="*/ 2310 w 2331"/>
                  <a:gd name="T67" fmla="*/ 358 h 954"/>
                  <a:gd name="T68" fmla="*/ 2262 w 2331"/>
                  <a:gd name="T69" fmla="*/ 308 h 954"/>
                  <a:gd name="T70" fmla="*/ 2199 w 2331"/>
                  <a:gd name="T71" fmla="*/ 301 h 954"/>
                  <a:gd name="T72" fmla="*/ 2186 w 2331"/>
                  <a:gd name="T73" fmla="*/ 209 h 954"/>
                  <a:gd name="T74" fmla="*/ 2113 w 2331"/>
                  <a:gd name="T75" fmla="*/ 182 h 954"/>
                  <a:gd name="T76" fmla="*/ 2029 w 2331"/>
                  <a:gd name="T77" fmla="*/ 180 h 954"/>
                  <a:gd name="T78" fmla="*/ 1932 w 2331"/>
                  <a:gd name="T79" fmla="*/ 189 h 954"/>
                  <a:gd name="T80" fmla="*/ 1893 w 2331"/>
                  <a:gd name="T81" fmla="*/ 158 h 954"/>
                  <a:gd name="T82" fmla="*/ 1827 w 2331"/>
                  <a:gd name="T83" fmla="*/ 73 h 954"/>
                  <a:gd name="T84" fmla="*/ 1519 w 2331"/>
                  <a:gd name="T85" fmla="*/ 162 h 954"/>
                  <a:gd name="T86" fmla="*/ 1359 w 2331"/>
                  <a:gd name="T87" fmla="*/ 279 h 954"/>
                  <a:gd name="T88" fmla="*/ 1289 w 2331"/>
                  <a:gd name="T89" fmla="*/ 275 h 954"/>
                  <a:gd name="T90" fmla="*/ 1211 w 2331"/>
                  <a:gd name="T91" fmla="*/ 269 h 954"/>
                  <a:gd name="T92" fmla="*/ 1158 w 2331"/>
                  <a:gd name="T93" fmla="*/ 284 h 954"/>
                  <a:gd name="T94" fmla="*/ 1024 w 2331"/>
                  <a:gd name="T95" fmla="*/ 235 h 954"/>
                  <a:gd name="T96" fmla="*/ 972 w 2331"/>
                  <a:gd name="T97" fmla="*/ 178 h 954"/>
                  <a:gd name="T98" fmla="*/ 922 w 2331"/>
                  <a:gd name="T99" fmla="*/ 143 h 954"/>
                  <a:gd name="T100" fmla="*/ 765 w 2331"/>
                  <a:gd name="T101" fmla="*/ 136 h 954"/>
                  <a:gd name="T102" fmla="*/ 732 w 2331"/>
                  <a:gd name="T103" fmla="*/ 140 h 954"/>
                  <a:gd name="T104" fmla="*/ 658 w 2331"/>
                  <a:gd name="T105" fmla="*/ 194 h 954"/>
                  <a:gd name="T106" fmla="*/ 661 w 2331"/>
                  <a:gd name="T107" fmla="*/ 125 h 954"/>
                  <a:gd name="T108" fmla="*/ 630 w 2331"/>
                  <a:gd name="T109" fmla="*/ 74 h 954"/>
                  <a:gd name="T110" fmla="*/ 584 w 2331"/>
                  <a:gd name="T111" fmla="*/ 24 h 954"/>
                  <a:gd name="T112" fmla="*/ 506 w 2331"/>
                  <a:gd name="T113" fmla="*/ 82 h 954"/>
                  <a:gd name="T114" fmla="*/ 424 w 2331"/>
                  <a:gd name="T115" fmla="*/ 131 h 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331" h="954">
                    <a:moveTo>
                      <a:pt x="116" y="310"/>
                    </a:moveTo>
                    <a:lnTo>
                      <a:pt x="54" y="335"/>
                    </a:lnTo>
                    <a:lnTo>
                      <a:pt x="36" y="348"/>
                    </a:lnTo>
                    <a:lnTo>
                      <a:pt x="31" y="350"/>
                    </a:lnTo>
                    <a:lnTo>
                      <a:pt x="18" y="352"/>
                    </a:lnTo>
                    <a:lnTo>
                      <a:pt x="10" y="355"/>
                    </a:lnTo>
                    <a:lnTo>
                      <a:pt x="0" y="362"/>
                    </a:lnTo>
                    <a:lnTo>
                      <a:pt x="2" y="369"/>
                    </a:lnTo>
                    <a:lnTo>
                      <a:pt x="4" y="369"/>
                    </a:lnTo>
                    <a:lnTo>
                      <a:pt x="5" y="368"/>
                    </a:lnTo>
                    <a:lnTo>
                      <a:pt x="14" y="363"/>
                    </a:lnTo>
                    <a:lnTo>
                      <a:pt x="18" y="362"/>
                    </a:lnTo>
                    <a:lnTo>
                      <a:pt x="25" y="365"/>
                    </a:lnTo>
                    <a:lnTo>
                      <a:pt x="30" y="373"/>
                    </a:lnTo>
                    <a:lnTo>
                      <a:pt x="40" y="374"/>
                    </a:lnTo>
                    <a:lnTo>
                      <a:pt x="46" y="379"/>
                    </a:lnTo>
                    <a:lnTo>
                      <a:pt x="64" y="384"/>
                    </a:lnTo>
                    <a:lnTo>
                      <a:pt x="74" y="395"/>
                    </a:lnTo>
                    <a:lnTo>
                      <a:pt x="105" y="449"/>
                    </a:lnTo>
                    <a:lnTo>
                      <a:pt x="109" y="459"/>
                    </a:lnTo>
                    <a:lnTo>
                      <a:pt x="471" y="517"/>
                    </a:lnTo>
                    <a:lnTo>
                      <a:pt x="481" y="520"/>
                    </a:lnTo>
                    <a:lnTo>
                      <a:pt x="578" y="560"/>
                    </a:lnTo>
                    <a:lnTo>
                      <a:pt x="582" y="560"/>
                    </a:lnTo>
                    <a:lnTo>
                      <a:pt x="592" y="558"/>
                    </a:lnTo>
                    <a:lnTo>
                      <a:pt x="601" y="561"/>
                    </a:lnTo>
                    <a:lnTo>
                      <a:pt x="612" y="557"/>
                    </a:lnTo>
                    <a:lnTo>
                      <a:pt x="617" y="557"/>
                    </a:lnTo>
                    <a:lnTo>
                      <a:pt x="622" y="558"/>
                    </a:lnTo>
                    <a:lnTo>
                      <a:pt x="629" y="560"/>
                    </a:lnTo>
                    <a:lnTo>
                      <a:pt x="636" y="562"/>
                    </a:lnTo>
                    <a:lnTo>
                      <a:pt x="651" y="566"/>
                    </a:lnTo>
                    <a:lnTo>
                      <a:pt x="662" y="558"/>
                    </a:lnTo>
                    <a:lnTo>
                      <a:pt x="671" y="559"/>
                    </a:lnTo>
                    <a:lnTo>
                      <a:pt x="684" y="554"/>
                    </a:lnTo>
                    <a:lnTo>
                      <a:pt x="689" y="554"/>
                    </a:lnTo>
                    <a:lnTo>
                      <a:pt x="697" y="557"/>
                    </a:lnTo>
                    <a:lnTo>
                      <a:pt x="705" y="561"/>
                    </a:lnTo>
                    <a:lnTo>
                      <a:pt x="713" y="559"/>
                    </a:lnTo>
                    <a:lnTo>
                      <a:pt x="717" y="560"/>
                    </a:lnTo>
                    <a:lnTo>
                      <a:pt x="733" y="565"/>
                    </a:lnTo>
                    <a:lnTo>
                      <a:pt x="741" y="562"/>
                    </a:lnTo>
                    <a:lnTo>
                      <a:pt x="751" y="564"/>
                    </a:lnTo>
                    <a:lnTo>
                      <a:pt x="762" y="570"/>
                    </a:lnTo>
                    <a:lnTo>
                      <a:pt x="767" y="570"/>
                    </a:lnTo>
                    <a:lnTo>
                      <a:pt x="782" y="569"/>
                    </a:lnTo>
                    <a:lnTo>
                      <a:pt x="787" y="570"/>
                    </a:lnTo>
                    <a:lnTo>
                      <a:pt x="795" y="573"/>
                    </a:lnTo>
                    <a:lnTo>
                      <a:pt x="800" y="574"/>
                    </a:lnTo>
                    <a:lnTo>
                      <a:pt x="813" y="572"/>
                    </a:lnTo>
                    <a:lnTo>
                      <a:pt x="819" y="574"/>
                    </a:lnTo>
                    <a:lnTo>
                      <a:pt x="829" y="580"/>
                    </a:lnTo>
                    <a:lnTo>
                      <a:pt x="840" y="584"/>
                    </a:lnTo>
                    <a:lnTo>
                      <a:pt x="846" y="590"/>
                    </a:lnTo>
                    <a:lnTo>
                      <a:pt x="861" y="615"/>
                    </a:lnTo>
                    <a:lnTo>
                      <a:pt x="861" y="621"/>
                    </a:lnTo>
                    <a:lnTo>
                      <a:pt x="858" y="629"/>
                    </a:lnTo>
                    <a:lnTo>
                      <a:pt x="850" y="642"/>
                    </a:lnTo>
                    <a:lnTo>
                      <a:pt x="851" y="643"/>
                    </a:lnTo>
                    <a:lnTo>
                      <a:pt x="855" y="647"/>
                    </a:lnTo>
                    <a:lnTo>
                      <a:pt x="864" y="650"/>
                    </a:lnTo>
                    <a:lnTo>
                      <a:pt x="869" y="650"/>
                    </a:lnTo>
                    <a:lnTo>
                      <a:pt x="874" y="649"/>
                    </a:lnTo>
                    <a:lnTo>
                      <a:pt x="885" y="646"/>
                    </a:lnTo>
                    <a:lnTo>
                      <a:pt x="889" y="646"/>
                    </a:lnTo>
                    <a:lnTo>
                      <a:pt x="894" y="649"/>
                    </a:lnTo>
                    <a:lnTo>
                      <a:pt x="902" y="656"/>
                    </a:lnTo>
                    <a:lnTo>
                      <a:pt x="907" y="657"/>
                    </a:lnTo>
                    <a:lnTo>
                      <a:pt x="922" y="656"/>
                    </a:lnTo>
                    <a:lnTo>
                      <a:pt x="934" y="660"/>
                    </a:lnTo>
                    <a:lnTo>
                      <a:pt x="943" y="669"/>
                    </a:lnTo>
                    <a:lnTo>
                      <a:pt x="955" y="676"/>
                    </a:lnTo>
                    <a:lnTo>
                      <a:pt x="972" y="693"/>
                    </a:lnTo>
                    <a:lnTo>
                      <a:pt x="973" y="697"/>
                    </a:lnTo>
                    <a:lnTo>
                      <a:pt x="970" y="706"/>
                    </a:lnTo>
                    <a:lnTo>
                      <a:pt x="967" y="709"/>
                    </a:lnTo>
                    <a:lnTo>
                      <a:pt x="978" y="724"/>
                    </a:lnTo>
                    <a:lnTo>
                      <a:pt x="980" y="729"/>
                    </a:lnTo>
                    <a:lnTo>
                      <a:pt x="981" y="737"/>
                    </a:lnTo>
                    <a:lnTo>
                      <a:pt x="978" y="749"/>
                    </a:lnTo>
                    <a:lnTo>
                      <a:pt x="972" y="754"/>
                    </a:lnTo>
                    <a:lnTo>
                      <a:pt x="976" y="761"/>
                    </a:lnTo>
                    <a:lnTo>
                      <a:pt x="981" y="784"/>
                    </a:lnTo>
                    <a:lnTo>
                      <a:pt x="979" y="794"/>
                    </a:lnTo>
                    <a:lnTo>
                      <a:pt x="973" y="805"/>
                    </a:lnTo>
                    <a:lnTo>
                      <a:pt x="961" y="816"/>
                    </a:lnTo>
                    <a:lnTo>
                      <a:pt x="963" y="829"/>
                    </a:lnTo>
                    <a:lnTo>
                      <a:pt x="963" y="833"/>
                    </a:lnTo>
                    <a:lnTo>
                      <a:pt x="960" y="844"/>
                    </a:lnTo>
                    <a:lnTo>
                      <a:pt x="960" y="845"/>
                    </a:lnTo>
                    <a:lnTo>
                      <a:pt x="964" y="846"/>
                    </a:lnTo>
                    <a:lnTo>
                      <a:pt x="964" y="846"/>
                    </a:lnTo>
                    <a:lnTo>
                      <a:pt x="971" y="842"/>
                    </a:lnTo>
                    <a:lnTo>
                      <a:pt x="977" y="841"/>
                    </a:lnTo>
                    <a:lnTo>
                      <a:pt x="987" y="843"/>
                    </a:lnTo>
                    <a:lnTo>
                      <a:pt x="990" y="842"/>
                    </a:lnTo>
                    <a:lnTo>
                      <a:pt x="1021" y="824"/>
                    </a:lnTo>
                    <a:lnTo>
                      <a:pt x="1026" y="825"/>
                    </a:lnTo>
                    <a:lnTo>
                      <a:pt x="1031" y="828"/>
                    </a:lnTo>
                    <a:lnTo>
                      <a:pt x="1042" y="842"/>
                    </a:lnTo>
                    <a:lnTo>
                      <a:pt x="1043" y="851"/>
                    </a:lnTo>
                    <a:lnTo>
                      <a:pt x="1041" y="856"/>
                    </a:lnTo>
                    <a:lnTo>
                      <a:pt x="1034" y="866"/>
                    </a:lnTo>
                    <a:lnTo>
                      <a:pt x="1027" y="886"/>
                    </a:lnTo>
                    <a:lnTo>
                      <a:pt x="1022" y="910"/>
                    </a:lnTo>
                    <a:lnTo>
                      <a:pt x="1022" y="924"/>
                    </a:lnTo>
                    <a:lnTo>
                      <a:pt x="1024" y="927"/>
                    </a:lnTo>
                    <a:lnTo>
                      <a:pt x="1030" y="933"/>
                    </a:lnTo>
                    <a:lnTo>
                      <a:pt x="1043" y="944"/>
                    </a:lnTo>
                    <a:lnTo>
                      <a:pt x="1047" y="949"/>
                    </a:lnTo>
                    <a:lnTo>
                      <a:pt x="1051" y="951"/>
                    </a:lnTo>
                    <a:lnTo>
                      <a:pt x="1057" y="953"/>
                    </a:lnTo>
                    <a:lnTo>
                      <a:pt x="1055" y="942"/>
                    </a:lnTo>
                    <a:lnTo>
                      <a:pt x="1055" y="927"/>
                    </a:lnTo>
                    <a:lnTo>
                      <a:pt x="1071" y="916"/>
                    </a:lnTo>
                    <a:lnTo>
                      <a:pt x="1135" y="798"/>
                    </a:lnTo>
                    <a:lnTo>
                      <a:pt x="1136" y="795"/>
                    </a:lnTo>
                    <a:lnTo>
                      <a:pt x="1137" y="784"/>
                    </a:lnTo>
                    <a:lnTo>
                      <a:pt x="1140" y="775"/>
                    </a:lnTo>
                    <a:lnTo>
                      <a:pt x="1147" y="765"/>
                    </a:lnTo>
                    <a:lnTo>
                      <a:pt x="1151" y="743"/>
                    </a:lnTo>
                    <a:lnTo>
                      <a:pt x="1154" y="733"/>
                    </a:lnTo>
                    <a:lnTo>
                      <a:pt x="1165" y="713"/>
                    </a:lnTo>
                    <a:lnTo>
                      <a:pt x="1172" y="704"/>
                    </a:lnTo>
                    <a:lnTo>
                      <a:pt x="1184" y="672"/>
                    </a:lnTo>
                    <a:lnTo>
                      <a:pt x="1193" y="664"/>
                    </a:lnTo>
                    <a:lnTo>
                      <a:pt x="1207" y="658"/>
                    </a:lnTo>
                    <a:lnTo>
                      <a:pt x="1209" y="656"/>
                    </a:lnTo>
                    <a:lnTo>
                      <a:pt x="1213" y="639"/>
                    </a:lnTo>
                    <a:lnTo>
                      <a:pt x="1213" y="621"/>
                    </a:lnTo>
                    <a:lnTo>
                      <a:pt x="1216" y="601"/>
                    </a:lnTo>
                    <a:lnTo>
                      <a:pt x="1221" y="587"/>
                    </a:lnTo>
                    <a:lnTo>
                      <a:pt x="1226" y="582"/>
                    </a:lnTo>
                    <a:lnTo>
                      <a:pt x="1228" y="578"/>
                    </a:lnTo>
                    <a:lnTo>
                      <a:pt x="1232" y="553"/>
                    </a:lnTo>
                    <a:lnTo>
                      <a:pt x="1237" y="542"/>
                    </a:lnTo>
                    <a:lnTo>
                      <a:pt x="1253" y="540"/>
                    </a:lnTo>
                    <a:lnTo>
                      <a:pt x="1259" y="553"/>
                    </a:lnTo>
                    <a:lnTo>
                      <a:pt x="1260" y="559"/>
                    </a:lnTo>
                    <a:lnTo>
                      <a:pt x="1259" y="565"/>
                    </a:lnTo>
                    <a:lnTo>
                      <a:pt x="1257" y="574"/>
                    </a:lnTo>
                    <a:lnTo>
                      <a:pt x="1250" y="589"/>
                    </a:lnTo>
                    <a:lnTo>
                      <a:pt x="1251" y="595"/>
                    </a:lnTo>
                    <a:lnTo>
                      <a:pt x="1260" y="613"/>
                    </a:lnTo>
                    <a:lnTo>
                      <a:pt x="1262" y="620"/>
                    </a:lnTo>
                    <a:lnTo>
                      <a:pt x="1262" y="644"/>
                    </a:lnTo>
                    <a:lnTo>
                      <a:pt x="1262" y="644"/>
                    </a:lnTo>
                    <a:lnTo>
                      <a:pt x="1262" y="644"/>
                    </a:lnTo>
                    <a:lnTo>
                      <a:pt x="1277" y="637"/>
                    </a:lnTo>
                    <a:lnTo>
                      <a:pt x="1293" y="631"/>
                    </a:lnTo>
                    <a:lnTo>
                      <a:pt x="1296" y="620"/>
                    </a:lnTo>
                    <a:lnTo>
                      <a:pt x="1303" y="606"/>
                    </a:lnTo>
                    <a:lnTo>
                      <a:pt x="1302" y="597"/>
                    </a:lnTo>
                    <a:lnTo>
                      <a:pt x="1311" y="588"/>
                    </a:lnTo>
                    <a:lnTo>
                      <a:pt x="1312" y="584"/>
                    </a:lnTo>
                    <a:lnTo>
                      <a:pt x="1307" y="572"/>
                    </a:lnTo>
                    <a:lnTo>
                      <a:pt x="1315" y="561"/>
                    </a:lnTo>
                    <a:lnTo>
                      <a:pt x="1325" y="558"/>
                    </a:lnTo>
                    <a:lnTo>
                      <a:pt x="1336" y="556"/>
                    </a:lnTo>
                    <a:lnTo>
                      <a:pt x="1356" y="566"/>
                    </a:lnTo>
                    <a:lnTo>
                      <a:pt x="1359" y="564"/>
                    </a:lnTo>
                    <a:lnTo>
                      <a:pt x="1362" y="558"/>
                    </a:lnTo>
                    <a:lnTo>
                      <a:pt x="1368" y="552"/>
                    </a:lnTo>
                    <a:lnTo>
                      <a:pt x="1375" y="546"/>
                    </a:lnTo>
                    <a:lnTo>
                      <a:pt x="1382" y="542"/>
                    </a:lnTo>
                    <a:lnTo>
                      <a:pt x="1392" y="538"/>
                    </a:lnTo>
                    <a:lnTo>
                      <a:pt x="1401" y="538"/>
                    </a:lnTo>
                    <a:lnTo>
                      <a:pt x="1407" y="543"/>
                    </a:lnTo>
                    <a:lnTo>
                      <a:pt x="1416" y="554"/>
                    </a:lnTo>
                    <a:lnTo>
                      <a:pt x="1407" y="588"/>
                    </a:lnTo>
                    <a:lnTo>
                      <a:pt x="1411" y="596"/>
                    </a:lnTo>
                    <a:lnTo>
                      <a:pt x="1410" y="602"/>
                    </a:lnTo>
                    <a:lnTo>
                      <a:pt x="1405" y="606"/>
                    </a:lnTo>
                    <a:lnTo>
                      <a:pt x="1397" y="608"/>
                    </a:lnTo>
                    <a:lnTo>
                      <a:pt x="1391" y="606"/>
                    </a:lnTo>
                    <a:lnTo>
                      <a:pt x="1386" y="606"/>
                    </a:lnTo>
                    <a:lnTo>
                      <a:pt x="1384" y="620"/>
                    </a:lnTo>
                    <a:lnTo>
                      <a:pt x="1381" y="623"/>
                    </a:lnTo>
                    <a:lnTo>
                      <a:pt x="1377" y="625"/>
                    </a:lnTo>
                    <a:lnTo>
                      <a:pt x="1376" y="635"/>
                    </a:lnTo>
                    <a:lnTo>
                      <a:pt x="1372" y="644"/>
                    </a:lnTo>
                    <a:lnTo>
                      <a:pt x="1363" y="654"/>
                    </a:lnTo>
                    <a:lnTo>
                      <a:pt x="1370" y="662"/>
                    </a:lnTo>
                    <a:lnTo>
                      <a:pt x="1383" y="670"/>
                    </a:lnTo>
                    <a:lnTo>
                      <a:pt x="1379" y="659"/>
                    </a:lnTo>
                    <a:lnTo>
                      <a:pt x="1381" y="650"/>
                    </a:lnTo>
                    <a:lnTo>
                      <a:pt x="1388" y="647"/>
                    </a:lnTo>
                    <a:lnTo>
                      <a:pt x="1392" y="632"/>
                    </a:lnTo>
                    <a:lnTo>
                      <a:pt x="1398" y="622"/>
                    </a:lnTo>
                    <a:lnTo>
                      <a:pt x="1408" y="617"/>
                    </a:lnTo>
                    <a:lnTo>
                      <a:pt x="1408" y="614"/>
                    </a:lnTo>
                    <a:lnTo>
                      <a:pt x="1407" y="608"/>
                    </a:lnTo>
                    <a:lnTo>
                      <a:pt x="1411" y="599"/>
                    </a:lnTo>
                    <a:lnTo>
                      <a:pt x="1419" y="597"/>
                    </a:lnTo>
                    <a:lnTo>
                      <a:pt x="1427" y="595"/>
                    </a:lnTo>
                    <a:lnTo>
                      <a:pt x="1439" y="587"/>
                    </a:lnTo>
                    <a:lnTo>
                      <a:pt x="1441" y="581"/>
                    </a:lnTo>
                    <a:lnTo>
                      <a:pt x="1445" y="577"/>
                    </a:lnTo>
                    <a:lnTo>
                      <a:pt x="1452" y="574"/>
                    </a:lnTo>
                    <a:lnTo>
                      <a:pt x="1465" y="571"/>
                    </a:lnTo>
                    <a:lnTo>
                      <a:pt x="1464" y="570"/>
                    </a:lnTo>
                    <a:lnTo>
                      <a:pt x="1471" y="538"/>
                    </a:lnTo>
                    <a:lnTo>
                      <a:pt x="1483" y="512"/>
                    </a:lnTo>
                    <a:lnTo>
                      <a:pt x="1499" y="495"/>
                    </a:lnTo>
                    <a:lnTo>
                      <a:pt x="1561" y="478"/>
                    </a:lnTo>
                    <a:lnTo>
                      <a:pt x="1577" y="477"/>
                    </a:lnTo>
                    <a:lnTo>
                      <a:pt x="1602" y="482"/>
                    </a:lnTo>
                    <a:lnTo>
                      <a:pt x="1613" y="486"/>
                    </a:lnTo>
                    <a:lnTo>
                      <a:pt x="1615" y="476"/>
                    </a:lnTo>
                    <a:lnTo>
                      <a:pt x="1626" y="468"/>
                    </a:lnTo>
                    <a:lnTo>
                      <a:pt x="1663" y="458"/>
                    </a:lnTo>
                    <a:lnTo>
                      <a:pt x="1709" y="453"/>
                    </a:lnTo>
                    <a:lnTo>
                      <a:pt x="1711" y="452"/>
                    </a:lnTo>
                    <a:lnTo>
                      <a:pt x="1714" y="446"/>
                    </a:lnTo>
                    <a:lnTo>
                      <a:pt x="1720" y="429"/>
                    </a:lnTo>
                    <a:lnTo>
                      <a:pt x="1741" y="396"/>
                    </a:lnTo>
                    <a:lnTo>
                      <a:pt x="1750" y="389"/>
                    </a:lnTo>
                    <a:lnTo>
                      <a:pt x="1779" y="388"/>
                    </a:lnTo>
                    <a:lnTo>
                      <a:pt x="1789" y="381"/>
                    </a:lnTo>
                    <a:lnTo>
                      <a:pt x="1795" y="379"/>
                    </a:lnTo>
                    <a:lnTo>
                      <a:pt x="1802" y="382"/>
                    </a:lnTo>
                    <a:lnTo>
                      <a:pt x="1808" y="386"/>
                    </a:lnTo>
                    <a:lnTo>
                      <a:pt x="1816" y="378"/>
                    </a:lnTo>
                    <a:lnTo>
                      <a:pt x="1830" y="382"/>
                    </a:lnTo>
                    <a:lnTo>
                      <a:pt x="1844" y="390"/>
                    </a:lnTo>
                    <a:lnTo>
                      <a:pt x="1849" y="391"/>
                    </a:lnTo>
                    <a:lnTo>
                      <a:pt x="1872" y="389"/>
                    </a:lnTo>
                    <a:lnTo>
                      <a:pt x="1884" y="391"/>
                    </a:lnTo>
                    <a:lnTo>
                      <a:pt x="1904" y="399"/>
                    </a:lnTo>
                    <a:lnTo>
                      <a:pt x="1941" y="405"/>
                    </a:lnTo>
                    <a:lnTo>
                      <a:pt x="1948" y="409"/>
                    </a:lnTo>
                    <a:lnTo>
                      <a:pt x="1963" y="422"/>
                    </a:lnTo>
                    <a:lnTo>
                      <a:pt x="1973" y="429"/>
                    </a:lnTo>
                    <a:lnTo>
                      <a:pt x="1983" y="440"/>
                    </a:lnTo>
                    <a:lnTo>
                      <a:pt x="1988" y="440"/>
                    </a:lnTo>
                    <a:lnTo>
                      <a:pt x="2001" y="443"/>
                    </a:lnTo>
                    <a:lnTo>
                      <a:pt x="2010" y="449"/>
                    </a:lnTo>
                    <a:lnTo>
                      <a:pt x="2015" y="458"/>
                    </a:lnTo>
                    <a:lnTo>
                      <a:pt x="2021" y="464"/>
                    </a:lnTo>
                    <a:lnTo>
                      <a:pt x="2035" y="469"/>
                    </a:lnTo>
                    <a:lnTo>
                      <a:pt x="2045" y="469"/>
                    </a:lnTo>
                    <a:lnTo>
                      <a:pt x="2040" y="457"/>
                    </a:lnTo>
                    <a:lnTo>
                      <a:pt x="2040" y="444"/>
                    </a:lnTo>
                    <a:lnTo>
                      <a:pt x="2042" y="441"/>
                    </a:lnTo>
                    <a:lnTo>
                      <a:pt x="2038" y="432"/>
                    </a:lnTo>
                    <a:lnTo>
                      <a:pt x="2037" y="425"/>
                    </a:lnTo>
                    <a:lnTo>
                      <a:pt x="2042" y="414"/>
                    </a:lnTo>
                    <a:lnTo>
                      <a:pt x="2050" y="407"/>
                    </a:lnTo>
                    <a:lnTo>
                      <a:pt x="2050" y="383"/>
                    </a:lnTo>
                    <a:lnTo>
                      <a:pt x="2061" y="371"/>
                    </a:lnTo>
                    <a:lnTo>
                      <a:pt x="2078" y="372"/>
                    </a:lnTo>
                    <a:lnTo>
                      <a:pt x="2086" y="375"/>
                    </a:lnTo>
                    <a:lnTo>
                      <a:pt x="2092" y="371"/>
                    </a:lnTo>
                    <a:lnTo>
                      <a:pt x="2105" y="373"/>
                    </a:lnTo>
                    <a:lnTo>
                      <a:pt x="2115" y="384"/>
                    </a:lnTo>
                    <a:lnTo>
                      <a:pt x="2118" y="391"/>
                    </a:lnTo>
                    <a:lnTo>
                      <a:pt x="2122" y="388"/>
                    </a:lnTo>
                    <a:lnTo>
                      <a:pt x="2126" y="386"/>
                    </a:lnTo>
                    <a:lnTo>
                      <a:pt x="2131" y="389"/>
                    </a:lnTo>
                    <a:lnTo>
                      <a:pt x="2134" y="381"/>
                    </a:lnTo>
                    <a:lnTo>
                      <a:pt x="2161" y="381"/>
                    </a:lnTo>
                    <a:lnTo>
                      <a:pt x="2172" y="386"/>
                    </a:lnTo>
                    <a:lnTo>
                      <a:pt x="2181" y="379"/>
                    </a:lnTo>
                    <a:lnTo>
                      <a:pt x="2191" y="380"/>
                    </a:lnTo>
                    <a:lnTo>
                      <a:pt x="2200" y="383"/>
                    </a:lnTo>
                    <a:lnTo>
                      <a:pt x="2221" y="379"/>
                    </a:lnTo>
                    <a:lnTo>
                      <a:pt x="2301" y="384"/>
                    </a:lnTo>
                    <a:lnTo>
                      <a:pt x="2310" y="378"/>
                    </a:lnTo>
                    <a:lnTo>
                      <a:pt x="2330" y="372"/>
                    </a:lnTo>
                    <a:lnTo>
                      <a:pt x="2330" y="368"/>
                    </a:lnTo>
                    <a:lnTo>
                      <a:pt x="2316" y="359"/>
                    </a:lnTo>
                    <a:lnTo>
                      <a:pt x="2310" y="358"/>
                    </a:lnTo>
                    <a:lnTo>
                      <a:pt x="2305" y="358"/>
                    </a:lnTo>
                    <a:lnTo>
                      <a:pt x="2295" y="356"/>
                    </a:lnTo>
                    <a:lnTo>
                      <a:pt x="2288" y="351"/>
                    </a:lnTo>
                    <a:lnTo>
                      <a:pt x="2272" y="337"/>
                    </a:lnTo>
                    <a:lnTo>
                      <a:pt x="2267" y="330"/>
                    </a:lnTo>
                    <a:lnTo>
                      <a:pt x="2266" y="319"/>
                    </a:lnTo>
                    <a:lnTo>
                      <a:pt x="2270" y="310"/>
                    </a:lnTo>
                    <a:lnTo>
                      <a:pt x="2262" y="308"/>
                    </a:lnTo>
                    <a:lnTo>
                      <a:pt x="2250" y="309"/>
                    </a:lnTo>
                    <a:lnTo>
                      <a:pt x="2246" y="305"/>
                    </a:lnTo>
                    <a:lnTo>
                      <a:pt x="2243" y="299"/>
                    </a:lnTo>
                    <a:lnTo>
                      <a:pt x="2240" y="299"/>
                    </a:lnTo>
                    <a:lnTo>
                      <a:pt x="2225" y="300"/>
                    </a:lnTo>
                    <a:lnTo>
                      <a:pt x="2219" y="307"/>
                    </a:lnTo>
                    <a:lnTo>
                      <a:pt x="2214" y="312"/>
                    </a:lnTo>
                    <a:lnTo>
                      <a:pt x="2199" y="301"/>
                    </a:lnTo>
                    <a:lnTo>
                      <a:pt x="2188" y="289"/>
                    </a:lnTo>
                    <a:lnTo>
                      <a:pt x="2187" y="275"/>
                    </a:lnTo>
                    <a:lnTo>
                      <a:pt x="2198" y="270"/>
                    </a:lnTo>
                    <a:lnTo>
                      <a:pt x="2208" y="258"/>
                    </a:lnTo>
                    <a:lnTo>
                      <a:pt x="2198" y="246"/>
                    </a:lnTo>
                    <a:lnTo>
                      <a:pt x="2195" y="237"/>
                    </a:lnTo>
                    <a:lnTo>
                      <a:pt x="2188" y="211"/>
                    </a:lnTo>
                    <a:lnTo>
                      <a:pt x="2186" y="209"/>
                    </a:lnTo>
                    <a:lnTo>
                      <a:pt x="2170" y="186"/>
                    </a:lnTo>
                    <a:lnTo>
                      <a:pt x="2165" y="174"/>
                    </a:lnTo>
                    <a:lnTo>
                      <a:pt x="2145" y="157"/>
                    </a:lnTo>
                    <a:lnTo>
                      <a:pt x="2139" y="156"/>
                    </a:lnTo>
                    <a:lnTo>
                      <a:pt x="2133" y="156"/>
                    </a:lnTo>
                    <a:lnTo>
                      <a:pt x="2128" y="158"/>
                    </a:lnTo>
                    <a:lnTo>
                      <a:pt x="2124" y="161"/>
                    </a:lnTo>
                    <a:lnTo>
                      <a:pt x="2113" y="182"/>
                    </a:lnTo>
                    <a:lnTo>
                      <a:pt x="2104" y="192"/>
                    </a:lnTo>
                    <a:lnTo>
                      <a:pt x="2088" y="204"/>
                    </a:lnTo>
                    <a:lnTo>
                      <a:pt x="2071" y="210"/>
                    </a:lnTo>
                    <a:lnTo>
                      <a:pt x="2049" y="201"/>
                    </a:lnTo>
                    <a:lnTo>
                      <a:pt x="2052" y="189"/>
                    </a:lnTo>
                    <a:lnTo>
                      <a:pt x="2045" y="181"/>
                    </a:lnTo>
                    <a:lnTo>
                      <a:pt x="2035" y="177"/>
                    </a:lnTo>
                    <a:lnTo>
                      <a:pt x="2029" y="180"/>
                    </a:lnTo>
                    <a:lnTo>
                      <a:pt x="2020" y="189"/>
                    </a:lnTo>
                    <a:lnTo>
                      <a:pt x="2009" y="196"/>
                    </a:lnTo>
                    <a:lnTo>
                      <a:pt x="1995" y="202"/>
                    </a:lnTo>
                    <a:lnTo>
                      <a:pt x="1981" y="206"/>
                    </a:lnTo>
                    <a:lnTo>
                      <a:pt x="1972" y="205"/>
                    </a:lnTo>
                    <a:lnTo>
                      <a:pt x="1957" y="198"/>
                    </a:lnTo>
                    <a:lnTo>
                      <a:pt x="1937" y="194"/>
                    </a:lnTo>
                    <a:lnTo>
                      <a:pt x="1932" y="189"/>
                    </a:lnTo>
                    <a:lnTo>
                      <a:pt x="1931" y="189"/>
                    </a:lnTo>
                    <a:lnTo>
                      <a:pt x="1919" y="196"/>
                    </a:lnTo>
                    <a:lnTo>
                      <a:pt x="1912" y="198"/>
                    </a:lnTo>
                    <a:lnTo>
                      <a:pt x="1900" y="196"/>
                    </a:lnTo>
                    <a:lnTo>
                      <a:pt x="1893" y="190"/>
                    </a:lnTo>
                    <a:lnTo>
                      <a:pt x="1889" y="185"/>
                    </a:lnTo>
                    <a:lnTo>
                      <a:pt x="1883" y="173"/>
                    </a:lnTo>
                    <a:lnTo>
                      <a:pt x="1893" y="158"/>
                    </a:lnTo>
                    <a:lnTo>
                      <a:pt x="1894" y="153"/>
                    </a:lnTo>
                    <a:lnTo>
                      <a:pt x="1888" y="137"/>
                    </a:lnTo>
                    <a:lnTo>
                      <a:pt x="1887" y="81"/>
                    </a:lnTo>
                    <a:lnTo>
                      <a:pt x="1889" y="69"/>
                    </a:lnTo>
                    <a:lnTo>
                      <a:pt x="1892" y="65"/>
                    </a:lnTo>
                    <a:lnTo>
                      <a:pt x="1883" y="67"/>
                    </a:lnTo>
                    <a:lnTo>
                      <a:pt x="1853" y="68"/>
                    </a:lnTo>
                    <a:lnTo>
                      <a:pt x="1827" y="73"/>
                    </a:lnTo>
                    <a:lnTo>
                      <a:pt x="1797" y="87"/>
                    </a:lnTo>
                    <a:lnTo>
                      <a:pt x="1736" y="127"/>
                    </a:lnTo>
                    <a:lnTo>
                      <a:pt x="1718" y="132"/>
                    </a:lnTo>
                    <a:lnTo>
                      <a:pt x="1598" y="135"/>
                    </a:lnTo>
                    <a:lnTo>
                      <a:pt x="1584" y="140"/>
                    </a:lnTo>
                    <a:lnTo>
                      <a:pt x="1582" y="139"/>
                    </a:lnTo>
                    <a:lnTo>
                      <a:pt x="1577" y="143"/>
                    </a:lnTo>
                    <a:lnTo>
                      <a:pt x="1519" y="162"/>
                    </a:lnTo>
                    <a:lnTo>
                      <a:pt x="1504" y="161"/>
                    </a:lnTo>
                    <a:lnTo>
                      <a:pt x="1499" y="158"/>
                    </a:lnTo>
                    <a:lnTo>
                      <a:pt x="1458" y="194"/>
                    </a:lnTo>
                    <a:lnTo>
                      <a:pt x="1420" y="216"/>
                    </a:lnTo>
                    <a:lnTo>
                      <a:pt x="1406" y="230"/>
                    </a:lnTo>
                    <a:lnTo>
                      <a:pt x="1389" y="235"/>
                    </a:lnTo>
                    <a:lnTo>
                      <a:pt x="1372" y="254"/>
                    </a:lnTo>
                    <a:lnTo>
                      <a:pt x="1359" y="279"/>
                    </a:lnTo>
                    <a:lnTo>
                      <a:pt x="1345" y="294"/>
                    </a:lnTo>
                    <a:lnTo>
                      <a:pt x="1320" y="304"/>
                    </a:lnTo>
                    <a:lnTo>
                      <a:pt x="1322" y="291"/>
                    </a:lnTo>
                    <a:lnTo>
                      <a:pt x="1310" y="289"/>
                    </a:lnTo>
                    <a:lnTo>
                      <a:pt x="1301" y="284"/>
                    </a:lnTo>
                    <a:lnTo>
                      <a:pt x="1294" y="277"/>
                    </a:lnTo>
                    <a:lnTo>
                      <a:pt x="1291" y="275"/>
                    </a:lnTo>
                    <a:lnTo>
                      <a:pt x="1289" y="275"/>
                    </a:lnTo>
                    <a:lnTo>
                      <a:pt x="1279" y="288"/>
                    </a:lnTo>
                    <a:lnTo>
                      <a:pt x="1271" y="294"/>
                    </a:lnTo>
                    <a:lnTo>
                      <a:pt x="1259" y="298"/>
                    </a:lnTo>
                    <a:lnTo>
                      <a:pt x="1246" y="298"/>
                    </a:lnTo>
                    <a:lnTo>
                      <a:pt x="1239" y="288"/>
                    </a:lnTo>
                    <a:lnTo>
                      <a:pt x="1234" y="288"/>
                    </a:lnTo>
                    <a:lnTo>
                      <a:pt x="1225" y="284"/>
                    </a:lnTo>
                    <a:lnTo>
                      <a:pt x="1211" y="269"/>
                    </a:lnTo>
                    <a:lnTo>
                      <a:pt x="1208" y="261"/>
                    </a:lnTo>
                    <a:lnTo>
                      <a:pt x="1206" y="260"/>
                    </a:lnTo>
                    <a:lnTo>
                      <a:pt x="1201" y="259"/>
                    </a:lnTo>
                    <a:lnTo>
                      <a:pt x="1200" y="260"/>
                    </a:lnTo>
                    <a:lnTo>
                      <a:pt x="1192" y="267"/>
                    </a:lnTo>
                    <a:lnTo>
                      <a:pt x="1179" y="268"/>
                    </a:lnTo>
                    <a:lnTo>
                      <a:pt x="1170" y="282"/>
                    </a:lnTo>
                    <a:lnTo>
                      <a:pt x="1158" y="284"/>
                    </a:lnTo>
                    <a:lnTo>
                      <a:pt x="1142" y="283"/>
                    </a:lnTo>
                    <a:lnTo>
                      <a:pt x="1127" y="292"/>
                    </a:lnTo>
                    <a:lnTo>
                      <a:pt x="1079" y="290"/>
                    </a:lnTo>
                    <a:lnTo>
                      <a:pt x="1067" y="286"/>
                    </a:lnTo>
                    <a:lnTo>
                      <a:pt x="1058" y="271"/>
                    </a:lnTo>
                    <a:lnTo>
                      <a:pt x="1053" y="249"/>
                    </a:lnTo>
                    <a:lnTo>
                      <a:pt x="1030" y="241"/>
                    </a:lnTo>
                    <a:lnTo>
                      <a:pt x="1024" y="235"/>
                    </a:lnTo>
                    <a:lnTo>
                      <a:pt x="1024" y="229"/>
                    </a:lnTo>
                    <a:lnTo>
                      <a:pt x="1021" y="228"/>
                    </a:lnTo>
                    <a:lnTo>
                      <a:pt x="1012" y="221"/>
                    </a:lnTo>
                    <a:lnTo>
                      <a:pt x="1003" y="210"/>
                    </a:lnTo>
                    <a:lnTo>
                      <a:pt x="1000" y="204"/>
                    </a:lnTo>
                    <a:lnTo>
                      <a:pt x="997" y="201"/>
                    </a:lnTo>
                    <a:lnTo>
                      <a:pt x="980" y="187"/>
                    </a:lnTo>
                    <a:lnTo>
                      <a:pt x="972" y="178"/>
                    </a:lnTo>
                    <a:lnTo>
                      <a:pt x="963" y="156"/>
                    </a:lnTo>
                    <a:lnTo>
                      <a:pt x="958" y="158"/>
                    </a:lnTo>
                    <a:lnTo>
                      <a:pt x="952" y="162"/>
                    </a:lnTo>
                    <a:lnTo>
                      <a:pt x="945" y="152"/>
                    </a:lnTo>
                    <a:lnTo>
                      <a:pt x="942" y="147"/>
                    </a:lnTo>
                    <a:lnTo>
                      <a:pt x="937" y="149"/>
                    </a:lnTo>
                    <a:lnTo>
                      <a:pt x="928" y="147"/>
                    </a:lnTo>
                    <a:lnTo>
                      <a:pt x="922" y="143"/>
                    </a:lnTo>
                    <a:lnTo>
                      <a:pt x="916" y="133"/>
                    </a:lnTo>
                    <a:lnTo>
                      <a:pt x="904" y="134"/>
                    </a:lnTo>
                    <a:lnTo>
                      <a:pt x="901" y="127"/>
                    </a:lnTo>
                    <a:lnTo>
                      <a:pt x="899" y="126"/>
                    </a:lnTo>
                    <a:lnTo>
                      <a:pt x="863" y="121"/>
                    </a:lnTo>
                    <a:lnTo>
                      <a:pt x="806" y="123"/>
                    </a:lnTo>
                    <a:lnTo>
                      <a:pt x="789" y="126"/>
                    </a:lnTo>
                    <a:lnTo>
                      <a:pt x="765" y="136"/>
                    </a:lnTo>
                    <a:lnTo>
                      <a:pt x="762" y="139"/>
                    </a:lnTo>
                    <a:lnTo>
                      <a:pt x="759" y="150"/>
                    </a:lnTo>
                    <a:lnTo>
                      <a:pt x="753" y="161"/>
                    </a:lnTo>
                    <a:lnTo>
                      <a:pt x="740" y="173"/>
                    </a:lnTo>
                    <a:lnTo>
                      <a:pt x="721" y="182"/>
                    </a:lnTo>
                    <a:lnTo>
                      <a:pt x="721" y="164"/>
                    </a:lnTo>
                    <a:lnTo>
                      <a:pt x="728" y="152"/>
                    </a:lnTo>
                    <a:lnTo>
                      <a:pt x="732" y="140"/>
                    </a:lnTo>
                    <a:lnTo>
                      <a:pt x="726" y="143"/>
                    </a:lnTo>
                    <a:lnTo>
                      <a:pt x="715" y="156"/>
                    </a:lnTo>
                    <a:lnTo>
                      <a:pt x="705" y="160"/>
                    </a:lnTo>
                    <a:lnTo>
                      <a:pt x="707" y="162"/>
                    </a:lnTo>
                    <a:lnTo>
                      <a:pt x="687" y="195"/>
                    </a:lnTo>
                    <a:lnTo>
                      <a:pt x="671" y="215"/>
                    </a:lnTo>
                    <a:lnTo>
                      <a:pt x="654" y="206"/>
                    </a:lnTo>
                    <a:lnTo>
                      <a:pt x="658" y="194"/>
                    </a:lnTo>
                    <a:lnTo>
                      <a:pt x="665" y="189"/>
                    </a:lnTo>
                    <a:lnTo>
                      <a:pt x="658" y="179"/>
                    </a:lnTo>
                    <a:lnTo>
                      <a:pt x="654" y="170"/>
                    </a:lnTo>
                    <a:lnTo>
                      <a:pt x="658" y="155"/>
                    </a:lnTo>
                    <a:lnTo>
                      <a:pt x="658" y="154"/>
                    </a:lnTo>
                    <a:lnTo>
                      <a:pt x="653" y="148"/>
                    </a:lnTo>
                    <a:lnTo>
                      <a:pt x="659" y="135"/>
                    </a:lnTo>
                    <a:lnTo>
                      <a:pt x="661" y="125"/>
                    </a:lnTo>
                    <a:lnTo>
                      <a:pt x="663" y="114"/>
                    </a:lnTo>
                    <a:lnTo>
                      <a:pt x="663" y="106"/>
                    </a:lnTo>
                    <a:lnTo>
                      <a:pt x="660" y="99"/>
                    </a:lnTo>
                    <a:lnTo>
                      <a:pt x="655" y="92"/>
                    </a:lnTo>
                    <a:lnTo>
                      <a:pt x="648" y="86"/>
                    </a:lnTo>
                    <a:lnTo>
                      <a:pt x="639" y="90"/>
                    </a:lnTo>
                    <a:lnTo>
                      <a:pt x="631" y="81"/>
                    </a:lnTo>
                    <a:lnTo>
                      <a:pt x="630" y="74"/>
                    </a:lnTo>
                    <a:lnTo>
                      <a:pt x="632" y="67"/>
                    </a:lnTo>
                    <a:lnTo>
                      <a:pt x="633" y="56"/>
                    </a:lnTo>
                    <a:lnTo>
                      <a:pt x="633" y="52"/>
                    </a:lnTo>
                    <a:lnTo>
                      <a:pt x="628" y="49"/>
                    </a:lnTo>
                    <a:lnTo>
                      <a:pt x="611" y="48"/>
                    </a:lnTo>
                    <a:lnTo>
                      <a:pt x="598" y="45"/>
                    </a:lnTo>
                    <a:lnTo>
                      <a:pt x="587" y="37"/>
                    </a:lnTo>
                    <a:lnTo>
                      <a:pt x="584" y="24"/>
                    </a:lnTo>
                    <a:lnTo>
                      <a:pt x="586" y="13"/>
                    </a:lnTo>
                    <a:lnTo>
                      <a:pt x="586" y="4"/>
                    </a:lnTo>
                    <a:lnTo>
                      <a:pt x="584" y="0"/>
                    </a:lnTo>
                    <a:lnTo>
                      <a:pt x="584" y="0"/>
                    </a:lnTo>
                    <a:lnTo>
                      <a:pt x="577" y="4"/>
                    </a:lnTo>
                    <a:lnTo>
                      <a:pt x="523" y="57"/>
                    </a:lnTo>
                    <a:lnTo>
                      <a:pt x="514" y="63"/>
                    </a:lnTo>
                    <a:lnTo>
                      <a:pt x="506" y="82"/>
                    </a:lnTo>
                    <a:lnTo>
                      <a:pt x="495" y="103"/>
                    </a:lnTo>
                    <a:lnTo>
                      <a:pt x="486" y="114"/>
                    </a:lnTo>
                    <a:lnTo>
                      <a:pt x="483" y="115"/>
                    </a:lnTo>
                    <a:lnTo>
                      <a:pt x="470" y="119"/>
                    </a:lnTo>
                    <a:lnTo>
                      <a:pt x="452" y="127"/>
                    </a:lnTo>
                    <a:lnTo>
                      <a:pt x="434" y="125"/>
                    </a:lnTo>
                    <a:lnTo>
                      <a:pt x="430" y="126"/>
                    </a:lnTo>
                    <a:lnTo>
                      <a:pt x="424" y="131"/>
                    </a:lnTo>
                    <a:lnTo>
                      <a:pt x="402" y="159"/>
                    </a:lnTo>
                    <a:lnTo>
                      <a:pt x="374" y="184"/>
                    </a:lnTo>
                    <a:lnTo>
                      <a:pt x="340" y="202"/>
                    </a:lnTo>
                    <a:lnTo>
                      <a:pt x="203" y="231"/>
                    </a:lnTo>
                    <a:lnTo>
                      <a:pt x="191" y="238"/>
                    </a:lnTo>
                    <a:lnTo>
                      <a:pt x="132" y="300"/>
                    </a:lnTo>
                    <a:lnTo>
                      <a:pt x="116" y="310"/>
                    </a:lnTo>
                  </a:path>
                </a:pathLst>
              </a:custGeom>
              <a:solidFill>
                <a:srgbClr val="B1DDF6"/>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52" name="Freeform 220">
                <a:extLst>
                  <a:ext uri="{FF2B5EF4-FFF2-40B4-BE49-F238E27FC236}">
                    <a16:creationId xmlns:a16="http://schemas.microsoft.com/office/drawing/2014/main" id="{3F8BEB60-16EC-22A1-A793-BD4350C5EFA3}"/>
                  </a:ext>
                </a:extLst>
              </p:cNvPr>
              <p:cNvSpPr>
                <a:spLocks noChangeArrowheads="1"/>
              </p:cNvSpPr>
              <p:nvPr/>
            </p:nvSpPr>
            <p:spPr bwMode="auto">
              <a:xfrm>
                <a:off x="7338657" y="1917320"/>
                <a:ext cx="367708" cy="475736"/>
              </a:xfrm>
              <a:custGeom>
                <a:avLst/>
                <a:gdLst>
                  <a:gd name="T0" fmla="*/ 716 w 1561"/>
                  <a:gd name="T1" fmla="*/ 49 h 2021"/>
                  <a:gd name="T2" fmla="*/ 535 w 1561"/>
                  <a:gd name="T3" fmla="*/ 9 h 2021"/>
                  <a:gd name="T4" fmla="*/ 459 w 1561"/>
                  <a:gd name="T5" fmla="*/ 26 h 2021"/>
                  <a:gd name="T6" fmla="*/ 417 w 1561"/>
                  <a:gd name="T7" fmla="*/ 107 h 2021"/>
                  <a:gd name="T8" fmla="*/ 501 w 1561"/>
                  <a:gd name="T9" fmla="*/ 177 h 2021"/>
                  <a:gd name="T10" fmla="*/ 341 w 1561"/>
                  <a:gd name="T11" fmla="*/ 269 h 2021"/>
                  <a:gd name="T12" fmla="*/ 314 w 1561"/>
                  <a:gd name="T13" fmla="*/ 523 h 2021"/>
                  <a:gd name="T14" fmla="*/ 266 w 1561"/>
                  <a:gd name="T15" fmla="*/ 520 h 2021"/>
                  <a:gd name="T16" fmla="*/ 242 w 1561"/>
                  <a:gd name="T17" fmla="*/ 440 h 2021"/>
                  <a:gd name="T18" fmla="*/ 250 w 1561"/>
                  <a:gd name="T19" fmla="*/ 345 h 2021"/>
                  <a:gd name="T20" fmla="*/ 236 w 1561"/>
                  <a:gd name="T21" fmla="*/ 368 h 2021"/>
                  <a:gd name="T22" fmla="*/ 172 w 1561"/>
                  <a:gd name="T23" fmla="*/ 457 h 2021"/>
                  <a:gd name="T24" fmla="*/ 119 w 1561"/>
                  <a:gd name="T25" fmla="*/ 481 h 2021"/>
                  <a:gd name="T26" fmla="*/ 106 w 1561"/>
                  <a:gd name="T27" fmla="*/ 567 h 2021"/>
                  <a:gd name="T28" fmla="*/ 57 w 1561"/>
                  <a:gd name="T29" fmla="*/ 587 h 2021"/>
                  <a:gd name="T30" fmla="*/ 68 w 1561"/>
                  <a:gd name="T31" fmla="*/ 687 h 2021"/>
                  <a:gd name="T32" fmla="*/ 42 w 1561"/>
                  <a:gd name="T33" fmla="*/ 837 h 2021"/>
                  <a:gd name="T34" fmla="*/ 22 w 1561"/>
                  <a:gd name="T35" fmla="*/ 939 h 2021"/>
                  <a:gd name="T36" fmla="*/ 45 w 1561"/>
                  <a:gd name="T37" fmla="*/ 1037 h 2021"/>
                  <a:gd name="T38" fmla="*/ 36 w 1561"/>
                  <a:gd name="T39" fmla="*/ 1154 h 2021"/>
                  <a:gd name="T40" fmla="*/ 122 w 1561"/>
                  <a:gd name="T41" fmla="*/ 1304 h 2021"/>
                  <a:gd name="T42" fmla="*/ 171 w 1561"/>
                  <a:gd name="T43" fmla="*/ 1404 h 2021"/>
                  <a:gd name="T44" fmla="*/ 123 w 1561"/>
                  <a:gd name="T45" fmla="*/ 1839 h 2021"/>
                  <a:gd name="T46" fmla="*/ 162 w 1561"/>
                  <a:gd name="T47" fmla="*/ 2004 h 2021"/>
                  <a:gd name="T48" fmla="*/ 1276 w 1561"/>
                  <a:gd name="T49" fmla="*/ 1833 h 2021"/>
                  <a:gd name="T50" fmla="*/ 1323 w 1561"/>
                  <a:gd name="T51" fmla="*/ 1753 h 2021"/>
                  <a:gd name="T52" fmla="*/ 1340 w 1561"/>
                  <a:gd name="T53" fmla="*/ 1698 h 2021"/>
                  <a:gd name="T54" fmla="*/ 1353 w 1561"/>
                  <a:gd name="T55" fmla="*/ 1592 h 2021"/>
                  <a:gd name="T56" fmla="*/ 1431 w 1561"/>
                  <a:gd name="T57" fmla="*/ 1509 h 2021"/>
                  <a:gd name="T58" fmla="*/ 1425 w 1561"/>
                  <a:gd name="T59" fmla="*/ 1451 h 2021"/>
                  <a:gd name="T60" fmla="*/ 1450 w 1561"/>
                  <a:gd name="T61" fmla="*/ 1381 h 2021"/>
                  <a:gd name="T62" fmla="*/ 1519 w 1561"/>
                  <a:gd name="T63" fmla="*/ 1360 h 2021"/>
                  <a:gd name="T64" fmla="*/ 1536 w 1561"/>
                  <a:gd name="T65" fmla="*/ 1411 h 2021"/>
                  <a:gd name="T66" fmla="*/ 1553 w 1561"/>
                  <a:gd name="T67" fmla="*/ 1307 h 2021"/>
                  <a:gd name="T68" fmla="*/ 1560 w 1561"/>
                  <a:gd name="T69" fmla="*/ 1211 h 2021"/>
                  <a:gd name="T70" fmla="*/ 1498 w 1561"/>
                  <a:gd name="T71" fmla="*/ 1080 h 2021"/>
                  <a:gd name="T72" fmla="*/ 1390 w 1561"/>
                  <a:gd name="T73" fmla="*/ 782 h 2021"/>
                  <a:gd name="T74" fmla="*/ 1268 w 1561"/>
                  <a:gd name="T75" fmla="*/ 741 h 2021"/>
                  <a:gd name="T76" fmla="*/ 1189 w 1561"/>
                  <a:gd name="T77" fmla="*/ 790 h 2021"/>
                  <a:gd name="T78" fmla="*/ 1152 w 1561"/>
                  <a:gd name="T79" fmla="*/ 874 h 2021"/>
                  <a:gd name="T80" fmla="*/ 1077 w 1561"/>
                  <a:gd name="T81" fmla="*/ 980 h 2021"/>
                  <a:gd name="T82" fmla="*/ 966 w 1561"/>
                  <a:gd name="T83" fmla="*/ 966 h 2021"/>
                  <a:gd name="T84" fmla="*/ 948 w 1561"/>
                  <a:gd name="T85" fmla="*/ 875 h 2021"/>
                  <a:gd name="T86" fmla="*/ 996 w 1561"/>
                  <a:gd name="T87" fmla="*/ 794 h 2021"/>
                  <a:gd name="T88" fmla="*/ 1050 w 1561"/>
                  <a:gd name="T89" fmla="*/ 756 h 2021"/>
                  <a:gd name="T90" fmla="*/ 1058 w 1561"/>
                  <a:gd name="T91" fmla="*/ 656 h 2021"/>
                  <a:gd name="T92" fmla="*/ 1124 w 1561"/>
                  <a:gd name="T93" fmla="*/ 600 h 2021"/>
                  <a:gd name="T94" fmla="*/ 1101 w 1561"/>
                  <a:gd name="T95" fmla="*/ 389 h 2021"/>
                  <a:gd name="T96" fmla="*/ 1044 w 1561"/>
                  <a:gd name="T97" fmla="*/ 332 h 2021"/>
                  <a:gd name="T98" fmla="*/ 1034 w 1561"/>
                  <a:gd name="T99" fmla="*/ 283 h 2021"/>
                  <a:gd name="T100" fmla="*/ 1078 w 1561"/>
                  <a:gd name="T101" fmla="*/ 247 h 2021"/>
                  <a:gd name="T102" fmla="*/ 1043 w 1561"/>
                  <a:gd name="T103" fmla="*/ 209 h 2021"/>
                  <a:gd name="T104" fmla="*/ 993 w 1561"/>
                  <a:gd name="T105" fmla="*/ 147 h 2021"/>
                  <a:gd name="T106" fmla="*/ 919 w 1561"/>
                  <a:gd name="T107" fmla="*/ 131 h 2021"/>
                  <a:gd name="T108" fmla="*/ 844 w 1561"/>
                  <a:gd name="T109" fmla="*/ 108 h 20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61" h="2021">
                    <a:moveTo>
                      <a:pt x="762" y="105"/>
                    </a:moveTo>
                    <a:lnTo>
                      <a:pt x="754" y="96"/>
                    </a:lnTo>
                    <a:lnTo>
                      <a:pt x="750" y="88"/>
                    </a:lnTo>
                    <a:lnTo>
                      <a:pt x="744" y="73"/>
                    </a:lnTo>
                    <a:lnTo>
                      <a:pt x="739" y="67"/>
                    </a:lnTo>
                    <a:lnTo>
                      <a:pt x="728" y="57"/>
                    </a:lnTo>
                    <a:lnTo>
                      <a:pt x="716" y="49"/>
                    </a:lnTo>
                    <a:lnTo>
                      <a:pt x="700" y="43"/>
                    </a:lnTo>
                    <a:lnTo>
                      <a:pt x="684" y="40"/>
                    </a:lnTo>
                    <a:lnTo>
                      <a:pt x="669" y="41"/>
                    </a:lnTo>
                    <a:lnTo>
                      <a:pt x="635" y="49"/>
                    </a:lnTo>
                    <a:lnTo>
                      <a:pt x="616" y="44"/>
                    </a:lnTo>
                    <a:lnTo>
                      <a:pt x="585" y="25"/>
                    </a:lnTo>
                    <a:lnTo>
                      <a:pt x="535" y="9"/>
                    </a:lnTo>
                    <a:lnTo>
                      <a:pt x="521" y="0"/>
                    </a:lnTo>
                    <a:lnTo>
                      <a:pt x="519" y="2"/>
                    </a:lnTo>
                    <a:lnTo>
                      <a:pt x="517" y="4"/>
                    </a:lnTo>
                    <a:lnTo>
                      <a:pt x="516" y="8"/>
                    </a:lnTo>
                    <a:lnTo>
                      <a:pt x="511" y="17"/>
                    </a:lnTo>
                    <a:lnTo>
                      <a:pt x="499" y="22"/>
                    </a:lnTo>
                    <a:lnTo>
                      <a:pt x="459" y="26"/>
                    </a:lnTo>
                    <a:lnTo>
                      <a:pt x="465" y="31"/>
                    </a:lnTo>
                    <a:lnTo>
                      <a:pt x="468" y="37"/>
                    </a:lnTo>
                    <a:lnTo>
                      <a:pt x="460" y="44"/>
                    </a:lnTo>
                    <a:lnTo>
                      <a:pt x="448" y="68"/>
                    </a:lnTo>
                    <a:lnTo>
                      <a:pt x="429" y="86"/>
                    </a:lnTo>
                    <a:lnTo>
                      <a:pt x="422" y="94"/>
                    </a:lnTo>
                    <a:lnTo>
                      <a:pt x="417" y="107"/>
                    </a:lnTo>
                    <a:lnTo>
                      <a:pt x="417" y="123"/>
                    </a:lnTo>
                    <a:lnTo>
                      <a:pt x="421" y="139"/>
                    </a:lnTo>
                    <a:lnTo>
                      <a:pt x="428" y="152"/>
                    </a:lnTo>
                    <a:lnTo>
                      <a:pt x="436" y="161"/>
                    </a:lnTo>
                    <a:lnTo>
                      <a:pt x="450" y="171"/>
                    </a:lnTo>
                    <a:lnTo>
                      <a:pt x="485" y="172"/>
                    </a:lnTo>
                    <a:lnTo>
                      <a:pt x="501" y="177"/>
                    </a:lnTo>
                    <a:lnTo>
                      <a:pt x="488" y="201"/>
                    </a:lnTo>
                    <a:lnTo>
                      <a:pt x="467" y="212"/>
                    </a:lnTo>
                    <a:lnTo>
                      <a:pt x="447" y="216"/>
                    </a:lnTo>
                    <a:lnTo>
                      <a:pt x="415" y="218"/>
                    </a:lnTo>
                    <a:lnTo>
                      <a:pt x="402" y="223"/>
                    </a:lnTo>
                    <a:lnTo>
                      <a:pt x="349" y="259"/>
                    </a:lnTo>
                    <a:lnTo>
                      <a:pt x="341" y="269"/>
                    </a:lnTo>
                    <a:lnTo>
                      <a:pt x="335" y="281"/>
                    </a:lnTo>
                    <a:lnTo>
                      <a:pt x="335" y="297"/>
                    </a:lnTo>
                    <a:lnTo>
                      <a:pt x="350" y="355"/>
                    </a:lnTo>
                    <a:lnTo>
                      <a:pt x="351" y="401"/>
                    </a:lnTo>
                    <a:lnTo>
                      <a:pt x="345" y="442"/>
                    </a:lnTo>
                    <a:lnTo>
                      <a:pt x="333" y="479"/>
                    </a:lnTo>
                    <a:lnTo>
                      <a:pt x="314" y="523"/>
                    </a:lnTo>
                    <a:lnTo>
                      <a:pt x="309" y="530"/>
                    </a:lnTo>
                    <a:lnTo>
                      <a:pt x="300" y="534"/>
                    </a:lnTo>
                    <a:lnTo>
                      <a:pt x="290" y="531"/>
                    </a:lnTo>
                    <a:lnTo>
                      <a:pt x="285" y="523"/>
                    </a:lnTo>
                    <a:lnTo>
                      <a:pt x="285" y="522"/>
                    </a:lnTo>
                    <a:lnTo>
                      <a:pt x="283" y="529"/>
                    </a:lnTo>
                    <a:lnTo>
                      <a:pt x="266" y="520"/>
                    </a:lnTo>
                    <a:lnTo>
                      <a:pt x="262" y="516"/>
                    </a:lnTo>
                    <a:lnTo>
                      <a:pt x="253" y="502"/>
                    </a:lnTo>
                    <a:lnTo>
                      <a:pt x="248" y="488"/>
                    </a:lnTo>
                    <a:lnTo>
                      <a:pt x="252" y="471"/>
                    </a:lnTo>
                    <a:lnTo>
                      <a:pt x="262" y="433"/>
                    </a:lnTo>
                    <a:lnTo>
                      <a:pt x="261" y="430"/>
                    </a:lnTo>
                    <a:lnTo>
                      <a:pt x="242" y="440"/>
                    </a:lnTo>
                    <a:lnTo>
                      <a:pt x="247" y="415"/>
                    </a:lnTo>
                    <a:lnTo>
                      <a:pt x="251" y="403"/>
                    </a:lnTo>
                    <a:lnTo>
                      <a:pt x="259" y="388"/>
                    </a:lnTo>
                    <a:lnTo>
                      <a:pt x="264" y="385"/>
                    </a:lnTo>
                    <a:lnTo>
                      <a:pt x="262" y="380"/>
                    </a:lnTo>
                    <a:lnTo>
                      <a:pt x="252" y="362"/>
                    </a:lnTo>
                    <a:lnTo>
                      <a:pt x="250" y="345"/>
                    </a:lnTo>
                    <a:lnTo>
                      <a:pt x="259" y="335"/>
                    </a:lnTo>
                    <a:lnTo>
                      <a:pt x="264" y="332"/>
                    </a:lnTo>
                    <a:lnTo>
                      <a:pt x="265" y="328"/>
                    </a:lnTo>
                    <a:lnTo>
                      <a:pt x="265" y="329"/>
                    </a:lnTo>
                    <a:lnTo>
                      <a:pt x="251" y="331"/>
                    </a:lnTo>
                    <a:lnTo>
                      <a:pt x="249" y="333"/>
                    </a:lnTo>
                    <a:lnTo>
                      <a:pt x="236" y="368"/>
                    </a:lnTo>
                    <a:lnTo>
                      <a:pt x="231" y="377"/>
                    </a:lnTo>
                    <a:lnTo>
                      <a:pt x="214" y="396"/>
                    </a:lnTo>
                    <a:lnTo>
                      <a:pt x="214" y="402"/>
                    </a:lnTo>
                    <a:lnTo>
                      <a:pt x="200" y="445"/>
                    </a:lnTo>
                    <a:lnTo>
                      <a:pt x="194" y="454"/>
                    </a:lnTo>
                    <a:lnTo>
                      <a:pt x="184" y="460"/>
                    </a:lnTo>
                    <a:lnTo>
                      <a:pt x="172" y="457"/>
                    </a:lnTo>
                    <a:lnTo>
                      <a:pt x="161" y="450"/>
                    </a:lnTo>
                    <a:lnTo>
                      <a:pt x="152" y="448"/>
                    </a:lnTo>
                    <a:lnTo>
                      <a:pt x="152" y="451"/>
                    </a:lnTo>
                    <a:lnTo>
                      <a:pt x="139" y="476"/>
                    </a:lnTo>
                    <a:lnTo>
                      <a:pt x="133" y="482"/>
                    </a:lnTo>
                    <a:lnTo>
                      <a:pt x="125" y="483"/>
                    </a:lnTo>
                    <a:lnTo>
                      <a:pt x="119" y="481"/>
                    </a:lnTo>
                    <a:lnTo>
                      <a:pt x="110" y="482"/>
                    </a:lnTo>
                    <a:lnTo>
                      <a:pt x="109" y="483"/>
                    </a:lnTo>
                    <a:lnTo>
                      <a:pt x="113" y="497"/>
                    </a:lnTo>
                    <a:lnTo>
                      <a:pt x="113" y="541"/>
                    </a:lnTo>
                    <a:lnTo>
                      <a:pt x="117" y="550"/>
                    </a:lnTo>
                    <a:lnTo>
                      <a:pt x="112" y="562"/>
                    </a:lnTo>
                    <a:lnTo>
                      <a:pt x="106" y="567"/>
                    </a:lnTo>
                    <a:lnTo>
                      <a:pt x="101" y="569"/>
                    </a:lnTo>
                    <a:lnTo>
                      <a:pt x="87" y="570"/>
                    </a:lnTo>
                    <a:lnTo>
                      <a:pt x="82" y="569"/>
                    </a:lnTo>
                    <a:lnTo>
                      <a:pt x="82" y="569"/>
                    </a:lnTo>
                    <a:lnTo>
                      <a:pt x="75" y="575"/>
                    </a:lnTo>
                    <a:lnTo>
                      <a:pt x="64" y="580"/>
                    </a:lnTo>
                    <a:lnTo>
                      <a:pt x="57" y="587"/>
                    </a:lnTo>
                    <a:lnTo>
                      <a:pt x="54" y="595"/>
                    </a:lnTo>
                    <a:lnTo>
                      <a:pt x="59" y="606"/>
                    </a:lnTo>
                    <a:lnTo>
                      <a:pt x="66" y="615"/>
                    </a:lnTo>
                    <a:lnTo>
                      <a:pt x="71" y="628"/>
                    </a:lnTo>
                    <a:lnTo>
                      <a:pt x="73" y="642"/>
                    </a:lnTo>
                    <a:lnTo>
                      <a:pt x="71" y="676"/>
                    </a:lnTo>
                    <a:lnTo>
                      <a:pt x="68" y="687"/>
                    </a:lnTo>
                    <a:lnTo>
                      <a:pt x="69" y="702"/>
                    </a:lnTo>
                    <a:lnTo>
                      <a:pt x="69" y="708"/>
                    </a:lnTo>
                    <a:lnTo>
                      <a:pt x="76" y="723"/>
                    </a:lnTo>
                    <a:lnTo>
                      <a:pt x="74" y="746"/>
                    </a:lnTo>
                    <a:lnTo>
                      <a:pt x="67" y="768"/>
                    </a:lnTo>
                    <a:lnTo>
                      <a:pt x="53" y="799"/>
                    </a:lnTo>
                    <a:lnTo>
                      <a:pt x="42" y="837"/>
                    </a:lnTo>
                    <a:lnTo>
                      <a:pt x="31" y="859"/>
                    </a:lnTo>
                    <a:lnTo>
                      <a:pt x="7" y="886"/>
                    </a:lnTo>
                    <a:lnTo>
                      <a:pt x="0" y="898"/>
                    </a:lnTo>
                    <a:lnTo>
                      <a:pt x="0" y="912"/>
                    </a:lnTo>
                    <a:lnTo>
                      <a:pt x="4" y="917"/>
                    </a:lnTo>
                    <a:lnTo>
                      <a:pt x="16" y="930"/>
                    </a:lnTo>
                    <a:lnTo>
                      <a:pt x="22" y="939"/>
                    </a:lnTo>
                    <a:lnTo>
                      <a:pt x="25" y="943"/>
                    </a:lnTo>
                    <a:lnTo>
                      <a:pt x="31" y="951"/>
                    </a:lnTo>
                    <a:lnTo>
                      <a:pt x="29" y="964"/>
                    </a:lnTo>
                    <a:lnTo>
                      <a:pt x="30" y="968"/>
                    </a:lnTo>
                    <a:lnTo>
                      <a:pt x="33" y="974"/>
                    </a:lnTo>
                    <a:lnTo>
                      <a:pt x="45" y="1018"/>
                    </a:lnTo>
                    <a:lnTo>
                      <a:pt x="45" y="1037"/>
                    </a:lnTo>
                    <a:lnTo>
                      <a:pt x="37" y="1056"/>
                    </a:lnTo>
                    <a:lnTo>
                      <a:pt x="20" y="1084"/>
                    </a:lnTo>
                    <a:lnTo>
                      <a:pt x="16" y="1098"/>
                    </a:lnTo>
                    <a:lnTo>
                      <a:pt x="17" y="1114"/>
                    </a:lnTo>
                    <a:lnTo>
                      <a:pt x="21" y="1123"/>
                    </a:lnTo>
                    <a:lnTo>
                      <a:pt x="30" y="1138"/>
                    </a:lnTo>
                    <a:lnTo>
                      <a:pt x="36" y="1154"/>
                    </a:lnTo>
                    <a:lnTo>
                      <a:pt x="106" y="1280"/>
                    </a:lnTo>
                    <a:lnTo>
                      <a:pt x="106" y="1279"/>
                    </a:lnTo>
                    <a:lnTo>
                      <a:pt x="146" y="1261"/>
                    </a:lnTo>
                    <a:lnTo>
                      <a:pt x="141" y="1286"/>
                    </a:lnTo>
                    <a:lnTo>
                      <a:pt x="137" y="1293"/>
                    </a:lnTo>
                    <a:lnTo>
                      <a:pt x="127" y="1301"/>
                    </a:lnTo>
                    <a:lnTo>
                      <a:pt x="122" y="1304"/>
                    </a:lnTo>
                    <a:lnTo>
                      <a:pt x="122" y="1306"/>
                    </a:lnTo>
                    <a:lnTo>
                      <a:pt x="147" y="1352"/>
                    </a:lnTo>
                    <a:lnTo>
                      <a:pt x="153" y="1372"/>
                    </a:lnTo>
                    <a:lnTo>
                      <a:pt x="158" y="1382"/>
                    </a:lnTo>
                    <a:lnTo>
                      <a:pt x="164" y="1392"/>
                    </a:lnTo>
                    <a:lnTo>
                      <a:pt x="170" y="1398"/>
                    </a:lnTo>
                    <a:lnTo>
                      <a:pt x="171" y="1404"/>
                    </a:lnTo>
                    <a:lnTo>
                      <a:pt x="170" y="1408"/>
                    </a:lnTo>
                    <a:lnTo>
                      <a:pt x="175" y="1419"/>
                    </a:lnTo>
                    <a:lnTo>
                      <a:pt x="191" y="1542"/>
                    </a:lnTo>
                    <a:lnTo>
                      <a:pt x="186" y="1661"/>
                    </a:lnTo>
                    <a:lnTo>
                      <a:pt x="179" y="1699"/>
                    </a:lnTo>
                    <a:lnTo>
                      <a:pt x="159" y="1772"/>
                    </a:lnTo>
                    <a:lnTo>
                      <a:pt x="123" y="1839"/>
                    </a:lnTo>
                    <a:lnTo>
                      <a:pt x="94" y="1935"/>
                    </a:lnTo>
                    <a:lnTo>
                      <a:pt x="77" y="1969"/>
                    </a:lnTo>
                    <a:lnTo>
                      <a:pt x="54" y="2000"/>
                    </a:lnTo>
                    <a:lnTo>
                      <a:pt x="34" y="2014"/>
                    </a:lnTo>
                    <a:lnTo>
                      <a:pt x="31" y="2020"/>
                    </a:lnTo>
                    <a:lnTo>
                      <a:pt x="54" y="2017"/>
                    </a:lnTo>
                    <a:lnTo>
                      <a:pt x="162" y="2004"/>
                    </a:lnTo>
                    <a:lnTo>
                      <a:pt x="780" y="1924"/>
                    </a:lnTo>
                    <a:lnTo>
                      <a:pt x="784" y="1951"/>
                    </a:lnTo>
                    <a:lnTo>
                      <a:pt x="1264" y="1864"/>
                    </a:lnTo>
                    <a:lnTo>
                      <a:pt x="1265" y="1856"/>
                    </a:lnTo>
                    <a:lnTo>
                      <a:pt x="1269" y="1849"/>
                    </a:lnTo>
                    <a:lnTo>
                      <a:pt x="1277" y="1846"/>
                    </a:lnTo>
                    <a:lnTo>
                      <a:pt x="1276" y="1833"/>
                    </a:lnTo>
                    <a:lnTo>
                      <a:pt x="1278" y="1823"/>
                    </a:lnTo>
                    <a:lnTo>
                      <a:pt x="1290" y="1795"/>
                    </a:lnTo>
                    <a:lnTo>
                      <a:pt x="1299" y="1783"/>
                    </a:lnTo>
                    <a:lnTo>
                      <a:pt x="1303" y="1783"/>
                    </a:lnTo>
                    <a:lnTo>
                      <a:pt x="1304" y="1774"/>
                    </a:lnTo>
                    <a:lnTo>
                      <a:pt x="1309" y="1761"/>
                    </a:lnTo>
                    <a:lnTo>
                      <a:pt x="1323" y="1753"/>
                    </a:lnTo>
                    <a:lnTo>
                      <a:pt x="1328" y="1754"/>
                    </a:lnTo>
                    <a:lnTo>
                      <a:pt x="1326" y="1750"/>
                    </a:lnTo>
                    <a:lnTo>
                      <a:pt x="1313" y="1737"/>
                    </a:lnTo>
                    <a:lnTo>
                      <a:pt x="1335" y="1731"/>
                    </a:lnTo>
                    <a:lnTo>
                      <a:pt x="1337" y="1729"/>
                    </a:lnTo>
                    <a:lnTo>
                      <a:pt x="1343" y="1705"/>
                    </a:lnTo>
                    <a:lnTo>
                      <a:pt x="1340" y="1698"/>
                    </a:lnTo>
                    <a:lnTo>
                      <a:pt x="1340" y="1688"/>
                    </a:lnTo>
                    <a:lnTo>
                      <a:pt x="1342" y="1684"/>
                    </a:lnTo>
                    <a:lnTo>
                      <a:pt x="1339" y="1678"/>
                    </a:lnTo>
                    <a:lnTo>
                      <a:pt x="1341" y="1672"/>
                    </a:lnTo>
                    <a:lnTo>
                      <a:pt x="1343" y="1665"/>
                    </a:lnTo>
                    <a:lnTo>
                      <a:pt x="1347" y="1613"/>
                    </a:lnTo>
                    <a:lnTo>
                      <a:pt x="1353" y="1592"/>
                    </a:lnTo>
                    <a:lnTo>
                      <a:pt x="1372" y="1560"/>
                    </a:lnTo>
                    <a:lnTo>
                      <a:pt x="1381" y="1549"/>
                    </a:lnTo>
                    <a:lnTo>
                      <a:pt x="1403" y="1537"/>
                    </a:lnTo>
                    <a:lnTo>
                      <a:pt x="1418" y="1531"/>
                    </a:lnTo>
                    <a:lnTo>
                      <a:pt x="1426" y="1521"/>
                    </a:lnTo>
                    <a:lnTo>
                      <a:pt x="1430" y="1514"/>
                    </a:lnTo>
                    <a:lnTo>
                      <a:pt x="1431" y="1509"/>
                    </a:lnTo>
                    <a:lnTo>
                      <a:pt x="1430" y="1503"/>
                    </a:lnTo>
                    <a:lnTo>
                      <a:pt x="1433" y="1492"/>
                    </a:lnTo>
                    <a:lnTo>
                      <a:pt x="1432" y="1487"/>
                    </a:lnTo>
                    <a:lnTo>
                      <a:pt x="1428" y="1481"/>
                    </a:lnTo>
                    <a:lnTo>
                      <a:pt x="1425" y="1473"/>
                    </a:lnTo>
                    <a:lnTo>
                      <a:pt x="1424" y="1463"/>
                    </a:lnTo>
                    <a:lnTo>
                      <a:pt x="1425" y="1451"/>
                    </a:lnTo>
                    <a:lnTo>
                      <a:pt x="1429" y="1437"/>
                    </a:lnTo>
                    <a:lnTo>
                      <a:pt x="1435" y="1430"/>
                    </a:lnTo>
                    <a:lnTo>
                      <a:pt x="1453" y="1420"/>
                    </a:lnTo>
                    <a:lnTo>
                      <a:pt x="1450" y="1417"/>
                    </a:lnTo>
                    <a:lnTo>
                      <a:pt x="1440" y="1405"/>
                    </a:lnTo>
                    <a:lnTo>
                      <a:pt x="1437" y="1390"/>
                    </a:lnTo>
                    <a:lnTo>
                      <a:pt x="1450" y="1381"/>
                    </a:lnTo>
                    <a:lnTo>
                      <a:pt x="1458" y="1378"/>
                    </a:lnTo>
                    <a:lnTo>
                      <a:pt x="1464" y="1372"/>
                    </a:lnTo>
                    <a:lnTo>
                      <a:pt x="1469" y="1366"/>
                    </a:lnTo>
                    <a:lnTo>
                      <a:pt x="1482" y="1354"/>
                    </a:lnTo>
                    <a:lnTo>
                      <a:pt x="1491" y="1358"/>
                    </a:lnTo>
                    <a:lnTo>
                      <a:pt x="1505" y="1362"/>
                    </a:lnTo>
                    <a:lnTo>
                      <a:pt x="1519" y="1360"/>
                    </a:lnTo>
                    <a:lnTo>
                      <a:pt x="1521" y="1375"/>
                    </a:lnTo>
                    <a:lnTo>
                      <a:pt x="1518" y="1386"/>
                    </a:lnTo>
                    <a:lnTo>
                      <a:pt x="1524" y="1392"/>
                    </a:lnTo>
                    <a:lnTo>
                      <a:pt x="1528" y="1399"/>
                    </a:lnTo>
                    <a:lnTo>
                      <a:pt x="1525" y="1405"/>
                    </a:lnTo>
                    <a:lnTo>
                      <a:pt x="1531" y="1409"/>
                    </a:lnTo>
                    <a:lnTo>
                      <a:pt x="1536" y="1411"/>
                    </a:lnTo>
                    <a:lnTo>
                      <a:pt x="1542" y="1403"/>
                    </a:lnTo>
                    <a:lnTo>
                      <a:pt x="1548" y="1389"/>
                    </a:lnTo>
                    <a:lnTo>
                      <a:pt x="1551" y="1376"/>
                    </a:lnTo>
                    <a:lnTo>
                      <a:pt x="1555" y="1341"/>
                    </a:lnTo>
                    <a:lnTo>
                      <a:pt x="1554" y="1321"/>
                    </a:lnTo>
                    <a:lnTo>
                      <a:pt x="1555" y="1311"/>
                    </a:lnTo>
                    <a:lnTo>
                      <a:pt x="1553" y="1307"/>
                    </a:lnTo>
                    <a:lnTo>
                      <a:pt x="1547" y="1297"/>
                    </a:lnTo>
                    <a:lnTo>
                      <a:pt x="1547" y="1287"/>
                    </a:lnTo>
                    <a:lnTo>
                      <a:pt x="1550" y="1270"/>
                    </a:lnTo>
                    <a:lnTo>
                      <a:pt x="1550" y="1262"/>
                    </a:lnTo>
                    <a:lnTo>
                      <a:pt x="1551" y="1244"/>
                    </a:lnTo>
                    <a:lnTo>
                      <a:pt x="1557" y="1225"/>
                    </a:lnTo>
                    <a:lnTo>
                      <a:pt x="1560" y="1211"/>
                    </a:lnTo>
                    <a:lnTo>
                      <a:pt x="1557" y="1199"/>
                    </a:lnTo>
                    <a:lnTo>
                      <a:pt x="1555" y="1196"/>
                    </a:lnTo>
                    <a:lnTo>
                      <a:pt x="1551" y="1189"/>
                    </a:lnTo>
                    <a:lnTo>
                      <a:pt x="1539" y="1171"/>
                    </a:lnTo>
                    <a:lnTo>
                      <a:pt x="1535" y="1168"/>
                    </a:lnTo>
                    <a:lnTo>
                      <a:pt x="1530" y="1161"/>
                    </a:lnTo>
                    <a:lnTo>
                      <a:pt x="1498" y="1080"/>
                    </a:lnTo>
                    <a:lnTo>
                      <a:pt x="1477" y="997"/>
                    </a:lnTo>
                    <a:lnTo>
                      <a:pt x="1459" y="963"/>
                    </a:lnTo>
                    <a:lnTo>
                      <a:pt x="1417" y="831"/>
                    </a:lnTo>
                    <a:lnTo>
                      <a:pt x="1400" y="807"/>
                    </a:lnTo>
                    <a:lnTo>
                      <a:pt x="1396" y="799"/>
                    </a:lnTo>
                    <a:lnTo>
                      <a:pt x="1394" y="789"/>
                    </a:lnTo>
                    <a:lnTo>
                      <a:pt x="1390" y="782"/>
                    </a:lnTo>
                    <a:lnTo>
                      <a:pt x="1367" y="758"/>
                    </a:lnTo>
                    <a:lnTo>
                      <a:pt x="1355" y="749"/>
                    </a:lnTo>
                    <a:lnTo>
                      <a:pt x="1341" y="742"/>
                    </a:lnTo>
                    <a:lnTo>
                      <a:pt x="1299" y="729"/>
                    </a:lnTo>
                    <a:lnTo>
                      <a:pt x="1292" y="729"/>
                    </a:lnTo>
                    <a:lnTo>
                      <a:pt x="1287" y="731"/>
                    </a:lnTo>
                    <a:lnTo>
                      <a:pt x="1268" y="741"/>
                    </a:lnTo>
                    <a:lnTo>
                      <a:pt x="1257" y="758"/>
                    </a:lnTo>
                    <a:lnTo>
                      <a:pt x="1248" y="764"/>
                    </a:lnTo>
                    <a:lnTo>
                      <a:pt x="1234" y="769"/>
                    </a:lnTo>
                    <a:lnTo>
                      <a:pt x="1226" y="777"/>
                    </a:lnTo>
                    <a:lnTo>
                      <a:pt x="1219" y="780"/>
                    </a:lnTo>
                    <a:lnTo>
                      <a:pt x="1192" y="786"/>
                    </a:lnTo>
                    <a:lnTo>
                      <a:pt x="1189" y="790"/>
                    </a:lnTo>
                    <a:lnTo>
                      <a:pt x="1178" y="811"/>
                    </a:lnTo>
                    <a:lnTo>
                      <a:pt x="1170" y="817"/>
                    </a:lnTo>
                    <a:lnTo>
                      <a:pt x="1167" y="818"/>
                    </a:lnTo>
                    <a:lnTo>
                      <a:pt x="1173" y="824"/>
                    </a:lnTo>
                    <a:lnTo>
                      <a:pt x="1155" y="852"/>
                    </a:lnTo>
                    <a:lnTo>
                      <a:pt x="1153" y="860"/>
                    </a:lnTo>
                    <a:lnTo>
                      <a:pt x="1152" y="874"/>
                    </a:lnTo>
                    <a:lnTo>
                      <a:pt x="1138" y="899"/>
                    </a:lnTo>
                    <a:lnTo>
                      <a:pt x="1134" y="920"/>
                    </a:lnTo>
                    <a:lnTo>
                      <a:pt x="1126" y="936"/>
                    </a:lnTo>
                    <a:lnTo>
                      <a:pt x="1109" y="935"/>
                    </a:lnTo>
                    <a:lnTo>
                      <a:pt x="1106" y="930"/>
                    </a:lnTo>
                    <a:lnTo>
                      <a:pt x="1090" y="962"/>
                    </a:lnTo>
                    <a:lnTo>
                      <a:pt x="1077" y="980"/>
                    </a:lnTo>
                    <a:lnTo>
                      <a:pt x="1062" y="991"/>
                    </a:lnTo>
                    <a:lnTo>
                      <a:pt x="1041" y="990"/>
                    </a:lnTo>
                    <a:lnTo>
                      <a:pt x="1025" y="983"/>
                    </a:lnTo>
                    <a:lnTo>
                      <a:pt x="1004" y="980"/>
                    </a:lnTo>
                    <a:lnTo>
                      <a:pt x="996" y="976"/>
                    </a:lnTo>
                    <a:lnTo>
                      <a:pt x="979" y="972"/>
                    </a:lnTo>
                    <a:lnTo>
                      <a:pt x="966" y="966"/>
                    </a:lnTo>
                    <a:lnTo>
                      <a:pt x="957" y="958"/>
                    </a:lnTo>
                    <a:lnTo>
                      <a:pt x="946" y="943"/>
                    </a:lnTo>
                    <a:lnTo>
                      <a:pt x="941" y="927"/>
                    </a:lnTo>
                    <a:lnTo>
                      <a:pt x="946" y="910"/>
                    </a:lnTo>
                    <a:lnTo>
                      <a:pt x="942" y="895"/>
                    </a:lnTo>
                    <a:lnTo>
                      <a:pt x="942" y="884"/>
                    </a:lnTo>
                    <a:lnTo>
                      <a:pt x="948" y="875"/>
                    </a:lnTo>
                    <a:lnTo>
                      <a:pt x="941" y="870"/>
                    </a:lnTo>
                    <a:lnTo>
                      <a:pt x="949" y="826"/>
                    </a:lnTo>
                    <a:lnTo>
                      <a:pt x="958" y="805"/>
                    </a:lnTo>
                    <a:lnTo>
                      <a:pt x="978" y="794"/>
                    </a:lnTo>
                    <a:lnTo>
                      <a:pt x="984" y="793"/>
                    </a:lnTo>
                    <a:lnTo>
                      <a:pt x="993" y="795"/>
                    </a:lnTo>
                    <a:lnTo>
                      <a:pt x="996" y="794"/>
                    </a:lnTo>
                    <a:lnTo>
                      <a:pt x="1002" y="788"/>
                    </a:lnTo>
                    <a:lnTo>
                      <a:pt x="1009" y="786"/>
                    </a:lnTo>
                    <a:lnTo>
                      <a:pt x="1013" y="786"/>
                    </a:lnTo>
                    <a:lnTo>
                      <a:pt x="1019" y="787"/>
                    </a:lnTo>
                    <a:lnTo>
                      <a:pt x="1021" y="770"/>
                    </a:lnTo>
                    <a:lnTo>
                      <a:pt x="1033" y="761"/>
                    </a:lnTo>
                    <a:lnTo>
                      <a:pt x="1050" y="756"/>
                    </a:lnTo>
                    <a:lnTo>
                      <a:pt x="1049" y="752"/>
                    </a:lnTo>
                    <a:lnTo>
                      <a:pt x="1048" y="741"/>
                    </a:lnTo>
                    <a:lnTo>
                      <a:pt x="1055" y="737"/>
                    </a:lnTo>
                    <a:lnTo>
                      <a:pt x="1055" y="734"/>
                    </a:lnTo>
                    <a:lnTo>
                      <a:pt x="1051" y="701"/>
                    </a:lnTo>
                    <a:lnTo>
                      <a:pt x="1052" y="679"/>
                    </a:lnTo>
                    <a:lnTo>
                      <a:pt x="1058" y="656"/>
                    </a:lnTo>
                    <a:lnTo>
                      <a:pt x="1076" y="642"/>
                    </a:lnTo>
                    <a:lnTo>
                      <a:pt x="1079" y="641"/>
                    </a:lnTo>
                    <a:lnTo>
                      <a:pt x="1095" y="639"/>
                    </a:lnTo>
                    <a:lnTo>
                      <a:pt x="1108" y="617"/>
                    </a:lnTo>
                    <a:lnTo>
                      <a:pt x="1120" y="615"/>
                    </a:lnTo>
                    <a:lnTo>
                      <a:pt x="1124" y="606"/>
                    </a:lnTo>
                    <a:lnTo>
                      <a:pt x="1124" y="600"/>
                    </a:lnTo>
                    <a:lnTo>
                      <a:pt x="1124" y="582"/>
                    </a:lnTo>
                    <a:lnTo>
                      <a:pt x="1110" y="479"/>
                    </a:lnTo>
                    <a:lnTo>
                      <a:pt x="1110" y="468"/>
                    </a:lnTo>
                    <a:lnTo>
                      <a:pt x="1115" y="449"/>
                    </a:lnTo>
                    <a:lnTo>
                      <a:pt x="1114" y="439"/>
                    </a:lnTo>
                    <a:lnTo>
                      <a:pt x="1106" y="413"/>
                    </a:lnTo>
                    <a:lnTo>
                      <a:pt x="1101" y="389"/>
                    </a:lnTo>
                    <a:lnTo>
                      <a:pt x="1094" y="374"/>
                    </a:lnTo>
                    <a:lnTo>
                      <a:pt x="1087" y="362"/>
                    </a:lnTo>
                    <a:lnTo>
                      <a:pt x="1085" y="359"/>
                    </a:lnTo>
                    <a:lnTo>
                      <a:pt x="1078" y="356"/>
                    </a:lnTo>
                    <a:lnTo>
                      <a:pt x="1071" y="350"/>
                    </a:lnTo>
                    <a:lnTo>
                      <a:pt x="1061" y="346"/>
                    </a:lnTo>
                    <a:lnTo>
                      <a:pt x="1044" y="332"/>
                    </a:lnTo>
                    <a:lnTo>
                      <a:pt x="1042" y="326"/>
                    </a:lnTo>
                    <a:lnTo>
                      <a:pt x="1041" y="318"/>
                    </a:lnTo>
                    <a:lnTo>
                      <a:pt x="1033" y="314"/>
                    </a:lnTo>
                    <a:lnTo>
                      <a:pt x="1031" y="309"/>
                    </a:lnTo>
                    <a:lnTo>
                      <a:pt x="1031" y="302"/>
                    </a:lnTo>
                    <a:lnTo>
                      <a:pt x="1034" y="295"/>
                    </a:lnTo>
                    <a:lnTo>
                      <a:pt x="1034" y="283"/>
                    </a:lnTo>
                    <a:lnTo>
                      <a:pt x="1036" y="271"/>
                    </a:lnTo>
                    <a:lnTo>
                      <a:pt x="1046" y="261"/>
                    </a:lnTo>
                    <a:lnTo>
                      <a:pt x="1062" y="257"/>
                    </a:lnTo>
                    <a:lnTo>
                      <a:pt x="1071" y="261"/>
                    </a:lnTo>
                    <a:lnTo>
                      <a:pt x="1078" y="267"/>
                    </a:lnTo>
                    <a:lnTo>
                      <a:pt x="1070" y="247"/>
                    </a:lnTo>
                    <a:lnTo>
                      <a:pt x="1078" y="247"/>
                    </a:lnTo>
                    <a:lnTo>
                      <a:pt x="1077" y="245"/>
                    </a:lnTo>
                    <a:lnTo>
                      <a:pt x="1076" y="241"/>
                    </a:lnTo>
                    <a:lnTo>
                      <a:pt x="1071" y="229"/>
                    </a:lnTo>
                    <a:lnTo>
                      <a:pt x="1067" y="229"/>
                    </a:lnTo>
                    <a:lnTo>
                      <a:pt x="1059" y="227"/>
                    </a:lnTo>
                    <a:lnTo>
                      <a:pt x="1055" y="222"/>
                    </a:lnTo>
                    <a:lnTo>
                      <a:pt x="1043" y="209"/>
                    </a:lnTo>
                    <a:lnTo>
                      <a:pt x="1033" y="194"/>
                    </a:lnTo>
                    <a:lnTo>
                      <a:pt x="1031" y="188"/>
                    </a:lnTo>
                    <a:lnTo>
                      <a:pt x="1030" y="180"/>
                    </a:lnTo>
                    <a:lnTo>
                      <a:pt x="1035" y="172"/>
                    </a:lnTo>
                    <a:lnTo>
                      <a:pt x="1025" y="163"/>
                    </a:lnTo>
                    <a:lnTo>
                      <a:pt x="1009" y="153"/>
                    </a:lnTo>
                    <a:lnTo>
                      <a:pt x="993" y="147"/>
                    </a:lnTo>
                    <a:lnTo>
                      <a:pt x="979" y="146"/>
                    </a:lnTo>
                    <a:lnTo>
                      <a:pt x="968" y="148"/>
                    </a:lnTo>
                    <a:lnTo>
                      <a:pt x="960" y="149"/>
                    </a:lnTo>
                    <a:lnTo>
                      <a:pt x="945" y="145"/>
                    </a:lnTo>
                    <a:lnTo>
                      <a:pt x="941" y="145"/>
                    </a:lnTo>
                    <a:lnTo>
                      <a:pt x="930" y="142"/>
                    </a:lnTo>
                    <a:lnTo>
                      <a:pt x="919" y="131"/>
                    </a:lnTo>
                    <a:lnTo>
                      <a:pt x="912" y="128"/>
                    </a:lnTo>
                    <a:lnTo>
                      <a:pt x="899" y="131"/>
                    </a:lnTo>
                    <a:lnTo>
                      <a:pt x="893" y="130"/>
                    </a:lnTo>
                    <a:lnTo>
                      <a:pt x="881" y="127"/>
                    </a:lnTo>
                    <a:lnTo>
                      <a:pt x="866" y="125"/>
                    </a:lnTo>
                    <a:lnTo>
                      <a:pt x="858" y="120"/>
                    </a:lnTo>
                    <a:lnTo>
                      <a:pt x="844" y="108"/>
                    </a:lnTo>
                    <a:lnTo>
                      <a:pt x="830" y="103"/>
                    </a:lnTo>
                    <a:lnTo>
                      <a:pt x="775" y="109"/>
                    </a:lnTo>
                    <a:lnTo>
                      <a:pt x="762" y="105"/>
                    </a:lnTo>
                  </a:path>
                </a:pathLst>
              </a:custGeom>
              <a:solidFill>
                <a:srgbClr val="B1DDF6"/>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53" name="Freeform 226">
                <a:extLst>
                  <a:ext uri="{FF2B5EF4-FFF2-40B4-BE49-F238E27FC236}">
                    <a16:creationId xmlns:a16="http://schemas.microsoft.com/office/drawing/2014/main" id="{3116F075-7962-48E5-F642-65AFB1685999}"/>
                  </a:ext>
                </a:extLst>
              </p:cNvPr>
              <p:cNvSpPr>
                <a:spLocks noChangeArrowheads="1"/>
              </p:cNvSpPr>
              <p:nvPr/>
            </p:nvSpPr>
            <p:spPr bwMode="auto">
              <a:xfrm>
                <a:off x="8614210" y="1455088"/>
                <a:ext cx="349011" cy="518324"/>
              </a:xfrm>
              <a:custGeom>
                <a:avLst/>
                <a:gdLst>
                  <a:gd name="T0" fmla="*/ 1410 w 1481"/>
                  <a:gd name="T1" fmla="*/ 1018 h 2200"/>
                  <a:gd name="T2" fmla="*/ 1428 w 1481"/>
                  <a:gd name="T3" fmla="*/ 962 h 2200"/>
                  <a:gd name="T4" fmla="*/ 1399 w 1481"/>
                  <a:gd name="T5" fmla="*/ 923 h 2200"/>
                  <a:gd name="T6" fmla="*/ 1353 w 1481"/>
                  <a:gd name="T7" fmla="*/ 886 h 2200"/>
                  <a:gd name="T8" fmla="*/ 1267 w 1481"/>
                  <a:gd name="T9" fmla="*/ 886 h 2200"/>
                  <a:gd name="T10" fmla="*/ 1223 w 1481"/>
                  <a:gd name="T11" fmla="*/ 741 h 2200"/>
                  <a:gd name="T12" fmla="*/ 1121 w 1481"/>
                  <a:gd name="T13" fmla="*/ 723 h 2200"/>
                  <a:gd name="T14" fmla="*/ 1060 w 1481"/>
                  <a:gd name="T15" fmla="*/ 658 h 2200"/>
                  <a:gd name="T16" fmla="*/ 1042 w 1481"/>
                  <a:gd name="T17" fmla="*/ 587 h 2200"/>
                  <a:gd name="T18" fmla="*/ 802 w 1481"/>
                  <a:gd name="T19" fmla="*/ 36 h 2200"/>
                  <a:gd name="T20" fmla="*/ 670 w 1481"/>
                  <a:gd name="T21" fmla="*/ 37 h 2200"/>
                  <a:gd name="T22" fmla="*/ 587 w 1481"/>
                  <a:gd name="T23" fmla="*/ 90 h 2200"/>
                  <a:gd name="T24" fmla="*/ 420 w 1481"/>
                  <a:gd name="T25" fmla="*/ 89 h 2200"/>
                  <a:gd name="T26" fmla="*/ 209 w 1481"/>
                  <a:gd name="T27" fmla="*/ 587 h 2200"/>
                  <a:gd name="T28" fmla="*/ 163 w 1481"/>
                  <a:gd name="T29" fmla="*/ 716 h 2200"/>
                  <a:gd name="T30" fmla="*/ 180 w 1481"/>
                  <a:gd name="T31" fmla="*/ 792 h 2200"/>
                  <a:gd name="T32" fmla="*/ 202 w 1481"/>
                  <a:gd name="T33" fmla="*/ 868 h 2200"/>
                  <a:gd name="T34" fmla="*/ 176 w 1481"/>
                  <a:gd name="T35" fmla="*/ 963 h 2200"/>
                  <a:gd name="T36" fmla="*/ 97 w 1481"/>
                  <a:gd name="T37" fmla="*/ 1088 h 2200"/>
                  <a:gd name="T38" fmla="*/ 102 w 1481"/>
                  <a:gd name="T39" fmla="*/ 1141 h 2200"/>
                  <a:gd name="T40" fmla="*/ 84 w 1481"/>
                  <a:gd name="T41" fmla="*/ 1186 h 2200"/>
                  <a:gd name="T42" fmla="*/ 24 w 1481"/>
                  <a:gd name="T43" fmla="*/ 1190 h 2200"/>
                  <a:gd name="T44" fmla="*/ 269 w 1481"/>
                  <a:gd name="T45" fmla="*/ 2052 h 2200"/>
                  <a:gd name="T46" fmla="*/ 347 w 1481"/>
                  <a:gd name="T47" fmla="*/ 2140 h 2200"/>
                  <a:gd name="T48" fmla="*/ 396 w 1481"/>
                  <a:gd name="T49" fmla="*/ 2184 h 2200"/>
                  <a:gd name="T50" fmla="*/ 419 w 1481"/>
                  <a:gd name="T51" fmla="*/ 2084 h 2200"/>
                  <a:gd name="T52" fmla="*/ 474 w 1481"/>
                  <a:gd name="T53" fmla="*/ 2007 h 2200"/>
                  <a:gd name="T54" fmla="*/ 510 w 1481"/>
                  <a:gd name="T55" fmla="*/ 1909 h 2200"/>
                  <a:gd name="T56" fmla="*/ 492 w 1481"/>
                  <a:gd name="T57" fmla="*/ 1854 h 2200"/>
                  <a:gd name="T58" fmla="*/ 569 w 1481"/>
                  <a:gd name="T59" fmla="*/ 1754 h 2200"/>
                  <a:gd name="T60" fmla="*/ 610 w 1481"/>
                  <a:gd name="T61" fmla="*/ 1746 h 2200"/>
                  <a:gd name="T62" fmla="*/ 599 w 1481"/>
                  <a:gd name="T63" fmla="*/ 1717 h 2200"/>
                  <a:gd name="T64" fmla="*/ 611 w 1481"/>
                  <a:gd name="T65" fmla="*/ 1644 h 2200"/>
                  <a:gd name="T66" fmla="*/ 649 w 1481"/>
                  <a:gd name="T67" fmla="*/ 1664 h 2200"/>
                  <a:gd name="T68" fmla="*/ 680 w 1481"/>
                  <a:gd name="T69" fmla="*/ 1693 h 2200"/>
                  <a:gd name="T70" fmla="*/ 705 w 1481"/>
                  <a:gd name="T71" fmla="*/ 1679 h 2200"/>
                  <a:gd name="T72" fmla="*/ 729 w 1481"/>
                  <a:gd name="T73" fmla="*/ 1657 h 2200"/>
                  <a:gd name="T74" fmla="*/ 775 w 1481"/>
                  <a:gd name="T75" fmla="*/ 1633 h 2200"/>
                  <a:gd name="T76" fmla="*/ 837 w 1481"/>
                  <a:gd name="T77" fmla="*/ 1592 h 2200"/>
                  <a:gd name="T78" fmla="*/ 838 w 1481"/>
                  <a:gd name="T79" fmla="*/ 1536 h 2200"/>
                  <a:gd name="T80" fmla="*/ 833 w 1481"/>
                  <a:gd name="T81" fmla="*/ 1412 h 2200"/>
                  <a:gd name="T82" fmla="*/ 877 w 1481"/>
                  <a:gd name="T83" fmla="*/ 1320 h 2200"/>
                  <a:gd name="T84" fmla="*/ 939 w 1481"/>
                  <a:gd name="T85" fmla="*/ 1371 h 2200"/>
                  <a:gd name="T86" fmla="*/ 945 w 1481"/>
                  <a:gd name="T87" fmla="*/ 1418 h 2200"/>
                  <a:gd name="T88" fmla="*/ 996 w 1481"/>
                  <a:gd name="T89" fmla="*/ 1393 h 2200"/>
                  <a:gd name="T90" fmla="*/ 994 w 1481"/>
                  <a:gd name="T91" fmla="*/ 1318 h 2200"/>
                  <a:gd name="T92" fmla="*/ 1073 w 1481"/>
                  <a:gd name="T93" fmla="*/ 1307 h 2200"/>
                  <a:gd name="T94" fmla="*/ 1111 w 1481"/>
                  <a:gd name="T95" fmla="*/ 1275 h 2200"/>
                  <a:gd name="T96" fmla="*/ 1163 w 1481"/>
                  <a:gd name="T97" fmla="*/ 1328 h 2200"/>
                  <a:gd name="T98" fmla="*/ 1174 w 1481"/>
                  <a:gd name="T99" fmla="*/ 1276 h 2200"/>
                  <a:gd name="T100" fmla="*/ 1214 w 1481"/>
                  <a:gd name="T101" fmla="*/ 1252 h 2200"/>
                  <a:gd name="T102" fmla="*/ 1243 w 1481"/>
                  <a:gd name="T103" fmla="*/ 1196 h 2200"/>
                  <a:gd name="T104" fmla="*/ 1297 w 1481"/>
                  <a:gd name="T105" fmla="*/ 1198 h 2200"/>
                  <a:gd name="T106" fmla="*/ 1323 w 1481"/>
                  <a:gd name="T107" fmla="*/ 1149 h 2200"/>
                  <a:gd name="T108" fmla="*/ 1365 w 1481"/>
                  <a:gd name="T109" fmla="*/ 1133 h 2200"/>
                  <a:gd name="T110" fmla="*/ 1397 w 1481"/>
                  <a:gd name="T111" fmla="*/ 1120 h 2200"/>
                  <a:gd name="T112" fmla="*/ 1449 w 1481"/>
                  <a:gd name="T113" fmla="*/ 1060 h 2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481" h="2200">
                    <a:moveTo>
                      <a:pt x="1471" y="1009"/>
                    </a:moveTo>
                    <a:lnTo>
                      <a:pt x="1469" y="1009"/>
                    </a:lnTo>
                    <a:lnTo>
                      <a:pt x="1471" y="1017"/>
                    </a:lnTo>
                    <a:lnTo>
                      <a:pt x="1453" y="1039"/>
                    </a:lnTo>
                    <a:lnTo>
                      <a:pt x="1447" y="1019"/>
                    </a:lnTo>
                    <a:lnTo>
                      <a:pt x="1435" y="1026"/>
                    </a:lnTo>
                    <a:lnTo>
                      <a:pt x="1436" y="1033"/>
                    </a:lnTo>
                    <a:lnTo>
                      <a:pt x="1421" y="1038"/>
                    </a:lnTo>
                    <a:lnTo>
                      <a:pt x="1410" y="1018"/>
                    </a:lnTo>
                    <a:lnTo>
                      <a:pt x="1407" y="1015"/>
                    </a:lnTo>
                    <a:lnTo>
                      <a:pt x="1399" y="1012"/>
                    </a:lnTo>
                    <a:lnTo>
                      <a:pt x="1388" y="1003"/>
                    </a:lnTo>
                    <a:lnTo>
                      <a:pt x="1389" y="985"/>
                    </a:lnTo>
                    <a:lnTo>
                      <a:pt x="1403" y="984"/>
                    </a:lnTo>
                    <a:lnTo>
                      <a:pt x="1420" y="991"/>
                    </a:lnTo>
                    <a:lnTo>
                      <a:pt x="1412" y="987"/>
                    </a:lnTo>
                    <a:lnTo>
                      <a:pt x="1413" y="962"/>
                    </a:lnTo>
                    <a:lnTo>
                      <a:pt x="1428" y="962"/>
                    </a:lnTo>
                    <a:lnTo>
                      <a:pt x="1434" y="968"/>
                    </a:lnTo>
                    <a:lnTo>
                      <a:pt x="1434" y="965"/>
                    </a:lnTo>
                    <a:lnTo>
                      <a:pt x="1433" y="956"/>
                    </a:lnTo>
                    <a:lnTo>
                      <a:pt x="1434" y="954"/>
                    </a:lnTo>
                    <a:lnTo>
                      <a:pt x="1432" y="953"/>
                    </a:lnTo>
                    <a:lnTo>
                      <a:pt x="1421" y="940"/>
                    </a:lnTo>
                    <a:lnTo>
                      <a:pt x="1415" y="939"/>
                    </a:lnTo>
                    <a:lnTo>
                      <a:pt x="1406" y="932"/>
                    </a:lnTo>
                    <a:lnTo>
                      <a:pt x="1399" y="923"/>
                    </a:lnTo>
                    <a:lnTo>
                      <a:pt x="1401" y="915"/>
                    </a:lnTo>
                    <a:lnTo>
                      <a:pt x="1390" y="906"/>
                    </a:lnTo>
                    <a:lnTo>
                      <a:pt x="1385" y="904"/>
                    </a:lnTo>
                    <a:lnTo>
                      <a:pt x="1381" y="904"/>
                    </a:lnTo>
                    <a:lnTo>
                      <a:pt x="1377" y="900"/>
                    </a:lnTo>
                    <a:lnTo>
                      <a:pt x="1369" y="889"/>
                    </a:lnTo>
                    <a:lnTo>
                      <a:pt x="1362" y="891"/>
                    </a:lnTo>
                    <a:lnTo>
                      <a:pt x="1358" y="891"/>
                    </a:lnTo>
                    <a:lnTo>
                      <a:pt x="1353" y="886"/>
                    </a:lnTo>
                    <a:lnTo>
                      <a:pt x="1350" y="886"/>
                    </a:lnTo>
                    <a:lnTo>
                      <a:pt x="1341" y="883"/>
                    </a:lnTo>
                    <a:lnTo>
                      <a:pt x="1339" y="884"/>
                    </a:lnTo>
                    <a:lnTo>
                      <a:pt x="1340" y="889"/>
                    </a:lnTo>
                    <a:lnTo>
                      <a:pt x="1339" y="898"/>
                    </a:lnTo>
                    <a:lnTo>
                      <a:pt x="1325" y="914"/>
                    </a:lnTo>
                    <a:lnTo>
                      <a:pt x="1303" y="911"/>
                    </a:lnTo>
                    <a:lnTo>
                      <a:pt x="1288" y="902"/>
                    </a:lnTo>
                    <a:lnTo>
                      <a:pt x="1267" y="886"/>
                    </a:lnTo>
                    <a:lnTo>
                      <a:pt x="1248" y="876"/>
                    </a:lnTo>
                    <a:lnTo>
                      <a:pt x="1242" y="864"/>
                    </a:lnTo>
                    <a:lnTo>
                      <a:pt x="1241" y="854"/>
                    </a:lnTo>
                    <a:lnTo>
                      <a:pt x="1242" y="844"/>
                    </a:lnTo>
                    <a:lnTo>
                      <a:pt x="1246" y="828"/>
                    </a:lnTo>
                    <a:lnTo>
                      <a:pt x="1244" y="814"/>
                    </a:lnTo>
                    <a:lnTo>
                      <a:pt x="1216" y="788"/>
                    </a:lnTo>
                    <a:lnTo>
                      <a:pt x="1205" y="768"/>
                    </a:lnTo>
                    <a:lnTo>
                      <a:pt x="1223" y="741"/>
                    </a:lnTo>
                    <a:lnTo>
                      <a:pt x="1221" y="729"/>
                    </a:lnTo>
                    <a:lnTo>
                      <a:pt x="1215" y="720"/>
                    </a:lnTo>
                    <a:lnTo>
                      <a:pt x="1212" y="718"/>
                    </a:lnTo>
                    <a:lnTo>
                      <a:pt x="1205" y="720"/>
                    </a:lnTo>
                    <a:lnTo>
                      <a:pt x="1196" y="724"/>
                    </a:lnTo>
                    <a:lnTo>
                      <a:pt x="1180" y="728"/>
                    </a:lnTo>
                    <a:lnTo>
                      <a:pt x="1158" y="730"/>
                    </a:lnTo>
                    <a:lnTo>
                      <a:pt x="1136" y="727"/>
                    </a:lnTo>
                    <a:lnTo>
                      <a:pt x="1121" y="723"/>
                    </a:lnTo>
                    <a:lnTo>
                      <a:pt x="1111" y="717"/>
                    </a:lnTo>
                    <a:lnTo>
                      <a:pt x="1108" y="713"/>
                    </a:lnTo>
                    <a:lnTo>
                      <a:pt x="1106" y="718"/>
                    </a:lnTo>
                    <a:lnTo>
                      <a:pt x="1095" y="719"/>
                    </a:lnTo>
                    <a:lnTo>
                      <a:pt x="1074" y="712"/>
                    </a:lnTo>
                    <a:lnTo>
                      <a:pt x="1068" y="703"/>
                    </a:lnTo>
                    <a:lnTo>
                      <a:pt x="1058" y="676"/>
                    </a:lnTo>
                    <a:lnTo>
                      <a:pt x="1058" y="669"/>
                    </a:lnTo>
                    <a:lnTo>
                      <a:pt x="1060" y="658"/>
                    </a:lnTo>
                    <a:lnTo>
                      <a:pt x="1063" y="645"/>
                    </a:lnTo>
                    <a:lnTo>
                      <a:pt x="1062" y="643"/>
                    </a:lnTo>
                    <a:lnTo>
                      <a:pt x="1053" y="636"/>
                    </a:lnTo>
                    <a:lnTo>
                      <a:pt x="1047" y="626"/>
                    </a:lnTo>
                    <a:lnTo>
                      <a:pt x="1050" y="615"/>
                    </a:lnTo>
                    <a:lnTo>
                      <a:pt x="1054" y="606"/>
                    </a:lnTo>
                    <a:lnTo>
                      <a:pt x="1055" y="602"/>
                    </a:lnTo>
                    <a:lnTo>
                      <a:pt x="1044" y="592"/>
                    </a:lnTo>
                    <a:lnTo>
                      <a:pt x="1042" y="587"/>
                    </a:lnTo>
                    <a:lnTo>
                      <a:pt x="882" y="82"/>
                    </a:lnTo>
                    <a:lnTo>
                      <a:pt x="868" y="80"/>
                    </a:lnTo>
                    <a:lnTo>
                      <a:pt x="858" y="76"/>
                    </a:lnTo>
                    <a:lnTo>
                      <a:pt x="845" y="65"/>
                    </a:lnTo>
                    <a:lnTo>
                      <a:pt x="825" y="57"/>
                    </a:lnTo>
                    <a:lnTo>
                      <a:pt x="820" y="52"/>
                    </a:lnTo>
                    <a:lnTo>
                      <a:pt x="818" y="47"/>
                    </a:lnTo>
                    <a:lnTo>
                      <a:pt x="814" y="43"/>
                    </a:lnTo>
                    <a:lnTo>
                      <a:pt x="802" y="36"/>
                    </a:lnTo>
                    <a:lnTo>
                      <a:pt x="785" y="32"/>
                    </a:lnTo>
                    <a:lnTo>
                      <a:pt x="753" y="18"/>
                    </a:lnTo>
                    <a:lnTo>
                      <a:pt x="735" y="14"/>
                    </a:lnTo>
                    <a:lnTo>
                      <a:pt x="717" y="3"/>
                    </a:lnTo>
                    <a:lnTo>
                      <a:pt x="701" y="0"/>
                    </a:lnTo>
                    <a:lnTo>
                      <a:pt x="685" y="2"/>
                    </a:lnTo>
                    <a:lnTo>
                      <a:pt x="674" y="9"/>
                    </a:lnTo>
                    <a:lnTo>
                      <a:pt x="668" y="22"/>
                    </a:lnTo>
                    <a:lnTo>
                      <a:pt x="670" y="37"/>
                    </a:lnTo>
                    <a:lnTo>
                      <a:pt x="647" y="51"/>
                    </a:lnTo>
                    <a:lnTo>
                      <a:pt x="634" y="47"/>
                    </a:lnTo>
                    <a:lnTo>
                      <a:pt x="627" y="49"/>
                    </a:lnTo>
                    <a:lnTo>
                      <a:pt x="620" y="52"/>
                    </a:lnTo>
                    <a:lnTo>
                      <a:pt x="614" y="56"/>
                    </a:lnTo>
                    <a:lnTo>
                      <a:pt x="603" y="67"/>
                    </a:lnTo>
                    <a:lnTo>
                      <a:pt x="597" y="74"/>
                    </a:lnTo>
                    <a:lnTo>
                      <a:pt x="594" y="81"/>
                    </a:lnTo>
                    <a:lnTo>
                      <a:pt x="587" y="90"/>
                    </a:lnTo>
                    <a:lnTo>
                      <a:pt x="577" y="95"/>
                    </a:lnTo>
                    <a:lnTo>
                      <a:pt x="560" y="99"/>
                    </a:lnTo>
                    <a:lnTo>
                      <a:pt x="547" y="106"/>
                    </a:lnTo>
                    <a:lnTo>
                      <a:pt x="508" y="141"/>
                    </a:lnTo>
                    <a:lnTo>
                      <a:pt x="500" y="143"/>
                    </a:lnTo>
                    <a:lnTo>
                      <a:pt x="441" y="127"/>
                    </a:lnTo>
                    <a:lnTo>
                      <a:pt x="431" y="118"/>
                    </a:lnTo>
                    <a:lnTo>
                      <a:pt x="425" y="105"/>
                    </a:lnTo>
                    <a:lnTo>
                      <a:pt x="420" y="89"/>
                    </a:lnTo>
                    <a:lnTo>
                      <a:pt x="416" y="60"/>
                    </a:lnTo>
                    <a:lnTo>
                      <a:pt x="413" y="51"/>
                    </a:lnTo>
                    <a:lnTo>
                      <a:pt x="410" y="49"/>
                    </a:lnTo>
                    <a:lnTo>
                      <a:pt x="357" y="52"/>
                    </a:lnTo>
                    <a:lnTo>
                      <a:pt x="355" y="54"/>
                    </a:lnTo>
                    <a:lnTo>
                      <a:pt x="352" y="60"/>
                    </a:lnTo>
                    <a:lnTo>
                      <a:pt x="195" y="465"/>
                    </a:lnTo>
                    <a:lnTo>
                      <a:pt x="195" y="485"/>
                    </a:lnTo>
                    <a:lnTo>
                      <a:pt x="209" y="587"/>
                    </a:lnTo>
                    <a:lnTo>
                      <a:pt x="208" y="604"/>
                    </a:lnTo>
                    <a:lnTo>
                      <a:pt x="184" y="636"/>
                    </a:lnTo>
                    <a:lnTo>
                      <a:pt x="176" y="643"/>
                    </a:lnTo>
                    <a:lnTo>
                      <a:pt x="176" y="651"/>
                    </a:lnTo>
                    <a:lnTo>
                      <a:pt x="179" y="670"/>
                    </a:lnTo>
                    <a:lnTo>
                      <a:pt x="170" y="675"/>
                    </a:lnTo>
                    <a:lnTo>
                      <a:pt x="169" y="679"/>
                    </a:lnTo>
                    <a:lnTo>
                      <a:pt x="168" y="696"/>
                    </a:lnTo>
                    <a:lnTo>
                      <a:pt x="163" y="716"/>
                    </a:lnTo>
                    <a:lnTo>
                      <a:pt x="164" y="719"/>
                    </a:lnTo>
                    <a:lnTo>
                      <a:pt x="169" y="720"/>
                    </a:lnTo>
                    <a:lnTo>
                      <a:pt x="180" y="732"/>
                    </a:lnTo>
                    <a:lnTo>
                      <a:pt x="185" y="745"/>
                    </a:lnTo>
                    <a:lnTo>
                      <a:pt x="186" y="757"/>
                    </a:lnTo>
                    <a:lnTo>
                      <a:pt x="180" y="768"/>
                    </a:lnTo>
                    <a:lnTo>
                      <a:pt x="170" y="779"/>
                    </a:lnTo>
                    <a:lnTo>
                      <a:pt x="178" y="787"/>
                    </a:lnTo>
                    <a:lnTo>
                      <a:pt x="180" y="792"/>
                    </a:lnTo>
                    <a:lnTo>
                      <a:pt x="177" y="800"/>
                    </a:lnTo>
                    <a:lnTo>
                      <a:pt x="178" y="817"/>
                    </a:lnTo>
                    <a:lnTo>
                      <a:pt x="179" y="820"/>
                    </a:lnTo>
                    <a:lnTo>
                      <a:pt x="182" y="823"/>
                    </a:lnTo>
                    <a:lnTo>
                      <a:pt x="189" y="824"/>
                    </a:lnTo>
                    <a:lnTo>
                      <a:pt x="197" y="824"/>
                    </a:lnTo>
                    <a:lnTo>
                      <a:pt x="205" y="831"/>
                    </a:lnTo>
                    <a:lnTo>
                      <a:pt x="206" y="848"/>
                    </a:lnTo>
                    <a:lnTo>
                      <a:pt x="202" y="868"/>
                    </a:lnTo>
                    <a:lnTo>
                      <a:pt x="195" y="882"/>
                    </a:lnTo>
                    <a:lnTo>
                      <a:pt x="173" y="910"/>
                    </a:lnTo>
                    <a:lnTo>
                      <a:pt x="168" y="917"/>
                    </a:lnTo>
                    <a:lnTo>
                      <a:pt x="169" y="920"/>
                    </a:lnTo>
                    <a:lnTo>
                      <a:pt x="172" y="922"/>
                    </a:lnTo>
                    <a:lnTo>
                      <a:pt x="176" y="929"/>
                    </a:lnTo>
                    <a:lnTo>
                      <a:pt x="179" y="938"/>
                    </a:lnTo>
                    <a:lnTo>
                      <a:pt x="181" y="951"/>
                    </a:lnTo>
                    <a:lnTo>
                      <a:pt x="176" y="963"/>
                    </a:lnTo>
                    <a:lnTo>
                      <a:pt x="168" y="972"/>
                    </a:lnTo>
                    <a:lnTo>
                      <a:pt x="165" y="973"/>
                    </a:lnTo>
                    <a:lnTo>
                      <a:pt x="155" y="977"/>
                    </a:lnTo>
                    <a:lnTo>
                      <a:pt x="146" y="989"/>
                    </a:lnTo>
                    <a:lnTo>
                      <a:pt x="129" y="1003"/>
                    </a:lnTo>
                    <a:lnTo>
                      <a:pt x="126" y="1008"/>
                    </a:lnTo>
                    <a:lnTo>
                      <a:pt x="103" y="1052"/>
                    </a:lnTo>
                    <a:lnTo>
                      <a:pt x="96" y="1084"/>
                    </a:lnTo>
                    <a:lnTo>
                      <a:pt x="97" y="1088"/>
                    </a:lnTo>
                    <a:lnTo>
                      <a:pt x="101" y="1095"/>
                    </a:lnTo>
                    <a:lnTo>
                      <a:pt x="106" y="1098"/>
                    </a:lnTo>
                    <a:lnTo>
                      <a:pt x="120" y="1102"/>
                    </a:lnTo>
                    <a:lnTo>
                      <a:pt x="131" y="1107"/>
                    </a:lnTo>
                    <a:lnTo>
                      <a:pt x="140" y="1120"/>
                    </a:lnTo>
                    <a:lnTo>
                      <a:pt x="136" y="1134"/>
                    </a:lnTo>
                    <a:lnTo>
                      <a:pt x="124" y="1141"/>
                    </a:lnTo>
                    <a:lnTo>
                      <a:pt x="115" y="1144"/>
                    </a:lnTo>
                    <a:lnTo>
                      <a:pt x="102" y="1141"/>
                    </a:lnTo>
                    <a:lnTo>
                      <a:pt x="88" y="1133"/>
                    </a:lnTo>
                    <a:lnTo>
                      <a:pt x="83" y="1132"/>
                    </a:lnTo>
                    <a:lnTo>
                      <a:pt x="79" y="1133"/>
                    </a:lnTo>
                    <a:lnTo>
                      <a:pt x="76" y="1135"/>
                    </a:lnTo>
                    <a:lnTo>
                      <a:pt x="75" y="1140"/>
                    </a:lnTo>
                    <a:lnTo>
                      <a:pt x="74" y="1147"/>
                    </a:lnTo>
                    <a:lnTo>
                      <a:pt x="76" y="1155"/>
                    </a:lnTo>
                    <a:lnTo>
                      <a:pt x="82" y="1174"/>
                    </a:lnTo>
                    <a:lnTo>
                      <a:pt x="84" y="1186"/>
                    </a:lnTo>
                    <a:lnTo>
                      <a:pt x="81" y="1195"/>
                    </a:lnTo>
                    <a:lnTo>
                      <a:pt x="76" y="1202"/>
                    </a:lnTo>
                    <a:lnTo>
                      <a:pt x="76" y="1205"/>
                    </a:lnTo>
                    <a:lnTo>
                      <a:pt x="79" y="1214"/>
                    </a:lnTo>
                    <a:lnTo>
                      <a:pt x="79" y="1222"/>
                    </a:lnTo>
                    <a:lnTo>
                      <a:pt x="67" y="1236"/>
                    </a:lnTo>
                    <a:lnTo>
                      <a:pt x="53" y="1226"/>
                    </a:lnTo>
                    <a:lnTo>
                      <a:pt x="27" y="1192"/>
                    </a:lnTo>
                    <a:lnTo>
                      <a:pt x="24" y="1190"/>
                    </a:lnTo>
                    <a:lnTo>
                      <a:pt x="19" y="1191"/>
                    </a:lnTo>
                    <a:lnTo>
                      <a:pt x="15" y="1193"/>
                    </a:lnTo>
                    <a:lnTo>
                      <a:pt x="13" y="1196"/>
                    </a:lnTo>
                    <a:lnTo>
                      <a:pt x="12" y="1200"/>
                    </a:lnTo>
                    <a:lnTo>
                      <a:pt x="5" y="1212"/>
                    </a:lnTo>
                    <a:lnTo>
                      <a:pt x="0" y="1216"/>
                    </a:lnTo>
                    <a:lnTo>
                      <a:pt x="260" y="2008"/>
                    </a:lnTo>
                    <a:lnTo>
                      <a:pt x="266" y="2047"/>
                    </a:lnTo>
                    <a:lnTo>
                      <a:pt x="269" y="2052"/>
                    </a:lnTo>
                    <a:lnTo>
                      <a:pt x="272" y="2063"/>
                    </a:lnTo>
                    <a:lnTo>
                      <a:pt x="273" y="2068"/>
                    </a:lnTo>
                    <a:lnTo>
                      <a:pt x="272" y="2083"/>
                    </a:lnTo>
                    <a:lnTo>
                      <a:pt x="274" y="2089"/>
                    </a:lnTo>
                    <a:lnTo>
                      <a:pt x="279" y="2095"/>
                    </a:lnTo>
                    <a:lnTo>
                      <a:pt x="295" y="2106"/>
                    </a:lnTo>
                    <a:lnTo>
                      <a:pt x="325" y="2131"/>
                    </a:lnTo>
                    <a:lnTo>
                      <a:pt x="340" y="2136"/>
                    </a:lnTo>
                    <a:lnTo>
                      <a:pt x="347" y="2140"/>
                    </a:lnTo>
                    <a:lnTo>
                      <a:pt x="349" y="2143"/>
                    </a:lnTo>
                    <a:lnTo>
                      <a:pt x="353" y="2151"/>
                    </a:lnTo>
                    <a:lnTo>
                      <a:pt x="356" y="2161"/>
                    </a:lnTo>
                    <a:lnTo>
                      <a:pt x="357" y="2180"/>
                    </a:lnTo>
                    <a:lnTo>
                      <a:pt x="357" y="2182"/>
                    </a:lnTo>
                    <a:lnTo>
                      <a:pt x="366" y="2190"/>
                    </a:lnTo>
                    <a:lnTo>
                      <a:pt x="381" y="2199"/>
                    </a:lnTo>
                    <a:lnTo>
                      <a:pt x="377" y="2192"/>
                    </a:lnTo>
                    <a:lnTo>
                      <a:pt x="396" y="2184"/>
                    </a:lnTo>
                    <a:lnTo>
                      <a:pt x="411" y="2196"/>
                    </a:lnTo>
                    <a:lnTo>
                      <a:pt x="414" y="2172"/>
                    </a:lnTo>
                    <a:lnTo>
                      <a:pt x="420" y="2153"/>
                    </a:lnTo>
                    <a:lnTo>
                      <a:pt x="418" y="2153"/>
                    </a:lnTo>
                    <a:lnTo>
                      <a:pt x="424" y="2131"/>
                    </a:lnTo>
                    <a:lnTo>
                      <a:pt x="418" y="2122"/>
                    </a:lnTo>
                    <a:lnTo>
                      <a:pt x="415" y="2109"/>
                    </a:lnTo>
                    <a:lnTo>
                      <a:pt x="416" y="2096"/>
                    </a:lnTo>
                    <a:lnTo>
                      <a:pt x="419" y="2084"/>
                    </a:lnTo>
                    <a:lnTo>
                      <a:pt x="431" y="2058"/>
                    </a:lnTo>
                    <a:lnTo>
                      <a:pt x="436" y="2055"/>
                    </a:lnTo>
                    <a:lnTo>
                      <a:pt x="447" y="2051"/>
                    </a:lnTo>
                    <a:lnTo>
                      <a:pt x="453" y="2047"/>
                    </a:lnTo>
                    <a:lnTo>
                      <a:pt x="456" y="2041"/>
                    </a:lnTo>
                    <a:lnTo>
                      <a:pt x="460" y="2033"/>
                    </a:lnTo>
                    <a:lnTo>
                      <a:pt x="473" y="2019"/>
                    </a:lnTo>
                    <a:lnTo>
                      <a:pt x="473" y="2013"/>
                    </a:lnTo>
                    <a:lnTo>
                      <a:pt x="474" y="2007"/>
                    </a:lnTo>
                    <a:lnTo>
                      <a:pt x="464" y="1983"/>
                    </a:lnTo>
                    <a:lnTo>
                      <a:pt x="462" y="1972"/>
                    </a:lnTo>
                    <a:lnTo>
                      <a:pt x="464" y="1957"/>
                    </a:lnTo>
                    <a:lnTo>
                      <a:pt x="468" y="1948"/>
                    </a:lnTo>
                    <a:lnTo>
                      <a:pt x="475" y="1939"/>
                    </a:lnTo>
                    <a:lnTo>
                      <a:pt x="489" y="1937"/>
                    </a:lnTo>
                    <a:lnTo>
                      <a:pt x="491" y="1933"/>
                    </a:lnTo>
                    <a:lnTo>
                      <a:pt x="512" y="1919"/>
                    </a:lnTo>
                    <a:lnTo>
                      <a:pt x="510" y="1909"/>
                    </a:lnTo>
                    <a:lnTo>
                      <a:pt x="505" y="1903"/>
                    </a:lnTo>
                    <a:lnTo>
                      <a:pt x="502" y="1903"/>
                    </a:lnTo>
                    <a:lnTo>
                      <a:pt x="494" y="1905"/>
                    </a:lnTo>
                    <a:lnTo>
                      <a:pt x="475" y="1908"/>
                    </a:lnTo>
                    <a:lnTo>
                      <a:pt x="471" y="1889"/>
                    </a:lnTo>
                    <a:lnTo>
                      <a:pt x="489" y="1884"/>
                    </a:lnTo>
                    <a:lnTo>
                      <a:pt x="486" y="1877"/>
                    </a:lnTo>
                    <a:lnTo>
                      <a:pt x="482" y="1866"/>
                    </a:lnTo>
                    <a:lnTo>
                      <a:pt x="492" y="1854"/>
                    </a:lnTo>
                    <a:lnTo>
                      <a:pt x="496" y="1832"/>
                    </a:lnTo>
                    <a:lnTo>
                      <a:pt x="504" y="1824"/>
                    </a:lnTo>
                    <a:lnTo>
                      <a:pt x="518" y="1799"/>
                    </a:lnTo>
                    <a:lnTo>
                      <a:pt x="524" y="1795"/>
                    </a:lnTo>
                    <a:lnTo>
                      <a:pt x="530" y="1792"/>
                    </a:lnTo>
                    <a:lnTo>
                      <a:pt x="538" y="1784"/>
                    </a:lnTo>
                    <a:lnTo>
                      <a:pt x="546" y="1767"/>
                    </a:lnTo>
                    <a:lnTo>
                      <a:pt x="552" y="1762"/>
                    </a:lnTo>
                    <a:lnTo>
                      <a:pt x="569" y="1754"/>
                    </a:lnTo>
                    <a:lnTo>
                      <a:pt x="568" y="1763"/>
                    </a:lnTo>
                    <a:lnTo>
                      <a:pt x="577" y="1760"/>
                    </a:lnTo>
                    <a:lnTo>
                      <a:pt x="582" y="1751"/>
                    </a:lnTo>
                    <a:lnTo>
                      <a:pt x="584" y="1754"/>
                    </a:lnTo>
                    <a:lnTo>
                      <a:pt x="585" y="1752"/>
                    </a:lnTo>
                    <a:lnTo>
                      <a:pt x="589" y="1748"/>
                    </a:lnTo>
                    <a:lnTo>
                      <a:pt x="595" y="1745"/>
                    </a:lnTo>
                    <a:lnTo>
                      <a:pt x="600" y="1744"/>
                    </a:lnTo>
                    <a:lnTo>
                      <a:pt x="610" y="1746"/>
                    </a:lnTo>
                    <a:lnTo>
                      <a:pt x="614" y="1752"/>
                    </a:lnTo>
                    <a:lnTo>
                      <a:pt x="614" y="1756"/>
                    </a:lnTo>
                    <a:lnTo>
                      <a:pt x="613" y="1758"/>
                    </a:lnTo>
                    <a:lnTo>
                      <a:pt x="614" y="1761"/>
                    </a:lnTo>
                    <a:lnTo>
                      <a:pt x="620" y="1763"/>
                    </a:lnTo>
                    <a:lnTo>
                      <a:pt x="622" y="1767"/>
                    </a:lnTo>
                    <a:lnTo>
                      <a:pt x="617" y="1752"/>
                    </a:lnTo>
                    <a:lnTo>
                      <a:pt x="601" y="1714"/>
                    </a:lnTo>
                    <a:lnTo>
                      <a:pt x="599" y="1717"/>
                    </a:lnTo>
                    <a:lnTo>
                      <a:pt x="591" y="1722"/>
                    </a:lnTo>
                    <a:lnTo>
                      <a:pt x="582" y="1720"/>
                    </a:lnTo>
                    <a:lnTo>
                      <a:pt x="575" y="1713"/>
                    </a:lnTo>
                    <a:lnTo>
                      <a:pt x="573" y="1707"/>
                    </a:lnTo>
                    <a:lnTo>
                      <a:pt x="575" y="1697"/>
                    </a:lnTo>
                    <a:lnTo>
                      <a:pt x="590" y="1668"/>
                    </a:lnTo>
                    <a:lnTo>
                      <a:pt x="597" y="1659"/>
                    </a:lnTo>
                    <a:lnTo>
                      <a:pt x="599" y="1651"/>
                    </a:lnTo>
                    <a:lnTo>
                      <a:pt x="611" y="1644"/>
                    </a:lnTo>
                    <a:lnTo>
                      <a:pt x="622" y="1652"/>
                    </a:lnTo>
                    <a:lnTo>
                      <a:pt x="619" y="1664"/>
                    </a:lnTo>
                    <a:lnTo>
                      <a:pt x="614" y="1673"/>
                    </a:lnTo>
                    <a:lnTo>
                      <a:pt x="614" y="1683"/>
                    </a:lnTo>
                    <a:lnTo>
                      <a:pt x="616" y="1691"/>
                    </a:lnTo>
                    <a:lnTo>
                      <a:pt x="627" y="1718"/>
                    </a:lnTo>
                    <a:lnTo>
                      <a:pt x="630" y="1728"/>
                    </a:lnTo>
                    <a:lnTo>
                      <a:pt x="631" y="1724"/>
                    </a:lnTo>
                    <a:lnTo>
                      <a:pt x="649" y="1664"/>
                    </a:lnTo>
                    <a:lnTo>
                      <a:pt x="655" y="1654"/>
                    </a:lnTo>
                    <a:lnTo>
                      <a:pt x="660" y="1648"/>
                    </a:lnTo>
                    <a:lnTo>
                      <a:pt x="679" y="1644"/>
                    </a:lnTo>
                    <a:lnTo>
                      <a:pt x="677" y="1662"/>
                    </a:lnTo>
                    <a:lnTo>
                      <a:pt x="673" y="1669"/>
                    </a:lnTo>
                    <a:lnTo>
                      <a:pt x="672" y="1686"/>
                    </a:lnTo>
                    <a:lnTo>
                      <a:pt x="672" y="1689"/>
                    </a:lnTo>
                    <a:lnTo>
                      <a:pt x="675" y="1692"/>
                    </a:lnTo>
                    <a:lnTo>
                      <a:pt x="680" y="1693"/>
                    </a:lnTo>
                    <a:lnTo>
                      <a:pt x="686" y="1699"/>
                    </a:lnTo>
                    <a:lnTo>
                      <a:pt x="686" y="1697"/>
                    </a:lnTo>
                    <a:lnTo>
                      <a:pt x="682" y="1688"/>
                    </a:lnTo>
                    <a:lnTo>
                      <a:pt x="683" y="1681"/>
                    </a:lnTo>
                    <a:lnTo>
                      <a:pt x="686" y="1672"/>
                    </a:lnTo>
                    <a:lnTo>
                      <a:pt x="689" y="1650"/>
                    </a:lnTo>
                    <a:lnTo>
                      <a:pt x="699" y="1632"/>
                    </a:lnTo>
                    <a:lnTo>
                      <a:pt x="712" y="1654"/>
                    </a:lnTo>
                    <a:lnTo>
                      <a:pt x="705" y="1679"/>
                    </a:lnTo>
                    <a:lnTo>
                      <a:pt x="706" y="1686"/>
                    </a:lnTo>
                    <a:lnTo>
                      <a:pt x="709" y="1688"/>
                    </a:lnTo>
                    <a:lnTo>
                      <a:pt x="714" y="1698"/>
                    </a:lnTo>
                    <a:lnTo>
                      <a:pt x="720" y="1697"/>
                    </a:lnTo>
                    <a:lnTo>
                      <a:pt x="725" y="1708"/>
                    </a:lnTo>
                    <a:lnTo>
                      <a:pt x="729" y="1711"/>
                    </a:lnTo>
                    <a:lnTo>
                      <a:pt x="729" y="1707"/>
                    </a:lnTo>
                    <a:lnTo>
                      <a:pt x="729" y="1665"/>
                    </a:lnTo>
                    <a:lnTo>
                      <a:pt x="729" y="1657"/>
                    </a:lnTo>
                    <a:lnTo>
                      <a:pt x="734" y="1643"/>
                    </a:lnTo>
                    <a:lnTo>
                      <a:pt x="741" y="1642"/>
                    </a:lnTo>
                    <a:lnTo>
                      <a:pt x="735" y="1632"/>
                    </a:lnTo>
                    <a:lnTo>
                      <a:pt x="746" y="1620"/>
                    </a:lnTo>
                    <a:lnTo>
                      <a:pt x="746" y="1607"/>
                    </a:lnTo>
                    <a:lnTo>
                      <a:pt x="760" y="1603"/>
                    </a:lnTo>
                    <a:lnTo>
                      <a:pt x="769" y="1612"/>
                    </a:lnTo>
                    <a:lnTo>
                      <a:pt x="768" y="1626"/>
                    </a:lnTo>
                    <a:lnTo>
                      <a:pt x="775" y="1633"/>
                    </a:lnTo>
                    <a:lnTo>
                      <a:pt x="775" y="1637"/>
                    </a:lnTo>
                    <a:lnTo>
                      <a:pt x="781" y="1634"/>
                    </a:lnTo>
                    <a:lnTo>
                      <a:pt x="792" y="1637"/>
                    </a:lnTo>
                    <a:lnTo>
                      <a:pt x="800" y="1619"/>
                    </a:lnTo>
                    <a:lnTo>
                      <a:pt x="820" y="1611"/>
                    </a:lnTo>
                    <a:lnTo>
                      <a:pt x="820" y="1609"/>
                    </a:lnTo>
                    <a:lnTo>
                      <a:pt x="835" y="1611"/>
                    </a:lnTo>
                    <a:lnTo>
                      <a:pt x="834" y="1602"/>
                    </a:lnTo>
                    <a:lnTo>
                      <a:pt x="837" y="1592"/>
                    </a:lnTo>
                    <a:lnTo>
                      <a:pt x="847" y="1587"/>
                    </a:lnTo>
                    <a:lnTo>
                      <a:pt x="850" y="1584"/>
                    </a:lnTo>
                    <a:lnTo>
                      <a:pt x="850" y="1581"/>
                    </a:lnTo>
                    <a:lnTo>
                      <a:pt x="844" y="1583"/>
                    </a:lnTo>
                    <a:lnTo>
                      <a:pt x="838" y="1568"/>
                    </a:lnTo>
                    <a:lnTo>
                      <a:pt x="838" y="1562"/>
                    </a:lnTo>
                    <a:lnTo>
                      <a:pt x="833" y="1549"/>
                    </a:lnTo>
                    <a:lnTo>
                      <a:pt x="837" y="1541"/>
                    </a:lnTo>
                    <a:lnTo>
                      <a:pt x="838" y="1536"/>
                    </a:lnTo>
                    <a:lnTo>
                      <a:pt x="839" y="1523"/>
                    </a:lnTo>
                    <a:lnTo>
                      <a:pt x="839" y="1499"/>
                    </a:lnTo>
                    <a:lnTo>
                      <a:pt x="842" y="1490"/>
                    </a:lnTo>
                    <a:lnTo>
                      <a:pt x="844" y="1464"/>
                    </a:lnTo>
                    <a:lnTo>
                      <a:pt x="860" y="1449"/>
                    </a:lnTo>
                    <a:lnTo>
                      <a:pt x="860" y="1446"/>
                    </a:lnTo>
                    <a:lnTo>
                      <a:pt x="857" y="1442"/>
                    </a:lnTo>
                    <a:lnTo>
                      <a:pt x="842" y="1427"/>
                    </a:lnTo>
                    <a:lnTo>
                      <a:pt x="833" y="1412"/>
                    </a:lnTo>
                    <a:lnTo>
                      <a:pt x="829" y="1407"/>
                    </a:lnTo>
                    <a:lnTo>
                      <a:pt x="841" y="1394"/>
                    </a:lnTo>
                    <a:lnTo>
                      <a:pt x="855" y="1385"/>
                    </a:lnTo>
                    <a:lnTo>
                      <a:pt x="858" y="1382"/>
                    </a:lnTo>
                    <a:lnTo>
                      <a:pt x="865" y="1369"/>
                    </a:lnTo>
                    <a:lnTo>
                      <a:pt x="872" y="1362"/>
                    </a:lnTo>
                    <a:lnTo>
                      <a:pt x="879" y="1362"/>
                    </a:lnTo>
                    <a:lnTo>
                      <a:pt x="879" y="1337"/>
                    </a:lnTo>
                    <a:lnTo>
                      <a:pt x="877" y="1320"/>
                    </a:lnTo>
                    <a:lnTo>
                      <a:pt x="885" y="1315"/>
                    </a:lnTo>
                    <a:lnTo>
                      <a:pt x="891" y="1314"/>
                    </a:lnTo>
                    <a:lnTo>
                      <a:pt x="911" y="1313"/>
                    </a:lnTo>
                    <a:lnTo>
                      <a:pt x="918" y="1328"/>
                    </a:lnTo>
                    <a:lnTo>
                      <a:pt x="914" y="1356"/>
                    </a:lnTo>
                    <a:lnTo>
                      <a:pt x="915" y="1371"/>
                    </a:lnTo>
                    <a:lnTo>
                      <a:pt x="914" y="1374"/>
                    </a:lnTo>
                    <a:lnTo>
                      <a:pt x="934" y="1355"/>
                    </a:lnTo>
                    <a:lnTo>
                      <a:pt x="939" y="1371"/>
                    </a:lnTo>
                    <a:lnTo>
                      <a:pt x="951" y="1382"/>
                    </a:lnTo>
                    <a:lnTo>
                      <a:pt x="947" y="1394"/>
                    </a:lnTo>
                    <a:lnTo>
                      <a:pt x="936" y="1395"/>
                    </a:lnTo>
                    <a:lnTo>
                      <a:pt x="931" y="1394"/>
                    </a:lnTo>
                    <a:lnTo>
                      <a:pt x="930" y="1396"/>
                    </a:lnTo>
                    <a:lnTo>
                      <a:pt x="934" y="1402"/>
                    </a:lnTo>
                    <a:lnTo>
                      <a:pt x="937" y="1410"/>
                    </a:lnTo>
                    <a:lnTo>
                      <a:pt x="932" y="1416"/>
                    </a:lnTo>
                    <a:lnTo>
                      <a:pt x="945" y="1418"/>
                    </a:lnTo>
                    <a:lnTo>
                      <a:pt x="962" y="1427"/>
                    </a:lnTo>
                    <a:lnTo>
                      <a:pt x="966" y="1424"/>
                    </a:lnTo>
                    <a:lnTo>
                      <a:pt x="981" y="1421"/>
                    </a:lnTo>
                    <a:lnTo>
                      <a:pt x="1004" y="1432"/>
                    </a:lnTo>
                    <a:lnTo>
                      <a:pt x="991" y="1413"/>
                    </a:lnTo>
                    <a:lnTo>
                      <a:pt x="996" y="1415"/>
                    </a:lnTo>
                    <a:lnTo>
                      <a:pt x="995" y="1412"/>
                    </a:lnTo>
                    <a:lnTo>
                      <a:pt x="995" y="1407"/>
                    </a:lnTo>
                    <a:lnTo>
                      <a:pt x="996" y="1393"/>
                    </a:lnTo>
                    <a:lnTo>
                      <a:pt x="996" y="1393"/>
                    </a:lnTo>
                    <a:lnTo>
                      <a:pt x="992" y="1389"/>
                    </a:lnTo>
                    <a:lnTo>
                      <a:pt x="985" y="1380"/>
                    </a:lnTo>
                    <a:lnTo>
                      <a:pt x="959" y="1362"/>
                    </a:lnTo>
                    <a:lnTo>
                      <a:pt x="994" y="1362"/>
                    </a:lnTo>
                    <a:lnTo>
                      <a:pt x="999" y="1361"/>
                    </a:lnTo>
                    <a:lnTo>
                      <a:pt x="1003" y="1357"/>
                    </a:lnTo>
                    <a:lnTo>
                      <a:pt x="1011" y="1338"/>
                    </a:lnTo>
                    <a:lnTo>
                      <a:pt x="994" y="1318"/>
                    </a:lnTo>
                    <a:lnTo>
                      <a:pt x="1017" y="1311"/>
                    </a:lnTo>
                    <a:lnTo>
                      <a:pt x="1030" y="1313"/>
                    </a:lnTo>
                    <a:lnTo>
                      <a:pt x="1038" y="1325"/>
                    </a:lnTo>
                    <a:lnTo>
                      <a:pt x="1042" y="1342"/>
                    </a:lnTo>
                    <a:lnTo>
                      <a:pt x="1047" y="1331"/>
                    </a:lnTo>
                    <a:lnTo>
                      <a:pt x="1047" y="1310"/>
                    </a:lnTo>
                    <a:lnTo>
                      <a:pt x="1064" y="1318"/>
                    </a:lnTo>
                    <a:lnTo>
                      <a:pt x="1070" y="1317"/>
                    </a:lnTo>
                    <a:lnTo>
                      <a:pt x="1073" y="1307"/>
                    </a:lnTo>
                    <a:lnTo>
                      <a:pt x="1073" y="1307"/>
                    </a:lnTo>
                    <a:lnTo>
                      <a:pt x="1056" y="1305"/>
                    </a:lnTo>
                    <a:lnTo>
                      <a:pt x="1054" y="1282"/>
                    </a:lnTo>
                    <a:lnTo>
                      <a:pt x="1068" y="1279"/>
                    </a:lnTo>
                    <a:lnTo>
                      <a:pt x="1075" y="1281"/>
                    </a:lnTo>
                    <a:lnTo>
                      <a:pt x="1088" y="1277"/>
                    </a:lnTo>
                    <a:lnTo>
                      <a:pt x="1091" y="1291"/>
                    </a:lnTo>
                    <a:lnTo>
                      <a:pt x="1095" y="1268"/>
                    </a:lnTo>
                    <a:lnTo>
                      <a:pt x="1111" y="1275"/>
                    </a:lnTo>
                    <a:lnTo>
                      <a:pt x="1114" y="1283"/>
                    </a:lnTo>
                    <a:lnTo>
                      <a:pt x="1119" y="1277"/>
                    </a:lnTo>
                    <a:lnTo>
                      <a:pt x="1127" y="1277"/>
                    </a:lnTo>
                    <a:lnTo>
                      <a:pt x="1132" y="1283"/>
                    </a:lnTo>
                    <a:lnTo>
                      <a:pt x="1143" y="1283"/>
                    </a:lnTo>
                    <a:lnTo>
                      <a:pt x="1150" y="1297"/>
                    </a:lnTo>
                    <a:lnTo>
                      <a:pt x="1151" y="1307"/>
                    </a:lnTo>
                    <a:lnTo>
                      <a:pt x="1156" y="1317"/>
                    </a:lnTo>
                    <a:lnTo>
                      <a:pt x="1163" y="1328"/>
                    </a:lnTo>
                    <a:lnTo>
                      <a:pt x="1175" y="1319"/>
                    </a:lnTo>
                    <a:lnTo>
                      <a:pt x="1175" y="1318"/>
                    </a:lnTo>
                    <a:lnTo>
                      <a:pt x="1184" y="1310"/>
                    </a:lnTo>
                    <a:lnTo>
                      <a:pt x="1188" y="1310"/>
                    </a:lnTo>
                    <a:lnTo>
                      <a:pt x="1182" y="1300"/>
                    </a:lnTo>
                    <a:lnTo>
                      <a:pt x="1171" y="1297"/>
                    </a:lnTo>
                    <a:lnTo>
                      <a:pt x="1156" y="1289"/>
                    </a:lnTo>
                    <a:lnTo>
                      <a:pt x="1170" y="1276"/>
                    </a:lnTo>
                    <a:lnTo>
                      <a:pt x="1174" y="1276"/>
                    </a:lnTo>
                    <a:lnTo>
                      <a:pt x="1174" y="1270"/>
                    </a:lnTo>
                    <a:lnTo>
                      <a:pt x="1176" y="1263"/>
                    </a:lnTo>
                    <a:lnTo>
                      <a:pt x="1190" y="1254"/>
                    </a:lnTo>
                    <a:lnTo>
                      <a:pt x="1197" y="1274"/>
                    </a:lnTo>
                    <a:lnTo>
                      <a:pt x="1200" y="1265"/>
                    </a:lnTo>
                    <a:lnTo>
                      <a:pt x="1205" y="1260"/>
                    </a:lnTo>
                    <a:lnTo>
                      <a:pt x="1202" y="1254"/>
                    </a:lnTo>
                    <a:lnTo>
                      <a:pt x="1210" y="1256"/>
                    </a:lnTo>
                    <a:lnTo>
                      <a:pt x="1214" y="1252"/>
                    </a:lnTo>
                    <a:lnTo>
                      <a:pt x="1209" y="1246"/>
                    </a:lnTo>
                    <a:lnTo>
                      <a:pt x="1203" y="1236"/>
                    </a:lnTo>
                    <a:lnTo>
                      <a:pt x="1214" y="1227"/>
                    </a:lnTo>
                    <a:lnTo>
                      <a:pt x="1213" y="1215"/>
                    </a:lnTo>
                    <a:lnTo>
                      <a:pt x="1218" y="1206"/>
                    </a:lnTo>
                    <a:lnTo>
                      <a:pt x="1226" y="1204"/>
                    </a:lnTo>
                    <a:lnTo>
                      <a:pt x="1228" y="1197"/>
                    </a:lnTo>
                    <a:lnTo>
                      <a:pt x="1240" y="1189"/>
                    </a:lnTo>
                    <a:lnTo>
                      <a:pt x="1243" y="1196"/>
                    </a:lnTo>
                    <a:lnTo>
                      <a:pt x="1251" y="1185"/>
                    </a:lnTo>
                    <a:lnTo>
                      <a:pt x="1261" y="1199"/>
                    </a:lnTo>
                    <a:lnTo>
                      <a:pt x="1264" y="1224"/>
                    </a:lnTo>
                    <a:lnTo>
                      <a:pt x="1268" y="1230"/>
                    </a:lnTo>
                    <a:lnTo>
                      <a:pt x="1271" y="1213"/>
                    </a:lnTo>
                    <a:lnTo>
                      <a:pt x="1276" y="1202"/>
                    </a:lnTo>
                    <a:lnTo>
                      <a:pt x="1281" y="1196"/>
                    </a:lnTo>
                    <a:lnTo>
                      <a:pt x="1289" y="1192"/>
                    </a:lnTo>
                    <a:lnTo>
                      <a:pt x="1297" y="1198"/>
                    </a:lnTo>
                    <a:lnTo>
                      <a:pt x="1303" y="1210"/>
                    </a:lnTo>
                    <a:lnTo>
                      <a:pt x="1306" y="1208"/>
                    </a:lnTo>
                    <a:lnTo>
                      <a:pt x="1310" y="1205"/>
                    </a:lnTo>
                    <a:lnTo>
                      <a:pt x="1308" y="1202"/>
                    </a:lnTo>
                    <a:lnTo>
                      <a:pt x="1305" y="1180"/>
                    </a:lnTo>
                    <a:lnTo>
                      <a:pt x="1283" y="1189"/>
                    </a:lnTo>
                    <a:lnTo>
                      <a:pt x="1305" y="1150"/>
                    </a:lnTo>
                    <a:lnTo>
                      <a:pt x="1319" y="1143"/>
                    </a:lnTo>
                    <a:lnTo>
                      <a:pt x="1323" y="1149"/>
                    </a:lnTo>
                    <a:lnTo>
                      <a:pt x="1332" y="1148"/>
                    </a:lnTo>
                    <a:lnTo>
                      <a:pt x="1341" y="1157"/>
                    </a:lnTo>
                    <a:lnTo>
                      <a:pt x="1341" y="1159"/>
                    </a:lnTo>
                    <a:lnTo>
                      <a:pt x="1343" y="1159"/>
                    </a:lnTo>
                    <a:lnTo>
                      <a:pt x="1339" y="1147"/>
                    </a:lnTo>
                    <a:lnTo>
                      <a:pt x="1327" y="1128"/>
                    </a:lnTo>
                    <a:lnTo>
                      <a:pt x="1355" y="1129"/>
                    </a:lnTo>
                    <a:lnTo>
                      <a:pt x="1364" y="1143"/>
                    </a:lnTo>
                    <a:lnTo>
                      <a:pt x="1365" y="1133"/>
                    </a:lnTo>
                    <a:lnTo>
                      <a:pt x="1363" y="1131"/>
                    </a:lnTo>
                    <a:lnTo>
                      <a:pt x="1356" y="1126"/>
                    </a:lnTo>
                    <a:lnTo>
                      <a:pt x="1352" y="1119"/>
                    </a:lnTo>
                    <a:lnTo>
                      <a:pt x="1356" y="1115"/>
                    </a:lnTo>
                    <a:lnTo>
                      <a:pt x="1355" y="1115"/>
                    </a:lnTo>
                    <a:lnTo>
                      <a:pt x="1377" y="1094"/>
                    </a:lnTo>
                    <a:lnTo>
                      <a:pt x="1393" y="1098"/>
                    </a:lnTo>
                    <a:lnTo>
                      <a:pt x="1399" y="1112"/>
                    </a:lnTo>
                    <a:lnTo>
                      <a:pt x="1397" y="1120"/>
                    </a:lnTo>
                    <a:lnTo>
                      <a:pt x="1400" y="1121"/>
                    </a:lnTo>
                    <a:lnTo>
                      <a:pt x="1399" y="1120"/>
                    </a:lnTo>
                    <a:lnTo>
                      <a:pt x="1409" y="1112"/>
                    </a:lnTo>
                    <a:lnTo>
                      <a:pt x="1416" y="1110"/>
                    </a:lnTo>
                    <a:lnTo>
                      <a:pt x="1422" y="1113"/>
                    </a:lnTo>
                    <a:lnTo>
                      <a:pt x="1429" y="1103"/>
                    </a:lnTo>
                    <a:lnTo>
                      <a:pt x="1435" y="1099"/>
                    </a:lnTo>
                    <a:lnTo>
                      <a:pt x="1447" y="1073"/>
                    </a:lnTo>
                    <a:lnTo>
                      <a:pt x="1449" y="1060"/>
                    </a:lnTo>
                    <a:lnTo>
                      <a:pt x="1450" y="1046"/>
                    </a:lnTo>
                    <a:lnTo>
                      <a:pt x="1453" y="1048"/>
                    </a:lnTo>
                    <a:lnTo>
                      <a:pt x="1452" y="1046"/>
                    </a:lnTo>
                    <a:lnTo>
                      <a:pt x="1463" y="1039"/>
                    </a:lnTo>
                    <a:lnTo>
                      <a:pt x="1470" y="1038"/>
                    </a:lnTo>
                    <a:lnTo>
                      <a:pt x="1472" y="1035"/>
                    </a:lnTo>
                    <a:lnTo>
                      <a:pt x="1480" y="1019"/>
                    </a:lnTo>
                    <a:lnTo>
                      <a:pt x="1471" y="1009"/>
                    </a:lnTo>
                  </a:path>
                </a:pathLst>
              </a:custGeom>
              <a:solidFill>
                <a:srgbClr val="B1DDF6"/>
              </a:solidFill>
              <a:ln w="0" cap="flat">
                <a:solidFill>
                  <a:schemeClr val="bg1"/>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dirty="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54" name="Freeform 240">
                <a:extLst>
                  <a:ext uri="{FF2B5EF4-FFF2-40B4-BE49-F238E27FC236}">
                    <a16:creationId xmlns:a16="http://schemas.microsoft.com/office/drawing/2014/main" id="{51BD8FE4-9F90-F929-6187-3CC147DC3CF4}"/>
                  </a:ext>
                </a:extLst>
              </p:cNvPr>
              <p:cNvSpPr>
                <a:spLocks noChangeArrowheads="1"/>
              </p:cNvSpPr>
              <p:nvPr/>
            </p:nvSpPr>
            <p:spPr bwMode="auto">
              <a:xfrm>
                <a:off x="8499950" y="2003535"/>
                <a:ext cx="314733" cy="158926"/>
              </a:xfrm>
              <a:custGeom>
                <a:avLst/>
                <a:gdLst>
                  <a:gd name="T0" fmla="*/ 1306 w 1335"/>
                  <a:gd name="T1" fmla="*/ 432 h 675"/>
                  <a:gd name="T2" fmla="*/ 1286 w 1335"/>
                  <a:gd name="T3" fmla="*/ 436 h 675"/>
                  <a:gd name="T4" fmla="*/ 1218 w 1335"/>
                  <a:gd name="T5" fmla="*/ 489 h 675"/>
                  <a:gd name="T6" fmla="*/ 1167 w 1335"/>
                  <a:gd name="T7" fmla="*/ 488 h 675"/>
                  <a:gd name="T8" fmla="*/ 1098 w 1335"/>
                  <a:gd name="T9" fmla="*/ 449 h 675"/>
                  <a:gd name="T10" fmla="*/ 1079 w 1335"/>
                  <a:gd name="T11" fmla="*/ 406 h 675"/>
                  <a:gd name="T12" fmla="*/ 1011 w 1335"/>
                  <a:gd name="T13" fmla="*/ 386 h 675"/>
                  <a:gd name="T14" fmla="*/ 1022 w 1335"/>
                  <a:gd name="T15" fmla="*/ 339 h 675"/>
                  <a:gd name="T16" fmla="*/ 986 w 1335"/>
                  <a:gd name="T17" fmla="*/ 297 h 675"/>
                  <a:gd name="T18" fmla="*/ 938 w 1335"/>
                  <a:gd name="T19" fmla="*/ 283 h 675"/>
                  <a:gd name="T20" fmla="*/ 917 w 1335"/>
                  <a:gd name="T21" fmla="*/ 300 h 675"/>
                  <a:gd name="T22" fmla="*/ 888 w 1335"/>
                  <a:gd name="T23" fmla="*/ 295 h 675"/>
                  <a:gd name="T24" fmla="*/ 873 w 1335"/>
                  <a:gd name="T25" fmla="*/ 287 h 675"/>
                  <a:gd name="T26" fmla="*/ 851 w 1335"/>
                  <a:gd name="T27" fmla="*/ 264 h 675"/>
                  <a:gd name="T28" fmla="*/ 856 w 1335"/>
                  <a:gd name="T29" fmla="*/ 239 h 675"/>
                  <a:gd name="T30" fmla="*/ 870 w 1335"/>
                  <a:gd name="T31" fmla="*/ 231 h 675"/>
                  <a:gd name="T32" fmla="*/ 877 w 1335"/>
                  <a:gd name="T33" fmla="*/ 195 h 675"/>
                  <a:gd name="T34" fmla="*/ 883 w 1335"/>
                  <a:gd name="T35" fmla="*/ 167 h 675"/>
                  <a:gd name="T36" fmla="*/ 909 w 1335"/>
                  <a:gd name="T37" fmla="*/ 129 h 675"/>
                  <a:gd name="T38" fmla="*/ 942 w 1335"/>
                  <a:gd name="T39" fmla="*/ 94 h 675"/>
                  <a:gd name="T40" fmla="*/ 901 w 1335"/>
                  <a:gd name="T41" fmla="*/ 75 h 675"/>
                  <a:gd name="T42" fmla="*/ 887 w 1335"/>
                  <a:gd name="T43" fmla="*/ 37 h 675"/>
                  <a:gd name="T44" fmla="*/ 863 w 1335"/>
                  <a:gd name="T45" fmla="*/ 28 h 675"/>
                  <a:gd name="T46" fmla="*/ 860 w 1335"/>
                  <a:gd name="T47" fmla="*/ 3 h 675"/>
                  <a:gd name="T48" fmla="*/ 802 w 1335"/>
                  <a:gd name="T49" fmla="*/ 30 h 675"/>
                  <a:gd name="T50" fmla="*/ 781 w 1335"/>
                  <a:gd name="T51" fmla="*/ 52 h 675"/>
                  <a:gd name="T52" fmla="*/ 760 w 1335"/>
                  <a:gd name="T53" fmla="*/ 83 h 675"/>
                  <a:gd name="T54" fmla="*/ 738 w 1335"/>
                  <a:gd name="T55" fmla="*/ 107 h 675"/>
                  <a:gd name="T56" fmla="*/ 711 w 1335"/>
                  <a:gd name="T57" fmla="*/ 129 h 675"/>
                  <a:gd name="T58" fmla="*/ 12 w 1335"/>
                  <a:gd name="T59" fmla="*/ 282 h 675"/>
                  <a:gd name="T60" fmla="*/ 259 w 1335"/>
                  <a:gd name="T61" fmla="*/ 565 h 675"/>
                  <a:gd name="T62" fmla="*/ 321 w 1335"/>
                  <a:gd name="T63" fmla="*/ 550 h 675"/>
                  <a:gd name="T64" fmla="*/ 578 w 1335"/>
                  <a:gd name="T65" fmla="*/ 489 h 675"/>
                  <a:gd name="T66" fmla="*/ 796 w 1335"/>
                  <a:gd name="T67" fmla="*/ 495 h 675"/>
                  <a:gd name="T68" fmla="*/ 820 w 1335"/>
                  <a:gd name="T69" fmla="*/ 525 h 675"/>
                  <a:gd name="T70" fmla="*/ 862 w 1335"/>
                  <a:gd name="T71" fmla="*/ 563 h 675"/>
                  <a:gd name="T72" fmla="*/ 885 w 1335"/>
                  <a:gd name="T73" fmla="*/ 534 h 675"/>
                  <a:gd name="T74" fmla="*/ 894 w 1335"/>
                  <a:gd name="T75" fmla="*/ 588 h 675"/>
                  <a:gd name="T76" fmla="*/ 913 w 1335"/>
                  <a:gd name="T77" fmla="*/ 662 h 675"/>
                  <a:gd name="T78" fmla="*/ 929 w 1335"/>
                  <a:gd name="T79" fmla="*/ 653 h 675"/>
                  <a:gd name="T80" fmla="*/ 961 w 1335"/>
                  <a:gd name="T81" fmla="*/ 631 h 675"/>
                  <a:gd name="T82" fmla="*/ 979 w 1335"/>
                  <a:gd name="T83" fmla="*/ 629 h 675"/>
                  <a:gd name="T84" fmla="*/ 991 w 1335"/>
                  <a:gd name="T85" fmla="*/ 622 h 675"/>
                  <a:gd name="T86" fmla="*/ 985 w 1335"/>
                  <a:gd name="T87" fmla="*/ 567 h 675"/>
                  <a:gd name="T88" fmla="*/ 1023 w 1335"/>
                  <a:gd name="T89" fmla="*/ 566 h 675"/>
                  <a:gd name="T90" fmla="*/ 1039 w 1335"/>
                  <a:gd name="T91" fmla="*/ 550 h 675"/>
                  <a:gd name="T92" fmla="*/ 1045 w 1335"/>
                  <a:gd name="T93" fmla="*/ 529 h 675"/>
                  <a:gd name="T94" fmla="*/ 1071 w 1335"/>
                  <a:gd name="T95" fmla="*/ 506 h 675"/>
                  <a:gd name="T96" fmla="*/ 1094 w 1335"/>
                  <a:gd name="T97" fmla="*/ 515 h 675"/>
                  <a:gd name="T98" fmla="*/ 1090 w 1335"/>
                  <a:gd name="T99" fmla="*/ 538 h 675"/>
                  <a:gd name="T100" fmla="*/ 1115 w 1335"/>
                  <a:gd name="T101" fmla="*/ 584 h 675"/>
                  <a:gd name="T102" fmla="*/ 1153 w 1335"/>
                  <a:gd name="T103" fmla="*/ 564 h 675"/>
                  <a:gd name="T104" fmla="*/ 1182 w 1335"/>
                  <a:gd name="T105" fmla="*/ 523 h 675"/>
                  <a:gd name="T106" fmla="*/ 1212 w 1335"/>
                  <a:gd name="T107" fmla="*/ 515 h 675"/>
                  <a:gd name="T108" fmla="*/ 1241 w 1335"/>
                  <a:gd name="T109" fmla="*/ 500 h 675"/>
                  <a:gd name="T110" fmla="*/ 1334 w 1335"/>
                  <a:gd name="T111" fmla="*/ 459 h 6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335" h="675">
                    <a:moveTo>
                      <a:pt x="1334" y="459"/>
                    </a:moveTo>
                    <a:lnTo>
                      <a:pt x="1330" y="436"/>
                    </a:lnTo>
                    <a:lnTo>
                      <a:pt x="1323" y="414"/>
                    </a:lnTo>
                    <a:lnTo>
                      <a:pt x="1306" y="432"/>
                    </a:lnTo>
                    <a:lnTo>
                      <a:pt x="1306" y="425"/>
                    </a:lnTo>
                    <a:lnTo>
                      <a:pt x="1306" y="425"/>
                    </a:lnTo>
                    <a:lnTo>
                      <a:pt x="1299" y="430"/>
                    </a:lnTo>
                    <a:lnTo>
                      <a:pt x="1286" y="436"/>
                    </a:lnTo>
                    <a:lnTo>
                      <a:pt x="1277" y="447"/>
                    </a:lnTo>
                    <a:lnTo>
                      <a:pt x="1247" y="465"/>
                    </a:lnTo>
                    <a:lnTo>
                      <a:pt x="1232" y="480"/>
                    </a:lnTo>
                    <a:lnTo>
                      <a:pt x="1218" y="489"/>
                    </a:lnTo>
                    <a:lnTo>
                      <a:pt x="1203" y="493"/>
                    </a:lnTo>
                    <a:lnTo>
                      <a:pt x="1190" y="494"/>
                    </a:lnTo>
                    <a:lnTo>
                      <a:pt x="1183" y="485"/>
                    </a:lnTo>
                    <a:lnTo>
                      <a:pt x="1167" y="488"/>
                    </a:lnTo>
                    <a:lnTo>
                      <a:pt x="1150" y="486"/>
                    </a:lnTo>
                    <a:lnTo>
                      <a:pt x="1118" y="475"/>
                    </a:lnTo>
                    <a:lnTo>
                      <a:pt x="1102" y="464"/>
                    </a:lnTo>
                    <a:lnTo>
                      <a:pt x="1098" y="449"/>
                    </a:lnTo>
                    <a:lnTo>
                      <a:pt x="1098" y="436"/>
                    </a:lnTo>
                    <a:lnTo>
                      <a:pt x="1091" y="420"/>
                    </a:lnTo>
                    <a:lnTo>
                      <a:pt x="1084" y="408"/>
                    </a:lnTo>
                    <a:lnTo>
                      <a:pt x="1079" y="406"/>
                    </a:lnTo>
                    <a:lnTo>
                      <a:pt x="1068" y="410"/>
                    </a:lnTo>
                    <a:lnTo>
                      <a:pt x="1057" y="411"/>
                    </a:lnTo>
                    <a:lnTo>
                      <a:pt x="1047" y="407"/>
                    </a:lnTo>
                    <a:lnTo>
                      <a:pt x="1011" y="386"/>
                    </a:lnTo>
                    <a:lnTo>
                      <a:pt x="1027" y="372"/>
                    </a:lnTo>
                    <a:lnTo>
                      <a:pt x="1026" y="357"/>
                    </a:lnTo>
                    <a:lnTo>
                      <a:pt x="1030" y="344"/>
                    </a:lnTo>
                    <a:lnTo>
                      <a:pt x="1022" y="339"/>
                    </a:lnTo>
                    <a:lnTo>
                      <a:pt x="999" y="318"/>
                    </a:lnTo>
                    <a:lnTo>
                      <a:pt x="995" y="319"/>
                    </a:lnTo>
                    <a:lnTo>
                      <a:pt x="990" y="310"/>
                    </a:lnTo>
                    <a:lnTo>
                      <a:pt x="986" y="297"/>
                    </a:lnTo>
                    <a:lnTo>
                      <a:pt x="975" y="289"/>
                    </a:lnTo>
                    <a:lnTo>
                      <a:pt x="967" y="286"/>
                    </a:lnTo>
                    <a:lnTo>
                      <a:pt x="961" y="284"/>
                    </a:lnTo>
                    <a:lnTo>
                      <a:pt x="938" y="283"/>
                    </a:lnTo>
                    <a:lnTo>
                      <a:pt x="936" y="291"/>
                    </a:lnTo>
                    <a:lnTo>
                      <a:pt x="925" y="301"/>
                    </a:lnTo>
                    <a:lnTo>
                      <a:pt x="920" y="296"/>
                    </a:lnTo>
                    <a:lnTo>
                      <a:pt x="917" y="300"/>
                    </a:lnTo>
                    <a:lnTo>
                      <a:pt x="911" y="305"/>
                    </a:lnTo>
                    <a:lnTo>
                      <a:pt x="901" y="308"/>
                    </a:lnTo>
                    <a:lnTo>
                      <a:pt x="889" y="304"/>
                    </a:lnTo>
                    <a:lnTo>
                      <a:pt x="888" y="295"/>
                    </a:lnTo>
                    <a:lnTo>
                      <a:pt x="888" y="294"/>
                    </a:lnTo>
                    <a:lnTo>
                      <a:pt x="888" y="294"/>
                    </a:lnTo>
                    <a:lnTo>
                      <a:pt x="873" y="293"/>
                    </a:lnTo>
                    <a:lnTo>
                      <a:pt x="873" y="287"/>
                    </a:lnTo>
                    <a:lnTo>
                      <a:pt x="867" y="289"/>
                    </a:lnTo>
                    <a:lnTo>
                      <a:pt x="857" y="283"/>
                    </a:lnTo>
                    <a:lnTo>
                      <a:pt x="850" y="275"/>
                    </a:lnTo>
                    <a:lnTo>
                      <a:pt x="851" y="264"/>
                    </a:lnTo>
                    <a:lnTo>
                      <a:pt x="852" y="262"/>
                    </a:lnTo>
                    <a:lnTo>
                      <a:pt x="842" y="262"/>
                    </a:lnTo>
                    <a:lnTo>
                      <a:pt x="850" y="238"/>
                    </a:lnTo>
                    <a:lnTo>
                      <a:pt x="856" y="239"/>
                    </a:lnTo>
                    <a:lnTo>
                      <a:pt x="856" y="239"/>
                    </a:lnTo>
                    <a:lnTo>
                      <a:pt x="867" y="231"/>
                    </a:lnTo>
                    <a:lnTo>
                      <a:pt x="871" y="232"/>
                    </a:lnTo>
                    <a:lnTo>
                      <a:pt x="870" y="231"/>
                    </a:lnTo>
                    <a:lnTo>
                      <a:pt x="865" y="222"/>
                    </a:lnTo>
                    <a:lnTo>
                      <a:pt x="864" y="216"/>
                    </a:lnTo>
                    <a:lnTo>
                      <a:pt x="867" y="205"/>
                    </a:lnTo>
                    <a:lnTo>
                      <a:pt x="877" y="195"/>
                    </a:lnTo>
                    <a:lnTo>
                      <a:pt x="877" y="190"/>
                    </a:lnTo>
                    <a:lnTo>
                      <a:pt x="882" y="183"/>
                    </a:lnTo>
                    <a:lnTo>
                      <a:pt x="884" y="182"/>
                    </a:lnTo>
                    <a:lnTo>
                      <a:pt x="883" y="167"/>
                    </a:lnTo>
                    <a:lnTo>
                      <a:pt x="885" y="159"/>
                    </a:lnTo>
                    <a:lnTo>
                      <a:pt x="881" y="156"/>
                    </a:lnTo>
                    <a:lnTo>
                      <a:pt x="891" y="143"/>
                    </a:lnTo>
                    <a:lnTo>
                      <a:pt x="909" y="129"/>
                    </a:lnTo>
                    <a:lnTo>
                      <a:pt x="947" y="109"/>
                    </a:lnTo>
                    <a:lnTo>
                      <a:pt x="948" y="104"/>
                    </a:lnTo>
                    <a:lnTo>
                      <a:pt x="952" y="96"/>
                    </a:lnTo>
                    <a:lnTo>
                      <a:pt x="942" y="94"/>
                    </a:lnTo>
                    <a:lnTo>
                      <a:pt x="941" y="90"/>
                    </a:lnTo>
                    <a:lnTo>
                      <a:pt x="924" y="93"/>
                    </a:lnTo>
                    <a:lnTo>
                      <a:pt x="899" y="76"/>
                    </a:lnTo>
                    <a:lnTo>
                      <a:pt x="901" y="75"/>
                    </a:lnTo>
                    <a:lnTo>
                      <a:pt x="889" y="68"/>
                    </a:lnTo>
                    <a:lnTo>
                      <a:pt x="875" y="32"/>
                    </a:lnTo>
                    <a:lnTo>
                      <a:pt x="888" y="38"/>
                    </a:lnTo>
                    <a:lnTo>
                      <a:pt x="887" y="37"/>
                    </a:lnTo>
                    <a:lnTo>
                      <a:pt x="881" y="31"/>
                    </a:lnTo>
                    <a:lnTo>
                      <a:pt x="880" y="32"/>
                    </a:lnTo>
                    <a:lnTo>
                      <a:pt x="877" y="32"/>
                    </a:lnTo>
                    <a:lnTo>
                      <a:pt x="863" y="28"/>
                    </a:lnTo>
                    <a:lnTo>
                      <a:pt x="841" y="13"/>
                    </a:lnTo>
                    <a:lnTo>
                      <a:pt x="871" y="7"/>
                    </a:lnTo>
                    <a:lnTo>
                      <a:pt x="868" y="0"/>
                    </a:lnTo>
                    <a:lnTo>
                      <a:pt x="860" y="3"/>
                    </a:lnTo>
                    <a:lnTo>
                      <a:pt x="852" y="3"/>
                    </a:lnTo>
                    <a:lnTo>
                      <a:pt x="839" y="2"/>
                    </a:lnTo>
                    <a:lnTo>
                      <a:pt x="835" y="2"/>
                    </a:lnTo>
                    <a:lnTo>
                      <a:pt x="802" y="30"/>
                    </a:lnTo>
                    <a:lnTo>
                      <a:pt x="797" y="40"/>
                    </a:lnTo>
                    <a:lnTo>
                      <a:pt x="790" y="48"/>
                    </a:lnTo>
                    <a:lnTo>
                      <a:pt x="787" y="50"/>
                    </a:lnTo>
                    <a:lnTo>
                      <a:pt x="781" y="52"/>
                    </a:lnTo>
                    <a:lnTo>
                      <a:pt x="768" y="55"/>
                    </a:lnTo>
                    <a:lnTo>
                      <a:pt x="765" y="58"/>
                    </a:lnTo>
                    <a:lnTo>
                      <a:pt x="762" y="68"/>
                    </a:lnTo>
                    <a:lnTo>
                      <a:pt x="760" y="83"/>
                    </a:lnTo>
                    <a:lnTo>
                      <a:pt x="756" y="90"/>
                    </a:lnTo>
                    <a:lnTo>
                      <a:pt x="752" y="93"/>
                    </a:lnTo>
                    <a:lnTo>
                      <a:pt x="742" y="100"/>
                    </a:lnTo>
                    <a:lnTo>
                      <a:pt x="738" y="107"/>
                    </a:lnTo>
                    <a:lnTo>
                      <a:pt x="728" y="122"/>
                    </a:lnTo>
                    <a:lnTo>
                      <a:pt x="725" y="124"/>
                    </a:lnTo>
                    <a:lnTo>
                      <a:pt x="720" y="126"/>
                    </a:lnTo>
                    <a:lnTo>
                      <a:pt x="711" y="129"/>
                    </a:lnTo>
                    <a:lnTo>
                      <a:pt x="302" y="221"/>
                    </a:lnTo>
                    <a:lnTo>
                      <a:pt x="302" y="222"/>
                    </a:lnTo>
                    <a:lnTo>
                      <a:pt x="294" y="223"/>
                    </a:lnTo>
                    <a:lnTo>
                      <a:pt x="12" y="282"/>
                    </a:lnTo>
                    <a:lnTo>
                      <a:pt x="11" y="286"/>
                    </a:lnTo>
                    <a:lnTo>
                      <a:pt x="0" y="612"/>
                    </a:lnTo>
                    <a:lnTo>
                      <a:pt x="7" y="617"/>
                    </a:lnTo>
                    <a:lnTo>
                      <a:pt x="259" y="565"/>
                    </a:lnTo>
                    <a:lnTo>
                      <a:pt x="262" y="576"/>
                    </a:lnTo>
                    <a:lnTo>
                      <a:pt x="264" y="575"/>
                    </a:lnTo>
                    <a:lnTo>
                      <a:pt x="263" y="564"/>
                    </a:lnTo>
                    <a:lnTo>
                      <a:pt x="321" y="550"/>
                    </a:lnTo>
                    <a:lnTo>
                      <a:pt x="331" y="550"/>
                    </a:lnTo>
                    <a:lnTo>
                      <a:pt x="335" y="550"/>
                    </a:lnTo>
                    <a:lnTo>
                      <a:pt x="343" y="544"/>
                    </a:lnTo>
                    <a:lnTo>
                      <a:pt x="578" y="489"/>
                    </a:lnTo>
                    <a:lnTo>
                      <a:pt x="626" y="476"/>
                    </a:lnTo>
                    <a:lnTo>
                      <a:pt x="628" y="481"/>
                    </a:lnTo>
                    <a:lnTo>
                      <a:pt x="779" y="439"/>
                    </a:lnTo>
                    <a:lnTo>
                      <a:pt x="796" y="495"/>
                    </a:lnTo>
                    <a:lnTo>
                      <a:pt x="808" y="494"/>
                    </a:lnTo>
                    <a:lnTo>
                      <a:pt x="814" y="500"/>
                    </a:lnTo>
                    <a:lnTo>
                      <a:pt x="816" y="505"/>
                    </a:lnTo>
                    <a:lnTo>
                      <a:pt x="820" y="525"/>
                    </a:lnTo>
                    <a:lnTo>
                      <a:pt x="824" y="543"/>
                    </a:lnTo>
                    <a:lnTo>
                      <a:pt x="830" y="548"/>
                    </a:lnTo>
                    <a:lnTo>
                      <a:pt x="855" y="557"/>
                    </a:lnTo>
                    <a:lnTo>
                      <a:pt x="862" y="563"/>
                    </a:lnTo>
                    <a:lnTo>
                      <a:pt x="863" y="559"/>
                    </a:lnTo>
                    <a:lnTo>
                      <a:pt x="880" y="560"/>
                    </a:lnTo>
                    <a:lnTo>
                      <a:pt x="880" y="558"/>
                    </a:lnTo>
                    <a:lnTo>
                      <a:pt x="885" y="534"/>
                    </a:lnTo>
                    <a:lnTo>
                      <a:pt x="890" y="524"/>
                    </a:lnTo>
                    <a:lnTo>
                      <a:pt x="912" y="506"/>
                    </a:lnTo>
                    <a:lnTo>
                      <a:pt x="905" y="549"/>
                    </a:lnTo>
                    <a:lnTo>
                      <a:pt x="894" y="588"/>
                    </a:lnTo>
                    <a:lnTo>
                      <a:pt x="893" y="606"/>
                    </a:lnTo>
                    <a:lnTo>
                      <a:pt x="897" y="625"/>
                    </a:lnTo>
                    <a:lnTo>
                      <a:pt x="903" y="645"/>
                    </a:lnTo>
                    <a:lnTo>
                      <a:pt x="913" y="662"/>
                    </a:lnTo>
                    <a:lnTo>
                      <a:pt x="914" y="667"/>
                    </a:lnTo>
                    <a:lnTo>
                      <a:pt x="913" y="672"/>
                    </a:lnTo>
                    <a:lnTo>
                      <a:pt x="914" y="674"/>
                    </a:lnTo>
                    <a:lnTo>
                      <a:pt x="929" y="653"/>
                    </a:lnTo>
                    <a:lnTo>
                      <a:pt x="918" y="638"/>
                    </a:lnTo>
                    <a:lnTo>
                      <a:pt x="941" y="636"/>
                    </a:lnTo>
                    <a:lnTo>
                      <a:pt x="935" y="611"/>
                    </a:lnTo>
                    <a:lnTo>
                      <a:pt x="961" y="631"/>
                    </a:lnTo>
                    <a:lnTo>
                      <a:pt x="966" y="639"/>
                    </a:lnTo>
                    <a:lnTo>
                      <a:pt x="966" y="644"/>
                    </a:lnTo>
                    <a:lnTo>
                      <a:pt x="966" y="644"/>
                    </a:lnTo>
                    <a:lnTo>
                      <a:pt x="979" y="629"/>
                    </a:lnTo>
                    <a:lnTo>
                      <a:pt x="983" y="631"/>
                    </a:lnTo>
                    <a:lnTo>
                      <a:pt x="982" y="630"/>
                    </a:lnTo>
                    <a:lnTo>
                      <a:pt x="986" y="629"/>
                    </a:lnTo>
                    <a:lnTo>
                      <a:pt x="991" y="622"/>
                    </a:lnTo>
                    <a:lnTo>
                      <a:pt x="986" y="611"/>
                    </a:lnTo>
                    <a:lnTo>
                      <a:pt x="987" y="599"/>
                    </a:lnTo>
                    <a:lnTo>
                      <a:pt x="990" y="591"/>
                    </a:lnTo>
                    <a:lnTo>
                      <a:pt x="985" y="567"/>
                    </a:lnTo>
                    <a:lnTo>
                      <a:pt x="1006" y="574"/>
                    </a:lnTo>
                    <a:lnTo>
                      <a:pt x="1006" y="573"/>
                    </a:lnTo>
                    <a:lnTo>
                      <a:pt x="1017" y="571"/>
                    </a:lnTo>
                    <a:lnTo>
                      <a:pt x="1023" y="566"/>
                    </a:lnTo>
                    <a:lnTo>
                      <a:pt x="1022" y="564"/>
                    </a:lnTo>
                    <a:lnTo>
                      <a:pt x="1027" y="554"/>
                    </a:lnTo>
                    <a:lnTo>
                      <a:pt x="1038" y="548"/>
                    </a:lnTo>
                    <a:lnTo>
                      <a:pt x="1039" y="550"/>
                    </a:lnTo>
                    <a:lnTo>
                      <a:pt x="1040" y="542"/>
                    </a:lnTo>
                    <a:lnTo>
                      <a:pt x="1044" y="532"/>
                    </a:lnTo>
                    <a:lnTo>
                      <a:pt x="1046" y="532"/>
                    </a:lnTo>
                    <a:lnTo>
                      <a:pt x="1045" y="529"/>
                    </a:lnTo>
                    <a:lnTo>
                      <a:pt x="1041" y="507"/>
                    </a:lnTo>
                    <a:lnTo>
                      <a:pt x="1052" y="501"/>
                    </a:lnTo>
                    <a:lnTo>
                      <a:pt x="1063" y="503"/>
                    </a:lnTo>
                    <a:lnTo>
                      <a:pt x="1071" y="506"/>
                    </a:lnTo>
                    <a:lnTo>
                      <a:pt x="1074" y="498"/>
                    </a:lnTo>
                    <a:lnTo>
                      <a:pt x="1087" y="497"/>
                    </a:lnTo>
                    <a:lnTo>
                      <a:pt x="1099" y="511"/>
                    </a:lnTo>
                    <a:lnTo>
                      <a:pt x="1094" y="515"/>
                    </a:lnTo>
                    <a:lnTo>
                      <a:pt x="1096" y="517"/>
                    </a:lnTo>
                    <a:lnTo>
                      <a:pt x="1092" y="526"/>
                    </a:lnTo>
                    <a:lnTo>
                      <a:pt x="1089" y="534"/>
                    </a:lnTo>
                    <a:lnTo>
                      <a:pt x="1090" y="538"/>
                    </a:lnTo>
                    <a:lnTo>
                      <a:pt x="1095" y="545"/>
                    </a:lnTo>
                    <a:lnTo>
                      <a:pt x="1104" y="582"/>
                    </a:lnTo>
                    <a:lnTo>
                      <a:pt x="1104" y="592"/>
                    </a:lnTo>
                    <a:lnTo>
                      <a:pt x="1115" y="584"/>
                    </a:lnTo>
                    <a:lnTo>
                      <a:pt x="1126" y="577"/>
                    </a:lnTo>
                    <a:lnTo>
                      <a:pt x="1140" y="573"/>
                    </a:lnTo>
                    <a:lnTo>
                      <a:pt x="1148" y="568"/>
                    </a:lnTo>
                    <a:lnTo>
                      <a:pt x="1153" y="564"/>
                    </a:lnTo>
                    <a:lnTo>
                      <a:pt x="1158" y="554"/>
                    </a:lnTo>
                    <a:lnTo>
                      <a:pt x="1164" y="532"/>
                    </a:lnTo>
                    <a:lnTo>
                      <a:pt x="1169" y="523"/>
                    </a:lnTo>
                    <a:lnTo>
                      <a:pt x="1182" y="523"/>
                    </a:lnTo>
                    <a:lnTo>
                      <a:pt x="1186" y="527"/>
                    </a:lnTo>
                    <a:lnTo>
                      <a:pt x="1190" y="522"/>
                    </a:lnTo>
                    <a:lnTo>
                      <a:pt x="1197" y="519"/>
                    </a:lnTo>
                    <a:lnTo>
                      <a:pt x="1212" y="515"/>
                    </a:lnTo>
                    <a:lnTo>
                      <a:pt x="1222" y="507"/>
                    </a:lnTo>
                    <a:lnTo>
                      <a:pt x="1238" y="500"/>
                    </a:lnTo>
                    <a:lnTo>
                      <a:pt x="1238" y="502"/>
                    </a:lnTo>
                    <a:lnTo>
                      <a:pt x="1241" y="500"/>
                    </a:lnTo>
                    <a:lnTo>
                      <a:pt x="1254" y="490"/>
                    </a:lnTo>
                    <a:lnTo>
                      <a:pt x="1271" y="485"/>
                    </a:lnTo>
                    <a:lnTo>
                      <a:pt x="1328" y="459"/>
                    </a:lnTo>
                    <a:lnTo>
                      <a:pt x="1334" y="459"/>
                    </a:lnTo>
                  </a:path>
                </a:pathLst>
              </a:custGeom>
              <a:solidFill>
                <a:srgbClr val="B1DDF6"/>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55" name="Freeform 248">
                <a:extLst>
                  <a:ext uri="{FF2B5EF4-FFF2-40B4-BE49-F238E27FC236}">
                    <a16:creationId xmlns:a16="http://schemas.microsoft.com/office/drawing/2014/main" id="{C344911C-6C77-5C03-13EA-5241F80A6706}"/>
                  </a:ext>
                </a:extLst>
              </p:cNvPr>
              <p:cNvSpPr>
                <a:spLocks noChangeArrowheads="1"/>
              </p:cNvSpPr>
              <p:nvPr/>
            </p:nvSpPr>
            <p:spPr bwMode="auto">
              <a:xfrm>
                <a:off x="7172461" y="2672472"/>
                <a:ext cx="672054" cy="352127"/>
              </a:xfrm>
              <a:custGeom>
                <a:avLst/>
                <a:gdLst>
                  <a:gd name="T0" fmla="*/ 2503 w 2855"/>
                  <a:gd name="T1" fmla="*/ 178 h 1495"/>
                  <a:gd name="T2" fmla="*/ 2413 w 2855"/>
                  <a:gd name="T3" fmla="*/ 87 h 1495"/>
                  <a:gd name="T4" fmla="*/ 2346 w 2855"/>
                  <a:gd name="T5" fmla="*/ 137 h 1495"/>
                  <a:gd name="T6" fmla="*/ 2291 w 2855"/>
                  <a:gd name="T7" fmla="*/ 172 h 1495"/>
                  <a:gd name="T8" fmla="*/ 2222 w 2855"/>
                  <a:gd name="T9" fmla="*/ 155 h 1495"/>
                  <a:gd name="T10" fmla="*/ 2149 w 2855"/>
                  <a:gd name="T11" fmla="*/ 167 h 1495"/>
                  <a:gd name="T12" fmla="*/ 2047 w 2855"/>
                  <a:gd name="T13" fmla="*/ 150 h 1495"/>
                  <a:gd name="T14" fmla="*/ 1905 w 2855"/>
                  <a:gd name="T15" fmla="*/ 132 h 1495"/>
                  <a:gd name="T16" fmla="*/ 1855 w 2855"/>
                  <a:gd name="T17" fmla="*/ 59 h 1495"/>
                  <a:gd name="T18" fmla="*/ 1807 w 2855"/>
                  <a:gd name="T19" fmla="*/ 25 h 1495"/>
                  <a:gd name="T20" fmla="*/ 1693 w 2855"/>
                  <a:gd name="T21" fmla="*/ 9 h 1495"/>
                  <a:gd name="T22" fmla="*/ 1640 w 2855"/>
                  <a:gd name="T23" fmla="*/ 51 h 1495"/>
                  <a:gd name="T24" fmla="*/ 1667 w 2855"/>
                  <a:gd name="T25" fmla="*/ 107 h 1495"/>
                  <a:gd name="T26" fmla="*/ 1683 w 2855"/>
                  <a:gd name="T27" fmla="*/ 168 h 1495"/>
                  <a:gd name="T28" fmla="*/ 1520 w 2855"/>
                  <a:gd name="T29" fmla="*/ 238 h 1495"/>
                  <a:gd name="T30" fmla="*/ 1451 w 2855"/>
                  <a:gd name="T31" fmla="*/ 285 h 1495"/>
                  <a:gd name="T32" fmla="*/ 1397 w 2855"/>
                  <a:gd name="T33" fmla="*/ 376 h 1495"/>
                  <a:gd name="T34" fmla="*/ 1329 w 2855"/>
                  <a:gd name="T35" fmla="*/ 481 h 1495"/>
                  <a:gd name="T36" fmla="*/ 1298 w 2855"/>
                  <a:gd name="T37" fmla="*/ 515 h 1495"/>
                  <a:gd name="T38" fmla="*/ 1255 w 2855"/>
                  <a:gd name="T39" fmla="*/ 626 h 1495"/>
                  <a:gd name="T40" fmla="*/ 1176 w 2855"/>
                  <a:gd name="T41" fmla="*/ 618 h 1495"/>
                  <a:gd name="T42" fmla="*/ 1131 w 2855"/>
                  <a:gd name="T43" fmla="*/ 561 h 1495"/>
                  <a:gd name="T44" fmla="*/ 1080 w 2855"/>
                  <a:gd name="T45" fmla="*/ 618 h 1495"/>
                  <a:gd name="T46" fmla="*/ 1042 w 2855"/>
                  <a:gd name="T47" fmla="*/ 690 h 1495"/>
                  <a:gd name="T48" fmla="*/ 1003 w 2855"/>
                  <a:gd name="T49" fmla="*/ 704 h 1495"/>
                  <a:gd name="T50" fmla="*/ 931 w 2855"/>
                  <a:gd name="T51" fmla="*/ 672 h 1495"/>
                  <a:gd name="T52" fmla="*/ 869 w 2855"/>
                  <a:gd name="T53" fmla="*/ 715 h 1495"/>
                  <a:gd name="T54" fmla="*/ 808 w 2855"/>
                  <a:gd name="T55" fmla="*/ 753 h 1495"/>
                  <a:gd name="T56" fmla="*/ 728 w 2855"/>
                  <a:gd name="T57" fmla="*/ 725 h 1495"/>
                  <a:gd name="T58" fmla="*/ 647 w 2855"/>
                  <a:gd name="T59" fmla="*/ 732 h 1495"/>
                  <a:gd name="T60" fmla="*/ 602 w 2855"/>
                  <a:gd name="T61" fmla="*/ 767 h 1495"/>
                  <a:gd name="T62" fmla="*/ 575 w 2855"/>
                  <a:gd name="T63" fmla="*/ 765 h 1495"/>
                  <a:gd name="T64" fmla="*/ 517 w 2855"/>
                  <a:gd name="T65" fmla="*/ 752 h 1495"/>
                  <a:gd name="T66" fmla="*/ 477 w 2855"/>
                  <a:gd name="T67" fmla="*/ 811 h 1495"/>
                  <a:gd name="T68" fmla="*/ 441 w 2855"/>
                  <a:gd name="T69" fmla="*/ 882 h 1495"/>
                  <a:gd name="T70" fmla="*/ 459 w 2855"/>
                  <a:gd name="T71" fmla="*/ 979 h 1495"/>
                  <a:gd name="T72" fmla="*/ 327 w 2855"/>
                  <a:gd name="T73" fmla="*/ 1028 h 1495"/>
                  <a:gd name="T74" fmla="*/ 358 w 2855"/>
                  <a:gd name="T75" fmla="*/ 1134 h 1495"/>
                  <a:gd name="T76" fmla="*/ 158 w 2855"/>
                  <a:gd name="T77" fmla="*/ 1136 h 1495"/>
                  <a:gd name="T78" fmla="*/ 74 w 2855"/>
                  <a:gd name="T79" fmla="*/ 1205 h 1495"/>
                  <a:gd name="T80" fmla="*/ 97 w 2855"/>
                  <a:gd name="T81" fmla="*/ 1263 h 1495"/>
                  <a:gd name="T82" fmla="*/ 99 w 2855"/>
                  <a:gd name="T83" fmla="*/ 1351 h 1495"/>
                  <a:gd name="T84" fmla="*/ 37 w 2855"/>
                  <a:gd name="T85" fmla="*/ 1465 h 1495"/>
                  <a:gd name="T86" fmla="*/ 533 w 2855"/>
                  <a:gd name="T87" fmla="*/ 1440 h 1495"/>
                  <a:gd name="T88" fmla="*/ 521 w 2855"/>
                  <a:gd name="T89" fmla="*/ 1346 h 1495"/>
                  <a:gd name="T90" fmla="*/ 1595 w 2855"/>
                  <a:gd name="T91" fmla="*/ 1246 h 1495"/>
                  <a:gd name="T92" fmla="*/ 2368 w 2855"/>
                  <a:gd name="T93" fmla="*/ 1113 h 1495"/>
                  <a:gd name="T94" fmla="*/ 2481 w 2855"/>
                  <a:gd name="T95" fmla="*/ 1020 h 1495"/>
                  <a:gd name="T96" fmla="*/ 2562 w 2855"/>
                  <a:gd name="T97" fmla="*/ 935 h 1495"/>
                  <a:gd name="T98" fmla="*/ 2616 w 2855"/>
                  <a:gd name="T99" fmla="*/ 847 h 1495"/>
                  <a:gd name="T100" fmla="*/ 2809 w 2855"/>
                  <a:gd name="T101" fmla="*/ 616 h 1495"/>
                  <a:gd name="T102" fmla="*/ 2753 w 2855"/>
                  <a:gd name="T103" fmla="*/ 575 h 1495"/>
                  <a:gd name="T104" fmla="*/ 2670 w 2855"/>
                  <a:gd name="T105" fmla="*/ 501 h 1495"/>
                  <a:gd name="T106" fmla="*/ 2631 w 2855"/>
                  <a:gd name="T107" fmla="*/ 443 h 1495"/>
                  <a:gd name="T108" fmla="*/ 2555 w 2855"/>
                  <a:gd name="T109" fmla="*/ 336 h 1495"/>
                  <a:gd name="T110" fmla="*/ 2567 w 2855"/>
                  <a:gd name="T111" fmla="*/ 271 h 1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855" h="1495">
                    <a:moveTo>
                      <a:pt x="2565" y="267"/>
                    </a:moveTo>
                    <a:lnTo>
                      <a:pt x="2553" y="247"/>
                    </a:lnTo>
                    <a:lnTo>
                      <a:pt x="2553" y="243"/>
                    </a:lnTo>
                    <a:lnTo>
                      <a:pt x="2552" y="225"/>
                    </a:lnTo>
                    <a:lnTo>
                      <a:pt x="2549" y="222"/>
                    </a:lnTo>
                    <a:lnTo>
                      <a:pt x="2535" y="201"/>
                    </a:lnTo>
                    <a:lnTo>
                      <a:pt x="2503" y="178"/>
                    </a:lnTo>
                    <a:lnTo>
                      <a:pt x="2489" y="172"/>
                    </a:lnTo>
                    <a:lnTo>
                      <a:pt x="2472" y="169"/>
                    </a:lnTo>
                    <a:lnTo>
                      <a:pt x="2450" y="162"/>
                    </a:lnTo>
                    <a:lnTo>
                      <a:pt x="2433" y="141"/>
                    </a:lnTo>
                    <a:lnTo>
                      <a:pt x="2419" y="110"/>
                    </a:lnTo>
                    <a:lnTo>
                      <a:pt x="2416" y="100"/>
                    </a:lnTo>
                    <a:lnTo>
                      <a:pt x="2413" y="87"/>
                    </a:lnTo>
                    <a:lnTo>
                      <a:pt x="2408" y="89"/>
                    </a:lnTo>
                    <a:lnTo>
                      <a:pt x="2385" y="105"/>
                    </a:lnTo>
                    <a:lnTo>
                      <a:pt x="2371" y="110"/>
                    </a:lnTo>
                    <a:lnTo>
                      <a:pt x="2367" y="116"/>
                    </a:lnTo>
                    <a:lnTo>
                      <a:pt x="2363" y="122"/>
                    </a:lnTo>
                    <a:lnTo>
                      <a:pt x="2355" y="131"/>
                    </a:lnTo>
                    <a:lnTo>
                      <a:pt x="2346" y="137"/>
                    </a:lnTo>
                    <a:lnTo>
                      <a:pt x="2345" y="140"/>
                    </a:lnTo>
                    <a:lnTo>
                      <a:pt x="2339" y="158"/>
                    </a:lnTo>
                    <a:lnTo>
                      <a:pt x="2328" y="166"/>
                    </a:lnTo>
                    <a:lnTo>
                      <a:pt x="2319" y="168"/>
                    </a:lnTo>
                    <a:lnTo>
                      <a:pt x="2301" y="167"/>
                    </a:lnTo>
                    <a:lnTo>
                      <a:pt x="2295" y="169"/>
                    </a:lnTo>
                    <a:lnTo>
                      <a:pt x="2291" y="172"/>
                    </a:lnTo>
                    <a:lnTo>
                      <a:pt x="2287" y="178"/>
                    </a:lnTo>
                    <a:lnTo>
                      <a:pt x="2269" y="184"/>
                    </a:lnTo>
                    <a:lnTo>
                      <a:pt x="2260" y="181"/>
                    </a:lnTo>
                    <a:lnTo>
                      <a:pt x="2255" y="177"/>
                    </a:lnTo>
                    <a:lnTo>
                      <a:pt x="2240" y="161"/>
                    </a:lnTo>
                    <a:lnTo>
                      <a:pt x="2236" y="158"/>
                    </a:lnTo>
                    <a:lnTo>
                      <a:pt x="2222" y="155"/>
                    </a:lnTo>
                    <a:lnTo>
                      <a:pt x="2208" y="158"/>
                    </a:lnTo>
                    <a:lnTo>
                      <a:pt x="2200" y="155"/>
                    </a:lnTo>
                    <a:lnTo>
                      <a:pt x="2192" y="150"/>
                    </a:lnTo>
                    <a:lnTo>
                      <a:pt x="2180" y="145"/>
                    </a:lnTo>
                    <a:lnTo>
                      <a:pt x="2174" y="146"/>
                    </a:lnTo>
                    <a:lnTo>
                      <a:pt x="2150" y="158"/>
                    </a:lnTo>
                    <a:lnTo>
                      <a:pt x="2149" y="167"/>
                    </a:lnTo>
                    <a:lnTo>
                      <a:pt x="2144" y="178"/>
                    </a:lnTo>
                    <a:lnTo>
                      <a:pt x="2135" y="186"/>
                    </a:lnTo>
                    <a:lnTo>
                      <a:pt x="2126" y="191"/>
                    </a:lnTo>
                    <a:lnTo>
                      <a:pt x="2104" y="189"/>
                    </a:lnTo>
                    <a:lnTo>
                      <a:pt x="2087" y="181"/>
                    </a:lnTo>
                    <a:lnTo>
                      <a:pt x="2056" y="158"/>
                    </a:lnTo>
                    <a:lnTo>
                      <a:pt x="2047" y="150"/>
                    </a:lnTo>
                    <a:lnTo>
                      <a:pt x="2036" y="138"/>
                    </a:lnTo>
                    <a:lnTo>
                      <a:pt x="2021" y="136"/>
                    </a:lnTo>
                    <a:lnTo>
                      <a:pt x="2005" y="131"/>
                    </a:lnTo>
                    <a:lnTo>
                      <a:pt x="1998" y="131"/>
                    </a:lnTo>
                    <a:lnTo>
                      <a:pt x="1963" y="143"/>
                    </a:lnTo>
                    <a:lnTo>
                      <a:pt x="1953" y="143"/>
                    </a:lnTo>
                    <a:lnTo>
                      <a:pt x="1905" y="132"/>
                    </a:lnTo>
                    <a:lnTo>
                      <a:pt x="1894" y="126"/>
                    </a:lnTo>
                    <a:lnTo>
                      <a:pt x="1887" y="114"/>
                    </a:lnTo>
                    <a:lnTo>
                      <a:pt x="1882" y="93"/>
                    </a:lnTo>
                    <a:lnTo>
                      <a:pt x="1879" y="85"/>
                    </a:lnTo>
                    <a:lnTo>
                      <a:pt x="1874" y="80"/>
                    </a:lnTo>
                    <a:lnTo>
                      <a:pt x="1858" y="65"/>
                    </a:lnTo>
                    <a:lnTo>
                      <a:pt x="1855" y="59"/>
                    </a:lnTo>
                    <a:lnTo>
                      <a:pt x="1852" y="49"/>
                    </a:lnTo>
                    <a:lnTo>
                      <a:pt x="1849" y="42"/>
                    </a:lnTo>
                    <a:lnTo>
                      <a:pt x="1846" y="36"/>
                    </a:lnTo>
                    <a:lnTo>
                      <a:pt x="1841" y="33"/>
                    </a:lnTo>
                    <a:lnTo>
                      <a:pt x="1824" y="27"/>
                    </a:lnTo>
                    <a:lnTo>
                      <a:pt x="1815" y="25"/>
                    </a:lnTo>
                    <a:lnTo>
                      <a:pt x="1807" y="25"/>
                    </a:lnTo>
                    <a:lnTo>
                      <a:pt x="1798" y="18"/>
                    </a:lnTo>
                    <a:lnTo>
                      <a:pt x="1788" y="4"/>
                    </a:lnTo>
                    <a:lnTo>
                      <a:pt x="1783" y="2"/>
                    </a:lnTo>
                    <a:lnTo>
                      <a:pt x="1770" y="7"/>
                    </a:lnTo>
                    <a:lnTo>
                      <a:pt x="1739" y="26"/>
                    </a:lnTo>
                    <a:lnTo>
                      <a:pt x="1717" y="27"/>
                    </a:lnTo>
                    <a:lnTo>
                      <a:pt x="1693" y="9"/>
                    </a:lnTo>
                    <a:lnTo>
                      <a:pt x="1683" y="4"/>
                    </a:lnTo>
                    <a:lnTo>
                      <a:pt x="1679" y="0"/>
                    </a:lnTo>
                    <a:lnTo>
                      <a:pt x="1678" y="1"/>
                    </a:lnTo>
                    <a:lnTo>
                      <a:pt x="1671" y="10"/>
                    </a:lnTo>
                    <a:lnTo>
                      <a:pt x="1646" y="31"/>
                    </a:lnTo>
                    <a:lnTo>
                      <a:pt x="1638" y="41"/>
                    </a:lnTo>
                    <a:lnTo>
                      <a:pt x="1640" y="51"/>
                    </a:lnTo>
                    <a:lnTo>
                      <a:pt x="1650" y="58"/>
                    </a:lnTo>
                    <a:lnTo>
                      <a:pt x="1659" y="68"/>
                    </a:lnTo>
                    <a:lnTo>
                      <a:pt x="1663" y="79"/>
                    </a:lnTo>
                    <a:lnTo>
                      <a:pt x="1659" y="94"/>
                    </a:lnTo>
                    <a:lnTo>
                      <a:pt x="1648" y="107"/>
                    </a:lnTo>
                    <a:lnTo>
                      <a:pt x="1651" y="108"/>
                    </a:lnTo>
                    <a:lnTo>
                      <a:pt x="1667" y="107"/>
                    </a:lnTo>
                    <a:lnTo>
                      <a:pt x="1683" y="110"/>
                    </a:lnTo>
                    <a:lnTo>
                      <a:pt x="1684" y="126"/>
                    </a:lnTo>
                    <a:lnTo>
                      <a:pt x="1679" y="137"/>
                    </a:lnTo>
                    <a:lnTo>
                      <a:pt x="1675" y="143"/>
                    </a:lnTo>
                    <a:lnTo>
                      <a:pt x="1674" y="149"/>
                    </a:lnTo>
                    <a:lnTo>
                      <a:pt x="1683" y="168"/>
                    </a:lnTo>
                    <a:lnTo>
                      <a:pt x="1683" y="168"/>
                    </a:lnTo>
                    <a:lnTo>
                      <a:pt x="1671" y="178"/>
                    </a:lnTo>
                    <a:lnTo>
                      <a:pt x="1638" y="178"/>
                    </a:lnTo>
                    <a:lnTo>
                      <a:pt x="1626" y="182"/>
                    </a:lnTo>
                    <a:lnTo>
                      <a:pt x="1604" y="195"/>
                    </a:lnTo>
                    <a:lnTo>
                      <a:pt x="1551" y="238"/>
                    </a:lnTo>
                    <a:lnTo>
                      <a:pt x="1533" y="244"/>
                    </a:lnTo>
                    <a:lnTo>
                      <a:pt x="1520" y="238"/>
                    </a:lnTo>
                    <a:lnTo>
                      <a:pt x="1505" y="226"/>
                    </a:lnTo>
                    <a:lnTo>
                      <a:pt x="1501" y="224"/>
                    </a:lnTo>
                    <a:lnTo>
                      <a:pt x="1478" y="226"/>
                    </a:lnTo>
                    <a:lnTo>
                      <a:pt x="1435" y="237"/>
                    </a:lnTo>
                    <a:lnTo>
                      <a:pt x="1436" y="240"/>
                    </a:lnTo>
                    <a:lnTo>
                      <a:pt x="1444" y="257"/>
                    </a:lnTo>
                    <a:lnTo>
                      <a:pt x="1451" y="285"/>
                    </a:lnTo>
                    <a:lnTo>
                      <a:pt x="1462" y="304"/>
                    </a:lnTo>
                    <a:lnTo>
                      <a:pt x="1460" y="320"/>
                    </a:lnTo>
                    <a:lnTo>
                      <a:pt x="1455" y="329"/>
                    </a:lnTo>
                    <a:lnTo>
                      <a:pt x="1436" y="348"/>
                    </a:lnTo>
                    <a:lnTo>
                      <a:pt x="1426" y="363"/>
                    </a:lnTo>
                    <a:lnTo>
                      <a:pt x="1419" y="370"/>
                    </a:lnTo>
                    <a:lnTo>
                      <a:pt x="1397" y="376"/>
                    </a:lnTo>
                    <a:lnTo>
                      <a:pt x="1389" y="388"/>
                    </a:lnTo>
                    <a:lnTo>
                      <a:pt x="1386" y="432"/>
                    </a:lnTo>
                    <a:lnTo>
                      <a:pt x="1378" y="454"/>
                    </a:lnTo>
                    <a:lnTo>
                      <a:pt x="1365" y="466"/>
                    </a:lnTo>
                    <a:lnTo>
                      <a:pt x="1357" y="472"/>
                    </a:lnTo>
                    <a:lnTo>
                      <a:pt x="1339" y="480"/>
                    </a:lnTo>
                    <a:lnTo>
                      <a:pt x="1329" y="481"/>
                    </a:lnTo>
                    <a:lnTo>
                      <a:pt x="1325" y="474"/>
                    </a:lnTo>
                    <a:lnTo>
                      <a:pt x="1319" y="473"/>
                    </a:lnTo>
                    <a:lnTo>
                      <a:pt x="1317" y="475"/>
                    </a:lnTo>
                    <a:lnTo>
                      <a:pt x="1311" y="497"/>
                    </a:lnTo>
                    <a:lnTo>
                      <a:pt x="1305" y="505"/>
                    </a:lnTo>
                    <a:lnTo>
                      <a:pt x="1301" y="508"/>
                    </a:lnTo>
                    <a:lnTo>
                      <a:pt x="1298" y="515"/>
                    </a:lnTo>
                    <a:lnTo>
                      <a:pt x="1296" y="534"/>
                    </a:lnTo>
                    <a:lnTo>
                      <a:pt x="1298" y="580"/>
                    </a:lnTo>
                    <a:lnTo>
                      <a:pt x="1295" y="595"/>
                    </a:lnTo>
                    <a:lnTo>
                      <a:pt x="1290" y="607"/>
                    </a:lnTo>
                    <a:lnTo>
                      <a:pt x="1286" y="612"/>
                    </a:lnTo>
                    <a:lnTo>
                      <a:pt x="1278" y="618"/>
                    </a:lnTo>
                    <a:lnTo>
                      <a:pt x="1255" y="626"/>
                    </a:lnTo>
                    <a:lnTo>
                      <a:pt x="1252" y="634"/>
                    </a:lnTo>
                    <a:lnTo>
                      <a:pt x="1244" y="644"/>
                    </a:lnTo>
                    <a:lnTo>
                      <a:pt x="1229" y="635"/>
                    </a:lnTo>
                    <a:lnTo>
                      <a:pt x="1213" y="621"/>
                    </a:lnTo>
                    <a:lnTo>
                      <a:pt x="1206" y="621"/>
                    </a:lnTo>
                    <a:lnTo>
                      <a:pt x="1186" y="622"/>
                    </a:lnTo>
                    <a:lnTo>
                      <a:pt x="1176" y="618"/>
                    </a:lnTo>
                    <a:lnTo>
                      <a:pt x="1168" y="613"/>
                    </a:lnTo>
                    <a:lnTo>
                      <a:pt x="1153" y="607"/>
                    </a:lnTo>
                    <a:lnTo>
                      <a:pt x="1142" y="600"/>
                    </a:lnTo>
                    <a:lnTo>
                      <a:pt x="1136" y="590"/>
                    </a:lnTo>
                    <a:lnTo>
                      <a:pt x="1135" y="583"/>
                    </a:lnTo>
                    <a:lnTo>
                      <a:pt x="1133" y="563"/>
                    </a:lnTo>
                    <a:lnTo>
                      <a:pt x="1131" y="561"/>
                    </a:lnTo>
                    <a:lnTo>
                      <a:pt x="1120" y="576"/>
                    </a:lnTo>
                    <a:lnTo>
                      <a:pt x="1102" y="586"/>
                    </a:lnTo>
                    <a:lnTo>
                      <a:pt x="1091" y="588"/>
                    </a:lnTo>
                    <a:lnTo>
                      <a:pt x="1089" y="588"/>
                    </a:lnTo>
                    <a:lnTo>
                      <a:pt x="1091" y="591"/>
                    </a:lnTo>
                    <a:lnTo>
                      <a:pt x="1091" y="607"/>
                    </a:lnTo>
                    <a:lnTo>
                      <a:pt x="1080" y="618"/>
                    </a:lnTo>
                    <a:lnTo>
                      <a:pt x="1070" y="623"/>
                    </a:lnTo>
                    <a:lnTo>
                      <a:pt x="1063" y="625"/>
                    </a:lnTo>
                    <a:lnTo>
                      <a:pt x="1063" y="633"/>
                    </a:lnTo>
                    <a:lnTo>
                      <a:pt x="1068" y="663"/>
                    </a:lnTo>
                    <a:lnTo>
                      <a:pt x="1067" y="675"/>
                    </a:lnTo>
                    <a:lnTo>
                      <a:pt x="1060" y="684"/>
                    </a:lnTo>
                    <a:lnTo>
                      <a:pt x="1042" y="690"/>
                    </a:lnTo>
                    <a:lnTo>
                      <a:pt x="1041" y="692"/>
                    </a:lnTo>
                    <a:lnTo>
                      <a:pt x="1042" y="702"/>
                    </a:lnTo>
                    <a:lnTo>
                      <a:pt x="1040" y="716"/>
                    </a:lnTo>
                    <a:lnTo>
                      <a:pt x="1028" y="726"/>
                    </a:lnTo>
                    <a:lnTo>
                      <a:pt x="1014" y="727"/>
                    </a:lnTo>
                    <a:lnTo>
                      <a:pt x="1000" y="718"/>
                    </a:lnTo>
                    <a:lnTo>
                      <a:pt x="1003" y="704"/>
                    </a:lnTo>
                    <a:lnTo>
                      <a:pt x="991" y="708"/>
                    </a:lnTo>
                    <a:lnTo>
                      <a:pt x="972" y="706"/>
                    </a:lnTo>
                    <a:lnTo>
                      <a:pt x="956" y="696"/>
                    </a:lnTo>
                    <a:lnTo>
                      <a:pt x="945" y="681"/>
                    </a:lnTo>
                    <a:lnTo>
                      <a:pt x="941" y="670"/>
                    </a:lnTo>
                    <a:lnTo>
                      <a:pt x="939" y="668"/>
                    </a:lnTo>
                    <a:lnTo>
                      <a:pt x="931" y="672"/>
                    </a:lnTo>
                    <a:lnTo>
                      <a:pt x="919" y="684"/>
                    </a:lnTo>
                    <a:lnTo>
                      <a:pt x="910" y="695"/>
                    </a:lnTo>
                    <a:lnTo>
                      <a:pt x="902" y="699"/>
                    </a:lnTo>
                    <a:lnTo>
                      <a:pt x="881" y="704"/>
                    </a:lnTo>
                    <a:lnTo>
                      <a:pt x="875" y="707"/>
                    </a:lnTo>
                    <a:lnTo>
                      <a:pt x="872" y="710"/>
                    </a:lnTo>
                    <a:lnTo>
                      <a:pt x="869" y="715"/>
                    </a:lnTo>
                    <a:lnTo>
                      <a:pt x="866" y="722"/>
                    </a:lnTo>
                    <a:lnTo>
                      <a:pt x="859" y="753"/>
                    </a:lnTo>
                    <a:lnTo>
                      <a:pt x="853" y="768"/>
                    </a:lnTo>
                    <a:lnTo>
                      <a:pt x="836" y="782"/>
                    </a:lnTo>
                    <a:lnTo>
                      <a:pt x="822" y="775"/>
                    </a:lnTo>
                    <a:lnTo>
                      <a:pt x="813" y="765"/>
                    </a:lnTo>
                    <a:lnTo>
                      <a:pt x="808" y="753"/>
                    </a:lnTo>
                    <a:lnTo>
                      <a:pt x="801" y="753"/>
                    </a:lnTo>
                    <a:lnTo>
                      <a:pt x="794" y="752"/>
                    </a:lnTo>
                    <a:lnTo>
                      <a:pt x="789" y="751"/>
                    </a:lnTo>
                    <a:lnTo>
                      <a:pt x="772" y="742"/>
                    </a:lnTo>
                    <a:lnTo>
                      <a:pt x="746" y="736"/>
                    </a:lnTo>
                    <a:lnTo>
                      <a:pt x="737" y="731"/>
                    </a:lnTo>
                    <a:lnTo>
                      <a:pt x="728" y="725"/>
                    </a:lnTo>
                    <a:lnTo>
                      <a:pt x="720" y="721"/>
                    </a:lnTo>
                    <a:lnTo>
                      <a:pt x="711" y="718"/>
                    </a:lnTo>
                    <a:lnTo>
                      <a:pt x="706" y="718"/>
                    </a:lnTo>
                    <a:lnTo>
                      <a:pt x="692" y="723"/>
                    </a:lnTo>
                    <a:lnTo>
                      <a:pt x="677" y="734"/>
                    </a:lnTo>
                    <a:lnTo>
                      <a:pt x="657" y="740"/>
                    </a:lnTo>
                    <a:lnTo>
                      <a:pt x="647" y="732"/>
                    </a:lnTo>
                    <a:lnTo>
                      <a:pt x="648" y="733"/>
                    </a:lnTo>
                    <a:lnTo>
                      <a:pt x="652" y="746"/>
                    </a:lnTo>
                    <a:lnTo>
                      <a:pt x="648" y="766"/>
                    </a:lnTo>
                    <a:lnTo>
                      <a:pt x="636" y="780"/>
                    </a:lnTo>
                    <a:lnTo>
                      <a:pt x="621" y="788"/>
                    </a:lnTo>
                    <a:lnTo>
                      <a:pt x="605" y="780"/>
                    </a:lnTo>
                    <a:lnTo>
                      <a:pt x="602" y="767"/>
                    </a:lnTo>
                    <a:lnTo>
                      <a:pt x="604" y="751"/>
                    </a:lnTo>
                    <a:lnTo>
                      <a:pt x="604" y="749"/>
                    </a:lnTo>
                    <a:lnTo>
                      <a:pt x="602" y="749"/>
                    </a:lnTo>
                    <a:lnTo>
                      <a:pt x="599" y="752"/>
                    </a:lnTo>
                    <a:lnTo>
                      <a:pt x="594" y="757"/>
                    </a:lnTo>
                    <a:lnTo>
                      <a:pt x="588" y="758"/>
                    </a:lnTo>
                    <a:lnTo>
                      <a:pt x="575" y="765"/>
                    </a:lnTo>
                    <a:lnTo>
                      <a:pt x="564" y="767"/>
                    </a:lnTo>
                    <a:lnTo>
                      <a:pt x="552" y="766"/>
                    </a:lnTo>
                    <a:lnTo>
                      <a:pt x="542" y="762"/>
                    </a:lnTo>
                    <a:lnTo>
                      <a:pt x="523" y="746"/>
                    </a:lnTo>
                    <a:lnTo>
                      <a:pt x="519" y="746"/>
                    </a:lnTo>
                    <a:lnTo>
                      <a:pt x="518" y="747"/>
                    </a:lnTo>
                    <a:lnTo>
                      <a:pt x="517" y="752"/>
                    </a:lnTo>
                    <a:lnTo>
                      <a:pt x="518" y="757"/>
                    </a:lnTo>
                    <a:lnTo>
                      <a:pt x="535" y="788"/>
                    </a:lnTo>
                    <a:lnTo>
                      <a:pt x="516" y="816"/>
                    </a:lnTo>
                    <a:lnTo>
                      <a:pt x="513" y="822"/>
                    </a:lnTo>
                    <a:lnTo>
                      <a:pt x="498" y="819"/>
                    </a:lnTo>
                    <a:lnTo>
                      <a:pt x="479" y="811"/>
                    </a:lnTo>
                    <a:lnTo>
                      <a:pt x="477" y="811"/>
                    </a:lnTo>
                    <a:lnTo>
                      <a:pt x="477" y="812"/>
                    </a:lnTo>
                    <a:lnTo>
                      <a:pt x="478" y="822"/>
                    </a:lnTo>
                    <a:lnTo>
                      <a:pt x="473" y="838"/>
                    </a:lnTo>
                    <a:lnTo>
                      <a:pt x="468" y="845"/>
                    </a:lnTo>
                    <a:lnTo>
                      <a:pt x="448" y="866"/>
                    </a:lnTo>
                    <a:lnTo>
                      <a:pt x="445" y="872"/>
                    </a:lnTo>
                    <a:lnTo>
                      <a:pt x="441" y="882"/>
                    </a:lnTo>
                    <a:lnTo>
                      <a:pt x="440" y="891"/>
                    </a:lnTo>
                    <a:lnTo>
                      <a:pt x="443" y="898"/>
                    </a:lnTo>
                    <a:lnTo>
                      <a:pt x="452" y="911"/>
                    </a:lnTo>
                    <a:lnTo>
                      <a:pt x="467" y="924"/>
                    </a:lnTo>
                    <a:lnTo>
                      <a:pt x="478" y="946"/>
                    </a:lnTo>
                    <a:lnTo>
                      <a:pt x="476" y="966"/>
                    </a:lnTo>
                    <a:lnTo>
                      <a:pt x="459" y="979"/>
                    </a:lnTo>
                    <a:lnTo>
                      <a:pt x="389" y="999"/>
                    </a:lnTo>
                    <a:lnTo>
                      <a:pt x="369" y="1014"/>
                    </a:lnTo>
                    <a:lnTo>
                      <a:pt x="358" y="1018"/>
                    </a:lnTo>
                    <a:lnTo>
                      <a:pt x="340" y="1020"/>
                    </a:lnTo>
                    <a:lnTo>
                      <a:pt x="335" y="1021"/>
                    </a:lnTo>
                    <a:lnTo>
                      <a:pt x="331" y="1024"/>
                    </a:lnTo>
                    <a:lnTo>
                      <a:pt x="327" y="1028"/>
                    </a:lnTo>
                    <a:lnTo>
                      <a:pt x="324" y="1034"/>
                    </a:lnTo>
                    <a:lnTo>
                      <a:pt x="320" y="1054"/>
                    </a:lnTo>
                    <a:lnTo>
                      <a:pt x="320" y="1070"/>
                    </a:lnTo>
                    <a:lnTo>
                      <a:pt x="325" y="1086"/>
                    </a:lnTo>
                    <a:lnTo>
                      <a:pt x="335" y="1100"/>
                    </a:lnTo>
                    <a:lnTo>
                      <a:pt x="348" y="1115"/>
                    </a:lnTo>
                    <a:lnTo>
                      <a:pt x="358" y="1134"/>
                    </a:lnTo>
                    <a:lnTo>
                      <a:pt x="360" y="1151"/>
                    </a:lnTo>
                    <a:lnTo>
                      <a:pt x="352" y="1176"/>
                    </a:lnTo>
                    <a:lnTo>
                      <a:pt x="340" y="1191"/>
                    </a:lnTo>
                    <a:lnTo>
                      <a:pt x="321" y="1196"/>
                    </a:lnTo>
                    <a:lnTo>
                      <a:pt x="301" y="1192"/>
                    </a:lnTo>
                    <a:lnTo>
                      <a:pt x="270" y="1176"/>
                    </a:lnTo>
                    <a:lnTo>
                      <a:pt x="158" y="1136"/>
                    </a:lnTo>
                    <a:lnTo>
                      <a:pt x="141" y="1135"/>
                    </a:lnTo>
                    <a:lnTo>
                      <a:pt x="126" y="1138"/>
                    </a:lnTo>
                    <a:lnTo>
                      <a:pt x="112" y="1146"/>
                    </a:lnTo>
                    <a:lnTo>
                      <a:pt x="100" y="1158"/>
                    </a:lnTo>
                    <a:lnTo>
                      <a:pt x="97" y="1162"/>
                    </a:lnTo>
                    <a:lnTo>
                      <a:pt x="87" y="1187"/>
                    </a:lnTo>
                    <a:lnTo>
                      <a:pt x="74" y="1205"/>
                    </a:lnTo>
                    <a:lnTo>
                      <a:pt x="69" y="1218"/>
                    </a:lnTo>
                    <a:lnTo>
                      <a:pt x="70" y="1226"/>
                    </a:lnTo>
                    <a:lnTo>
                      <a:pt x="78" y="1236"/>
                    </a:lnTo>
                    <a:lnTo>
                      <a:pt x="92" y="1249"/>
                    </a:lnTo>
                    <a:lnTo>
                      <a:pt x="91" y="1250"/>
                    </a:lnTo>
                    <a:lnTo>
                      <a:pt x="94" y="1253"/>
                    </a:lnTo>
                    <a:lnTo>
                      <a:pt x="97" y="1263"/>
                    </a:lnTo>
                    <a:lnTo>
                      <a:pt x="96" y="1286"/>
                    </a:lnTo>
                    <a:lnTo>
                      <a:pt x="99" y="1308"/>
                    </a:lnTo>
                    <a:lnTo>
                      <a:pt x="96" y="1313"/>
                    </a:lnTo>
                    <a:lnTo>
                      <a:pt x="90" y="1322"/>
                    </a:lnTo>
                    <a:lnTo>
                      <a:pt x="89" y="1325"/>
                    </a:lnTo>
                    <a:lnTo>
                      <a:pt x="91" y="1334"/>
                    </a:lnTo>
                    <a:lnTo>
                      <a:pt x="99" y="1351"/>
                    </a:lnTo>
                    <a:lnTo>
                      <a:pt x="101" y="1363"/>
                    </a:lnTo>
                    <a:lnTo>
                      <a:pt x="99" y="1378"/>
                    </a:lnTo>
                    <a:lnTo>
                      <a:pt x="86" y="1415"/>
                    </a:lnTo>
                    <a:lnTo>
                      <a:pt x="80" y="1443"/>
                    </a:lnTo>
                    <a:lnTo>
                      <a:pt x="71" y="1461"/>
                    </a:lnTo>
                    <a:lnTo>
                      <a:pt x="56" y="1471"/>
                    </a:lnTo>
                    <a:lnTo>
                      <a:pt x="37" y="1465"/>
                    </a:lnTo>
                    <a:lnTo>
                      <a:pt x="25" y="1457"/>
                    </a:lnTo>
                    <a:lnTo>
                      <a:pt x="9" y="1443"/>
                    </a:lnTo>
                    <a:lnTo>
                      <a:pt x="7" y="1450"/>
                    </a:lnTo>
                    <a:lnTo>
                      <a:pt x="3" y="1468"/>
                    </a:lnTo>
                    <a:lnTo>
                      <a:pt x="3" y="1474"/>
                    </a:lnTo>
                    <a:lnTo>
                      <a:pt x="0" y="1494"/>
                    </a:lnTo>
                    <a:lnTo>
                      <a:pt x="533" y="1440"/>
                    </a:lnTo>
                    <a:lnTo>
                      <a:pt x="533" y="1435"/>
                    </a:lnTo>
                    <a:lnTo>
                      <a:pt x="530" y="1412"/>
                    </a:lnTo>
                    <a:lnTo>
                      <a:pt x="522" y="1388"/>
                    </a:lnTo>
                    <a:lnTo>
                      <a:pt x="510" y="1357"/>
                    </a:lnTo>
                    <a:lnTo>
                      <a:pt x="510" y="1353"/>
                    </a:lnTo>
                    <a:lnTo>
                      <a:pt x="514" y="1348"/>
                    </a:lnTo>
                    <a:lnTo>
                      <a:pt x="521" y="1346"/>
                    </a:lnTo>
                    <a:lnTo>
                      <a:pt x="601" y="1345"/>
                    </a:lnTo>
                    <a:lnTo>
                      <a:pt x="608" y="1347"/>
                    </a:lnTo>
                    <a:lnTo>
                      <a:pt x="612" y="1351"/>
                    </a:lnTo>
                    <a:lnTo>
                      <a:pt x="616" y="1359"/>
                    </a:lnTo>
                    <a:lnTo>
                      <a:pt x="1124" y="1293"/>
                    </a:lnTo>
                    <a:lnTo>
                      <a:pt x="1141" y="1288"/>
                    </a:lnTo>
                    <a:lnTo>
                      <a:pt x="1595" y="1246"/>
                    </a:lnTo>
                    <a:lnTo>
                      <a:pt x="2247" y="1177"/>
                    </a:lnTo>
                    <a:lnTo>
                      <a:pt x="2260" y="1171"/>
                    </a:lnTo>
                    <a:lnTo>
                      <a:pt x="2268" y="1166"/>
                    </a:lnTo>
                    <a:lnTo>
                      <a:pt x="2284" y="1148"/>
                    </a:lnTo>
                    <a:lnTo>
                      <a:pt x="2296" y="1141"/>
                    </a:lnTo>
                    <a:lnTo>
                      <a:pt x="2329" y="1123"/>
                    </a:lnTo>
                    <a:lnTo>
                      <a:pt x="2368" y="1113"/>
                    </a:lnTo>
                    <a:lnTo>
                      <a:pt x="2389" y="1095"/>
                    </a:lnTo>
                    <a:lnTo>
                      <a:pt x="2429" y="1075"/>
                    </a:lnTo>
                    <a:lnTo>
                      <a:pt x="2469" y="1061"/>
                    </a:lnTo>
                    <a:lnTo>
                      <a:pt x="2468" y="1054"/>
                    </a:lnTo>
                    <a:lnTo>
                      <a:pt x="2470" y="1047"/>
                    </a:lnTo>
                    <a:lnTo>
                      <a:pt x="2475" y="1038"/>
                    </a:lnTo>
                    <a:lnTo>
                      <a:pt x="2481" y="1020"/>
                    </a:lnTo>
                    <a:lnTo>
                      <a:pt x="2493" y="1006"/>
                    </a:lnTo>
                    <a:lnTo>
                      <a:pt x="2495" y="1005"/>
                    </a:lnTo>
                    <a:lnTo>
                      <a:pt x="2513" y="1001"/>
                    </a:lnTo>
                    <a:lnTo>
                      <a:pt x="2561" y="972"/>
                    </a:lnTo>
                    <a:lnTo>
                      <a:pt x="2562" y="967"/>
                    </a:lnTo>
                    <a:lnTo>
                      <a:pt x="2558" y="943"/>
                    </a:lnTo>
                    <a:lnTo>
                      <a:pt x="2562" y="935"/>
                    </a:lnTo>
                    <a:lnTo>
                      <a:pt x="2565" y="930"/>
                    </a:lnTo>
                    <a:lnTo>
                      <a:pt x="2574" y="920"/>
                    </a:lnTo>
                    <a:lnTo>
                      <a:pt x="2610" y="894"/>
                    </a:lnTo>
                    <a:lnTo>
                      <a:pt x="2611" y="891"/>
                    </a:lnTo>
                    <a:lnTo>
                      <a:pt x="2605" y="864"/>
                    </a:lnTo>
                    <a:lnTo>
                      <a:pt x="2609" y="857"/>
                    </a:lnTo>
                    <a:lnTo>
                      <a:pt x="2616" y="847"/>
                    </a:lnTo>
                    <a:lnTo>
                      <a:pt x="2634" y="830"/>
                    </a:lnTo>
                    <a:lnTo>
                      <a:pt x="2728" y="764"/>
                    </a:lnTo>
                    <a:lnTo>
                      <a:pt x="2736" y="757"/>
                    </a:lnTo>
                    <a:lnTo>
                      <a:pt x="2854" y="619"/>
                    </a:lnTo>
                    <a:lnTo>
                      <a:pt x="2849" y="621"/>
                    </a:lnTo>
                    <a:lnTo>
                      <a:pt x="2844" y="621"/>
                    </a:lnTo>
                    <a:lnTo>
                      <a:pt x="2809" y="616"/>
                    </a:lnTo>
                    <a:lnTo>
                      <a:pt x="2799" y="613"/>
                    </a:lnTo>
                    <a:lnTo>
                      <a:pt x="2794" y="608"/>
                    </a:lnTo>
                    <a:lnTo>
                      <a:pt x="2792" y="598"/>
                    </a:lnTo>
                    <a:lnTo>
                      <a:pt x="2778" y="589"/>
                    </a:lnTo>
                    <a:lnTo>
                      <a:pt x="2774" y="592"/>
                    </a:lnTo>
                    <a:lnTo>
                      <a:pt x="2767" y="587"/>
                    </a:lnTo>
                    <a:lnTo>
                      <a:pt x="2753" y="575"/>
                    </a:lnTo>
                    <a:lnTo>
                      <a:pt x="2750" y="574"/>
                    </a:lnTo>
                    <a:lnTo>
                      <a:pt x="2728" y="568"/>
                    </a:lnTo>
                    <a:lnTo>
                      <a:pt x="2723" y="562"/>
                    </a:lnTo>
                    <a:lnTo>
                      <a:pt x="2720" y="555"/>
                    </a:lnTo>
                    <a:lnTo>
                      <a:pt x="2708" y="532"/>
                    </a:lnTo>
                    <a:lnTo>
                      <a:pt x="2703" y="527"/>
                    </a:lnTo>
                    <a:lnTo>
                      <a:pt x="2670" y="501"/>
                    </a:lnTo>
                    <a:lnTo>
                      <a:pt x="2668" y="494"/>
                    </a:lnTo>
                    <a:lnTo>
                      <a:pt x="2661" y="475"/>
                    </a:lnTo>
                    <a:lnTo>
                      <a:pt x="2654" y="468"/>
                    </a:lnTo>
                    <a:lnTo>
                      <a:pt x="2635" y="458"/>
                    </a:lnTo>
                    <a:lnTo>
                      <a:pt x="2631" y="452"/>
                    </a:lnTo>
                    <a:lnTo>
                      <a:pt x="2630" y="448"/>
                    </a:lnTo>
                    <a:lnTo>
                      <a:pt x="2631" y="443"/>
                    </a:lnTo>
                    <a:lnTo>
                      <a:pt x="2634" y="435"/>
                    </a:lnTo>
                    <a:lnTo>
                      <a:pt x="2630" y="429"/>
                    </a:lnTo>
                    <a:lnTo>
                      <a:pt x="2601" y="409"/>
                    </a:lnTo>
                    <a:lnTo>
                      <a:pt x="2593" y="395"/>
                    </a:lnTo>
                    <a:lnTo>
                      <a:pt x="2553" y="352"/>
                    </a:lnTo>
                    <a:lnTo>
                      <a:pt x="2552" y="343"/>
                    </a:lnTo>
                    <a:lnTo>
                      <a:pt x="2555" y="336"/>
                    </a:lnTo>
                    <a:lnTo>
                      <a:pt x="2563" y="326"/>
                    </a:lnTo>
                    <a:lnTo>
                      <a:pt x="2563" y="324"/>
                    </a:lnTo>
                    <a:lnTo>
                      <a:pt x="2562" y="314"/>
                    </a:lnTo>
                    <a:lnTo>
                      <a:pt x="2564" y="306"/>
                    </a:lnTo>
                    <a:lnTo>
                      <a:pt x="2568" y="302"/>
                    </a:lnTo>
                    <a:lnTo>
                      <a:pt x="2571" y="301"/>
                    </a:lnTo>
                    <a:lnTo>
                      <a:pt x="2567" y="271"/>
                    </a:lnTo>
                    <a:lnTo>
                      <a:pt x="2565" y="267"/>
                    </a:lnTo>
                  </a:path>
                </a:pathLst>
              </a:custGeom>
              <a:solidFill>
                <a:srgbClr val="B1DDF6"/>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56" name="Freeform 251">
                <a:extLst>
                  <a:ext uri="{FF2B5EF4-FFF2-40B4-BE49-F238E27FC236}">
                    <a16:creationId xmlns:a16="http://schemas.microsoft.com/office/drawing/2014/main" id="{CB0A0947-0F33-9940-91E4-49F090F4BCD5}"/>
                  </a:ext>
                </a:extLst>
              </p:cNvPr>
              <p:cNvSpPr>
                <a:spLocks noChangeArrowheads="1"/>
              </p:cNvSpPr>
              <p:nvPr/>
            </p:nvSpPr>
            <p:spPr bwMode="auto">
              <a:xfrm>
                <a:off x="7281527" y="2375397"/>
                <a:ext cx="284610" cy="487162"/>
              </a:xfrm>
              <a:custGeom>
                <a:avLst/>
                <a:gdLst>
                  <a:gd name="T0" fmla="*/ 33 w 1208"/>
                  <a:gd name="T1" fmla="*/ 171 h 2069"/>
                  <a:gd name="T2" fmla="*/ 132 w 1208"/>
                  <a:gd name="T3" fmla="*/ 1287 h 2069"/>
                  <a:gd name="T4" fmla="*/ 102 w 1208"/>
                  <a:gd name="T5" fmla="*/ 1325 h 2069"/>
                  <a:gd name="T6" fmla="*/ 101 w 1208"/>
                  <a:gd name="T7" fmla="*/ 1412 h 2069"/>
                  <a:gd name="T8" fmla="*/ 149 w 1208"/>
                  <a:gd name="T9" fmla="*/ 1474 h 2069"/>
                  <a:gd name="T10" fmla="*/ 155 w 1208"/>
                  <a:gd name="T11" fmla="*/ 1538 h 2069"/>
                  <a:gd name="T12" fmla="*/ 147 w 1208"/>
                  <a:gd name="T13" fmla="*/ 1629 h 2069"/>
                  <a:gd name="T14" fmla="*/ 154 w 1208"/>
                  <a:gd name="T15" fmla="*/ 1656 h 2069"/>
                  <a:gd name="T16" fmla="*/ 134 w 1208"/>
                  <a:gd name="T17" fmla="*/ 1699 h 2069"/>
                  <a:gd name="T18" fmla="*/ 97 w 1208"/>
                  <a:gd name="T19" fmla="*/ 1739 h 2069"/>
                  <a:gd name="T20" fmla="*/ 83 w 1208"/>
                  <a:gd name="T21" fmla="*/ 1782 h 2069"/>
                  <a:gd name="T22" fmla="*/ 68 w 1208"/>
                  <a:gd name="T23" fmla="*/ 1816 h 2069"/>
                  <a:gd name="T24" fmla="*/ 26 w 1208"/>
                  <a:gd name="T25" fmla="*/ 1832 h 2069"/>
                  <a:gd name="T26" fmla="*/ 15 w 1208"/>
                  <a:gd name="T27" fmla="*/ 1865 h 2069"/>
                  <a:gd name="T28" fmla="*/ 30 w 1208"/>
                  <a:gd name="T29" fmla="*/ 1910 h 2069"/>
                  <a:gd name="T30" fmla="*/ 25 w 1208"/>
                  <a:gd name="T31" fmla="*/ 1941 h 2069"/>
                  <a:gd name="T32" fmla="*/ 8 w 1208"/>
                  <a:gd name="T33" fmla="*/ 1968 h 2069"/>
                  <a:gd name="T34" fmla="*/ 14 w 1208"/>
                  <a:gd name="T35" fmla="*/ 2020 h 2069"/>
                  <a:gd name="T36" fmla="*/ 19 w 1208"/>
                  <a:gd name="T37" fmla="*/ 2059 h 2069"/>
                  <a:gd name="T38" fmla="*/ 39 w 1208"/>
                  <a:gd name="T39" fmla="*/ 2018 h 2069"/>
                  <a:gd name="T40" fmla="*/ 90 w 1208"/>
                  <a:gd name="T41" fmla="*/ 2012 h 2069"/>
                  <a:gd name="T42" fmla="*/ 128 w 1208"/>
                  <a:gd name="T43" fmla="*/ 2003 h 2069"/>
                  <a:gd name="T44" fmla="*/ 157 w 1208"/>
                  <a:gd name="T45" fmla="*/ 2031 h 2069"/>
                  <a:gd name="T46" fmla="*/ 175 w 1208"/>
                  <a:gd name="T47" fmla="*/ 2012 h 2069"/>
                  <a:gd name="T48" fmla="*/ 166 w 1208"/>
                  <a:gd name="T49" fmla="*/ 1961 h 2069"/>
                  <a:gd name="T50" fmla="*/ 199 w 1208"/>
                  <a:gd name="T51" fmla="*/ 1986 h 2069"/>
                  <a:gd name="T52" fmla="*/ 265 w 1208"/>
                  <a:gd name="T53" fmla="*/ 1970 h 2069"/>
                  <a:gd name="T54" fmla="*/ 341 w 1208"/>
                  <a:gd name="T55" fmla="*/ 2001 h 2069"/>
                  <a:gd name="T56" fmla="*/ 373 w 1208"/>
                  <a:gd name="T57" fmla="*/ 2027 h 2069"/>
                  <a:gd name="T58" fmla="*/ 399 w 1208"/>
                  <a:gd name="T59" fmla="*/ 1964 h 2069"/>
                  <a:gd name="T60" fmla="*/ 446 w 1208"/>
                  <a:gd name="T61" fmla="*/ 1937 h 2069"/>
                  <a:gd name="T62" fmla="*/ 507 w 1208"/>
                  <a:gd name="T63" fmla="*/ 1949 h 2069"/>
                  <a:gd name="T64" fmla="*/ 557 w 1208"/>
                  <a:gd name="T65" fmla="*/ 1974 h 2069"/>
                  <a:gd name="T66" fmla="*/ 567 w 1208"/>
                  <a:gd name="T67" fmla="*/ 1942 h 2069"/>
                  <a:gd name="T68" fmla="*/ 587 w 1208"/>
                  <a:gd name="T69" fmla="*/ 1882 h 2069"/>
                  <a:gd name="T70" fmla="*/ 614 w 1208"/>
                  <a:gd name="T71" fmla="*/ 1859 h 2069"/>
                  <a:gd name="T72" fmla="*/ 616 w 1208"/>
                  <a:gd name="T73" fmla="*/ 1827 h 2069"/>
                  <a:gd name="T74" fmla="*/ 645 w 1208"/>
                  <a:gd name="T75" fmla="*/ 1827 h 2069"/>
                  <a:gd name="T76" fmla="*/ 657 w 1208"/>
                  <a:gd name="T77" fmla="*/ 1798 h 2069"/>
                  <a:gd name="T78" fmla="*/ 699 w 1208"/>
                  <a:gd name="T79" fmla="*/ 1857 h 2069"/>
                  <a:gd name="T80" fmla="*/ 758 w 1208"/>
                  <a:gd name="T81" fmla="*/ 1870 h 2069"/>
                  <a:gd name="T82" fmla="*/ 816 w 1208"/>
                  <a:gd name="T83" fmla="*/ 1862 h 2069"/>
                  <a:gd name="T84" fmla="*/ 822 w 1208"/>
                  <a:gd name="T85" fmla="*/ 1774 h 2069"/>
                  <a:gd name="T86" fmla="*/ 849 w 1208"/>
                  <a:gd name="T87" fmla="*/ 1722 h 2069"/>
                  <a:gd name="T88" fmla="*/ 894 w 1208"/>
                  <a:gd name="T89" fmla="*/ 1718 h 2069"/>
                  <a:gd name="T90" fmla="*/ 935 w 1208"/>
                  <a:gd name="T91" fmla="*/ 1623 h 2069"/>
                  <a:gd name="T92" fmla="*/ 985 w 1208"/>
                  <a:gd name="T93" fmla="*/ 1578 h 2069"/>
                  <a:gd name="T94" fmla="*/ 959 w 1208"/>
                  <a:gd name="T95" fmla="*/ 1508 h 2069"/>
                  <a:gd name="T96" fmla="*/ 1054 w 1208"/>
                  <a:gd name="T97" fmla="*/ 1477 h 2069"/>
                  <a:gd name="T98" fmla="*/ 1159 w 1208"/>
                  <a:gd name="T99" fmla="*/ 1431 h 2069"/>
                  <a:gd name="T100" fmla="*/ 1204 w 1208"/>
                  <a:gd name="T101" fmla="*/ 1393 h 2069"/>
                  <a:gd name="T102" fmla="*/ 1167 w 1208"/>
                  <a:gd name="T103" fmla="*/ 1374 h 2069"/>
                  <a:gd name="T104" fmla="*/ 1178 w 1208"/>
                  <a:gd name="T105" fmla="*/ 1334 h 2069"/>
                  <a:gd name="T106" fmla="*/ 1011 w 1208"/>
                  <a:gd name="T107" fmla="*/ 0 h 20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08" h="2069">
                    <a:moveTo>
                      <a:pt x="127" y="172"/>
                    </a:moveTo>
                    <a:lnTo>
                      <a:pt x="91" y="180"/>
                    </a:lnTo>
                    <a:lnTo>
                      <a:pt x="53" y="178"/>
                    </a:lnTo>
                    <a:lnTo>
                      <a:pt x="42" y="176"/>
                    </a:lnTo>
                    <a:lnTo>
                      <a:pt x="33" y="171"/>
                    </a:lnTo>
                    <a:lnTo>
                      <a:pt x="28" y="162"/>
                    </a:lnTo>
                    <a:lnTo>
                      <a:pt x="28" y="162"/>
                    </a:lnTo>
                    <a:lnTo>
                      <a:pt x="24" y="164"/>
                    </a:lnTo>
                    <a:lnTo>
                      <a:pt x="9" y="156"/>
                    </a:lnTo>
                    <a:lnTo>
                      <a:pt x="132" y="1287"/>
                    </a:lnTo>
                    <a:lnTo>
                      <a:pt x="129" y="1294"/>
                    </a:lnTo>
                    <a:lnTo>
                      <a:pt x="106" y="1308"/>
                    </a:lnTo>
                    <a:lnTo>
                      <a:pt x="102" y="1314"/>
                    </a:lnTo>
                    <a:lnTo>
                      <a:pt x="100" y="1320"/>
                    </a:lnTo>
                    <a:lnTo>
                      <a:pt x="102" y="1325"/>
                    </a:lnTo>
                    <a:lnTo>
                      <a:pt x="113" y="1341"/>
                    </a:lnTo>
                    <a:lnTo>
                      <a:pt x="116" y="1367"/>
                    </a:lnTo>
                    <a:lnTo>
                      <a:pt x="93" y="1394"/>
                    </a:lnTo>
                    <a:lnTo>
                      <a:pt x="94" y="1409"/>
                    </a:lnTo>
                    <a:lnTo>
                      <a:pt x="101" y="1412"/>
                    </a:lnTo>
                    <a:lnTo>
                      <a:pt x="118" y="1426"/>
                    </a:lnTo>
                    <a:lnTo>
                      <a:pt x="123" y="1434"/>
                    </a:lnTo>
                    <a:lnTo>
                      <a:pt x="131" y="1459"/>
                    </a:lnTo>
                    <a:lnTo>
                      <a:pt x="135" y="1463"/>
                    </a:lnTo>
                    <a:lnTo>
                      <a:pt x="149" y="1474"/>
                    </a:lnTo>
                    <a:lnTo>
                      <a:pt x="153" y="1483"/>
                    </a:lnTo>
                    <a:lnTo>
                      <a:pt x="155" y="1502"/>
                    </a:lnTo>
                    <a:lnTo>
                      <a:pt x="154" y="1513"/>
                    </a:lnTo>
                    <a:lnTo>
                      <a:pt x="150" y="1522"/>
                    </a:lnTo>
                    <a:lnTo>
                      <a:pt x="155" y="1538"/>
                    </a:lnTo>
                    <a:lnTo>
                      <a:pt x="165" y="1554"/>
                    </a:lnTo>
                    <a:lnTo>
                      <a:pt x="174" y="1577"/>
                    </a:lnTo>
                    <a:lnTo>
                      <a:pt x="162" y="1625"/>
                    </a:lnTo>
                    <a:lnTo>
                      <a:pt x="154" y="1627"/>
                    </a:lnTo>
                    <a:lnTo>
                      <a:pt x="147" y="1629"/>
                    </a:lnTo>
                    <a:lnTo>
                      <a:pt x="143" y="1632"/>
                    </a:lnTo>
                    <a:lnTo>
                      <a:pt x="139" y="1639"/>
                    </a:lnTo>
                    <a:lnTo>
                      <a:pt x="138" y="1646"/>
                    </a:lnTo>
                    <a:lnTo>
                      <a:pt x="140" y="1656"/>
                    </a:lnTo>
                    <a:lnTo>
                      <a:pt x="154" y="1656"/>
                    </a:lnTo>
                    <a:lnTo>
                      <a:pt x="127" y="1677"/>
                    </a:lnTo>
                    <a:lnTo>
                      <a:pt x="125" y="1680"/>
                    </a:lnTo>
                    <a:lnTo>
                      <a:pt x="125" y="1685"/>
                    </a:lnTo>
                    <a:lnTo>
                      <a:pt x="126" y="1689"/>
                    </a:lnTo>
                    <a:lnTo>
                      <a:pt x="134" y="1699"/>
                    </a:lnTo>
                    <a:lnTo>
                      <a:pt x="135" y="1709"/>
                    </a:lnTo>
                    <a:lnTo>
                      <a:pt x="130" y="1722"/>
                    </a:lnTo>
                    <a:lnTo>
                      <a:pt x="120" y="1721"/>
                    </a:lnTo>
                    <a:lnTo>
                      <a:pt x="112" y="1730"/>
                    </a:lnTo>
                    <a:lnTo>
                      <a:pt x="97" y="1739"/>
                    </a:lnTo>
                    <a:lnTo>
                      <a:pt x="100" y="1741"/>
                    </a:lnTo>
                    <a:lnTo>
                      <a:pt x="98" y="1758"/>
                    </a:lnTo>
                    <a:lnTo>
                      <a:pt x="93" y="1769"/>
                    </a:lnTo>
                    <a:lnTo>
                      <a:pt x="85" y="1781"/>
                    </a:lnTo>
                    <a:lnTo>
                      <a:pt x="83" y="1782"/>
                    </a:lnTo>
                    <a:lnTo>
                      <a:pt x="74" y="1787"/>
                    </a:lnTo>
                    <a:lnTo>
                      <a:pt x="73" y="1791"/>
                    </a:lnTo>
                    <a:lnTo>
                      <a:pt x="71" y="1801"/>
                    </a:lnTo>
                    <a:lnTo>
                      <a:pt x="68" y="1811"/>
                    </a:lnTo>
                    <a:lnTo>
                      <a:pt x="68" y="1816"/>
                    </a:lnTo>
                    <a:lnTo>
                      <a:pt x="68" y="1825"/>
                    </a:lnTo>
                    <a:lnTo>
                      <a:pt x="59" y="1835"/>
                    </a:lnTo>
                    <a:lnTo>
                      <a:pt x="47" y="1828"/>
                    </a:lnTo>
                    <a:lnTo>
                      <a:pt x="44" y="1843"/>
                    </a:lnTo>
                    <a:lnTo>
                      <a:pt x="26" y="1832"/>
                    </a:lnTo>
                    <a:lnTo>
                      <a:pt x="22" y="1851"/>
                    </a:lnTo>
                    <a:lnTo>
                      <a:pt x="19" y="1855"/>
                    </a:lnTo>
                    <a:lnTo>
                      <a:pt x="15" y="1860"/>
                    </a:lnTo>
                    <a:lnTo>
                      <a:pt x="15" y="1863"/>
                    </a:lnTo>
                    <a:lnTo>
                      <a:pt x="15" y="1865"/>
                    </a:lnTo>
                    <a:lnTo>
                      <a:pt x="25" y="1876"/>
                    </a:lnTo>
                    <a:lnTo>
                      <a:pt x="34" y="1880"/>
                    </a:lnTo>
                    <a:lnTo>
                      <a:pt x="43" y="1889"/>
                    </a:lnTo>
                    <a:lnTo>
                      <a:pt x="37" y="1905"/>
                    </a:lnTo>
                    <a:lnTo>
                      <a:pt x="30" y="1910"/>
                    </a:lnTo>
                    <a:lnTo>
                      <a:pt x="23" y="1913"/>
                    </a:lnTo>
                    <a:lnTo>
                      <a:pt x="19" y="1917"/>
                    </a:lnTo>
                    <a:lnTo>
                      <a:pt x="20" y="1917"/>
                    </a:lnTo>
                    <a:lnTo>
                      <a:pt x="37" y="1929"/>
                    </a:lnTo>
                    <a:lnTo>
                      <a:pt x="25" y="1941"/>
                    </a:lnTo>
                    <a:lnTo>
                      <a:pt x="19" y="1947"/>
                    </a:lnTo>
                    <a:lnTo>
                      <a:pt x="7" y="1953"/>
                    </a:lnTo>
                    <a:lnTo>
                      <a:pt x="12" y="1960"/>
                    </a:lnTo>
                    <a:lnTo>
                      <a:pt x="8" y="1967"/>
                    </a:lnTo>
                    <a:lnTo>
                      <a:pt x="8" y="1968"/>
                    </a:lnTo>
                    <a:lnTo>
                      <a:pt x="11" y="1977"/>
                    </a:lnTo>
                    <a:lnTo>
                      <a:pt x="12" y="1988"/>
                    </a:lnTo>
                    <a:lnTo>
                      <a:pt x="7" y="1996"/>
                    </a:lnTo>
                    <a:lnTo>
                      <a:pt x="8" y="1998"/>
                    </a:lnTo>
                    <a:lnTo>
                      <a:pt x="14" y="2020"/>
                    </a:lnTo>
                    <a:lnTo>
                      <a:pt x="13" y="2029"/>
                    </a:lnTo>
                    <a:lnTo>
                      <a:pt x="0" y="2036"/>
                    </a:lnTo>
                    <a:lnTo>
                      <a:pt x="14" y="2047"/>
                    </a:lnTo>
                    <a:lnTo>
                      <a:pt x="20" y="2058"/>
                    </a:lnTo>
                    <a:lnTo>
                      <a:pt x="19" y="2059"/>
                    </a:lnTo>
                    <a:lnTo>
                      <a:pt x="27" y="2061"/>
                    </a:lnTo>
                    <a:lnTo>
                      <a:pt x="42" y="2068"/>
                    </a:lnTo>
                    <a:lnTo>
                      <a:pt x="43" y="2068"/>
                    </a:lnTo>
                    <a:lnTo>
                      <a:pt x="55" y="2051"/>
                    </a:lnTo>
                    <a:lnTo>
                      <a:pt x="39" y="2018"/>
                    </a:lnTo>
                    <a:lnTo>
                      <a:pt x="42" y="2002"/>
                    </a:lnTo>
                    <a:lnTo>
                      <a:pt x="53" y="1994"/>
                    </a:lnTo>
                    <a:lnTo>
                      <a:pt x="67" y="1995"/>
                    </a:lnTo>
                    <a:lnTo>
                      <a:pt x="77" y="2002"/>
                    </a:lnTo>
                    <a:lnTo>
                      <a:pt x="90" y="2012"/>
                    </a:lnTo>
                    <a:lnTo>
                      <a:pt x="95" y="2015"/>
                    </a:lnTo>
                    <a:lnTo>
                      <a:pt x="102" y="2015"/>
                    </a:lnTo>
                    <a:lnTo>
                      <a:pt x="108" y="2014"/>
                    </a:lnTo>
                    <a:lnTo>
                      <a:pt x="124" y="2007"/>
                    </a:lnTo>
                    <a:lnTo>
                      <a:pt x="128" y="2003"/>
                    </a:lnTo>
                    <a:lnTo>
                      <a:pt x="136" y="1998"/>
                    </a:lnTo>
                    <a:lnTo>
                      <a:pt x="146" y="1996"/>
                    </a:lnTo>
                    <a:lnTo>
                      <a:pt x="157" y="2003"/>
                    </a:lnTo>
                    <a:lnTo>
                      <a:pt x="160" y="2014"/>
                    </a:lnTo>
                    <a:lnTo>
                      <a:pt x="157" y="2031"/>
                    </a:lnTo>
                    <a:lnTo>
                      <a:pt x="158" y="2033"/>
                    </a:lnTo>
                    <a:lnTo>
                      <a:pt x="160" y="2034"/>
                    </a:lnTo>
                    <a:lnTo>
                      <a:pt x="166" y="2031"/>
                    </a:lnTo>
                    <a:lnTo>
                      <a:pt x="173" y="2022"/>
                    </a:lnTo>
                    <a:lnTo>
                      <a:pt x="175" y="2012"/>
                    </a:lnTo>
                    <a:lnTo>
                      <a:pt x="172" y="2004"/>
                    </a:lnTo>
                    <a:lnTo>
                      <a:pt x="164" y="1990"/>
                    </a:lnTo>
                    <a:lnTo>
                      <a:pt x="160" y="1978"/>
                    </a:lnTo>
                    <a:lnTo>
                      <a:pt x="162" y="1966"/>
                    </a:lnTo>
                    <a:lnTo>
                      <a:pt x="166" y="1961"/>
                    </a:lnTo>
                    <a:lnTo>
                      <a:pt x="175" y="1958"/>
                    </a:lnTo>
                    <a:lnTo>
                      <a:pt x="183" y="1961"/>
                    </a:lnTo>
                    <a:lnTo>
                      <a:pt x="188" y="1968"/>
                    </a:lnTo>
                    <a:lnTo>
                      <a:pt x="189" y="1979"/>
                    </a:lnTo>
                    <a:lnTo>
                      <a:pt x="199" y="1986"/>
                    </a:lnTo>
                    <a:lnTo>
                      <a:pt x="209" y="1983"/>
                    </a:lnTo>
                    <a:lnTo>
                      <a:pt x="224" y="1973"/>
                    </a:lnTo>
                    <a:lnTo>
                      <a:pt x="243" y="1965"/>
                    </a:lnTo>
                    <a:lnTo>
                      <a:pt x="254" y="1967"/>
                    </a:lnTo>
                    <a:lnTo>
                      <a:pt x="265" y="1970"/>
                    </a:lnTo>
                    <a:lnTo>
                      <a:pt x="275" y="1976"/>
                    </a:lnTo>
                    <a:lnTo>
                      <a:pt x="291" y="1985"/>
                    </a:lnTo>
                    <a:lnTo>
                      <a:pt x="317" y="1992"/>
                    </a:lnTo>
                    <a:lnTo>
                      <a:pt x="337" y="2001"/>
                    </a:lnTo>
                    <a:lnTo>
                      <a:pt x="341" y="2001"/>
                    </a:lnTo>
                    <a:lnTo>
                      <a:pt x="349" y="2001"/>
                    </a:lnTo>
                    <a:lnTo>
                      <a:pt x="358" y="2004"/>
                    </a:lnTo>
                    <a:lnTo>
                      <a:pt x="362" y="2011"/>
                    </a:lnTo>
                    <a:lnTo>
                      <a:pt x="366" y="2020"/>
                    </a:lnTo>
                    <a:lnTo>
                      <a:pt x="373" y="2027"/>
                    </a:lnTo>
                    <a:lnTo>
                      <a:pt x="379" y="2022"/>
                    </a:lnTo>
                    <a:lnTo>
                      <a:pt x="383" y="2012"/>
                    </a:lnTo>
                    <a:lnTo>
                      <a:pt x="390" y="1981"/>
                    </a:lnTo>
                    <a:lnTo>
                      <a:pt x="394" y="1971"/>
                    </a:lnTo>
                    <a:lnTo>
                      <a:pt x="399" y="1964"/>
                    </a:lnTo>
                    <a:lnTo>
                      <a:pt x="405" y="1958"/>
                    </a:lnTo>
                    <a:lnTo>
                      <a:pt x="415" y="1952"/>
                    </a:lnTo>
                    <a:lnTo>
                      <a:pt x="436" y="1948"/>
                    </a:lnTo>
                    <a:lnTo>
                      <a:pt x="439" y="1946"/>
                    </a:lnTo>
                    <a:lnTo>
                      <a:pt x="446" y="1937"/>
                    </a:lnTo>
                    <a:lnTo>
                      <a:pt x="462" y="1922"/>
                    </a:lnTo>
                    <a:lnTo>
                      <a:pt x="481" y="1912"/>
                    </a:lnTo>
                    <a:lnTo>
                      <a:pt x="494" y="1927"/>
                    </a:lnTo>
                    <a:lnTo>
                      <a:pt x="499" y="1938"/>
                    </a:lnTo>
                    <a:lnTo>
                      <a:pt x="507" y="1949"/>
                    </a:lnTo>
                    <a:lnTo>
                      <a:pt x="517" y="1955"/>
                    </a:lnTo>
                    <a:lnTo>
                      <a:pt x="528" y="1956"/>
                    </a:lnTo>
                    <a:lnTo>
                      <a:pt x="545" y="1950"/>
                    </a:lnTo>
                    <a:lnTo>
                      <a:pt x="564" y="1953"/>
                    </a:lnTo>
                    <a:lnTo>
                      <a:pt x="557" y="1974"/>
                    </a:lnTo>
                    <a:lnTo>
                      <a:pt x="561" y="1974"/>
                    </a:lnTo>
                    <a:lnTo>
                      <a:pt x="564" y="1971"/>
                    </a:lnTo>
                    <a:lnTo>
                      <a:pt x="565" y="1965"/>
                    </a:lnTo>
                    <a:lnTo>
                      <a:pt x="564" y="1956"/>
                    </a:lnTo>
                    <a:lnTo>
                      <a:pt x="567" y="1942"/>
                    </a:lnTo>
                    <a:lnTo>
                      <a:pt x="589" y="1934"/>
                    </a:lnTo>
                    <a:lnTo>
                      <a:pt x="591" y="1933"/>
                    </a:lnTo>
                    <a:lnTo>
                      <a:pt x="591" y="1928"/>
                    </a:lnTo>
                    <a:lnTo>
                      <a:pt x="586" y="1897"/>
                    </a:lnTo>
                    <a:lnTo>
                      <a:pt x="587" y="1882"/>
                    </a:lnTo>
                    <a:lnTo>
                      <a:pt x="595" y="1873"/>
                    </a:lnTo>
                    <a:lnTo>
                      <a:pt x="605" y="1871"/>
                    </a:lnTo>
                    <a:lnTo>
                      <a:pt x="611" y="1868"/>
                    </a:lnTo>
                    <a:lnTo>
                      <a:pt x="614" y="1865"/>
                    </a:lnTo>
                    <a:lnTo>
                      <a:pt x="614" y="1859"/>
                    </a:lnTo>
                    <a:lnTo>
                      <a:pt x="613" y="1857"/>
                    </a:lnTo>
                    <a:lnTo>
                      <a:pt x="604" y="1848"/>
                    </a:lnTo>
                    <a:lnTo>
                      <a:pt x="601" y="1841"/>
                    </a:lnTo>
                    <a:lnTo>
                      <a:pt x="605" y="1828"/>
                    </a:lnTo>
                    <a:lnTo>
                      <a:pt x="616" y="1827"/>
                    </a:lnTo>
                    <a:lnTo>
                      <a:pt x="628" y="1833"/>
                    </a:lnTo>
                    <a:lnTo>
                      <a:pt x="630" y="1836"/>
                    </a:lnTo>
                    <a:lnTo>
                      <a:pt x="636" y="1834"/>
                    </a:lnTo>
                    <a:lnTo>
                      <a:pt x="648" y="1827"/>
                    </a:lnTo>
                    <a:lnTo>
                      <a:pt x="645" y="1827"/>
                    </a:lnTo>
                    <a:lnTo>
                      <a:pt x="635" y="1822"/>
                    </a:lnTo>
                    <a:lnTo>
                      <a:pt x="624" y="1806"/>
                    </a:lnTo>
                    <a:lnTo>
                      <a:pt x="634" y="1796"/>
                    </a:lnTo>
                    <a:lnTo>
                      <a:pt x="648" y="1795"/>
                    </a:lnTo>
                    <a:lnTo>
                      <a:pt x="657" y="1798"/>
                    </a:lnTo>
                    <a:lnTo>
                      <a:pt x="683" y="1814"/>
                    </a:lnTo>
                    <a:lnTo>
                      <a:pt x="688" y="1821"/>
                    </a:lnTo>
                    <a:lnTo>
                      <a:pt x="691" y="1849"/>
                    </a:lnTo>
                    <a:lnTo>
                      <a:pt x="693" y="1853"/>
                    </a:lnTo>
                    <a:lnTo>
                      <a:pt x="699" y="1857"/>
                    </a:lnTo>
                    <a:lnTo>
                      <a:pt x="714" y="1862"/>
                    </a:lnTo>
                    <a:lnTo>
                      <a:pt x="722" y="1868"/>
                    </a:lnTo>
                    <a:lnTo>
                      <a:pt x="728" y="1870"/>
                    </a:lnTo>
                    <a:lnTo>
                      <a:pt x="746" y="1869"/>
                    </a:lnTo>
                    <a:lnTo>
                      <a:pt x="758" y="1870"/>
                    </a:lnTo>
                    <a:lnTo>
                      <a:pt x="778" y="1886"/>
                    </a:lnTo>
                    <a:lnTo>
                      <a:pt x="781" y="1879"/>
                    </a:lnTo>
                    <a:lnTo>
                      <a:pt x="792" y="1873"/>
                    </a:lnTo>
                    <a:lnTo>
                      <a:pt x="811" y="1867"/>
                    </a:lnTo>
                    <a:lnTo>
                      <a:pt x="816" y="1862"/>
                    </a:lnTo>
                    <a:lnTo>
                      <a:pt x="819" y="1855"/>
                    </a:lnTo>
                    <a:lnTo>
                      <a:pt x="821" y="1843"/>
                    </a:lnTo>
                    <a:lnTo>
                      <a:pt x="819" y="1798"/>
                    </a:lnTo>
                    <a:lnTo>
                      <a:pt x="819" y="1786"/>
                    </a:lnTo>
                    <a:lnTo>
                      <a:pt x="822" y="1774"/>
                    </a:lnTo>
                    <a:lnTo>
                      <a:pt x="827" y="1761"/>
                    </a:lnTo>
                    <a:lnTo>
                      <a:pt x="834" y="1756"/>
                    </a:lnTo>
                    <a:lnTo>
                      <a:pt x="835" y="1754"/>
                    </a:lnTo>
                    <a:lnTo>
                      <a:pt x="842" y="1731"/>
                    </a:lnTo>
                    <a:lnTo>
                      <a:pt x="849" y="1722"/>
                    </a:lnTo>
                    <a:lnTo>
                      <a:pt x="856" y="1721"/>
                    </a:lnTo>
                    <a:lnTo>
                      <a:pt x="872" y="1724"/>
                    </a:lnTo>
                    <a:lnTo>
                      <a:pt x="877" y="1727"/>
                    </a:lnTo>
                    <a:lnTo>
                      <a:pt x="888" y="1722"/>
                    </a:lnTo>
                    <a:lnTo>
                      <a:pt x="894" y="1718"/>
                    </a:lnTo>
                    <a:lnTo>
                      <a:pt x="904" y="1707"/>
                    </a:lnTo>
                    <a:lnTo>
                      <a:pt x="909" y="1692"/>
                    </a:lnTo>
                    <a:lnTo>
                      <a:pt x="914" y="1645"/>
                    </a:lnTo>
                    <a:lnTo>
                      <a:pt x="925" y="1628"/>
                    </a:lnTo>
                    <a:lnTo>
                      <a:pt x="935" y="1623"/>
                    </a:lnTo>
                    <a:lnTo>
                      <a:pt x="950" y="1619"/>
                    </a:lnTo>
                    <a:lnTo>
                      <a:pt x="953" y="1617"/>
                    </a:lnTo>
                    <a:lnTo>
                      <a:pt x="963" y="1601"/>
                    </a:lnTo>
                    <a:lnTo>
                      <a:pt x="982" y="1583"/>
                    </a:lnTo>
                    <a:lnTo>
                      <a:pt x="985" y="1578"/>
                    </a:lnTo>
                    <a:lnTo>
                      <a:pt x="985" y="1572"/>
                    </a:lnTo>
                    <a:lnTo>
                      <a:pt x="975" y="1554"/>
                    </a:lnTo>
                    <a:lnTo>
                      <a:pt x="968" y="1526"/>
                    </a:lnTo>
                    <a:lnTo>
                      <a:pt x="964" y="1521"/>
                    </a:lnTo>
                    <a:lnTo>
                      <a:pt x="959" y="1508"/>
                    </a:lnTo>
                    <a:lnTo>
                      <a:pt x="957" y="1494"/>
                    </a:lnTo>
                    <a:lnTo>
                      <a:pt x="971" y="1484"/>
                    </a:lnTo>
                    <a:lnTo>
                      <a:pt x="1015" y="1474"/>
                    </a:lnTo>
                    <a:lnTo>
                      <a:pt x="1042" y="1472"/>
                    </a:lnTo>
                    <a:lnTo>
                      <a:pt x="1054" y="1477"/>
                    </a:lnTo>
                    <a:lnTo>
                      <a:pt x="1068" y="1489"/>
                    </a:lnTo>
                    <a:lnTo>
                      <a:pt x="1072" y="1491"/>
                    </a:lnTo>
                    <a:lnTo>
                      <a:pt x="1083" y="1487"/>
                    </a:lnTo>
                    <a:lnTo>
                      <a:pt x="1134" y="1446"/>
                    </a:lnTo>
                    <a:lnTo>
                      <a:pt x="1159" y="1431"/>
                    </a:lnTo>
                    <a:lnTo>
                      <a:pt x="1175" y="1426"/>
                    </a:lnTo>
                    <a:lnTo>
                      <a:pt x="1202" y="1426"/>
                    </a:lnTo>
                    <a:lnTo>
                      <a:pt x="1197" y="1416"/>
                    </a:lnTo>
                    <a:lnTo>
                      <a:pt x="1200" y="1400"/>
                    </a:lnTo>
                    <a:lnTo>
                      <a:pt x="1204" y="1393"/>
                    </a:lnTo>
                    <a:lnTo>
                      <a:pt x="1207" y="1387"/>
                    </a:lnTo>
                    <a:lnTo>
                      <a:pt x="1205" y="1387"/>
                    </a:lnTo>
                    <a:lnTo>
                      <a:pt x="1188" y="1389"/>
                    </a:lnTo>
                    <a:lnTo>
                      <a:pt x="1177" y="1384"/>
                    </a:lnTo>
                    <a:lnTo>
                      <a:pt x="1167" y="1374"/>
                    </a:lnTo>
                    <a:lnTo>
                      <a:pt x="1173" y="1364"/>
                    </a:lnTo>
                    <a:lnTo>
                      <a:pt x="1184" y="1349"/>
                    </a:lnTo>
                    <a:lnTo>
                      <a:pt x="1185" y="1344"/>
                    </a:lnTo>
                    <a:lnTo>
                      <a:pt x="1184" y="1340"/>
                    </a:lnTo>
                    <a:lnTo>
                      <a:pt x="1178" y="1334"/>
                    </a:lnTo>
                    <a:lnTo>
                      <a:pt x="1165" y="1323"/>
                    </a:lnTo>
                    <a:lnTo>
                      <a:pt x="1160" y="1302"/>
                    </a:lnTo>
                    <a:lnTo>
                      <a:pt x="1174" y="1283"/>
                    </a:lnTo>
                    <a:lnTo>
                      <a:pt x="1177" y="1280"/>
                    </a:lnTo>
                    <a:lnTo>
                      <a:pt x="1011" y="0"/>
                    </a:lnTo>
                    <a:lnTo>
                      <a:pt x="254" y="96"/>
                    </a:lnTo>
                    <a:lnTo>
                      <a:pt x="190" y="142"/>
                    </a:lnTo>
                    <a:lnTo>
                      <a:pt x="127" y="172"/>
                    </a:lnTo>
                  </a:path>
                </a:pathLst>
              </a:custGeom>
              <a:solidFill>
                <a:srgbClr val="B1DDF6"/>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57" name="Freeform 252">
                <a:extLst>
                  <a:ext uri="{FF2B5EF4-FFF2-40B4-BE49-F238E27FC236}">
                    <a16:creationId xmlns:a16="http://schemas.microsoft.com/office/drawing/2014/main" id="{E69AF087-B80F-F37D-CAB9-8E2573E2D5C8}"/>
                  </a:ext>
                </a:extLst>
              </p:cNvPr>
              <p:cNvSpPr>
                <a:spLocks noChangeArrowheads="1"/>
              </p:cNvSpPr>
              <p:nvPr/>
            </p:nvSpPr>
            <p:spPr bwMode="auto">
              <a:xfrm>
                <a:off x="6941864" y="2324500"/>
                <a:ext cx="376018" cy="640892"/>
              </a:xfrm>
              <a:custGeom>
                <a:avLst/>
                <a:gdLst>
                  <a:gd name="T0" fmla="*/ 1352 w 1598"/>
                  <a:gd name="T1" fmla="*/ 191 h 2723"/>
                  <a:gd name="T2" fmla="*/ 1288 w 1598"/>
                  <a:gd name="T3" fmla="*/ 98 h 2723"/>
                  <a:gd name="T4" fmla="*/ 238 w 1598"/>
                  <a:gd name="T5" fmla="*/ 95 h 2723"/>
                  <a:gd name="T6" fmla="*/ 309 w 1598"/>
                  <a:gd name="T7" fmla="*/ 138 h 2723"/>
                  <a:gd name="T8" fmla="*/ 352 w 1598"/>
                  <a:gd name="T9" fmla="*/ 208 h 2723"/>
                  <a:gd name="T10" fmla="*/ 419 w 1598"/>
                  <a:gd name="T11" fmla="*/ 250 h 2723"/>
                  <a:gd name="T12" fmla="*/ 449 w 1598"/>
                  <a:gd name="T13" fmla="*/ 301 h 2723"/>
                  <a:gd name="T14" fmla="*/ 434 w 1598"/>
                  <a:gd name="T15" fmla="*/ 414 h 2723"/>
                  <a:gd name="T16" fmla="*/ 392 w 1598"/>
                  <a:gd name="T17" fmla="*/ 468 h 2723"/>
                  <a:gd name="T18" fmla="*/ 391 w 1598"/>
                  <a:gd name="T19" fmla="*/ 511 h 2723"/>
                  <a:gd name="T20" fmla="*/ 337 w 1598"/>
                  <a:gd name="T21" fmla="*/ 563 h 2723"/>
                  <a:gd name="T22" fmla="*/ 149 w 1598"/>
                  <a:gd name="T23" fmla="*/ 627 h 2723"/>
                  <a:gd name="T24" fmla="*/ 120 w 1598"/>
                  <a:gd name="T25" fmla="*/ 719 h 2723"/>
                  <a:gd name="T26" fmla="*/ 182 w 1598"/>
                  <a:gd name="T27" fmla="*/ 790 h 2723"/>
                  <a:gd name="T28" fmla="*/ 137 w 1598"/>
                  <a:gd name="T29" fmla="*/ 929 h 2723"/>
                  <a:gd name="T30" fmla="*/ 90 w 1598"/>
                  <a:gd name="T31" fmla="*/ 1020 h 2723"/>
                  <a:gd name="T32" fmla="*/ 27 w 1598"/>
                  <a:gd name="T33" fmla="*/ 1060 h 2723"/>
                  <a:gd name="T34" fmla="*/ 48 w 1598"/>
                  <a:gd name="T35" fmla="*/ 1136 h 2723"/>
                  <a:gd name="T36" fmla="*/ 0 w 1598"/>
                  <a:gd name="T37" fmla="*/ 1228 h 2723"/>
                  <a:gd name="T38" fmla="*/ 40 w 1598"/>
                  <a:gd name="T39" fmla="*/ 1366 h 2723"/>
                  <a:gd name="T40" fmla="*/ 60 w 1598"/>
                  <a:gd name="T41" fmla="*/ 1419 h 2723"/>
                  <a:gd name="T42" fmla="*/ 190 w 1598"/>
                  <a:gd name="T43" fmla="*/ 1553 h 2723"/>
                  <a:gd name="T44" fmla="*/ 321 w 1598"/>
                  <a:gd name="T45" fmla="*/ 1660 h 2723"/>
                  <a:gd name="T46" fmla="*/ 356 w 1598"/>
                  <a:gd name="T47" fmla="*/ 1742 h 2723"/>
                  <a:gd name="T48" fmla="*/ 364 w 1598"/>
                  <a:gd name="T49" fmla="*/ 1796 h 2723"/>
                  <a:gd name="T50" fmla="*/ 438 w 1598"/>
                  <a:gd name="T51" fmla="*/ 1806 h 2723"/>
                  <a:gd name="T52" fmla="*/ 522 w 1598"/>
                  <a:gd name="T53" fmla="*/ 1814 h 2723"/>
                  <a:gd name="T54" fmla="*/ 577 w 1598"/>
                  <a:gd name="T55" fmla="*/ 1903 h 2723"/>
                  <a:gd name="T56" fmla="*/ 552 w 1598"/>
                  <a:gd name="T57" fmla="*/ 2013 h 2723"/>
                  <a:gd name="T58" fmla="*/ 532 w 1598"/>
                  <a:gd name="T59" fmla="*/ 2171 h 2723"/>
                  <a:gd name="T60" fmla="*/ 583 w 1598"/>
                  <a:gd name="T61" fmla="*/ 2218 h 2723"/>
                  <a:gd name="T62" fmla="*/ 673 w 1598"/>
                  <a:gd name="T63" fmla="*/ 2277 h 2723"/>
                  <a:gd name="T64" fmla="*/ 781 w 1598"/>
                  <a:gd name="T65" fmla="*/ 2323 h 2723"/>
                  <a:gd name="T66" fmla="*/ 884 w 1598"/>
                  <a:gd name="T67" fmla="*/ 2404 h 2723"/>
                  <a:gd name="T68" fmla="*/ 886 w 1598"/>
                  <a:gd name="T69" fmla="*/ 2464 h 2723"/>
                  <a:gd name="T70" fmla="*/ 920 w 1598"/>
                  <a:gd name="T71" fmla="*/ 2565 h 2723"/>
                  <a:gd name="T72" fmla="*/ 922 w 1598"/>
                  <a:gd name="T73" fmla="*/ 2624 h 2723"/>
                  <a:gd name="T74" fmla="*/ 962 w 1598"/>
                  <a:gd name="T75" fmla="*/ 2702 h 2723"/>
                  <a:gd name="T76" fmla="*/ 983 w 1598"/>
                  <a:gd name="T77" fmla="*/ 2685 h 2723"/>
                  <a:gd name="T78" fmla="*/ 1034 w 1598"/>
                  <a:gd name="T79" fmla="*/ 2711 h 2723"/>
                  <a:gd name="T80" fmla="*/ 1082 w 1598"/>
                  <a:gd name="T81" fmla="*/ 2613 h 2723"/>
                  <a:gd name="T82" fmla="*/ 1299 w 1598"/>
                  <a:gd name="T83" fmla="*/ 2660 h 2723"/>
                  <a:gd name="T84" fmla="*/ 1301 w 1598"/>
                  <a:gd name="T85" fmla="*/ 2590 h 2723"/>
                  <a:gd name="T86" fmla="*/ 1300 w 1598"/>
                  <a:gd name="T87" fmla="*/ 2491 h 2723"/>
                  <a:gd name="T88" fmla="*/ 1432 w 1598"/>
                  <a:gd name="T89" fmla="*/ 2444 h 2723"/>
                  <a:gd name="T90" fmla="*/ 1403 w 1598"/>
                  <a:gd name="T91" fmla="*/ 2373 h 2723"/>
                  <a:gd name="T92" fmla="*/ 1440 w 1598"/>
                  <a:gd name="T93" fmla="*/ 2292 h 2723"/>
                  <a:gd name="T94" fmla="*/ 1424 w 1598"/>
                  <a:gd name="T95" fmla="*/ 2269 h 2723"/>
                  <a:gd name="T96" fmla="*/ 1438 w 1598"/>
                  <a:gd name="T97" fmla="*/ 2235 h 2723"/>
                  <a:gd name="T98" fmla="*/ 1433 w 1598"/>
                  <a:gd name="T99" fmla="*/ 2176 h 2723"/>
                  <a:gd name="T100" fmla="*/ 1456 w 1598"/>
                  <a:gd name="T101" fmla="*/ 2114 h 2723"/>
                  <a:gd name="T102" fmla="*/ 1439 w 1598"/>
                  <a:gd name="T103" fmla="*/ 2081 h 2723"/>
                  <a:gd name="T104" fmla="*/ 1476 w 1598"/>
                  <a:gd name="T105" fmla="*/ 2030 h 2723"/>
                  <a:gd name="T106" fmla="*/ 1497 w 1598"/>
                  <a:gd name="T107" fmla="*/ 2003 h 2723"/>
                  <a:gd name="T108" fmla="*/ 1523 w 1598"/>
                  <a:gd name="T109" fmla="*/ 1965 h 2723"/>
                  <a:gd name="T110" fmla="*/ 1553 w 1598"/>
                  <a:gd name="T111" fmla="*/ 1921 h 2723"/>
                  <a:gd name="T112" fmla="*/ 1564 w 1598"/>
                  <a:gd name="T113" fmla="*/ 1872 h 2723"/>
                  <a:gd name="T114" fmla="*/ 1597 w 1598"/>
                  <a:gd name="T115" fmla="*/ 1794 h 2723"/>
                  <a:gd name="T116" fmla="*/ 1579 w 1598"/>
                  <a:gd name="T117" fmla="*/ 1718 h 2723"/>
                  <a:gd name="T118" fmla="*/ 1548 w 1598"/>
                  <a:gd name="T119" fmla="*/ 1656 h 2723"/>
                  <a:gd name="T120" fmla="*/ 1539 w 1598"/>
                  <a:gd name="T121" fmla="*/ 1578 h 2723"/>
                  <a:gd name="T122" fmla="*/ 1556 w 1598"/>
                  <a:gd name="T123" fmla="*/ 1499 h 27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98" h="2723">
                    <a:moveTo>
                      <a:pt x="1408" y="328"/>
                    </a:moveTo>
                    <a:lnTo>
                      <a:pt x="1399" y="312"/>
                    </a:lnTo>
                    <a:lnTo>
                      <a:pt x="1385" y="276"/>
                    </a:lnTo>
                    <a:lnTo>
                      <a:pt x="1371" y="252"/>
                    </a:lnTo>
                    <a:lnTo>
                      <a:pt x="1361" y="209"/>
                    </a:lnTo>
                    <a:lnTo>
                      <a:pt x="1352" y="191"/>
                    </a:lnTo>
                    <a:lnTo>
                      <a:pt x="1337" y="185"/>
                    </a:lnTo>
                    <a:lnTo>
                      <a:pt x="1323" y="170"/>
                    </a:lnTo>
                    <a:lnTo>
                      <a:pt x="1317" y="156"/>
                    </a:lnTo>
                    <a:lnTo>
                      <a:pt x="1302" y="134"/>
                    </a:lnTo>
                    <a:lnTo>
                      <a:pt x="1294" y="117"/>
                    </a:lnTo>
                    <a:lnTo>
                      <a:pt x="1288" y="98"/>
                    </a:lnTo>
                    <a:lnTo>
                      <a:pt x="1282" y="52"/>
                    </a:lnTo>
                    <a:lnTo>
                      <a:pt x="1286" y="43"/>
                    </a:lnTo>
                    <a:lnTo>
                      <a:pt x="1284" y="0"/>
                    </a:lnTo>
                    <a:lnTo>
                      <a:pt x="500" y="72"/>
                    </a:lnTo>
                    <a:lnTo>
                      <a:pt x="239" y="93"/>
                    </a:lnTo>
                    <a:lnTo>
                      <a:pt x="238" y="95"/>
                    </a:lnTo>
                    <a:lnTo>
                      <a:pt x="239" y="96"/>
                    </a:lnTo>
                    <a:lnTo>
                      <a:pt x="251" y="102"/>
                    </a:lnTo>
                    <a:lnTo>
                      <a:pt x="257" y="106"/>
                    </a:lnTo>
                    <a:lnTo>
                      <a:pt x="264" y="114"/>
                    </a:lnTo>
                    <a:lnTo>
                      <a:pt x="276" y="121"/>
                    </a:lnTo>
                    <a:lnTo>
                      <a:pt x="309" y="138"/>
                    </a:lnTo>
                    <a:lnTo>
                      <a:pt x="325" y="152"/>
                    </a:lnTo>
                    <a:lnTo>
                      <a:pt x="333" y="167"/>
                    </a:lnTo>
                    <a:lnTo>
                      <a:pt x="333" y="167"/>
                    </a:lnTo>
                    <a:lnTo>
                      <a:pt x="337" y="194"/>
                    </a:lnTo>
                    <a:lnTo>
                      <a:pt x="340" y="201"/>
                    </a:lnTo>
                    <a:lnTo>
                      <a:pt x="352" y="208"/>
                    </a:lnTo>
                    <a:lnTo>
                      <a:pt x="360" y="217"/>
                    </a:lnTo>
                    <a:lnTo>
                      <a:pt x="362" y="218"/>
                    </a:lnTo>
                    <a:lnTo>
                      <a:pt x="369" y="219"/>
                    </a:lnTo>
                    <a:lnTo>
                      <a:pt x="403" y="235"/>
                    </a:lnTo>
                    <a:lnTo>
                      <a:pt x="408" y="239"/>
                    </a:lnTo>
                    <a:lnTo>
                      <a:pt x="419" y="250"/>
                    </a:lnTo>
                    <a:lnTo>
                      <a:pt x="427" y="250"/>
                    </a:lnTo>
                    <a:lnTo>
                      <a:pt x="434" y="258"/>
                    </a:lnTo>
                    <a:lnTo>
                      <a:pt x="435" y="266"/>
                    </a:lnTo>
                    <a:lnTo>
                      <a:pt x="436" y="274"/>
                    </a:lnTo>
                    <a:lnTo>
                      <a:pt x="437" y="279"/>
                    </a:lnTo>
                    <a:lnTo>
                      <a:pt x="449" y="301"/>
                    </a:lnTo>
                    <a:lnTo>
                      <a:pt x="448" y="310"/>
                    </a:lnTo>
                    <a:lnTo>
                      <a:pt x="448" y="330"/>
                    </a:lnTo>
                    <a:lnTo>
                      <a:pt x="443" y="348"/>
                    </a:lnTo>
                    <a:lnTo>
                      <a:pt x="442" y="377"/>
                    </a:lnTo>
                    <a:lnTo>
                      <a:pt x="439" y="400"/>
                    </a:lnTo>
                    <a:lnTo>
                      <a:pt x="434" y="414"/>
                    </a:lnTo>
                    <a:lnTo>
                      <a:pt x="426" y="421"/>
                    </a:lnTo>
                    <a:lnTo>
                      <a:pt x="420" y="424"/>
                    </a:lnTo>
                    <a:lnTo>
                      <a:pt x="402" y="442"/>
                    </a:lnTo>
                    <a:lnTo>
                      <a:pt x="398" y="449"/>
                    </a:lnTo>
                    <a:lnTo>
                      <a:pt x="394" y="458"/>
                    </a:lnTo>
                    <a:lnTo>
                      <a:pt x="392" y="468"/>
                    </a:lnTo>
                    <a:lnTo>
                      <a:pt x="391" y="480"/>
                    </a:lnTo>
                    <a:lnTo>
                      <a:pt x="388" y="486"/>
                    </a:lnTo>
                    <a:lnTo>
                      <a:pt x="389" y="489"/>
                    </a:lnTo>
                    <a:lnTo>
                      <a:pt x="390" y="491"/>
                    </a:lnTo>
                    <a:lnTo>
                      <a:pt x="391" y="505"/>
                    </a:lnTo>
                    <a:lnTo>
                      <a:pt x="391" y="511"/>
                    </a:lnTo>
                    <a:lnTo>
                      <a:pt x="388" y="521"/>
                    </a:lnTo>
                    <a:lnTo>
                      <a:pt x="381" y="529"/>
                    </a:lnTo>
                    <a:lnTo>
                      <a:pt x="365" y="540"/>
                    </a:lnTo>
                    <a:lnTo>
                      <a:pt x="362" y="548"/>
                    </a:lnTo>
                    <a:lnTo>
                      <a:pt x="354" y="555"/>
                    </a:lnTo>
                    <a:lnTo>
                      <a:pt x="337" y="563"/>
                    </a:lnTo>
                    <a:lnTo>
                      <a:pt x="298" y="574"/>
                    </a:lnTo>
                    <a:lnTo>
                      <a:pt x="294" y="576"/>
                    </a:lnTo>
                    <a:lnTo>
                      <a:pt x="282" y="593"/>
                    </a:lnTo>
                    <a:lnTo>
                      <a:pt x="272" y="603"/>
                    </a:lnTo>
                    <a:lnTo>
                      <a:pt x="256" y="610"/>
                    </a:lnTo>
                    <a:lnTo>
                      <a:pt x="149" y="627"/>
                    </a:lnTo>
                    <a:lnTo>
                      <a:pt x="137" y="636"/>
                    </a:lnTo>
                    <a:lnTo>
                      <a:pt x="130" y="650"/>
                    </a:lnTo>
                    <a:lnTo>
                      <a:pt x="125" y="669"/>
                    </a:lnTo>
                    <a:lnTo>
                      <a:pt x="121" y="690"/>
                    </a:lnTo>
                    <a:lnTo>
                      <a:pt x="119" y="710"/>
                    </a:lnTo>
                    <a:lnTo>
                      <a:pt x="120" y="719"/>
                    </a:lnTo>
                    <a:lnTo>
                      <a:pt x="123" y="729"/>
                    </a:lnTo>
                    <a:lnTo>
                      <a:pt x="126" y="735"/>
                    </a:lnTo>
                    <a:lnTo>
                      <a:pt x="136" y="739"/>
                    </a:lnTo>
                    <a:lnTo>
                      <a:pt x="160" y="754"/>
                    </a:lnTo>
                    <a:lnTo>
                      <a:pt x="174" y="771"/>
                    </a:lnTo>
                    <a:lnTo>
                      <a:pt x="182" y="790"/>
                    </a:lnTo>
                    <a:lnTo>
                      <a:pt x="187" y="814"/>
                    </a:lnTo>
                    <a:lnTo>
                      <a:pt x="187" y="840"/>
                    </a:lnTo>
                    <a:lnTo>
                      <a:pt x="180" y="861"/>
                    </a:lnTo>
                    <a:lnTo>
                      <a:pt x="146" y="907"/>
                    </a:lnTo>
                    <a:lnTo>
                      <a:pt x="138" y="922"/>
                    </a:lnTo>
                    <a:lnTo>
                      <a:pt x="137" y="929"/>
                    </a:lnTo>
                    <a:lnTo>
                      <a:pt x="138" y="950"/>
                    </a:lnTo>
                    <a:lnTo>
                      <a:pt x="136" y="962"/>
                    </a:lnTo>
                    <a:lnTo>
                      <a:pt x="130" y="983"/>
                    </a:lnTo>
                    <a:lnTo>
                      <a:pt x="119" y="1002"/>
                    </a:lnTo>
                    <a:lnTo>
                      <a:pt x="105" y="1014"/>
                    </a:lnTo>
                    <a:lnTo>
                      <a:pt x="90" y="1020"/>
                    </a:lnTo>
                    <a:lnTo>
                      <a:pt x="73" y="1023"/>
                    </a:lnTo>
                    <a:lnTo>
                      <a:pt x="62" y="1027"/>
                    </a:lnTo>
                    <a:lnTo>
                      <a:pt x="47" y="1035"/>
                    </a:lnTo>
                    <a:lnTo>
                      <a:pt x="35" y="1044"/>
                    </a:lnTo>
                    <a:lnTo>
                      <a:pt x="27" y="1060"/>
                    </a:lnTo>
                    <a:lnTo>
                      <a:pt x="27" y="1060"/>
                    </a:lnTo>
                    <a:lnTo>
                      <a:pt x="39" y="1070"/>
                    </a:lnTo>
                    <a:lnTo>
                      <a:pt x="43" y="1081"/>
                    </a:lnTo>
                    <a:lnTo>
                      <a:pt x="45" y="1090"/>
                    </a:lnTo>
                    <a:lnTo>
                      <a:pt x="43" y="1107"/>
                    </a:lnTo>
                    <a:lnTo>
                      <a:pt x="44" y="1114"/>
                    </a:lnTo>
                    <a:lnTo>
                      <a:pt x="48" y="1136"/>
                    </a:lnTo>
                    <a:lnTo>
                      <a:pt x="43" y="1146"/>
                    </a:lnTo>
                    <a:lnTo>
                      <a:pt x="19" y="1155"/>
                    </a:lnTo>
                    <a:lnTo>
                      <a:pt x="11" y="1163"/>
                    </a:lnTo>
                    <a:lnTo>
                      <a:pt x="4" y="1184"/>
                    </a:lnTo>
                    <a:lnTo>
                      <a:pt x="1" y="1208"/>
                    </a:lnTo>
                    <a:lnTo>
                      <a:pt x="0" y="1228"/>
                    </a:lnTo>
                    <a:lnTo>
                      <a:pt x="1" y="1249"/>
                    </a:lnTo>
                    <a:lnTo>
                      <a:pt x="19" y="1333"/>
                    </a:lnTo>
                    <a:lnTo>
                      <a:pt x="24" y="1340"/>
                    </a:lnTo>
                    <a:lnTo>
                      <a:pt x="36" y="1355"/>
                    </a:lnTo>
                    <a:lnTo>
                      <a:pt x="39" y="1360"/>
                    </a:lnTo>
                    <a:lnTo>
                      <a:pt x="40" y="1366"/>
                    </a:lnTo>
                    <a:lnTo>
                      <a:pt x="41" y="1378"/>
                    </a:lnTo>
                    <a:lnTo>
                      <a:pt x="39" y="1393"/>
                    </a:lnTo>
                    <a:lnTo>
                      <a:pt x="40" y="1397"/>
                    </a:lnTo>
                    <a:lnTo>
                      <a:pt x="46" y="1404"/>
                    </a:lnTo>
                    <a:lnTo>
                      <a:pt x="48" y="1409"/>
                    </a:lnTo>
                    <a:lnTo>
                      <a:pt x="60" y="1419"/>
                    </a:lnTo>
                    <a:lnTo>
                      <a:pt x="64" y="1426"/>
                    </a:lnTo>
                    <a:lnTo>
                      <a:pt x="67" y="1443"/>
                    </a:lnTo>
                    <a:lnTo>
                      <a:pt x="72" y="1457"/>
                    </a:lnTo>
                    <a:lnTo>
                      <a:pt x="80" y="1466"/>
                    </a:lnTo>
                    <a:lnTo>
                      <a:pt x="182" y="1545"/>
                    </a:lnTo>
                    <a:lnTo>
                      <a:pt x="190" y="1553"/>
                    </a:lnTo>
                    <a:lnTo>
                      <a:pt x="196" y="1563"/>
                    </a:lnTo>
                    <a:lnTo>
                      <a:pt x="201" y="1579"/>
                    </a:lnTo>
                    <a:lnTo>
                      <a:pt x="206" y="1583"/>
                    </a:lnTo>
                    <a:lnTo>
                      <a:pt x="300" y="1640"/>
                    </a:lnTo>
                    <a:lnTo>
                      <a:pt x="310" y="1648"/>
                    </a:lnTo>
                    <a:lnTo>
                      <a:pt x="321" y="1660"/>
                    </a:lnTo>
                    <a:lnTo>
                      <a:pt x="339" y="1689"/>
                    </a:lnTo>
                    <a:lnTo>
                      <a:pt x="343" y="1700"/>
                    </a:lnTo>
                    <a:lnTo>
                      <a:pt x="344" y="1708"/>
                    </a:lnTo>
                    <a:lnTo>
                      <a:pt x="345" y="1727"/>
                    </a:lnTo>
                    <a:lnTo>
                      <a:pt x="348" y="1731"/>
                    </a:lnTo>
                    <a:lnTo>
                      <a:pt x="356" y="1742"/>
                    </a:lnTo>
                    <a:lnTo>
                      <a:pt x="359" y="1750"/>
                    </a:lnTo>
                    <a:lnTo>
                      <a:pt x="357" y="1757"/>
                    </a:lnTo>
                    <a:lnTo>
                      <a:pt x="354" y="1767"/>
                    </a:lnTo>
                    <a:lnTo>
                      <a:pt x="360" y="1777"/>
                    </a:lnTo>
                    <a:lnTo>
                      <a:pt x="362" y="1785"/>
                    </a:lnTo>
                    <a:lnTo>
                      <a:pt x="364" y="1796"/>
                    </a:lnTo>
                    <a:lnTo>
                      <a:pt x="363" y="1801"/>
                    </a:lnTo>
                    <a:lnTo>
                      <a:pt x="382" y="1833"/>
                    </a:lnTo>
                    <a:lnTo>
                      <a:pt x="393" y="1844"/>
                    </a:lnTo>
                    <a:lnTo>
                      <a:pt x="404" y="1847"/>
                    </a:lnTo>
                    <a:lnTo>
                      <a:pt x="416" y="1840"/>
                    </a:lnTo>
                    <a:lnTo>
                      <a:pt x="438" y="1806"/>
                    </a:lnTo>
                    <a:lnTo>
                      <a:pt x="462" y="1798"/>
                    </a:lnTo>
                    <a:lnTo>
                      <a:pt x="472" y="1801"/>
                    </a:lnTo>
                    <a:lnTo>
                      <a:pt x="487" y="1809"/>
                    </a:lnTo>
                    <a:lnTo>
                      <a:pt x="493" y="1810"/>
                    </a:lnTo>
                    <a:lnTo>
                      <a:pt x="501" y="1810"/>
                    </a:lnTo>
                    <a:lnTo>
                      <a:pt x="522" y="1814"/>
                    </a:lnTo>
                    <a:lnTo>
                      <a:pt x="564" y="1832"/>
                    </a:lnTo>
                    <a:lnTo>
                      <a:pt x="585" y="1847"/>
                    </a:lnTo>
                    <a:lnTo>
                      <a:pt x="594" y="1863"/>
                    </a:lnTo>
                    <a:lnTo>
                      <a:pt x="591" y="1875"/>
                    </a:lnTo>
                    <a:lnTo>
                      <a:pt x="585" y="1889"/>
                    </a:lnTo>
                    <a:lnTo>
                      <a:pt x="577" y="1903"/>
                    </a:lnTo>
                    <a:lnTo>
                      <a:pt x="570" y="1911"/>
                    </a:lnTo>
                    <a:lnTo>
                      <a:pt x="570" y="1920"/>
                    </a:lnTo>
                    <a:lnTo>
                      <a:pt x="573" y="1939"/>
                    </a:lnTo>
                    <a:lnTo>
                      <a:pt x="575" y="1961"/>
                    </a:lnTo>
                    <a:lnTo>
                      <a:pt x="569" y="1979"/>
                    </a:lnTo>
                    <a:lnTo>
                      <a:pt x="552" y="2013"/>
                    </a:lnTo>
                    <a:lnTo>
                      <a:pt x="537" y="2068"/>
                    </a:lnTo>
                    <a:lnTo>
                      <a:pt x="521" y="2101"/>
                    </a:lnTo>
                    <a:lnTo>
                      <a:pt x="517" y="2115"/>
                    </a:lnTo>
                    <a:lnTo>
                      <a:pt x="517" y="2132"/>
                    </a:lnTo>
                    <a:lnTo>
                      <a:pt x="525" y="2159"/>
                    </a:lnTo>
                    <a:lnTo>
                      <a:pt x="532" y="2171"/>
                    </a:lnTo>
                    <a:lnTo>
                      <a:pt x="557" y="2189"/>
                    </a:lnTo>
                    <a:lnTo>
                      <a:pt x="559" y="2193"/>
                    </a:lnTo>
                    <a:lnTo>
                      <a:pt x="570" y="2202"/>
                    </a:lnTo>
                    <a:lnTo>
                      <a:pt x="575" y="2208"/>
                    </a:lnTo>
                    <a:lnTo>
                      <a:pt x="578" y="2214"/>
                    </a:lnTo>
                    <a:lnTo>
                      <a:pt x="583" y="2218"/>
                    </a:lnTo>
                    <a:lnTo>
                      <a:pt x="599" y="2226"/>
                    </a:lnTo>
                    <a:lnTo>
                      <a:pt x="610" y="2235"/>
                    </a:lnTo>
                    <a:lnTo>
                      <a:pt x="622" y="2247"/>
                    </a:lnTo>
                    <a:lnTo>
                      <a:pt x="631" y="2255"/>
                    </a:lnTo>
                    <a:lnTo>
                      <a:pt x="646" y="2259"/>
                    </a:lnTo>
                    <a:lnTo>
                      <a:pt x="673" y="2277"/>
                    </a:lnTo>
                    <a:lnTo>
                      <a:pt x="686" y="2275"/>
                    </a:lnTo>
                    <a:lnTo>
                      <a:pt x="708" y="2280"/>
                    </a:lnTo>
                    <a:lnTo>
                      <a:pt x="723" y="2289"/>
                    </a:lnTo>
                    <a:lnTo>
                      <a:pt x="748" y="2311"/>
                    </a:lnTo>
                    <a:lnTo>
                      <a:pt x="757" y="2315"/>
                    </a:lnTo>
                    <a:lnTo>
                      <a:pt x="781" y="2323"/>
                    </a:lnTo>
                    <a:lnTo>
                      <a:pt x="795" y="2331"/>
                    </a:lnTo>
                    <a:lnTo>
                      <a:pt x="805" y="2344"/>
                    </a:lnTo>
                    <a:lnTo>
                      <a:pt x="820" y="2370"/>
                    </a:lnTo>
                    <a:lnTo>
                      <a:pt x="827" y="2378"/>
                    </a:lnTo>
                    <a:lnTo>
                      <a:pt x="867" y="2392"/>
                    </a:lnTo>
                    <a:lnTo>
                      <a:pt x="884" y="2404"/>
                    </a:lnTo>
                    <a:lnTo>
                      <a:pt x="880" y="2414"/>
                    </a:lnTo>
                    <a:lnTo>
                      <a:pt x="881" y="2419"/>
                    </a:lnTo>
                    <a:lnTo>
                      <a:pt x="885" y="2427"/>
                    </a:lnTo>
                    <a:lnTo>
                      <a:pt x="887" y="2437"/>
                    </a:lnTo>
                    <a:lnTo>
                      <a:pt x="887" y="2447"/>
                    </a:lnTo>
                    <a:lnTo>
                      <a:pt x="886" y="2464"/>
                    </a:lnTo>
                    <a:lnTo>
                      <a:pt x="888" y="2471"/>
                    </a:lnTo>
                    <a:lnTo>
                      <a:pt x="897" y="2486"/>
                    </a:lnTo>
                    <a:lnTo>
                      <a:pt x="909" y="2500"/>
                    </a:lnTo>
                    <a:lnTo>
                      <a:pt x="921" y="2519"/>
                    </a:lnTo>
                    <a:lnTo>
                      <a:pt x="928" y="2541"/>
                    </a:lnTo>
                    <a:lnTo>
                      <a:pt x="920" y="2565"/>
                    </a:lnTo>
                    <a:lnTo>
                      <a:pt x="908" y="2580"/>
                    </a:lnTo>
                    <a:lnTo>
                      <a:pt x="899" y="2592"/>
                    </a:lnTo>
                    <a:lnTo>
                      <a:pt x="901" y="2604"/>
                    </a:lnTo>
                    <a:lnTo>
                      <a:pt x="910" y="2607"/>
                    </a:lnTo>
                    <a:lnTo>
                      <a:pt x="922" y="2615"/>
                    </a:lnTo>
                    <a:lnTo>
                      <a:pt x="922" y="2624"/>
                    </a:lnTo>
                    <a:lnTo>
                      <a:pt x="924" y="2631"/>
                    </a:lnTo>
                    <a:lnTo>
                      <a:pt x="927" y="2637"/>
                    </a:lnTo>
                    <a:lnTo>
                      <a:pt x="937" y="2652"/>
                    </a:lnTo>
                    <a:lnTo>
                      <a:pt x="954" y="2672"/>
                    </a:lnTo>
                    <a:lnTo>
                      <a:pt x="964" y="2689"/>
                    </a:lnTo>
                    <a:lnTo>
                      <a:pt x="962" y="2702"/>
                    </a:lnTo>
                    <a:lnTo>
                      <a:pt x="967" y="2706"/>
                    </a:lnTo>
                    <a:lnTo>
                      <a:pt x="986" y="2719"/>
                    </a:lnTo>
                    <a:lnTo>
                      <a:pt x="996" y="2722"/>
                    </a:lnTo>
                    <a:lnTo>
                      <a:pt x="985" y="2711"/>
                    </a:lnTo>
                    <a:lnTo>
                      <a:pt x="979" y="2698"/>
                    </a:lnTo>
                    <a:lnTo>
                      <a:pt x="983" y="2685"/>
                    </a:lnTo>
                    <a:lnTo>
                      <a:pt x="995" y="2683"/>
                    </a:lnTo>
                    <a:lnTo>
                      <a:pt x="1009" y="2681"/>
                    </a:lnTo>
                    <a:lnTo>
                      <a:pt x="1016" y="2687"/>
                    </a:lnTo>
                    <a:lnTo>
                      <a:pt x="1020" y="2703"/>
                    </a:lnTo>
                    <a:lnTo>
                      <a:pt x="1022" y="2704"/>
                    </a:lnTo>
                    <a:lnTo>
                      <a:pt x="1034" y="2711"/>
                    </a:lnTo>
                    <a:lnTo>
                      <a:pt x="1031" y="2696"/>
                    </a:lnTo>
                    <a:lnTo>
                      <a:pt x="1039" y="2678"/>
                    </a:lnTo>
                    <a:lnTo>
                      <a:pt x="1052" y="2659"/>
                    </a:lnTo>
                    <a:lnTo>
                      <a:pt x="1062" y="2635"/>
                    </a:lnTo>
                    <a:lnTo>
                      <a:pt x="1066" y="2628"/>
                    </a:lnTo>
                    <a:lnTo>
                      <a:pt x="1082" y="2613"/>
                    </a:lnTo>
                    <a:lnTo>
                      <a:pt x="1100" y="2603"/>
                    </a:lnTo>
                    <a:lnTo>
                      <a:pt x="1119" y="2599"/>
                    </a:lnTo>
                    <a:lnTo>
                      <a:pt x="1140" y="2601"/>
                    </a:lnTo>
                    <a:lnTo>
                      <a:pt x="1256" y="2641"/>
                    </a:lnTo>
                    <a:lnTo>
                      <a:pt x="1286" y="2657"/>
                    </a:lnTo>
                    <a:lnTo>
                      <a:pt x="1299" y="2660"/>
                    </a:lnTo>
                    <a:lnTo>
                      <a:pt x="1310" y="2657"/>
                    </a:lnTo>
                    <a:lnTo>
                      <a:pt x="1317" y="2647"/>
                    </a:lnTo>
                    <a:lnTo>
                      <a:pt x="1323" y="2630"/>
                    </a:lnTo>
                    <a:lnTo>
                      <a:pt x="1321" y="2617"/>
                    </a:lnTo>
                    <a:lnTo>
                      <a:pt x="1314" y="2604"/>
                    </a:lnTo>
                    <a:lnTo>
                      <a:pt x="1301" y="2590"/>
                    </a:lnTo>
                    <a:lnTo>
                      <a:pt x="1289" y="2571"/>
                    </a:lnTo>
                    <a:lnTo>
                      <a:pt x="1283" y="2552"/>
                    </a:lnTo>
                    <a:lnTo>
                      <a:pt x="1283" y="2532"/>
                    </a:lnTo>
                    <a:lnTo>
                      <a:pt x="1288" y="2509"/>
                    </a:lnTo>
                    <a:lnTo>
                      <a:pt x="1293" y="2500"/>
                    </a:lnTo>
                    <a:lnTo>
                      <a:pt x="1300" y="2491"/>
                    </a:lnTo>
                    <a:lnTo>
                      <a:pt x="1308" y="2486"/>
                    </a:lnTo>
                    <a:lnTo>
                      <a:pt x="1317" y="2484"/>
                    </a:lnTo>
                    <a:lnTo>
                      <a:pt x="1335" y="2482"/>
                    </a:lnTo>
                    <a:lnTo>
                      <a:pt x="1340" y="2480"/>
                    </a:lnTo>
                    <a:lnTo>
                      <a:pt x="1362" y="2464"/>
                    </a:lnTo>
                    <a:lnTo>
                      <a:pt x="1432" y="2444"/>
                    </a:lnTo>
                    <a:lnTo>
                      <a:pt x="1440" y="2437"/>
                    </a:lnTo>
                    <a:lnTo>
                      <a:pt x="1441" y="2429"/>
                    </a:lnTo>
                    <a:lnTo>
                      <a:pt x="1432" y="2412"/>
                    </a:lnTo>
                    <a:lnTo>
                      <a:pt x="1417" y="2399"/>
                    </a:lnTo>
                    <a:lnTo>
                      <a:pt x="1408" y="2385"/>
                    </a:lnTo>
                    <a:lnTo>
                      <a:pt x="1403" y="2373"/>
                    </a:lnTo>
                    <a:lnTo>
                      <a:pt x="1405" y="2359"/>
                    </a:lnTo>
                    <a:lnTo>
                      <a:pt x="1409" y="2346"/>
                    </a:lnTo>
                    <a:lnTo>
                      <a:pt x="1415" y="2336"/>
                    </a:lnTo>
                    <a:lnTo>
                      <a:pt x="1438" y="2309"/>
                    </a:lnTo>
                    <a:lnTo>
                      <a:pt x="1441" y="2301"/>
                    </a:lnTo>
                    <a:lnTo>
                      <a:pt x="1440" y="2292"/>
                    </a:lnTo>
                    <a:lnTo>
                      <a:pt x="1440" y="2291"/>
                    </a:lnTo>
                    <a:lnTo>
                      <a:pt x="1438" y="2290"/>
                    </a:lnTo>
                    <a:lnTo>
                      <a:pt x="1424" y="2289"/>
                    </a:lnTo>
                    <a:lnTo>
                      <a:pt x="1419" y="2282"/>
                    </a:lnTo>
                    <a:lnTo>
                      <a:pt x="1419" y="2274"/>
                    </a:lnTo>
                    <a:lnTo>
                      <a:pt x="1424" y="2269"/>
                    </a:lnTo>
                    <a:lnTo>
                      <a:pt x="1428" y="2268"/>
                    </a:lnTo>
                    <a:lnTo>
                      <a:pt x="1435" y="2268"/>
                    </a:lnTo>
                    <a:lnTo>
                      <a:pt x="1420" y="2257"/>
                    </a:lnTo>
                    <a:lnTo>
                      <a:pt x="1397" y="2234"/>
                    </a:lnTo>
                    <a:lnTo>
                      <a:pt x="1436" y="2236"/>
                    </a:lnTo>
                    <a:lnTo>
                      <a:pt x="1438" y="2235"/>
                    </a:lnTo>
                    <a:lnTo>
                      <a:pt x="1432" y="2216"/>
                    </a:lnTo>
                    <a:lnTo>
                      <a:pt x="1431" y="2206"/>
                    </a:lnTo>
                    <a:lnTo>
                      <a:pt x="1436" y="2201"/>
                    </a:lnTo>
                    <a:lnTo>
                      <a:pt x="1433" y="2190"/>
                    </a:lnTo>
                    <a:lnTo>
                      <a:pt x="1429" y="2182"/>
                    </a:lnTo>
                    <a:lnTo>
                      <a:pt x="1433" y="2176"/>
                    </a:lnTo>
                    <a:lnTo>
                      <a:pt x="1425" y="2162"/>
                    </a:lnTo>
                    <a:lnTo>
                      <a:pt x="1438" y="2154"/>
                    </a:lnTo>
                    <a:lnTo>
                      <a:pt x="1445" y="2152"/>
                    </a:lnTo>
                    <a:lnTo>
                      <a:pt x="1425" y="2144"/>
                    </a:lnTo>
                    <a:lnTo>
                      <a:pt x="1442" y="2128"/>
                    </a:lnTo>
                    <a:lnTo>
                      <a:pt x="1456" y="2114"/>
                    </a:lnTo>
                    <a:lnTo>
                      <a:pt x="1464" y="2111"/>
                    </a:lnTo>
                    <a:lnTo>
                      <a:pt x="1464" y="2109"/>
                    </a:lnTo>
                    <a:lnTo>
                      <a:pt x="1464" y="2109"/>
                    </a:lnTo>
                    <a:lnTo>
                      <a:pt x="1455" y="2104"/>
                    </a:lnTo>
                    <a:lnTo>
                      <a:pt x="1441" y="2089"/>
                    </a:lnTo>
                    <a:lnTo>
                      <a:pt x="1439" y="2081"/>
                    </a:lnTo>
                    <a:lnTo>
                      <a:pt x="1439" y="2071"/>
                    </a:lnTo>
                    <a:lnTo>
                      <a:pt x="1448" y="2060"/>
                    </a:lnTo>
                    <a:lnTo>
                      <a:pt x="1452" y="2042"/>
                    </a:lnTo>
                    <a:lnTo>
                      <a:pt x="1456" y="2033"/>
                    </a:lnTo>
                    <a:lnTo>
                      <a:pt x="1475" y="2026"/>
                    </a:lnTo>
                    <a:lnTo>
                      <a:pt x="1476" y="2030"/>
                    </a:lnTo>
                    <a:lnTo>
                      <a:pt x="1481" y="2023"/>
                    </a:lnTo>
                    <a:lnTo>
                      <a:pt x="1489" y="2017"/>
                    </a:lnTo>
                    <a:lnTo>
                      <a:pt x="1493" y="2021"/>
                    </a:lnTo>
                    <a:lnTo>
                      <a:pt x="1493" y="2020"/>
                    </a:lnTo>
                    <a:lnTo>
                      <a:pt x="1495" y="2013"/>
                    </a:lnTo>
                    <a:lnTo>
                      <a:pt x="1497" y="2003"/>
                    </a:lnTo>
                    <a:lnTo>
                      <a:pt x="1503" y="1992"/>
                    </a:lnTo>
                    <a:lnTo>
                      <a:pt x="1507" y="1989"/>
                    </a:lnTo>
                    <a:lnTo>
                      <a:pt x="1515" y="1985"/>
                    </a:lnTo>
                    <a:lnTo>
                      <a:pt x="1519" y="1978"/>
                    </a:lnTo>
                    <a:lnTo>
                      <a:pt x="1523" y="1969"/>
                    </a:lnTo>
                    <a:lnTo>
                      <a:pt x="1523" y="1965"/>
                    </a:lnTo>
                    <a:lnTo>
                      <a:pt x="1518" y="1960"/>
                    </a:lnTo>
                    <a:lnTo>
                      <a:pt x="1515" y="1947"/>
                    </a:lnTo>
                    <a:lnTo>
                      <a:pt x="1533" y="1940"/>
                    </a:lnTo>
                    <a:lnTo>
                      <a:pt x="1545" y="1931"/>
                    </a:lnTo>
                    <a:lnTo>
                      <a:pt x="1548" y="1926"/>
                    </a:lnTo>
                    <a:lnTo>
                      <a:pt x="1553" y="1921"/>
                    </a:lnTo>
                    <a:lnTo>
                      <a:pt x="1558" y="1920"/>
                    </a:lnTo>
                    <a:lnTo>
                      <a:pt x="1551" y="1911"/>
                    </a:lnTo>
                    <a:lnTo>
                      <a:pt x="1548" y="1902"/>
                    </a:lnTo>
                    <a:lnTo>
                      <a:pt x="1552" y="1888"/>
                    </a:lnTo>
                    <a:lnTo>
                      <a:pt x="1544" y="1888"/>
                    </a:lnTo>
                    <a:lnTo>
                      <a:pt x="1564" y="1872"/>
                    </a:lnTo>
                    <a:lnTo>
                      <a:pt x="1561" y="1863"/>
                    </a:lnTo>
                    <a:lnTo>
                      <a:pt x="1564" y="1849"/>
                    </a:lnTo>
                    <a:lnTo>
                      <a:pt x="1571" y="1838"/>
                    </a:lnTo>
                    <a:lnTo>
                      <a:pt x="1580" y="1830"/>
                    </a:lnTo>
                    <a:lnTo>
                      <a:pt x="1590" y="1828"/>
                    </a:lnTo>
                    <a:lnTo>
                      <a:pt x="1597" y="1794"/>
                    </a:lnTo>
                    <a:lnTo>
                      <a:pt x="1591" y="1777"/>
                    </a:lnTo>
                    <a:lnTo>
                      <a:pt x="1581" y="1761"/>
                    </a:lnTo>
                    <a:lnTo>
                      <a:pt x="1573" y="1740"/>
                    </a:lnTo>
                    <a:lnTo>
                      <a:pt x="1575" y="1729"/>
                    </a:lnTo>
                    <a:lnTo>
                      <a:pt x="1579" y="1723"/>
                    </a:lnTo>
                    <a:lnTo>
                      <a:pt x="1579" y="1718"/>
                    </a:lnTo>
                    <a:lnTo>
                      <a:pt x="1577" y="1702"/>
                    </a:lnTo>
                    <a:lnTo>
                      <a:pt x="1576" y="1699"/>
                    </a:lnTo>
                    <a:lnTo>
                      <a:pt x="1565" y="1692"/>
                    </a:lnTo>
                    <a:lnTo>
                      <a:pt x="1557" y="1683"/>
                    </a:lnTo>
                    <a:lnTo>
                      <a:pt x="1554" y="1675"/>
                    </a:lnTo>
                    <a:lnTo>
                      <a:pt x="1548" y="1656"/>
                    </a:lnTo>
                    <a:lnTo>
                      <a:pt x="1545" y="1651"/>
                    </a:lnTo>
                    <a:lnTo>
                      <a:pt x="1533" y="1642"/>
                    </a:lnTo>
                    <a:lnTo>
                      <a:pt x="1523" y="1636"/>
                    </a:lnTo>
                    <a:lnTo>
                      <a:pt x="1518" y="1629"/>
                    </a:lnTo>
                    <a:lnTo>
                      <a:pt x="1517" y="1605"/>
                    </a:lnTo>
                    <a:lnTo>
                      <a:pt x="1539" y="1578"/>
                    </a:lnTo>
                    <a:lnTo>
                      <a:pt x="1538" y="1563"/>
                    </a:lnTo>
                    <a:lnTo>
                      <a:pt x="1527" y="1547"/>
                    </a:lnTo>
                    <a:lnTo>
                      <a:pt x="1523" y="1536"/>
                    </a:lnTo>
                    <a:lnTo>
                      <a:pt x="1528" y="1521"/>
                    </a:lnTo>
                    <a:lnTo>
                      <a:pt x="1537" y="1511"/>
                    </a:lnTo>
                    <a:lnTo>
                      <a:pt x="1556" y="1499"/>
                    </a:lnTo>
                    <a:lnTo>
                      <a:pt x="1547" y="1413"/>
                    </a:lnTo>
                    <a:lnTo>
                      <a:pt x="1431" y="353"/>
                    </a:lnTo>
                    <a:lnTo>
                      <a:pt x="1408" y="328"/>
                    </a:lnTo>
                  </a:path>
                </a:pathLst>
              </a:custGeom>
              <a:solidFill>
                <a:schemeClr val="accent2"/>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58" name="Freeform 263">
                <a:extLst>
                  <a:ext uri="{FF2B5EF4-FFF2-40B4-BE49-F238E27FC236}">
                    <a16:creationId xmlns:a16="http://schemas.microsoft.com/office/drawing/2014/main" id="{513A1D27-F682-2F8D-569E-22B04B70C20C}"/>
                  </a:ext>
                </a:extLst>
              </p:cNvPr>
              <p:cNvSpPr>
                <a:spLocks noChangeArrowheads="1"/>
              </p:cNvSpPr>
              <p:nvPr/>
            </p:nvSpPr>
            <p:spPr bwMode="auto">
              <a:xfrm>
                <a:off x="7552634" y="3128473"/>
                <a:ext cx="510013" cy="516246"/>
              </a:xfrm>
              <a:custGeom>
                <a:avLst/>
                <a:gdLst>
                  <a:gd name="T0" fmla="*/ 304 w 2166"/>
                  <a:gd name="T1" fmla="*/ 1124 h 2192"/>
                  <a:gd name="T2" fmla="*/ 351 w 2166"/>
                  <a:gd name="T3" fmla="*/ 1216 h 2192"/>
                  <a:gd name="T4" fmla="*/ 405 w 2166"/>
                  <a:gd name="T5" fmla="*/ 1304 h 2192"/>
                  <a:gd name="T6" fmla="*/ 436 w 2166"/>
                  <a:gd name="T7" fmla="*/ 1373 h 2192"/>
                  <a:gd name="T8" fmla="*/ 466 w 2166"/>
                  <a:gd name="T9" fmla="*/ 1425 h 2192"/>
                  <a:gd name="T10" fmla="*/ 458 w 2166"/>
                  <a:gd name="T11" fmla="*/ 1469 h 2192"/>
                  <a:gd name="T12" fmla="*/ 423 w 2166"/>
                  <a:gd name="T13" fmla="*/ 1524 h 2192"/>
                  <a:gd name="T14" fmla="*/ 419 w 2166"/>
                  <a:gd name="T15" fmla="*/ 1592 h 2192"/>
                  <a:gd name="T16" fmla="*/ 424 w 2166"/>
                  <a:gd name="T17" fmla="*/ 1729 h 2192"/>
                  <a:gd name="T18" fmla="*/ 463 w 2166"/>
                  <a:gd name="T19" fmla="*/ 1804 h 2192"/>
                  <a:gd name="T20" fmla="*/ 459 w 2166"/>
                  <a:gd name="T21" fmla="*/ 1921 h 2192"/>
                  <a:gd name="T22" fmla="*/ 464 w 2166"/>
                  <a:gd name="T23" fmla="*/ 1981 h 2192"/>
                  <a:gd name="T24" fmla="*/ 518 w 2166"/>
                  <a:gd name="T25" fmla="*/ 2057 h 2192"/>
                  <a:gd name="T26" fmla="*/ 530 w 2166"/>
                  <a:gd name="T27" fmla="*/ 2083 h 2192"/>
                  <a:gd name="T28" fmla="*/ 582 w 2166"/>
                  <a:gd name="T29" fmla="*/ 2188 h 2192"/>
                  <a:gd name="T30" fmla="*/ 1733 w 2166"/>
                  <a:gd name="T31" fmla="*/ 2140 h 2192"/>
                  <a:gd name="T32" fmla="*/ 1775 w 2166"/>
                  <a:gd name="T33" fmla="*/ 2185 h 2192"/>
                  <a:gd name="T34" fmla="*/ 1793 w 2166"/>
                  <a:gd name="T35" fmla="*/ 2122 h 2192"/>
                  <a:gd name="T36" fmla="*/ 1771 w 2166"/>
                  <a:gd name="T37" fmla="*/ 2026 h 2192"/>
                  <a:gd name="T38" fmla="*/ 1784 w 2166"/>
                  <a:gd name="T39" fmla="*/ 1974 h 2192"/>
                  <a:gd name="T40" fmla="*/ 1844 w 2166"/>
                  <a:gd name="T41" fmla="*/ 1959 h 2192"/>
                  <a:gd name="T42" fmla="*/ 1937 w 2166"/>
                  <a:gd name="T43" fmla="*/ 1978 h 2192"/>
                  <a:gd name="T44" fmla="*/ 1997 w 2166"/>
                  <a:gd name="T45" fmla="*/ 1963 h 2192"/>
                  <a:gd name="T46" fmla="*/ 1970 w 2166"/>
                  <a:gd name="T47" fmla="*/ 1909 h 2192"/>
                  <a:gd name="T48" fmla="*/ 1968 w 2166"/>
                  <a:gd name="T49" fmla="*/ 1860 h 2192"/>
                  <a:gd name="T50" fmla="*/ 1947 w 2166"/>
                  <a:gd name="T51" fmla="*/ 1785 h 2192"/>
                  <a:gd name="T52" fmla="*/ 1975 w 2166"/>
                  <a:gd name="T53" fmla="*/ 1735 h 2192"/>
                  <a:gd name="T54" fmla="*/ 2025 w 2166"/>
                  <a:gd name="T55" fmla="*/ 1738 h 2192"/>
                  <a:gd name="T56" fmla="*/ 2025 w 2166"/>
                  <a:gd name="T57" fmla="*/ 1683 h 2192"/>
                  <a:gd name="T58" fmla="*/ 1966 w 2166"/>
                  <a:gd name="T59" fmla="*/ 1650 h 2192"/>
                  <a:gd name="T60" fmla="*/ 2015 w 2166"/>
                  <a:gd name="T61" fmla="*/ 1635 h 2192"/>
                  <a:gd name="T62" fmla="*/ 2017 w 2166"/>
                  <a:gd name="T63" fmla="*/ 1572 h 2192"/>
                  <a:gd name="T64" fmla="*/ 2039 w 2166"/>
                  <a:gd name="T65" fmla="*/ 1541 h 2192"/>
                  <a:gd name="T66" fmla="*/ 2017 w 2166"/>
                  <a:gd name="T67" fmla="*/ 1503 h 2192"/>
                  <a:gd name="T68" fmla="*/ 2004 w 2166"/>
                  <a:gd name="T69" fmla="*/ 1451 h 2192"/>
                  <a:gd name="T70" fmla="*/ 2076 w 2166"/>
                  <a:gd name="T71" fmla="*/ 1446 h 2192"/>
                  <a:gd name="T72" fmla="*/ 2058 w 2166"/>
                  <a:gd name="T73" fmla="*/ 1385 h 2192"/>
                  <a:gd name="T74" fmla="*/ 2089 w 2166"/>
                  <a:gd name="T75" fmla="*/ 1369 h 2192"/>
                  <a:gd name="T76" fmla="*/ 2117 w 2166"/>
                  <a:gd name="T77" fmla="*/ 1337 h 2192"/>
                  <a:gd name="T78" fmla="*/ 2164 w 2166"/>
                  <a:gd name="T79" fmla="*/ 1302 h 2192"/>
                  <a:gd name="T80" fmla="*/ 2114 w 2166"/>
                  <a:gd name="T81" fmla="*/ 1286 h 2192"/>
                  <a:gd name="T82" fmla="*/ 2028 w 2166"/>
                  <a:gd name="T83" fmla="*/ 1253 h 2192"/>
                  <a:gd name="T84" fmla="*/ 2018 w 2166"/>
                  <a:gd name="T85" fmla="*/ 1191 h 2192"/>
                  <a:gd name="T86" fmla="*/ 1980 w 2166"/>
                  <a:gd name="T87" fmla="*/ 1118 h 2192"/>
                  <a:gd name="T88" fmla="*/ 1950 w 2166"/>
                  <a:gd name="T89" fmla="*/ 1080 h 2192"/>
                  <a:gd name="T90" fmla="*/ 1885 w 2166"/>
                  <a:gd name="T91" fmla="*/ 1052 h 2192"/>
                  <a:gd name="T92" fmla="*/ 1867 w 2166"/>
                  <a:gd name="T93" fmla="*/ 1005 h 2192"/>
                  <a:gd name="T94" fmla="*/ 1857 w 2166"/>
                  <a:gd name="T95" fmla="*/ 962 h 2192"/>
                  <a:gd name="T96" fmla="*/ 1810 w 2166"/>
                  <a:gd name="T97" fmla="*/ 864 h 2192"/>
                  <a:gd name="T98" fmla="*/ 1749 w 2166"/>
                  <a:gd name="T99" fmla="*/ 830 h 2192"/>
                  <a:gd name="T100" fmla="*/ 1654 w 2166"/>
                  <a:gd name="T101" fmla="*/ 775 h 2192"/>
                  <a:gd name="T102" fmla="*/ 1603 w 2166"/>
                  <a:gd name="T103" fmla="*/ 719 h 2192"/>
                  <a:gd name="T104" fmla="*/ 1593 w 2166"/>
                  <a:gd name="T105" fmla="*/ 666 h 2192"/>
                  <a:gd name="T106" fmla="*/ 1499 w 2166"/>
                  <a:gd name="T107" fmla="*/ 620 h 2192"/>
                  <a:gd name="T108" fmla="*/ 1432 w 2166"/>
                  <a:gd name="T109" fmla="*/ 540 h 2192"/>
                  <a:gd name="T110" fmla="*/ 1324 w 2166"/>
                  <a:gd name="T111" fmla="*/ 476 h 2192"/>
                  <a:gd name="T112" fmla="*/ 1264 w 2166"/>
                  <a:gd name="T113" fmla="*/ 424 h 2192"/>
                  <a:gd name="T114" fmla="*/ 1210 w 2166"/>
                  <a:gd name="T115" fmla="*/ 370 h 2192"/>
                  <a:gd name="T116" fmla="*/ 1127 w 2166"/>
                  <a:gd name="T117" fmla="*/ 239 h 2192"/>
                  <a:gd name="T118" fmla="*/ 1010 w 2166"/>
                  <a:gd name="T119" fmla="*/ 202 h 2192"/>
                  <a:gd name="T120" fmla="*/ 926 w 2166"/>
                  <a:gd name="T121" fmla="*/ 111 h 2192"/>
                  <a:gd name="T122" fmla="*/ 953 w 2166"/>
                  <a:gd name="T123" fmla="*/ 41 h 2192"/>
                  <a:gd name="T124" fmla="*/ 411 w 2166"/>
                  <a:gd name="T125" fmla="*/ 87 h 2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66" h="2192">
                    <a:moveTo>
                      <a:pt x="411" y="87"/>
                    </a:moveTo>
                    <a:lnTo>
                      <a:pt x="408" y="86"/>
                    </a:lnTo>
                    <a:lnTo>
                      <a:pt x="0" y="141"/>
                    </a:lnTo>
                    <a:lnTo>
                      <a:pt x="39" y="271"/>
                    </a:lnTo>
                    <a:lnTo>
                      <a:pt x="54" y="319"/>
                    </a:lnTo>
                    <a:lnTo>
                      <a:pt x="304" y="1120"/>
                    </a:lnTo>
                    <a:lnTo>
                      <a:pt x="304" y="1124"/>
                    </a:lnTo>
                    <a:lnTo>
                      <a:pt x="322" y="1159"/>
                    </a:lnTo>
                    <a:lnTo>
                      <a:pt x="324" y="1176"/>
                    </a:lnTo>
                    <a:lnTo>
                      <a:pt x="329" y="1181"/>
                    </a:lnTo>
                    <a:lnTo>
                      <a:pt x="345" y="1197"/>
                    </a:lnTo>
                    <a:lnTo>
                      <a:pt x="342" y="1204"/>
                    </a:lnTo>
                    <a:lnTo>
                      <a:pt x="345" y="1207"/>
                    </a:lnTo>
                    <a:lnTo>
                      <a:pt x="351" y="1216"/>
                    </a:lnTo>
                    <a:lnTo>
                      <a:pt x="356" y="1232"/>
                    </a:lnTo>
                    <a:lnTo>
                      <a:pt x="362" y="1243"/>
                    </a:lnTo>
                    <a:lnTo>
                      <a:pt x="364" y="1257"/>
                    </a:lnTo>
                    <a:lnTo>
                      <a:pt x="369" y="1260"/>
                    </a:lnTo>
                    <a:lnTo>
                      <a:pt x="376" y="1267"/>
                    </a:lnTo>
                    <a:lnTo>
                      <a:pt x="375" y="1274"/>
                    </a:lnTo>
                    <a:lnTo>
                      <a:pt x="405" y="1304"/>
                    </a:lnTo>
                    <a:lnTo>
                      <a:pt x="413" y="1314"/>
                    </a:lnTo>
                    <a:lnTo>
                      <a:pt x="415" y="1320"/>
                    </a:lnTo>
                    <a:lnTo>
                      <a:pt x="420" y="1336"/>
                    </a:lnTo>
                    <a:lnTo>
                      <a:pt x="434" y="1357"/>
                    </a:lnTo>
                    <a:lnTo>
                      <a:pt x="435" y="1363"/>
                    </a:lnTo>
                    <a:lnTo>
                      <a:pt x="435" y="1364"/>
                    </a:lnTo>
                    <a:lnTo>
                      <a:pt x="436" y="1373"/>
                    </a:lnTo>
                    <a:lnTo>
                      <a:pt x="433" y="1382"/>
                    </a:lnTo>
                    <a:lnTo>
                      <a:pt x="437" y="1389"/>
                    </a:lnTo>
                    <a:lnTo>
                      <a:pt x="429" y="1401"/>
                    </a:lnTo>
                    <a:lnTo>
                      <a:pt x="430" y="1403"/>
                    </a:lnTo>
                    <a:lnTo>
                      <a:pt x="436" y="1408"/>
                    </a:lnTo>
                    <a:lnTo>
                      <a:pt x="464" y="1421"/>
                    </a:lnTo>
                    <a:lnTo>
                      <a:pt x="466" y="1425"/>
                    </a:lnTo>
                    <a:lnTo>
                      <a:pt x="469" y="1426"/>
                    </a:lnTo>
                    <a:lnTo>
                      <a:pt x="472" y="1430"/>
                    </a:lnTo>
                    <a:lnTo>
                      <a:pt x="475" y="1435"/>
                    </a:lnTo>
                    <a:lnTo>
                      <a:pt x="472" y="1445"/>
                    </a:lnTo>
                    <a:lnTo>
                      <a:pt x="467" y="1450"/>
                    </a:lnTo>
                    <a:lnTo>
                      <a:pt x="467" y="1460"/>
                    </a:lnTo>
                    <a:lnTo>
                      <a:pt x="458" y="1469"/>
                    </a:lnTo>
                    <a:lnTo>
                      <a:pt x="459" y="1470"/>
                    </a:lnTo>
                    <a:lnTo>
                      <a:pt x="447" y="1482"/>
                    </a:lnTo>
                    <a:lnTo>
                      <a:pt x="438" y="1487"/>
                    </a:lnTo>
                    <a:lnTo>
                      <a:pt x="426" y="1492"/>
                    </a:lnTo>
                    <a:lnTo>
                      <a:pt x="425" y="1495"/>
                    </a:lnTo>
                    <a:lnTo>
                      <a:pt x="421" y="1514"/>
                    </a:lnTo>
                    <a:lnTo>
                      <a:pt x="423" y="1524"/>
                    </a:lnTo>
                    <a:lnTo>
                      <a:pt x="422" y="1535"/>
                    </a:lnTo>
                    <a:lnTo>
                      <a:pt x="419" y="1542"/>
                    </a:lnTo>
                    <a:lnTo>
                      <a:pt x="419" y="1551"/>
                    </a:lnTo>
                    <a:lnTo>
                      <a:pt x="424" y="1563"/>
                    </a:lnTo>
                    <a:lnTo>
                      <a:pt x="425" y="1576"/>
                    </a:lnTo>
                    <a:lnTo>
                      <a:pt x="424" y="1579"/>
                    </a:lnTo>
                    <a:lnTo>
                      <a:pt x="419" y="1592"/>
                    </a:lnTo>
                    <a:lnTo>
                      <a:pt x="410" y="1612"/>
                    </a:lnTo>
                    <a:lnTo>
                      <a:pt x="405" y="1631"/>
                    </a:lnTo>
                    <a:lnTo>
                      <a:pt x="403" y="1656"/>
                    </a:lnTo>
                    <a:lnTo>
                      <a:pt x="403" y="1658"/>
                    </a:lnTo>
                    <a:lnTo>
                      <a:pt x="402" y="1668"/>
                    </a:lnTo>
                    <a:lnTo>
                      <a:pt x="405" y="1676"/>
                    </a:lnTo>
                    <a:lnTo>
                      <a:pt x="424" y="1729"/>
                    </a:lnTo>
                    <a:lnTo>
                      <a:pt x="428" y="1735"/>
                    </a:lnTo>
                    <a:lnTo>
                      <a:pt x="444" y="1752"/>
                    </a:lnTo>
                    <a:lnTo>
                      <a:pt x="450" y="1762"/>
                    </a:lnTo>
                    <a:lnTo>
                      <a:pt x="453" y="1770"/>
                    </a:lnTo>
                    <a:lnTo>
                      <a:pt x="456" y="1787"/>
                    </a:lnTo>
                    <a:lnTo>
                      <a:pt x="460" y="1794"/>
                    </a:lnTo>
                    <a:lnTo>
                      <a:pt x="463" y="1804"/>
                    </a:lnTo>
                    <a:lnTo>
                      <a:pt x="462" y="1818"/>
                    </a:lnTo>
                    <a:lnTo>
                      <a:pt x="458" y="1830"/>
                    </a:lnTo>
                    <a:lnTo>
                      <a:pt x="458" y="1836"/>
                    </a:lnTo>
                    <a:lnTo>
                      <a:pt x="465" y="1851"/>
                    </a:lnTo>
                    <a:lnTo>
                      <a:pt x="457" y="1866"/>
                    </a:lnTo>
                    <a:lnTo>
                      <a:pt x="456" y="1883"/>
                    </a:lnTo>
                    <a:lnTo>
                      <a:pt x="459" y="1921"/>
                    </a:lnTo>
                    <a:lnTo>
                      <a:pt x="457" y="1927"/>
                    </a:lnTo>
                    <a:lnTo>
                      <a:pt x="453" y="1938"/>
                    </a:lnTo>
                    <a:lnTo>
                      <a:pt x="453" y="1940"/>
                    </a:lnTo>
                    <a:lnTo>
                      <a:pt x="458" y="1948"/>
                    </a:lnTo>
                    <a:lnTo>
                      <a:pt x="460" y="1956"/>
                    </a:lnTo>
                    <a:lnTo>
                      <a:pt x="461" y="1978"/>
                    </a:lnTo>
                    <a:lnTo>
                      <a:pt x="464" y="1981"/>
                    </a:lnTo>
                    <a:lnTo>
                      <a:pt x="475" y="1985"/>
                    </a:lnTo>
                    <a:lnTo>
                      <a:pt x="488" y="1999"/>
                    </a:lnTo>
                    <a:lnTo>
                      <a:pt x="502" y="2020"/>
                    </a:lnTo>
                    <a:lnTo>
                      <a:pt x="511" y="2042"/>
                    </a:lnTo>
                    <a:lnTo>
                      <a:pt x="516" y="2047"/>
                    </a:lnTo>
                    <a:lnTo>
                      <a:pt x="518" y="2056"/>
                    </a:lnTo>
                    <a:lnTo>
                      <a:pt x="518" y="2057"/>
                    </a:lnTo>
                    <a:lnTo>
                      <a:pt x="517" y="2063"/>
                    </a:lnTo>
                    <a:lnTo>
                      <a:pt x="516" y="2064"/>
                    </a:lnTo>
                    <a:lnTo>
                      <a:pt x="514" y="2069"/>
                    </a:lnTo>
                    <a:lnTo>
                      <a:pt x="514" y="2069"/>
                    </a:lnTo>
                    <a:lnTo>
                      <a:pt x="514" y="2070"/>
                    </a:lnTo>
                    <a:lnTo>
                      <a:pt x="526" y="2078"/>
                    </a:lnTo>
                    <a:lnTo>
                      <a:pt x="530" y="2083"/>
                    </a:lnTo>
                    <a:lnTo>
                      <a:pt x="535" y="2097"/>
                    </a:lnTo>
                    <a:lnTo>
                      <a:pt x="539" y="2101"/>
                    </a:lnTo>
                    <a:lnTo>
                      <a:pt x="546" y="2112"/>
                    </a:lnTo>
                    <a:lnTo>
                      <a:pt x="552" y="2124"/>
                    </a:lnTo>
                    <a:lnTo>
                      <a:pt x="556" y="2146"/>
                    </a:lnTo>
                    <a:lnTo>
                      <a:pt x="566" y="2174"/>
                    </a:lnTo>
                    <a:lnTo>
                      <a:pt x="582" y="2188"/>
                    </a:lnTo>
                    <a:lnTo>
                      <a:pt x="1707" y="2097"/>
                    </a:lnTo>
                    <a:lnTo>
                      <a:pt x="1707" y="2097"/>
                    </a:lnTo>
                    <a:lnTo>
                      <a:pt x="1713" y="2101"/>
                    </a:lnTo>
                    <a:lnTo>
                      <a:pt x="1714" y="2107"/>
                    </a:lnTo>
                    <a:lnTo>
                      <a:pt x="1712" y="2117"/>
                    </a:lnTo>
                    <a:lnTo>
                      <a:pt x="1714" y="2119"/>
                    </a:lnTo>
                    <a:lnTo>
                      <a:pt x="1733" y="2140"/>
                    </a:lnTo>
                    <a:lnTo>
                      <a:pt x="1735" y="2152"/>
                    </a:lnTo>
                    <a:lnTo>
                      <a:pt x="1734" y="2166"/>
                    </a:lnTo>
                    <a:lnTo>
                      <a:pt x="1736" y="2172"/>
                    </a:lnTo>
                    <a:lnTo>
                      <a:pt x="1746" y="2190"/>
                    </a:lnTo>
                    <a:lnTo>
                      <a:pt x="1748" y="2191"/>
                    </a:lnTo>
                    <a:lnTo>
                      <a:pt x="1752" y="2191"/>
                    </a:lnTo>
                    <a:lnTo>
                      <a:pt x="1775" y="2185"/>
                    </a:lnTo>
                    <a:lnTo>
                      <a:pt x="1784" y="2187"/>
                    </a:lnTo>
                    <a:lnTo>
                      <a:pt x="1785" y="2186"/>
                    </a:lnTo>
                    <a:lnTo>
                      <a:pt x="1793" y="2182"/>
                    </a:lnTo>
                    <a:lnTo>
                      <a:pt x="1793" y="2180"/>
                    </a:lnTo>
                    <a:lnTo>
                      <a:pt x="1790" y="2166"/>
                    </a:lnTo>
                    <a:lnTo>
                      <a:pt x="1790" y="2155"/>
                    </a:lnTo>
                    <a:lnTo>
                      <a:pt x="1793" y="2122"/>
                    </a:lnTo>
                    <a:lnTo>
                      <a:pt x="1793" y="2089"/>
                    </a:lnTo>
                    <a:lnTo>
                      <a:pt x="1791" y="2080"/>
                    </a:lnTo>
                    <a:lnTo>
                      <a:pt x="1777" y="2063"/>
                    </a:lnTo>
                    <a:lnTo>
                      <a:pt x="1772" y="2054"/>
                    </a:lnTo>
                    <a:lnTo>
                      <a:pt x="1770" y="2043"/>
                    </a:lnTo>
                    <a:lnTo>
                      <a:pt x="1771" y="2030"/>
                    </a:lnTo>
                    <a:lnTo>
                      <a:pt x="1771" y="2026"/>
                    </a:lnTo>
                    <a:lnTo>
                      <a:pt x="1768" y="2015"/>
                    </a:lnTo>
                    <a:lnTo>
                      <a:pt x="1767" y="2009"/>
                    </a:lnTo>
                    <a:lnTo>
                      <a:pt x="1770" y="1997"/>
                    </a:lnTo>
                    <a:lnTo>
                      <a:pt x="1774" y="1989"/>
                    </a:lnTo>
                    <a:lnTo>
                      <a:pt x="1774" y="1983"/>
                    </a:lnTo>
                    <a:lnTo>
                      <a:pt x="1776" y="1979"/>
                    </a:lnTo>
                    <a:lnTo>
                      <a:pt x="1784" y="1974"/>
                    </a:lnTo>
                    <a:lnTo>
                      <a:pt x="1791" y="1975"/>
                    </a:lnTo>
                    <a:lnTo>
                      <a:pt x="1792" y="1975"/>
                    </a:lnTo>
                    <a:lnTo>
                      <a:pt x="1793" y="1960"/>
                    </a:lnTo>
                    <a:lnTo>
                      <a:pt x="1798" y="1956"/>
                    </a:lnTo>
                    <a:lnTo>
                      <a:pt x="1807" y="1952"/>
                    </a:lnTo>
                    <a:lnTo>
                      <a:pt x="1826" y="1951"/>
                    </a:lnTo>
                    <a:lnTo>
                      <a:pt x="1844" y="1959"/>
                    </a:lnTo>
                    <a:lnTo>
                      <a:pt x="1882" y="1967"/>
                    </a:lnTo>
                    <a:lnTo>
                      <a:pt x="1884" y="1967"/>
                    </a:lnTo>
                    <a:lnTo>
                      <a:pt x="1889" y="1966"/>
                    </a:lnTo>
                    <a:lnTo>
                      <a:pt x="1900" y="1967"/>
                    </a:lnTo>
                    <a:lnTo>
                      <a:pt x="1912" y="1974"/>
                    </a:lnTo>
                    <a:lnTo>
                      <a:pt x="1917" y="1975"/>
                    </a:lnTo>
                    <a:lnTo>
                      <a:pt x="1937" y="1978"/>
                    </a:lnTo>
                    <a:lnTo>
                      <a:pt x="1949" y="1975"/>
                    </a:lnTo>
                    <a:lnTo>
                      <a:pt x="1961" y="1979"/>
                    </a:lnTo>
                    <a:lnTo>
                      <a:pt x="1978" y="1980"/>
                    </a:lnTo>
                    <a:lnTo>
                      <a:pt x="1978" y="1980"/>
                    </a:lnTo>
                    <a:lnTo>
                      <a:pt x="1993" y="1973"/>
                    </a:lnTo>
                    <a:lnTo>
                      <a:pt x="1996" y="1973"/>
                    </a:lnTo>
                    <a:lnTo>
                      <a:pt x="1997" y="1963"/>
                    </a:lnTo>
                    <a:lnTo>
                      <a:pt x="1996" y="1955"/>
                    </a:lnTo>
                    <a:lnTo>
                      <a:pt x="1994" y="1952"/>
                    </a:lnTo>
                    <a:lnTo>
                      <a:pt x="1988" y="1946"/>
                    </a:lnTo>
                    <a:lnTo>
                      <a:pt x="1984" y="1939"/>
                    </a:lnTo>
                    <a:lnTo>
                      <a:pt x="1981" y="1927"/>
                    </a:lnTo>
                    <a:lnTo>
                      <a:pt x="1973" y="1925"/>
                    </a:lnTo>
                    <a:lnTo>
                      <a:pt x="1970" y="1909"/>
                    </a:lnTo>
                    <a:lnTo>
                      <a:pt x="1983" y="1906"/>
                    </a:lnTo>
                    <a:lnTo>
                      <a:pt x="1981" y="1900"/>
                    </a:lnTo>
                    <a:lnTo>
                      <a:pt x="1982" y="1886"/>
                    </a:lnTo>
                    <a:lnTo>
                      <a:pt x="1984" y="1876"/>
                    </a:lnTo>
                    <a:lnTo>
                      <a:pt x="1992" y="1863"/>
                    </a:lnTo>
                    <a:lnTo>
                      <a:pt x="1984" y="1865"/>
                    </a:lnTo>
                    <a:lnTo>
                      <a:pt x="1968" y="1860"/>
                    </a:lnTo>
                    <a:lnTo>
                      <a:pt x="1966" y="1845"/>
                    </a:lnTo>
                    <a:lnTo>
                      <a:pt x="1989" y="1836"/>
                    </a:lnTo>
                    <a:lnTo>
                      <a:pt x="1992" y="1834"/>
                    </a:lnTo>
                    <a:lnTo>
                      <a:pt x="1992" y="1829"/>
                    </a:lnTo>
                    <a:lnTo>
                      <a:pt x="1989" y="1825"/>
                    </a:lnTo>
                    <a:lnTo>
                      <a:pt x="1971" y="1811"/>
                    </a:lnTo>
                    <a:lnTo>
                      <a:pt x="1947" y="1785"/>
                    </a:lnTo>
                    <a:lnTo>
                      <a:pt x="1968" y="1788"/>
                    </a:lnTo>
                    <a:lnTo>
                      <a:pt x="1964" y="1778"/>
                    </a:lnTo>
                    <a:lnTo>
                      <a:pt x="1973" y="1765"/>
                    </a:lnTo>
                    <a:lnTo>
                      <a:pt x="1984" y="1769"/>
                    </a:lnTo>
                    <a:lnTo>
                      <a:pt x="1983" y="1766"/>
                    </a:lnTo>
                    <a:lnTo>
                      <a:pt x="1976" y="1745"/>
                    </a:lnTo>
                    <a:lnTo>
                      <a:pt x="1975" y="1735"/>
                    </a:lnTo>
                    <a:lnTo>
                      <a:pt x="1981" y="1725"/>
                    </a:lnTo>
                    <a:lnTo>
                      <a:pt x="1999" y="1719"/>
                    </a:lnTo>
                    <a:lnTo>
                      <a:pt x="2007" y="1731"/>
                    </a:lnTo>
                    <a:lnTo>
                      <a:pt x="2010" y="1756"/>
                    </a:lnTo>
                    <a:lnTo>
                      <a:pt x="2014" y="1756"/>
                    </a:lnTo>
                    <a:lnTo>
                      <a:pt x="2018" y="1752"/>
                    </a:lnTo>
                    <a:lnTo>
                      <a:pt x="2025" y="1738"/>
                    </a:lnTo>
                    <a:lnTo>
                      <a:pt x="2039" y="1704"/>
                    </a:lnTo>
                    <a:lnTo>
                      <a:pt x="2048" y="1708"/>
                    </a:lnTo>
                    <a:lnTo>
                      <a:pt x="2049" y="1708"/>
                    </a:lnTo>
                    <a:lnTo>
                      <a:pt x="2049" y="1699"/>
                    </a:lnTo>
                    <a:lnTo>
                      <a:pt x="2048" y="1695"/>
                    </a:lnTo>
                    <a:lnTo>
                      <a:pt x="2043" y="1692"/>
                    </a:lnTo>
                    <a:lnTo>
                      <a:pt x="2025" y="1683"/>
                    </a:lnTo>
                    <a:lnTo>
                      <a:pt x="2019" y="1681"/>
                    </a:lnTo>
                    <a:lnTo>
                      <a:pt x="2005" y="1683"/>
                    </a:lnTo>
                    <a:lnTo>
                      <a:pt x="1984" y="1681"/>
                    </a:lnTo>
                    <a:lnTo>
                      <a:pt x="1962" y="1675"/>
                    </a:lnTo>
                    <a:lnTo>
                      <a:pt x="1941" y="1662"/>
                    </a:lnTo>
                    <a:lnTo>
                      <a:pt x="1956" y="1649"/>
                    </a:lnTo>
                    <a:lnTo>
                      <a:pt x="1966" y="1650"/>
                    </a:lnTo>
                    <a:lnTo>
                      <a:pt x="1975" y="1654"/>
                    </a:lnTo>
                    <a:lnTo>
                      <a:pt x="1984" y="1656"/>
                    </a:lnTo>
                    <a:lnTo>
                      <a:pt x="2028" y="1658"/>
                    </a:lnTo>
                    <a:lnTo>
                      <a:pt x="2038" y="1656"/>
                    </a:lnTo>
                    <a:lnTo>
                      <a:pt x="2037" y="1653"/>
                    </a:lnTo>
                    <a:lnTo>
                      <a:pt x="2032" y="1648"/>
                    </a:lnTo>
                    <a:lnTo>
                      <a:pt x="2015" y="1635"/>
                    </a:lnTo>
                    <a:lnTo>
                      <a:pt x="2012" y="1628"/>
                    </a:lnTo>
                    <a:lnTo>
                      <a:pt x="2009" y="1616"/>
                    </a:lnTo>
                    <a:lnTo>
                      <a:pt x="2012" y="1612"/>
                    </a:lnTo>
                    <a:lnTo>
                      <a:pt x="2012" y="1612"/>
                    </a:lnTo>
                    <a:lnTo>
                      <a:pt x="2021" y="1576"/>
                    </a:lnTo>
                    <a:lnTo>
                      <a:pt x="2024" y="1571"/>
                    </a:lnTo>
                    <a:lnTo>
                      <a:pt x="2017" y="1572"/>
                    </a:lnTo>
                    <a:lnTo>
                      <a:pt x="2009" y="1570"/>
                    </a:lnTo>
                    <a:lnTo>
                      <a:pt x="1998" y="1562"/>
                    </a:lnTo>
                    <a:lnTo>
                      <a:pt x="1991" y="1554"/>
                    </a:lnTo>
                    <a:lnTo>
                      <a:pt x="2007" y="1545"/>
                    </a:lnTo>
                    <a:lnTo>
                      <a:pt x="2015" y="1540"/>
                    </a:lnTo>
                    <a:lnTo>
                      <a:pt x="2025" y="1537"/>
                    </a:lnTo>
                    <a:lnTo>
                      <a:pt x="2039" y="1541"/>
                    </a:lnTo>
                    <a:lnTo>
                      <a:pt x="2043" y="1537"/>
                    </a:lnTo>
                    <a:lnTo>
                      <a:pt x="2048" y="1531"/>
                    </a:lnTo>
                    <a:lnTo>
                      <a:pt x="2036" y="1522"/>
                    </a:lnTo>
                    <a:lnTo>
                      <a:pt x="2022" y="1508"/>
                    </a:lnTo>
                    <a:lnTo>
                      <a:pt x="2019" y="1509"/>
                    </a:lnTo>
                    <a:lnTo>
                      <a:pt x="2020" y="1507"/>
                    </a:lnTo>
                    <a:lnTo>
                      <a:pt x="2017" y="1503"/>
                    </a:lnTo>
                    <a:lnTo>
                      <a:pt x="2023" y="1503"/>
                    </a:lnTo>
                    <a:lnTo>
                      <a:pt x="2041" y="1475"/>
                    </a:lnTo>
                    <a:lnTo>
                      <a:pt x="2041" y="1473"/>
                    </a:lnTo>
                    <a:lnTo>
                      <a:pt x="2032" y="1469"/>
                    </a:lnTo>
                    <a:lnTo>
                      <a:pt x="2018" y="1467"/>
                    </a:lnTo>
                    <a:lnTo>
                      <a:pt x="2010" y="1463"/>
                    </a:lnTo>
                    <a:lnTo>
                      <a:pt x="2004" y="1451"/>
                    </a:lnTo>
                    <a:lnTo>
                      <a:pt x="2010" y="1439"/>
                    </a:lnTo>
                    <a:lnTo>
                      <a:pt x="2024" y="1439"/>
                    </a:lnTo>
                    <a:lnTo>
                      <a:pt x="2030" y="1442"/>
                    </a:lnTo>
                    <a:lnTo>
                      <a:pt x="2037" y="1446"/>
                    </a:lnTo>
                    <a:lnTo>
                      <a:pt x="2045" y="1449"/>
                    </a:lnTo>
                    <a:lnTo>
                      <a:pt x="2058" y="1449"/>
                    </a:lnTo>
                    <a:lnTo>
                      <a:pt x="2076" y="1446"/>
                    </a:lnTo>
                    <a:lnTo>
                      <a:pt x="2079" y="1444"/>
                    </a:lnTo>
                    <a:lnTo>
                      <a:pt x="2083" y="1438"/>
                    </a:lnTo>
                    <a:lnTo>
                      <a:pt x="2092" y="1422"/>
                    </a:lnTo>
                    <a:lnTo>
                      <a:pt x="2093" y="1413"/>
                    </a:lnTo>
                    <a:lnTo>
                      <a:pt x="2082" y="1405"/>
                    </a:lnTo>
                    <a:lnTo>
                      <a:pt x="2045" y="1406"/>
                    </a:lnTo>
                    <a:lnTo>
                      <a:pt x="2058" y="1385"/>
                    </a:lnTo>
                    <a:lnTo>
                      <a:pt x="2065" y="1381"/>
                    </a:lnTo>
                    <a:lnTo>
                      <a:pt x="2062" y="1379"/>
                    </a:lnTo>
                    <a:lnTo>
                      <a:pt x="2055" y="1371"/>
                    </a:lnTo>
                    <a:lnTo>
                      <a:pt x="2064" y="1358"/>
                    </a:lnTo>
                    <a:lnTo>
                      <a:pt x="2077" y="1356"/>
                    </a:lnTo>
                    <a:lnTo>
                      <a:pt x="2084" y="1362"/>
                    </a:lnTo>
                    <a:lnTo>
                      <a:pt x="2089" y="1369"/>
                    </a:lnTo>
                    <a:lnTo>
                      <a:pt x="2094" y="1370"/>
                    </a:lnTo>
                    <a:lnTo>
                      <a:pt x="2115" y="1371"/>
                    </a:lnTo>
                    <a:lnTo>
                      <a:pt x="2121" y="1374"/>
                    </a:lnTo>
                    <a:lnTo>
                      <a:pt x="2122" y="1374"/>
                    </a:lnTo>
                    <a:lnTo>
                      <a:pt x="2131" y="1363"/>
                    </a:lnTo>
                    <a:lnTo>
                      <a:pt x="2120" y="1352"/>
                    </a:lnTo>
                    <a:lnTo>
                      <a:pt x="2117" y="1337"/>
                    </a:lnTo>
                    <a:lnTo>
                      <a:pt x="2125" y="1325"/>
                    </a:lnTo>
                    <a:lnTo>
                      <a:pt x="2129" y="1316"/>
                    </a:lnTo>
                    <a:lnTo>
                      <a:pt x="2146" y="1312"/>
                    </a:lnTo>
                    <a:lnTo>
                      <a:pt x="2149" y="1323"/>
                    </a:lnTo>
                    <a:lnTo>
                      <a:pt x="2162" y="1310"/>
                    </a:lnTo>
                    <a:lnTo>
                      <a:pt x="2165" y="1304"/>
                    </a:lnTo>
                    <a:lnTo>
                      <a:pt x="2164" y="1302"/>
                    </a:lnTo>
                    <a:lnTo>
                      <a:pt x="2160" y="1302"/>
                    </a:lnTo>
                    <a:lnTo>
                      <a:pt x="2154" y="1303"/>
                    </a:lnTo>
                    <a:lnTo>
                      <a:pt x="2147" y="1301"/>
                    </a:lnTo>
                    <a:lnTo>
                      <a:pt x="2140" y="1302"/>
                    </a:lnTo>
                    <a:lnTo>
                      <a:pt x="2128" y="1299"/>
                    </a:lnTo>
                    <a:lnTo>
                      <a:pt x="2119" y="1293"/>
                    </a:lnTo>
                    <a:lnTo>
                      <a:pt x="2114" y="1286"/>
                    </a:lnTo>
                    <a:lnTo>
                      <a:pt x="2098" y="1282"/>
                    </a:lnTo>
                    <a:lnTo>
                      <a:pt x="2091" y="1281"/>
                    </a:lnTo>
                    <a:lnTo>
                      <a:pt x="2066" y="1288"/>
                    </a:lnTo>
                    <a:lnTo>
                      <a:pt x="2057" y="1284"/>
                    </a:lnTo>
                    <a:lnTo>
                      <a:pt x="2042" y="1271"/>
                    </a:lnTo>
                    <a:lnTo>
                      <a:pt x="2032" y="1265"/>
                    </a:lnTo>
                    <a:lnTo>
                      <a:pt x="2028" y="1253"/>
                    </a:lnTo>
                    <a:lnTo>
                      <a:pt x="2029" y="1253"/>
                    </a:lnTo>
                    <a:lnTo>
                      <a:pt x="2017" y="1235"/>
                    </a:lnTo>
                    <a:lnTo>
                      <a:pt x="2017" y="1225"/>
                    </a:lnTo>
                    <a:lnTo>
                      <a:pt x="2020" y="1216"/>
                    </a:lnTo>
                    <a:lnTo>
                      <a:pt x="2017" y="1204"/>
                    </a:lnTo>
                    <a:lnTo>
                      <a:pt x="2017" y="1197"/>
                    </a:lnTo>
                    <a:lnTo>
                      <a:pt x="2018" y="1191"/>
                    </a:lnTo>
                    <a:lnTo>
                      <a:pt x="2020" y="1184"/>
                    </a:lnTo>
                    <a:lnTo>
                      <a:pt x="2019" y="1179"/>
                    </a:lnTo>
                    <a:lnTo>
                      <a:pt x="2017" y="1172"/>
                    </a:lnTo>
                    <a:lnTo>
                      <a:pt x="2014" y="1166"/>
                    </a:lnTo>
                    <a:lnTo>
                      <a:pt x="2011" y="1164"/>
                    </a:lnTo>
                    <a:lnTo>
                      <a:pt x="2002" y="1162"/>
                    </a:lnTo>
                    <a:lnTo>
                      <a:pt x="1980" y="1118"/>
                    </a:lnTo>
                    <a:lnTo>
                      <a:pt x="1976" y="1100"/>
                    </a:lnTo>
                    <a:lnTo>
                      <a:pt x="1973" y="1099"/>
                    </a:lnTo>
                    <a:lnTo>
                      <a:pt x="1965" y="1097"/>
                    </a:lnTo>
                    <a:lnTo>
                      <a:pt x="1961" y="1090"/>
                    </a:lnTo>
                    <a:lnTo>
                      <a:pt x="1957" y="1082"/>
                    </a:lnTo>
                    <a:lnTo>
                      <a:pt x="1951" y="1080"/>
                    </a:lnTo>
                    <a:lnTo>
                      <a:pt x="1950" y="1080"/>
                    </a:lnTo>
                    <a:lnTo>
                      <a:pt x="1942" y="1077"/>
                    </a:lnTo>
                    <a:lnTo>
                      <a:pt x="1928" y="1067"/>
                    </a:lnTo>
                    <a:lnTo>
                      <a:pt x="1926" y="1066"/>
                    </a:lnTo>
                    <a:lnTo>
                      <a:pt x="1915" y="1066"/>
                    </a:lnTo>
                    <a:lnTo>
                      <a:pt x="1904" y="1064"/>
                    </a:lnTo>
                    <a:lnTo>
                      <a:pt x="1894" y="1059"/>
                    </a:lnTo>
                    <a:lnTo>
                      <a:pt x="1885" y="1052"/>
                    </a:lnTo>
                    <a:lnTo>
                      <a:pt x="1878" y="1043"/>
                    </a:lnTo>
                    <a:lnTo>
                      <a:pt x="1878" y="1033"/>
                    </a:lnTo>
                    <a:lnTo>
                      <a:pt x="1879" y="1024"/>
                    </a:lnTo>
                    <a:lnTo>
                      <a:pt x="1877" y="1015"/>
                    </a:lnTo>
                    <a:lnTo>
                      <a:pt x="1874" y="1013"/>
                    </a:lnTo>
                    <a:lnTo>
                      <a:pt x="1872" y="1012"/>
                    </a:lnTo>
                    <a:lnTo>
                      <a:pt x="1867" y="1005"/>
                    </a:lnTo>
                    <a:lnTo>
                      <a:pt x="1868" y="996"/>
                    </a:lnTo>
                    <a:lnTo>
                      <a:pt x="1868" y="990"/>
                    </a:lnTo>
                    <a:lnTo>
                      <a:pt x="1870" y="986"/>
                    </a:lnTo>
                    <a:lnTo>
                      <a:pt x="1870" y="983"/>
                    </a:lnTo>
                    <a:lnTo>
                      <a:pt x="1867" y="977"/>
                    </a:lnTo>
                    <a:lnTo>
                      <a:pt x="1861" y="971"/>
                    </a:lnTo>
                    <a:lnTo>
                      <a:pt x="1857" y="962"/>
                    </a:lnTo>
                    <a:lnTo>
                      <a:pt x="1853" y="948"/>
                    </a:lnTo>
                    <a:lnTo>
                      <a:pt x="1847" y="936"/>
                    </a:lnTo>
                    <a:lnTo>
                      <a:pt x="1822" y="906"/>
                    </a:lnTo>
                    <a:lnTo>
                      <a:pt x="1814" y="901"/>
                    </a:lnTo>
                    <a:lnTo>
                      <a:pt x="1812" y="888"/>
                    </a:lnTo>
                    <a:lnTo>
                      <a:pt x="1813" y="871"/>
                    </a:lnTo>
                    <a:lnTo>
                      <a:pt x="1810" y="864"/>
                    </a:lnTo>
                    <a:lnTo>
                      <a:pt x="1806" y="856"/>
                    </a:lnTo>
                    <a:lnTo>
                      <a:pt x="1801" y="851"/>
                    </a:lnTo>
                    <a:lnTo>
                      <a:pt x="1798" y="850"/>
                    </a:lnTo>
                    <a:lnTo>
                      <a:pt x="1787" y="849"/>
                    </a:lnTo>
                    <a:lnTo>
                      <a:pt x="1781" y="846"/>
                    </a:lnTo>
                    <a:lnTo>
                      <a:pt x="1766" y="837"/>
                    </a:lnTo>
                    <a:lnTo>
                      <a:pt x="1749" y="830"/>
                    </a:lnTo>
                    <a:lnTo>
                      <a:pt x="1710" y="821"/>
                    </a:lnTo>
                    <a:lnTo>
                      <a:pt x="1691" y="810"/>
                    </a:lnTo>
                    <a:lnTo>
                      <a:pt x="1687" y="802"/>
                    </a:lnTo>
                    <a:lnTo>
                      <a:pt x="1681" y="784"/>
                    </a:lnTo>
                    <a:lnTo>
                      <a:pt x="1675" y="784"/>
                    </a:lnTo>
                    <a:lnTo>
                      <a:pt x="1663" y="781"/>
                    </a:lnTo>
                    <a:lnTo>
                      <a:pt x="1654" y="775"/>
                    </a:lnTo>
                    <a:lnTo>
                      <a:pt x="1641" y="759"/>
                    </a:lnTo>
                    <a:lnTo>
                      <a:pt x="1649" y="751"/>
                    </a:lnTo>
                    <a:lnTo>
                      <a:pt x="1649" y="751"/>
                    </a:lnTo>
                    <a:lnTo>
                      <a:pt x="1639" y="746"/>
                    </a:lnTo>
                    <a:lnTo>
                      <a:pt x="1639" y="748"/>
                    </a:lnTo>
                    <a:lnTo>
                      <a:pt x="1627" y="740"/>
                    </a:lnTo>
                    <a:lnTo>
                      <a:pt x="1603" y="719"/>
                    </a:lnTo>
                    <a:lnTo>
                      <a:pt x="1596" y="707"/>
                    </a:lnTo>
                    <a:lnTo>
                      <a:pt x="1601" y="703"/>
                    </a:lnTo>
                    <a:lnTo>
                      <a:pt x="1596" y="695"/>
                    </a:lnTo>
                    <a:lnTo>
                      <a:pt x="1598" y="684"/>
                    </a:lnTo>
                    <a:lnTo>
                      <a:pt x="1595" y="682"/>
                    </a:lnTo>
                    <a:lnTo>
                      <a:pt x="1597" y="670"/>
                    </a:lnTo>
                    <a:lnTo>
                      <a:pt x="1593" y="666"/>
                    </a:lnTo>
                    <a:lnTo>
                      <a:pt x="1576" y="658"/>
                    </a:lnTo>
                    <a:lnTo>
                      <a:pt x="1565" y="651"/>
                    </a:lnTo>
                    <a:lnTo>
                      <a:pt x="1544" y="631"/>
                    </a:lnTo>
                    <a:lnTo>
                      <a:pt x="1535" y="627"/>
                    </a:lnTo>
                    <a:lnTo>
                      <a:pt x="1528" y="625"/>
                    </a:lnTo>
                    <a:lnTo>
                      <a:pt x="1509" y="622"/>
                    </a:lnTo>
                    <a:lnTo>
                      <a:pt x="1499" y="620"/>
                    </a:lnTo>
                    <a:lnTo>
                      <a:pt x="1485" y="613"/>
                    </a:lnTo>
                    <a:lnTo>
                      <a:pt x="1474" y="604"/>
                    </a:lnTo>
                    <a:lnTo>
                      <a:pt x="1466" y="590"/>
                    </a:lnTo>
                    <a:lnTo>
                      <a:pt x="1461" y="580"/>
                    </a:lnTo>
                    <a:lnTo>
                      <a:pt x="1452" y="570"/>
                    </a:lnTo>
                    <a:lnTo>
                      <a:pt x="1444" y="551"/>
                    </a:lnTo>
                    <a:lnTo>
                      <a:pt x="1432" y="540"/>
                    </a:lnTo>
                    <a:lnTo>
                      <a:pt x="1410" y="526"/>
                    </a:lnTo>
                    <a:lnTo>
                      <a:pt x="1391" y="515"/>
                    </a:lnTo>
                    <a:lnTo>
                      <a:pt x="1374" y="507"/>
                    </a:lnTo>
                    <a:lnTo>
                      <a:pt x="1361" y="504"/>
                    </a:lnTo>
                    <a:lnTo>
                      <a:pt x="1344" y="496"/>
                    </a:lnTo>
                    <a:lnTo>
                      <a:pt x="1333" y="486"/>
                    </a:lnTo>
                    <a:lnTo>
                      <a:pt x="1324" y="476"/>
                    </a:lnTo>
                    <a:lnTo>
                      <a:pt x="1320" y="474"/>
                    </a:lnTo>
                    <a:lnTo>
                      <a:pt x="1314" y="475"/>
                    </a:lnTo>
                    <a:lnTo>
                      <a:pt x="1304" y="473"/>
                    </a:lnTo>
                    <a:lnTo>
                      <a:pt x="1294" y="464"/>
                    </a:lnTo>
                    <a:lnTo>
                      <a:pt x="1288" y="452"/>
                    </a:lnTo>
                    <a:lnTo>
                      <a:pt x="1274" y="428"/>
                    </a:lnTo>
                    <a:lnTo>
                      <a:pt x="1264" y="424"/>
                    </a:lnTo>
                    <a:lnTo>
                      <a:pt x="1258" y="415"/>
                    </a:lnTo>
                    <a:lnTo>
                      <a:pt x="1251" y="403"/>
                    </a:lnTo>
                    <a:lnTo>
                      <a:pt x="1243" y="395"/>
                    </a:lnTo>
                    <a:lnTo>
                      <a:pt x="1239" y="392"/>
                    </a:lnTo>
                    <a:lnTo>
                      <a:pt x="1228" y="390"/>
                    </a:lnTo>
                    <a:lnTo>
                      <a:pt x="1214" y="376"/>
                    </a:lnTo>
                    <a:lnTo>
                      <a:pt x="1210" y="370"/>
                    </a:lnTo>
                    <a:lnTo>
                      <a:pt x="1196" y="328"/>
                    </a:lnTo>
                    <a:lnTo>
                      <a:pt x="1191" y="319"/>
                    </a:lnTo>
                    <a:lnTo>
                      <a:pt x="1158" y="283"/>
                    </a:lnTo>
                    <a:lnTo>
                      <a:pt x="1150" y="268"/>
                    </a:lnTo>
                    <a:lnTo>
                      <a:pt x="1145" y="253"/>
                    </a:lnTo>
                    <a:lnTo>
                      <a:pt x="1141" y="245"/>
                    </a:lnTo>
                    <a:lnTo>
                      <a:pt x="1127" y="239"/>
                    </a:lnTo>
                    <a:lnTo>
                      <a:pt x="1080" y="247"/>
                    </a:lnTo>
                    <a:lnTo>
                      <a:pt x="1061" y="239"/>
                    </a:lnTo>
                    <a:lnTo>
                      <a:pt x="1054" y="232"/>
                    </a:lnTo>
                    <a:lnTo>
                      <a:pt x="1046" y="223"/>
                    </a:lnTo>
                    <a:lnTo>
                      <a:pt x="1036" y="218"/>
                    </a:lnTo>
                    <a:lnTo>
                      <a:pt x="1027" y="209"/>
                    </a:lnTo>
                    <a:lnTo>
                      <a:pt x="1010" y="202"/>
                    </a:lnTo>
                    <a:lnTo>
                      <a:pt x="1003" y="193"/>
                    </a:lnTo>
                    <a:lnTo>
                      <a:pt x="997" y="196"/>
                    </a:lnTo>
                    <a:lnTo>
                      <a:pt x="980" y="190"/>
                    </a:lnTo>
                    <a:lnTo>
                      <a:pt x="936" y="170"/>
                    </a:lnTo>
                    <a:lnTo>
                      <a:pt x="918" y="152"/>
                    </a:lnTo>
                    <a:lnTo>
                      <a:pt x="920" y="123"/>
                    </a:lnTo>
                    <a:lnTo>
                      <a:pt x="926" y="111"/>
                    </a:lnTo>
                    <a:lnTo>
                      <a:pt x="925" y="106"/>
                    </a:lnTo>
                    <a:lnTo>
                      <a:pt x="927" y="96"/>
                    </a:lnTo>
                    <a:lnTo>
                      <a:pt x="931" y="86"/>
                    </a:lnTo>
                    <a:lnTo>
                      <a:pt x="935" y="80"/>
                    </a:lnTo>
                    <a:lnTo>
                      <a:pt x="945" y="71"/>
                    </a:lnTo>
                    <a:lnTo>
                      <a:pt x="947" y="64"/>
                    </a:lnTo>
                    <a:lnTo>
                      <a:pt x="953" y="41"/>
                    </a:lnTo>
                    <a:lnTo>
                      <a:pt x="958" y="33"/>
                    </a:lnTo>
                    <a:lnTo>
                      <a:pt x="979" y="13"/>
                    </a:lnTo>
                    <a:lnTo>
                      <a:pt x="989" y="8"/>
                    </a:lnTo>
                    <a:lnTo>
                      <a:pt x="991" y="5"/>
                    </a:lnTo>
                    <a:lnTo>
                      <a:pt x="993" y="0"/>
                    </a:lnTo>
                    <a:lnTo>
                      <a:pt x="516" y="77"/>
                    </a:lnTo>
                    <a:lnTo>
                      <a:pt x="411" y="87"/>
                    </a:lnTo>
                  </a:path>
                </a:pathLst>
              </a:custGeom>
              <a:solidFill>
                <a:srgbClr val="B1DDF6"/>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dirty="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59" name="Freeform 267">
                <a:extLst>
                  <a:ext uri="{FF2B5EF4-FFF2-40B4-BE49-F238E27FC236}">
                    <a16:creationId xmlns:a16="http://schemas.microsoft.com/office/drawing/2014/main" id="{DC445EF3-348E-07C4-8115-D1B65D4FFDF5}"/>
                  </a:ext>
                </a:extLst>
              </p:cNvPr>
              <p:cNvSpPr>
                <a:spLocks noChangeArrowheads="1"/>
              </p:cNvSpPr>
              <p:nvPr/>
            </p:nvSpPr>
            <p:spPr bwMode="auto">
              <a:xfrm>
                <a:off x="7414483" y="3591744"/>
                <a:ext cx="845522" cy="636738"/>
              </a:xfrm>
              <a:custGeom>
                <a:avLst/>
                <a:gdLst>
                  <a:gd name="T0" fmla="*/ 3549 w 3588"/>
                  <a:gd name="T1" fmla="*/ 2351 h 2705"/>
                  <a:gd name="T2" fmla="*/ 3570 w 3588"/>
                  <a:gd name="T3" fmla="*/ 2056 h 2705"/>
                  <a:gd name="T4" fmla="*/ 3524 w 3588"/>
                  <a:gd name="T5" fmla="*/ 1766 h 2705"/>
                  <a:gd name="T6" fmla="*/ 3420 w 3588"/>
                  <a:gd name="T7" fmla="*/ 1646 h 2705"/>
                  <a:gd name="T8" fmla="*/ 3122 w 3588"/>
                  <a:gd name="T9" fmla="*/ 1129 h 2705"/>
                  <a:gd name="T10" fmla="*/ 3076 w 3588"/>
                  <a:gd name="T11" fmla="*/ 962 h 2705"/>
                  <a:gd name="T12" fmla="*/ 2984 w 3588"/>
                  <a:gd name="T13" fmla="*/ 792 h 2705"/>
                  <a:gd name="T14" fmla="*/ 2757 w 3588"/>
                  <a:gd name="T15" fmla="*/ 427 h 2705"/>
                  <a:gd name="T16" fmla="*/ 2645 w 3588"/>
                  <a:gd name="T17" fmla="*/ 142 h 2705"/>
                  <a:gd name="T18" fmla="*/ 2616 w 3588"/>
                  <a:gd name="T19" fmla="*/ 33 h 2705"/>
                  <a:gd name="T20" fmla="*/ 2475 w 3588"/>
                  <a:gd name="T21" fmla="*/ 15 h 2705"/>
                  <a:gd name="T22" fmla="*/ 2372 w 3588"/>
                  <a:gd name="T23" fmla="*/ 76 h 2705"/>
                  <a:gd name="T24" fmla="*/ 2334 w 3588"/>
                  <a:gd name="T25" fmla="*/ 240 h 2705"/>
                  <a:gd name="T26" fmla="*/ 1138 w 3588"/>
                  <a:gd name="T27" fmla="*/ 217 h 2705"/>
                  <a:gd name="T28" fmla="*/ 1 w 3588"/>
                  <a:gd name="T29" fmla="*/ 301 h 2705"/>
                  <a:gd name="T30" fmla="*/ 108 w 3588"/>
                  <a:gd name="T31" fmla="*/ 477 h 2705"/>
                  <a:gd name="T32" fmla="*/ 121 w 3588"/>
                  <a:gd name="T33" fmla="*/ 548 h 2705"/>
                  <a:gd name="T34" fmla="*/ 207 w 3588"/>
                  <a:gd name="T35" fmla="*/ 468 h 2705"/>
                  <a:gd name="T36" fmla="*/ 258 w 3588"/>
                  <a:gd name="T37" fmla="*/ 411 h 2705"/>
                  <a:gd name="T38" fmla="*/ 328 w 3588"/>
                  <a:gd name="T39" fmla="*/ 461 h 2705"/>
                  <a:gd name="T40" fmla="*/ 483 w 3588"/>
                  <a:gd name="T41" fmla="*/ 438 h 2705"/>
                  <a:gd name="T42" fmla="*/ 582 w 3588"/>
                  <a:gd name="T43" fmla="*/ 409 h 2705"/>
                  <a:gd name="T44" fmla="*/ 646 w 3588"/>
                  <a:gd name="T45" fmla="*/ 467 h 2705"/>
                  <a:gd name="T46" fmla="*/ 821 w 3588"/>
                  <a:gd name="T47" fmla="*/ 540 h 2705"/>
                  <a:gd name="T48" fmla="*/ 863 w 3588"/>
                  <a:gd name="T49" fmla="*/ 480 h 2705"/>
                  <a:gd name="T50" fmla="*/ 881 w 3588"/>
                  <a:gd name="T51" fmla="*/ 548 h 2705"/>
                  <a:gd name="T52" fmla="*/ 978 w 3588"/>
                  <a:gd name="T53" fmla="*/ 567 h 2705"/>
                  <a:gd name="T54" fmla="*/ 998 w 3588"/>
                  <a:gd name="T55" fmla="*/ 639 h 2705"/>
                  <a:gd name="T56" fmla="*/ 1176 w 3588"/>
                  <a:gd name="T57" fmla="*/ 722 h 2705"/>
                  <a:gd name="T58" fmla="*/ 1270 w 3588"/>
                  <a:gd name="T59" fmla="*/ 676 h 2705"/>
                  <a:gd name="T60" fmla="*/ 1440 w 3588"/>
                  <a:gd name="T61" fmla="*/ 585 h 2705"/>
                  <a:gd name="T62" fmla="*/ 1446 w 3588"/>
                  <a:gd name="T63" fmla="*/ 509 h 2705"/>
                  <a:gd name="T64" fmla="*/ 1652 w 3588"/>
                  <a:gd name="T65" fmla="*/ 513 h 2705"/>
                  <a:gd name="T66" fmla="*/ 1799 w 3588"/>
                  <a:gd name="T67" fmla="*/ 622 h 2705"/>
                  <a:gd name="T68" fmla="*/ 1885 w 3588"/>
                  <a:gd name="T69" fmla="*/ 718 h 2705"/>
                  <a:gd name="T70" fmla="*/ 2037 w 3588"/>
                  <a:gd name="T71" fmla="*/ 822 h 2705"/>
                  <a:gd name="T72" fmla="*/ 2140 w 3588"/>
                  <a:gd name="T73" fmla="*/ 845 h 2705"/>
                  <a:gd name="T74" fmla="*/ 2216 w 3588"/>
                  <a:gd name="T75" fmla="*/ 953 h 2705"/>
                  <a:gd name="T76" fmla="*/ 2279 w 3588"/>
                  <a:gd name="T77" fmla="*/ 1086 h 2705"/>
                  <a:gd name="T78" fmla="*/ 2263 w 3588"/>
                  <a:gd name="T79" fmla="*/ 1306 h 2705"/>
                  <a:gd name="T80" fmla="*/ 2312 w 3588"/>
                  <a:gd name="T81" fmla="*/ 1546 h 2705"/>
                  <a:gd name="T82" fmla="*/ 2326 w 3588"/>
                  <a:gd name="T83" fmla="*/ 1481 h 2705"/>
                  <a:gd name="T84" fmla="*/ 2348 w 3588"/>
                  <a:gd name="T85" fmla="*/ 1421 h 2705"/>
                  <a:gd name="T86" fmla="*/ 2449 w 3588"/>
                  <a:gd name="T87" fmla="*/ 1509 h 2705"/>
                  <a:gd name="T88" fmla="*/ 2381 w 3588"/>
                  <a:gd name="T89" fmla="*/ 1651 h 2705"/>
                  <a:gd name="T90" fmla="*/ 2447 w 3588"/>
                  <a:gd name="T91" fmla="*/ 1787 h 2705"/>
                  <a:gd name="T92" fmla="*/ 2596 w 3588"/>
                  <a:gd name="T93" fmla="*/ 1962 h 2705"/>
                  <a:gd name="T94" fmla="*/ 2578 w 3588"/>
                  <a:gd name="T95" fmla="*/ 1879 h 2705"/>
                  <a:gd name="T96" fmla="*/ 2692 w 3588"/>
                  <a:gd name="T97" fmla="*/ 1885 h 2705"/>
                  <a:gd name="T98" fmla="*/ 2695 w 3588"/>
                  <a:gd name="T99" fmla="*/ 2069 h 2705"/>
                  <a:gd name="T100" fmla="*/ 2808 w 3588"/>
                  <a:gd name="T101" fmla="*/ 1973 h 2705"/>
                  <a:gd name="T102" fmla="*/ 2762 w 3588"/>
                  <a:gd name="T103" fmla="*/ 2104 h 2705"/>
                  <a:gd name="T104" fmla="*/ 2884 w 3588"/>
                  <a:gd name="T105" fmla="*/ 2328 h 2705"/>
                  <a:gd name="T106" fmla="*/ 2950 w 3588"/>
                  <a:gd name="T107" fmla="*/ 2347 h 2705"/>
                  <a:gd name="T108" fmla="*/ 3068 w 3588"/>
                  <a:gd name="T109" fmla="*/ 2389 h 2705"/>
                  <a:gd name="T110" fmla="*/ 3161 w 3588"/>
                  <a:gd name="T111" fmla="*/ 2519 h 2705"/>
                  <a:gd name="T112" fmla="*/ 3303 w 3588"/>
                  <a:gd name="T113" fmla="*/ 2627 h 2705"/>
                  <a:gd name="T114" fmla="*/ 3200 w 3588"/>
                  <a:gd name="T115" fmla="*/ 2623 h 2705"/>
                  <a:gd name="T116" fmla="*/ 3344 w 3588"/>
                  <a:gd name="T117" fmla="*/ 2660 h 2705"/>
                  <a:gd name="T118" fmla="*/ 3439 w 3588"/>
                  <a:gd name="T119" fmla="*/ 2628 h 2705"/>
                  <a:gd name="T120" fmla="*/ 3549 w 3588"/>
                  <a:gd name="T121" fmla="*/ 2528 h 27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588" h="2705">
                    <a:moveTo>
                      <a:pt x="3542" y="2525"/>
                    </a:moveTo>
                    <a:lnTo>
                      <a:pt x="3534" y="2519"/>
                    </a:lnTo>
                    <a:lnTo>
                      <a:pt x="3537" y="2502"/>
                    </a:lnTo>
                    <a:lnTo>
                      <a:pt x="3532" y="2497"/>
                    </a:lnTo>
                    <a:lnTo>
                      <a:pt x="3528" y="2484"/>
                    </a:lnTo>
                    <a:lnTo>
                      <a:pt x="3527" y="2473"/>
                    </a:lnTo>
                    <a:lnTo>
                      <a:pt x="3529" y="2462"/>
                    </a:lnTo>
                    <a:lnTo>
                      <a:pt x="3534" y="2449"/>
                    </a:lnTo>
                    <a:lnTo>
                      <a:pt x="3535" y="2443"/>
                    </a:lnTo>
                    <a:lnTo>
                      <a:pt x="3532" y="2421"/>
                    </a:lnTo>
                    <a:lnTo>
                      <a:pt x="3531" y="2407"/>
                    </a:lnTo>
                    <a:lnTo>
                      <a:pt x="3543" y="2391"/>
                    </a:lnTo>
                    <a:lnTo>
                      <a:pt x="3548" y="2372"/>
                    </a:lnTo>
                    <a:lnTo>
                      <a:pt x="3546" y="2360"/>
                    </a:lnTo>
                    <a:lnTo>
                      <a:pt x="3549" y="2351"/>
                    </a:lnTo>
                    <a:lnTo>
                      <a:pt x="3554" y="2344"/>
                    </a:lnTo>
                    <a:lnTo>
                      <a:pt x="3565" y="2340"/>
                    </a:lnTo>
                    <a:lnTo>
                      <a:pt x="3568" y="2334"/>
                    </a:lnTo>
                    <a:lnTo>
                      <a:pt x="3565" y="2314"/>
                    </a:lnTo>
                    <a:lnTo>
                      <a:pt x="3568" y="2300"/>
                    </a:lnTo>
                    <a:lnTo>
                      <a:pt x="3568" y="2281"/>
                    </a:lnTo>
                    <a:lnTo>
                      <a:pt x="3583" y="2252"/>
                    </a:lnTo>
                    <a:lnTo>
                      <a:pt x="3587" y="2251"/>
                    </a:lnTo>
                    <a:lnTo>
                      <a:pt x="3578" y="2179"/>
                    </a:lnTo>
                    <a:lnTo>
                      <a:pt x="3569" y="2170"/>
                    </a:lnTo>
                    <a:lnTo>
                      <a:pt x="3567" y="2160"/>
                    </a:lnTo>
                    <a:lnTo>
                      <a:pt x="3574" y="2152"/>
                    </a:lnTo>
                    <a:lnTo>
                      <a:pt x="3576" y="2139"/>
                    </a:lnTo>
                    <a:lnTo>
                      <a:pt x="3574" y="2068"/>
                    </a:lnTo>
                    <a:lnTo>
                      <a:pt x="3570" y="2056"/>
                    </a:lnTo>
                    <a:lnTo>
                      <a:pt x="3572" y="2047"/>
                    </a:lnTo>
                    <a:lnTo>
                      <a:pt x="3571" y="2040"/>
                    </a:lnTo>
                    <a:lnTo>
                      <a:pt x="3568" y="2025"/>
                    </a:lnTo>
                    <a:lnTo>
                      <a:pt x="3567" y="2016"/>
                    </a:lnTo>
                    <a:lnTo>
                      <a:pt x="3569" y="2000"/>
                    </a:lnTo>
                    <a:lnTo>
                      <a:pt x="3560" y="1927"/>
                    </a:lnTo>
                    <a:lnTo>
                      <a:pt x="3567" y="1925"/>
                    </a:lnTo>
                    <a:lnTo>
                      <a:pt x="3567" y="1917"/>
                    </a:lnTo>
                    <a:lnTo>
                      <a:pt x="3555" y="1856"/>
                    </a:lnTo>
                    <a:lnTo>
                      <a:pt x="3550" y="1845"/>
                    </a:lnTo>
                    <a:lnTo>
                      <a:pt x="3543" y="1838"/>
                    </a:lnTo>
                    <a:lnTo>
                      <a:pt x="3541" y="1829"/>
                    </a:lnTo>
                    <a:lnTo>
                      <a:pt x="3546" y="1820"/>
                    </a:lnTo>
                    <a:lnTo>
                      <a:pt x="3545" y="1811"/>
                    </a:lnTo>
                    <a:lnTo>
                      <a:pt x="3524" y="1766"/>
                    </a:lnTo>
                    <a:lnTo>
                      <a:pt x="3522" y="1765"/>
                    </a:lnTo>
                    <a:lnTo>
                      <a:pt x="3501" y="1761"/>
                    </a:lnTo>
                    <a:lnTo>
                      <a:pt x="3498" y="1748"/>
                    </a:lnTo>
                    <a:lnTo>
                      <a:pt x="3510" y="1740"/>
                    </a:lnTo>
                    <a:lnTo>
                      <a:pt x="3515" y="1738"/>
                    </a:lnTo>
                    <a:lnTo>
                      <a:pt x="3515" y="1736"/>
                    </a:lnTo>
                    <a:lnTo>
                      <a:pt x="3504" y="1721"/>
                    </a:lnTo>
                    <a:lnTo>
                      <a:pt x="3490" y="1695"/>
                    </a:lnTo>
                    <a:lnTo>
                      <a:pt x="3475" y="1675"/>
                    </a:lnTo>
                    <a:lnTo>
                      <a:pt x="3470" y="1665"/>
                    </a:lnTo>
                    <a:lnTo>
                      <a:pt x="3457" y="1661"/>
                    </a:lnTo>
                    <a:lnTo>
                      <a:pt x="3452" y="1654"/>
                    </a:lnTo>
                    <a:lnTo>
                      <a:pt x="3437" y="1642"/>
                    </a:lnTo>
                    <a:lnTo>
                      <a:pt x="3427" y="1647"/>
                    </a:lnTo>
                    <a:lnTo>
                      <a:pt x="3420" y="1646"/>
                    </a:lnTo>
                    <a:lnTo>
                      <a:pt x="3406" y="1641"/>
                    </a:lnTo>
                    <a:lnTo>
                      <a:pt x="3389" y="1626"/>
                    </a:lnTo>
                    <a:lnTo>
                      <a:pt x="3379" y="1616"/>
                    </a:lnTo>
                    <a:lnTo>
                      <a:pt x="3400" y="1611"/>
                    </a:lnTo>
                    <a:lnTo>
                      <a:pt x="3408" y="1613"/>
                    </a:lnTo>
                    <a:lnTo>
                      <a:pt x="3414" y="1617"/>
                    </a:lnTo>
                    <a:lnTo>
                      <a:pt x="3424" y="1620"/>
                    </a:lnTo>
                    <a:lnTo>
                      <a:pt x="3431" y="1620"/>
                    </a:lnTo>
                    <a:lnTo>
                      <a:pt x="3350" y="1495"/>
                    </a:lnTo>
                    <a:lnTo>
                      <a:pt x="3321" y="1422"/>
                    </a:lnTo>
                    <a:lnTo>
                      <a:pt x="3167" y="1198"/>
                    </a:lnTo>
                    <a:lnTo>
                      <a:pt x="3165" y="1198"/>
                    </a:lnTo>
                    <a:lnTo>
                      <a:pt x="3165" y="1195"/>
                    </a:lnTo>
                    <a:lnTo>
                      <a:pt x="3129" y="1141"/>
                    </a:lnTo>
                    <a:lnTo>
                      <a:pt x="3122" y="1129"/>
                    </a:lnTo>
                    <a:lnTo>
                      <a:pt x="3106" y="1107"/>
                    </a:lnTo>
                    <a:lnTo>
                      <a:pt x="3087" y="1070"/>
                    </a:lnTo>
                    <a:lnTo>
                      <a:pt x="3068" y="1024"/>
                    </a:lnTo>
                    <a:lnTo>
                      <a:pt x="3060" y="996"/>
                    </a:lnTo>
                    <a:lnTo>
                      <a:pt x="3039" y="968"/>
                    </a:lnTo>
                    <a:lnTo>
                      <a:pt x="3043" y="963"/>
                    </a:lnTo>
                    <a:lnTo>
                      <a:pt x="3037" y="954"/>
                    </a:lnTo>
                    <a:lnTo>
                      <a:pt x="3017" y="896"/>
                    </a:lnTo>
                    <a:lnTo>
                      <a:pt x="3043" y="902"/>
                    </a:lnTo>
                    <a:lnTo>
                      <a:pt x="3058" y="912"/>
                    </a:lnTo>
                    <a:lnTo>
                      <a:pt x="3081" y="916"/>
                    </a:lnTo>
                    <a:lnTo>
                      <a:pt x="3086" y="931"/>
                    </a:lnTo>
                    <a:lnTo>
                      <a:pt x="3084" y="943"/>
                    </a:lnTo>
                    <a:lnTo>
                      <a:pt x="3078" y="963"/>
                    </a:lnTo>
                    <a:lnTo>
                      <a:pt x="3076" y="962"/>
                    </a:lnTo>
                    <a:lnTo>
                      <a:pt x="3076" y="965"/>
                    </a:lnTo>
                    <a:lnTo>
                      <a:pt x="3079" y="976"/>
                    </a:lnTo>
                    <a:lnTo>
                      <a:pt x="3084" y="980"/>
                    </a:lnTo>
                    <a:lnTo>
                      <a:pt x="3090" y="982"/>
                    </a:lnTo>
                    <a:lnTo>
                      <a:pt x="3116" y="981"/>
                    </a:lnTo>
                    <a:lnTo>
                      <a:pt x="3116" y="977"/>
                    </a:lnTo>
                    <a:lnTo>
                      <a:pt x="3116" y="971"/>
                    </a:lnTo>
                    <a:lnTo>
                      <a:pt x="3127" y="966"/>
                    </a:lnTo>
                    <a:lnTo>
                      <a:pt x="3134" y="969"/>
                    </a:lnTo>
                    <a:lnTo>
                      <a:pt x="3135" y="969"/>
                    </a:lnTo>
                    <a:lnTo>
                      <a:pt x="3130" y="963"/>
                    </a:lnTo>
                    <a:lnTo>
                      <a:pt x="3102" y="936"/>
                    </a:lnTo>
                    <a:lnTo>
                      <a:pt x="3066" y="890"/>
                    </a:lnTo>
                    <a:lnTo>
                      <a:pt x="2991" y="806"/>
                    </a:lnTo>
                    <a:lnTo>
                      <a:pt x="2984" y="792"/>
                    </a:lnTo>
                    <a:lnTo>
                      <a:pt x="2966" y="781"/>
                    </a:lnTo>
                    <a:lnTo>
                      <a:pt x="2967" y="770"/>
                    </a:lnTo>
                    <a:lnTo>
                      <a:pt x="2917" y="705"/>
                    </a:lnTo>
                    <a:lnTo>
                      <a:pt x="2875" y="632"/>
                    </a:lnTo>
                    <a:lnTo>
                      <a:pt x="2840" y="579"/>
                    </a:lnTo>
                    <a:lnTo>
                      <a:pt x="2815" y="547"/>
                    </a:lnTo>
                    <a:lnTo>
                      <a:pt x="2810" y="538"/>
                    </a:lnTo>
                    <a:lnTo>
                      <a:pt x="2806" y="527"/>
                    </a:lnTo>
                    <a:lnTo>
                      <a:pt x="2803" y="517"/>
                    </a:lnTo>
                    <a:lnTo>
                      <a:pt x="2801" y="510"/>
                    </a:lnTo>
                    <a:lnTo>
                      <a:pt x="2783" y="488"/>
                    </a:lnTo>
                    <a:lnTo>
                      <a:pt x="2773" y="462"/>
                    </a:lnTo>
                    <a:lnTo>
                      <a:pt x="2768" y="458"/>
                    </a:lnTo>
                    <a:lnTo>
                      <a:pt x="2763" y="451"/>
                    </a:lnTo>
                    <a:lnTo>
                      <a:pt x="2757" y="427"/>
                    </a:lnTo>
                    <a:lnTo>
                      <a:pt x="2752" y="418"/>
                    </a:lnTo>
                    <a:lnTo>
                      <a:pt x="2752" y="418"/>
                    </a:lnTo>
                    <a:lnTo>
                      <a:pt x="2750" y="416"/>
                    </a:lnTo>
                    <a:lnTo>
                      <a:pt x="2746" y="408"/>
                    </a:lnTo>
                    <a:lnTo>
                      <a:pt x="2738" y="408"/>
                    </a:lnTo>
                    <a:lnTo>
                      <a:pt x="2738" y="386"/>
                    </a:lnTo>
                    <a:lnTo>
                      <a:pt x="2715" y="334"/>
                    </a:lnTo>
                    <a:lnTo>
                      <a:pt x="2703" y="289"/>
                    </a:lnTo>
                    <a:lnTo>
                      <a:pt x="2691" y="275"/>
                    </a:lnTo>
                    <a:lnTo>
                      <a:pt x="2686" y="265"/>
                    </a:lnTo>
                    <a:lnTo>
                      <a:pt x="2662" y="213"/>
                    </a:lnTo>
                    <a:lnTo>
                      <a:pt x="2658" y="191"/>
                    </a:lnTo>
                    <a:lnTo>
                      <a:pt x="2656" y="168"/>
                    </a:lnTo>
                    <a:lnTo>
                      <a:pt x="2646" y="158"/>
                    </a:lnTo>
                    <a:lnTo>
                      <a:pt x="2645" y="142"/>
                    </a:lnTo>
                    <a:lnTo>
                      <a:pt x="2638" y="134"/>
                    </a:lnTo>
                    <a:lnTo>
                      <a:pt x="2635" y="131"/>
                    </a:lnTo>
                    <a:lnTo>
                      <a:pt x="2631" y="127"/>
                    </a:lnTo>
                    <a:lnTo>
                      <a:pt x="2625" y="117"/>
                    </a:lnTo>
                    <a:lnTo>
                      <a:pt x="2604" y="107"/>
                    </a:lnTo>
                    <a:lnTo>
                      <a:pt x="2597" y="96"/>
                    </a:lnTo>
                    <a:lnTo>
                      <a:pt x="2595" y="87"/>
                    </a:lnTo>
                    <a:lnTo>
                      <a:pt x="2594" y="77"/>
                    </a:lnTo>
                    <a:lnTo>
                      <a:pt x="2592" y="67"/>
                    </a:lnTo>
                    <a:lnTo>
                      <a:pt x="2592" y="56"/>
                    </a:lnTo>
                    <a:lnTo>
                      <a:pt x="2602" y="50"/>
                    </a:lnTo>
                    <a:lnTo>
                      <a:pt x="2613" y="54"/>
                    </a:lnTo>
                    <a:lnTo>
                      <a:pt x="2617" y="57"/>
                    </a:lnTo>
                    <a:lnTo>
                      <a:pt x="2616" y="48"/>
                    </a:lnTo>
                    <a:lnTo>
                      <a:pt x="2616" y="33"/>
                    </a:lnTo>
                    <a:lnTo>
                      <a:pt x="2616" y="28"/>
                    </a:lnTo>
                    <a:lnTo>
                      <a:pt x="2615" y="28"/>
                    </a:lnTo>
                    <a:lnTo>
                      <a:pt x="2613" y="25"/>
                    </a:lnTo>
                    <a:lnTo>
                      <a:pt x="2604" y="30"/>
                    </a:lnTo>
                    <a:lnTo>
                      <a:pt x="2586" y="26"/>
                    </a:lnTo>
                    <a:lnTo>
                      <a:pt x="2585" y="23"/>
                    </a:lnTo>
                    <a:lnTo>
                      <a:pt x="2582" y="22"/>
                    </a:lnTo>
                    <a:lnTo>
                      <a:pt x="2569" y="28"/>
                    </a:lnTo>
                    <a:lnTo>
                      <a:pt x="2565" y="29"/>
                    </a:lnTo>
                    <a:lnTo>
                      <a:pt x="2545" y="28"/>
                    </a:lnTo>
                    <a:lnTo>
                      <a:pt x="2533" y="25"/>
                    </a:lnTo>
                    <a:lnTo>
                      <a:pt x="2523" y="27"/>
                    </a:lnTo>
                    <a:lnTo>
                      <a:pt x="2493" y="22"/>
                    </a:lnTo>
                    <a:lnTo>
                      <a:pt x="2480" y="15"/>
                    </a:lnTo>
                    <a:lnTo>
                      <a:pt x="2475" y="15"/>
                    </a:lnTo>
                    <a:lnTo>
                      <a:pt x="2468" y="17"/>
                    </a:lnTo>
                    <a:lnTo>
                      <a:pt x="2418" y="4"/>
                    </a:lnTo>
                    <a:lnTo>
                      <a:pt x="2409" y="0"/>
                    </a:lnTo>
                    <a:lnTo>
                      <a:pt x="2394" y="2"/>
                    </a:lnTo>
                    <a:lnTo>
                      <a:pt x="2393" y="13"/>
                    </a:lnTo>
                    <a:lnTo>
                      <a:pt x="2388" y="21"/>
                    </a:lnTo>
                    <a:lnTo>
                      <a:pt x="2379" y="24"/>
                    </a:lnTo>
                    <a:lnTo>
                      <a:pt x="2376" y="24"/>
                    </a:lnTo>
                    <a:lnTo>
                      <a:pt x="2374" y="33"/>
                    </a:lnTo>
                    <a:lnTo>
                      <a:pt x="2370" y="40"/>
                    </a:lnTo>
                    <a:lnTo>
                      <a:pt x="2369" y="42"/>
                    </a:lnTo>
                    <a:lnTo>
                      <a:pt x="2370" y="45"/>
                    </a:lnTo>
                    <a:lnTo>
                      <a:pt x="2373" y="61"/>
                    </a:lnTo>
                    <a:lnTo>
                      <a:pt x="2373" y="64"/>
                    </a:lnTo>
                    <a:lnTo>
                      <a:pt x="2372" y="76"/>
                    </a:lnTo>
                    <a:lnTo>
                      <a:pt x="2377" y="88"/>
                    </a:lnTo>
                    <a:lnTo>
                      <a:pt x="2379" y="92"/>
                    </a:lnTo>
                    <a:lnTo>
                      <a:pt x="2391" y="105"/>
                    </a:lnTo>
                    <a:lnTo>
                      <a:pt x="2393" y="108"/>
                    </a:lnTo>
                    <a:lnTo>
                      <a:pt x="2395" y="121"/>
                    </a:lnTo>
                    <a:lnTo>
                      <a:pt x="2395" y="156"/>
                    </a:lnTo>
                    <a:lnTo>
                      <a:pt x="2392" y="189"/>
                    </a:lnTo>
                    <a:lnTo>
                      <a:pt x="2392" y="197"/>
                    </a:lnTo>
                    <a:lnTo>
                      <a:pt x="2395" y="213"/>
                    </a:lnTo>
                    <a:lnTo>
                      <a:pt x="2392" y="226"/>
                    </a:lnTo>
                    <a:lnTo>
                      <a:pt x="2388" y="229"/>
                    </a:lnTo>
                    <a:lnTo>
                      <a:pt x="2372" y="235"/>
                    </a:lnTo>
                    <a:lnTo>
                      <a:pt x="2369" y="236"/>
                    </a:lnTo>
                    <a:lnTo>
                      <a:pt x="2359" y="234"/>
                    </a:lnTo>
                    <a:lnTo>
                      <a:pt x="2334" y="240"/>
                    </a:lnTo>
                    <a:lnTo>
                      <a:pt x="2323" y="237"/>
                    </a:lnTo>
                    <a:lnTo>
                      <a:pt x="2322" y="235"/>
                    </a:lnTo>
                    <a:lnTo>
                      <a:pt x="2317" y="230"/>
                    </a:lnTo>
                    <a:lnTo>
                      <a:pt x="2304" y="202"/>
                    </a:lnTo>
                    <a:lnTo>
                      <a:pt x="2304" y="199"/>
                    </a:lnTo>
                    <a:lnTo>
                      <a:pt x="2305" y="184"/>
                    </a:lnTo>
                    <a:lnTo>
                      <a:pt x="2304" y="179"/>
                    </a:lnTo>
                    <a:lnTo>
                      <a:pt x="2300" y="173"/>
                    </a:lnTo>
                    <a:lnTo>
                      <a:pt x="2284" y="156"/>
                    </a:lnTo>
                    <a:lnTo>
                      <a:pt x="2282" y="152"/>
                    </a:lnTo>
                    <a:lnTo>
                      <a:pt x="2282" y="148"/>
                    </a:lnTo>
                    <a:lnTo>
                      <a:pt x="2282" y="148"/>
                    </a:lnTo>
                    <a:lnTo>
                      <a:pt x="1913" y="180"/>
                    </a:lnTo>
                    <a:lnTo>
                      <a:pt x="1164" y="239"/>
                    </a:lnTo>
                    <a:lnTo>
                      <a:pt x="1138" y="217"/>
                    </a:lnTo>
                    <a:lnTo>
                      <a:pt x="1126" y="183"/>
                    </a:lnTo>
                    <a:lnTo>
                      <a:pt x="1122" y="161"/>
                    </a:lnTo>
                    <a:lnTo>
                      <a:pt x="1118" y="152"/>
                    </a:lnTo>
                    <a:lnTo>
                      <a:pt x="1112" y="144"/>
                    </a:lnTo>
                    <a:lnTo>
                      <a:pt x="1107" y="140"/>
                    </a:lnTo>
                    <a:lnTo>
                      <a:pt x="1100" y="121"/>
                    </a:lnTo>
                    <a:lnTo>
                      <a:pt x="1098" y="120"/>
                    </a:lnTo>
                    <a:lnTo>
                      <a:pt x="1086" y="111"/>
                    </a:lnTo>
                    <a:lnTo>
                      <a:pt x="1085" y="108"/>
                    </a:lnTo>
                    <a:lnTo>
                      <a:pt x="288" y="210"/>
                    </a:lnTo>
                    <a:lnTo>
                      <a:pt x="6" y="243"/>
                    </a:lnTo>
                    <a:lnTo>
                      <a:pt x="9" y="265"/>
                    </a:lnTo>
                    <a:lnTo>
                      <a:pt x="8" y="269"/>
                    </a:lnTo>
                    <a:lnTo>
                      <a:pt x="0" y="297"/>
                    </a:lnTo>
                    <a:lnTo>
                      <a:pt x="1" y="301"/>
                    </a:lnTo>
                    <a:lnTo>
                      <a:pt x="3" y="303"/>
                    </a:lnTo>
                    <a:lnTo>
                      <a:pt x="12" y="313"/>
                    </a:lnTo>
                    <a:lnTo>
                      <a:pt x="34" y="330"/>
                    </a:lnTo>
                    <a:lnTo>
                      <a:pt x="38" y="335"/>
                    </a:lnTo>
                    <a:lnTo>
                      <a:pt x="49" y="351"/>
                    </a:lnTo>
                    <a:lnTo>
                      <a:pt x="55" y="357"/>
                    </a:lnTo>
                    <a:lnTo>
                      <a:pt x="60" y="360"/>
                    </a:lnTo>
                    <a:lnTo>
                      <a:pt x="105" y="384"/>
                    </a:lnTo>
                    <a:lnTo>
                      <a:pt x="107" y="392"/>
                    </a:lnTo>
                    <a:lnTo>
                      <a:pt x="107" y="401"/>
                    </a:lnTo>
                    <a:lnTo>
                      <a:pt x="107" y="419"/>
                    </a:lnTo>
                    <a:lnTo>
                      <a:pt x="104" y="435"/>
                    </a:lnTo>
                    <a:lnTo>
                      <a:pt x="98" y="452"/>
                    </a:lnTo>
                    <a:lnTo>
                      <a:pt x="99" y="458"/>
                    </a:lnTo>
                    <a:lnTo>
                      <a:pt x="108" y="477"/>
                    </a:lnTo>
                    <a:lnTo>
                      <a:pt x="118" y="482"/>
                    </a:lnTo>
                    <a:lnTo>
                      <a:pt x="125" y="479"/>
                    </a:lnTo>
                    <a:lnTo>
                      <a:pt x="133" y="481"/>
                    </a:lnTo>
                    <a:lnTo>
                      <a:pt x="141" y="489"/>
                    </a:lnTo>
                    <a:lnTo>
                      <a:pt x="144" y="498"/>
                    </a:lnTo>
                    <a:lnTo>
                      <a:pt x="145" y="498"/>
                    </a:lnTo>
                    <a:lnTo>
                      <a:pt x="144" y="498"/>
                    </a:lnTo>
                    <a:lnTo>
                      <a:pt x="144" y="499"/>
                    </a:lnTo>
                    <a:lnTo>
                      <a:pt x="145" y="509"/>
                    </a:lnTo>
                    <a:lnTo>
                      <a:pt x="136" y="516"/>
                    </a:lnTo>
                    <a:lnTo>
                      <a:pt x="128" y="519"/>
                    </a:lnTo>
                    <a:lnTo>
                      <a:pt x="121" y="525"/>
                    </a:lnTo>
                    <a:lnTo>
                      <a:pt x="115" y="535"/>
                    </a:lnTo>
                    <a:lnTo>
                      <a:pt x="119" y="537"/>
                    </a:lnTo>
                    <a:lnTo>
                      <a:pt x="121" y="548"/>
                    </a:lnTo>
                    <a:lnTo>
                      <a:pt x="115" y="558"/>
                    </a:lnTo>
                    <a:lnTo>
                      <a:pt x="111" y="562"/>
                    </a:lnTo>
                    <a:lnTo>
                      <a:pt x="112" y="562"/>
                    </a:lnTo>
                    <a:lnTo>
                      <a:pt x="150" y="549"/>
                    </a:lnTo>
                    <a:lnTo>
                      <a:pt x="147" y="539"/>
                    </a:lnTo>
                    <a:lnTo>
                      <a:pt x="158" y="534"/>
                    </a:lnTo>
                    <a:lnTo>
                      <a:pt x="167" y="531"/>
                    </a:lnTo>
                    <a:lnTo>
                      <a:pt x="165" y="520"/>
                    </a:lnTo>
                    <a:lnTo>
                      <a:pt x="166" y="510"/>
                    </a:lnTo>
                    <a:lnTo>
                      <a:pt x="180" y="500"/>
                    </a:lnTo>
                    <a:lnTo>
                      <a:pt x="188" y="499"/>
                    </a:lnTo>
                    <a:lnTo>
                      <a:pt x="191" y="497"/>
                    </a:lnTo>
                    <a:lnTo>
                      <a:pt x="195" y="478"/>
                    </a:lnTo>
                    <a:lnTo>
                      <a:pt x="202" y="482"/>
                    </a:lnTo>
                    <a:lnTo>
                      <a:pt x="207" y="468"/>
                    </a:lnTo>
                    <a:lnTo>
                      <a:pt x="205" y="462"/>
                    </a:lnTo>
                    <a:lnTo>
                      <a:pt x="195" y="450"/>
                    </a:lnTo>
                    <a:lnTo>
                      <a:pt x="193" y="444"/>
                    </a:lnTo>
                    <a:lnTo>
                      <a:pt x="189" y="426"/>
                    </a:lnTo>
                    <a:lnTo>
                      <a:pt x="191" y="414"/>
                    </a:lnTo>
                    <a:lnTo>
                      <a:pt x="205" y="409"/>
                    </a:lnTo>
                    <a:lnTo>
                      <a:pt x="215" y="414"/>
                    </a:lnTo>
                    <a:lnTo>
                      <a:pt x="219" y="421"/>
                    </a:lnTo>
                    <a:lnTo>
                      <a:pt x="234" y="422"/>
                    </a:lnTo>
                    <a:lnTo>
                      <a:pt x="231" y="432"/>
                    </a:lnTo>
                    <a:lnTo>
                      <a:pt x="235" y="432"/>
                    </a:lnTo>
                    <a:lnTo>
                      <a:pt x="243" y="445"/>
                    </a:lnTo>
                    <a:lnTo>
                      <a:pt x="247" y="455"/>
                    </a:lnTo>
                    <a:lnTo>
                      <a:pt x="251" y="444"/>
                    </a:lnTo>
                    <a:lnTo>
                      <a:pt x="258" y="411"/>
                    </a:lnTo>
                    <a:lnTo>
                      <a:pt x="239" y="382"/>
                    </a:lnTo>
                    <a:lnTo>
                      <a:pt x="276" y="399"/>
                    </a:lnTo>
                    <a:lnTo>
                      <a:pt x="282" y="410"/>
                    </a:lnTo>
                    <a:lnTo>
                      <a:pt x="290" y="404"/>
                    </a:lnTo>
                    <a:lnTo>
                      <a:pt x="299" y="415"/>
                    </a:lnTo>
                    <a:lnTo>
                      <a:pt x="302" y="425"/>
                    </a:lnTo>
                    <a:lnTo>
                      <a:pt x="284" y="436"/>
                    </a:lnTo>
                    <a:lnTo>
                      <a:pt x="281" y="440"/>
                    </a:lnTo>
                    <a:lnTo>
                      <a:pt x="280" y="442"/>
                    </a:lnTo>
                    <a:lnTo>
                      <a:pt x="286" y="441"/>
                    </a:lnTo>
                    <a:lnTo>
                      <a:pt x="291" y="445"/>
                    </a:lnTo>
                    <a:lnTo>
                      <a:pt x="298" y="454"/>
                    </a:lnTo>
                    <a:lnTo>
                      <a:pt x="303" y="454"/>
                    </a:lnTo>
                    <a:lnTo>
                      <a:pt x="314" y="455"/>
                    </a:lnTo>
                    <a:lnTo>
                      <a:pt x="328" y="461"/>
                    </a:lnTo>
                    <a:lnTo>
                      <a:pt x="336" y="468"/>
                    </a:lnTo>
                    <a:lnTo>
                      <a:pt x="337" y="483"/>
                    </a:lnTo>
                    <a:lnTo>
                      <a:pt x="355" y="481"/>
                    </a:lnTo>
                    <a:lnTo>
                      <a:pt x="364" y="479"/>
                    </a:lnTo>
                    <a:lnTo>
                      <a:pt x="375" y="471"/>
                    </a:lnTo>
                    <a:lnTo>
                      <a:pt x="386" y="474"/>
                    </a:lnTo>
                    <a:lnTo>
                      <a:pt x="418" y="467"/>
                    </a:lnTo>
                    <a:lnTo>
                      <a:pt x="449" y="465"/>
                    </a:lnTo>
                    <a:lnTo>
                      <a:pt x="449" y="461"/>
                    </a:lnTo>
                    <a:lnTo>
                      <a:pt x="450" y="450"/>
                    </a:lnTo>
                    <a:lnTo>
                      <a:pt x="466" y="451"/>
                    </a:lnTo>
                    <a:lnTo>
                      <a:pt x="466" y="451"/>
                    </a:lnTo>
                    <a:lnTo>
                      <a:pt x="471" y="443"/>
                    </a:lnTo>
                    <a:lnTo>
                      <a:pt x="479" y="439"/>
                    </a:lnTo>
                    <a:lnTo>
                      <a:pt x="483" y="438"/>
                    </a:lnTo>
                    <a:lnTo>
                      <a:pt x="492" y="433"/>
                    </a:lnTo>
                    <a:lnTo>
                      <a:pt x="488" y="416"/>
                    </a:lnTo>
                    <a:lnTo>
                      <a:pt x="502" y="410"/>
                    </a:lnTo>
                    <a:lnTo>
                      <a:pt x="505" y="414"/>
                    </a:lnTo>
                    <a:lnTo>
                      <a:pt x="511" y="409"/>
                    </a:lnTo>
                    <a:lnTo>
                      <a:pt x="515" y="407"/>
                    </a:lnTo>
                    <a:lnTo>
                      <a:pt x="542" y="404"/>
                    </a:lnTo>
                    <a:lnTo>
                      <a:pt x="528" y="432"/>
                    </a:lnTo>
                    <a:lnTo>
                      <a:pt x="529" y="433"/>
                    </a:lnTo>
                    <a:lnTo>
                      <a:pt x="530" y="433"/>
                    </a:lnTo>
                    <a:lnTo>
                      <a:pt x="534" y="431"/>
                    </a:lnTo>
                    <a:lnTo>
                      <a:pt x="540" y="424"/>
                    </a:lnTo>
                    <a:lnTo>
                      <a:pt x="546" y="421"/>
                    </a:lnTo>
                    <a:lnTo>
                      <a:pt x="555" y="418"/>
                    </a:lnTo>
                    <a:lnTo>
                      <a:pt x="582" y="409"/>
                    </a:lnTo>
                    <a:lnTo>
                      <a:pt x="601" y="410"/>
                    </a:lnTo>
                    <a:lnTo>
                      <a:pt x="606" y="409"/>
                    </a:lnTo>
                    <a:lnTo>
                      <a:pt x="617" y="395"/>
                    </a:lnTo>
                    <a:lnTo>
                      <a:pt x="630" y="417"/>
                    </a:lnTo>
                    <a:lnTo>
                      <a:pt x="633" y="415"/>
                    </a:lnTo>
                    <a:lnTo>
                      <a:pt x="653" y="402"/>
                    </a:lnTo>
                    <a:lnTo>
                      <a:pt x="656" y="427"/>
                    </a:lnTo>
                    <a:lnTo>
                      <a:pt x="652" y="431"/>
                    </a:lnTo>
                    <a:lnTo>
                      <a:pt x="653" y="432"/>
                    </a:lnTo>
                    <a:lnTo>
                      <a:pt x="668" y="445"/>
                    </a:lnTo>
                    <a:lnTo>
                      <a:pt x="669" y="448"/>
                    </a:lnTo>
                    <a:lnTo>
                      <a:pt x="673" y="451"/>
                    </a:lnTo>
                    <a:lnTo>
                      <a:pt x="674" y="465"/>
                    </a:lnTo>
                    <a:lnTo>
                      <a:pt x="664" y="477"/>
                    </a:lnTo>
                    <a:lnTo>
                      <a:pt x="646" y="467"/>
                    </a:lnTo>
                    <a:lnTo>
                      <a:pt x="624" y="463"/>
                    </a:lnTo>
                    <a:lnTo>
                      <a:pt x="621" y="461"/>
                    </a:lnTo>
                    <a:lnTo>
                      <a:pt x="620" y="463"/>
                    </a:lnTo>
                    <a:lnTo>
                      <a:pt x="612" y="474"/>
                    </a:lnTo>
                    <a:lnTo>
                      <a:pt x="584" y="469"/>
                    </a:lnTo>
                    <a:lnTo>
                      <a:pt x="578" y="465"/>
                    </a:lnTo>
                    <a:lnTo>
                      <a:pt x="574" y="473"/>
                    </a:lnTo>
                    <a:lnTo>
                      <a:pt x="634" y="482"/>
                    </a:lnTo>
                    <a:lnTo>
                      <a:pt x="690" y="492"/>
                    </a:lnTo>
                    <a:lnTo>
                      <a:pt x="744" y="512"/>
                    </a:lnTo>
                    <a:lnTo>
                      <a:pt x="782" y="525"/>
                    </a:lnTo>
                    <a:lnTo>
                      <a:pt x="832" y="553"/>
                    </a:lnTo>
                    <a:lnTo>
                      <a:pt x="833" y="552"/>
                    </a:lnTo>
                    <a:lnTo>
                      <a:pt x="828" y="549"/>
                    </a:lnTo>
                    <a:lnTo>
                      <a:pt x="821" y="540"/>
                    </a:lnTo>
                    <a:lnTo>
                      <a:pt x="826" y="531"/>
                    </a:lnTo>
                    <a:lnTo>
                      <a:pt x="817" y="523"/>
                    </a:lnTo>
                    <a:lnTo>
                      <a:pt x="813" y="523"/>
                    </a:lnTo>
                    <a:lnTo>
                      <a:pt x="791" y="530"/>
                    </a:lnTo>
                    <a:lnTo>
                      <a:pt x="779" y="522"/>
                    </a:lnTo>
                    <a:lnTo>
                      <a:pt x="772" y="508"/>
                    </a:lnTo>
                    <a:lnTo>
                      <a:pt x="780" y="495"/>
                    </a:lnTo>
                    <a:lnTo>
                      <a:pt x="787" y="489"/>
                    </a:lnTo>
                    <a:lnTo>
                      <a:pt x="795" y="486"/>
                    </a:lnTo>
                    <a:lnTo>
                      <a:pt x="808" y="482"/>
                    </a:lnTo>
                    <a:lnTo>
                      <a:pt x="809" y="481"/>
                    </a:lnTo>
                    <a:lnTo>
                      <a:pt x="818" y="459"/>
                    </a:lnTo>
                    <a:lnTo>
                      <a:pt x="833" y="481"/>
                    </a:lnTo>
                    <a:lnTo>
                      <a:pt x="843" y="493"/>
                    </a:lnTo>
                    <a:lnTo>
                      <a:pt x="863" y="480"/>
                    </a:lnTo>
                    <a:lnTo>
                      <a:pt x="874" y="478"/>
                    </a:lnTo>
                    <a:lnTo>
                      <a:pt x="874" y="478"/>
                    </a:lnTo>
                    <a:lnTo>
                      <a:pt x="881" y="463"/>
                    </a:lnTo>
                    <a:lnTo>
                      <a:pt x="888" y="454"/>
                    </a:lnTo>
                    <a:lnTo>
                      <a:pt x="901" y="460"/>
                    </a:lnTo>
                    <a:lnTo>
                      <a:pt x="906" y="465"/>
                    </a:lnTo>
                    <a:lnTo>
                      <a:pt x="920" y="489"/>
                    </a:lnTo>
                    <a:lnTo>
                      <a:pt x="901" y="490"/>
                    </a:lnTo>
                    <a:lnTo>
                      <a:pt x="886" y="514"/>
                    </a:lnTo>
                    <a:lnTo>
                      <a:pt x="872" y="510"/>
                    </a:lnTo>
                    <a:lnTo>
                      <a:pt x="871" y="510"/>
                    </a:lnTo>
                    <a:lnTo>
                      <a:pt x="854" y="535"/>
                    </a:lnTo>
                    <a:lnTo>
                      <a:pt x="858" y="537"/>
                    </a:lnTo>
                    <a:lnTo>
                      <a:pt x="872" y="542"/>
                    </a:lnTo>
                    <a:lnTo>
                      <a:pt x="881" y="548"/>
                    </a:lnTo>
                    <a:lnTo>
                      <a:pt x="884" y="547"/>
                    </a:lnTo>
                    <a:lnTo>
                      <a:pt x="899" y="550"/>
                    </a:lnTo>
                    <a:lnTo>
                      <a:pt x="905" y="553"/>
                    </a:lnTo>
                    <a:lnTo>
                      <a:pt x="904" y="546"/>
                    </a:lnTo>
                    <a:lnTo>
                      <a:pt x="921" y="550"/>
                    </a:lnTo>
                    <a:lnTo>
                      <a:pt x="925" y="548"/>
                    </a:lnTo>
                    <a:lnTo>
                      <a:pt x="933" y="543"/>
                    </a:lnTo>
                    <a:lnTo>
                      <a:pt x="949" y="540"/>
                    </a:lnTo>
                    <a:lnTo>
                      <a:pt x="951" y="554"/>
                    </a:lnTo>
                    <a:lnTo>
                      <a:pt x="951" y="553"/>
                    </a:lnTo>
                    <a:lnTo>
                      <a:pt x="958" y="572"/>
                    </a:lnTo>
                    <a:lnTo>
                      <a:pt x="959" y="587"/>
                    </a:lnTo>
                    <a:lnTo>
                      <a:pt x="960" y="589"/>
                    </a:lnTo>
                    <a:lnTo>
                      <a:pt x="963" y="578"/>
                    </a:lnTo>
                    <a:lnTo>
                      <a:pt x="978" y="567"/>
                    </a:lnTo>
                    <a:lnTo>
                      <a:pt x="981" y="578"/>
                    </a:lnTo>
                    <a:lnTo>
                      <a:pt x="987" y="576"/>
                    </a:lnTo>
                    <a:lnTo>
                      <a:pt x="996" y="579"/>
                    </a:lnTo>
                    <a:lnTo>
                      <a:pt x="1003" y="594"/>
                    </a:lnTo>
                    <a:lnTo>
                      <a:pt x="986" y="603"/>
                    </a:lnTo>
                    <a:lnTo>
                      <a:pt x="983" y="607"/>
                    </a:lnTo>
                    <a:lnTo>
                      <a:pt x="974" y="614"/>
                    </a:lnTo>
                    <a:lnTo>
                      <a:pt x="953" y="609"/>
                    </a:lnTo>
                    <a:lnTo>
                      <a:pt x="934" y="598"/>
                    </a:lnTo>
                    <a:lnTo>
                      <a:pt x="926" y="588"/>
                    </a:lnTo>
                    <a:lnTo>
                      <a:pt x="920" y="584"/>
                    </a:lnTo>
                    <a:lnTo>
                      <a:pt x="902" y="581"/>
                    </a:lnTo>
                    <a:lnTo>
                      <a:pt x="982" y="631"/>
                    </a:lnTo>
                    <a:lnTo>
                      <a:pt x="977" y="632"/>
                    </a:lnTo>
                    <a:lnTo>
                      <a:pt x="998" y="639"/>
                    </a:lnTo>
                    <a:lnTo>
                      <a:pt x="1006" y="644"/>
                    </a:lnTo>
                    <a:lnTo>
                      <a:pt x="1015" y="651"/>
                    </a:lnTo>
                    <a:lnTo>
                      <a:pt x="1025" y="662"/>
                    </a:lnTo>
                    <a:lnTo>
                      <a:pt x="1031" y="676"/>
                    </a:lnTo>
                    <a:lnTo>
                      <a:pt x="1048" y="693"/>
                    </a:lnTo>
                    <a:lnTo>
                      <a:pt x="1054" y="706"/>
                    </a:lnTo>
                    <a:lnTo>
                      <a:pt x="1058" y="744"/>
                    </a:lnTo>
                    <a:lnTo>
                      <a:pt x="1062" y="748"/>
                    </a:lnTo>
                    <a:lnTo>
                      <a:pt x="1061" y="750"/>
                    </a:lnTo>
                    <a:lnTo>
                      <a:pt x="1068" y="750"/>
                    </a:lnTo>
                    <a:lnTo>
                      <a:pt x="1064" y="747"/>
                    </a:lnTo>
                    <a:lnTo>
                      <a:pt x="1082" y="747"/>
                    </a:lnTo>
                    <a:lnTo>
                      <a:pt x="1126" y="726"/>
                    </a:lnTo>
                    <a:lnTo>
                      <a:pt x="1143" y="723"/>
                    </a:lnTo>
                    <a:lnTo>
                      <a:pt x="1176" y="722"/>
                    </a:lnTo>
                    <a:lnTo>
                      <a:pt x="1178" y="721"/>
                    </a:lnTo>
                    <a:lnTo>
                      <a:pt x="1186" y="705"/>
                    </a:lnTo>
                    <a:lnTo>
                      <a:pt x="1196" y="702"/>
                    </a:lnTo>
                    <a:lnTo>
                      <a:pt x="1202" y="689"/>
                    </a:lnTo>
                    <a:lnTo>
                      <a:pt x="1208" y="685"/>
                    </a:lnTo>
                    <a:lnTo>
                      <a:pt x="1214" y="681"/>
                    </a:lnTo>
                    <a:lnTo>
                      <a:pt x="1218" y="677"/>
                    </a:lnTo>
                    <a:lnTo>
                      <a:pt x="1228" y="670"/>
                    </a:lnTo>
                    <a:lnTo>
                      <a:pt x="1248" y="676"/>
                    </a:lnTo>
                    <a:lnTo>
                      <a:pt x="1238" y="699"/>
                    </a:lnTo>
                    <a:lnTo>
                      <a:pt x="1239" y="697"/>
                    </a:lnTo>
                    <a:lnTo>
                      <a:pt x="1248" y="694"/>
                    </a:lnTo>
                    <a:lnTo>
                      <a:pt x="1253" y="690"/>
                    </a:lnTo>
                    <a:lnTo>
                      <a:pt x="1264" y="679"/>
                    </a:lnTo>
                    <a:lnTo>
                      <a:pt x="1270" y="676"/>
                    </a:lnTo>
                    <a:lnTo>
                      <a:pt x="1281" y="673"/>
                    </a:lnTo>
                    <a:lnTo>
                      <a:pt x="1285" y="671"/>
                    </a:lnTo>
                    <a:lnTo>
                      <a:pt x="1302" y="648"/>
                    </a:lnTo>
                    <a:lnTo>
                      <a:pt x="1317" y="635"/>
                    </a:lnTo>
                    <a:lnTo>
                      <a:pt x="1335" y="627"/>
                    </a:lnTo>
                    <a:lnTo>
                      <a:pt x="1350" y="611"/>
                    </a:lnTo>
                    <a:lnTo>
                      <a:pt x="1377" y="589"/>
                    </a:lnTo>
                    <a:lnTo>
                      <a:pt x="1384" y="595"/>
                    </a:lnTo>
                    <a:lnTo>
                      <a:pt x="1387" y="595"/>
                    </a:lnTo>
                    <a:lnTo>
                      <a:pt x="1393" y="591"/>
                    </a:lnTo>
                    <a:lnTo>
                      <a:pt x="1405" y="588"/>
                    </a:lnTo>
                    <a:lnTo>
                      <a:pt x="1422" y="587"/>
                    </a:lnTo>
                    <a:lnTo>
                      <a:pt x="1441" y="590"/>
                    </a:lnTo>
                    <a:lnTo>
                      <a:pt x="1441" y="588"/>
                    </a:lnTo>
                    <a:lnTo>
                      <a:pt x="1440" y="585"/>
                    </a:lnTo>
                    <a:lnTo>
                      <a:pt x="1430" y="582"/>
                    </a:lnTo>
                    <a:lnTo>
                      <a:pt x="1403" y="583"/>
                    </a:lnTo>
                    <a:lnTo>
                      <a:pt x="1394" y="579"/>
                    </a:lnTo>
                    <a:lnTo>
                      <a:pt x="1392" y="572"/>
                    </a:lnTo>
                    <a:lnTo>
                      <a:pt x="1377" y="573"/>
                    </a:lnTo>
                    <a:lnTo>
                      <a:pt x="1390" y="547"/>
                    </a:lnTo>
                    <a:lnTo>
                      <a:pt x="1405" y="549"/>
                    </a:lnTo>
                    <a:lnTo>
                      <a:pt x="1413" y="553"/>
                    </a:lnTo>
                    <a:lnTo>
                      <a:pt x="1414" y="548"/>
                    </a:lnTo>
                    <a:lnTo>
                      <a:pt x="1410" y="542"/>
                    </a:lnTo>
                    <a:lnTo>
                      <a:pt x="1420" y="527"/>
                    </a:lnTo>
                    <a:lnTo>
                      <a:pt x="1421" y="528"/>
                    </a:lnTo>
                    <a:lnTo>
                      <a:pt x="1424" y="522"/>
                    </a:lnTo>
                    <a:lnTo>
                      <a:pt x="1441" y="510"/>
                    </a:lnTo>
                    <a:lnTo>
                      <a:pt x="1446" y="509"/>
                    </a:lnTo>
                    <a:lnTo>
                      <a:pt x="1455" y="508"/>
                    </a:lnTo>
                    <a:lnTo>
                      <a:pt x="1460" y="496"/>
                    </a:lnTo>
                    <a:lnTo>
                      <a:pt x="1466" y="489"/>
                    </a:lnTo>
                    <a:lnTo>
                      <a:pt x="1480" y="491"/>
                    </a:lnTo>
                    <a:lnTo>
                      <a:pt x="1482" y="487"/>
                    </a:lnTo>
                    <a:lnTo>
                      <a:pt x="1490" y="482"/>
                    </a:lnTo>
                    <a:lnTo>
                      <a:pt x="1499" y="485"/>
                    </a:lnTo>
                    <a:lnTo>
                      <a:pt x="1507" y="490"/>
                    </a:lnTo>
                    <a:lnTo>
                      <a:pt x="1509" y="494"/>
                    </a:lnTo>
                    <a:lnTo>
                      <a:pt x="1517" y="488"/>
                    </a:lnTo>
                    <a:lnTo>
                      <a:pt x="1546" y="482"/>
                    </a:lnTo>
                    <a:lnTo>
                      <a:pt x="1560" y="474"/>
                    </a:lnTo>
                    <a:lnTo>
                      <a:pt x="1571" y="471"/>
                    </a:lnTo>
                    <a:lnTo>
                      <a:pt x="1609" y="494"/>
                    </a:lnTo>
                    <a:lnTo>
                      <a:pt x="1652" y="513"/>
                    </a:lnTo>
                    <a:lnTo>
                      <a:pt x="1669" y="517"/>
                    </a:lnTo>
                    <a:lnTo>
                      <a:pt x="1680" y="513"/>
                    </a:lnTo>
                    <a:lnTo>
                      <a:pt x="1698" y="527"/>
                    </a:lnTo>
                    <a:lnTo>
                      <a:pt x="1706" y="528"/>
                    </a:lnTo>
                    <a:lnTo>
                      <a:pt x="1712" y="530"/>
                    </a:lnTo>
                    <a:lnTo>
                      <a:pt x="1733" y="542"/>
                    </a:lnTo>
                    <a:lnTo>
                      <a:pt x="1740" y="547"/>
                    </a:lnTo>
                    <a:lnTo>
                      <a:pt x="1745" y="554"/>
                    </a:lnTo>
                    <a:lnTo>
                      <a:pt x="1764" y="570"/>
                    </a:lnTo>
                    <a:lnTo>
                      <a:pt x="1769" y="579"/>
                    </a:lnTo>
                    <a:lnTo>
                      <a:pt x="1780" y="584"/>
                    </a:lnTo>
                    <a:lnTo>
                      <a:pt x="1783" y="591"/>
                    </a:lnTo>
                    <a:lnTo>
                      <a:pt x="1789" y="608"/>
                    </a:lnTo>
                    <a:lnTo>
                      <a:pt x="1792" y="614"/>
                    </a:lnTo>
                    <a:lnTo>
                      <a:pt x="1799" y="622"/>
                    </a:lnTo>
                    <a:lnTo>
                      <a:pt x="1807" y="629"/>
                    </a:lnTo>
                    <a:lnTo>
                      <a:pt x="1813" y="632"/>
                    </a:lnTo>
                    <a:lnTo>
                      <a:pt x="1828" y="637"/>
                    </a:lnTo>
                    <a:lnTo>
                      <a:pt x="1833" y="639"/>
                    </a:lnTo>
                    <a:lnTo>
                      <a:pt x="1841" y="645"/>
                    </a:lnTo>
                    <a:lnTo>
                      <a:pt x="1849" y="647"/>
                    </a:lnTo>
                    <a:lnTo>
                      <a:pt x="1856" y="647"/>
                    </a:lnTo>
                    <a:lnTo>
                      <a:pt x="1868" y="649"/>
                    </a:lnTo>
                    <a:lnTo>
                      <a:pt x="1878" y="659"/>
                    </a:lnTo>
                    <a:lnTo>
                      <a:pt x="1881" y="669"/>
                    </a:lnTo>
                    <a:lnTo>
                      <a:pt x="1882" y="682"/>
                    </a:lnTo>
                    <a:lnTo>
                      <a:pt x="1879" y="699"/>
                    </a:lnTo>
                    <a:lnTo>
                      <a:pt x="1879" y="699"/>
                    </a:lnTo>
                    <a:lnTo>
                      <a:pt x="1883" y="707"/>
                    </a:lnTo>
                    <a:lnTo>
                      <a:pt x="1885" y="718"/>
                    </a:lnTo>
                    <a:lnTo>
                      <a:pt x="1885" y="718"/>
                    </a:lnTo>
                    <a:lnTo>
                      <a:pt x="1894" y="723"/>
                    </a:lnTo>
                    <a:lnTo>
                      <a:pt x="1900" y="721"/>
                    </a:lnTo>
                    <a:lnTo>
                      <a:pt x="1929" y="746"/>
                    </a:lnTo>
                    <a:lnTo>
                      <a:pt x="1938" y="751"/>
                    </a:lnTo>
                    <a:lnTo>
                      <a:pt x="1948" y="748"/>
                    </a:lnTo>
                    <a:lnTo>
                      <a:pt x="1961" y="756"/>
                    </a:lnTo>
                    <a:lnTo>
                      <a:pt x="1971" y="763"/>
                    </a:lnTo>
                    <a:lnTo>
                      <a:pt x="1987" y="780"/>
                    </a:lnTo>
                    <a:lnTo>
                      <a:pt x="2000" y="798"/>
                    </a:lnTo>
                    <a:lnTo>
                      <a:pt x="2004" y="812"/>
                    </a:lnTo>
                    <a:lnTo>
                      <a:pt x="2008" y="815"/>
                    </a:lnTo>
                    <a:lnTo>
                      <a:pt x="2020" y="819"/>
                    </a:lnTo>
                    <a:lnTo>
                      <a:pt x="2028" y="819"/>
                    </a:lnTo>
                    <a:lnTo>
                      <a:pt x="2037" y="822"/>
                    </a:lnTo>
                    <a:lnTo>
                      <a:pt x="2055" y="844"/>
                    </a:lnTo>
                    <a:lnTo>
                      <a:pt x="2051" y="850"/>
                    </a:lnTo>
                    <a:lnTo>
                      <a:pt x="2054" y="850"/>
                    </a:lnTo>
                    <a:lnTo>
                      <a:pt x="2061" y="855"/>
                    </a:lnTo>
                    <a:lnTo>
                      <a:pt x="2063" y="864"/>
                    </a:lnTo>
                    <a:lnTo>
                      <a:pt x="2065" y="864"/>
                    </a:lnTo>
                    <a:lnTo>
                      <a:pt x="2071" y="863"/>
                    </a:lnTo>
                    <a:lnTo>
                      <a:pt x="2077" y="859"/>
                    </a:lnTo>
                    <a:lnTo>
                      <a:pt x="2085" y="857"/>
                    </a:lnTo>
                    <a:lnTo>
                      <a:pt x="2097" y="854"/>
                    </a:lnTo>
                    <a:lnTo>
                      <a:pt x="2104" y="851"/>
                    </a:lnTo>
                    <a:lnTo>
                      <a:pt x="2115" y="856"/>
                    </a:lnTo>
                    <a:lnTo>
                      <a:pt x="2123" y="858"/>
                    </a:lnTo>
                    <a:lnTo>
                      <a:pt x="2129" y="857"/>
                    </a:lnTo>
                    <a:lnTo>
                      <a:pt x="2140" y="845"/>
                    </a:lnTo>
                    <a:lnTo>
                      <a:pt x="2150" y="856"/>
                    </a:lnTo>
                    <a:lnTo>
                      <a:pt x="2167" y="844"/>
                    </a:lnTo>
                    <a:lnTo>
                      <a:pt x="2172" y="871"/>
                    </a:lnTo>
                    <a:lnTo>
                      <a:pt x="2174" y="873"/>
                    </a:lnTo>
                    <a:lnTo>
                      <a:pt x="2194" y="880"/>
                    </a:lnTo>
                    <a:lnTo>
                      <a:pt x="2180" y="891"/>
                    </a:lnTo>
                    <a:lnTo>
                      <a:pt x="2181" y="891"/>
                    </a:lnTo>
                    <a:lnTo>
                      <a:pt x="2201" y="903"/>
                    </a:lnTo>
                    <a:lnTo>
                      <a:pt x="2201" y="908"/>
                    </a:lnTo>
                    <a:lnTo>
                      <a:pt x="2203" y="931"/>
                    </a:lnTo>
                    <a:lnTo>
                      <a:pt x="2203" y="932"/>
                    </a:lnTo>
                    <a:lnTo>
                      <a:pt x="2203" y="932"/>
                    </a:lnTo>
                    <a:lnTo>
                      <a:pt x="2217" y="931"/>
                    </a:lnTo>
                    <a:lnTo>
                      <a:pt x="2214" y="949"/>
                    </a:lnTo>
                    <a:lnTo>
                      <a:pt x="2216" y="953"/>
                    </a:lnTo>
                    <a:lnTo>
                      <a:pt x="2239" y="973"/>
                    </a:lnTo>
                    <a:lnTo>
                      <a:pt x="2247" y="972"/>
                    </a:lnTo>
                    <a:lnTo>
                      <a:pt x="2254" y="974"/>
                    </a:lnTo>
                    <a:lnTo>
                      <a:pt x="2263" y="984"/>
                    </a:lnTo>
                    <a:lnTo>
                      <a:pt x="2265" y="994"/>
                    </a:lnTo>
                    <a:lnTo>
                      <a:pt x="2266" y="1017"/>
                    </a:lnTo>
                    <a:lnTo>
                      <a:pt x="2267" y="1021"/>
                    </a:lnTo>
                    <a:lnTo>
                      <a:pt x="2272" y="1034"/>
                    </a:lnTo>
                    <a:lnTo>
                      <a:pt x="2259" y="1043"/>
                    </a:lnTo>
                    <a:lnTo>
                      <a:pt x="2260" y="1044"/>
                    </a:lnTo>
                    <a:lnTo>
                      <a:pt x="2268" y="1045"/>
                    </a:lnTo>
                    <a:lnTo>
                      <a:pt x="2270" y="1050"/>
                    </a:lnTo>
                    <a:lnTo>
                      <a:pt x="2284" y="1055"/>
                    </a:lnTo>
                    <a:lnTo>
                      <a:pt x="2273" y="1059"/>
                    </a:lnTo>
                    <a:lnTo>
                      <a:pt x="2279" y="1086"/>
                    </a:lnTo>
                    <a:lnTo>
                      <a:pt x="2275" y="1093"/>
                    </a:lnTo>
                    <a:lnTo>
                      <a:pt x="2277" y="1098"/>
                    </a:lnTo>
                    <a:lnTo>
                      <a:pt x="2281" y="1103"/>
                    </a:lnTo>
                    <a:lnTo>
                      <a:pt x="2277" y="1115"/>
                    </a:lnTo>
                    <a:lnTo>
                      <a:pt x="2282" y="1156"/>
                    </a:lnTo>
                    <a:lnTo>
                      <a:pt x="2280" y="1173"/>
                    </a:lnTo>
                    <a:lnTo>
                      <a:pt x="2280" y="1178"/>
                    </a:lnTo>
                    <a:lnTo>
                      <a:pt x="2284" y="1205"/>
                    </a:lnTo>
                    <a:lnTo>
                      <a:pt x="2278" y="1222"/>
                    </a:lnTo>
                    <a:lnTo>
                      <a:pt x="2279" y="1230"/>
                    </a:lnTo>
                    <a:lnTo>
                      <a:pt x="2274" y="1238"/>
                    </a:lnTo>
                    <a:lnTo>
                      <a:pt x="2268" y="1265"/>
                    </a:lnTo>
                    <a:lnTo>
                      <a:pt x="2273" y="1281"/>
                    </a:lnTo>
                    <a:lnTo>
                      <a:pt x="2270" y="1291"/>
                    </a:lnTo>
                    <a:lnTo>
                      <a:pt x="2263" y="1306"/>
                    </a:lnTo>
                    <a:lnTo>
                      <a:pt x="2259" y="1329"/>
                    </a:lnTo>
                    <a:lnTo>
                      <a:pt x="2251" y="1342"/>
                    </a:lnTo>
                    <a:lnTo>
                      <a:pt x="2252" y="1352"/>
                    </a:lnTo>
                    <a:lnTo>
                      <a:pt x="2260" y="1368"/>
                    </a:lnTo>
                    <a:lnTo>
                      <a:pt x="2268" y="1378"/>
                    </a:lnTo>
                    <a:lnTo>
                      <a:pt x="2262" y="1386"/>
                    </a:lnTo>
                    <a:lnTo>
                      <a:pt x="2262" y="1390"/>
                    </a:lnTo>
                    <a:lnTo>
                      <a:pt x="2263" y="1402"/>
                    </a:lnTo>
                    <a:lnTo>
                      <a:pt x="2261" y="1449"/>
                    </a:lnTo>
                    <a:lnTo>
                      <a:pt x="2251" y="1501"/>
                    </a:lnTo>
                    <a:lnTo>
                      <a:pt x="2272" y="1516"/>
                    </a:lnTo>
                    <a:lnTo>
                      <a:pt x="2290" y="1527"/>
                    </a:lnTo>
                    <a:lnTo>
                      <a:pt x="2301" y="1535"/>
                    </a:lnTo>
                    <a:lnTo>
                      <a:pt x="2310" y="1545"/>
                    </a:lnTo>
                    <a:lnTo>
                      <a:pt x="2312" y="1546"/>
                    </a:lnTo>
                    <a:lnTo>
                      <a:pt x="2326" y="1546"/>
                    </a:lnTo>
                    <a:lnTo>
                      <a:pt x="2330" y="1555"/>
                    </a:lnTo>
                    <a:lnTo>
                      <a:pt x="2331" y="1565"/>
                    </a:lnTo>
                    <a:lnTo>
                      <a:pt x="2336" y="1564"/>
                    </a:lnTo>
                    <a:lnTo>
                      <a:pt x="2339" y="1562"/>
                    </a:lnTo>
                    <a:lnTo>
                      <a:pt x="2341" y="1558"/>
                    </a:lnTo>
                    <a:lnTo>
                      <a:pt x="2341" y="1553"/>
                    </a:lnTo>
                    <a:lnTo>
                      <a:pt x="2336" y="1544"/>
                    </a:lnTo>
                    <a:lnTo>
                      <a:pt x="2340" y="1526"/>
                    </a:lnTo>
                    <a:lnTo>
                      <a:pt x="2340" y="1524"/>
                    </a:lnTo>
                    <a:lnTo>
                      <a:pt x="2341" y="1517"/>
                    </a:lnTo>
                    <a:lnTo>
                      <a:pt x="2346" y="1507"/>
                    </a:lnTo>
                    <a:lnTo>
                      <a:pt x="2345" y="1503"/>
                    </a:lnTo>
                    <a:lnTo>
                      <a:pt x="2339" y="1484"/>
                    </a:lnTo>
                    <a:lnTo>
                      <a:pt x="2326" y="1481"/>
                    </a:lnTo>
                    <a:lnTo>
                      <a:pt x="2307" y="1473"/>
                    </a:lnTo>
                    <a:lnTo>
                      <a:pt x="2279" y="1468"/>
                    </a:lnTo>
                    <a:lnTo>
                      <a:pt x="2294" y="1446"/>
                    </a:lnTo>
                    <a:lnTo>
                      <a:pt x="2293" y="1436"/>
                    </a:lnTo>
                    <a:lnTo>
                      <a:pt x="2295" y="1431"/>
                    </a:lnTo>
                    <a:lnTo>
                      <a:pt x="2295" y="1430"/>
                    </a:lnTo>
                    <a:lnTo>
                      <a:pt x="2296" y="1423"/>
                    </a:lnTo>
                    <a:lnTo>
                      <a:pt x="2295" y="1421"/>
                    </a:lnTo>
                    <a:lnTo>
                      <a:pt x="2289" y="1410"/>
                    </a:lnTo>
                    <a:lnTo>
                      <a:pt x="2277" y="1384"/>
                    </a:lnTo>
                    <a:lnTo>
                      <a:pt x="2310" y="1407"/>
                    </a:lnTo>
                    <a:lnTo>
                      <a:pt x="2321" y="1405"/>
                    </a:lnTo>
                    <a:lnTo>
                      <a:pt x="2327" y="1412"/>
                    </a:lnTo>
                    <a:lnTo>
                      <a:pt x="2333" y="1415"/>
                    </a:lnTo>
                    <a:lnTo>
                      <a:pt x="2348" y="1421"/>
                    </a:lnTo>
                    <a:lnTo>
                      <a:pt x="2350" y="1429"/>
                    </a:lnTo>
                    <a:lnTo>
                      <a:pt x="2363" y="1431"/>
                    </a:lnTo>
                    <a:lnTo>
                      <a:pt x="2375" y="1437"/>
                    </a:lnTo>
                    <a:lnTo>
                      <a:pt x="2381" y="1454"/>
                    </a:lnTo>
                    <a:lnTo>
                      <a:pt x="2381" y="1459"/>
                    </a:lnTo>
                    <a:lnTo>
                      <a:pt x="2389" y="1457"/>
                    </a:lnTo>
                    <a:lnTo>
                      <a:pt x="2390" y="1452"/>
                    </a:lnTo>
                    <a:lnTo>
                      <a:pt x="2393" y="1444"/>
                    </a:lnTo>
                    <a:lnTo>
                      <a:pt x="2406" y="1435"/>
                    </a:lnTo>
                    <a:lnTo>
                      <a:pt x="2419" y="1434"/>
                    </a:lnTo>
                    <a:lnTo>
                      <a:pt x="2429" y="1442"/>
                    </a:lnTo>
                    <a:lnTo>
                      <a:pt x="2437" y="1464"/>
                    </a:lnTo>
                    <a:lnTo>
                      <a:pt x="2449" y="1484"/>
                    </a:lnTo>
                    <a:lnTo>
                      <a:pt x="2452" y="1497"/>
                    </a:lnTo>
                    <a:lnTo>
                      <a:pt x="2449" y="1509"/>
                    </a:lnTo>
                    <a:lnTo>
                      <a:pt x="2437" y="1527"/>
                    </a:lnTo>
                    <a:lnTo>
                      <a:pt x="2434" y="1534"/>
                    </a:lnTo>
                    <a:lnTo>
                      <a:pt x="2423" y="1546"/>
                    </a:lnTo>
                    <a:lnTo>
                      <a:pt x="2417" y="1563"/>
                    </a:lnTo>
                    <a:lnTo>
                      <a:pt x="2409" y="1568"/>
                    </a:lnTo>
                    <a:lnTo>
                      <a:pt x="2408" y="1578"/>
                    </a:lnTo>
                    <a:lnTo>
                      <a:pt x="2397" y="1590"/>
                    </a:lnTo>
                    <a:lnTo>
                      <a:pt x="2393" y="1600"/>
                    </a:lnTo>
                    <a:lnTo>
                      <a:pt x="2392" y="1609"/>
                    </a:lnTo>
                    <a:lnTo>
                      <a:pt x="2388" y="1621"/>
                    </a:lnTo>
                    <a:lnTo>
                      <a:pt x="2396" y="1617"/>
                    </a:lnTo>
                    <a:lnTo>
                      <a:pt x="2394" y="1621"/>
                    </a:lnTo>
                    <a:lnTo>
                      <a:pt x="2397" y="1620"/>
                    </a:lnTo>
                    <a:lnTo>
                      <a:pt x="2388" y="1644"/>
                    </a:lnTo>
                    <a:lnTo>
                      <a:pt x="2381" y="1651"/>
                    </a:lnTo>
                    <a:lnTo>
                      <a:pt x="2403" y="1665"/>
                    </a:lnTo>
                    <a:lnTo>
                      <a:pt x="2372" y="1671"/>
                    </a:lnTo>
                    <a:lnTo>
                      <a:pt x="2366" y="1669"/>
                    </a:lnTo>
                    <a:lnTo>
                      <a:pt x="2367" y="1671"/>
                    </a:lnTo>
                    <a:lnTo>
                      <a:pt x="2367" y="1679"/>
                    </a:lnTo>
                    <a:lnTo>
                      <a:pt x="2364" y="1686"/>
                    </a:lnTo>
                    <a:lnTo>
                      <a:pt x="2385" y="1697"/>
                    </a:lnTo>
                    <a:lnTo>
                      <a:pt x="2394" y="1701"/>
                    </a:lnTo>
                    <a:lnTo>
                      <a:pt x="2403" y="1708"/>
                    </a:lnTo>
                    <a:lnTo>
                      <a:pt x="2412" y="1732"/>
                    </a:lnTo>
                    <a:lnTo>
                      <a:pt x="2425" y="1751"/>
                    </a:lnTo>
                    <a:lnTo>
                      <a:pt x="2430" y="1772"/>
                    </a:lnTo>
                    <a:lnTo>
                      <a:pt x="2424" y="1773"/>
                    </a:lnTo>
                    <a:lnTo>
                      <a:pt x="2426" y="1775"/>
                    </a:lnTo>
                    <a:lnTo>
                      <a:pt x="2447" y="1787"/>
                    </a:lnTo>
                    <a:lnTo>
                      <a:pt x="2452" y="1794"/>
                    </a:lnTo>
                    <a:lnTo>
                      <a:pt x="2455" y="1801"/>
                    </a:lnTo>
                    <a:lnTo>
                      <a:pt x="2457" y="1816"/>
                    </a:lnTo>
                    <a:lnTo>
                      <a:pt x="2465" y="1827"/>
                    </a:lnTo>
                    <a:lnTo>
                      <a:pt x="2473" y="1845"/>
                    </a:lnTo>
                    <a:lnTo>
                      <a:pt x="2504" y="1887"/>
                    </a:lnTo>
                    <a:lnTo>
                      <a:pt x="2503" y="1886"/>
                    </a:lnTo>
                    <a:lnTo>
                      <a:pt x="2540" y="1918"/>
                    </a:lnTo>
                    <a:lnTo>
                      <a:pt x="2559" y="1955"/>
                    </a:lnTo>
                    <a:lnTo>
                      <a:pt x="2569" y="1959"/>
                    </a:lnTo>
                    <a:lnTo>
                      <a:pt x="2571" y="1959"/>
                    </a:lnTo>
                    <a:lnTo>
                      <a:pt x="2583" y="1961"/>
                    </a:lnTo>
                    <a:lnTo>
                      <a:pt x="2592" y="1965"/>
                    </a:lnTo>
                    <a:lnTo>
                      <a:pt x="2593" y="1964"/>
                    </a:lnTo>
                    <a:lnTo>
                      <a:pt x="2596" y="1962"/>
                    </a:lnTo>
                    <a:lnTo>
                      <a:pt x="2606" y="1964"/>
                    </a:lnTo>
                    <a:lnTo>
                      <a:pt x="2607" y="1962"/>
                    </a:lnTo>
                    <a:lnTo>
                      <a:pt x="2611" y="1948"/>
                    </a:lnTo>
                    <a:lnTo>
                      <a:pt x="2614" y="1951"/>
                    </a:lnTo>
                    <a:lnTo>
                      <a:pt x="2612" y="1946"/>
                    </a:lnTo>
                    <a:lnTo>
                      <a:pt x="2601" y="1929"/>
                    </a:lnTo>
                    <a:lnTo>
                      <a:pt x="2597" y="1925"/>
                    </a:lnTo>
                    <a:lnTo>
                      <a:pt x="2591" y="1916"/>
                    </a:lnTo>
                    <a:lnTo>
                      <a:pt x="2589" y="1918"/>
                    </a:lnTo>
                    <a:lnTo>
                      <a:pt x="2577" y="1909"/>
                    </a:lnTo>
                    <a:lnTo>
                      <a:pt x="2560" y="1895"/>
                    </a:lnTo>
                    <a:lnTo>
                      <a:pt x="2550" y="1881"/>
                    </a:lnTo>
                    <a:lnTo>
                      <a:pt x="2540" y="1863"/>
                    </a:lnTo>
                    <a:lnTo>
                      <a:pt x="2573" y="1874"/>
                    </a:lnTo>
                    <a:lnTo>
                      <a:pt x="2578" y="1879"/>
                    </a:lnTo>
                    <a:lnTo>
                      <a:pt x="2589" y="1890"/>
                    </a:lnTo>
                    <a:lnTo>
                      <a:pt x="2593" y="1887"/>
                    </a:lnTo>
                    <a:lnTo>
                      <a:pt x="2610" y="1879"/>
                    </a:lnTo>
                    <a:lnTo>
                      <a:pt x="2609" y="1897"/>
                    </a:lnTo>
                    <a:lnTo>
                      <a:pt x="2613" y="1900"/>
                    </a:lnTo>
                    <a:lnTo>
                      <a:pt x="2614" y="1898"/>
                    </a:lnTo>
                    <a:lnTo>
                      <a:pt x="2623" y="1895"/>
                    </a:lnTo>
                    <a:lnTo>
                      <a:pt x="2624" y="1884"/>
                    </a:lnTo>
                    <a:lnTo>
                      <a:pt x="2641" y="1885"/>
                    </a:lnTo>
                    <a:lnTo>
                      <a:pt x="2646" y="1883"/>
                    </a:lnTo>
                    <a:lnTo>
                      <a:pt x="2652" y="1879"/>
                    </a:lnTo>
                    <a:lnTo>
                      <a:pt x="2668" y="1873"/>
                    </a:lnTo>
                    <a:lnTo>
                      <a:pt x="2678" y="1862"/>
                    </a:lnTo>
                    <a:lnTo>
                      <a:pt x="2699" y="1851"/>
                    </a:lnTo>
                    <a:lnTo>
                      <a:pt x="2692" y="1885"/>
                    </a:lnTo>
                    <a:lnTo>
                      <a:pt x="2688" y="1891"/>
                    </a:lnTo>
                    <a:lnTo>
                      <a:pt x="2683" y="1895"/>
                    </a:lnTo>
                    <a:lnTo>
                      <a:pt x="2675" y="1899"/>
                    </a:lnTo>
                    <a:lnTo>
                      <a:pt x="2652" y="1918"/>
                    </a:lnTo>
                    <a:lnTo>
                      <a:pt x="2658" y="1922"/>
                    </a:lnTo>
                    <a:lnTo>
                      <a:pt x="2666" y="1925"/>
                    </a:lnTo>
                    <a:lnTo>
                      <a:pt x="2671" y="1931"/>
                    </a:lnTo>
                    <a:lnTo>
                      <a:pt x="2675" y="1945"/>
                    </a:lnTo>
                    <a:lnTo>
                      <a:pt x="2676" y="1957"/>
                    </a:lnTo>
                    <a:lnTo>
                      <a:pt x="2675" y="2016"/>
                    </a:lnTo>
                    <a:lnTo>
                      <a:pt x="2676" y="2025"/>
                    </a:lnTo>
                    <a:lnTo>
                      <a:pt x="2679" y="2031"/>
                    </a:lnTo>
                    <a:lnTo>
                      <a:pt x="2689" y="2046"/>
                    </a:lnTo>
                    <a:lnTo>
                      <a:pt x="2694" y="2058"/>
                    </a:lnTo>
                    <a:lnTo>
                      <a:pt x="2695" y="2069"/>
                    </a:lnTo>
                    <a:lnTo>
                      <a:pt x="2694" y="2082"/>
                    </a:lnTo>
                    <a:lnTo>
                      <a:pt x="2697" y="2086"/>
                    </a:lnTo>
                    <a:lnTo>
                      <a:pt x="2701" y="2090"/>
                    </a:lnTo>
                    <a:lnTo>
                      <a:pt x="2705" y="2087"/>
                    </a:lnTo>
                    <a:lnTo>
                      <a:pt x="2724" y="2074"/>
                    </a:lnTo>
                    <a:lnTo>
                      <a:pt x="2726" y="2081"/>
                    </a:lnTo>
                    <a:lnTo>
                      <a:pt x="2730" y="2079"/>
                    </a:lnTo>
                    <a:lnTo>
                      <a:pt x="2737" y="2040"/>
                    </a:lnTo>
                    <a:lnTo>
                      <a:pt x="2741" y="2030"/>
                    </a:lnTo>
                    <a:lnTo>
                      <a:pt x="2753" y="2011"/>
                    </a:lnTo>
                    <a:lnTo>
                      <a:pt x="2763" y="2000"/>
                    </a:lnTo>
                    <a:lnTo>
                      <a:pt x="2772" y="1995"/>
                    </a:lnTo>
                    <a:lnTo>
                      <a:pt x="2778" y="1993"/>
                    </a:lnTo>
                    <a:lnTo>
                      <a:pt x="2787" y="1986"/>
                    </a:lnTo>
                    <a:lnTo>
                      <a:pt x="2808" y="1973"/>
                    </a:lnTo>
                    <a:lnTo>
                      <a:pt x="2805" y="1995"/>
                    </a:lnTo>
                    <a:lnTo>
                      <a:pt x="2803" y="2002"/>
                    </a:lnTo>
                    <a:lnTo>
                      <a:pt x="2799" y="2008"/>
                    </a:lnTo>
                    <a:lnTo>
                      <a:pt x="2790" y="2017"/>
                    </a:lnTo>
                    <a:lnTo>
                      <a:pt x="2785" y="2014"/>
                    </a:lnTo>
                    <a:lnTo>
                      <a:pt x="2784" y="2016"/>
                    </a:lnTo>
                    <a:lnTo>
                      <a:pt x="2782" y="2023"/>
                    </a:lnTo>
                    <a:lnTo>
                      <a:pt x="2764" y="2048"/>
                    </a:lnTo>
                    <a:lnTo>
                      <a:pt x="2767" y="2060"/>
                    </a:lnTo>
                    <a:lnTo>
                      <a:pt x="2759" y="2079"/>
                    </a:lnTo>
                    <a:lnTo>
                      <a:pt x="2749" y="2092"/>
                    </a:lnTo>
                    <a:lnTo>
                      <a:pt x="2733" y="2109"/>
                    </a:lnTo>
                    <a:lnTo>
                      <a:pt x="2756" y="2117"/>
                    </a:lnTo>
                    <a:lnTo>
                      <a:pt x="2765" y="2116"/>
                    </a:lnTo>
                    <a:lnTo>
                      <a:pt x="2762" y="2104"/>
                    </a:lnTo>
                    <a:lnTo>
                      <a:pt x="2777" y="2098"/>
                    </a:lnTo>
                    <a:lnTo>
                      <a:pt x="2782" y="2105"/>
                    </a:lnTo>
                    <a:lnTo>
                      <a:pt x="2797" y="2126"/>
                    </a:lnTo>
                    <a:lnTo>
                      <a:pt x="2802" y="2137"/>
                    </a:lnTo>
                    <a:lnTo>
                      <a:pt x="2810" y="2177"/>
                    </a:lnTo>
                    <a:lnTo>
                      <a:pt x="2808" y="2177"/>
                    </a:lnTo>
                    <a:lnTo>
                      <a:pt x="2822" y="2198"/>
                    </a:lnTo>
                    <a:lnTo>
                      <a:pt x="2822" y="2201"/>
                    </a:lnTo>
                    <a:lnTo>
                      <a:pt x="2823" y="2218"/>
                    </a:lnTo>
                    <a:lnTo>
                      <a:pt x="2835" y="2261"/>
                    </a:lnTo>
                    <a:lnTo>
                      <a:pt x="2839" y="2243"/>
                    </a:lnTo>
                    <a:lnTo>
                      <a:pt x="2862" y="2299"/>
                    </a:lnTo>
                    <a:lnTo>
                      <a:pt x="2869" y="2308"/>
                    </a:lnTo>
                    <a:lnTo>
                      <a:pt x="2889" y="2319"/>
                    </a:lnTo>
                    <a:lnTo>
                      <a:pt x="2884" y="2328"/>
                    </a:lnTo>
                    <a:lnTo>
                      <a:pt x="2884" y="2328"/>
                    </a:lnTo>
                    <a:lnTo>
                      <a:pt x="2890" y="2333"/>
                    </a:lnTo>
                    <a:lnTo>
                      <a:pt x="2891" y="2333"/>
                    </a:lnTo>
                    <a:lnTo>
                      <a:pt x="2918" y="2327"/>
                    </a:lnTo>
                    <a:lnTo>
                      <a:pt x="2916" y="2344"/>
                    </a:lnTo>
                    <a:lnTo>
                      <a:pt x="2913" y="2353"/>
                    </a:lnTo>
                    <a:lnTo>
                      <a:pt x="2910" y="2360"/>
                    </a:lnTo>
                    <a:lnTo>
                      <a:pt x="2911" y="2360"/>
                    </a:lnTo>
                    <a:lnTo>
                      <a:pt x="2915" y="2359"/>
                    </a:lnTo>
                    <a:lnTo>
                      <a:pt x="2917" y="2358"/>
                    </a:lnTo>
                    <a:lnTo>
                      <a:pt x="2920" y="2350"/>
                    </a:lnTo>
                    <a:lnTo>
                      <a:pt x="2930" y="2337"/>
                    </a:lnTo>
                    <a:lnTo>
                      <a:pt x="2939" y="2350"/>
                    </a:lnTo>
                    <a:lnTo>
                      <a:pt x="2942" y="2352"/>
                    </a:lnTo>
                    <a:lnTo>
                      <a:pt x="2950" y="2347"/>
                    </a:lnTo>
                    <a:lnTo>
                      <a:pt x="2953" y="2353"/>
                    </a:lnTo>
                    <a:lnTo>
                      <a:pt x="2956" y="2351"/>
                    </a:lnTo>
                    <a:lnTo>
                      <a:pt x="2966" y="2353"/>
                    </a:lnTo>
                    <a:lnTo>
                      <a:pt x="2972" y="2356"/>
                    </a:lnTo>
                    <a:lnTo>
                      <a:pt x="2983" y="2359"/>
                    </a:lnTo>
                    <a:lnTo>
                      <a:pt x="2986" y="2361"/>
                    </a:lnTo>
                    <a:lnTo>
                      <a:pt x="2992" y="2353"/>
                    </a:lnTo>
                    <a:lnTo>
                      <a:pt x="3004" y="2361"/>
                    </a:lnTo>
                    <a:lnTo>
                      <a:pt x="3011" y="2368"/>
                    </a:lnTo>
                    <a:lnTo>
                      <a:pt x="3015" y="2370"/>
                    </a:lnTo>
                    <a:lnTo>
                      <a:pt x="3020" y="2371"/>
                    </a:lnTo>
                    <a:lnTo>
                      <a:pt x="3032" y="2371"/>
                    </a:lnTo>
                    <a:lnTo>
                      <a:pt x="3041" y="2373"/>
                    </a:lnTo>
                    <a:lnTo>
                      <a:pt x="3053" y="2379"/>
                    </a:lnTo>
                    <a:lnTo>
                      <a:pt x="3068" y="2389"/>
                    </a:lnTo>
                    <a:lnTo>
                      <a:pt x="3081" y="2402"/>
                    </a:lnTo>
                    <a:lnTo>
                      <a:pt x="3088" y="2407"/>
                    </a:lnTo>
                    <a:lnTo>
                      <a:pt x="3075" y="2422"/>
                    </a:lnTo>
                    <a:lnTo>
                      <a:pt x="3077" y="2424"/>
                    </a:lnTo>
                    <a:lnTo>
                      <a:pt x="3087" y="2437"/>
                    </a:lnTo>
                    <a:lnTo>
                      <a:pt x="3108" y="2435"/>
                    </a:lnTo>
                    <a:lnTo>
                      <a:pt x="3112" y="2452"/>
                    </a:lnTo>
                    <a:lnTo>
                      <a:pt x="3118" y="2456"/>
                    </a:lnTo>
                    <a:lnTo>
                      <a:pt x="3119" y="2464"/>
                    </a:lnTo>
                    <a:lnTo>
                      <a:pt x="3131" y="2480"/>
                    </a:lnTo>
                    <a:lnTo>
                      <a:pt x="3139" y="2501"/>
                    </a:lnTo>
                    <a:lnTo>
                      <a:pt x="3149" y="2497"/>
                    </a:lnTo>
                    <a:lnTo>
                      <a:pt x="3160" y="2500"/>
                    </a:lnTo>
                    <a:lnTo>
                      <a:pt x="3164" y="2509"/>
                    </a:lnTo>
                    <a:lnTo>
                      <a:pt x="3161" y="2519"/>
                    </a:lnTo>
                    <a:lnTo>
                      <a:pt x="3155" y="2525"/>
                    </a:lnTo>
                    <a:lnTo>
                      <a:pt x="3157" y="2528"/>
                    </a:lnTo>
                    <a:lnTo>
                      <a:pt x="3176" y="2543"/>
                    </a:lnTo>
                    <a:lnTo>
                      <a:pt x="3185" y="2560"/>
                    </a:lnTo>
                    <a:lnTo>
                      <a:pt x="3192" y="2579"/>
                    </a:lnTo>
                    <a:lnTo>
                      <a:pt x="3194" y="2582"/>
                    </a:lnTo>
                    <a:lnTo>
                      <a:pt x="3205" y="2587"/>
                    </a:lnTo>
                    <a:lnTo>
                      <a:pt x="3211" y="2580"/>
                    </a:lnTo>
                    <a:lnTo>
                      <a:pt x="3209" y="2590"/>
                    </a:lnTo>
                    <a:lnTo>
                      <a:pt x="3215" y="2593"/>
                    </a:lnTo>
                    <a:lnTo>
                      <a:pt x="3235" y="2594"/>
                    </a:lnTo>
                    <a:lnTo>
                      <a:pt x="3243" y="2597"/>
                    </a:lnTo>
                    <a:lnTo>
                      <a:pt x="3260" y="2598"/>
                    </a:lnTo>
                    <a:lnTo>
                      <a:pt x="3271" y="2602"/>
                    </a:lnTo>
                    <a:lnTo>
                      <a:pt x="3303" y="2627"/>
                    </a:lnTo>
                    <a:lnTo>
                      <a:pt x="3309" y="2637"/>
                    </a:lnTo>
                    <a:lnTo>
                      <a:pt x="3305" y="2654"/>
                    </a:lnTo>
                    <a:lnTo>
                      <a:pt x="3299" y="2661"/>
                    </a:lnTo>
                    <a:lnTo>
                      <a:pt x="3299" y="2662"/>
                    </a:lnTo>
                    <a:lnTo>
                      <a:pt x="3297" y="2663"/>
                    </a:lnTo>
                    <a:lnTo>
                      <a:pt x="3295" y="2664"/>
                    </a:lnTo>
                    <a:lnTo>
                      <a:pt x="3283" y="2669"/>
                    </a:lnTo>
                    <a:lnTo>
                      <a:pt x="3272" y="2671"/>
                    </a:lnTo>
                    <a:lnTo>
                      <a:pt x="3257" y="2667"/>
                    </a:lnTo>
                    <a:lnTo>
                      <a:pt x="3255" y="2654"/>
                    </a:lnTo>
                    <a:lnTo>
                      <a:pt x="3233" y="2649"/>
                    </a:lnTo>
                    <a:lnTo>
                      <a:pt x="3224" y="2646"/>
                    </a:lnTo>
                    <a:lnTo>
                      <a:pt x="3221" y="2643"/>
                    </a:lnTo>
                    <a:lnTo>
                      <a:pt x="3208" y="2627"/>
                    </a:lnTo>
                    <a:lnTo>
                      <a:pt x="3200" y="2623"/>
                    </a:lnTo>
                    <a:lnTo>
                      <a:pt x="3197" y="2622"/>
                    </a:lnTo>
                    <a:lnTo>
                      <a:pt x="3194" y="2634"/>
                    </a:lnTo>
                    <a:lnTo>
                      <a:pt x="3193" y="2652"/>
                    </a:lnTo>
                    <a:lnTo>
                      <a:pt x="3194" y="2665"/>
                    </a:lnTo>
                    <a:lnTo>
                      <a:pt x="3202" y="2678"/>
                    </a:lnTo>
                    <a:lnTo>
                      <a:pt x="3210" y="2690"/>
                    </a:lnTo>
                    <a:lnTo>
                      <a:pt x="3231" y="2704"/>
                    </a:lnTo>
                    <a:lnTo>
                      <a:pt x="3234" y="2704"/>
                    </a:lnTo>
                    <a:lnTo>
                      <a:pt x="3253" y="2696"/>
                    </a:lnTo>
                    <a:lnTo>
                      <a:pt x="3271" y="2691"/>
                    </a:lnTo>
                    <a:lnTo>
                      <a:pt x="3284" y="2686"/>
                    </a:lnTo>
                    <a:lnTo>
                      <a:pt x="3307" y="2680"/>
                    </a:lnTo>
                    <a:lnTo>
                      <a:pt x="3318" y="2666"/>
                    </a:lnTo>
                    <a:lnTo>
                      <a:pt x="3333" y="2652"/>
                    </a:lnTo>
                    <a:lnTo>
                      <a:pt x="3344" y="2660"/>
                    </a:lnTo>
                    <a:lnTo>
                      <a:pt x="3357" y="2660"/>
                    </a:lnTo>
                    <a:lnTo>
                      <a:pt x="3357" y="2655"/>
                    </a:lnTo>
                    <a:lnTo>
                      <a:pt x="3364" y="2660"/>
                    </a:lnTo>
                    <a:lnTo>
                      <a:pt x="3364" y="2661"/>
                    </a:lnTo>
                    <a:lnTo>
                      <a:pt x="3368" y="2665"/>
                    </a:lnTo>
                    <a:lnTo>
                      <a:pt x="3372" y="2655"/>
                    </a:lnTo>
                    <a:lnTo>
                      <a:pt x="3384" y="2665"/>
                    </a:lnTo>
                    <a:lnTo>
                      <a:pt x="3388" y="2666"/>
                    </a:lnTo>
                    <a:lnTo>
                      <a:pt x="3396" y="2665"/>
                    </a:lnTo>
                    <a:lnTo>
                      <a:pt x="3404" y="2655"/>
                    </a:lnTo>
                    <a:lnTo>
                      <a:pt x="3413" y="2649"/>
                    </a:lnTo>
                    <a:lnTo>
                      <a:pt x="3414" y="2649"/>
                    </a:lnTo>
                    <a:lnTo>
                      <a:pt x="3412" y="2643"/>
                    </a:lnTo>
                    <a:lnTo>
                      <a:pt x="3420" y="2636"/>
                    </a:lnTo>
                    <a:lnTo>
                      <a:pt x="3439" y="2628"/>
                    </a:lnTo>
                    <a:lnTo>
                      <a:pt x="3440" y="2622"/>
                    </a:lnTo>
                    <a:lnTo>
                      <a:pt x="3444" y="2609"/>
                    </a:lnTo>
                    <a:lnTo>
                      <a:pt x="3455" y="2603"/>
                    </a:lnTo>
                    <a:lnTo>
                      <a:pt x="3474" y="2600"/>
                    </a:lnTo>
                    <a:lnTo>
                      <a:pt x="3483" y="2596"/>
                    </a:lnTo>
                    <a:lnTo>
                      <a:pt x="3489" y="2604"/>
                    </a:lnTo>
                    <a:lnTo>
                      <a:pt x="3499" y="2597"/>
                    </a:lnTo>
                    <a:lnTo>
                      <a:pt x="3513" y="2593"/>
                    </a:lnTo>
                    <a:lnTo>
                      <a:pt x="3518" y="2584"/>
                    </a:lnTo>
                    <a:lnTo>
                      <a:pt x="3519" y="2581"/>
                    </a:lnTo>
                    <a:lnTo>
                      <a:pt x="3518" y="2576"/>
                    </a:lnTo>
                    <a:lnTo>
                      <a:pt x="3520" y="2571"/>
                    </a:lnTo>
                    <a:lnTo>
                      <a:pt x="3537" y="2543"/>
                    </a:lnTo>
                    <a:lnTo>
                      <a:pt x="3549" y="2528"/>
                    </a:lnTo>
                    <a:lnTo>
                      <a:pt x="3549" y="2528"/>
                    </a:lnTo>
                    <a:lnTo>
                      <a:pt x="3542" y="2525"/>
                    </a:lnTo>
                  </a:path>
                </a:pathLst>
              </a:custGeom>
              <a:solidFill>
                <a:srgbClr val="B1DDF6"/>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60" name="Freeform 290">
                <a:extLst>
                  <a:ext uri="{FF2B5EF4-FFF2-40B4-BE49-F238E27FC236}">
                    <a16:creationId xmlns:a16="http://schemas.microsoft.com/office/drawing/2014/main" id="{BC9056B3-D4E6-875D-A415-3A1C1B72E2FC}"/>
                  </a:ext>
                </a:extLst>
              </p:cNvPr>
              <p:cNvSpPr>
                <a:spLocks noChangeArrowheads="1"/>
              </p:cNvSpPr>
              <p:nvPr/>
            </p:nvSpPr>
            <p:spPr bwMode="auto">
              <a:xfrm>
                <a:off x="8504105" y="2120911"/>
                <a:ext cx="158925" cy="148537"/>
              </a:xfrm>
              <a:custGeom>
                <a:avLst/>
                <a:gdLst>
                  <a:gd name="T0" fmla="*/ 660 w 673"/>
                  <a:gd name="T1" fmla="*/ 215 h 629"/>
                  <a:gd name="T2" fmla="*/ 568 w 673"/>
                  <a:gd name="T3" fmla="*/ 9 h 629"/>
                  <a:gd name="T4" fmla="*/ 327 w 673"/>
                  <a:gd name="T5" fmla="*/ 70 h 629"/>
                  <a:gd name="T6" fmla="*/ 308 w 673"/>
                  <a:gd name="T7" fmla="*/ 71 h 629"/>
                  <a:gd name="T8" fmla="*/ 266 w 673"/>
                  <a:gd name="T9" fmla="*/ 91 h 629"/>
                  <a:gd name="T10" fmla="*/ 233 w 673"/>
                  <a:gd name="T11" fmla="*/ 88 h 629"/>
                  <a:gd name="T12" fmla="*/ 0 w 673"/>
                  <a:gd name="T13" fmla="*/ 136 h 629"/>
                  <a:gd name="T14" fmla="*/ 97 w 673"/>
                  <a:gd name="T15" fmla="*/ 526 h 629"/>
                  <a:gd name="T16" fmla="*/ 23 w 673"/>
                  <a:gd name="T17" fmla="*/ 603 h 629"/>
                  <a:gd name="T18" fmla="*/ 56 w 673"/>
                  <a:gd name="T19" fmla="*/ 624 h 629"/>
                  <a:gd name="T20" fmla="*/ 73 w 673"/>
                  <a:gd name="T21" fmla="*/ 622 h 629"/>
                  <a:gd name="T22" fmla="*/ 79 w 673"/>
                  <a:gd name="T23" fmla="*/ 617 h 629"/>
                  <a:gd name="T24" fmla="*/ 90 w 673"/>
                  <a:gd name="T25" fmla="*/ 604 h 629"/>
                  <a:gd name="T26" fmla="*/ 104 w 673"/>
                  <a:gd name="T27" fmla="*/ 597 h 629"/>
                  <a:gd name="T28" fmla="*/ 134 w 673"/>
                  <a:gd name="T29" fmla="*/ 567 h 629"/>
                  <a:gd name="T30" fmla="*/ 143 w 673"/>
                  <a:gd name="T31" fmla="*/ 555 h 629"/>
                  <a:gd name="T32" fmla="*/ 159 w 673"/>
                  <a:gd name="T33" fmla="*/ 542 h 629"/>
                  <a:gd name="T34" fmla="*/ 172 w 673"/>
                  <a:gd name="T35" fmla="*/ 538 h 629"/>
                  <a:gd name="T36" fmla="*/ 186 w 673"/>
                  <a:gd name="T37" fmla="*/ 516 h 629"/>
                  <a:gd name="T38" fmla="*/ 201 w 673"/>
                  <a:gd name="T39" fmla="*/ 510 h 629"/>
                  <a:gd name="T40" fmla="*/ 219 w 673"/>
                  <a:gd name="T41" fmla="*/ 512 h 629"/>
                  <a:gd name="T42" fmla="*/ 226 w 673"/>
                  <a:gd name="T43" fmla="*/ 501 h 629"/>
                  <a:gd name="T44" fmla="*/ 237 w 673"/>
                  <a:gd name="T45" fmla="*/ 489 h 629"/>
                  <a:gd name="T46" fmla="*/ 247 w 673"/>
                  <a:gd name="T47" fmla="*/ 480 h 629"/>
                  <a:gd name="T48" fmla="*/ 259 w 673"/>
                  <a:gd name="T49" fmla="*/ 473 h 629"/>
                  <a:gd name="T50" fmla="*/ 275 w 673"/>
                  <a:gd name="T51" fmla="*/ 442 h 629"/>
                  <a:gd name="T52" fmla="*/ 286 w 673"/>
                  <a:gd name="T53" fmla="*/ 421 h 629"/>
                  <a:gd name="T54" fmla="*/ 302 w 673"/>
                  <a:gd name="T55" fmla="*/ 443 h 629"/>
                  <a:gd name="T56" fmla="*/ 328 w 673"/>
                  <a:gd name="T57" fmla="*/ 438 h 629"/>
                  <a:gd name="T58" fmla="*/ 336 w 673"/>
                  <a:gd name="T59" fmla="*/ 431 h 629"/>
                  <a:gd name="T60" fmla="*/ 360 w 673"/>
                  <a:gd name="T61" fmla="*/ 425 h 629"/>
                  <a:gd name="T62" fmla="*/ 372 w 673"/>
                  <a:gd name="T63" fmla="*/ 428 h 629"/>
                  <a:gd name="T64" fmla="*/ 401 w 673"/>
                  <a:gd name="T65" fmla="*/ 407 h 629"/>
                  <a:gd name="T66" fmla="*/ 425 w 673"/>
                  <a:gd name="T67" fmla="*/ 410 h 629"/>
                  <a:gd name="T68" fmla="*/ 438 w 673"/>
                  <a:gd name="T69" fmla="*/ 405 h 629"/>
                  <a:gd name="T70" fmla="*/ 445 w 673"/>
                  <a:gd name="T71" fmla="*/ 399 h 629"/>
                  <a:gd name="T72" fmla="*/ 464 w 673"/>
                  <a:gd name="T73" fmla="*/ 388 h 629"/>
                  <a:gd name="T74" fmla="*/ 482 w 673"/>
                  <a:gd name="T75" fmla="*/ 377 h 629"/>
                  <a:gd name="T76" fmla="*/ 471 w 673"/>
                  <a:gd name="T77" fmla="*/ 368 h 629"/>
                  <a:gd name="T78" fmla="*/ 479 w 673"/>
                  <a:gd name="T79" fmla="*/ 347 h 629"/>
                  <a:gd name="T80" fmla="*/ 495 w 673"/>
                  <a:gd name="T81" fmla="*/ 356 h 629"/>
                  <a:gd name="T82" fmla="*/ 501 w 673"/>
                  <a:gd name="T83" fmla="*/ 369 h 629"/>
                  <a:gd name="T84" fmla="*/ 505 w 673"/>
                  <a:gd name="T85" fmla="*/ 374 h 629"/>
                  <a:gd name="T86" fmla="*/ 516 w 673"/>
                  <a:gd name="T87" fmla="*/ 377 h 629"/>
                  <a:gd name="T88" fmla="*/ 541 w 673"/>
                  <a:gd name="T89" fmla="*/ 359 h 629"/>
                  <a:gd name="T90" fmla="*/ 558 w 673"/>
                  <a:gd name="T91" fmla="*/ 348 h 629"/>
                  <a:gd name="T92" fmla="*/ 575 w 673"/>
                  <a:gd name="T93" fmla="*/ 348 h 629"/>
                  <a:gd name="T94" fmla="*/ 585 w 673"/>
                  <a:gd name="T95" fmla="*/ 324 h 629"/>
                  <a:gd name="T96" fmla="*/ 625 w 673"/>
                  <a:gd name="T97" fmla="*/ 320 h 629"/>
                  <a:gd name="T98" fmla="*/ 653 w 673"/>
                  <a:gd name="T99" fmla="*/ 311 h 629"/>
                  <a:gd name="T100" fmla="*/ 669 w 673"/>
                  <a:gd name="T101" fmla="*/ 313 h 629"/>
                  <a:gd name="T102" fmla="*/ 669 w 673"/>
                  <a:gd name="T103" fmla="*/ 275 h 6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3" h="629">
                    <a:moveTo>
                      <a:pt x="672" y="273"/>
                    </a:moveTo>
                    <a:lnTo>
                      <a:pt x="660" y="215"/>
                    </a:lnTo>
                    <a:lnTo>
                      <a:pt x="602" y="0"/>
                    </a:lnTo>
                    <a:lnTo>
                      <a:pt x="568" y="9"/>
                    </a:lnTo>
                    <a:lnTo>
                      <a:pt x="334" y="64"/>
                    </a:lnTo>
                    <a:lnTo>
                      <a:pt x="327" y="70"/>
                    </a:lnTo>
                    <a:lnTo>
                      <a:pt x="318" y="71"/>
                    </a:lnTo>
                    <a:lnTo>
                      <a:pt x="308" y="71"/>
                    </a:lnTo>
                    <a:lnTo>
                      <a:pt x="266" y="81"/>
                    </a:lnTo>
                    <a:lnTo>
                      <a:pt x="266" y="91"/>
                    </a:lnTo>
                    <a:lnTo>
                      <a:pt x="237" y="102"/>
                    </a:lnTo>
                    <a:lnTo>
                      <a:pt x="233" y="88"/>
                    </a:lnTo>
                    <a:lnTo>
                      <a:pt x="197" y="95"/>
                    </a:lnTo>
                    <a:lnTo>
                      <a:pt x="0" y="136"/>
                    </a:lnTo>
                    <a:lnTo>
                      <a:pt x="62" y="492"/>
                    </a:lnTo>
                    <a:lnTo>
                      <a:pt x="97" y="526"/>
                    </a:lnTo>
                    <a:lnTo>
                      <a:pt x="88" y="538"/>
                    </a:lnTo>
                    <a:lnTo>
                      <a:pt x="23" y="603"/>
                    </a:lnTo>
                    <a:lnTo>
                      <a:pt x="51" y="628"/>
                    </a:lnTo>
                    <a:lnTo>
                      <a:pt x="56" y="624"/>
                    </a:lnTo>
                    <a:lnTo>
                      <a:pt x="59" y="616"/>
                    </a:lnTo>
                    <a:lnTo>
                      <a:pt x="73" y="622"/>
                    </a:lnTo>
                    <a:lnTo>
                      <a:pt x="75" y="622"/>
                    </a:lnTo>
                    <a:lnTo>
                      <a:pt x="79" y="617"/>
                    </a:lnTo>
                    <a:lnTo>
                      <a:pt x="88" y="602"/>
                    </a:lnTo>
                    <a:lnTo>
                      <a:pt x="90" y="604"/>
                    </a:lnTo>
                    <a:lnTo>
                      <a:pt x="93" y="595"/>
                    </a:lnTo>
                    <a:lnTo>
                      <a:pt x="104" y="597"/>
                    </a:lnTo>
                    <a:lnTo>
                      <a:pt x="104" y="597"/>
                    </a:lnTo>
                    <a:lnTo>
                      <a:pt x="134" y="567"/>
                    </a:lnTo>
                    <a:lnTo>
                      <a:pt x="135" y="562"/>
                    </a:lnTo>
                    <a:lnTo>
                      <a:pt x="143" y="555"/>
                    </a:lnTo>
                    <a:lnTo>
                      <a:pt x="156" y="548"/>
                    </a:lnTo>
                    <a:lnTo>
                      <a:pt x="159" y="542"/>
                    </a:lnTo>
                    <a:lnTo>
                      <a:pt x="166" y="538"/>
                    </a:lnTo>
                    <a:lnTo>
                      <a:pt x="172" y="538"/>
                    </a:lnTo>
                    <a:lnTo>
                      <a:pt x="176" y="539"/>
                    </a:lnTo>
                    <a:lnTo>
                      <a:pt x="186" y="516"/>
                    </a:lnTo>
                    <a:lnTo>
                      <a:pt x="193" y="520"/>
                    </a:lnTo>
                    <a:lnTo>
                      <a:pt x="201" y="510"/>
                    </a:lnTo>
                    <a:lnTo>
                      <a:pt x="207" y="507"/>
                    </a:lnTo>
                    <a:lnTo>
                      <a:pt x="219" y="512"/>
                    </a:lnTo>
                    <a:lnTo>
                      <a:pt x="223" y="510"/>
                    </a:lnTo>
                    <a:lnTo>
                      <a:pt x="226" y="501"/>
                    </a:lnTo>
                    <a:lnTo>
                      <a:pt x="231" y="494"/>
                    </a:lnTo>
                    <a:lnTo>
                      <a:pt x="237" y="489"/>
                    </a:lnTo>
                    <a:lnTo>
                      <a:pt x="239" y="486"/>
                    </a:lnTo>
                    <a:lnTo>
                      <a:pt x="247" y="480"/>
                    </a:lnTo>
                    <a:lnTo>
                      <a:pt x="258" y="476"/>
                    </a:lnTo>
                    <a:lnTo>
                      <a:pt x="259" y="473"/>
                    </a:lnTo>
                    <a:lnTo>
                      <a:pt x="265" y="459"/>
                    </a:lnTo>
                    <a:lnTo>
                      <a:pt x="275" y="442"/>
                    </a:lnTo>
                    <a:lnTo>
                      <a:pt x="278" y="435"/>
                    </a:lnTo>
                    <a:lnTo>
                      <a:pt x="286" y="421"/>
                    </a:lnTo>
                    <a:lnTo>
                      <a:pt x="297" y="430"/>
                    </a:lnTo>
                    <a:lnTo>
                      <a:pt x="302" y="443"/>
                    </a:lnTo>
                    <a:lnTo>
                      <a:pt x="325" y="437"/>
                    </a:lnTo>
                    <a:lnTo>
                      <a:pt x="328" y="438"/>
                    </a:lnTo>
                    <a:lnTo>
                      <a:pt x="332" y="433"/>
                    </a:lnTo>
                    <a:lnTo>
                      <a:pt x="336" y="431"/>
                    </a:lnTo>
                    <a:lnTo>
                      <a:pt x="351" y="426"/>
                    </a:lnTo>
                    <a:lnTo>
                      <a:pt x="360" y="425"/>
                    </a:lnTo>
                    <a:lnTo>
                      <a:pt x="371" y="429"/>
                    </a:lnTo>
                    <a:lnTo>
                      <a:pt x="372" y="428"/>
                    </a:lnTo>
                    <a:lnTo>
                      <a:pt x="377" y="419"/>
                    </a:lnTo>
                    <a:lnTo>
                      <a:pt x="401" y="407"/>
                    </a:lnTo>
                    <a:lnTo>
                      <a:pt x="412" y="407"/>
                    </a:lnTo>
                    <a:lnTo>
                      <a:pt x="425" y="410"/>
                    </a:lnTo>
                    <a:lnTo>
                      <a:pt x="427" y="408"/>
                    </a:lnTo>
                    <a:lnTo>
                      <a:pt x="438" y="405"/>
                    </a:lnTo>
                    <a:lnTo>
                      <a:pt x="439" y="406"/>
                    </a:lnTo>
                    <a:lnTo>
                      <a:pt x="445" y="399"/>
                    </a:lnTo>
                    <a:lnTo>
                      <a:pt x="455" y="391"/>
                    </a:lnTo>
                    <a:lnTo>
                      <a:pt x="464" y="388"/>
                    </a:lnTo>
                    <a:lnTo>
                      <a:pt x="481" y="390"/>
                    </a:lnTo>
                    <a:lnTo>
                      <a:pt x="482" y="377"/>
                    </a:lnTo>
                    <a:lnTo>
                      <a:pt x="480" y="374"/>
                    </a:lnTo>
                    <a:lnTo>
                      <a:pt x="471" y="368"/>
                    </a:lnTo>
                    <a:lnTo>
                      <a:pt x="456" y="350"/>
                    </a:lnTo>
                    <a:lnTo>
                      <a:pt x="479" y="347"/>
                    </a:lnTo>
                    <a:lnTo>
                      <a:pt x="489" y="351"/>
                    </a:lnTo>
                    <a:lnTo>
                      <a:pt x="495" y="356"/>
                    </a:lnTo>
                    <a:lnTo>
                      <a:pt x="500" y="364"/>
                    </a:lnTo>
                    <a:lnTo>
                      <a:pt x="501" y="369"/>
                    </a:lnTo>
                    <a:lnTo>
                      <a:pt x="501" y="374"/>
                    </a:lnTo>
                    <a:lnTo>
                      <a:pt x="505" y="374"/>
                    </a:lnTo>
                    <a:lnTo>
                      <a:pt x="510" y="376"/>
                    </a:lnTo>
                    <a:lnTo>
                      <a:pt x="516" y="377"/>
                    </a:lnTo>
                    <a:lnTo>
                      <a:pt x="536" y="358"/>
                    </a:lnTo>
                    <a:lnTo>
                      <a:pt x="541" y="359"/>
                    </a:lnTo>
                    <a:lnTo>
                      <a:pt x="540" y="351"/>
                    </a:lnTo>
                    <a:lnTo>
                      <a:pt x="558" y="348"/>
                    </a:lnTo>
                    <a:lnTo>
                      <a:pt x="572" y="349"/>
                    </a:lnTo>
                    <a:lnTo>
                      <a:pt x="575" y="348"/>
                    </a:lnTo>
                    <a:lnTo>
                      <a:pt x="574" y="335"/>
                    </a:lnTo>
                    <a:lnTo>
                      <a:pt x="585" y="324"/>
                    </a:lnTo>
                    <a:lnTo>
                      <a:pt x="607" y="336"/>
                    </a:lnTo>
                    <a:lnTo>
                      <a:pt x="625" y="320"/>
                    </a:lnTo>
                    <a:lnTo>
                      <a:pt x="628" y="318"/>
                    </a:lnTo>
                    <a:lnTo>
                      <a:pt x="653" y="311"/>
                    </a:lnTo>
                    <a:lnTo>
                      <a:pt x="661" y="310"/>
                    </a:lnTo>
                    <a:lnTo>
                      <a:pt x="669" y="313"/>
                    </a:lnTo>
                    <a:lnTo>
                      <a:pt x="666" y="292"/>
                    </a:lnTo>
                    <a:lnTo>
                      <a:pt x="669" y="275"/>
                    </a:lnTo>
                    <a:lnTo>
                      <a:pt x="672" y="273"/>
                    </a:lnTo>
                  </a:path>
                </a:pathLst>
              </a:custGeom>
              <a:solidFill>
                <a:srgbClr val="B1DDF6"/>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61" name="Freeform 302">
                <a:extLst>
                  <a:ext uri="{FF2B5EF4-FFF2-40B4-BE49-F238E27FC236}">
                    <a16:creationId xmlns:a16="http://schemas.microsoft.com/office/drawing/2014/main" id="{D835D77A-FE24-ED7C-FA9E-85A57F49AF33}"/>
                  </a:ext>
                </a:extLst>
              </p:cNvPr>
              <p:cNvSpPr>
                <a:spLocks noChangeArrowheads="1"/>
              </p:cNvSpPr>
              <p:nvPr/>
            </p:nvSpPr>
            <p:spPr bwMode="auto">
              <a:xfrm>
                <a:off x="7307495" y="3161712"/>
                <a:ext cx="363553" cy="573376"/>
              </a:xfrm>
              <a:custGeom>
                <a:avLst/>
                <a:gdLst>
                  <a:gd name="T0" fmla="*/ 534 w 1542"/>
                  <a:gd name="T1" fmla="*/ 2276 h 2435"/>
                  <a:gd name="T2" fmla="*/ 544 w 1542"/>
                  <a:gd name="T3" fmla="*/ 2224 h 2435"/>
                  <a:gd name="T4" fmla="*/ 497 w 1542"/>
                  <a:gd name="T5" fmla="*/ 2192 h 2435"/>
                  <a:gd name="T6" fmla="*/ 443 w 1542"/>
                  <a:gd name="T7" fmla="*/ 2135 h 2435"/>
                  <a:gd name="T8" fmla="*/ 446 w 1542"/>
                  <a:gd name="T9" fmla="*/ 2089 h 2435"/>
                  <a:gd name="T10" fmla="*/ 1540 w 1542"/>
                  <a:gd name="T11" fmla="*/ 1915 h 2435"/>
                  <a:gd name="T12" fmla="*/ 1527 w 1542"/>
                  <a:gd name="T13" fmla="*/ 1883 h 2435"/>
                  <a:gd name="T14" fmla="*/ 1486 w 1542"/>
                  <a:gd name="T15" fmla="*/ 1842 h 2435"/>
                  <a:gd name="T16" fmla="*/ 1475 w 1542"/>
                  <a:gd name="T17" fmla="*/ 1796 h 2435"/>
                  <a:gd name="T18" fmla="*/ 1481 w 1542"/>
                  <a:gd name="T19" fmla="*/ 1716 h 2435"/>
                  <a:gd name="T20" fmla="*/ 1486 w 1542"/>
                  <a:gd name="T21" fmla="*/ 1671 h 2435"/>
                  <a:gd name="T22" fmla="*/ 1478 w 1542"/>
                  <a:gd name="T23" fmla="*/ 1644 h 2435"/>
                  <a:gd name="T24" fmla="*/ 1449 w 1542"/>
                  <a:gd name="T25" fmla="*/ 1592 h 2435"/>
                  <a:gd name="T26" fmla="*/ 1428 w 1542"/>
                  <a:gd name="T27" fmla="*/ 1484 h 2435"/>
                  <a:gd name="T28" fmla="*/ 1442 w 1542"/>
                  <a:gd name="T29" fmla="*/ 1409 h 2435"/>
                  <a:gd name="T30" fmla="*/ 1444 w 1542"/>
                  <a:gd name="T31" fmla="*/ 1364 h 2435"/>
                  <a:gd name="T32" fmla="*/ 1469 w 1542"/>
                  <a:gd name="T33" fmla="*/ 1329 h 2435"/>
                  <a:gd name="T34" fmla="*/ 1490 w 1542"/>
                  <a:gd name="T35" fmla="*/ 1311 h 2435"/>
                  <a:gd name="T36" fmla="*/ 1493 w 1542"/>
                  <a:gd name="T37" fmla="*/ 1292 h 2435"/>
                  <a:gd name="T38" fmla="*/ 1455 w 1542"/>
                  <a:gd name="T39" fmla="*/ 1269 h 2435"/>
                  <a:gd name="T40" fmla="*/ 1459 w 1542"/>
                  <a:gd name="T41" fmla="*/ 1227 h 2435"/>
                  <a:gd name="T42" fmla="*/ 1432 w 1542"/>
                  <a:gd name="T43" fmla="*/ 1171 h 2435"/>
                  <a:gd name="T44" fmla="*/ 1386 w 1542"/>
                  <a:gd name="T45" fmla="*/ 1118 h 2435"/>
                  <a:gd name="T46" fmla="*/ 1363 w 1542"/>
                  <a:gd name="T47" fmla="*/ 1060 h 2435"/>
                  <a:gd name="T48" fmla="*/ 1348 w 1542"/>
                  <a:gd name="T49" fmla="*/ 1037 h 2435"/>
                  <a:gd name="T50" fmla="*/ 1327 w 1542"/>
                  <a:gd name="T51" fmla="*/ 978 h 2435"/>
                  <a:gd name="T52" fmla="*/ 10 w 1542"/>
                  <a:gd name="T53" fmla="*/ 130 h 2435"/>
                  <a:gd name="T54" fmla="*/ 37 w 1542"/>
                  <a:gd name="T55" fmla="*/ 1660 h 2435"/>
                  <a:gd name="T56" fmla="*/ 173 w 1542"/>
                  <a:gd name="T57" fmla="*/ 2378 h 2435"/>
                  <a:gd name="T58" fmla="*/ 223 w 1542"/>
                  <a:gd name="T59" fmla="*/ 2386 h 2435"/>
                  <a:gd name="T60" fmla="*/ 257 w 1542"/>
                  <a:gd name="T61" fmla="*/ 2373 h 2435"/>
                  <a:gd name="T62" fmla="*/ 256 w 1542"/>
                  <a:gd name="T63" fmla="*/ 2318 h 2435"/>
                  <a:gd name="T64" fmla="*/ 262 w 1542"/>
                  <a:gd name="T65" fmla="*/ 2282 h 2435"/>
                  <a:gd name="T66" fmla="*/ 270 w 1542"/>
                  <a:gd name="T67" fmla="*/ 2246 h 2435"/>
                  <a:gd name="T68" fmla="*/ 278 w 1542"/>
                  <a:gd name="T69" fmla="*/ 2220 h 2435"/>
                  <a:gd name="T70" fmla="*/ 299 w 1542"/>
                  <a:gd name="T71" fmla="*/ 2210 h 2435"/>
                  <a:gd name="T72" fmla="*/ 311 w 1542"/>
                  <a:gd name="T73" fmla="*/ 2225 h 2435"/>
                  <a:gd name="T74" fmla="*/ 352 w 1542"/>
                  <a:gd name="T75" fmla="*/ 2287 h 2435"/>
                  <a:gd name="T76" fmla="*/ 342 w 1542"/>
                  <a:gd name="T77" fmla="*/ 2323 h 2435"/>
                  <a:gd name="T78" fmla="*/ 352 w 1542"/>
                  <a:gd name="T79" fmla="*/ 2344 h 2435"/>
                  <a:gd name="T80" fmla="*/ 377 w 1542"/>
                  <a:gd name="T81" fmla="*/ 2352 h 2435"/>
                  <a:gd name="T82" fmla="*/ 398 w 1542"/>
                  <a:gd name="T83" fmla="*/ 2366 h 2435"/>
                  <a:gd name="T84" fmla="*/ 430 w 1542"/>
                  <a:gd name="T85" fmla="*/ 2423 h 2435"/>
                  <a:gd name="T86" fmla="*/ 476 w 1542"/>
                  <a:gd name="T87" fmla="*/ 2409 h 2435"/>
                  <a:gd name="T88" fmla="*/ 471 w 1542"/>
                  <a:gd name="T89" fmla="*/ 2368 h 2435"/>
                  <a:gd name="T90" fmla="*/ 505 w 1542"/>
                  <a:gd name="T91" fmla="*/ 2384 h 2435"/>
                  <a:gd name="T92" fmla="*/ 525 w 1542"/>
                  <a:gd name="T93" fmla="*/ 2365 h 2435"/>
                  <a:gd name="T94" fmla="*/ 543 w 1542"/>
                  <a:gd name="T95" fmla="*/ 2339 h 2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542" h="2435">
                    <a:moveTo>
                      <a:pt x="545" y="2311"/>
                    </a:moveTo>
                    <a:lnTo>
                      <a:pt x="544" y="2301"/>
                    </a:lnTo>
                    <a:lnTo>
                      <a:pt x="537" y="2286"/>
                    </a:lnTo>
                    <a:lnTo>
                      <a:pt x="534" y="2276"/>
                    </a:lnTo>
                    <a:lnTo>
                      <a:pt x="536" y="2267"/>
                    </a:lnTo>
                    <a:lnTo>
                      <a:pt x="542" y="2253"/>
                    </a:lnTo>
                    <a:lnTo>
                      <a:pt x="544" y="2240"/>
                    </a:lnTo>
                    <a:lnTo>
                      <a:pt x="544" y="2224"/>
                    </a:lnTo>
                    <a:lnTo>
                      <a:pt x="544" y="2216"/>
                    </a:lnTo>
                    <a:lnTo>
                      <a:pt x="541" y="2214"/>
                    </a:lnTo>
                    <a:lnTo>
                      <a:pt x="505" y="2197"/>
                    </a:lnTo>
                    <a:lnTo>
                      <a:pt x="497" y="2192"/>
                    </a:lnTo>
                    <a:lnTo>
                      <a:pt x="490" y="2184"/>
                    </a:lnTo>
                    <a:lnTo>
                      <a:pt x="476" y="2165"/>
                    </a:lnTo>
                    <a:lnTo>
                      <a:pt x="454" y="2148"/>
                    </a:lnTo>
                    <a:lnTo>
                      <a:pt x="443" y="2135"/>
                    </a:lnTo>
                    <a:lnTo>
                      <a:pt x="440" y="2130"/>
                    </a:lnTo>
                    <a:lnTo>
                      <a:pt x="437" y="2119"/>
                    </a:lnTo>
                    <a:lnTo>
                      <a:pt x="439" y="2109"/>
                    </a:lnTo>
                    <a:lnTo>
                      <a:pt x="446" y="2089"/>
                    </a:lnTo>
                    <a:lnTo>
                      <a:pt x="442" y="2065"/>
                    </a:lnTo>
                    <a:lnTo>
                      <a:pt x="446" y="2051"/>
                    </a:lnTo>
                    <a:lnTo>
                      <a:pt x="1209" y="1959"/>
                    </a:lnTo>
                    <a:lnTo>
                      <a:pt x="1540" y="1915"/>
                    </a:lnTo>
                    <a:lnTo>
                      <a:pt x="1541" y="1913"/>
                    </a:lnTo>
                    <a:lnTo>
                      <a:pt x="1541" y="1911"/>
                    </a:lnTo>
                    <a:lnTo>
                      <a:pt x="1535" y="1905"/>
                    </a:lnTo>
                    <a:lnTo>
                      <a:pt x="1527" y="1883"/>
                    </a:lnTo>
                    <a:lnTo>
                      <a:pt x="1515" y="1865"/>
                    </a:lnTo>
                    <a:lnTo>
                      <a:pt x="1503" y="1854"/>
                    </a:lnTo>
                    <a:lnTo>
                      <a:pt x="1493" y="1849"/>
                    </a:lnTo>
                    <a:lnTo>
                      <a:pt x="1486" y="1842"/>
                    </a:lnTo>
                    <a:lnTo>
                      <a:pt x="1484" y="1832"/>
                    </a:lnTo>
                    <a:lnTo>
                      <a:pt x="1482" y="1810"/>
                    </a:lnTo>
                    <a:lnTo>
                      <a:pt x="1478" y="1802"/>
                    </a:lnTo>
                    <a:lnTo>
                      <a:pt x="1475" y="1796"/>
                    </a:lnTo>
                    <a:lnTo>
                      <a:pt x="1477" y="1786"/>
                    </a:lnTo>
                    <a:lnTo>
                      <a:pt x="1482" y="1776"/>
                    </a:lnTo>
                    <a:lnTo>
                      <a:pt x="1479" y="1739"/>
                    </a:lnTo>
                    <a:lnTo>
                      <a:pt x="1481" y="1716"/>
                    </a:lnTo>
                    <a:lnTo>
                      <a:pt x="1486" y="1707"/>
                    </a:lnTo>
                    <a:lnTo>
                      <a:pt x="1480" y="1695"/>
                    </a:lnTo>
                    <a:lnTo>
                      <a:pt x="1482" y="1682"/>
                    </a:lnTo>
                    <a:lnTo>
                      <a:pt x="1486" y="1671"/>
                    </a:lnTo>
                    <a:lnTo>
                      <a:pt x="1486" y="1662"/>
                    </a:lnTo>
                    <a:lnTo>
                      <a:pt x="1485" y="1657"/>
                    </a:lnTo>
                    <a:lnTo>
                      <a:pt x="1480" y="1649"/>
                    </a:lnTo>
                    <a:lnTo>
                      <a:pt x="1478" y="1644"/>
                    </a:lnTo>
                    <a:lnTo>
                      <a:pt x="1474" y="1624"/>
                    </a:lnTo>
                    <a:lnTo>
                      <a:pt x="1470" y="1617"/>
                    </a:lnTo>
                    <a:lnTo>
                      <a:pt x="1454" y="1601"/>
                    </a:lnTo>
                    <a:lnTo>
                      <a:pt x="1449" y="1592"/>
                    </a:lnTo>
                    <a:lnTo>
                      <a:pt x="1425" y="1526"/>
                    </a:lnTo>
                    <a:lnTo>
                      <a:pt x="1426" y="1513"/>
                    </a:lnTo>
                    <a:lnTo>
                      <a:pt x="1426" y="1511"/>
                    </a:lnTo>
                    <a:lnTo>
                      <a:pt x="1428" y="1484"/>
                    </a:lnTo>
                    <a:lnTo>
                      <a:pt x="1434" y="1463"/>
                    </a:lnTo>
                    <a:lnTo>
                      <a:pt x="1448" y="1431"/>
                    </a:lnTo>
                    <a:lnTo>
                      <a:pt x="1447" y="1421"/>
                    </a:lnTo>
                    <a:lnTo>
                      <a:pt x="1442" y="1409"/>
                    </a:lnTo>
                    <a:lnTo>
                      <a:pt x="1443" y="1395"/>
                    </a:lnTo>
                    <a:lnTo>
                      <a:pt x="1445" y="1387"/>
                    </a:lnTo>
                    <a:lnTo>
                      <a:pt x="1446" y="1381"/>
                    </a:lnTo>
                    <a:lnTo>
                      <a:pt x="1444" y="1364"/>
                    </a:lnTo>
                    <a:lnTo>
                      <a:pt x="1448" y="1346"/>
                    </a:lnTo>
                    <a:lnTo>
                      <a:pt x="1453" y="1337"/>
                    </a:lnTo>
                    <a:lnTo>
                      <a:pt x="1458" y="1334"/>
                    </a:lnTo>
                    <a:lnTo>
                      <a:pt x="1469" y="1329"/>
                    </a:lnTo>
                    <a:lnTo>
                      <a:pt x="1468" y="1329"/>
                    </a:lnTo>
                    <a:lnTo>
                      <a:pt x="1471" y="1314"/>
                    </a:lnTo>
                    <a:lnTo>
                      <a:pt x="1483" y="1309"/>
                    </a:lnTo>
                    <a:lnTo>
                      <a:pt x="1490" y="1311"/>
                    </a:lnTo>
                    <a:lnTo>
                      <a:pt x="1490" y="1310"/>
                    </a:lnTo>
                    <a:lnTo>
                      <a:pt x="1482" y="1296"/>
                    </a:lnTo>
                    <a:lnTo>
                      <a:pt x="1495" y="1294"/>
                    </a:lnTo>
                    <a:lnTo>
                      <a:pt x="1493" y="1292"/>
                    </a:lnTo>
                    <a:lnTo>
                      <a:pt x="1491" y="1288"/>
                    </a:lnTo>
                    <a:lnTo>
                      <a:pt x="1488" y="1287"/>
                    </a:lnTo>
                    <a:lnTo>
                      <a:pt x="1466" y="1277"/>
                    </a:lnTo>
                    <a:lnTo>
                      <a:pt x="1455" y="1269"/>
                    </a:lnTo>
                    <a:lnTo>
                      <a:pt x="1450" y="1254"/>
                    </a:lnTo>
                    <a:lnTo>
                      <a:pt x="1457" y="1244"/>
                    </a:lnTo>
                    <a:lnTo>
                      <a:pt x="1455" y="1240"/>
                    </a:lnTo>
                    <a:lnTo>
                      <a:pt x="1459" y="1227"/>
                    </a:lnTo>
                    <a:lnTo>
                      <a:pt x="1458" y="1218"/>
                    </a:lnTo>
                    <a:lnTo>
                      <a:pt x="1443" y="1197"/>
                    </a:lnTo>
                    <a:lnTo>
                      <a:pt x="1438" y="1177"/>
                    </a:lnTo>
                    <a:lnTo>
                      <a:pt x="1432" y="1171"/>
                    </a:lnTo>
                    <a:lnTo>
                      <a:pt x="1396" y="1135"/>
                    </a:lnTo>
                    <a:lnTo>
                      <a:pt x="1398" y="1129"/>
                    </a:lnTo>
                    <a:lnTo>
                      <a:pt x="1392" y="1126"/>
                    </a:lnTo>
                    <a:lnTo>
                      <a:pt x="1386" y="1118"/>
                    </a:lnTo>
                    <a:lnTo>
                      <a:pt x="1385" y="1103"/>
                    </a:lnTo>
                    <a:lnTo>
                      <a:pt x="1380" y="1095"/>
                    </a:lnTo>
                    <a:lnTo>
                      <a:pt x="1375" y="1078"/>
                    </a:lnTo>
                    <a:lnTo>
                      <a:pt x="1363" y="1060"/>
                    </a:lnTo>
                    <a:lnTo>
                      <a:pt x="1365" y="1056"/>
                    </a:lnTo>
                    <a:lnTo>
                      <a:pt x="1354" y="1047"/>
                    </a:lnTo>
                    <a:lnTo>
                      <a:pt x="1350" y="1042"/>
                    </a:lnTo>
                    <a:lnTo>
                      <a:pt x="1348" y="1037"/>
                    </a:lnTo>
                    <a:lnTo>
                      <a:pt x="1346" y="1032"/>
                    </a:lnTo>
                    <a:lnTo>
                      <a:pt x="1345" y="1018"/>
                    </a:lnTo>
                    <a:lnTo>
                      <a:pt x="1327" y="983"/>
                    </a:lnTo>
                    <a:lnTo>
                      <a:pt x="1327" y="978"/>
                    </a:lnTo>
                    <a:lnTo>
                      <a:pt x="1022" y="0"/>
                    </a:lnTo>
                    <a:lnTo>
                      <a:pt x="199" y="90"/>
                    </a:lnTo>
                    <a:lnTo>
                      <a:pt x="0" y="109"/>
                    </a:lnTo>
                    <a:lnTo>
                      <a:pt x="10" y="130"/>
                    </a:lnTo>
                    <a:lnTo>
                      <a:pt x="19" y="141"/>
                    </a:lnTo>
                    <a:lnTo>
                      <a:pt x="30" y="147"/>
                    </a:lnTo>
                    <a:lnTo>
                      <a:pt x="43" y="147"/>
                    </a:lnTo>
                    <a:lnTo>
                      <a:pt x="37" y="1660"/>
                    </a:lnTo>
                    <a:lnTo>
                      <a:pt x="149" y="2386"/>
                    </a:lnTo>
                    <a:lnTo>
                      <a:pt x="150" y="2386"/>
                    </a:lnTo>
                    <a:lnTo>
                      <a:pt x="159" y="2380"/>
                    </a:lnTo>
                    <a:lnTo>
                      <a:pt x="173" y="2378"/>
                    </a:lnTo>
                    <a:lnTo>
                      <a:pt x="175" y="2381"/>
                    </a:lnTo>
                    <a:lnTo>
                      <a:pt x="175" y="2375"/>
                    </a:lnTo>
                    <a:lnTo>
                      <a:pt x="198" y="2384"/>
                    </a:lnTo>
                    <a:lnTo>
                      <a:pt x="223" y="2386"/>
                    </a:lnTo>
                    <a:lnTo>
                      <a:pt x="245" y="2392"/>
                    </a:lnTo>
                    <a:lnTo>
                      <a:pt x="241" y="2406"/>
                    </a:lnTo>
                    <a:lnTo>
                      <a:pt x="257" y="2405"/>
                    </a:lnTo>
                    <a:lnTo>
                      <a:pt x="257" y="2373"/>
                    </a:lnTo>
                    <a:lnTo>
                      <a:pt x="254" y="2353"/>
                    </a:lnTo>
                    <a:lnTo>
                      <a:pt x="254" y="2343"/>
                    </a:lnTo>
                    <a:lnTo>
                      <a:pt x="257" y="2325"/>
                    </a:lnTo>
                    <a:lnTo>
                      <a:pt x="256" y="2318"/>
                    </a:lnTo>
                    <a:lnTo>
                      <a:pt x="258" y="2310"/>
                    </a:lnTo>
                    <a:lnTo>
                      <a:pt x="261" y="2304"/>
                    </a:lnTo>
                    <a:lnTo>
                      <a:pt x="259" y="2289"/>
                    </a:lnTo>
                    <a:lnTo>
                      <a:pt x="262" y="2282"/>
                    </a:lnTo>
                    <a:lnTo>
                      <a:pt x="267" y="2273"/>
                    </a:lnTo>
                    <a:lnTo>
                      <a:pt x="268" y="2267"/>
                    </a:lnTo>
                    <a:lnTo>
                      <a:pt x="268" y="2259"/>
                    </a:lnTo>
                    <a:lnTo>
                      <a:pt x="270" y="2246"/>
                    </a:lnTo>
                    <a:lnTo>
                      <a:pt x="274" y="2240"/>
                    </a:lnTo>
                    <a:lnTo>
                      <a:pt x="269" y="2231"/>
                    </a:lnTo>
                    <a:lnTo>
                      <a:pt x="277" y="2223"/>
                    </a:lnTo>
                    <a:lnTo>
                      <a:pt x="278" y="2220"/>
                    </a:lnTo>
                    <a:lnTo>
                      <a:pt x="278" y="2217"/>
                    </a:lnTo>
                    <a:lnTo>
                      <a:pt x="268" y="2198"/>
                    </a:lnTo>
                    <a:lnTo>
                      <a:pt x="292" y="2201"/>
                    </a:lnTo>
                    <a:lnTo>
                      <a:pt x="299" y="2210"/>
                    </a:lnTo>
                    <a:lnTo>
                      <a:pt x="300" y="2217"/>
                    </a:lnTo>
                    <a:lnTo>
                      <a:pt x="301" y="2224"/>
                    </a:lnTo>
                    <a:lnTo>
                      <a:pt x="302" y="2224"/>
                    </a:lnTo>
                    <a:lnTo>
                      <a:pt x="311" y="2225"/>
                    </a:lnTo>
                    <a:lnTo>
                      <a:pt x="324" y="2231"/>
                    </a:lnTo>
                    <a:lnTo>
                      <a:pt x="331" y="2239"/>
                    </a:lnTo>
                    <a:lnTo>
                      <a:pt x="348" y="2275"/>
                    </a:lnTo>
                    <a:lnTo>
                      <a:pt x="352" y="2287"/>
                    </a:lnTo>
                    <a:lnTo>
                      <a:pt x="350" y="2299"/>
                    </a:lnTo>
                    <a:lnTo>
                      <a:pt x="347" y="2306"/>
                    </a:lnTo>
                    <a:lnTo>
                      <a:pt x="343" y="2314"/>
                    </a:lnTo>
                    <a:lnTo>
                      <a:pt x="342" y="2323"/>
                    </a:lnTo>
                    <a:lnTo>
                      <a:pt x="342" y="2327"/>
                    </a:lnTo>
                    <a:lnTo>
                      <a:pt x="345" y="2330"/>
                    </a:lnTo>
                    <a:lnTo>
                      <a:pt x="349" y="2337"/>
                    </a:lnTo>
                    <a:lnTo>
                      <a:pt x="352" y="2344"/>
                    </a:lnTo>
                    <a:lnTo>
                      <a:pt x="354" y="2354"/>
                    </a:lnTo>
                    <a:lnTo>
                      <a:pt x="360" y="2361"/>
                    </a:lnTo>
                    <a:lnTo>
                      <a:pt x="370" y="2365"/>
                    </a:lnTo>
                    <a:lnTo>
                      <a:pt x="377" y="2352"/>
                    </a:lnTo>
                    <a:lnTo>
                      <a:pt x="385" y="2351"/>
                    </a:lnTo>
                    <a:lnTo>
                      <a:pt x="390" y="2353"/>
                    </a:lnTo>
                    <a:lnTo>
                      <a:pt x="396" y="2358"/>
                    </a:lnTo>
                    <a:lnTo>
                      <a:pt x="398" y="2366"/>
                    </a:lnTo>
                    <a:lnTo>
                      <a:pt x="395" y="2381"/>
                    </a:lnTo>
                    <a:lnTo>
                      <a:pt x="396" y="2383"/>
                    </a:lnTo>
                    <a:lnTo>
                      <a:pt x="419" y="2400"/>
                    </a:lnTo>
                    <a:lnTo>
                      <a:pt x="430" y="2423"/>
                    </a:lnTo>
                    <a:lnTo>
                      <a:pt x="417" y="2434"/>
                    </a:lnTo>
                    <a:lnTo>
                      <a:pt x="465" y="2422"/>
                    </a:lnTo>
                    <a:lnTo>
                      <a:pt x="488" y="2409"/>
                    </a:lnTo>
                    <a:lnTo>
                      <a:pt x="476" y="2409"/>
                    </a:lnTo>
                    <a:lnTo>
                      <a:pt x="479" y="2393"/>
                    </a:lnTo>
                    <a:lnTo>
                      <a:pt x="479" y="2391"/>
                    </a:lnTo>
                    <a:lnTo>
                      <a:pt x="474" y="2384"/>
                    </a:lnTo>
                    <a:lnTo>
                      <a:pt x="471" y="2368"/>
                    </a:lnTo>
                    <a:lnTo>
                      <a:pt x="487" y="2365"/>
                    </a:lnTo>
                    <a:lnTo>
                      <a:pt x="491" y="2371"/>
                    </a:lnTo>
                    <a:lnTo>
                      <a:pt x="500" y="2378"/>
                    </a:lnTo>
                    <a:lnTo>
                      <a:pt x="505" y="2384"/>
                    </a:lnTo>
                    <a:lnTo>
                      <a:pt x="510" y="2382"/>
                    </a:lnTo>
                    <a:lnTo>
                      <a:pt x="513" y="2378"/>
                    </a:lnTo>
                    <a:lnTo>
                      <a:pt x="517" y="2370"/>
                    </a:lnTo>
                    <a:lnTo>
                      <a:pt x="525" y="2365"/>
                    </a:lnTo>
                    <a:lnTo>
                      <a:pt x="534" y="2362"/>
                    </a:lnTo>
                    <a:lnTo>
                      <a:pt x="536" y="2358"/>
                    </a:lnTo>
                    <a:lnTo>
                      <a:pt x="538" y="2351"/>
                    </a:lnTo>
                    <a:lnTo>
                      <a:pt x="543" y="2339"/>
                    </a:lnTo>
                    <a:lnTo>
                      <a:pt x="557" y="2323"/>
                    </a:lnTo>
                    <a:lnTo>
                      <a:pt x="555" y="2322"/>
                    </a:lnTo>
                    <a:lnTo>
                      <a:pt x="545" y="2311"/>
                    </a:lnTo>
                  </a:path>
                </a:pathLst>
              </a:custGeom>
              <a:solidFill>
                <a:srgbClr val="B1DDF6"/>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62" name="Freeform 138">
                <a:extLst>
                  <a:ext uri="{FF2B5EF4-FFF2-40B4-BE49-F238E27FC236}">
                    <a16:creationId xmlns:a16="http://schemas.microsoft.com/office/drawing/2014/main" id="{3A72FAEB-9D19-D24A-B9CC-B8BA989D62FC}"/>
                  </a:ext>
                </a:extLst>
              </p:cNvPr>
              <p:cNvSpPr>
                <a:spLocks noChangeArrowheads="1"/>
              </p:cNvSpPr>
              <p:nvPr/>
            </p:nvSpPr>
            <p:spPr bwMode="auto">
              <a:xfrm>
                <a:off x="7778037" y="2442915"/>
                <a:ext cx="416528" cy="405103"/>
              </a:xfrm>
              <a:custGeom>
                <a:avLst/>
                <a:gdLst>
                  <a:gd name="T0" fmla="*/ 57 w 1768"/>
                  <a:gd name="T1" fmla="*/ 1188 h 1720"/>
                  <a:gd name="T2" fmla="*/ 20 w 1768"/>
                  <a:gd name="T3" fmla="*/ 1281 h 1720"/>
                  <a:gd name="T4" fmla="*/ 37 w 1768"/>
                  <a:gd name="T5" fmla="*/ 1361 h 1720"/>
                  <a:gd name="T6" fmla="*/ 101 w 1768"/>
                  <a:gd name="T7" fmla="*/ 1435 h 1720"/>
                  <a:gd name="T8" fmla="*/ 194 w 1768"/>
                  <a:gd name="T9" fmla="*/ 1538 h 1720"/>
                  <a:gd name="T10" fmla="*/ 277 w 1768"/>
                  <a:gd name="T11" fmla="*/ 1581 h 1720"/>
                  <a:gd name="T12" fmla="*/ 319 w 1768"/>
                  <a:gd name="T13" fmla="*/ 1593 h 1720"/>
                  <a:gd name="T14" fmla="*/ 335 w 1768"/>
                  <a:gd name="T15" fmla="*/ 1639 h 1720"/>
                  <a:gd name="T16" fmla="*/ 382 w 1768"/>
                  <a:gd name="T17" fmla="*/ 1693 h 1720"/>
                  <a:gd name="T18" fmla="*/ 479 w 1768"/>
                  <a:gd name="T19" fmla="*/ 1717 h 1720"/>
                  <a:gd name="T20" fmla="*/ 541 w 1768"/>
                  <a:gd name="T21" fmla="*/ 1660 h 1720"/>
                  <a:gd name="T22" fmla="*/ 619 w 1768"/>
                  <a:gd name="T23" fmla="*/ 1672 h 1720"/>
                  <a:gd name="T24" fmla="*/ 732 w 1768"/>
                  <a:gd name="T25" fmla="*/ 1591 h 1720"/>
                  <a:gd name="T26" fmla="*/ 781 w 1768"/>
                  <a:gd name="T27" fmla="*/ 1568 h 1720"/>
                  <a:gd name="T28" fmla="*/ 896 w 1768"/>
                  <a:gd name="T29" fmla="*/ 1519 h 1720"/>
                  <a:gd name="T30" fmla="*/ 950 w 1768"/>
                  <a:gd name="T31" fmla="*/ 1447 h 1720"/>
                  <a:gd name="T32" fmla="*/ 957 w 1768"/>
                  <a:gd name="T33" fmla="*/ 1346 h 1720"/>
                  <a:gd name="T34" fmla="*/ 1055 w 1768"/>
                  <a:gd name="T35" fmla="*/ 1112 h 1720"/>
                  <a:gd name="T36" fmla="*/ 1096 w 1768"/>
                  <a:gd name="T37" fmla="*/ 1006 h 1720"/>
                  <a:gd name="T38" fmla="*/ 1109 w 1768"/>
                  <a:gd name="T39" fmla="*/ 913 h 1720"/>
                  <a:gd name="T40" fmla="*/ 1263 w 1768"/>
                  <a:gd name="T41" fmla="*/ 965 h 1720"/>
                  <a:gd name="T42" fmla="*/ 1310 w 1768"/>
                  <a:gd name="T43" fmla="*/ 838 h 1720"/>
                  <a:gd name="T44" fmla="*/ 1342 w 1768"/>
                  <a:gd name="T45" fmla="*/ 739 h 1720"/>
                  <a:gd name="T46" fmla="*/ 1438 w 1768"/>
                  <a:gd name="T47" fmla="*/ 680 h 1720"/>
                  <a:gd name="T48" fmla="*/ 1480 w 1768"/>
                  <a:gd name="T49" fmla="*/ 642 h 1720"/>
                  <a:gd name="T50" fmla="*/ 1525 w 1768"/>
                  <a:gd name="T51" fmla="*/ 549 h 1720"/>
                  <a:gd name="T52" fmla="*/ 1531 w 1768"/>
                  <a:gd name="T53" fmla="*/ 463 h 1720"/>
                  <a:gd name="T54" fmla="*/ 1750 w 1768"/>
                  <a:gd name="T55" fmla="*/ 504 h 1720"/>
                  <a:gd name="T56" fmla="*/ 1725 w 1768"/>
                  <a:gd name="T57" fmla="*/ 369 h 1720"/>
                  <a:gd name="T58" fmla="*/ 1686 w 1768"/>
                  <a:gd name="T59" fmla="*/ 315 h 1720"/>
                  <a:gd name="T60" fmla="*/ 1678 w 1768"/>
                  <a:gd name="T61" fmla="*/ 307 h 1720"/>
                  <a:gd name="T62" fmla="*/ 1566 w 1768"/>
                  <a:gd name="T63" fmla="*/ 285 h 1720"/>
                  <a:gd name="T64" fmla="*/ 1502 w 1768"/>
                  <a:gd name="T65" fmla="*/ 333 h 1720"/>
                  <a:gd name="T66" fmla="*/ 1443 w 1768"/>
                  <a:gd name="T67" fmla="*/ 391 h 1720"/>
                  <a:gd name="T68" fmla="*/ 1354 w 1768"/>
                  <a:gd name="T69" fmla="*/ 369 h 1720"/>
                  <a:gd name="T70" fmla="*/ 1346 w 1768"/>
                  <a:gd name="T71" fmla="*/ 395 h 1720"/>
                  <a:gd name="T72" fmla="*/ 1287 w 1768"/>
                  <a:gd name="T73" fmla="*/ 463 h 1720"/>
                  <a:gd name="T74" fmla="*/ 1233 w 1768"/>
                  <a:gd name="T75" fmla="*/ 494 h 1720"/>
                  <a:gd name="T76" fmla="*/ 1123 w 1768"/>
                  <a:gd name="T77" fmla="*/ 617 h 1720"/>
                  <a:gd name="T78" fmla="*/ 582 w 1768"/>
                  <a:gd name="T79" fmla="*/ 12 h 1720"/>
                  <a:gd name="T80" fmla="*/ 584 w 1768"/>
                  <a:gd name="T81" fmla="*/ 56 h 1720"/>
                  <a:gd name="T82" fmla="*/ 600 w 1768"/>
                  <a:gd name="T83" fmla="*/ 129 h 1720"/>
                  <a:gd name="T84" fmla="*/ 585 w 1768"/>
                  <a:gd name="T85" fmla="*/ 233 h 1720"/>
                  <a:gd name="T86" fmla="*/ 580 w 1768"/>
                  <a:gd name="T87" fmla="*/ 348 h 1720"/>
                  <a:gd name="T88" fmla="*/ 561 w 1768"/>
                  <a:gd name="T89" fmla="*/ 415 h 1720"/>
                  <a:gd name="T90" fmla="*/ 561 w 1768"/>
                  <a:gd name="T91" fmla="*/ 474 h 1720"/>
                  <a:gd name="T92" fmla="*/ 478 w 1768"/>
                  <a:gd name="T93" fmla="*/ 608 h 1720"/>
                  <a:gd name="T94" fmla="*/ 413 w 1768"/>
                  <a:gd name="T95" fmla="*/ 657 h 1720"/>
                  <a:gd name="T96" fmla="*/ 324 w 1768"/>
                  <a:gd name="T97" fmla="*/ 687 h 1720"/>
                  <a:gd name="T98" fmla="*/ 281 w 1768"/>
                  <a:gd name="T99" fmla="*/ 732 h 1720"/>
                  <a:gd name="T100" fmla="*/ 247 w 1768"/>
                  <a:gd name="T101" fmla="*/ 833 h 1720"/>
                  <a:gd name="T102" fmla="*/ 252 w 1768"/>
                  <a:gd name="T103" fmla="*/ 903 h 1720"/>
                  <a:gd name="T104" fmla="*/ 201 w 1768"/>
                  <a:gd name="T105" fmla="*/ 928 h 1720"/>
                  <a:gd name="T106" fmla="*/ 169 w 1768"/>
                  <a:gd name="T107" fmla="*/ 876 h 1720"/>
                  <a:gd name="T108" fmla="*/ 132 w 1768"/>
                  <a:gd name="T109" fmla="*/ 974 h 1720"/>
                  <a:gd name="T110" fmla="*/ 134 w 1768"/>
                  <a:gd name="T111" fmla="*/ 1048 h 1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68" h="1720">
                    <a:moveTo>
                      <a:pt x="123" y="1098"/>
                    </a:moveTo>
                    <a:lnTo>
                      <a:pt x="107" y="1100"/>
                    </a:lnTo>
                    <a:lnTo>
                      <a:pt x="104" y="1109"/>
                    </a:lnTo>
                    <a:lnTo>
                      <a:pt x="103" y="1152"/>
                    </a:lnTo>
                    <a:lnTo>
                      <a:pt x="101" y="1162"/>
                    </a:lnTo>
                    <a:lnTo>
                      <a:pt x="96" y="1176"/>
                    </a:lnTo>
                    <a:lnTo>
                      <a:pt x="85" y="1181"/>
                    </a:lnTo>
                    <a:lnTo>
                      <a:pt x="57" y="1188"/>
                    </a:lnTo>
                    <a:lnTo>
                      <a:pt x="27" y="1205"/>
                    </a:lnTo>
                    <a:lnTo>
                      <a:pt x="6" y="1210"/>
                    </a:lnTo>
                    <a:lnTo>
                      <a:pt x="0" y="1209"/>
                    </a:lnTo>
                    <a:lnTo>
                      <a:pt x="1" y="1219"/>
                    </a:lnTo>
                    <a:lnTo>
                      <a:pt x="3" y="1222"/>
                    </a:lnTo>
                    <a:lnTo>
                      <a:pt x="12" y="1235"/>
                    </a:lnTo>
                    <a:lnTo>
                      <a:pt x="16" y="1248"/>
                    </a:lnTo>
                    <a:lnTo>
                      <a:pt x="20" y="1281"/>
                    </a:lnTo>
                    <a:lnTo>
                      <a:pt x="13" y="1291"/>
                    </a:lnTo>
                    <a:lnTo>
                      <a:pt x="10" y="1292"/>
                    </a:lnTo>
                    <a:lnTo>
                      <a:pt x="11" y="1304"/>
                    </a:lnTo>
                    <a:lnTo>
                      <a:pt x="9" y="1312"/>
                    </a:lnTo>
                    <a:lnTo>
                      <a:pt x="6" y="1315"/>
                    </a:lnTo>
                    <a:lnTo>
                      <a:pt x="0" y="1322"/>
                    </a:lnTo>
                    <a:lnTo>
                      <a:pt x="2" y="1325"/>
                    </a:lnTo>
                    <a:lnTo>
                      <a:pt x="37" y="1361"/>
                    </a:lnTo>
                    <a:lnTo>
                      <a:pt x="41" y="1366"/>
                    </a:lnTo>
                    <a:lnTo>
                      <a:pt x="46" y="1376"/>
                    </a:lnTo>
                    <a:lnTo>
                      <a:pt x="49" y="1378"/>
                    </a:lnTo>
                    <a:lnTo>
                      <a:pt x="79" y="1400"/>
                    </a:lnTo>
                    <a:lnTo>
                      <a:pt x="83" y="1411"/>
                    </a:lnTo>
                    <a:lnTo>
                      <a:pt x="81" y="1416"/>
                    </a:lnTo>
                    <a:lnTo>
                      <a:pt x="79" y="1422"/>
                    </a:lnTo>
                    <a:lnTo>
                      <a:pt x="101" y="1435"/>
                    </a:lnTo>
                    <a:lnTo>
                      <a:pt x="109" y="1446"/>
                    </a:lnTo>
                    <a:lnTo>
                      <a:pt x="117" y="1471"/>
                    </a:lnTo>
                    <a:lnTo>
                      <a:pt x="145" y="1491"/>
                    </a:lnTo>
                    <a:lnTo>
                      <a:pt x="157" y="1505"/>
                    </a:lnTo>
                    <a:lnTo>
                      <a:pt x="159" y="1511"/>
                    </a:lnTo>
                    <a:lnTo>
                      <a:pt x="169" y="1531"/>
                    </a:lnTo>
                    <a:lnTo>
                      <a:pt x="171" y="1532"/>
                    </a:lnTo>
                    <a:lnTo>
                      <a:pt x="194" y="1538"/>
                    </a:lnTo>
                    <a:lnTo>
                      <a:pt x="200" y="1542"/>
                    </a:lnTo>
                    <a:lnTo>
                      <a:pt x="206" y="1548"/>
                    </a:lnTo>
                    <a:lnTo>
                      <a:pt x="207" y="1548"/>
                    </a:lnTo>
                    <a:lnTo>
                      <a:pt x="214" y="1548"/>
                    </a:lnTo>
                    <a:lnTo>
                      <a:pt x="238" y="1567"/>
                    </a:lnTo>
                    <a:lnTo>
                      <a:pt x="241" y="1576"/>
                    </a:lnTo>
                    <a:lnTo>
                      <a:pt x="245" y="1577"/>
                    </a:lnTo>
                    <a:lnTo>
                      <a:pt x="277" y="1581"/>
                    </a:lnTo>
                    <a:lnTo>
                      <a:pt x="278" y="1581"/>
                    </a:lnTo>
                    <a:lnTo>
                      <a:pt x="291" y="1577"/>
                    </a:lnTo>
                    <a:lnTo>
                      <a:pt x="297" y="1576"/>
                    </a:lnTo>
                    <a:lnTo>
                      <a:pt x="301" y="1578"/>
                    </a:lnTo>
                    <a:lnTo>
                      <a:pt x="307" y="1580"/>
                    </a:lnTo>
                    <a:lnTo>
                      <a:pt x="317" y="1584"/>
                    </a:lnTo>
                    <a:lnTo>
                      <a:pt x="315" y="1586"/>
                    </a:lnTo>
                    <a:lnTo>
                      <a:pt x="319" y="1593"/>
                    </a:lnTo>
                    <a:lnTo>
                      <a:pt x="320" y="1599"/>
                    </a:lnTo>
                    <a:lnTo>
                      <a:pt x="320" y="1603"/>
                    </a:lnTo>
                    <a:lnTo>
                      <a:pt x="320" y="1605"/>
                    </a:lnTo>
                    <a:lnTo>
                      <a:pt x="319" y="1609"/>
                    </a:lnTo>
                    <a:lnTo>
                      <a:pt x="317" y="1611"/>
                    </a:lnTo>
                    <a:lnTo>
                      <a:pt x="310" y="1618"/>
                    </a:lnTo>
                    <a:lnTo>
                      <a:pt x="329" y="1628"/>
                    </a:lnTo>
                    <a:lnTo>
                      <a:pt x="335" y="1639"/>
                    </a:lnTo>
                    <a:lnTo>
                      <a:pt x="335" y="1644"/>
                    </a:lnTo>
                    <a:lnTo>
                      <a:pt x="337" y="1660"/>
                    </a:lnTo>
                    <a:lnTo>
                      <a:pt x="339" y="1662"/>
                    </a:lnTo>
                    <a:lnTo>
                      <a:pt x="363" y="1674"/>
                    </a:lnTo>
                    <a:lnTo>
                      <a:pt x="368" y="1679"/>
                    </a:lnTo>
                    <a:lnTo>
                      <a:pt x="376" y="1690"/>
                    </a:lnTo>
                    <a:lnTo>
                      <a:pt x="378" y="1692"/>
                    </a:lnTo>
                    <a:lnTo>
                      <a:pt x="382" y="1693"/>
                    </a:lnTo>
                    <a:lnTo>
                      <a:pt x="400" y="1691"/>
                    </a:lnTo>
                    <a:lnTo>
                      <a:pt x="414" y="1695"/>
                    </a:lnTo>
                    <a:lnTo>
                      <a:pt x="417" y="1698"/>
                    </a:lnTo>
                    <a:lnTo>
                      <a:pt x="428" y="1709"/>
                    </a:lnTo>
                    <a:lnTo>
                      <a:pt x="442" y="1713"/>
                    </a:lnTo>
                    <a:lnTo>
                      <a:pt x="453" y="1718"/>
                    </a:lnTo>
                    <a:lnTo>
                      <a:pt x="457" y="1719"/>
                    </a:lnTo>
                    <a:lnTo>
                      <a:pt x="479" y="1717"/>
                    </a:lnTo>
                    <a:lnTo>
                      <a:pt x="487" y="1714"/>
                    </a:lnTo>
                    <a:lnTo>
                      <a:pt x="489" y="1713"/>
                    </a:lnTo>
                    <a:lnTo>
                      <a:pt x="508" y="1685"/>
                    </a:lnTo>
                    <a:lnTo>
                      <a:pt x="511" y="1682"/>
                    </a:lnTo>
                    <a:lnTo>
                      <a:pt x="519" y="1679"/>
                    </a:lnTo>
                    <a:lnTo>
                      <a:pt x="535" y="1673"/>
                    </a:lnTo>
                    <a:lnTo>
                      <a:pt x="537" y="1671"/>
                    </a:lnTo>
                    <a:lnTo>
                      <a:pt x="541" y="1660"/>
                    </a:lnTo>
                    <a:lnTo>
                      <a:pt x="544" y="1648"/>
                    </a:lnTo>
                    <a:lnTo>
                      <a:pt x="547" y="1644"/>
                    </a:lnTo>
                    <a:lnTo>
                      <a:pt x="554" y="1639"/>
                    </a:lnTo>
                    <a:lnTo>
                      <a:pt x="566" y="1638"/>
                    </a:lnTo>
                    <a:lnTo>
                      <a:pt x="573" y="1642"/>
                    </a:lnTo>
                    <a:lnTo>
                      <a:pt x="587" y="1655"/>
                    </a:lnTo>
                    <a:lnTo>
                      <a:pt x="617" y="1669"/>
                    </a:lnTo>
                    <a:lnTo>
                      <a:pt x="619" y="1672"/>
                    </a:lnTo>
                    <a:lnTo>
                      <a:pt x="649" y="1650"/>
                    </a:lnTo>
                    <a:lnTo>
                      <a:pt x="690" y="1637"/>
                    </a:lnTo>
                    <a:lnTo>
                      <a:pt x="701" y="1629"/>
                    </a:lnTo>
                    <a:lnTo>
                      <a:pt x="712" y="1628"/>
                    </a:lnTo>
                    <a:lnTo>
                      <a:pt x="718" y="1631"/>
                    </a:lnTo>
                    <a:lnTo>
                      <a:pt x="741" y="1610"/>
                    </a:lnTo>
                    <a:lnTo>
                      <a:pt x="742" y="1605"/>
                    </a:lnTo>
                    <a:lnTo>
                      <a:pt x="732" y="1591"/>
                    </a:lnTo>
                    <a:lnTo>
                      <a:pt x="731" y="1585"/>
                    </a:lnTo>
                    <a:lnTo>
                      <a:pt x="735" y="1571"/>
                    </a:lnTo>
                    <a:lnTo>
                      <a:pt x="742" y="1564"/>
                    </a:lnTo>
                    <a:lnTo>
                      <a:pt x="747" y="1561"/>
                    </a:lnTo>
                    <a:lnTo>
                      <a:pt x="757" y="1559"/>
                    </a:lnTo>
                    <a:lnTo>
                      <a:pt x="775" y="1561"/>
                    </a:lnTo>
                    <a:lnTo>
                      <a:pt x="780" y="1565"/>
                    </a:lnTo>
                    <a:lnTo>
                      <a:pt x="781" y="1568"/>
                    </a:lnTo>
                    <a:lnTo>
                      <a:pt x="792" y="1571"/>
                    </a:lnTo>
                    <a:lnTo>
                      <a:pt x="794" y="1573"/>
                    </a:lnTo>
                    <a:lnTo>
                      <a:pt x="825" y="1546"/>
                    </a:lnTo>
                    <a:lnTo>
                      <a:pt x="858" y="1523"/>
                    </a:lnTo>
                    <a:lnTo>
                      <a:pt x="867" y="1518"/>
                    </a:lnTo>
                    <a:lnTo>
                      <a:pt x="882" y="1514"/>
                    </a:lnTo>
                    <a:lnTo>
                      <a:pt x="890" y="1515"/>
                    </a:lnTo>
                    <a:lnTo>
                      <a:pt x="896" y="1519"/>
                    </a:lnTo>
                    <a:lnTo>
                      <a:pt x="899" y="1532"/>
                    </a:lnTo>
                    <a:lnTo>
                      <a:pt x="910" y="1519"/>
                    </a:lnTo>
                    <a:lnTo>
                      <a:pt x="953" y="1483"/>
                    </a:lnTo>
                    <a:lnTo>
                      <a:pt x="944" y="1477"/>
                    </a:lnTo>
                    <a:lnTo>
                      <a:pt x="942" y="1471"/>
                    </a:lnTo>
                    <a:lnTo>
                      <a:pt x="941" y="1467"/>
                    </a:lnTo>
                    <a:lnTo>
                      <a:pt x="944" y="1455"/>
                    </a:lnTo>
                    <a:lnTo>
                      <a:pt x="950" y="1447"/>
                    </a:lnTo>
                    <a:lnTo>
                      <a:pt x="968" y="1431"/>
                    </a:lnTo>
                    <a:lnTo>
                      <a:pt x="967" y="1428"/>
                    </a:lnTo>
                    <a:lnTo>
                      <a:pt x="956" y="1425"/>
                    </a:lnTo>
                    <a:lnTo>
                      <a:pt x="941" y="1416"/>
                    </a:lnTo>
                    <a:lnTo>
                      <a:pt x="939" y="1411"/>
                    </a:lnTo>
                    <a:lnTo>
                      <a:pt x="938" y="1407"/>
                    </a:lnTo>
                    <a:lnTo>
                      <a:pt x="939" y="1402"/>
                    </a:lnTo>
                    <a:lnTo>
                      <a:pt x="957" y="1346"/>
                    </a:lnTo>
                    <a:lnTo>
                      <a:pt x="959" y="1330"/>
                    </a:lnTo>
                    <a:lnTo>
                      <a:pt x="1023" y="1225"/>
                    </a:lnTo>
                    <a:lnTo>
                      <a:pt x="1037" y="1180"/>
                    </a:lnTo>
                    <a:lnTo>
                      <a:pt x="1040" y="1153"/>
                    </a:lnTo>
                    <a:lnTo>
                      <a:pt x="1039" y="1149"/>
                    </a:lnTo>
                    <a:lnTo>
                      <a:pt x="1037" y="1143"/>
                    </a:lnTo>
                    <a:lnTo>
                      <a:pt x="1040" y="1132"/>
                    </a:lnTo>
                    <a:lnTo>
                      <a:pt x="1055" y="1112"/>
                    </a:lnTo>
                    <a:lnTo>
                      <a:pt x="1065" y="1097"/>
                    </a:lnTo>
                    <a:lnTo>
                      <a:pt x="1073" y="1088"/>
                    </a:lnTo>
                    <a:lnTo>
                      <a:pt x="1078" y="1080"/>
                    </a:lnTo>
                    <a:lnTo>
                      <a:pt x="1073" y="1068"/>
                    </a:lnTo>
                    <a:lnTo>
                      <a:pt x="1072" y="1061"/>
                    </a:lnTo>
                    <a:lnTo>
                      <a:pt x="1085" y="1033"/>
                    </a:lnTo>
                    <a:lnTo>
                      <a:pt x="1093" y="1027"/>
                    </a:lnTo>
                    <a:lnTo>
                      <a:pt x="1096" y="1006"/>
                    </a:lnTo>
                    <a:lnTo>
                      <a:pt x="1101" y="994"/>
                    </a:lnTo>
                    <a:lnTo>
                      <a:pt x="1098" y="975"/>
                    </a:lnTo>
                    <a:lnTo>
                      <a:pt x="1098" y="964"/>
                    </a:lnTo>
                    <a:lnTo>
                      <a:pt x="1099" y="962"/>
                    </a:lnTo>
                    <a:lnTo>
                      <a:pt x="1105" y="947"/>
                    </a:lnTo>
                    <a:lnTo>
                      <a:pt x="1103" y="934"/>
                    </a:lnTo>
                    <a:lnTo>
                      <a:pt x="1104" y="923"/>
                    </a:lnTo>
                    <a:lnTo>
                      <a:pt x="1109" y="913"/>
                    </a:lnTo>
                    <a:lnTo>
                      <a:pt x="1111" y="910"/>
                    </a:lnTo>
                    <a:lnTo>
                      <a:pt x="1118" y="909"/>
                    </a:lnTo>
                    <a:lnTo>
                      <a:pt x="1157" y="916"/>
                    </a:lnTo>
                    <a:lnTo>
                      <a:pt x="1162" y="920"/>
                    </a:lnTo>
                    <a:lnTo>
                      <a:pt x="1185" y="949"/>
                    </a:lnTo>
                    <a:lnTo>
                      <a:pt x="1186" y="955"/>
                    </a:lnTo>
                    <a:lnTo>
                      <a:pt x="1263" y="965"/>
                    </a:lnTo>
                    <a:lnTo>
                      <a:pt x="1263" y="965"/>
                    </a:lnTo>
                    <a:lnTo>
                      <a:pt x="1286" y="915"/>
                    </a:lnTo>
                    <a:lnTo>
                      <a:pt x="1289" y="894"/>
                    </a:lnTo>
                    <a:lnTo>
                      <a:pt x="1289" y="891"/>
                    </a:lnTo>
                    <a:lnTo>
                      <a:pt x="1290" y="889"/>
                    </a:lnTo>
                    <a:lnTo>
                      <a:pt x="1291" y="869"/>
                    </a:lnTo>
                    <a:lnTo>
                      <a:pt x="1296" y="855"/>
                    </a:lnTo>
                    <a:lnTo>
                      <a:pt x="1303" y="846"/>
                    </a:lnTo>
                    <a:lnTo>
                      <a:pt x="1310" y="838"/>
                    </a:lnTo>
                    <a:lnTo>
                      <a:pt x="1309" y="811"/>
                    </a:lnTo>
                    <a:lnTo>
                      <a:pt x="1311" y="802"/>
                    </a:lnTo>
                    <a:lnTo>
                      <a:pt x="1317" y="784"/>
                    </a:lnTo>
                    <a:lnTo>
                      <a:pt x="1317" y="784"/>
                    </a:lnTo>
                    <a:lnTo>
                      <a:pt x="1318" y="776"/>
                    </a:lnTo>
                    <a:lnTo>
                      <a:pt x="1333" y="746"/>
                    </a:lnTo>
                    <a:lnTo>
                      <a:pt x="1337" y="740"/>
                    </a:lnTo>
                    <a:lnTo>
                      <a:pt x="1342" y="739"/>
                    </a:lnTo>
                    <a:lnTo>
                      <a:pt x="1347" y="740"/>
                    </a:lnTo>
                    <a:lnTo>
                      <a:pt x="1390" y="759"/>
                    </a:lnTo>
                    <a:lnTo>
                      <a:pt x="1390" y="759"/>
                    </a:lnTo>
                    <a:lnTo>
                      <a:pt x="1397" y="742"/>
                    </a:lnTo>
                    <a:lnTo>
                      <a:pt x="1425" y="682"/>
                    </a:lnTo>
                    <a:lnTo>
                      <a:pt x="1430" y="679"/>
                    </a:lnTo>
                    <a:lnTo>
                      <a:pt x="1433" y="678"/>
                    </a:lnTo>
                    <a:lnTo>
                      <a:pt x="1438" y="680"/>
                    </a:lnTo>
                    <a:lnTo>
                      <a:pt x="1443" y="685"/>
                    </a:lnTo>
                    <a:lnTo>
                      <a:pt x="1453" y="678"/>
                    </a:lnTo>
                    <a:lnTo>
                      <a:pt x="1456" y="672"/>
                    </a:lnTo>
                    <a:lnTo>
                      <a:pt x="1460" y="657"/>
                    </a:lnTo>
                    <a:lnTo>
                      <a:pt x="1464" y="653"/>
                    </a:lnTo>
                    <a:lnTo>
                      <a:pt x="1467" y="651"/>
                    </a:lnTo>
                    <a:lnTo>
                      <a:pt x="1477" y="646"/>
                    </a:lnTo>
                    <a:lnTo>
                      <a:pt x="1480" y="642"/>
                    </a:lnTo>
                    <a:lnTo>
                      <a:pt x="1487" y="627"/>
                    </a:lnTo>
                    <a:lnTo>
                      <a:pt x="1486" y="627"/>
                    </a:lnTo>
                    <a:lnTo>
                      <a:pt x="1485" y="623"/>
                    </a:lnTo>
                    <a:lnTo>
                      <a:pt x="1485" y="618"/>
                    </a:lnTo>
                    <a:lnTo>
                      <a:pt x="1490" y="605"/>
                    </a:lnTo>
                    <a:lnTo>
                      <a:pt x="1502" y="583"/>
                    </a:lnTo>
                    <a:lnTo>
                      <a:pt x="1516" y="567"/>
                    </a:lnTo>
                    <a:lnTo>
                      <a:pt x="1525" y="549"/>
                    </a:lnTo>
                    <a:lnTo>
                      <a:pt x="1524" y="548"/>
                    </a:lnTo>
                    <a:lnTo>
                      <a:pt x="1520" y="534"/>
                    </a:lnTo>
                    <a:lnTo>
                      <a:pt x="1520" y="527"/>
                    </a:lnTo>
                    <a:lnTo>
                      <a:pt x="1521" y="518"/>
                    </a:lnTo>
                    <a:lnTo>
                      <a:pt x="1520" y="515"/>
                    </a:lnTo>
                    <a:lnTo>
                      <a:pt x="1517" y="500"/>
                    </a:lnTo>
                    <a:lnTo>
                      <a:pt x="1519" y="493"/>
                    </a:lnTo>
                    <a:lnTo>
                      <a:pt x="1531" y="463"/>
                    </a:lnTo>
                    <a:lnTo>
                      <a:pt x="1531" y="460"/>
                    </a:lnTo>
                    <a:lnTo>
                      <a:pt x="1530" y="449"/>
                    </a:lnTo>
                    <a:lnTo>
                      <a:pt x="1524" y="430"/>
                    </a:lnTo>
                    <a:lnTo>
                      <a:pt x="1523" y="424"/>
                    </a:lnTo>
                    <a:lnTo>
                      <a:pt x="1525" y="417"/>
                    </a:lnTo>
                    <a:lnTo>
                      <a:pt x="1529" y="404"/>
                    </a:lnTo>
                    <a:lnTo>
                      <a:pt x="1540" y="396"/>
                    </a:lnTo>
                    <a:lnTo>
                      <a:pt x="1750" y="504"/>
                    </a:lnTo>
                    <a:lnTo>
                      <a:pt x="1767" y="421"/>
                    </a:lnTo>
                    <a:lnTo>
                      <a:pt x="1767" y="421"/>
                    </a:lnTo>
                    <a:lnTo>
                      <a:pt x="1760" y="412"/>
                    </a:lnTo>
                    <a:lnTo>
                      <a:pt x="1758" y="402"/>
                    </a:lnTo>
                    <a:lnTo>
                      <a:pt x="1759" y="385"/>
                    </a:lnTo>
                    <a:lnTo>
                      <a:pt x="1757" y="382"/>
                    </a:lnTo>
                    <a:lnTo>
                      <a:pt x="1739" y="378"/>
                    </a:lnTo>
                    <a:lnTo>
                      <a:pt x="1725" y="369"/>
                    </a:lnTo>
                    <a:lnTo>
                      <a:pt x="1734" y="359"/>
                    </a:lnTo>
                    <a:lnTo>
                      <a:pt x="1733" y="356"/>
                    </a:lnTo>
                    <a:lnTo>
                      <a:pt x="1732" y="352"/>
                    </a:lnTo>
                    <a:lnTo>
                      <a:pt x="1725" y="354"/>
                    </a:lnTo>
                    <a:lnTo>
                      <a:pt x="1715" y="346"/>
                    </a:lnTo>
                    <a:lnTo>
                      <a:pt x="1707" y="349"/>
                    </a:lnTo>
                    <a:lnTo>
                      <a:pt x="1686" y="315"/>
                    </a:lnTo>
                    <a:lnTo>
                      <a:pt x="1686" y="315"/>
                    </a:lnTo>
                    <a:lnTo>
                      <a:pt x="1702" y="307"/>
                    </a:lnTo>
                    <a:lnTo>
                      <a:pt x="1705" y="301"/>
                    </a:lnTo>
                    <a:lnTo>
                      <a:pt x="1701" y="299"/>
                    </a:lnTo>
                    <a:lnTo>
                      <a:pt x="1699" y="299"/>
                    </a:lnTo>
                    <a:lnTo>
                      <a:pt x="1698" y="301"/>
                    </a:lnTo>
                    <a:lnTo>
                      <a:pt x="1692" y="307"/>
                    </a:lnTo>
                    <a:lnTo>
                      <a:pt x="1680" y="306"/>
                    </a:lnTo>
                    <a:lnTo>
                      <a:pt x="1678" y="307"/>
                    </a:lnTo>
                    <a:lnTo>
                      <a:pt x="1672" y="312"/>
                    </a:lnTo>
                    <a:lnTo>
                      <a:pt x="1660" y="314"/>
                    </a:lnTo>
                    <a:lnTo>
                      <a:pt x="1650" y="313"/>
                    </a:lnTo>
                    <a:lnTo>
                      <a:pt x="1640" y="309"/>
                    </a:lnTo>
                    <a:lnTo>
                      <a:pt x="1604" y="285"/>
                    </a:lnTo>
                    <a:lnTo>
                      <a:pt x="1588" y="279"/>
                    </a:lnTo>
                    <a:lnTo>
                      <a:pt x="1571" y="281"/>
                    </a:lnTo>
                    <a:lnTo>
                      <a:pt x="1566" y="285"/>
                    </a:lnTo>
                    <a:lnTo>
                      <a:pt x="1558" y="300"/>
                    </a:lnTo>
                    <a:lnTo>
                      <a:pt x="1553" y="306"/>
                    </a:lnTo>
                    <a:lnTo>
                      <a:pt x="1549" y="314"/>
                    </a:lnTo>
                    <a:lnTo>
                      <a:pt x="1543" y="321"/>
                    </a:lnTo>
                    <a:lnTo>
                      <a:pt x="1533" y="323"/>
                    </a:lnTo>
                    <a:lnTo>
                      <a:pt x="1517" y="323"/>
                    </a:lnTo>
                    <a:lnTo>
                      <a:pt x="1513" y="325"/>
                    </a:lnTo>
                    <a:lnTo>
                      <a:pt x="1502" y="333"/>
                    </a:lnTo>
                    <a:lnTo>
                      <a:pt x="1497" y="334"/>
                    </a:lnTo>
                    <a:lnTo>
                      <a:pt x="1509" y="345"/>
                    </a:lnTo>
                    <a:lnTo>
                      <a:pt x="1492" y="353"/>
                    </a:lnTo>
                    <a:lnTo>
                      <a:pt x="1497" y="357"/>
                    </a:lnTo>
                    <a:lnTo>
                      <a:pt x="1494" y="370"/>
                    </a:lnTo>
                    <a:lnTo>
                      <a:pt x="1481" y="384"/>
                    </a:lnTo>
                    <a:lnTo>
                      <a:pt x="1451" y="386"/>
                    </a:lnTo>
                    <a:lnTo>
                      <a:pt x="1443" y="391"/>
                    </a:lnTo>
                    <a:lnTo>
                      <a:pt x="1442" y="393"/>
                    </a:lnTo>
                    <a:lnTo>
                      <a:pt x="1437" y="395"/>
                    </a:lnTo>
                    <a:lnTo>
                      <a:pt x="1405" y="396"/>
                    </a:lnTo>
                    <a:lnTo>
                      <a:pt x="1389" y="393"/>
                    </a:lnTo>
                    <a:lnTo>
                      <a:pt x="1380" y="388"/>
                    </a:lnTo>
                    <a:lnTo>
                      <a:pt x="1363" y="383"/>
                    </a:lnTo>
                    <a:lnTo>
                      <a:pt x="1355" y="378"/>
                    </a:lnTo>
                    <a:lnTo>
                      <a:pt x="1354" y="369"/>
                    </a:lnTo>
                    <a:lnTo>
                      <a:pt x="1355" y="361"/>
                    </a:lnTo>
                    <a:lnTo>
                      <a:pt x="1355" y="361"/>
                    </a:lnTo>
                    <a:lnTo>
                      <a:pt x="1354" y="364"/>
                    </a:lnTo>
                    <a:lnTo>
                      <a:pt x="1349" y="376"/>
                    </a:lnTo>
                    <a:lnTo>
                      <a:pt x="1351" y="379"/>
                    </a:lnTo>
                    <a:lnTo>
                      <a:pt x="1354" y="383"/>
                    </a:lnTo>
                    <a:lnTo>
                      <a:pt x="1351" y="391"/>
                    </a:lnTo>
                    <a:lnTo>
                      <a:pt x="1346" y="395"/>
                    </a:lnTo>
                    <a:lnTo>
                      <a:pt x="1336" y="401"/>
                    </a:lnTo>
                    <a:lnTo>
                      <a:pt x="1336" y="402"/>
                    </a:lnTo>
                    <a:lnTo>
                      <a:pt x="1334" y="408"/>
                    </a:lnTo>
                    <a:lnTo>
                      <a:pt x="1330" y="416"/>
                    </a:lnTo>
                    <a:lnTo>
                      <a:pt x="1311" y="445"/>
                    </a:lnTo>
                    <a:lnTo>
                      <a:pt x="1306" y="455"/>
                    </a:lnTo>
                    <a:lnTo>
                      <a:pt x="1297" y="462"/>
                    </a:lnTo>
                    <a:lnTo>
                      <a:pt x="1287" y="463"/>
                    </a:lnTo>
                    <a:lnTo>
                      <a:pt x="1280" y="460"/>
                    </a:lnTo>
                    <a:lnTo>
                      <a:pt x="1272" y="455"/>
                    </a:lnTo>
                    <a:lnTo>
                      <a:pt x="1261" y="452"/>
                    </a:lnTo>
                    <a:lnTo>
                      <a:pt x="1259" y="453"/>
                    </a:lnTo>
                    <a:lnTo>
                      <a:pt x="1246" y="465"/>
                    </a:lnTo>
                    <a:lnTo>
                      <a:pt x="1243" y="482"/>
                    </a:lnTo>
                    <a:lnTo>
                      <a:pt x="1240" y="487"/>
                    </a:lnTo>
                    <a:lnTo>
                      <a:pt x="1233" y="494"/>
                    </a:lnTo>
                    <a:lnTo>
                      <a:pt x="1227" y="505"/>
                    </a:lnTo>
                    <a:lnTo>
                      <a:pt x="1210" y="519"/>
                    </a:lnTo>
                    <a:lnTo>
                      <a:pt x="1198" y="534"/>
                    </a:lnTo>
                    <a:lnTo>
                      <a:pt x="1192" y="553"/>
                    </a:lnTo>
                    <a:lnTo>
                      <a:pt x="1187" y="556"/>
                    </a:lnTo>
                    <a:lnTo>
                      <a:pt x="1170" y="563"/>
                    </a:lnTo>
                    <a:lnTo>
                      <a:pt x="1131" y="612"/>
                    </a:lnTo>
                    <a:lnTo>
                      <a:pt x="1123" y="617"/>
                    </a:lnTo>
                    <a:lnTo>
                      <a:pt x="1118" y="618"/>
                    </a:lnTo>
                    <a:lnTo>
                      <a:pt x="1112" y="612"/>
                    </a:lnTo>
                    <a:lnTo>
                      <a:pt x="1111" y="609"/>
                    </a:lnTo>
                    <a:lnTo>
                      <a:pt x="1070" y="367"/>
                    </a:lnTo>
                    <a:lnTo>
                      <a:pt x="674" y="441"/>
                    </a:lnTo>
                    <a:lnTo>
                      <a:pt x="595" y="0"/>
                    </a:lnTo>
                    <a:lnTo>
                      <a:pt x="595" y="0"/>
                    </a:lnTo>
                    <a:lnTo>
                      <a:pt x="582" y="12"/>
                    </a:lnTo>
                    <a:lnTo>
                      <a:pt x="573" y="9"/>
                    </a:lnTo>
                    <a:lnTo>
                      <a:pt x="566" y="10"/>
                    </a:lnTo>
                    <a:lnTo>
                      <a:pt x="559" y="14"/>
                    </a:lnTo>
                    <a:lnTo>
                      <a:pt x="556" y="17"/>
                    </a:lnTo>
                    <a:lnTo>
                      <a:pt x="555" y="23"/>
                    </a:lnTo>
                    <a:lnTo>
                      <a:pt x="557" y="27"/>
                    </a:lnTo>
                    <a:lnTo>
                      <a:pt x="571" y="40"/>
                    </a:lnTo>
                    <a:lnTo>
                      <a:pt x="584" y="56"/>
                    </a:lnTo>
                    <a:lnTo>
                      <a:pt x="589" y="65"/>
                    </a:lnTo>
                    <a:lnTo>
                      <a:pt x="593" y="76"/>
                    </a:lnTo>
                    <a:lnTo>
                      <a:pt x="593" y="87"/>
                    </a:lnTo>
                    <a:lnTo>
                      <a:pt x="588" y="108"/>
                    </a:lnTo>
                    <a:lnTo>
                      <a:pt x="589" y="111"/>
                    </a:lnTo>
                    <a:lnTo>
                      <a:pt x="597" y="115"/>
                    </a:lnTo>
                    <a:lnTo>
                      <a:pt x="599" y="120"/>
                    </a:lnTo>
                    <a:lnTo>
                      <a:pt x="600" y="129"/>
                    </a:lnTo>
                    <a:lnTo>
                      <a:pt x="606" y="147"/>
                    </a:lnTo>
                    <a:lnTo>
                      <a:pt x="605" y="152"/>
                    </a:lnTo>
                    <a:lnTo>
                      <a:pt x="603" y="170"/>
                    </a:lnTo>
                    <a:lnTo>
                      <a:pt x="601" y="173"/>
                    </a:lnTo>
                    <a:lnTo>
                      <a:pt x="590" y="187"/>
                    </a:lnTo>
                    <a:lnTo>
                      <a:pt x="585" y="206"/>
                    </a:lnTo>
                    <a:lnTo>
                      <a:pt x="584" y="217"/>
                    </a:lnTo>
                    <a:lnTo>
                      <a:pt x="585" y="233"/>
                    </a:lnTo>
                    <a:lnTo>
                      <a:pt x="583" y="244"/>
                    </a:lnTo>
                    <a:lnTo>
                      <a:pt x="577" y="263"/>
                    </a:lnTo>
                    <a:lnTo>
                      <a:pt x="575" y="275"/>
                    </a:lnTo>
                    <a:lnTo>
                      <a:pt x="576" y="283"/>
                    </a:lnTo>
                    <a:lnTo>
                      <a:pt x="580" y="301"/>
                    </a:lnTo>
                    <a:lnTo>
                      <a:pt x="581" y="315"/>
                    </a:lnTo>
                    <a:lnTo>
                      <a:pt x="575" y="336"/>
                    </a:lnTo>
                    <a:lnTo>
                      <a:pt x="580" y="348"/>
                    </a:lnTo>
                    <a:lnTo>
                      <a:pt x="576" y="359"/>
                    </a:lnTo>
                    <a:lnTo>
                      <a:pt x="565" y="363"/>
                    </a:lnTo>
                    <a:lnTo>
                      <a:pt x="565" y="363"/>
                    </a:lnTo>
                    <a:lnTo>
                      <a:pt x="571" y="374"/>
                    </a:lnTo>
                    <a:lnTo>
                      <a:pt x="569" y="383"/>
                    </a:lnTo>
                    <a:lnTo>
                      <a:pt x="562" y="397"/>
                    </a:lnTo>
                    <a:lnTo>
                      <a:pt x="561" y="406"/>
                    </a:lnTo>
                    <a:lnTo>
                      <a:pt x="561" y="415"/>
                    </a:lnTo>
                    <a:lnTo>
                      <a:pt x="559" y="425"/>
                    </a:lnTo>
                    <a:lnTo>
                      <a:pt x="551" y="432"/>
                    </a:lnTo>
                    <a:lnTo>
                      <a:pt x="551" y="432"/>
                    </a:lnTo>
                    <a:lnTo>
                      <a:pt x="557" y="436"/>
                    </a:lnTo>
                    <a:lnTo>
                      <a:pt x="565" y="445"/>
                    </a:lnTo>
                    <a:lnTo>
                      <a:pt x="568" y="453"/>
                    </a:lnTo>
                    <a:lnTo>
                      <a:pt x="567" y="467"/>
                    </a:lnTo>
                    <a:lnTo>
                      <a:pt x="561" y="474"/>
                    </a:lnTo>
                    <a:lnTo>
                      <a:pt x="562" y="482"/>
                    </a:lnTo>
                    <a:lnTo>
                      <a:pt x="560" y="497"/>
                    </a:lnTo>
                    <a:lnTo>
                      <a:pt x="561" y="504"/>
                    </a:lnTo>
                    <a:lnTo>
                      <a:pt x="534" y="526"/>
                    </a:lnTo>
                    <a:lnTo>
                      <a:pt x="498" y="566"/>
                    </a:lnTo>
                    <a:lnTo>
                      <a:pt x="489" y="581"/>
                    </a:lnTo>
                    <a:lnTo>
                      <a:pt x="483" y="597"/>
                    </a:lnTo>
                    <a:lnTo>
                      <a:pt x="478" y="608"/>
                    </a:lnTo>
                    <a:lnTo>
                      <a:pt x="463" y="617"/>
                    </a:lnTo>
                    <a:lnTo>
                      <a:pt x="458" y="623"/>
                    </a:lnTo>
                    <a:lnTo>
                      <a:pt x="449" y="635"/>
                    </a:lnTo>
                    <a:lnTo>
                      <a:pt x="443" y="641"/>
                    </a:lnTo>
                    <a:lnTo>
                      <a:pt x="435" y="647"/>
                    </a:lnTo>
                    <a:lnTo>
                      <a:pt x="426" y="651"/>
                    </a:lnTo>
                    <a:lnTo>
                      <a:pt x="418" y="654"/>
                    </a:lnTo>
                    <a:lnTo>
                      <a:pt x="413" y="657"/>
                    </a:lnTo>
                    <a:lnTo>
                      <a:pt x="401" y="672"/>
                    </a:lnTo>
                    <a:lnTo>
                      <a:pt x="386" y="677"/>
                    </a:lnTo>
                    <a:lnTo>
                      <a:pt x="372" y="669"/>
                    </a:lnTo>
                    <a:lnTo>
                      <a:pt x="366" y="661"/>
                    </a:lnTo>
                    <a:lnTo>
                      <a:pt x="361" y="653"/>
                    </a:lnTo>
                    <a:lnTo>
                      <a:pt x="350" y="655"/>
                    </a:lnTo>
                    <a:lnTo>
                      <a:pt x="347" y="657"/>
                    </a:lnTo>
                    <a:lnTo>
                      <a:pt x="324" y="687"/>
                    </a:lnTo>
                    <a:lnTo>
                      <a:pt x="323" y="694"/>
                    </a:lnTo>
                    <a:lnTo>
                      <a:pt x="324" y="713"/>
                    </a:lnTo>
                    <a:lnTo>
                      <a:pt x="316" y="729"/>
                    </a:lnTo>
                    <a:lnTo>
                      <a:pt x="308" y="725"/>
                    </a:lnTo>
                    <a:lnTo>
                      <a:pt x="301" y="731"/>
                    </a:lnTo>
                    <a:lnTo>
                      <a:pt x="297" y="727"/>
                    </a:lnTo>
                    <a:lnTo>
                      <a:pt x="292" y="729"/>
                    </a:lnTo>
                    <a:lnTo>
                      <a:pt x="281" y="732"/>
                    </a:lnTo>
                    <a:lnTo>
                      <a:pt x="277" y="749"/>
                    </a:lnTo>
                    <a:lnTo>
                      <a:pt x="263" y="772"/>
                    </a:lnTo>
                    <a:lnTo>
                      <a:pt x="262" y="777"/>
                    </a:lnTo>
                    <a:lnTo>
                      <a:pt x="262" y="783"/>
                    </a:lnTo>
                    <a:lnTo>
                      <a:pt x="266" y="799"/>
                    </a:lnTo>
                    <a:lnTo>
                      <a:pt x="267" y="813"/>
                    </a:lnTo>
                    <a:lnTo>
                      <a:pt x="263" y="822"/>
                    </a:lnTo>
                    <a:lnTo>
                      <a:pt x="247" y="833"/>
                    </a:lnTo>
                    <a:lnTo>
                      <a:pt x="250" y="836"/>
                    </a:lnTo>
                    <a:lnTo>
                      <a:pt x="263" y="842"/>
                    </a:lnTo>
                    <a:lnTo>
                      <a:pt x="266" y="854"/>
                    </a:lnTo>
                    <a:lnTo>
                      <a:pt x="267" y="872"/>
                    </a:lnTo>
                    <a:lnTo>
                      <a:pt x="276" y="887"/>
                    </a:lnTo>
                    <a:lnTo>
                      <a:pt x="278" y="898"/>
                    </a:lnTo>
                    <a:lnTo>
                      <a:pt x="263" y="906"/>
                    </a:lnTo>
                    <a:lnTo>
                      <a:pt x="252" y="903"/>
                    </a:lnTo>
                    <a:lnTo>
                      <a:pt x="248" y="899"/>
                    </a:lnTo>
                    <a:lnTo>
                      <a:pt x="248" y="900"/>
                    </a:lnTo>
                    <a:lnTo>
                      <a:pt x="246" y="914"/>
                    </a:lnTo>
                    <a:lnTo>
                      <a:pt x="243" y="922"/>
                    </a:lnTo>
                    <a:lnTo>
                      <a:pt x="234" y="934"/>
                    </a:lnTo>
                    <a:lnTo>
                      <a:pt x="223" y="942"/>
                    </a:lnTo>
                    <a:lnTo>
                      <a:pt x="209" y="938"/>
                    </a:lnTo>
                    <a:lnTo>
                      <a:pt x="201" y="928"/>
                    </a:lnTo>
                    <a:lnTo>
                      <a:pt x="206" y="908"/>
                    </a:lnTo>
                    <a:lnTo>
                      <a:pt x="208" y="906"/>
                    </a:lnTo>
                    <a:lnTo>
                      <a:pt x="205" y="902"/>
                    </a:lnTo>
                    <a:lnTo>
                      <a:pt x="202" y="894"/>
                    </a:lnTo>
                    <a:lnTo>
                      <a:pt x="198" y="890"/>
                    </a:lnTo>
                    <a:lnTo>
                      <a:pt x="194" y="887"/>
                    </a:lnTo>
                    <a:lnTo>
                      <a:pt x="181" y="883"/>
                    </a:lnTo>
                    <a:lnTo>
                      <a:pt x="169" y="876"/>
                    </a:lnTo>
                    <a:lnTo>
                      <a:pt x="165" y="877"/>
                    </a:lnTo>
                    <a:lnTo>
                      <a:pt x="157" y="885"/>
                    </a:lnTo>
                    <a:lnTo>
                      <a:pt x="148" y="904"/>
                    </a:lnTo>
                    <a:lnTo>
                      <a:pt x="140" y="923"/>
                    </a:lnTo>
                    <a:lnTo>
                      <a:pt x="137" y="937"/>
                    </a:lnTo>
                    <a:lnTo>
                      <a:pt x="138" y="957"/>
                    </a:lnTo>
                    <a:lnTo>
                      <a:pt x="136" y="963"/>
                    </a:lnTo>
                    <a:lnTo>
                      <a:pt x="132" y="974"/>
                    </a:lnTo>
                    <a:lnTo>
                      <a:pt x="129" y="987"/>
                    </a:lnTo>
                    <a:lnTo>
                      <a:pt x="118" y="998"/>
                    </a:lnTo>
                    <a:lnTo>
                      <a:pt x="119" y="1005"/>
                    </a:lnTo>
                    <a:lnTo>
                      <a:pt x="122" y="1012"/>
                    </a:lnTo>
                    <a:lnTo>
                      <a:pt x="126" y="1016"/>
                    </a:lnTo>
                    <a:lnTo>
                      <a:pt x="131" y="1025"/>
                    </a:lnTo>
                    <a:lnTo>
                      <a:pt x="135" y="1040"/>
                    </a:lnTo>
                    <a:lnTo>
                      <a:pt x="134" y="1048"/>
                    </a:lnTo>
                    <a:lnTo>
                      <a:pt x="134" y="1051"/>
                    </a:lnTo>
                    <a:lnTo>
                      <a:pt x="140" y="1064"/>
                    </a:lnTo>
                    <a:lnTo>
                      <a:pt x="143" y="1073"/>
                    </a:lnTo>
                    <a:lnTo>
                      <a:pt x="144" y="1080"/>
                    </a:lnTo>
                    <a:lnTo>
                      <a:pt x="137" y="1094"/>
                    </a:lnTo>
                    <a:lnTo>
                      <a:pt x="123" y="1098"/>
                    </a:lnTo>
                  </a:path>
                </a:pathLst>
              </a:custGeom>
              <a:solidFill>
                <a:srgbClr val="B1DDF6"/>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63" name="Freeform 196">
                <a:extLst>
                  <a:ext uri="{FF2B5EF4-FFF2-40B4-BE49-F238E27FC236}">
                    <a16:creationId xmlns:a16="http://schemas.microsoft.com/office/drawing/2014/main" id="{F44D301E-0DED-C2A3-FC73-611115F218C2}"/>
                  </a:ext>
                </a:extLst>
              </p:cNvPr>
              <p:cNvSpPr>
                <a:spLocks noChangeArrowheads="1"/>
              </p:cNvSpPr>
              <p:nvPr/>
            </p:nvSpPr>
            <p:spPr bwMode="auto">
              <a:xfrm>
                <a:off x="8385691" y="2256983"/>
                <a:ext cx="120492" cy="274223"/>
              </a:xfrm>
              <a:custGeom>
                <a:avLst/>
                <a:gdLst>
                  <a:gd name="T0" fmla="*/ 506 w 511"/>
                  <a:gd name="T1" fmla="*/ 453 h 1166"/>
                  <a:gd name="T2" fmla="*/ 472 w 511"/>
                  <a:gd name="T3" fmla="*/ 384 h 1166"/>
                  <a:gd name="T4" fmla="*/ 398 w 511"/>
                  <a:gd name="T5" fmla="*/ 387 h 1166"/>
                  <a:gd name="T6" fmla="*/ 373 w 511"/>
                  <a:gd name="T7" fmla="*/ 357 h 1166"/>
                  <a:gd name="T8" fmla="*/ 380 w 511"/>
                  <a:gd name="T9" fmla="*/ 290 h 1166"/>
                  <a:gd name="T10" fmla="*/ 395 w 511"/>
                  <a:gd name="T11" fmla="*/ 251 h 1166"/>
                  <a:gd name="T12" fmla="*/ 423 w 511"/>
                  <a:gd name="T13" fmla="*/ 246 h 1166"/>
                  <a:gd name="T14" fmla="*/ 436 w 511"/>
                  <a:gd name="T15" fmla="*/ 187 h 1166"/>
                  <a:gd name="T16" fmla="*/ 118 w 511"/>
                  <a:gd name="T17" fmla="*/ 5 h 1166"/>
                  <a:gd name="T18" fmla="*/ 85 w 511"/>
                  <a:gd name="T19" fmla="*/ 46 h 1166"/>
                  <a:gd name="T20" fmla="*/ 65 w 511"/>
                  <a:gd name="T21" fmla="*/ 125 h 1166"/>
                  <a:gd name="T22" fmla="*/ 32 w 511"/>
                  <a:gd name="T23" fmla="*/ 180 h 1166"/>
                  <a:gd name="T24" fmla="*/ 10 w 511"/>
                  <a:gd name="T25" fmla="*/ 207 h 1166"/>
                  <a:gd name="T26" fmla="*/ 46 w 511"/>
                  <a:gd name="T27" fmla="*/ 240 h 1166"/>
                  <a:gd name="T28" fmla="*/ 41 w 511"/>
                  <a:gd name="T29" fmla="*/ 295 h 1166"/>
                  <a:gd name="T30" fmla="*/ 17 w 511"/>
                  <a:gd name="T31" fmla="*/ 316 h 1166"/>
                  <a:gd name="T32" fmla="*/ 22 w 511"/>
                  <a:gd name="T33" fmla="*/ 354 h 1166"/>
                  <a:gd name="T34" fmla="*/ 34 w 511"/>
                  <a:gd name="T35" fmla="*/ 398 h 1166"/>
                  <a:gd name="T36" fmla="*/ 98 w 511"/>
                  <a:gd name="T37" fmla="*/ 455 h 1166"/>
                  <a:gd name="T38" fmla="*/ 145 w 511"/>
                  <a:gd name="T39" fmla="*/ 481 h 1166"/>
                  <a:gd name="T40" fmla="*/ 228 w 511"/>
                  <a:gd name="T41" fmla="*/ 537 h 1166"/>
                  <a:gd name="T42" fmla="*/ 224 w 511"/>
                  <a:gd name="T43" fmla="*/ 595 h 1166"/>
                  <a:gd name="T44" fmla="*/ 186 w 511"/>
                  <a:gd name="T45" fmla="*/ 625 h 1166"/>
                  <a:gd name="T46" fmla="*/ 151 w 511"/>
                  <a:gd name="T47" fmla="*/ 669 h 1166"/>
                  <a:gd name="T48" fmla="*/ 144 w 511"/>
                  <a:gd name="T49" fmla="*/ 715 h 1166"/>
                  <a:gd name="T50" fmla="*/ 116 w 511"/>
                  <a:gd name="T51" fmla="*/ 746 h 1166"/>
                  <a:gd name="T52" fmla="*/ 77 w 511"/>
                  <a:gd name="T53" fmla="*/ 765 h 1166"/>
                  <a:gd name="T54" fmla="*/ 21 w 511"/>
                  <a:gd name="T55" fmla="*/ 824 h 1166"/>
                  <a:gd name="T56" fmla="*/ 12 w 511"/>
                  <a:gd name="T57" fmla="*/ 862 h 1166"/>
                  <a:gd name="T58" fmla="*/ 2 w 511"/>
                  <a:gd name="T59" fmla="*/ 895 h 1166"/>
                  <a:gd name="T60" fmla="*/ 43 w 511"/>
                  <a:gd name="T61" fmla="*/ 964 h 1166"/>
                  <a:gd name="T62" fmla="*/ 125 w 511"/>
                  <a:gd name="T63" fmla="*/ 1016 h 1166"/>
                  <a:gd name="T64" fmla="*/ 164 w 511"/>
                  <a:gd name="T65" fmla="*/ 1026 h 1166"/>
                  <a:gd name="T66" fmla="*/ 197 w 511"/>
                  <a:gd name="T67" fmla="*/ 1055 h 1166"/>
                  <a:gd name="T68" fmla="*/ 246 w 511"/>
                  <a:gd name="T69" fmla="*/ 1044 h 1166"/>
                  <a:gd name="T70" fmla="*/ 304 w 511"/>
                  <a:gd name="T71" fmla="*/ 1059 h 1166"/>
                  <a:gd name="T72" fmla="*/ 297 w 511"/>
                  <a:gd name="T73" fmla="*/ 1165 h 1166"/>
                  <a:gd name="T74" fmla="*/ 341 w 511"/>
                  <a:gd name="T75" fmla="*/ 1116 h 1166"/>
                  <a:gd name="T76" fmla="*/ 358 w 511"/>
                  <a:gd name="T77" fmla="*/ 1075 h 1166"/>
                  <a:gd name="T78" fmla="*/ 356 w 511"/>
                  <a:gd name="T79" fmla="*/ 1047 h 1166"/>
                  <a:gd name="T80" fmla="*/ 388 w 511"/>
                  <a:gd name="T81" fmla="*/ 983 h 1166"/>
                  <a:gd name="T82" fmla="*/ 379 w 511"/>
                  <a:gd name="T83" fmla="*/ 951 h 1166"/>
                  <a:gd name="T84" fmla="*/ 419 w 511"/>
                  <a:gd name="T85" fmla="*/ 911 h 1166"/>
                  <a:gd name="T86" fmla="*/ 438 w 511"/>
                  <a:gd name="T87" fmla="*/ 865 h 1166"/>
                  <a:gd name="T88" fmla="*/ 429 w 511"/>
                  <a:gd name="T89" fmla="*/ 844 h 1166"/>
                  <a:gd name="T90" fmla="*/ 459 w 511"/>
                  <a:gd name="T91" fmla="*/ 817 h 1166"/>
                  <a:gd name="T92" fmla="*/ 473 w 511"/>
                  <a:gd name="T93" fmla="*/ 783 h 1166"/>
                  <a:gd name="T94" fmla="*/ 491 w 511"/>
                  <a:gd name="T95" fmla="*/ 755 h 1166"/>
                  <a:gd name="T96" fmla="*/ 499 w 511"/>
                  <a:gd name="T97" fmla="*/ 723 h 1166"/>
                  <a:gd name="T98" fmla="*/ 496 w 511"/>
                  <a:gd name="T99" fmla="*/ 656 h 1166"/>
                  <a:gd name="T100" fmla="*/ 490 w 511"/>
                  <a:gd name="T101" fmla="*/ 606 h 1166"/>
                  <a:gd name="T102" fmla="*/ 498 w 511"/>
                  <a:gd name="T103" fmla="*/ 572 h 1166"/>
                  <a:gd name="T104" fmla="*/ 498 w 511"/>
                  <a:gd name="T105" fmla="*/ 541 h 1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11" h="1166">
                    <a:moveTo>
                      <a:pt x="498" y="541"/>
                    </a:moveTo>
                    <a:lnTo>
                      <a:pt x="504" y="519"/>
                    </a:lnTo>
                    <a:lnTo>
                      <a:pt x="508" y="479"/>
                    </a:lnTo>
                    <a:lnTo>
                      <a:pt x="504" y="467"/>
                    </a:lnTo>
                    <a:lnTo>
                      <a:pt x="506" y="453"/>
                    </a:lnTo>
                    <a:lnTo>
                      <a:pt x="510" y="440"/>
                    </a:lnTo>
                    <a:lnTo>
                      <a:pt x="510" y="432"/>
                    </a:lnTo>
                    <a:lnTo>
                      <a:pt x="496" y="389"/>
                    </a:lnTo>
                    <a:lnTo>
                      <a:pt x="492" y="391"/>
                    </a:lnTo>
                    <a:lnTo>
                      <a:pt x="472" y="384"/>
                    </a:lnTo>
                    <a:lnTo>
                      <a:pt x="438" y="382"/>
                    </a:lnTo>
                    <a:lnTo>
                      <a:pt x="431" y="382"/>
                    </a:lnTo>
                    <a:lnTo>
                      <a:pt x="412" y="391"/>
                    </a:lnTo>
                    <a:lnTo>
                      <a:pt x="404" y="390"/>
                    </a:lnTo>
                    <a:lnTo>
                      <a:pt x="398" y="387"/>
                    </a:lnTo>
                    <a:lnTo>
                      <a:pt x="383" y="386"/>
                    </a:lnTo>
                    <a:lnTo>
                      <a:pt x="373" y="375"/>
                    </a:lnTo>
                    <a:lnTo>
                      <a:pt x="372" y="362"/>
                    </a:lnTo>
                    <a:lnTo>
                      <a:pt x="374" y="358"/>
                    </a:lnTo>
                    <a:lnTo>
                      <a:pt x="373" y="357"/>
                    </a:lnTo>
                    <a:lnTo>
                      <a:pt x="368" y="335"/>
                    </a:lnTo>
                    <a:lnTo>
                      <a:pt x="371" y="327"/>
                    </a:lnTo>
                    <a:lnTo>
                      <a:pt x="378" y="316"/>
                    </a:lnTo>
                    <a:lnTo>
                      <a:pt x="380" y="308"/>
                    </a:lnTo>
                    <a:lnTo>
                      <a:pt x="380" y="290"/>
                    </a:lnTo>
                    <a:lnTo>
                      <a:pt x="384" y="276"/>
                    </a:lnTo>
                    <a:lnTo>
                      <a:pt x="386" y="272"/>
                    </a:lnTo>
                    <a:lnTo>
                      <a:pt x="393" y="264"/>
                    </a:lnTo>
                    <a:lnTo>
                      <a:pt x="394" y="261"/>
                    </a:lnTo>
                    <a:lnTo>
                      <a:pt x="395" y="251"/>
                    </a:lnTo>
                    <a:lnTo>
                      <a:pt x="399" y="244"/>
                    </a:lnTo>
                    <a:lnTo>
                      <a:pt x="413" y="230"/>
                    </a:lnTo>
                    <a:lnTo>
                      <a:pt x="421" y="245"/>
                    </a:lnTo>
                    <a:lnTo>
                      <a:pt x="421" y="250"/>
                    </a:lnTo>
                    <a:lnTo>
                      <a:pt x="423" y="246"/>
                    </a:lnTo>
                    <a:lnTo>
                      <a:pt x="430" y="237"/>
                    </a:lnTo>
                    <a:lnTo>
                      <a:pt x="436" y="227"/>
                    </a:lnTo>
                    <a:lnTo>
                      <a:pt x="434" y="211"/>
                    </a:lnTo>
                    <a:lnTo>
                      <a:pt x="436" y="202"/>
                    </a:lnTo>
                    <a:lnTo>
                      <a:pt x="436" y="187"/>
                    </a:lnTo>
                    <a:lnTo>
                      <a:pt x="446" y="159"/>
                    </a:lnTo>
                    <a:lnTo>
                      <a:pt x="451" y="123"/>
                    </a:lnTo>
                    <a:lnTo>
                      <a:pt x="449" y="101"/>
                    </a:lnTo>
                    <a:lnTo>
                      <a:pt x="125" y="0"/>
                    </a:lnTo>
                    <a:lnTo>
                      <a:pt x="118" y="5"/>
                    </a:lnTo>
                    <a:lnTo>
                      <a:pt x="110" y="8"/>
                    </a:lnTo>
                    <a:lnTo>
                      <a:pt x="105" y="15"/>
                    </a:lnTo>
                    <a:lnTo>
                      <a:pt x="102" y="16"/>
                    </a:lnTo>
                    <a:lnTo>
                      <a:pt x="100" y="24"/>
                    </a:lnTo>
                    <a:lnTo>
                      <a:pt x="85" y="46"/>
                    </a:lnTo>
                    <a:lnTo>
                      <a:pt x="84" y="49"/>
                    </a:lnTo>
                    <a:lnTo>
                      <a:pt x="85" y="52"/>
                    </a:lnTo>
                    <a:lnTo>
                      <a:pt x="84" y="67"/>
                    </a:lnTo>
                    <a:lnTo>
                      <a:pt x="79" y="93"/>
                    </a:lnTo>
                    <a:lnTo>
                      <a:pt x="65" y="125"/>
                    </a:lnTo>
                    <a:lnTo>
                      <a:pt x="53" y="136"/>
                    </a:lnTo>
                    <a:lnTo>
                      <a:pt x="55" y="145"/>
                    </a:lnTo>
                    <a:lnTo>
                      <a:pt x="52" y="149"/>
                    </a:lnTo>
                    <a:lnTo>
                      <a:pt x="41" y="171"/>
                    </a:lnTo>
                    <a:lnTo>
                      <a:pt x="32" y="180"/>
                    </a:lnTo>
                    <a:lnTo>
                      <a:pt x="21" y="187"/>
                    </a:lnTo>
                    <a:lnTo>
                      <a:pt x="15" y="194"/>
                    </a:lnTo>
                    <a:lnTo>
                      <a:pt x="10" y="201"/>
                    </a:lnTo>
                    <a:lnTo>
                      <a:pt x="8" y="205"/>
                    </a:lnTo>
                    <a:lnTo>
                      <a:pt x="10" y="207"/>
                    </a:lnTo>
                    <a:lnTo>
                      <a:pt x="17" y="212"/>
                    </a:lnTo>
                    <a:lnTo>
                      <a:pt x="18" y="215"/>
                    </a:lnTo>
                    <a:lnTo>
                      <a:pt x="20" y="215"/>
                    </a:lnTo>
                    <a:lnTo>
                      <a:pt x="36" y="229"/>
                    </a:lnTo>
                    <a:lnTo>
                      <a:pt x="46" y="240"/>
                    </a:lnTo>
                    <a:lnTo>
                      <a:pt x="51" y="251"/>
                    </a:lnTo>
                    <a:lnTo>
                      <a:pt x="48" y="264"/>
                    </a:lnTo>
                    <a:lnTo>
                      <a:pt x="41" y="273"/>
                    </a:lnTo>
                    <a:lnTo>
                      <a:pt x="41" y="283"/>
                    </a:lnTo>
                    <a:lnTo>
                      <a:pt x="41" y="295"/>
                    </a:lnTo>
                    <a:lnTo>
                      <a:pt x="32" y="305"/>
                    </a:lnTo>
                    <a:lnTo>
                      <a:pt x="21" y="309"/>
                    </a:lnTo>
                    <a:lnTo>
                      <a:pt x="19" y="309"/>
                    </a:lnTo>
                    <a:lnTo>
                      <a:pt x="19" y="309"/>
                    </a:lnTo>
                    <a:lnTo>
                      <a:pt x="17" y="316"/>
                    </a:lnTo>
                    <a:lnTo>
                      <a:pt x="19" y="316"/>
                    </a:lnTo>
                    <a:lnTo>
                      <a:pt x="19" y="325"/>
                    </a:lnTo>
                    <a:lnTo>
                      <a:pt x="17" y="340"/>
                    </a:lnTo>
                    <a:lnTo>
                      <a:pt x="17" y="344"/>
                    </a:lnTo>
                    <a:lnTo>
                      <a:pt x="22" y="354"/>
                    </a:lnTo>
                    <a:lnTo>
                      <a:pt x="22" y="359"/>
                    </a:lnTo>
                    <a:lnTo>
                      <a:pt x="22" y="363"/>
                    </a:lnTo>
                    <a:lnTo>
                      <a:pt x="27" y="378"/>
                    </a:lnTo>
                    <a:lnTo>
                      <a:pt x="27" y="383"/>
                    </a:lnTo>
                    <a:lnTo>
                      <a:pt x="34" y="398"/>
                    </a:lnTo>
                    <a:lnTo>
                      <a:pt x="43" y="394"/>
                    </a:lnTo>
                    <a:lnTo>
                      <a:pt x="69" y="396"/>
                    </a:lnTo>
                    <a:lnTo>
                      <a:pt x="82" y="413"/>
                    </a:lnTo>
                    <a:lnTo>
                      <a:pt x="93" y="448"/>
                    </a:lnTo>
                    <a:lnTo>
                      <a:pt x="98" y="455"/>
                    </a:lnTo>
                    <a:lnTo>
                      <a:pt x="105" y="461"/>
                    </a:lnTo>
                    <a:lnTo>
                      <a:pt x="109" y="463"/>
                    </a:lnTo>
                    <a:lnTo>
                      <a:pt x="125" y="452"/>
                    </a:lnTo>
                    <a:lnTo>
                      <a:pt x="137" y="466"/>
                    </a:lnTo>
                    <a:lnTo>
                      <a:pt x="145" y="481"/>
                    </a:lnTo>
                    <a:lnTo>
                      <a:pt x="167" y="493"/>
                    </a:lnTo>
                    <a:lnTo>
                      <a:pt x="176" y="501"/>
                    </a:lnTo>
                    <a:lnTo>
                      <a:pt x="191" y="515"/>
                    </a:lnTo>
                    <a:lnTo>
                      <a:pt x="206" y="526"/>
                    </a:lnTo>
                    <a:lnTo>
                      <a:pt x="228" y="537"/>
                    </a:lnTo>
                    <a:lnTo>
                      <a:pt x="243" y="548"/>
                    </a:lnTo>
                    <a:lnTo>
                      <a:pt x="252" y="560"/>
                    </a:lnTo>
                    <a:lnTo>
                      <a:pt x="248" y="576"/>
                    </a:lnTo>
                    <a:lnTo>
                      <a:pt x="237" y="587"/>
                    </a:lnTo>
                    <a:lnTo>
                      <a:pt x="224" y="595"/>
                    </a:lnTo>
                    <a:lnTo>
                      <a:pt x="215" y="598"/>
                    </a:lnTo>
                    <a:lnTo>
                      <a:pt x="213" y="600"/>
                    </a:lnTo>
                    <a:lnTo>
                      <a:pt x="202" y="615"/>
                    </a:lnTo>
                    <a:lnTo>
                      <a:pt x="199" y="618"/>
                    </a:lnTo>
                    <a:lnTo>
                      <a:pt x="186" y="625"/>
                    </a:lnTo>
                    <a:lnTo>
                      <a:pt x="182" y="630"/>
                    </a:lnTo>
                    <a:lnTo>
                      <a:pt x="172" y="648"/>
                    </a:lnTo>
                    <a:lnTo>
                      <a:pt x="166" y="653"/>
                    </a:lnTo>
                    <a:lnTo>
                      <a:pt x="155" y="663"/>
                    </a:lnTo>
                    <a:lnTo>
                      <a:pt x="151" y="669"/>
                    </a:lnTo>
                    <a:lnTo>
                      <a:pt x="138" y="707"/>
                    </a:lnTo>
                    <a:lnTo>
                      <a:pt x="134" y="703"/>
                    </a:lnTo>
                    <a:lnTo>
                      <a:pt x="133" y="706"/>
                    </a:lnTo>
                    <a:lnTo>
                      <a:pt x="132" y="705"/>
                    </a:lnTo>
                    <a:lnTo>
                      <a:pt x="144" y="715"/>
                    </a:lnTo>
                    <a:lnTo>
                      <a:pt x="133" y="727"/>
                    </a:lnTo>
                    <a:lnTo>
                      <a:pt x="130" y="734"/>
                    </a:lnTo>
                    <a:lnTo>
                      <a:pt x="123" y="744"/>
                    </a:lnTo>
                    <a:lnTo>
                      <a:pt x="117" y="743"/>
                    </a:lnTo>
                    <a:lnTo>
                      <a:pt x="116" y="746"/>
                    </a:lnTo>
                    <a:lnTo>
                      <a:pt x="113" y="746"/>
                    </a:lnTo>
                    <a:lnTo>
                      <a:pt x="105" y="750"/>
                    </a:lnTo>
                    <a:lnTo>
                      <a:pt x="94" y="759"/>
                    </a:lnTo>
                    <a:lnTo>
                      <a:pt x="86" y="762"/>
                    </a:lnTo>
                    <a:lnTo>
                      <a:pt x="77" y="765"/>
                    </a:lnTo>
                    <a:lnTo>
                      <a:pt x="63" y="772"/>
                    </a:lnTo>
                    <a:lnTo>
                      <a:pt x="45" y="785"/>
                    </a:lnTo>
                    <a:lnTo>
                      <a:pt x="34" y="798"/>
                    </a:lnTo>
                    <a:lnTo>
                      <a:pt x="25" y="811"/>
                    </a:lnTo>
                    <a:lnTo>
                      <a:pt x="21" y="824"/>
                    </a:lnTo>
                    <a:lnTo>
                      <a:pt x="23" y="844"/>
                    </a:lnTo>
                    <a:lnTo>
                      <a:pt x="17" y="849"/>
                    </a:lnTo>
                    <a:lnTo>
                      <a:pt x="15" y="855"/>
                    </a:lnTo>
                    <a:lnTo>
                      <a:pt x="13" y="858"/>
                    </a:lnTo>
                    <a:lnTo>
                      <a:pt x="12" y="862"/>
                    </a:lnTo>
                    <a:lnTo>
                      <a:pt x="13" y="876"/>
                    </a:lnTo>
                    <a:lnTo>
                      <a:pt x="10" y="880"/>
                    </a:lnTo>
                    <a:lnTo>
                      <a:pt x="3" y="887"/>
                    </a:lnTo>
                    <a:lnTo>
                      <a:pt x="0" y="893"/>
                    </a:lnTo>
                    <a:lnTo>
                      <a:pt x="2" y="895"/>
                    </a:lnTo>
                    <a:lnTo>
                      <a:pt x="19" y="906"/>
                    </a:lnTo>
                    <a:lnTo>
                      <a:pt x="23" y="917"/>
                    </a:lnTo>
                    <a:lnTo>
                      <a:pt x="26" y="956"/>
                    </a:lnTo>
                    <a:lnTo>
                      <a:pt x="31" y="959"/>
                    </a:lnTo>
                    <a:lnTo>
                      <a:pt x="43" y="964"/>
                    </a:lnTo>
                    <a:lnTo>
                      <a:pt x="96" y="1001"/>
                    </a:lnTo>
                    <a:lnTo>
                      <a:pt x="99" y="998"/>
                    </a:lnTo>
                    <a:lnTo>
                      <a:pt x="108" y="997"/>
                    </a:lnTo>
                    <a:lnTo>
                      <a:pt x="118" y="1005"/>
                    </a:lnTo>
                    <a:lnTo>
                      <a:pt x="125" y="1016"/>
                    </a:lnTo>
                    <a:lnTo>
                      <a:pt x="128" y="1016"/>
                    </a:lnTo>
                    <a:lnTo>
                      <a:pt x="143" y="1013"/>
                    </a:lnTo>
                    <a:lnTo>
                      <a:pt x="151" y="1016"/>
                    </a:lnTo>
                    <a:lnTo>
                      <a:pt x="157" y="1025"/>
                    </a:lnTo>
                    <a:lnTo>
                      <a:pt x="164" y="1026"/>
                    </a:lnTo>
                    <a:lnTo>
                      <a:pt x="187" y="1039"/>
                    </a:lnTo>
                    <a:lnTo>
                      <a:pt x="190" y="1047"/>
                    </a:lnTo>
                    <a:lnTo>
                      <a:pt x="190" y="1052"/>
                    </a:lnTo>
                    <a:lnTo>
                      <a:pt x="191" y="1053"/>
                    </a:lnTo>
                    <a:lnTo>
                      <a:pt x="197" y="1055"/>
                    </a:lnTo>
                    <a:lnTo>
                      <a:pt x="208" y="1043"/>
                    </a:lnTo>
                    <a:lnTo>
                      <a:pt x="219" y="1038"/>
                    </a:lnTo>
                    <a:lnTo>
                      <a:pt x="230" y="1035"/>
                    </a:lnTo>
                    <a:lnTo>
                      <a:pt x="241" y="1035"/>
                    </a:lnTo>
                    <a:lnTo>
                      <a:pt x="246" y="1044"/>
                    </a:lnTo>
                    <a:lnTo>
                      <a:pt x="253" y="1040"/>
                    </a:lnTo>
                    <a:lnTo>
                      <a:pt x="271" y="1036"/>
                    </a:lnTo>
                    <a:lnTo>
                      <a:pt x="281" y="1037"/>
                    </a:lnTo>
                    <a:lnTo>
                      <a:pt x="290" y="1041"/>
                    </a:lnTo>
                    <a:lnTo>
                      <a:pt x="304" y="1059"/>
                    </a:lnTo>
                    <a:lnTo>
                      <a:pt x="306" y="1082"/>
                    </a:lnTo>
                    <a:lnTo>
                      <a:pt x="296" y="1127"/>
                    </a:lnTo>
                    <a:lnTo>
                      <a:pt x="296" y="1136"/>
                    </a:lnTo>
                    <a:lnTo>
                      <a:pt x="299" y="1154"/>
                    </a:lnTo>
                    <a:lnTo>
                      <a:pt x="297" y="1165"/>
                    </a:lnTo>
                    <a:lnTo>
                      <a:pt x="299" y="1164"/>
                    </a:lnTo>
                    <a:lnTo>
                      <a:pt x="319" y="1151"/>
                    </a:lnTo>
                    <a:lnTo>
                      <a:pt x="330" y="1140"/>
                    </a:lnTo>
                    <a:lnTo>
                      <a:pt x="338" y="1127"/>
                    </a:lnTo>
                    <a:lnTo>
                      <a:pt x="341" y="1116"/>
                    </a:lnTo>
                    <a:lnTo>
                      <a:pt x="338" y="1109"/>
                    </a:lnTo>
                    <a:lnTo>
                      <a:pt x="337" y="1100"/>
                    </a:lnTo>
                    <a:lnTo>
                      <a:pt x="352" y="1090"/>
                    </a:lnTo>
                    <a:lnTo>
                      <a:pt x="354" y="1081"/>
                    </a:lnTo>
                    <a:lnTo>
                      <a:pt x="358" y="1075"/>
                    </a:lnTo>
                    <a:lnTo>
                      <a:pt x="355" y="1078"/>
                    </a:lnTo>
                    <a:lnTo>
                      <a:pt x="351" y="1071"/>
                    </a:lnTo>
                    <a:lnTo>
                      <a:pt x="341" y="1073"/>
                    </a:lnTo>
                    <a:lnTo>
                      <a:pt x="351" y="1051"/>
                    </a:lnTo>
                    <a:lnTo>
                      <a:pt x="356" y="1047"/>
                    </a:lnTo>
                    <a:lnTo>
                      <a:pt x="363" y="1046"/>
                    </a:lnTo>
                    <a:lnTo>
                      <a:pt x="371" y="1013"/>
                    </a:lnTo>
                    <a:lnTo>
                      <a:pt x="374" y="1003"/>
                    </a:lnTo>
                    <a:lnTo>
                      <a:pt x="382" y="997"/>
                    </a:lnTo>
                    <a:lnTo>
                      <a:pt x="388" y="983"/>
                    </a:lnTo>
                    <a:lnTo>
                      <a:pt x="380" y="982"/>
                    </a:lnTo>
                    <a:lnTo>
                      <a:pt x="373" y="980"/>
                    </a:lnTo>
                    <a:lnTo>
                      <a:pt x="352" y="985"/>
                    </a:lnTo>
                    <a:lnTo>
                      <a:pt x="365" y="958"/>
                    </a:lnTo>
                    <a:lnTo>
                      <a:pt x="379" y="951"/>
                    </a:lnTo>
                    <a:lnTo>
                      <a:pt x="394" y="948"/>
                    </a:lnTo>
                    <a:lnTo>
                      <a:pt x="393" y="946"/>
                    </a:lnTo>
                    <a:lnTo>
                      <a:pt x="396" y="933"/>
                    </a:lnTo>
                    <a:lnTo>
                      <a:pt x="409" y="908"/>
                    </a:lnTo>
                    <a:lnTo>
                      <a:pt x="419" y="911"/>
                    </a:lnTo>
                    <a:lnTo>
                      <a:pt x="417" y="898"/>
                    </a:lnTo>
                    <a:lnTo>
                      <a:pt x="419" y="882"/>
                    </a:lnTo>
                    <a:lnTo>
                      <a:pt x="422" y="874"/>
                    </a:lnTo>
                    <a:lnTo>
                      <a:pt x="429" y="866"/>
                    </a:lnTo>
                    <a:lnTo>
                      <a:pt x="438" y="865"/>
                    </a:lnTo>
                    <a:lnTo>
                      <a:pt x="441" y="866"/>
                    </a:lnTo>
                    <a:lnTo>
                      <a:pt x="442" y="861"/>
                    </a:lnTo>
                    <a:lnTo>
                      <a:pt x="441" y="858"/>
                    </a:lnTo>
                    <a:lnTo>
                      <a:pt x="434" y="855"/>
                    </a:lnTo>
                    <a:lnTo>
                      <a:pt x="429" y="844"/>
                    </a:lnTo>
                    <a:lnTo>
                      <a:pt x="420" y="808"/>
                    </a:lnTo>
                    <a:lnTo>
                      <a:pt x="442" y="819"/>
                    </a:lnTo>
                    <a:lnTo>
                      <a:pt x="442" y="819"/>
                    </a:lnTo>
                    <a:lnTo>
                      <a:pt x="449" y="813"/>
                    </a:lnTo>
                    <a:lnTo>
                      <a:pt x="459" y="817"/>
                    </a:lnTo>
                    <a:lnTo>
                      <a:pt x="457" y="813"/>
                    </a:lnTo>
                    <a:lnTo>
                      <a:pt x="461" y="801"/>
                    </a:lnTo>
                    <a:lnTo>
                      <a:pt x="464" y="791"/>
                    </a:lnTo>
                    <a:lnTo>
                      <a:pt x="469" y="785"/>
                    </a:lnTo>
                    <a:lnTo>
                      <a:pt x="473" y="783"/>
                    </a:lnTo>
                    <a:lnTo>
                      <a:pt x="476" y="778"/>
                    </a:lnTo>
                    <a:lnTo>
                      <a:pt x="478" y="775"/>
                    </a:lnTo>
                    <a:lnTo>
                      <a:pt x="479" y="770"/>
                    </a:lnTo>
                    <a:lnTo>
                      <a:pt x="484" y="760"/>
                    </a:lnTo>
                    <a:lnTo>
                      <a:pt x="491" y="755"/>
                    </a:lnTo>
                    <a:lnTo>
                      <a:pt x="493" y="749"/>
                    </a:lnTo>
                    <a:lnTo>
                      <a:pt x="497" y="733"/>
                    </a:lnTo>
                    <a:lnTo>
                      <a:pt x="499" y="730"/>
                    </a:lnTo>
                    <a:lnTo>
                      <a:pt x="501" y="724"/>
                    </a:lnTo>
                    <a:lnTo>
                      <a:pt x="499" y="723"/>
                    </a:lnTo>
                    <a:lnTo>
                      <a:pt x="488" y="716"/>
                    </a:lnTo>
                    <a:lnTo>
                      <a:pt x="486" y="698"/>
                    </a:lnTo>
                    <a:lnTo>
                      <a:pt x="489" y="679"/>
                    </a:lnTo>
                    <a:lnTo>
                      <a:pt x="491" y="667"/>
                    </a:lnTo>
                    <a:lnTo>
                      <a:pt x="496" y="656"/>
                    </a:lnTo>
                    <a:lnTo>
                      <a:pt x="494" y="648"/>
                    </a:lnTo>
                    <a:lnTo>
                      <a:pt x="493" y="637"/>
                    </a:lnTo>
                    <a:lnTo>
                      <a:pt x="497" y="627"/>
                    </a:lnTo>
                    <a:lnTo>
                      <a:pt x="479" y="626"/>
                    </a:lnTo>
                    <a:lnTo>
                      <a:pt x="490" y="606"/>
                    </a:lnTo>
                    <a:lnTo>
                      <a:pt x="491" y="603"/>
                    </a:lnTo>
                    <a:lnTo>
                      <a:pt x="481" y="608"/>
                    </a:lnTo>
                    <a:lnTo>
                      <a:pt x="481" y="584"/>
                    </a:lnTo>
                    <a:lnTo>
                      <a:pt x="491" y="576"/>
                    </a:lnTo>
                    <a:lnTo>
                      <a:pt x="498" y="572"/>
                    </a:lnTo>
                    <a:lnTo>
                      <a:pt x="500" y="569"/>
                    </a:lnTo>
                    <a:lnTo>
                      <a:pt x="494" y="570"/>
                    </a:lnTo>
                    <a:lnTo>
                      <a:pt x="491" y="557"/>
                    </a:lnTo>
                    <a:lnTo>
                      <a:pt x="501" y="542"/>
                    </a:lnTo>
                    <a:lnTo>
                      <a:pt x="498" y="541"/>
                    </a:lnTo>
                  </a:path>
                </a:pathLst>
              </a:custGeom>
              <a:solidFill>
                <a:srgbClr val="B1DDF6"/>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64" name="Freeform 198">
                <a:extLst>
                  <a:ext uri="{FF2B5EF4-FFF2-40B4-BE49-F238E27FC236}">
                    <a16:creationId xmlns:a16="http://schemas.microsoft.com/office/drawing/2014/main" id="{E404239B-1304-7750-8F5D-28EFF6E30B68}"/>
                  </a:ext>
                </a:extLst>
              </p:cNvPr>
              <p:cNvSpPr>
                <a:spLocks noChangeArrowheads="1"/>
              </p:cNvSpPr>
              <p:nvPr/>
            </p:nvSpPr>
            <p:spPr bwMode="auto">
              <a:xfrm>
                <a:off x="8555002" y="1744893"/>
                <a:ext cx="153731" cy="307463"/>
              </a:xfrm>
              <a:custGeom>
                <a:avLst/>
                <a:gdLst>
                  <a:gd name="T0" fmla="*/ 142 w 651"/>
                  <a:gd name="T1" fmla="*/ 185 h 1304"/>
                  <a:gd name="T2" fmla="*/ 128 w 651"/>
                  <a:gd name="T3" fmla="*/ 266 h 1304"/>
                  <a:gd name="T4" fmla="*/ 129 w 651"/>
                  <a:gd name="T5" fmla="*/ 295 h 1304"/>
                  <a:gd name="T6" fmla="*/ 162 w 651"/>
                  <a:gd name="T7" fmla="*/ 339 h 1304"/>
                  <a:gd name="T8" fmla="*/ 175 w 651"/>
                  <a:gd name="T9" fmla="*/ 358 h 1304"/>
                  <a:gd name="T10" fmla="*/ 162 w 651"/>
                  <a:gd name="T11" fmla="*/ 377 h 1304"/>
                  <a:gd name="T12" fmla="*/ 161 w 651"/>
                  <a:gd name="T13" fmla="*/ 409 h 1304"/>
                  <a:gd name="T14" fmla="*/ 135 w 651"/>
                  <a:gd name="T15" fmla="*/ 447 h 1304"/>
                  <a:gd name="T16" fmla="*/ 98 w 651"/>
                  <a:gd name="T17" fmla="*/ 497 h 1304"/>
                  <a:gd name="T18" fmla="*/ 62 w 651"/>
                  <a:gd name="T19" fmla="*/ 513 h 1304"/>
                  <a:gd name="T20" fmla="*/ 38 w 651"/>
                  <a:gd name="T21" fmla="*/ 545 h 1304"/>
                  <a:gd name="T22" fmla="*/ 54 w 651"/>
                  <a:gd name="T23" fmla="*/ 628 h 1304"/>
                  <a:gd name="T24" fmla="*/ 54 w 651"/>
                  <a:gd name="T25" fmla="*/ 687 h 1304"/>
                  <a:gd name="T26" fmla="*/ 36 w 651"/>
                  <a:gd name="T27" fmla="*/ 744 h 1304"/>
                  <a:gd name="T28" fmla="*/ 39 w 651"/>
                  <a:gd name="T29" fmla="*/ 775 h 1304"/>
                  <a:gd name="T30" fmla="*/ 21 w 651"/>
                  <a:gd name="T31" fmla="*/ 819 h 1304"/>
                  <a:gd name="T32" fmla="*/ 10 w 651"/>
                  <a:gd name="T33" fmla="*/ 838 h 1304"/>
                  <a:gd name="T34" fmla="*/ 14 w 651"/>
                  <a:gd name="T35" fmla="*/ 885 h 1304"/>
                  <a:gd name="T36" fmla="*/ 0 w 651"/>
                  <a:gd name="T37" fmla="*/ 917 h 1304"/>
                  <a:gd name="T38" fmla="*/ 24 w 651"/>
                  <a:gd name="T39" fmla="*/ 1025 h 1304"/>
                  <a:gd name="T40" fmla="*/ 20 w 651"/>
                  <a:gd name="T41" fmla="*/ 1061 h 1304"/>
                  <a:gd name="T42" fmla="*/ 21 w 651"/>
                  <a:gd name="T43" fmla="*/ 1067 h 1304"/>
                  <a:gd name="T44" fmla="*/ 22 w 651"/>
                  <a:gd name="T45" fmla="*/ 1086 h 1304"/>
                  <a:gd name="T46" fmla="*/ 33 w 651"/>
                  <a:gd name="T47" fmla="*/ 1131 h 1304"/>
                  <a:gd name="T48" fmla="*/ 35 w 651"/>
                  <a:gd name="T49" fmla="*/ 1196 h 1304"/>
                  <a:gd name="T50" fmla="*/ 25 w 651"/>
                  <a:gd name="T51" fmla="*/ 1232 h 1304"/>
                  <a:gd name="T52" fmla="*/ 34 w 651"/>
                  <a:gd name="T53" fmla="*/ 1273 h 1304"/>
                  <a:gd name="T54" fmla="*/ 69 w 651"/>
                  <a:gd name="T55" fmla="*/ 1303 h 1304"/>
                  <a:gd name="T56" fmla="*/ 501 w 651"/>
                  <a:gd name="T57" fmla="*/ 1187 h 1304"/>
                  <a:gd name="T58" fmla="*/ 516 w 651"/>
                  <a:gd name="T59" fmla="*/ 1172 h 1304"/>
                  <a:gd name="T60" fmla="*/ 527 w 651"/>
                  <a:gd name="T61" fmla="*/ 1141 h 1304"/>
                  <a:gd name="T62" fmla="*/ 550 w 651"/>
                  <a:gd name="T63" fmla="*/ 1133 h 1304"/>
                  <a:gd name="T64" fmla="*/ 564 w 651"/>
                  <a:gd name="T65" fmla="*/ 1112 h 1304"/>
                  <a:gd name="T66" fmla="*/ 623 w 651"/>
                  <a:gd name="T67" fmla="*/ 1085 h 1304"/>
                  <a:gd name="T68" fmla="*/ 633 w 651"/>
                  <a:gd name="T69" fmla="*/ 1079 h 1304"/>
                  <a:gd name="T70" fmla="*/ 648 w 651"/>
                  <a:gd name="T71" fmla="*/ 1013 h 1304"/>
                  <a:gd name="T72" fmla="*/ 633 w 651"/>
                  <a:gd name="T73" fmla="*/ 987 h 1304"/>
                  <a:gd name="T74" fmla="*/ 593 w 651"/>
                  <a:gd name="T75" fmla="*/ 953 h 1304"/>
                  <a:gd name="T76" fmla="*/ 588 w 651"/>
                  <a:gd name="T77" fmla="*/ 921 h 1304"/>
                  <a:gd name="T78" fmla="*/ 537 w 651"/>
                  <a:gd name="T79" fmla="*/ 887 h 1304"/>
                  <a:gd name="T80" fmla="*/ 508 w 651"/>
                  <a:gd name="T81" fmla="*/ 853 h 1304"/>
                  <a:gd name="T82" fmla="*/ 497 w 651"/>
                  <a:gd name="T83" fmla="*/ 781 h 1304"/>
                  <a:gd name="T84" fmla="*/ 235 w 651"/>
                  <a:gd name="T85" fmla="*/ 14 h 1304"/>
                  <a:gd name="T86" fmla="*/ 204 w 651"/>
                  <a:gd name="T87" fmla="*/ 23 h 1304"/>
                  <a:gd name="T88" fmla="*/ 162 w 651"/>
                  <a:gd name="T89" fmla="*/ 17 h 1304"/>
                  <a:gd name="T90" fmla="*/ 145 w 651"/>
                  <a:gd name="T91" fmla="*/ 45 h 1304"/>
                  <a:gd name="T92" fmla="*/ 149 w 651"/>
                  <a:gd name="T93" fmla="*/ 68 h 1304"/>
                  <a:gd name="T94" fmla="*/ 143 w 651"/>
                  <a:gd name="T95" fmla="*/ 106 h 1304"/>
                  <a:gd name="T96" fmla="*/ 135 w 651"/>
                  <a:gd name="T97" fmla="*/ 143 h 1304"/>
                  <a:gd name="T98" fmla="*/ 133 w 651"/>
                  <a:gd name="T99" fmla="*/ 173 h 1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51" h="1304">
                    <a:moveTo>
                      <a:pt x="133" y="173"/>
                    </a:moveTo>
                    <a:lnTo>
                      <a:pt x="136" y="181"/>
                    </a:lnTo>
                    <a:lnTo>
                      <a:pt x="142" y="185"/>
                    </a:lnTo>
                    <a:lnTo>
                      <a:pt x="150" y="196"/>
                    </a:lnTo>
                    <a:lnTo>
                      <a:pt x="149" y="213"/>
                    </a:lnTo>
                    <a:lnTo>
                      <a:pt x="128" y="266"/>
                    </a:lnTo>
                    <a:lnTo>
                      <a:pt x="125" y="282"/>
                    </a:lnTo>
                    <a:lnTo>
                      <a:pt x="126" y="290"/>
                    </a:lnTo>
                    <a:lnTo>
                      <a:pt x="129" y="295"/>
                    </a:lnTo>
                    <a:lnTo>
                      <a:pt x="137" y="301"/>
                    </a:lnTo>
                    <a:lnTo>
                      <a:pt x="145" y="316"/>
                    </a:lnTo>
                    <a:lnTo>
                      <a:pt x="162" y="339"/>
                    </a:lnTo>
                    <a:lnTo>
                      <a:pt x="167" y="342"/>
                    </a:lnTo>
                    <a:lnTo>
                      <a:pt x="174" y="351"/>
                    </a:lnTo>
                    <a:lnTo>
                      <a:pt x="175" y="358"/>
                    </a:lnTo>
                    <a:lnTo>
                      <a:pt x="172" y="369"/>
                    </a:lnTo>
                    <a:lnTo>
                      <a:pt x="162" y="373"/>
                    </a:lnTo>
                    <a:lnTo>
                      <a:pt x="162" y="377"/>
                    </a:lnTo>
                    <a:lnTo>
                      <a:pt x="164" y="384"/>
                    </a:lnTo>
                    <a:lnTo>
                      <a:pt x="167" y="396"/>
                    </a:lnTo>
                    <a:lnTo>
                      <a:pt x="161" y="409"/>
                    </a:lnTo>
                    <a:lnTo>
                      <a:pt x="152" y="422"/>
                    </a:lnTo>
                    <a:lnTo>
                      <a:pt x="146" y="440"/>
                    </a:lnTo>
                    <a:lnTo>
                      <a:pt x="135" y="447"/>
                    </a:lnTo>
                    <a:lnTo>
                      <a:pt x="110" y="473"/>
                    </a:lnTo>
                    <a:lnTo>
                      <a:pt x="107" y="478"/>
                    </a:lnTo>
                    <a:lnTo>
                      <a:pt x="98" y="497"/>
                    </a:lnTo>
                    <a:lnTo>
                      <a:pt x="90" y="505"/>
                    </a:lnTo>
                    <a:lnTo>
                      <a:pt x="82" y="508"/>
                    </a:lnTo>
                    <a:lnTo>
                      <a:pt x="62" y="513"/>
                    </a:lnTo>
                    <a:lnTo>
                      <a:pt x="49" y="519"/>
                    </a:lnTo>
                    <a:lnTo>
                      <a:pt x="41" y="530"/>
                    </a:lnTo>
                    <a:lnTo>
                      <a:pt x="38" y="545"/>
                    </a:lnTo>
                    <a:lnTo>
                      <a:pt x="41" y="569"/>
                    </a:lnTo>
                    <a:lnTo>
                      <a:pt x="52" y="609"/>
                    </a:lnTo>
                    <a:lnTo>
                      <a:pt x="54" y="628"/>
                    </a:lnTo>
                    <a:lnTo>
                      <a:pt x="53" y="646"/>
                    </a:lnTo>
                    <a:lnTo>
                      <a:pt x="44" y="681"/>
                    </a:lnTo>
                    <a:lnTo>
                      <a:pt x="54" y="687"/>
                    </a:lnTo>
                    <a:lnTo>
                      <a:pt x="53" y="698"/>
                    </a:lnTo>
                    <a:lnTo>
                      <a:pt x="38" y="736"/>
                    </a:lnTo>
                    <a:lnTo>
                      <a:pt x="36" y="744"/>
                    </a:lnTo>
                    <a:lnTo>
                      <a:pt x="37" y="754"/>
                    </a:lnTo>
                    <a:lnTo>
                      <a:pt x="38" y="763"/>
                    </a:lnTo>
                    <a:lnTo>
                      <a:pt x="39" y="775"/>
                    </a:lnTo>
                    <a:lnTo>
                      <a:pt x="39" y="785"/>
                    </a:lnTo>
                    <a:lnTo>
                      <a:pt x="35" y="798"/>
                    </a:lnTo>
                    <a:lnTo>
                      <a:pt x="21" y="819"/>
                    </a:lnTo>
                    <a:lnTo>
                      <a:pt x="17" y="827"/>
                    </a:lnTo>
                    <a:lnTo>
                      <a:pt x="11" y="836"/>
                    </a:lnTo>
                    <a:lnTo>
                      <a:pt x="10" y="838"/>
                    </a:lnTo>
                    <a:lnTo>
                      <a:pt x="13" y="853"/>
                    </a:lnTo>
                    <a:lnTo>
                      <a:pt x="15" y="874"/>
                    </a:lnTo>
                    <a:lnTo>
                      <a:pt x="14" y="885"/>
                    </a:lnTo>
                    <a:lnTo>
                      <a:pt x="10" y="898"/>
                    </a:lnTo>
                    <a:lnTo>
                      <a:pt x="1" y="912"/>
                    </a:lnTo>
                    <a:lnTo>
                      <a:pt x="0" y="917"/>
                    </a:lnTo>
                    <a:lnTo>
                      <a:pt x="1" y="928"/>
                    </a:lnTo>
                    <a:lnTo>
                      <a:pt x="18" y="1008"/>
                    </a:lnTo>
                    <a:lnTo>
                      <a:pt x="24" y="1025"/>
                    </a:lnTo>
                    <a:lnTo>
                      <a:pt x="27" y="1038"/>
                    </a:lnTo>
                    <a:lnTo>
                      <a:pt x="24" y="1050"/>
                    </a:lnTo>
                    <a:lnTo>
                      <a:pt x="20" y="1061"/>
                    </a:lnTo>
                    <a:lnTo>
                      <a:pt x="20" y="1064"/>
                    </a:lnTo>
                    <a:lnTo>
                      <a:pt x="20" y="1066"/>
                    </a:lnTo>
                    <a:lnTo>
                      <a:pt x="21" y="1067"/>
                    </a:lnTo>
                    <a:lnTo>
                      <a:pt x="24" y="1074"/>
                    </a:lnTo>
                    <a:lnTo>
                      <a:pt x="25" y="1080"/>
                    </a:lnTo>
                    <a:lnTo>
                      <a:pt x="22" y="1086"/>
                    </a:lnTo>
                    <a:lnTo>
                      <a:pt x="26" y="1108"/>
                    </a:lnTo>
                    <a:lnTo>
                      <a:pt x="31" y="1119"/>
                    </a:lnTo>
                    <a:lnTo>
                      <a:pt x="33" y="1131"/>
                    </a:lnTo>
                    <a:lnTo>
                      <a:pt x="33" y="1161"/>
                    </a:lnTo>
                    <a:lnTo>
                      <a:pt x="38" y="1182"/>
                    </a:lnTo>
                    <a:lnTo>
                      <a:pt x="35" y="1196"/>
                    </a:lnTo>
                    <a:lnTo>
                      <a:pt x="23" y="1205"/>
                    </a:lnTo>
                    <a:lnTo>
                      <a:pt x="22" y="1211"/>
                    </a:lnTo>
                    <a:lnTo>
                      <a:pt x="25" y="1232"/>
                    </a:lnTo>
                    <a:lnTo>
                      <a:pt x="22" y="1250"/>
                    </a:lnTo>
                    <a:lnTo>
                      <a:pt x="26" y="1264"/>
                    </a:lnTo>
                    <a:lnTo>
                      <a:pt x="34" y="1273"/>
                    </a:lnTo>
                    <a:lnTo>
                      <a:pt x="53" y="1284"/>
                    </a:lnTo>
                    <a:lnTo>
                      <a:pt x="65" y="1296"/>
                    </a:lnTo>
                    <a:lnTo>
                      <a:pt x="69" y="1303"/>
                    </a:lnTo>
                    <a:lnTo>
                      <a:pt x="487" y="1208"/>
                    </a:lnTo>
                    <a:lnTo>
                      <a:pt x="494" y="1197"/>
                    </a:lnTo>
                    <a:lnTo>
                      <a:pt x="501" y="1187"/>
                    </a:lnTo>
                    <a:lnTo>
                      <a:pt x="505" y="1183"/>
                    </a:lnTo>
                    <a:lnTo>
                      <a:pt x="514" y="1178"/>
                    </a:lnTo>
                    <a:lnTo>
                      <a:pt x="516" y="1172"/>
                    </a:lnTo>
                    <a:lnTo>
                      <a:pt x="516" y="1164"/>
                    </a:lnTo>
                    <a:lnTo>
                      <a:pt x="520" y="1153"/>
                    </a:lnTo>
                    <a:lnTo>
                      <a:pt x="527" y="1141"/>
                    </a:lnTo>
                    <a:lnTo>
                      <a:pt x="530" y="1139"/>
                    </a:lnTo>
                    <a:lnTo>
                      <a:pt x="535" y="1136"/>
                    </a:lnTo>
                    <a:lnTo>
                      <a:pt x="550" y="1133"/>
                    </a:lnTo>
                    <a:lnTo>
                      <a:pt x="555" y="1127"/>
                    </a:lnTo>
                    <a:lnTo>
                      <a:pt x="560" y="1117"/>
                    </a:lnTo>
                    <a:lnTo>
                      <a:pt x="564" y="1112"/>
                    </a:lnTo>
                    <a:lnTo>
                      <a:pt x="599" y="1085"/>
                    </a:lnTo>
                    <a:lnTo>
                      <a:pt x="609" y="1083"/>
                    </a:lnTo>
                    <a:lnTo>
                      <a:pt x="623" y="1085"/>
                    </a:lnTo>
                    <a:lnTo>
                      <a:pt x="628" y="1085"/>
                    </a:lnTo>
                    <a:lnTo>
                      <a:pt x="633" y="1083"/>
                    </a:lnTo>
                    <a:lnTo>
                      <a:pt x="633" y="1079"/>
                    </a:lnTo>
                    <a:lnTo>
                      <a:pt x="634" y="1068"/>
                    </a:lnTo>
                    <a:lnTo>
                      <a:pt x="637" y="1048"/>
                    </a:lnTo>
                    <a:lnTo>
                      <a:pt x="648" y="1013"/>
                    </a:lnTo>
                    <a:lnTo>
                      <a:pt x="650" y="999"/>
                    </a:lnTo>
                    <a:lnTo>
                      <a:pt x="632" y="1010"/>
                    </a:lnTo>
                    <a:lnTo>
                      <a:pt x="633" y="987"/>
                    </a:lnTo>
                    <a:lnTo>
                      <a:pt x="608" y="971"/>
                    </a:lnTo>
                    <a:lnTo>
                      <a:pt x="597" y="960"/>
                    </a:lnTo>
                    <a:lnTo>
                      <a:pt x="593" y="953"/>
                    </a:lnTo>
                    <a:lnTo>
                      <a:pt x="592" y="948"/>
                    </a:lnTo>
                    <a:lnTo>
                      <a:pt x="591" y="926"/>
                    </a:lnTo>
                    <a:lnTo>
                      <a:pt x="588" y="921"/>
                    </a:lnTo>
                    <a:lnTo>
                      <a:pt x="585" y="919"/>
                    </a:lnTo>
                    <a:lnTo>
                      <a:pt x="568" y="913"/>
                    </a:lnTo>
                    <a:lnTo>
                      <a:pt x="537" y="887"/>
                    </a:lnTo>
                    <a:lnTo>
                      <a:pt x="519" y="875"/>
                    </a:lnTo>
                    <a:lnTo>
                      <a:pt x="512" y="864"/>
                    </a:lnTo>
                    <a:lnTo>
                      <a:pt x="508" y="853"/>
                    </a:lnTo>
                    <a:lnTo>
                      <a:pt x="508" y="834"/>
                    </a:lnTo>
                    <a:lnTo>
                      <a:pt x="501" y="809"/>
                    </a:lnTo>
                    <a:lnTo>
                      <a:pt x="497" y="781"/>
                    </a:lnTo>
                    <a:lnTo>
                      <a:pt x="395" y="473"/>
                    </a:lnTo>
                    <a:lnTo>
                      <a:pt x="240" y="0"/>
                    </a:lnTo>
                    <a:lnTo>
                      <a:pt x="235" y="14"/>
                    </a:lnTo>
                    <a:lnTo>
                      <a:pt x="226" y="22"/>
                    </a:lnTo>
                    <a:lnTo>
                      <a:pt x="214" y="23"/>
                    </a:lnTo>
                    <a:lnTo>
                      <a:pt x="204" y="23"/>
                    </a:lnTo>
                    <a:lnTo>
                      <a:pt x="170" y="14"/>
                    </a:lnTo>
                    <a:lnTo>
                      <a:pt x="166" y="14"/>
                    </a:lnTo>
                    <a:lnTo>
                      <a:pt x="162" y="17"/>
                    </a:lnTo>
                    <a:lnTo>
                      <a:pt x="158" y="22"/>
                    </a:lnTo>
                    <a:lnTo>
                      <a:pt x="152" y="36"/>
                    </a:lnTo>
                    <a:lnTo>
                      <a:pt x="145" y="45"/>
                    </a:lnTo>
                    <a:lnTo>
                      <a:pt x="141" y="47"/>
                    </a:lnTo>
                    <a:lnTo>
                      <a:pt x="149" y="52"/>
                    </a:lnTo>
                    <a:lnTo>
                      <a:pt x="149" y="68"/>
                    </a:lnTo>
                    <a:lnTo>
                      <a:pt x="143" y="91"/>
                    </a:lnTo>
                    <a:lnTo>
                      <a:pt x="144" y="99"/>
                    </a:lnTo>
                    <a:lnTo>
                      <a:pt x="143" y="106"/>
                    </a:lnTo>
                    <a:lnTo>
                      <a:pt x="134" y="132"/>
                    </a:lnTo>
                    <a:lnTo>
                      <a:pt x="134" y="137"/>
                    </a:lnTo>
                    <a:lnTo>
                      <a:pt x="135" y="143"/>
                    </a:lnTo>
                    <a:lnTo>
                      <a:pt x="140" y="158"/>
                    </a:lnTo>
                    <a:lnTo>
                      <a:pt x="131" y="164"/>
                    </a:lnTo>
                    <a:lnTo>
                      <a:pt x="133" y="173"/>
                    </a:lnTo>
                  </a:path>
                </a:pathLst>
              </a:custGeom>
              <a:solidFill>
                <a:srgbClr val="B1DDF6"/>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65" name="Freeform 235">
                <a:extLst>
                  <a:ext uri="{FF2B5EF4-FFF2-40B4-BE49-F238E27FC236}">
                    <a16:creationId xmlns:a16="http://schemas.microsoft.com/office/drawing/2014/main" id="{EA667564-00A4-2842-BA53-3A53447A395B}"/>
                  </a:ext>
                </a:extLst>
              </p:cNvPr>
              <p:cNvSpPr>
                <a:spLocks noChangeArrowheads="1"/>
              </p:cNvSpPr>
              <p:nvPr/>
            </p:nvSpPr>
            <p:spPr bwMode="auto">
              <a:xfrm>
                <a:off x="8155094" y="2462651"/>
                <a:ext cx="301230" cy="199435"/>
              </a:xfrm>
              <a:custGeom>
                <a:avLst/>
                <a:gdLst>
                  <a:gd name="T0" fmla="*/ 1260 w 1281"/>
                  <a:gd name="T1" fmla="*/ 573 h 847"/>
                  <a:gd name="T2" fmla="*/ 47 w 1281"/>
                  <a:gd name="T3" fmla="*/ 212 h 847"/>
                  <a:gd name="T4" fmla="*/ 110 w 1281"/>
                  <a:gd name="T5" fmla="*/ 201 h 847"/>
                  <a:gd name="T6" fmla="*/ 152 w 1281"/>
                  <a:gd name="T7" fmla="*/ 246 h 847"/>
                  <a:gd name="T8" fmla="*/ 174 w 1281"/>
                  <a:gd name="T9" fmla="*/ 318 h 847"/>
                  <a:gd name="T10" fmla="*/ 257 w 1281"/>
                  <a:gd name="T11" fmla="*/ 335 h 847"/>
                  <a:gd name="T12" fmla="*/ 286 w 1281"/>
                  <a:gd name="T13" fmla="*/ 398 h 847"/>
                  <a:gd name="T14" fmla="*/ 369 w 1281"/>
                  <a:gd name="T15" fmla="*/ 424 h 847"/>
                  <a:gd name="T16" fmla="*/ 447 w 1281"/>
                  <a:gd name="T17" fmla="*/ 460 h 847"/>
                  <a:gd name="T18" fmla="*/ 514 w 1281"/>
                  <a:gd name="T19" fmla="*/ 585 h 847"/>
                  <a:gd name="T20" fmla="*/ 470 w 1281"/>
                  <a:gd name="T21" fmla="*/ 642 h 847"/>
                  <a:gd name="T22" fmla="*/ 459 w 1281"/>
                  <a:gd name="T23" fmla="*/ 733 h 847"/>
                  <a:gd name="T24" fmla="*/ 494 w 1281"/>
                  <a:gd name="T25" fmla="*/ 721 h 847"/>
                  <a:gd name="T26" fmla="*/ 515 w 1281"/>
                  <a:gd name="T27" fmla="*/ 715 h 847"/>
                  <a:gd name="T28" fmla="*/ 577 w 1281"/>
                  <a:gd name="T29" fmla="*/ 742 h 847"/>
                  <a:gd name="T30" fmla="*/ 627 w 1281"/>
                  <a:gd name="T31" fmla="*/ 725 h 847"/>
                  <a:gd name="T32" fmla="*/ 726 w 1281"/>
                  <a:gd name="T33" fmla="*/ 767 h 847"/>
                  <a:gd name="T34" fmla="*/ 772 w 1281"/>
                  <a:gd name="T35" fmla="*/ 780 h 847"/>
                  <a:gd name="T36" fmla="*/ 830 w 1281"/>
                  <a:gd name="T37" fmla="*/ 813 h 847"/>
                  <a:gd name="T38" fmla="*/ 792 w 1281"/>
                  <a:gd name="T39" fmla="*/ 742 h 847"/>
                  <a:gd name="T40" fmla="*/ 737 w 1281"/>
                  <a:gd name="T41" fmla="*/ 713 h 847"/>
                  <a:gd name="T42" fmla="*/ 651 w 1281"/>
                  <a:gd name="T43" fmla="*/ 636 h 847"/>
                  <a:gd name="T44" fmla="*/ 689 w 1281"/>
                  <a:gd name="T45" fmla="*/ 647 h 847"/>
                  <a:gd name="T46" fmla="*/ 771 w 1281"/>
                  <a:gd name="T47" fmla="*/ 699 h 847"/>
                  <a:gd name="T48" fmla="*/ 715 w 1281"/>
                  <a:gd name="T49" fmla="*/ 616 h 847"/>
                  <a:gd name="T50" fmla="*/ 680 w 1281"/>
                  <a:gd name="T51" fmla="*/ 495 h 847"/>
                  <a:gd name="T52" fmla="*/ 673 w 1281"/>
                  <a:gd name="T53" fmla="*/ 439 h 847"/>
                  <a:gd name="T54" fmla="*/ 652 w 1281"/>
                  <a:gd name="T55" fmla="*/ 388 h 847"/>
                  <a:gd name="T56" fmla="*/ 659 w 1281"/>
                  <a:gd name="T57" fmla="*/ 339 h 847"/>
                  <a:gd name="T58" fmla="*/ 669 w 1281"/>
                  <a:gd name="T59" fmla="*/ 328 h 847"/>
                  <a:gd name="T60" fmla="*/ 586 w 1281"/>
                  <a:gd name="T61" fmla="*/ 286 h 847"/>
                  <a:gd name="T62" fmla="*/ 672 w 1281"/>
                  <a:gd name="T63" fmla="*/ 279 h 847"/>
                  <a:gd name="T64" fmla="*/ 692 w 1281"/>
                  <a:gd name="T65" fmla="*/ 215 h 847"/>
                  <a:gd name="T66" fmla="*/ 721 w 1281"/>
                  <a:gd name="T67" fmla="*/ 190 h 847"/>
                  <a:gd name="T68" fmla="*/ 747 w 1281"/>
                  <a:gd name="T69" fmla="*/ 162 h 847"/>
                  <a:gd name="T70" fmla="*/ 770 w 1281"/>
                  <a:gd name="T71" fmla="*/ 93 h 847"/>
                  <a:gd name="T72" fmla="*/ 839 w 1281"/>
                  <a:gd name="T73" fmla="*/ 79 h 847"/>
                  <a:gd name="T74" fmla="*/ 879 w 1281"/>
                  <a:gd name="T75" fmla="*/ 72 h 847"/>
                  <a:gd name="T76" fmla="*/ 854 w 1281"/>
                  <a:gd name="T77" fmla="*/ 127 h 847"/>
                  <a:gd name="T78" fmla="*/ 889 w 1281"/>
                  <a:gd name="T79" fmla="*/ 150 h 847"/>
                  <a:gd name="T80" fmla="*/ 778 w 1281"/>
                  <a:gd name="T81" fmla="*/ 220 h 847"/>
                  <a:gd name="T82" fmla="*/ 779 w 1281"/>
                  <a:gd name="T83" fmla="*/ 313 h 847"/>
                  <a:gd name="T84" fmla="*/ 811 w 1281"/>
                  <a:gd name="T85" fmla="*/ 297 h 847"/>
                  <a:gd name="T86" fmla="*/ 819 w 1281"/>
                  <a:gd name="T87" fmla="*/ 347 h 847"/>
                  <a:gd name="T88" fmla="*/ 831 w 1281"/>
                  <a:gd name="T89" fmla="*/ 406 h 847"/>
                  <a:gd name="T90" fmla="*/ 833 w 1281"/>
                  <a:gd name="T91" fmla="*/ 460 h 847"/>
                  <a:gd name="T92" fmla="*/ 845 w 1281"/>
                  <a:gd name="T93" fmla="*/ 502 h 847"/>
                  <a:gd name="T94" fmla="*/ 884 w 1281"/>
                  <a:gd name="T95" fmla="*/ 536 h 847"/>
                  <a:gd name="T96" fmla="*/ 934 w 1281"/>
                  <a:gd name="T97" fmla="*/ 514 h 847"/>
                  <a:gd name="T98" fmla="*/ 853 w 1281"/>
                  <a:gd name="T99" fmla="*/ 566 h 847"/>
                  <a:gd name="T100" fmla="*/ 835 w 1281"/>
                  <a:gd name="T101" fmla="*/ 614 h 847"/>
                  <a:gd name="T102" fmla="*/ 867 w 1281"/>
                  <a:gd name="T103" fmla="*/ 661 h 847"/>
                  <a:gd name="T104" fmla="*/ 919 w 1281"/>
                  <a:gd name="T105" fmla="*/ 695 h 847"/>
                  <a:gd name="T106" fmla="*/ 978 w 1281"/>
                  <a:gd name="T107" fmla="*/ 636 h 847"/>
                  <a:gd name="T108" fmla="*/ 992 w 1281"/>
                  <a:gd name="T109" fmla="*/ 677 h 847"/>
                  <a:gd name="T110" fmla="*/ 998 w 1281"/>
                  <a:gd name="T111" fmla="*/ 732 h 847"/>
                  <a:gd name="T112" fmla="*/ 1050 w 1281"/>
                  <a:gd name="T113" fmla="*/ 734 h 847"/>
                  <a:gd name="T114" fmla="*/ 1053 w 1281"/>
                  <a:gd name="T115" fmla="*/ 752 h 847"/>
                  <a:gd name="T116" fmla="*/ 1045 w 1281"/>
                  <a:gd name="T117" fmla="*/ 814 h 847"/>
                  <a:gd name="T118" fmla="*/ 1111 w 1281"/>
                  <a:gd name="T119" fmla="*/ 813 h 847"/>
                  <a:gd name="T120" fmla="*/ 1219 w 1281"/>
                  <a:gd name="T121" fmla="*/ 714 h 847"/>
                  <a:gd name="T122" fmla="*/ 1243 w 1281"/>
                  <a:gd name="T123" fmla="*/ 644 h 8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81" h="847">
                    <a:moveTo>
                      <a:pt x="1278" y="604"/>
                    </a:moveTo>
                    <a:lnTo>
                      <a:pt x="1280" y="595"/>
                    </a:lnTo>
                    <a:lnTo>
                      <a:pt x="1279" y="593"/>
                    </a:lnTo>
                    <a:lnTo>
                      <a:pt x="1274" y="595"/>
                    </a:lnTo>
                    <a:lnTo>
                      <a:pt x="1250" y="592"/>
                    </a:lnTo>
                    <a:lnTo>
                      <a:pt x="1260" y="582"/>
                    </a:lnTo>
                    <a:lnTo>
                      <a:pt x="1259" y="575"/>
                    </a:lnTo>
                    <a:lnTo>
                      <a:pt x="1260" y="573"/>
                    </a:lnTo>
                    <a:lnTo>
                      <a:pt x="1227" y="570"/>
                    </a:lnTo>
                    <a:lnTo>
                      <a:pt x="1243" y="555"/>
                    </a:lnTo>
                    <a:lnTo>
                      <a:pt x="1035" y="601"/>
                    </a:lnTo>
                    <a:lnTo>
                      <a:pt x="991" y="445"/>
                    </a:lnTo>
                    <a:lnTo>
                      <a:pt x="869" y="0"/>
                    </a:lnTo>
                    <a:lnTo>
                      <a:pt x="0" y="183"/>
                    </a:lnTo>
                    <a:lnTo>
                      <a:pt x="11" y="188"/>
                    </a:lnTo>
                    <a:lnTo>
                      <a:pt x="47" y="212"/>
                    </a:lnTo>
                    <a:lnTo>
                      <a:pt x="54" y="214"/>
                    </a:lnTo>
                    <a:lnTo>
                      <a:pt x="60" y="215"/>
                    </a:lnTo>
                    <a:lnTo>
                      <a:pt x="65" y="214"/>
                    </a:lnTo>
                    <a:lnTo>
                      <a:pt x="76" y="207"/>
                    </a:lnTo>
                    <a:lnTo>
                      <a:pt x="84" y="207"/>
                    </a:lnTo>
                    <a:lnTo>
                      <a:pt x="85" y="204"/>
                    </a:lnTo>
                    <a:lnTo>
                      <a:pt x="96" y="200"/>
                    </a:lnTo>
                    <a:lnTo>
                      <a:pt x="110" y="201"/>
                    </a:lnTo>
                    <a:lnTo>
                      <a:pt x="121" y="212"/>
                    </a:lnTo>
                    <a:lnTo>
                      <a:pt x="121" y="226"/>
                    </a:lnTo>
                    <a:lnTo>
                      <a:pt x="115" y="233"/>
                    </a:lnTo>
                    <a:lnTo>
                      <a:pt x="124" y="235"/>
                    </a:lnTo>
                    <a:lnTo>
                      <a:pt x="131" y="245"/>
                    </a:lnTo>
                    <a:lnTo>
                      <a:pt x="130" y="253"/>
                    </a:lnTo>
                    <a:lnTo>
                      <a:pt x="135" y="251"/>
                    </a:lnTo>
                    <a:lnTo>
                      <a:pt x="152" y="246"/>
                    </a:lnTo>
                    <a:lnTo>
                      <a:pt x="155" y="264"/>
                    </a:lnTo>
                    <a:lnTo>
                      <a:pt x="148" y="267"/>
                    </a:lnTo>
                    <a:lnTo>
                      <a:pt x="148" y="268"/>
                    </a:lnTo>
                    <a:lnTo>
                      <a:pt x="155" y="277"/>
                    </a:lnTo>
                    <a:lnTo>
                      <a:pt x="151" y="281"/>
                    </a:lnTo>
                    <a:lnTo>
                      <a:pt x="167" y="285"/>
                    </a:lnTo>
                    <a:lnTo>
                      <a:pt x="175" y="297"/>
                    </a:lnTo>
                    <a:lnTo>
                      <a:pt x="174" y="318"/>
                    </a:lnTo>
                    <a:lnTo>
                      <a:pt x="175" y="323"/>
                    </a:lnTo>
                    <a:lnTo>
                      <a:pt x="179" y="328"/>
                    </a:lnTo>
                    <a:lnTo>
                      <a:pt x="184" y="329"/>
                    </a:lnTo>
                    <a:lnTo>
                      <a:pt x="202" y="326"/>
                    </a:lnTo>
                    <a:lnTo>
                      <a:pt x="211" y="325"/>
                    </a:lnTo>
                    <a:lnTo>
                      <a:pt x="230" y="328"/>
                    </a:lnTo>
                    <a:lnTo>
                      <a:pt x="249" y="329"/>
                    </a:lnTo>
                    <a:lnTo>
                      <a:pt x="257" y="335"/>
                    </a:lnTo>
                    <a:lnTo>
                      <a:pt x="266" y="344"/>
                    </a:lnTo>
                    <a:lnTo>
                      <a:pt x="271" y="346"/>
                    </a:lnTo>
                    <a:lnTo>
                      <a:pt x="279" y="347"/>
                    </a:lnTo>
                    <a:lnTo>
                      <a:pt x="291" y="349"/>
                    </a:lnTo>
                    <a:lnTo>
                      <a:pt x="300" y="360"/>
                    </a:lnTo>
                    <a:lnTo>
                      <a:pt x="301" y="375"/>
                    </a:lnTo>
                    <a:lnTo>
                      <a:pt x="296" y="385"/>
                    </a:lnTo>
                    <a:lnTo>
                      <a:pt x="286" y="398"/>
                    </a:lnTo>
                    <a:lnTo>
                      <a:pt x="286" y="403"/>
                    </a:lnTo>
                    <a:lnTo>
                      <a:pt x="287" y="406"/>
                    </a:lnTo>
                    <a:lnTo>
                      <a:pt x="292" y="410"/>
                    </a:lnTo>
                    <a:lnTo>
                      <a:pt x="298" y="413"/>
                    </a:lnTo>
                    <a:lnTo>
                      <a:pt x="314" y="424"/>
                    </a:lnTo>
                    <a:lnTo>
                      <a:pt x="322" y="426"/>
                    </a:lnTo>
                    <a:lnTo>
                      <a:pt x="354" y="423"/>
                    </a:lnTo>
                    <a:lnTo>
                      <a:pt x="369" y="424"/>
                    </a:lnTo>
                    <a:lnTo>
                      <a:pt x="385" y="429"/>
                    </a:lnTo>
                    <a:lnTo>
                      <a:pt x="397" y="438"/>
                    </a:lnTo>
                    <a:lnTo>
                      <a:pt x="406" y="455"/>
                    </a:lnTo>
                    <a:lnTo>
                      <a:pt x="409" y="456"/>
                    </a:lnTo>
                    <a:lnTo>
                      <a:pt x="413" y="455"/>
                    </a:lnTo>
                    <a:lnTo>
                      <a:pt x="428" y="457"/>
                    </a:lnTo>
                    <a:lnTo>
                      <a:pt x="441" y="457"/>
                    </a:lnTo>
                    <a:lnTo>
                      <a:pt x="447" y="460"/>
                    </a:lnTo>
                    <a:lnTo>
                      <a:pt x="470" y="423"/>
                    </a:lnTo>
                    <a:lnTo>
                      <a:pt x="537" y="484"/>
                    </a:lnTo>
                    <a:lnTo>
                      <a:pt x="510" y="533"/>
                    </a:lnTo>
                    <a:lnTo>
                      <a:pt x="510" y="537"/>
                    </a:lnTo>
                    <a:lnTo>
                      <a:pt x="520" y="549"/>
                    </a:lnTo>
                    <a:lnTo>
                      <a:pt x="516" y="564"/>
                    </a:lnTo>
                    <a:lnTo>
                      <a:pt x="521" y="572"/>
                    </a:lnTo>
                    <a:lnTo>
                      <a:pt x="514" y="585"/>
                    </a:lnTo>
                    <a:lnTo>
                      <a:pt x="498" y="594"/>
                    </a:lnTo>
                    <a:lnTo>
                      <a:pt x="491" y="603"/>
                    </a:lnTo>
                    <a:lnTo>
                      <a:pt x="491" y="611"/>
                    </a:lnTo>
                    <a:lnTo>
                      <a:pt x="489" y="621"/>
                    </a:lnTo>
                    <a:lnTo>
                      <a:pt x="488" y="631"/>
                    </a:lnTo>
                    <a:lnTo>
                      <a:pt x="486" y="636"/>
                    </a:lnTo>
                    <a:lnTo>
                      <a:pt x="477" y="641"/>
                    </a:lnTo>
                    <a:lnTo>
                      <a:pt x="470" y="642"/>
                    </a:lnTo>
                    <a:lnTo>
                      <a:pt x="468" y="644"/>
                    </a:lnTo>
                    <a:lnTo>
                      <a:pt x="481" y="654"/>
                    </a:lnTo>
                    <a:lnTo>
                      <a:pt x="454" y="674"/>
                    </a:lnTo>
                    <a:lnTo>
                      <a:pt x="452" y="680"/>
                    </a:lnTo>
                    <a:lnTo>
                      <a:pt x="451" y="693"/>
                    </a:lnTo>
                    <a:lnTo>
                      <a:pt x="448" y="701"/>
                    </a:lnTo>
                    <a:lnTo>
                      <a:pt x="451" y="712"/>
                    </a:lnTo>
                    <a:lnTo>
                      <a:pt x="459" y="733"/>
                    </a:lnTo>
                    <a:lnTo>
                      <a:pt x="464" y="740"/>
                    </a:lnTo>
                    <a:lnTo>
                      <a:pt x="471" y="746"/>
                    </a:lnTo>
                    <a:lnTo>
                      <a:pt x="476" y="748"/>
                    </a:lnTo>
                    <a:lnTo>
                      <a:pt x="479" y="746"/>
                    </a:lnTo>
                    <a:lnTo>
                      <a:pt x="483" y="742"/>
                    </a:lnTo>
                    <a:lnTo>
                      <a:pt x="489" y="737"/>
                    </a:lnTo>
                    <a:lnTo>
                      <a:pt x="491" y="734"/>
                    </a:lnTo>
                    <a:lnTo>
                      <a:pt x="494" y="721"/>
                    </a:lnTo>
                    <a:lnTo>
                      <a:pt x="490" y="718"/>
                    </a:lnTo>
                    <a:lnTo>
                      <a:pt x="480" y="714"/>
                    </a:lnTo>
                    <a:lnTo>
                      <a:pt x="501" y="692"/>
                    </a:lnTo>
                    <a:lnTo>
                      <a:pt x="510" y="698"/>
                    </a:lnTo>
                    <a:lnTo>
                      <a:pt x="513" y="703"/>
                    </a:lnTo>
                    <a:lnTo>
                      <a:pt x="515" y="709"/>
                    </a:lnTo>
                    <a:lnTo>
                      <a:pt x="513" y="712"/>
                    </a:lnTo>
                    <a:lnTo>
                      <a:pt x="515" y="715"/>
                    </a:lnTo>
                    <a:lnTo>
                      <a:pt x="517" y="713"/>
                    </a:lnTo>
                    <a:lnTo>
                      <a:pt x="522" y="697"/>
                    </a:lnTo>
                    <a:lnTo>
                      <a:pt x="522" y="690"/>
                    </a:lnTo>
                    <a:lnTo>
                      <a:pt x="519" y="671"/>
                    </a:lnTo>
                    <a:lnTo>
                      <a:pt x="544" y="690"/>
                    </a:lnTo>
                    <a:lnTo>
                      <a:pt x="552" y="701"/>
                    </a:lnTo>
                    <a:lnTo>
                      <a:pt x="571" y="735"/>
                    </a:lnTo>
                    <a:lnTo>
                      <a:pt x="577" y="742"/>
                    </a:lnTo>
                    <a:lnTo>
                      <a:pt x="608" y="763"/>
                    </a:lnTo>
                    <a:lnTo>
                      <a:pt x="614" y="765"/>
                    </a:lnTo>
                    <a:lnTo>
                      <a:pt x="614" y="762"/>
                    </a:lnTo>
                    <a:lnTo>
                      <a:pt x="609" y="750"/>
                    </a:lnTo>
                    <a:lnTo>
                      <a:pt x="603" y="740"/>
                    </a:lnTo>
                    <a:lnTo>
                      <a:pt x="574" y="700"/>
                    </a:lnTo>
                    <a:lnTo>
                      <a:pt x="615" y="715"/>
                    </a:lnTo>
                    <a:lnTo>
                      <a:pt x="627" y="725"/>
                    </a:lnTo>
                    <a:lnTo>
                      <a:pt x="635" y="739"/>
                    </a:lnTo>
                    <a:lnTo>
                      <a:pt x="642" y="760"/>
                    </a:lnTo>
                    <a:lnTo>
                      <a:pt x="645" y="765"/>
                    </a:lnTo>
                    <a:lnTo>
                      <a:pt x="653" y="772"/>
                    </a:lnTo>
                    <a:lnTo>
                      <a:pt x="660" y="775"/>
                    </a:lnTo>
                    <a:lnTo>
                      <a:pt x="694" y="764"/>
                    </a:lnTo>
                    <a:lnTo>
                      <a:pt x="711" y="762"/>
                    </a:lnTo>
                    <a:lnTo>
                      <a:pt x="726" y="767"/>
                    </a:lnTo>
                    <a:lnTo>
                      <a:pt x="747" y="779"/>
                    </a:lnTo>
                    <a:lnTo>
                      <a:pt x="753" y="786"/>
                    </a:lnTo>
                    <a:lnTo>
                      <a:pt x="756" y="792"/>
                    </a:lnTo>
                    <a:lnTo>
                      <a:pt x="756" y="782"/>
                    </a:lnTo>
                    <a:lnTo>
                      <a:pt x="776" y="796"/>
                    </a:lnTo>
                    <a:lnTo>
                      <a:pt x="777" y="793"/>
                    </a:lnTo>
                    <a:lnTo>
                      <a:pt x="776" y="788"/>
                    </a:lnTo>
                    <a:lnTo>
                      <a:pt x="772" y="780"/>
                    </a:lnTo>
                    <a:lnTo>
                      <a:pt x="766" y="757"/>
                    </a:lnTo>
                    <a:lnTo>
                      <a:pt x="796" y="775"/>
                    </a:lnTo>
                    <a:lnTo>
                      <a:pt x="803" y="792"/>
                    </a:lnTo>
                    <a:lnTo>
                      <a:pt x="807" y="806"/>
                    </a:lnTo>
                    <a:lnTo>
                      <a:pt x="810" y="809"/>
                    </a:lnTo>
                    <a:lnTo>
                      <a:pt x="821" y="811"/>
                    </a:lnTo>
                    <a:lnTo>
                      <a:pt x="830" y="817"/>
                    </a:lnTo>
                    <a:lnTo>
                      <a:pt x="830" y="813"/>
                    </a:lnTo>
                    <a:lnTo>
                      <a:pt x="831" y="802"/>
                    </a:lnTo>
                    <a:lnTo>
                      <a:pt x="831" y="794"/>
                    </a:lnTo>
                    <a:lnTo>
                      <a:pt x="828" y="789"/>
                    </a:lnTo>
                    <a:lnTo>
                      <a:pt x="814" y="775"/>
                    </a:lnTo>
                    <a:lnTo>
                      <a:pt x="803" y="769"/>
                    </a:lnTo>
                    <a:lnTo>
                      <a:pt x="796" y="763"/>
                    </a:lnTo>
                    <a:lnTo>
                      <a:pt x="791" y="752"/>
                    </a:lnTo>
                    <a:lnTo>
                      <a:pt x="792" y="742"/>
                    </a:lnTo>
                    <a:lnTo>
                      <a:pt x="794" y="729"/>
                    </a:lnTo>
                    <a:lnTo>
                      <a:pt x="793" y="728"/>
                    </a:lnTo>
                    <a:lnTo>
                      <a:pt x="790" y="729"/>
                    </a:lnTo>
                    <a:lnTo>
                      <a:pt x="781" y="733"/>
                    </a:lnTo>
                    <a:lnTo>
                      <a:pt x="769" y="736"/>
                    </a:lnTo>
                    <a:lnTo>
                      <a:pt x="755" y="731"/>
                    </a:lnTo>
                    <a:lnTo>
                      <a:pt x="747" y="724"/>
                    </a:lnTo>
                    <a:lnTo>
                      <a:pt x="737" y="713"/>
                    </a:lnTo>
                    <a:lnTo>
                      <a:pt x="735" y="707"/>
                    </a:lnTo>
                    <a:lnTo>
                      <a:pt x="733" y="706"/>
                    </a:lnTo>
                    <a:lnTo>
                      <a:pt x="705" y="699"/>
                    </a:lnTo>
                    <a:lnTo>
                      <a:pt x="689" y="690"/>
                    </a:lnTo>
                    <a:lnTo>
                      <a:pt x="674" y="677"/>
                    </a:lnTo>
                    <a:lnTo>
                      <a:pt x="663" y="660"/>
                    </a:lnTo>
                    <a:lnTo>
                      <a:pt x="656" y="640"/>
                    </a:lnTo>
                    <a:lnTo>
                      <a:pt x="651" y="636"/>
                    </a:lnTo>
                    <a:lnTo>
                      <a:pt x="654" y="630"/>
                    </a:lnTo>
                    <a:lnTo>
                      <a:pt x="652" y="627"/>
                    </a:lnTo>
                    <a:lnTo>
                      <a:pt x="647" y="615"/>
                    </a:lnTo>
                    <a:lnTo>
                      <a:pt x="635" y="565"/>
                    </a:lnTo>
                    <a:lnTo>
                      <a:pt x="635" y="536"/>
                    </a:lnTo>
                    <a:lnTo>
                      <a:pt x="657" y="572"/>
                    </a:lnTo>
                    <a:lnTo>
                      <a:pt x="684" y="644"/>
                    </a:lnTo>
                    <a:lnTo>
                      <a:pt x="689" y="647"/>
                    </a:lnTo>
                    <a:lnTo>
                      <a:pt x="722" y="674"/>
                    </a:lnTo>
                    <a:lnTo>
                      <a:pt x="726" y="676"/>
                    </a:lnTo>
                    <a:lnTo>
                      <a:pt x="737" y="676"/>
                    </a:lnTo>
                    <a:lnTo>
                      <a:pt x="754" y="681"/>
                    </a:lnTo>
                    <a:lnTo>
                      <a:pt x="760" y="687"/>
                    </a:lnTo>
                    <a:lnTo>
                      <a:pt x="764" y="695"/>
                    </a:lnTo>
                    <a:lnTo>
                      <a:pt x="769" y="699"/>
                    </a:lnTo>
                    <a:lnTo>
                      <a:pt x="771" y="699"/>
                    </a:lnTo>
                    <a:lnTo>
                      <a:pt x="781" y="697"/>
                    </a:lnTo>
                    <a:lnTo>
                      <a:pt x="784" y="694"/>
                    </a:lnTo>
                    <a:lnTo>
                      <a:pt x="784" y="691"/>
                    </a:lnTo>
                    <a:lnTo>
                      <a:pt x="780" y="682"/>
                    </a:lnTo>
                    <a:lnTo>
                      <a:pt x="774" y="674"/>
                    </a:lnTo>
                    <a:lnTo>
                      <a:pt x="761" y="662"/>
                    </a:lnTo>
                    <a:lnTo>
                      <a:pt x="727" y="635"/>
                    </a:lnTo>
                    <a:lnTo>
                      <a:pt x="715" y="616"/>
                    </a:lnTo>
                    <a:lnTo>
                      <a:pt x="711" y="605"/>
                    </a:lnTo>
                    <a:lnTo>
                      <a:pt x="708" y="574"/>
                    </a:lnTo>
                    <a:lnTo>
                      <a:pt x="697" y="547"/>
                    </a:lnTo>
                    <a:lnTo>
                      <a:pt x="697" y="539"/>
                    </a:lnTo>
                    <a:lnTo>
                      <a:pt x="686" y="531"/>
                    </a:lnTo>
                    <a:lnTo>
                      <a:pt x="678" y="520"/>
                    </a:lnTo>
                    <a:lnTo>
                      <a:pt x="675" y="508"/>
                    </a:lnTo>
                    <a:lnTo>
                      <a:pt x="680" y="495"/>
                    </a:lnTo>
                    <a:lnTo>
                      <a:pt x="687" y="488"/>
                    </a:lnTo>
                    <a:lnTo>
                      <a:pt x="675" y="481"/>
                    </a:lnTo>
                    <a:lnTo>
                      <a:pt x="677" y="464"/>
                    </a:lnTo>
                    <a:lnTo>
                      <a:pt x="671" y="458"/>
                    </a:lnTo>
                    <a:lnTo>
                      <a:pt x="666" y="448"/>
                    </a:lnTo>
                    <a:lnTo>
                      <a:pt x="675" y="444"/>
                    </a:lnTo>
                    <a:lnTo>
                      <a:pt x="679" y="442"/>
                    </a:lnTo>
                    <a:lnTo>
                      <a:pt x="673" y="439"/>
                    </a:lnTo>
                    <a:lnTo>
                      <a:pt x="668" y="435"/>
                    </a:lnTo>
                    <a:lnTo>
                      <a:pt x="660" y="424"/>
                    </a:lnTo>
                    <a:lnTo>
                      <a:pt x="659" y="412"/>
                    </a:lnTo>
                    <a:lnTo>
                      <a:pt x="673" y="405"/>
                    </a:lnTo>
                    <a:lnTo>
                      <a:pt x="684" y="409"/>
                    </a:lnTo>
                    <a:lnTo>
                      <a:pt x="674" y="399"/>
                    </a:lnTo>
                    <a:lnTo>
                      <a:pt x="662" y="390"/>
                    </a:lnTo>
                    <a:lnTo>
                      <a:pt x="652" y="388"/>
                    </a:lnTo>
                    <a:lnTo>
                      <a:pt x="645" y="384"/>
                    </a:lnTo>
                    <a:lnTo>
                      <a:pt x="640" y="376"/>
                    </a:lnTo>
                    <a:lnTo>
                      <a:pt x="638" y="370"/>
                    </a:lnTo>
                    <a:lnTo>
                      <a:pt x="641" y="360"/>
                    </a:lnTo>
                    <a:lnTo>
                      <a:pt x="652" y="355"/>
                    </a:lnTo>
                    <a:lnTo>
                      <a:pt x="657" y="357"/>
                    </a:lnTo>
                    <a:lnTo>
                      <a:pt x="655" y="350"/>
                    </a:lnTo>
                    <a:lnTo>
                      <a:pt x="659" y="339"/>
                    </a:lnTo>
                    <a:lnTo>
                      <a:pt x="671" y="339"/>
                    </a:lnTo>
                    <a:lnTo>
                      <a:pt x="681" y="344"/>
                    </a:lnTo>
                    <a:lnTo>
                      <a:pt x="683" y="341"/>
                    </a:lnTo>
                    <a:lnTo>
                      <a:pt x="690" y="341"/>
                    </a:lnTo>
                    <a:lnTo>
                      <a:pt x="689" y="340"/>
                    </a:lnTo>
                    <a:lnTo>
                      <a:pt x="682" y="332"/>
                    </a:lnTo>
                    <a:lnTo>
                      <a:pt x="676" y="321"/>
                    </a:lnTo>
                    <a:lnTo>
                      <a:pt x="669" y="328"/>
                    </a:lnTo>
                    <a:lnTo>
                      <a:pt x="657" y="322"/>
                    </a:lnTo>
                    <a:lnTo>
                      <a:pt x="650" y="315"/>
                    </a:lnTo>
                    <a:lnTo>
                      <a:pt x="647" y="315"/>
                    </a:lnTo>
                    <a:lnTo>
                      <a:pt x="640" y="303"/>
                    </a:lnTo>
                    <a:lnTo>
                      <a:pt x="628" y="302"/>
                    </a:lnTo>
                    <a:lnTo>
                      <a:pt x="621" y="296"/>
                    </a:lnTo>
                    <a:lnTo>
                      <a:pt x="618" y="292"/>
                    </a:lnTo>
                    <a:lnTo>
                      <a:pt x="586" y="286"/>
                    </a:lnTo>
                    <a:lnTo>
                      <a:pt x="606" y="272"/>
                    </a:lnTo>
                    <a:lnTo>
                      <a:pt x="615" y="269"/>
                    </a:lnTo>
                    <a:lnTo>
                      <a:pt x="621" y="259"/>
                    </a:lnTo>
                    <a:lnTo>
                      <a:pt x="632" y="265"/>
                    </a:lnTo>
                    <a:lnTo>
                      <a:pt x="655" y="271"/>
                    </a:lnTo>
                    <a:lnTo>
                      <a:pt x="665" y="279"/>
                    </a:lnTo>
                    <a:lnTo>
                      <a:pt x="669" y="276"/>
                    </a:lnTo>
                    <a:lnTo>
                      <a:pt x="672" y="279"/>
                    </a:lnTo>
                    <a:lnTo>
                      <a:pt x="674" y="278"/>
                    </a:lnTo>
                    <a:lnTo>
                      <a:pt x="667" y="274"/>
                    </a:lnTo>
                    <a:lnTo>
                      <a:pt x="657" y="263"/>
                    </a:lnTo>
                    <a:lnTo>
                      <a:pt x="637" y="235"/>
                    </a:lnTo>
                    <a:lnTo>
                      <a:pt x="663" y="238"/>
                    </a:lnTo>
                    <a:lnTo>
                      <a:pt x="670" y="226"/>
                    </a:lnTo>
                    <a:lnTo>
                      <a:pt x="684" y="226"/>
                    </a:lnTo>
                    <a:lnTo>
                      <a:pt x="692" y="215"/>
                    </a:lnTo>
                    <a:lnTo>
                      <a:pt x="696" y="214"/>
                    </a:lnTo>
                    <a:lnTo>
                      <a:pt x="696" y="212"/>
                    </a:lnTo>
                    <a:lnTo>
                      <a:pt x="693" y="211"/>
                    </a:lnTo>
                    <a:lnTo>
                      <a:pt x="682" y="211"/>
                    </a:lnTo>
                    <a:lnTo>
                      <a:pt x="659" y="199"/>
                    </a:lnTo>
                    <a:lnTo>
                      <a:pt x="703" y="177"/>
                    </a:lnTo>
                    <a:lnTo>
                      <a:pt x="714" y="180"/>
                    </a:lnTo>
                    <a:lnTo>
                      <a:pt x="721" y="190"/>
                    </a:lnTo>
                    <a:lnTo>
                      <a:pt x="718" y="155"/>
                    </a:lnTo>
                    <a:lnTo>
                      <a:pt x="721" y="151"/>
                    </a:lnTo>
                    <a:lnTo>
                      <a:pt x="722" y="148"/>
                    </a:lnTo>
                    <a:lnTo>
                      <a:pt x="726" y="139"/>
                    </a:lnTo>
                    <a:lnTo>
                      <a:pt x="737" y="136"/>
                    </a:lnTo>
                    <a:lnTo>
                      <a:pt x="746" y="144"/>
                    </a:lnTo>
                    <a:lnTo>
                      <a:pt x="747" y="151"/>
                    </a:lnTo>
                    <a:lnTo>
                      <a:pt x="747" y="162"/>
                    </a:lnTo>
                    <a:lnTo>
                      <a:pt x="749" y="181"/>
                    </a:lnTo>
                    <a:lnTo>
                      <a:pt x="750" y="185"/>
                    </a:lnTo>
                    <a:lnTo>
                      <a:pt x="753" y="181"/>
                    </a:lnTo>
                    <a:lnTo>
                      <a:pt x="774" y="162"/>
                    </a:lnTo>
                    <a:lnTo>
                      <a:pt x="788" y="140"/>
                    </a:lnTo>
                    <a:lnTo>
                      <a:pt x="773" y="137"/>
                    </a:lnTo>
                    <a:lnTo>
                      <a:pt x="764" y="131"/>
                    </a:lnTo>
                    <a:lnTo>
                      <a:pt x="770" y="93"/>
                    </a:lnTo>
                    <a:lnTo>
                      <a:pt x="775" y="87"/>
                    </a:lnTo>
                    <a:lnTo>
                      <a:pt x="781" y="83"/>
                    </a:lnTo>
                    <a:lnTo>
                      <a:pt x="786" y="81"/>
                    </a:lnTo>
                    <a:lnTo>
                      <a:pt x="811" y="76"/>
                    </a:lnTo>
                    <a:lnTo>
                      <a:pt x="814" y="65"/>
                    </a:lnTo>
                    <a:lnTo>
                      <a:pt x="819" y="56"/>
                    </a:lnTo>
                    <a:lnTo>
                      <a:pt x="839" y="46"/>
                    </a:lnTo>
                    <a:lnTo>
                      <a:pt x="839" y="79"/>
                    </a:lnTo>
                    <a:lnTo>
                      <a:pt x="837" y="89"/>
                    </a:lnTo>
                    <a:lnTo>
                      <a:pt x="835" y="98"/>
                    </a:lnTo>
                    <a:lnTo>
                      <a:pt x="843" y="87"/>
                    </a:lnTo>
                    <a:lnTo>
                      <a:pt x="848" y="79"/>
                    </a:lnTo>
                    <a:lnTo>
                      <a:pt x="851" y="71"/>
                    </a:lnTo>
                    <a:lnTo>
                      <a:pt x="859" y="58"/>
                    </a:lnTo>
                    <a:lnTo>
                      <a:pt x="880" y="45"/>
                    </a:lnTo>
                    <a:lnTo>
                      <a:pt x="879" y="72"/>
                    </a:lnTo>
                    <a:lnTo>
                      <a:pt x="877" y="87"/>
                    </a:lnTo>
                    <a:lnTo>
                      <a:pt x="870" y="100"/>
                    </a:lnTo>
                    <a:lnTo>
                      <a:pt x="867" y="103"/>
                    </a:lnTo>
                    <a:lnTo>
                      <a:pt x="873" y="106"/>
                    </a:lnTo>
                    <a:lnTo>
                      <a:pt x="889" y="111"/>
                    </a:lnTo>
                    <a:lnTo>
                      <a:pt x="891" y="127"/>
                    </a:lnTo>
                    <a:lnTo>
                      <a:pt x="872" y="128"/>
                    </a:lnTo>
                    <a:lnTo>
                      <a:pt x="854" y="127"/>
                    </a:lnTo>
                    <a:lnTo>
                      <a:pt x="849" y="128"/>
                    </a:lnTo>
                    <a:lnTo>
                      <a:pt x="845" y="132"/>
                    </a:lnTo>
                    <a:lnTo>
                      <a:pt x="839" y="141"/>
                    </a:lnTo>
                    <a:lnTo>
                      <a:pt x="829" y="158"/>
                    </a:lnTo>
                    <a:lnTo>
                      <a:pt x="829" y="158"/>
                    </a:lnTo>
                    <a:lnTo>
                      <a:pt x="831" y="158"/>
                    </a:lnTo>
                    <a:lnTo>
                      <a:pt x="874" y="149"/>
                    </a:lnTo>
                    <a:lnTo>
                      <a:pt x="889" y="150"/>
                    </a:lnTo>
                    <a:lnTo>
                      <a:pt x="909" y="166"/>
                    </a:lnTo>
                    <a:lnTo>
                      <a:pt x="865" y="177"/>
                    </a:lnTo>
                    <a:lnTo>
                      <a:pt x="821" y="186"/>
                    </a:lnTo>
                    <a:lnTo>
                      <a:pt x="794" y="195"/>
                    </a:lnTo>
                    <a:lnTo>
                      <a:pt x="794" y="205"/>
                    </a:lnTo>
                    <a:lnTo>
                      <a:pt x="791" y="212"/>
                    </a:lnTo>
                    <a:lnTo>
                      <a:pt x="784" y="217"/>
                    </a:lnTo>
                    <a:lnTo>
                      <a:pt x="778" y="220"/>
                    </a:lnTo>
                    <a:lnTo>
                      <a:pt x="778" y="222"/>
                    </a:lnTo>
                    <a:lnTo>
                      <a:pt x="779" y="231"/>
                    </a:lnTo>
                    <a:lnTo>
                      <a:pt x="778" y="237"/>
                    </a:lnTo>
                    <a:lnTo>
                      <a:pt x="767" y="277"/>
                    </a:lnTo>
                    <a:lnTo>
                      <a:pt x="763" y="301"/>
                    </a:lnTo>
                    <a:lnTo>
                      <a:pt x="770" y="302"/>
                    </a:lnTo>
                    <a:lnTo>
                      <a:pt x="775" y="307"/>
                    </a:lnTo>
                    <a:lnTo>
                      <a:pt x="779" y="313"/>
                    </a:lnTo>
                    <a:lnTo>
                      <a:pt x="782" y="320"/>
                    </a:lnTo>
                    <a:lnTo>
                      <a:pt x="782" y="314"/>
                    </a:lnTo>
                    <a:lnTo>
                      <a:pt x="781" y="314"/>
                    </a:lnTo>
                    <a:lnTo>
                      <a:pt x="782" y="313"/>
                    </a:lnTo>
                    <a:lnTo>
                      <a:pt x="783" y="306"/>
                    </a:lnTo>
                    <a:lnTo>
                      <a:pt x="807" y="285"/>
                    </a:lnTo>
                    <a:lnTo>
                      <a:pt x="810" y="298"/>
                    </a:lnTo>
                    <a:lnTo>
                      <a:pt x="811" y="297"/>
                    </a:lnTo>
                    <a:lnTo>
                      <a:pt x="816" y="290"/>
                    </a:lnTo>
                    <a:lnTo>
                      <a:pt x="843" y="270"/>
                    </a:lnTo>
                    <a:lnTo>
                      <a:pt x="834" y="304"/>
                    </a:lnTo>
                    <a:lnTo>
                      <a:pt x="821" y="324"/>
                    </a:lnTo>
                    <a:lnTo>
                      <a:pt x="819" y="330"/>
                    </a:lnTo>
                    <a:lnTo>
                      <a:pt x="827" y="337"/>
                    </a:lnTo>
                    <a:lnTo>
                      <a:pt x="813" y="345"/>
                    </a:lnTo>
                    <a:lnTo>
                      <a:pt x="819" y="347"/>
                    </a:lnTo>
                    <a:lnTo>
                      <a:pt x="820" y="365"/>
                    </a:lnTo>
                    <a:lnTo>
                      <a:pt x="811" y="377"/>
                    </a:lnTo>
                    <a:lnTo>
                      <a:pt x="801" y="383"/>
                    </a:lnTo>
                    <a:lnTo>
                      <a:pt x="795" y="385"/>
                    </a:lnTo>
                    <a:lnTo>
                      <a:pt x="813" y="394"/>
                    </a:lnTo>
                    <a:lnTo>
                      <a:pt x="813" y="396"/>
                    </a:lnTo>
                    <a:lnTo>
                      <a:pt x="828" y="395"/>
                    </a:lnTo>
                    <a:lnTo>
                      <a:pt x="831" y="406"/>
                    </a:lnTo>
                    <a:lnTo>
                      <a:pt x="831" y="412"/>
                    </a:lnTo>
                    <a:lnTo>
                      <a:pt x="859" y="417"/>
                    </a:lnTo>
                    <a:lnTo>
                      <a:pt x="841" y="435"/>
                    </a:lnTo>
                    <a:lnTo>
                      <a:pt x="831" y="443"/>
                    </a:lnTo>
                    <a:lnTo>
                      <a:pt x="827" y="447"/>
                    </a:lnTo>
                    <a:lnTo>
                      <a:pt x="828" y="455"/>
                    </a:lnTo>
                    <a:lnTo>
                      <a:pt x="832" y="460"/>
                    </a:lnTo>
                    <a:lnTo>
                      <a:pt x="833" y="460"/>
                    </a:lnTo>
                    <a:lnTo>
                      <a:pt x="836" y="456"/>
                    </a:lnTo>
                    <a:lnTo>
                      <a:pt x="846" y="431"/>
                    </a:lnTo>
                    <a:lnTo>
                      <a:pt x="858" y="459"/>
                    </a:lnTo>
                    <a:lnTo>
                      <a:pt x="855" y="472"/>
                    </a:lnTo>
                    <a:lnTo>
                      <a:pt x="849" y="481"/>
                    </a:lnTo>
                    <a:lnTo>
                      <a:pt x="843" y="486"/>
                    </a:lnTo>
                    <a:lnTo>
                      <a:pt x="836" y="486"/>
                    </a:lnTo>
                    <a:lnTo>
                      <a:pt x="845" y="502"/>
                    </a:lnTo>
                    <a:lnTo>
                      <a:pt x="846" y="509"/>
                    </a:lnTo>
                    <a:lnTo>
                      <a:pt x="846" y="512"/>
                    </a:lnTo>
                    <a:lnTo>
                      <a:pt x="851" y="509"/>
                    </a:lnTo>
                    <a:lnTo>
                      <a:pt x="869" y="504"/>
                    </a:lnTo>
                    <a:lnTo>
                      <a:pt x="872" y="516"/>
                    </a:lnTo>
                    <a:lnTo>
                      <a:pt x="879" y="511"/>
                    </a:lnTo>
                    <a:lnTo>
                      <a:pt x="879" y="532"/>
                    </a:lnTo>
                    <a:lnTo>
                      <a:pt x="884" y="536"/>
                    </a:lnTo>
                    <a:lnTo>
                      <a:pt x="893" y="539"/>
                    </a:lnTo>
                    <a:lnTo>
                      <a:pt x="900" y="539"/>
                    </a:lnTo>
                    <a:lnTo>
                      <a:pt x="904" y="537"/>
                    </a:lnTo>
                    <a:lnTo>
                      <a:pt x="906" y="532"/>
                    </a:lnTo>
                    <a:lnTo>
                      <a:pt x="912" y="509"/>
                    </a:lnTo>
                    <a:lnTo>
                      <a:pt x="923" y="507"/>
                    </a:lnTo>
                    <a:lnTo>
                      <a:pt x="928" y="511"/>
                    </a:lnTo>
                    <a:lnTo>
                      <a:pt x="934" y="514"/>
                    </a:lnTo>
                    <a:lnTo>
                      <a:pt x="930" y="527"/>
                    </a:lnTo>
                    <a:lnTo>
                      <a:pt x="931" y="542"/>
                    </a:lnTo>
                    <a:lnTo>
                      <a:pt x="926" y="555"/>
                    </a:lnTo>
                    <a:lnTo>
                      <a:pt x="921" y="561"/>
                    </a:lnTo>
                    <a:lnTo>
                      <a:pt x="915" y="564"/>
                    </a:lnTo>
                    <a:lnTo>
                      <a:pt x="900" y="570"/>
                    </a:lnTo>
                    <a:lnTo>
                      <a:pt x="858" y="563"/>
                    </a:lnTo>
                    <a:lnTo>
                      <a:pt x="853" y="566"/>
                    </a:lnTo>
                    <a:lnTo>
                      <a:pt x="855" y="569"/>
                    </a:lnTo>
                    <a:lnTo>
                      <a:pt x="860" y="578"/>
                    </a:lnTo>
                    <a:lnTo>
                      <a:pt x="855" y="585"/>
                    </a:lnTo>
                    <a:lnTo>
                      <a:pt x="855" y="585"/>
                    </a:lnTo>
                    <a:lnTo>
                      <a:pt x="860" y="591"/>
                    </a:lnTo>
                    <a:lnTo>
                      <a:pt x="847" y="601"/>
                    </a:lnTo>
                    <a:lnTo>
                      <a:pt x="836" y="609"/>
                    </a:lnTo>
                    <a:lnTo>
                      <a:pt x="835" y="614"/>
                    </a:lnTo>
                    <a:lnTo>
                      <a:pt x="836" y="627"/>
                    </a:lnTo>
                    <a:lnTo>
                      <a:pt x="832" y="642"/>
                    </a:lnTo>
                    <a:lnTo>
                      <a:pt x="824" y="642"/>
                    </a:lnTo>
                    <a:lnTo>
                      <a:pt x="830" y="652"/>
                    </a:lnTo>
                    <a:lnTo>
                      <a:pt x="835" y="656"/>
                    </a:lnTo>
                    <a:lnTo>
                      <a:pt x="844" y="666"/>
                    </a:lnTo>
                    <a:lnTo>
                      <a:pt x="851" y="655"/>
                    </a:lnTo>
                    <a:lnTo>
                      <a:pt x="867" y="661"/>
                    </a:lnTo>
                    <a:lnTo>
                      <a:pt x="897" y="687"/>
                    </a:lnTo>
                    <a:lnTo>
                      <a:pt x="902" y="694"/>
                    </a:lnTo>
                    <a:lnTo>
                      <a:pt x="913" y="695"/>
                    </a:lnTo>
                    <a:lnTo>
                      <a:pt x="919" y="699"/>
                    </a:lnTo>
                    <a:lnTo>
                      <a:pt x="932" y="713"/>
                    </a:lnTo>
                    <a:lnTo>
                      <a:pt x="933" y="709"/>
                    </a:lnTo>
                    <a:lnTo>
                      <a:pt x="929" y="698"/>
                    </a:lnTo>
                    <a:lnTo>
                      <a:pt x="919" y="695"/>
                    </a:lnTo>
                    <a:lnTo>
                      <a:pt x="926" y="674"/>
                    </a:lnTo>
                    <a:lnTo>
                      <a:pt x="936" y="655"/>
                    </a:lnTo>
                    <a:lnTo>
                      <a:pt x="952" y="640"/>
                    </a:lnTo>
                    <a:lnTo>
                      <a:pt x="964" y="661"/>
                    </a:lnTo>
                    <a:lnTo>
                      <a:pt x="963" y="670"/>
                    </a:lnTo>
                    <a:lnTo>
                      <a:pt x="978" y="643"/>
                    </a:lnTo>
                    <a:lnTo>
                      <a:pt x="978" y="640"/>
                    </a:lnTo>
                    <a:lnTo>
                      <a:pt x="978" y="636"/>
                    </a:lnTo>
                    <a:lnTo>
                      <a:pt x="978" y="627"/>
                    </a:lnTo>
                    <a:lnTo>
                      <a:pt x="984" y="621"/>
                    </a:lnTo>
                    <a:lnTo>
                      <a:pt x="998" y="619"/>
                    </a:lnTo>
                    <a:lnTo>
                      <a:pt x="1003" y="628"/>
                    </a:lnTo>
                    <a:lnTo>
                      <a:pt x="1002" y="633"/>
                    </a:lnTo>
                    <a:lnTo>
                      <a:pt x="1002" y="643"/>
                    </a:lnTo>
                    <a:lnTo>
                      <a:pt x="1000" y="653"/>
                    </a:lnTo>
                    <a:lnTo>
                      <a:pt x="992" y="677"/>
                    </a:lnTo>
                    <a:lnTo>
                      <a:pt x="990" y="687"/>
                    </a:lnTo>
                    <a:lnTo>
                      <a:pt x="991" y="694"/>
                    </a:lnTo>
                    <a:lnTo>
                      <a:pt x="994" y="699"/>
                    </a:lnTo>
                    <a:lnTo>
                      <a:pt x="997" y="700"/>
                    </a:lnTo>
                    <a:lnTo>
                      <a:pt x="1015" y="698"/>
                    </a:lnTo>
                    <a:lnTo>
                      <a:pt x="1039" y="704"/>
                    </a:lnTo>
                    <a:lnTo>
                      <a:pt x="1013" y="724"/>
                    </a:lnTo>
                    <a:lnTo>
                      <a:pt x="998" y="732"/>
                    </a:lnTo>
                    <a:lnTo>
                      <a:pt x="991" y="740"/>
                    </a:lnTo>
                    <a:lnTo>
                      <a:pt x="991" y="748"/>
                    </a:lnTo>
                    <a:lnTo>
                      <a:pt x="1000" y="743"/>
                    </a:lnTo>
                    <a:lnTo>
                      <a:pt x="1016" y="742"/>
                    </a:lnTo>
                    <a:lnTo>
                      <a:pt x="1024" y="736"/>
                    </a:lnTo>
                    <a:lnTo>
                      <a:pt x="1030" y="736"/>
                    </a:lnTo>
                    <a:lnTo>
                      <a:pt x="1037" y="734"/>
                    </a:lnTo>
                    <a:lnTo>
                      <a:pt x="1050" y="734"/>
                    </a:lnTo>
                    <a:lnTo>
                      <a:pt x="1056" y="748"/>
                    </a:lnTo>
                    <a:lnTo>
                      <a:pt x="1050" y="757"/>
                    </a:lnTo>
                    <a:lnTo>
                      <a:pt x="1040" y="761"/>
                    </a:lnTo>
                    <a:lnTo>
                      <a:pt x="1039" y="768"/>
                    </a:lnTo>
                    <a:lnTo>
                      <a:pt x="1042" y="767"/>
                    </a:lnTo>
                    <a:lnTo>
                      <a:pt x="1045" y="765"/>
                    </a:lnTo>
                    <a:lnTo>
                      <a:pt x="1047" y="761"/>
                    </a:lnTo>
                    <a:lnTo>
                      <a:pt x="1053" y="752"/>
                    </a:lnTo>
                    <a:lnTo>
                      <a:pt x="1074" y="752"/>
                    </a:lnTo>
                    <a:lnTo>
                      <a:pt x="1066" y="775"/>
                    </a:lnTo>
                    <a:lnTo>
                      <a:pt x="1053" y="795"/>
                    </a:lnTo>
                    <a:lnTo>
                      <a:pt x="1049" y="803"/>
                    </a:lnTo>
                    <a:lnTo>
                      <a:pt x="1044" y="807"/>
                    </a:lnTo>
                    <a:lnTo>
                      <a:pt x="1037" y="810"/>
                    </a:lnTo>
                    <a:lnTo>
                      <a:pt x="1036" y="817"/>
                    </a:lnTo>
                    <a:lnTo>
                      <a:pt x="1045" y="814"/>
                    </a:lnTo>
                    <a:lnTo>
                      <a:pt x="1043" y="836"/>
                    </a:lnTo>
                    <a:lnTo>
                      <a:pt x="1037" y="845"/>
                    </a:lnTo>
                    <a:lnTo>
                      <a:pt x="1038" y="846"/>
                    </a:lnTo>
                    <a:lnTo>
                      <a:pt x="1039" y="844"/>
                    </a:lnTo>
                    <a:lnTo>
                      <a:pt x="1047" y="832"/>
                    </a:lnTo>
                    <a:lnTo>
                      <a:pt x="1056" y="822"/>
                    </a:lnTo>
                    <a:lnTo>
                      <a:pt x="1067" y="818"/>
                    </a:lnTo>
                    <a:lnTo>
                      <a:pt x="1111" y="813"/>
                    </a:lnTo>
                    <a:lnTo>
                      <a:pt x="1114" y="803"/>
                    </a:lnTo>
                    <a:lnTo>
                      <a:pt x="1117" y="797"/>
                    </a:lnTo>
                    <a:lnTo>
                      <a:pt x="1206" y="765"/>
                    </a:lnTo>
                    <a:lnTo>
                      <a:pt x="1208" y="743"/>
                    </a:lnTo>
                    <a:lnTo>
                      <a:pt x="1204" y="737"/>
                    </a:lnTo>
                    <a:lnTo>
                      <a:pt x="1210" y="730"/>
                    </a:lnTo>
                    <a:lnTo>
                      <a:pt x="1214" y="719"/>
                    </a:lnTo>
                    <a:lnTo>
                      <a:pt x="1219" y="714"/>
                    </a:lnTo>
                    <a:lnTo>
                      <a:pt x="1227" y="713"/>
                    </a:lnTo>
                    <a:lnTo>
                      <a:pt x="1231" y="713"/>
                    </a:lnTo>
                    <a:lnTo>
                      <a:pt x="1232" y="699"/>
                    </a:lnTo>
                    <a:lnTo>
                      <a:pt x="1233" y="694"/>
                    </a:lnTo>
                    <a:lnTo>
                      <a:pt x="1236" y="689"/>
                    </a:lnTo>
                    <a:lnTo>
                      <a:pt x="1234" y="660"/>
                    </a:lnTo>
                    <a:lnTo>
                      <a:pt x="1239" y="650"/>
                    </a:lnTo>
                    <a:lnTo>
                      <a:pt x="1243" y="644"/>
                    </a:lnTo>
                    <a:lnTo>
                      <a:pt x="1273" y="617"/>
                    </a:lnTo>
                    <a:lnTo>
                      <a:pt x="1273" y="618"/>
                    </a:lnTo>
                    <a:lnTo>
                      <a:pt x="1275" y="613"/>
                    </a:lnTo>
                    <a:lnTo>
                      <a:pt x="1278" y="604"/>
                    </a:lnTo>
                  </a:path>
                </a:pathLst>
              </a:custGeom>
              <a:solidFill>
                <a:srgbClr val="B1DDF6"/>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66" name="Freeform 134">
                <a:extLst>
                  <a:ext uri="{FF2B5EF4-FFF2-40B4-BE49-F238E27FC236}">
                    <a16:creationId xmlns:a16="http://schemas.microsoft.com/office/drawing/2014/main" id="{5CD78C3B-6775-0D01-81B0-24E09D690623}"/>
                  </a:ext>
                </a:extLst>
              </p:cNvPr>
              <p:cNvSpPr>
                <a:spLocks noChangeArrowheads="1"/>
              </p:cNvSpPr>
              <p:nvPr/>
            </p:nvSpPr>
            <p:spPr bwMode="auto">
              <a:xfrm>
                <a:off x="8365955" y="2827243"/>
                <a:ext cx="129841" cy="196318"/>
              </a:xfrm>
              <a:custGeom>
                <a:avLst/>
                <a:gdLst>
                  <a:gd name="T0" fmla="*/ 538 w 550"/>
                  <a:gd name="T1" fmla="*/ 448 h 835"/>
                  <a:gd name="T2" fmla="*/ 530 w 550"/>
                  <a:gd name="T3" fmla="*/ 388 h 835"/>
                  <a:gd name="T4" fmla="*/ 480 w 550"/>
                  <a:gd name="T5" fmla="*/ 313 h 835"/>
                  <a:gd name="T6" fmla="*/ 449 w 550"/>
                  <a:gd name="T7" fmla="*/ 312 h 835"/>
                  <a:gd name="T8" fmla="*/ 401 w 550"/>
                  <a:gd name="T9" fmla="*/ 248 h 835"/>
                  <a:gd name="T10" fmla="*/ 446 w 550"/>
                  <a:gd name="T11" fmla="*/ 265 h 835"/>
                  <a:gd name="T12" fmla="*/ 401 w 550"/>
                  <a:gd name="T13" fmla="*/ 236 h 835"/>
                  <a:gd name="T14" fmla="*/ 371 w 550"/>
                  <a:gd name="T15" fmla="*/ 164 h 835"/>
                  <a:gd name="T16" fmla="*/ 322 w 550"/>
                  <a:gd name="T17" fmla="*/ 96 h 835"/>
                  <a:gd name="T18" fmla="*/ 288 w 550"/>
                  <a:gd name="T19" fmla="*/ 15 h 835"/>
                  <a:gd name="T20" fmla="*/ 229 w 550"/>
                  <a:gd name="T21" fmla="*/ 0 h 835"/>
                  <a:gd name="T22" fmla="*/ 264 w 550"/>
                  <a:gd name="T23" fmla="*/ 33 h 835"/>
                  <a:gd name="T24" fmla="*/ 353 w 550"/>
                  <a:gd name="T25" fmla="*/ 157 h 835"/>
                  <a:gd name="T26" fmla="*/ 339 w 550"/>
                  <a:gd name="T27" fmla="*/ 198 h 835"/>
                  <a:gd name="T28" fmla="*/ 319 w 550"/>
                  <a:gd name="T29" fmla="*/ 174 h 835"/>
                  <a:gd name="T30" fmla="*/ 239 w 550"/>
                  <a:gd name="T31" fmla="*/ 197 h 835"/>
                  <a:gd name="T32" fmla="*/ 193 w 550"/>
                  <a:gd name="T33" fmla="*/ 231 h 835"/>
                  <a:gd name="T34" fmla="*/ 109 w 550"/>
                  <a:gd name="T35" fmla="*/ 283 h 835"/>
                  <a:gd name="T36" fmla="*/ 41 w 550"/>
                  <a:gd name="T37" fmla="*/ 290 h 835"/>
                  <a:gd name="T38" fmla="*/ 25 w 550"/>
                  <a:gd name="T39" fmla="*/ 319 h 835"/>
                  <a:gd name="T40" fmla="*/ 126 w 550"/>
                  <a:gd name="T41" fmla="*/ 290 h 835"/>
                  <a:gd name="T42" fmla="*/ 178 w 550"/>
                  <a:gd name="T43" fmla="*/ 283 h 835"/>
                  <a:gd name="T44" fmla="*/ 291 w 550"/>
                  <a:gd name="T45" fmla="*/ 278 h 835"/>
                  <a:gd name="T46" fmla="*/ 298 w 550"/>
                  <a:gd name="T47" fmla="*/ 344 h 835"/>
                  <a:gd name="T48" fmla="*/ 307 w 550"/>
                  <a:gd name="T49" fmla="*/ 391 h 835"/>
                  <a:gd name="T50" fmla="*/ 313 w 550"/>
                  <a:gd name="T51" fmla="*/ 285 h 835"/>
                  <a:gd name="T52" fmla="*/ 344 w 550"/>
                  <a:gd name="T53" fmla="*/ 254 h 835"/>
                  <a:gd name="T54" fmla="*/ 414 w 550"/>
                  <a:gd name="T55" fmla="*/ 295 h 835"/>
                  <a:gd name="T56" fmla="*/ 437 w 550"/>
                  <a:gd name="T57" fmla="*/ 357 h 835"/>
                  <a:gd name="T58" fmla="*/ 441 w 550"/>
                  <a:gd name="T59" fmla="*/ 407 h 835"/>
                  <a:gd name="T60" fmla="*/ 416 w 550"/>
                  <a:gd name="T61" fmla="*/ 451 h 835"/>
                  <a:gd name="T62" fmla="*/ 360 w 550"/>
                  <a:gd name="T63" fmla="*/ 484 h 835"/>
                  <a:gd name="T64" fmla="*/ 349 w 550"/>
                  <a:gd name="T65" fmla="*/ 525 h 835"/>
                  <a:gd name="T66" fmla="*/ 337 w 550"/>
                  <a:gd name="T67" fmla="*/ 549 h 835"/>
                  <a:gd name="T68" fmla="*/ 274 w 550"/>
                  <a:gd name="T69" fmla="*/ 594 h 835"/>
                  <a:gd name="T70" fmla="*/ 227 w 550"/>
                  <a:gd name="T71" fmla="*/ 589 h 835"/>
                  <a:gd name="T72" fmla="*/ 189 w 550"/>
                  <a:gd name="T73" fmla="*/ 603 h 835"/>
                  <a:gd name="T74" fmla="*/ 129 w 550"/>
                  <a:gd name="T75" fmla="*/ 575 h 835"/>
                  <a:gd name="T76" fmla="*/ 120 w 550"/>
                  <a:gd name="T77" fmla="*/ 605 h 835"/>
                  <a:gd name="T78" fmla="*/ 28 w 550"/>
                  <a:gd name="T79" fmla="*/ 597 h 835"/>
                  <a:gd name="T80" fmla="*/ 85 w 550"/>
                  <a:gd name="T81" fmla="*/ 617 h 835"/>
                  <a:gd name="T82" fmla="*/ 187 w 550"/>
                  <a:gd name="T83" fmla="*/ 637 h 835"/>
                  <a:gd name="T84" fmla="*/ 175 w 550"/>
                  <a:gd name="T85" fmla="*/ 679 h 835"/>
                  <a:gd name="T86" fmla="*/ 168 w 550"/>
                  <a:gd name="T87" fmla="*/ 708 h 835"/>
                  <a:gd name="T88" fmla="*/ 141 w 550"/>
                  <a:gd name="T89" fmla="*/ 769 h 835"/>
                  <a:gd name="T90" fmla="*/ 63 w 550"/>
                  <a:gd name="T91" fmla="*/ 820 h 835"/>
                  <a:gd name="T92" fmla="*/ 28 w 550"/>
                  <a:gd name="T93" fmla="*/ 820 h 835"/>
                  <a:gd name="T94" fmla="*/ 115 w 550"/>
                  <a:gd name="T95" fmla="*/ 826 h 835"/>
                  <a:gd name="T96" fmla="*/ 153 w 550"/>
                  <a:gd name="T97" fmla="*/ 788 h 835"/>
                  <a:gd name="T98" fmla="*/ 196 w 550"/>
                  <a:gd name="T99" fmla="*/ 776 h 835"/>
                  <a:gd name="T100" fmla="*/ 226 w 550"/>
                  <a:gd name="T101" fmla="*/ 746 h 835"/>
                  <a:gd name="T102" fmla="*/ 226 w 550"/>
                  <a:gd name="T103" fmla="*/ 796 h 835"/>
                  <a:gd name="T104" fmla="*/ 238 w 550"/>
                  <a:gd name="T105" fmla="*/ 744 h 835"/>
                  <a:gd name="T106" fmla="*/ 297 w 550"/>
                  <a:gd name="T107" fmla="*/ 785 h 835"/>
                  <a:gd name="T108" fmla="*/ 283 w 550"/>
                  <a:gd name="T109" fmla="*/ 814 h 835"/>
                  <a:gd name="T110" fmla="*/ 335 w 550"/>
                  <a:gd name="T111" fmla="*/ 743 h 835"/>
                  <a:gd name="T112" fmla="*/ 366 w 550"/>
                  <a:gd name="T113" fmla="*/ 699 h 835"/>
                  <a:gd name="T114" fmla="*/ 395 w 550"/>
                  <a:gd name="T115" fmla="*/ 668 h 835"/>
                  <a:gd name="T116" fmla="*/ 474 w 550"/>
                  <a:gd name="T117" fmla="*/ 616 h 835"/>
                  <a:gd name="T118" fmla="*/ 519 w 550"/>
                  <a:gd name="T119" fmla="*/ 573 h 8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50" h="835">
                    <a:moveTo>
                      <a:pt x="548" y="530"/>
                    </a:moveTo>
                    <a:lnTo>
                      <a:pt x="547" y="507"/>
                    </a:lnTo>
                    <a:lnTo>
                      <a:pt x="545" y="489"/>
                    </a:lnTo>
                    <a:lnTo>
                      <a:pt x="545" y="470"/>
                    </a:lnTo>
                    <a:lnTo>
                      <a:pt x="542" y="456"/>
                    </a:lnTo>
                    <a:lnTo>
                      <a:pt x="538" y="448"/>
                    </a:lnTo>
                    <a:lnTo>
                      <a:pt x="536" y="440"/>
                    </a:lnTo>
                    <a:lnTo>
                      <a:pt x="536" y="433"/>
                    </a:lnTo>
                    <a:lnTo>
                      <a:pt x="539" y="420"/>
                    </a:lnTo>
                    <a:lnTo>
                      <a:pt x="539" y="417"/>
                    </a:lnTo>
                    <a:lnTo>
                      <a:pt x="537" y="407"/>
                    </a:lnTo>
                    <a:lnTo>
                      <a:pt x="530" y="388"/>
                    </a:lnTo>
                    <a:lnTo>
                      <a:pt x="512" y="356"/>
                    </a:lnTo>
                    <a:lnTo>
                      <a:pt x="509" y="346"/>
                    </a:lnTo>
                    <a:lnTo>
                      <a:pt x="499" y="333"/>
                    </a:lnTo>
                    <a:lnTo>
                      <a:pt x="492" y="318"/>
                    </a:lnTo>
                    <a:lnTo>
                      <a:pt x="494" y="316"/>
                    </a:lnTo>
                    <a:lnTo>
                      <a:pt x="480" y="313"/>
                    </a:lnTo>
                    <a:lnTo>
                      <a:pt x="476" y="305"/>
                    </a:lnTo>
                    <a:lnTo>
                      <a:pt x="475" y="301"/>
                    </a:lnTo>
                    <a:lnTo>
                      <a:pt x="465" y="297"/>
                    </a:lnTo>
                    <a:lnTo>
                      <a:pt x="466" y="299"/>
                    </a:lnTo>
                    <a:lnTo>
                      <a:pt x="463" y="308"/>
                    </a:lnTo>
                    <a:lnTo>
                      <a:pt x="449" y="312"/>
                    </a:lnTo>
                    <a:lnTo>
                      <a:pt x="437" y="308"/>
                    </a:lnTo>
                    <a:lnTo>
                      <a:pt x="431" y="299"/>
                    </a:lnTo>
                    <a:lnTo>
                      <a:pt x="424" y="285"/>
                    </a:lnTo>
                    <a:lnTo>
                      <a:pt x="411" y="275"/>
                    </a:lnTo>
                    <a:lnTo>
                      <a:pt x="394" y="258"/>
                    </a:lnTo>
                    <a:lnTo>
                      <a:pt x="401" y="248"/>
                    </a:lnTo>
                    <a:lnTo>
                      <a:pt x="409" y="245"/>
                    </a:lnTo>
                    <a:lnTo>
                      <a:pt x="414" y="245"/>
                    </a:lnTo>
                    <a:lnTo>
                      <a:pt x="433" y="250"/>
                    </a:lnTo>
                    <a:lnTo>
                      <a:pt x="439" y="254"/>
                    </a:lnTo>
                    <a:lnTo>
                      <a:pt x="441" y="259"/>
                    </a:lnTo>
                    <a:lnTo>
                      <a:pt x="446" y="265"/>
                    </a:lnTo>
                    <a:lnTo>
                      <a:pt x="456" y="273"/>
                    </a:lnTo>
                    <a:lnTo>
                      <a:pt x="455" y="270"/>
                    </a:lnTo>
                    <a:lnTo>
                      <a:pt x="447" y="260"/>
                    </a:lnTo>
                    <a:lnTo>
                      <a:pt x="418" y="234"/>
                    </a:lnTo>
                    <a:lnTo>
                      <a:pt x="414" y="238"/>
                    </a:lnTo>
                    <a:lnTo>
                      <a:pt x="401" y="236"/>
                    </a:lnTo>
                    <a:lnTo>
                      <a:pt x="392" y="227"/>
                    </a:lnTo>
                    <a:lnTo>
                      <a:pt x="392" y="208"/>
                    </a:lnTo>
                    <a:lnTo>
                      <a:pt x="387" y="206"/>
                    </a:lnTo>
                    <a:lnTo>
                      <a:pt x="372" y="179"/>
                    </a:lnTo>
                    <a:lnTo>
                      <a:pt x="371" y="176"/>
                    </a:lnTo>
                    <a:lnTo>
                      <a:pt x="371" y="164"/>
                    </a:lnTo>
                    <a:lnTo>
                      <a:pt x="364" y="152"/>
                    </a:lnTo>
                    <a:lnTo>
                      <a:pt x="356" y="139"/>
                    </a:lnTo>
                    <a:lnTo>
                      <a:pt x="348" y="123"/>
                    </a:lnTo>
                    <a:lnTo>
                      <a:pt x="333" y="106"/>
                    </a:lnTo>
                    <a:lnTo>
                      <a:pt x="327" y="102"/>
                    </a:lnTo>
                    <a:lnTo>
                      <a:pt x="322" y="96"/>
                    </a:lnTo>
                    <a:lnTo>
                      <a:pt x="323" y="89"/>
                    </a:lnTo>
                    <a:lnTo>
                      <a:pt x="320" y="81"/>
                    </a:lnTo>
                    <a:lnTo>
                      <a:pt x="307" y="44"/>
                    </a:lnTo>
                    <a:lnTo>
                      <a:pt x="299" y="33"/>
                    </a:lnTo>
                    <a:lnTo>
                      <a:pt x="296" y="26"/>
                    </a:lnTo>
                    <a:lnTo>
                      <a:pt x="288" y="15"/>
                    </a:lnTo>
                    <a:lnTo>
                      <a:pt x="285" y="9"/>
                    </a:lnTo>
                    <a:lnTo>
                      <a:pt x="275" y="14"/>
                    </a:lnTo>
                    <a:lnTo>
                      <a:pt x="257" y="18"/>
                    </a:lnTo>
                    <a:lnTo>
                      <a:pt x="243" y="16"/>
                    </a:lnTo>
                    <a:lnTo>
                      <a:pt x="237" y="2"/>
                    </a:lnTo>
                    <a:lnTo>
                      <a:pt x="229" y="0"/>
                    </a:lnTo>
                    <a:lnTo>
                      <a:pt x="231" y="11"/>
                    </a:lnTo>
                    <a:lnTo>
                      <a:pt x="234" y="18"/>
                    </a:lnTo>
                    <a:lnTo>
                      <a:pt x="242" y="25"/>
                    </a:lnTo>
                    <a:lnTo>
                      <a:pt x="251" y="30"/>
                    </a:lnTo>
                    <a:lnTo>
                      <a:pt x="264" y="35"/>
                    </a:lnTo>
                    <a:lnTo>
                      <a:pt x="264" y="33"/>
                    </a:lnTo>
                    <a:lnTo>
                      <a:pt x="282" y="28"/>
                    </a:lnTo>
                    <a:lnTo>
                      <a:pt x="288" y="49"/>
                    </a:lnTo>
                    <a:lnTo>
                      <a:pt x="291" y="70"/>
                    </a:lnTo>
                    <a:lnTo>
                      <a:pt x="295" y="75"/>
                    </a:lnTo>
                    <a:lnTo>
                      <a:pt x="311" y="91"/>
                    </a:lnTo>
                    <a:lnTo>
                      <a:pt x="353" y="157"/>
                    </a:lnTo>
                    <a:lnTo>
                      <a:pt x="362" y="173"/>
                    </a:lnTo>
                    <a:lnTo>
                      <a:pt x="370" y="183"/>
                    </a:lnTo>
                    <a:lnTo>
                      <a:pt x="376" y="197"/>
                    </a:lnTo>
                    <a:lnTo>
                      <a:pt x="361" y="208"/>
                    </a:lnTo>
                    <a:lnTo>
                      <a:pt x="348" y="204"/>
                    </a:lnTo>
                    <a:lnTo>
                      <a:pt x="339" y="198"/>
                    </a:lnTo>
                    <a:lnTo>
                      <a:pt x="326" y="185"/>
                    </a:lnTo>
                    <a:lnTo>
                      <a:pt x="320" y="178"/>
                    </a:lnTo>
                    <a:lnTo>
                      <a:pt x="320" y="171"/>
                    </a:lnTo>
                    <a:lnTo>
                      <a:pt x="321" y="164"/>
                    </a:lnTo>
                    <a:lnTo>
                      <a:pt x="315" y="156"/>
                    </a:lnTo>
                    <a:lnTo>
                      <a:pt x="319" y="174"/>
                    </a:lnTo>
                    <a:lnTo>
                      <a:pt x="279" y="170"/>
                    </a:lnTo>
                    <a:lnTo>
                      <a:pt x="272" y="171"/>
                    </a:lnTo>
                    <a:lnTo>
                      <a:pt x="262" y="170"/>
                    </a:lnTo>
                    <a:lnTo>
                      <a:pt x="254" y="185"/>
                    </a:lnTo>
                    <a:lnTo>
                      <a:pt x="247" y="193"/>
                    </a:lnTo>
                    <a:lnTo>
                      <a:pt x="239" y="197"/>
                    </a:lnTo>
                    <a:lnTo>
                      <a:pt x="235" y="199"/>
                    </a:lnTo>
                    <a:lnTo>
                      <a:pt x="237" y="206"/>
                    </a:lnTo>
                    <a:lnTo>
                      <a:pt x="210" y="212"/>
                    </a:lnTo>
                    <a:lnTo>
                      <a:pt x="210" y="212"/>
                    </a:lnTo>
                    <a:lnTo>
                      <a:pt x="211" y="224"/>
                    </a:lnTo>
                    <a:lnTo>
                      <a:pt x="193" y="231"/>
                    </a:lnTo>
                    <a:lnTo>
                      <a:pt x="183" y="231"/>
                    </a:lnTo>
                    <a:lnTo>
                      <a:pt x="165" y="228"/>
                    </a:lnTo>
                    <a:lnTo>
                      <a:pt x="168" y="238"/>
                    </a:lnTo>
                    <a:lnTo>
                      <a:pt x="131" y="252"/>
                    </a:lnTo>
                    <a:lnTo>
                      <a:pt x="120" y="272"/>
                    </a:lnTo>
                    <a:lnTo>
                      <a:pt x="109" y="283"/>
                    </a:lnTo>
                    <a:lnTo>
                      <a:pt x="97" y="293"/>
                    </a:lnTo>
                    <a:lnTo>
                      <a:pt x="86" y="298"/>
                    </a:lnTo>
                    <a:lnTo>
                      <a:pt x="71" y="303"/>
                    </a:lnTo>
                    <a:lnTo>
                      <a:pt x="62" y="304"/>
                    </a:lnTo>
                    <a:lnTo>
                      <a:pt x="53" y="302"/>
                    </a:lnTo>
                    <a:lnTo>
                      <a:pt x="41" y="290"/>
                    </a:lnTo>
                    <a:lnTo>
                      <a:pt x="39" y="296"/>
                    </a:lnTo>
                    <a:lnTo>
                      <a:pt x="22" y="300"/>
                    </a:lnTo>
                    <a:lnTo>
                      <a:pt x="17" y="296"/>
                    </a:lnTo>
                    <a:lnTo>
                      <a:pt x="18" y="300"/>
                    </a:lnTo>
                    <a:lnTo>
                      <a:pt x="27" y="299"/>
                    </a:lnTo>
                    <a:lnTo>
                      <a:pt x="25" y="319"/>
                    </a:lnTo>
                    <a:lnTo>
                      <a:pt x="20" y="331"/>
                    </a:lnTo>
                    <a:lnTo>
                      <a:pt x="63" y="322"/>
                    </a:lnTo>
                    <a:lnTo>
                      <a:pt x="73" y="323"/>
                    </a:lnTo>
                    <a:lnTo>
                      <a:pt x="82" y="314"/>
                    </a:lnTo>
                    <a:lnTo>
                      <a:pt x="103" y="300"/>
                    </a:lnTo>
                    <a:lnTo>
                      <a:pt x="126" y="290"/>
                    </a:lnTo>
                    <a:lnTo>
                      <a:pt x="146" y="291"/>
                    </a:lnTo>
                    <a:lnTo>
                      <a:pt x="152" y="304"/>
                    </a:lnTo>
                    <a:lnTo>
                      <a:pt x="155" y="302"/>
                    </a:lnTo>
                    <a:lnTo>
                      <a:pt x="165" y="301"/>
                    </a:lnTo>
                    <a:lnTo>
                      <a:pt x="163" y="300"/>
                    </a:lnTo>
                    <a:lnTo>
                      <a:pt x="178" y="283"/>
                    </a:lnTo>
                    <a:lnTo>
                      <a:pt x="211" y="265"/>
                    </a:lnTo>
                    <a:lnTo>
                      <a:pt x="250" y="253"/>
                    </a:lnTo>
                    <a:lnTo>
                      <a:pt x="262" y="254"/>
                    </a:lnTo>
                    <a:lnTo>
                      <a:pt x="277" y="258"/>
                    </a:lnTo>
                    <a:lnTo>
                      <a:pt x="290" y="265"/>
                    </a:lnTo>
                    <a:lnTo>
                      <a:pt x="291" y="278"/>
                    </a:lnTo>
                    <a:lnTo>
                      <a:pt x="298" y="275"/>
                    </a:lnTo>
                    <a:lnTo>
                      <a:pt x="295" y="300"/>
                    </a:lnTo>
                    <a:lnTo>
                      <a:pt x="291" y="314"/>
                    </a:lnTo>
                    <a:lnTo>
                      <a:pt x="285" y="324"/>
                    </a:lnTo>
                    <a:lnTo>
                      <a:pt x="288" y="326"/>
                    </a:lnTo>
                    <a:lnTo>
                      <a:pt x="298" y="344"/>
                    </a:lnTo>
                    <a:lnTo>
                      <a:pt x="299" y="362"/>
                    </a:lnTo>
                    <a:lnTo>
                      <a:pt x="295" y="364"/>
                    </a:lnTo>
                    <a:lnTo>
                      <a:pt x="299" y="367"/>
                    </a:lnTo>
                    <a:lnTo>
                      <a:pt x="306" y="374"/>
                    </a:lnTo>
                    <a:lnTo>
                      <a:pt x="311" y="382"/>
                    </a:lnTo>
                    <a:lnTo>
                      <a:pt x="307" y="391"/>
                    </a:lnTo>
                    <a:lnTo>
                      <a:pt x="312" y="394"/>
                    </a:lnTo>
                    <a:lnTo>
                      <a:pt x="313" y="381"/>
                    </a:lnTo>
                    <a:lnTo>
                      <a:pt x="312" y="367"/>
                    </a:lnTo>
                    <a:lnTo>
                      <a:pt x="298" y="305"/>
                    </a:lnTo>
                    <a:lnTo>
                      <a:pt x="303" y="296"/>
                    </a:lnTo>
                    <a:lnTo>
                      <a:pt x="313" y="285"/>
                    </a:lnTo>
                    <a:lnTo>
                      <a:pt x="319" y="277"/>
                    </a:lnTo>
                    <a:lnTo>
                      <a:pt x="323" y="273"/>
                    </a:lnTo>
                    <a:lnTo>
                      <a:pt x="324" y="273"/>
                    </a:lnTo>
                    <a:lnTo>
                      <a:pt x="320" y="265"/>
                    </a:lnTo>
                    <a:lnTo>
                      <a:pt x="341" y="266"/>
                    </a:lnTo>
                    <a:lnTo>
                      <a:pt x="344" y="254"/>
                    </a:lnTo>
                    <a:lnTo>
                      <a:pt x="343" y="251"/>
                    </a:lnTo>
                    <a:lnTo>
                      <a:pt x="341" y="237"/>
                    </a:lnTo>
                    <a:lnTo>
                      <a:pt x="371" y="249"/>
                    </a:lnTo>
                    <a:lnTo>
                      <a:pt x="385" y="260"/>
                    </a:lnTo>
                    <a:lnTo>
                      <a:pt x="413" y="289"/>
                    </a:lnTo>
                    <a:lnTo>
                      <a:pt x="414" y="295"/>
                    </a:lnTo>
                    <a:lnTo>
                      <a:pt x="426" y="307"/>
                    </a:lnTo>
                    <a:lnTo>
                      <a:pt x="429" y="319"/>
                    </a:lnTo>
                    <a:lnTo>
                      <a:pt x="425" y="341"/>
                    </a:lnTo>
                    <a:lnTo>
                      <a:pt x="426" y="342"/>
                    </a:lnTo>
                    <a:lnTo>
                      <a:pt x="433" y="350"/>
                    </a:lnTo>
                    <a:lnTo>
                      <a:pt x="437" y="357"/>
                    </a:lnTo>
                    <a:lnTo>
                      <a:pt x="440" y="371"/>
                    </a:lnTo>
                    <a:lnTo>
                      <a:pt x="438" y="381"/>
                    </a:lnTo>
                    <a:lnTo>
                      <a:pt x="424" y="384"/>
                    </a:lnTo>
                    <a:lnTo>
                      <a:pt x="425" y="386"/>
                    </a:lnTo>
                    <a:lnTo>
                      <a:pt x="439" y="400"/>
                    </a:lnTo>
                    <a:lnTo>
                      <a:pt x="441" y="407"/>
                    </a:lnTo>
                    <a:lnTo>
                      <a:pt x="435" y="425"/>
                    </a:lnTo>
                    <a:lnTo>
                      <a:pt x="428" y="431"/>
                    </a:lnTo>
                    <a:lnTo>
                      <a:pt x="430" y="434"/>
                    </a:lnTo>
                    <a:lnTo>
                      <a:pt x="429" y="442"/>
                    </a:lnTo>
                    <a:lnTo>
                      <a:pt x="421" y="449"/>
                    </a:lnTo>
                    <a:lnTo>
                      <a:pt x="416" y="451"/>
                    </a:lnTo>
                    <a:lnTo>
                      <a:pt x="394" y="457"/>
                    </a:lnTo>
                    <a:lnTo>
                      <a:pt x="392" y="446"/>
                    </a:lnTo>
                    <a:lnTo>
                      <a:pt x="384" y="444"/>
                    </a:lnTo>
                    <a:lnTo>
                      <a:pt x="384" y="449"/>
                    </a:lnTo>
                    <a:lnTo>
                      <a:pt x="362" y="483"/>
                    </a:lnTo>
                    <a:lnTo>
                      <a:pt x="360" y="484"/>
                    </a:lnTo>
                    <a:lnTo>
                      <a:pt x="363" y="494"/>
                    </a:lnTo>
                    <a:lnTo>
                      <a:pt x="359" y="503"/>
                    </a:lnTo>
                    <a:lnTo>
                      <a:pt x="353" y="507"/>
                    </a:lnTo>
                    <a:lnTo>
                      <a:pt x="355" y="510"/>
                    </a:lnTo>
                    <a:lnTo>
                      <a:pt x="351" y="521"/>
                    </a:lnTo>
                    <a:lnTo>
                      <a:pt x="349" y="525"/>
                    </a:lnTo>
                    <a:lnTo>
                      <a:pt x="350" y="532"/>
                    </a:lnTo>
                    <a:lnTo>
                      <a:pt x="348" y="541"/>
                    </a:lnTo>
                    <a:lnTo>
                      <a:pt x="339" y="546"/>
                    </a:lnTo>
                    <a:lnTo>
                      <a:pt x="332" y="542"/>
                    </a:lnTo>
                    <a:lnTo>
                      <a:pt x="332" y="544"/>
                    </a:lnTo>
                    <a:lnTo>
                      <a:pt x="337" y="549"/>
                    </a:lnTo>
                    <a:lnTo>
                      <a:pt x="340" y="561"/>
                    </a:lnTo>
                    <a:lnTo>
                      <a:pt x="327" y="566"/>
                    </a:lnTo>
                    <a:lnTo>
                      <a:pt x="313" y="575"/>
                    </a:lnTo>
                    <a:lnTo>
                      <a:pt x="309" y="583"/>
                    </a:lnTo>
                    <a:lnTo>
                      <a:pt x="305" y="588"/>
                    </a:lnTo>
                    <a:lnTo>
                      <a:pt x="274" y="594"/>
                    </a:lnTo>
                    <a:lnTo>
                      <a:pt x="261" y="593"/>
                    </a:lnTo>
                    <a:lnTo>
                      <a:pt x="261" y="599"/>
                    </a:lnTo>
                    <a:lnTo>
                      <a:pt x="246" y="598"/>
                    </a:lnTo>
                    <a:lnTo>
                      <a:pt x="230" y="592"/>
                    </a:lnTo>
                    <a:lnTo>
                      <a:pt x="225" y="585"/>
                    </a:lnTo>
                    <a:lnTo>
                      <a:pt x="227" y="589"/>
                    </a:lnTo>
                    <a:lnTo>
                      <a:pt x="226" y="602"/>
                    </a:lnTo>
                    <a:lnTo>
                      <a:pt x="211" y="614"/>
                    </a:lnTo>
                    <a:lnTo>
                      <a:pt x="204" y="604"/>
                    </a:lnTo>
                    <a:lnTo>
                      <a:pt x="200" y="602"/>
                    </a:lnTo>
                    <a:lnTo>
                      <a:pt x="197" y="604"/>
                    </a:lnTo>
                    <a:lnTo>
                      <a:pt x="189" y="603"/>
                    </a:lnTo>
                    <a:lnTo>
                      <a:pt x="192" y="607"/>
                    </a:lnTo>
                    <a:lnTo>
                      <a:pt x="154" y="597"/>
                    </a:lnTo>
                    <a:lnTo>
                      <a:pt x="146" y="592"/>
                    </a:lnTo>
                    <a:lnTo>
                      <a:pt x="131" y="577"/>
                    </a:lnTo>
                    <a:lnTo>
                      <a:pt x="133" y="576"/>
                    </a:lnTo>
                    <a:lnTo>
                      <a:pt x="129" y="575"/>
                    </a:lnTo>
                    <a:lnTo>
                      <a:pt x="123" y="571"/>
                    </a:lnTo>
                    <a:lnTo>
                      <a:pt x="125" y="578"/>
                    </a:lnTo>
                    <a:lnTo>
                      <a:pt x="124" y="579"/>
                    </a:lnTo>
                    <a:lnTo>
                      <a:pt x="129" y="583"/>
                    </a:lnTo>
                    <a:lnTo>
                      <a:pt x="135" y="592"/>
                    </a:lnTo>
                    <a:lnTo>
                      <a:pt x="120" y="605"/>
                    </a:lnTo>
                    <a:lnTo>
                      <a:pt x="101" y="604"/>
                    </a:lnTo>
                    <a:lnTo>
                      <a:pt x="89" y="597"/>
                    </a:lnTo>
                    <a:lnTo>
                      <a:pt x="74" y="597"/>
                    </a:lnTo>
                    <a:lnTo>
                      <a:pt x="53" y="607"/>
                    </a:lnTo>
                    <a:lnTo>
                      <a:pt x="38" y="603"/>
                    </a:lnTo>
                    <a:lnTo>
                      <a:pt x="28" y="597"/>
                    </a:lnTo>
                    <a:lnTo>
                      <a:pt x="22" y="595"/>
                    </a:lnTo>
                    <a:lnTo>
                      <a:pt x="10" y="597"/>
                    </a:lnTo>
                    <a:lnTo>
                      <a:pt x="13" y="597"/>
                    </a:lnTo>
                    <a:lnTo>
                      <a:pt x="32" y="607"/>
                    </a:lnTo>
                    <a:lnTo>
                      <a:pt x="59" y="608"/>
                    </a:lnTo>
                    <a:lnTo>
                      <a:pt x="85" y="617"/>
                    </a:lnTo>
                    <a:lnTo>
                      <a:pt x="119" y="617"/>
                    </a:lnTo>
                    <a:lnTo>
                      <a:pt x="157" y="622"/>
                    </a:lnTo>
                    <a:lnTo>
                      <a:pt x="171" y="619"/>
                    </a:lnTo>
                    <a:lnTo>
                      <a:pt x="176" y="629"/>
                    </a:lnTo>
                    <a:lnTo>
                      <a:pt x="178" y="632"/>
                    </a:lnTo>
                    <a:lnTo>
                      <a:pt x="187" y="637"/>
                    </a:lnTo>
                    <a:lnTo>
                      <a:pt x="190" y="645"/>
                    </a:lnTo>
                    <a:lnTo>
                      <a:pt x="187" y="657"/>
                    </a:lnTo>
                    <a:lnTo>
                      <a:pt x="187" y="662"/>
                    </a:lnTo>
                    <a:lnTo>
                      <a:pt x="183" y="674"/>
                    </a:lnTo>
                    <a:lnTo>
                      <a:pt x="173" y="676"/>
                    </a:lnTo>
                    <a:lnTo>
                      <a:pt x="175" y="679"/>
                    </a:lnTo>
                    <a:lnTo>
                      <a:pt x="171" y="693"/>
                    </a:lnTo>
                    <a:lnTo>
                      <a:pt x="160" y="693"/>
                    </a:lnTo>
                    <a:lnTo>
                      <a:pt x="156" y="693"/>
                    </a:lnTo>
                    <a:lnTo>
                      <a:pt x="166" y="705"/>
                    </a:lnTo>
                    <a:lnTo>
                      <a:pt x="169" y="707"/>
                    </a:lnTo>
                    <a:lnTo>
                      <a:pt x="168" y="708"/>
                    </a:lnTo>
                    <a:lnTo>
                      <a:pt x="169" y="709"/>
                    </a:lnTo>
                    <a:lnTo>
                      <a:pt x="169" y="727"/>
                    </a:lnTo>
                    <a:lnTo>
                      <a:pt x="159" y="742"/>
                    </a:lnTo>
                    <a:lnTo>
                      <a:pt x="153" y="746"/>
                    </a:lnTo>
                    <a:lnTo>
                      <a:pt x="156" y="752"/>
                    </a:lnTo>
                    <a:lnTo>
                      <a:pt x="141" y="769"/>
                    </a:lnTo>
                    <a:lnTo>
                      <a:pt x="125" y="783"/>
                    </a:lnTo>
                    <a:lnTo>
                      <a:pt x="119" y="790"/>
                    </a:lnTo>
                    <a:lnTo>
                      <a:pt x="115" y="804"/>
                    </a:lnTo>
                    <a:lnTo>
                      <a:pt x="96" y="815"/>
                    </a:lnTo>
                    <a:lnTo>
                      <a:pt x="79" y="820"/>
                    </a:lnTo>
                    <a:lnTo>
                      <a:pt x="63" y="820"/>
                    </a:lnTo>
                    <a:lnTo>
                      <a:pt x="46" y="815"/>
                    </a:lnTo>
                    <a:lnTo>
                      <a:pt x="32" y="807"/>
                    </a:lnTo>
                    <a:lnTo>
                      <a:pt x="10" y="791"/>
                    </a:lnTo>
                    <a:lnTo>
                      <a:pt x="0" y="789"/>
                    </a:lnTo>
                    <a:lnTo>
                      <a:pt x="13" y="806"/>
                    </a:lnTo>
                    <a:lnTo>
                      <a:pt x="28" y="820"/>
                    </a:lnTo>
                    <a:lnTo>
                      <a:pt x="43" y="823"/>
                    </a:lnTo>
                    <a:lnTo>
                      <a:pt x="61" y="822"/>
                    </a:lnTo>
                    <a:lnTo>
                      <a:pt x="85" y="825"/>
                    </a:lnTo>
                    <a:lnTo>
                      <a:pt x="104" y="834"/>
                    </a:lnTo>
                    <a:lnTo>
                      <a:pt x="106" y="831"/>
                    </a:lnTo>
                    <a:lnTo>
                      <a:pt x="115" y="826"/>
                    </a:lnTo>
                    <a:lnTo>
                      <a:pt x="120" y="819"/>
                    </a:lnTo>
                    <a:lnTo>
                      <a:pt x="124" y="811"/>
                    </a:lnTo>
                    <a:lnTo>
                      <a:pt x="130" y="802"/>
                    </a:lnTo>
                    <a:lnTo>
                      <a:pt x="137" y="794"/>
                    </a:lnTo>
                    <a:lnTo>
                      <a:pt x="146" y="789"/>
                    </a:lnTo>
                    <a:lnTo>
                      <a:pt x="153" y="788"/>
                    </a:lnTo>
                    <a:lnTo>
                      <a:pt x="159" y="791"/>
                    </a:lnTo>
                    <a:lnTo>
                      <a:pt x="165" y="796"/>
                    </a:lnTo>
                    <a:lnTo>
                      <a:pt x="162" y="785"/>
                    </a:lnTo>
                    <a:lnTo>
                      <a:pt x="177" y="776"/>
                    </a:lnTo>
                    <a:lnTo>
                      <a:pt x="193" y="774"/>
                    </a:lnTo>
                    <a:lnTo>
                      <a:pt x="196" y="776"/>
                    </a:lnTo>
                    <a:lnTo>
                      <a:pt x="194" y="765"/>
                    </a:lnTo>
                    <a:lnTo>
                      <a:pt x="198" y="746"/>
                    </a:lnTo>
                    <a:lnTo>
                      <a:pt x="204" y="731"/>
                    </a:lnTo>
                    <a:lnTo>
                      <a:pt x="216" y="733"/>
                    </a:lnTo>
                    <a:lnTo>
                      <a:pt x="219" y="738"/>
                    </a:lnTo>
                    <a:lnTo>
                      <a:pt x="226" y="746"/>
                    </a:lnTo>
                    <a:lnTo>
                      <a:pt x="227" y="753"/>
                    </a:lnTo>
                    <a:lnTo>
                      <a:pt x="227" y="762"/>
                    </a:lnTo>
                    <a:lnTo>
                      <a:pt x="227" y="763"/>
                    </a:lnTo>
                    <a:lnTo>
                      <a:pt x="241" y="778"/>
                    </a:lnTo>
                    <a:lnTo>
                      <a:pt x="235" y="788"/>
                    </a:lnTo>
                    <a:lnTo>
                      <a:pt x="226" y="796"/>
                    </a:lnTo>
                    <a:lnTo>
                      <a:pt x="226" y="796"/>
                    </a:lnTo>
                    <a:lnTo>
                      <a:pt x="242" y="787"/>
                    </a:lnTo>
                    <a:lnTo>
                      <a:pt x="244" y="781"/>
                    </a:lnTo>
                    <a:lnTo>
                      <a:pt x="259" y="772"/>
                    </a:lnTo>
                    <a:lnTo>
                      <a:pt x="253" y="766"/>
                    </a:lnTo>
                    <a:lnTo>
                      <a:pt x="238" y="744"/>
                    </a:lnTo>
                    <a:lnTo>
                      <a:pt x="270" y="747"/>
                    </a:lnTo>
                    <a:lnTo>
                      <a:pt x="280" y="755"/>
                    </a:lnTo>
                    <a:lnTo>
                      <a:pt x="286" y="762"/>
                    </a:lnTo>
                    <a:lnTo>
                      <a:pt x="300" y="767"/>
                    </a:lnTo>
                    <a:lnTo>
                      <a:pt x="302" y="778"/>
                    </a:lnTo>
                    <a:lnTo>
                      <a:pt x="297" y="785"/>
                    </a:lnTo>
                    <a:lnTo>
                      <a:pt x="292" y="795"/>
                    </a:lnTo>
                    <a:lnTo>
                      <a:pt x="287" y="800"/>
                    </a:lnTo>
                    <a:lnTo>
                      <a:pt x="276" y="802"/>
                    </a:lnTo>
                    <a:lnTo>
                      <a:pt x="276" y="802"/>
                    </a:lnTo>
                    <a:lnTo>
                      <a:pt x="283" y="813"/>
                    </a:lnTo>
                    <a:lnTo>
                      <a:pt x="283" y="814"/>
                    </a:lnTo>
                    <a:lnTo>
                      <a:pt x="297" y="797"/>
                    </a:lnTo>
                    <a:lnTo>
                      <a:pt x="300" y="790"/>
                    </a:lnTo>
                    <a:lnTo>
                      <a:pt x="312" y="778"/>
                    </a:lnTo>
                    <a:lnTo>
                      <a:pt x="337" y="761"/>
                    </a:lnTo>
                    <a:lnTo>
                      <a:pt x="326" y="762"/>
                    </a:lnTo>
                    <a:lnTo>
                      <a:pt x="335" y="743"/>
                    </a:lnTo>
                    <a:lnTo>
                      <a:pt x="344" y="728"/>
                    </a:lnTo>
                    <a:lnTo>
                      <a:pt x="347" y="715"/>
                    </a:lnTo>
                    <a:lnTo>
                      <a:pt x="350" y="711"/>
                    </a:lnTo>
                    <a:lnTo>
                      <a:pt x="351" y="705"/>
                    </a:lnTo>
                    <a:lnTo>
                      <a:pt x="357" y="698"/>
                    </a:lnTo>
                    <a:lnTo>
                      <a:pt x="366" y="699"/>
                    </a:lnTo>
                    <a:lnTo>
                      <a:pt x="384" y="704"/>
                    </a:lnTo>
                    <a:lnTo>
                      <a:pt x="375" y="697"/>
                    </a:lnTo>
                    <a:lnTo>
                      <a:pt x="378" y="692"/>
                    </a:lnTo>
                    <a:lnTo>
                      <a:pt x="379" y="687"/>
                    </a:lnTo>
                    <a:lnTo>
                      <a:pt x="380" y="667"/>
                    </a:lnTo>
                    <a:lnTo>
                      <a:pt x="395" y="668"/>
                    </a:lnTo>
                    <a:lnTo>
                      <a:pt x="403" y="663"/>
                    </a:lnTo>
                    <a:lnTo>
                      <a:pt x="420" y="645"/>
                    </a:lnTo>
                    <a:lnTo>
                      <a:pt x="453" y="623"/>
                    </a:lnTo>
                    <a:lnTo>
                      <a:pt x="462" y="614"/>
                    </a:lnTo>
                    <a:lnTo>
                      <a:pt x="474" y="623"/>
                    </a:lnTo>
                    <a:lnTo>
                      <a:pt x="474" y="616"/>
                    </a:lnTo>
                    <a:lnTo>
                      <a:pt x="487" y="601"/>
                    </a:lnTo>
                    <a:lnTo>
                      <a:pt x="487" y="599"/>
                    </a:lnTo>
                    <a:lnTo>
                      <a:pt x="488" y="593"/>
                    </a:lnTo>
                    <a:lnTo>
                      <a:pt x="497" y="586"/>
                    </a:lnTo>
                    <a:lnTo>
                      <a:pt x="501" y="588"/>
                    </a:lnTo>
                    <a:lnTo>
                      <a:pt x="519" y="573"/>
                    </a:lnTo>
                    <a:lnTo>
                      <a:pt x="544" y="558"/>
                    </a:lnTo>
                    <a:lnTo>
                      <a:pt x="549" y="551"/>
                    </a:lnTo>
                    <a:lnTo>
                      <a:pt x="546" y="538"/>
                    </a:lnTo>
                    <a:lnTo>
                      <a:pt x="548" y="530"/>
                    </a:lnTo>
                  </a:path>
                </a:pathLst>
              </a:custGeom>
              <a:solidFill>
                <a:srgbClr val="B1DDF6"/>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67" name="Freeform 177">
                <a:extLst>
                  <a:ext uri="{FF2B5EF4-FFF2-40B4-BE49-F238E27FC236}">
                    <a16:creationId xmlns:a16="http://schemas.microsoft.com/office/drawing/2014/main" id="{F186934F-3245-02FC-45E6-6A433E3F155E}"/>
                  </a:ext>
                </a:extLst>
              </p:cNvPr>
              <p:cNvSpPr>
                <a:spLocks noChangeArrowheads="1"/>
              </p:cNvSpPr>
              <p:nvPr/>
            </p:nvSpPr>
            <p:spPr bwMode="auto">
              <a:xfrm>
                <a:off x="8649526" y="2112601"/>
                <a:ext cx="43627" cy="83098"/>
              </a:xfrm>
              <a:custGeom>
                <a:avLst/>
                <a:gdLst>
                  <a:gd name="T0" fmla="*/ 176 w 187"/>
                  <a:gd name="T1" fmla="*/ 299 h 351"/>
                  <a:gd name="T2" fmla="*/ 176 w 187"/>
                  <a:gd name="T3" fmla="*/ 298 h 351"/>
                  <a:gd name="T4" fmla="*/ 176 w 187"/>
                  <a:gd name="T5" fmla="*/ 294 h 351"/>
                  <a:gd name="T6" fmla="*/ 186 w 187"/>
                  <a:gd name="T7" fmla="*/ 251 h 351"/>
                  <a:gd name="T8" fmla="*/ 185 w 187"/>
                  <a:gd name="T9" fmla="*/ 244 h 351"/>
                  <a:gd name="T10" fmla="*/ 178 w 187"/>
                  <a:gd name="T11" fmla="*/ 221 h 351"/>
                  <a:gd name="T12" fmla="*/ 175 w 187"/>
                  <a:gd name="T13" fmla="*/ 216 h 351"/>
                  <a:gd name="T14" fmla="*/ 167 w 187"/>
                  <a:gd name="T15" fmla="*/ 206 h 351"/>
                  <a:gd name="T16" fmla="*/ 167 w 187"/>
                  <a:gd name="T17" fmla="*/ 195 h 351"/>
                  <a:gd name="T18" fmla="*/ 172 w 187"/>
                  <a:gd name="T19" fmla="*/ 189 h 351"/>
                  <a:gd name="T20" fmla="*/ 173 w 187"/>
                  <a:gd name="T21" fmla="*/ 182 h 351"/>
                  <a:gd name="T22" fmla="*/ 171 w 187"/>
                  <a:gd name="T23" fmla="*/ 174 h 351"/>
                  <a:gd name="T24" fmla="*/ 169 w 187"/>
                  <a:gd name="T25" fmla="*/ 168 h 351"/>
                  <a:gd name="T26" fmla="*/ 166 w 187"/>
                  <a:gd name="T27" fmla="*/ 165 h 351"/>
                  <a:gd name="T28" fmla="*/ 150 w 187"/>
                  <a:gd name="T29" fmla="*/ 162 h 351"/>
                  <a:gd name="T30" fmla="*/ 155 w 187"/>
                  <a:gd name="T31" fmla="*/ 147 h 351"/>
                  <a:gd name="T32" fmla="*/ 160 w 187"/>
                  <a:gd name="T33" fmla="*/ 141 h 351"/>
                  <a:gd name="T34" fmla="*/ 165 w 187"/>
                  <a:gd name="T35" fmla="*/ 137 h 351"/>
                  <a:gd name="T36" fmla="*/ 173 w 187"/>
                  <a:gd name="T37" fmla="*/ 135 h 351"/>
                  <a:gd name="T38" fmla="*/ 178 w 187"/>
                  <a:gd name="T39" fmla="*/ 137 h 351"/>
                  <a:gd name="T40" fmla="*/ 178 w 187"/>
                  <a:gd name="T41" fmla="*/ 134 h 351"/>
                  <a:gd name="T42" fmla="*/ 177 w 187"/>
                  <a:gd name="T43" fmla="*/ 131 h 351"/>
                  <a:gd name="T44" fmla="*/ 166 w 187"/>
                  <a:gd name="T45" fmla="*/ 124 h 351"/>
                  <a:gd name="T46" fmla="*/ 162 w 187"/>
                  <a:gd name="T47" fmla="*/ 115 h 351"/>
                  <a:gd name="T48" fmla="*/ 158 w 187"/>
                  <a:gd name="T49" fmla="*/ 103 h 351"/>
                  <a:gd name="T50" fmla="*/ 156 w 187"/>
                  <a:gd name="T51" fmla="*/ 92 h 351"/>
                  <a:gd name="T52" fmla="*/ 154 w 187"/>
                  <a:gd name="T53" fmla="*/ 64 h 351"/>
                  <a:gd name="T54" fmla="*/ 173 w 187"/>
                  <a:gd name="T55" fmla="*/ 82 h 351"/>
                  <a:gd name="T56" fmla="*/ 168 w 187"/>
                  <a:gd name="T57" fmla="*/ 52 h 351"/>
                  <a:gd name="T58" fmla="*/ 159 w 187"/>
                  <a:gd name="T59" fmla="*/ 53 h 351"/>
                  <a:gd name="T60" fmla="*/ 155 w 187"/>
                  <a:gd name="T61" fmla="*/ 53 h 351"/>
                  <a:gd name="T62" fmla="*/ 150 w 187"/>
                  <a:gd name="T63" fmla="*/ 46 h 351"/>
                  <a:gd name="T64" fmla="*/ 148 w 187"/>
                  <a:gd name="T65" fmla="*/ 43 h 351"/>
                  <a:gd name="T66" fmla="*/ 135 w 187"/>
                  <a:gd name="T67" fmla="*/ 0 h 351"/>
                  <a:gd name="T68" fmla="*/ 90 w 187"/>
                  <a:gd name="T69" fmla="*/ 12 h 351"/>
                  <a:gd name="T70" fmla="*/ 0 w 187"/>
                  <a:gd name="T71" fmla="*/ 38 h 351"/>
                  <a:gd name="T72" fmla="*/ 0 w 187"/>
                  <a:gd name="T73" fmla="*/ 38 h 351"/>
                  <a:gd name="T74" fmla="*/ 60 w 187"/>
                  <a:gd name="T75" fmla="*/ 262 h 351"/>
                  <a:gd name="T76" fmla="*/ 71 w 187"/>
                  <a:gd name="T77" fmla="*/ 317 h 351"/>
                  <a:gd name="T78" fmla="*/ 64 w 187"/>
                  <a:gd name="T79" fmla="*/ 322 h 351"/>
                  <a:gd name="T80" fmla="*/ 64 w 187"/>
                  <a:gd name="T81" fmla="*/ 322 h 351"/>
                  <a:gd name="T82" fmla="*/ 63 w 187"/>
                  <a:gd name="T83" fmla="*/ 328 h 351"/>
                  <a:gd name="T84" fmla="*/ 66 w 187"/>
                  <a:gd name="T85" fmla="*/ 350 h 351"/>
                  <a:gd name="T86" fmla="*/ 88 w 187"/>
                  <a:gd name="T87" fmla="*/ 341 h 351"/>
                  <a:gd name="T88" fmla="*/ 143 w 187"/>
                  <a:gd name="T89" fmla="*/ 303 h 351"/>
                  <a:gd name="T90" fmla="*/ 162 w 187"/>
                  <a:gd name="T91" fmla="*/ 297 h 351"/>
                  <a:gd name="T92" fmla="*/ 176 w 187"/>
                  <a:gd name="T93" fmla="*/ 299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87" h="351">
                    <a:moveTo>
                      <a:pt x="176" y="299"/>
                    </a:moveTo>
                    <a:lnTo>
                      <a:pt x="176" y="298"/>
                    </a:lnTo>
                    <a:lnTo>
                      <a:pt x="176" y="294"/>
                    </a:lnTo>
                    <a:lnTo>
                      <a:pt x="186" y="251"/>
                    </a:lnTo>
                    <a:lnTo>
                      <a:pt x="185" y="244"/>
                    </a:lnTo>
                    <a:lnTo>
                      <a:pt x="178" y="221"/>
                    </a:lnTo>
                    <a:lnTo>
                      <a:pt x="175" y="216"/>
                    </a:lnTo>
                    <a:lnTo>
                      <a:pt x="167" y="206"/>
                    </a:lnTo>
                    <a:lnTo>
                      <a:pt x="167" y="195"/>
                    </a:lnTo>
                    <a:lnTo>
                      <a:pt x="172" y="189"/>
                    </a:lnTo>
                    <a:lnTo>
                      <a:pt x="173" y="182"/>
                    </a:lnTo>
                    <a:lnTo>
                      <a:pt x="171" y="174"/>
                    </a:lnTo>
                    <a:lnTo>
                      <a:pt x="169" y="168"/>
                    </a:lnTo>
                    <a:lnTo>
                      <a:pt x="166" y="165"/>
                    </a:lnTo>
                    <a:lnTo>
                      <a:pt x="150" y="162"/>
                    </a:lnTo>
                    <a:lnTo>
                      <a:pt x="155" y="147"/>
                    </a:lnTo>
                    <a:lnTo>
                      <a:pt x="160" y="141"/>
                    </a:lnTo>
                    <a:lnTo>
                      <a:pt x="165" y="137"/>
                    </a:lnTo>
                    <a:lnTo>
                      <a:pt x="173" y="135"/>
                    </a:lnTo>
                    <a:lnTo>
                      <a:pt x="178" y="137"/>
                    </a:lnTo>
                    <a:lnTo>
                      <a:pt x="178" y="134"/>
                    </a:lnTo>
                    <a:lnTo>
                      <a:pt x="177" y="131"/>
                    </a:lnTo>
                    <a:lnTo>
                      <a:pt x="166" y="124"/>
                    </a:lnTo>
                    <a:lnTo>
                      <a:pt x="162" y="115"/>
                    </a:lnTo>
                    <a:lnTo>
                      <a:pt x="158" y="103"/>
                    </a:lnTo>
                    <a:lnTo>
                      <a:pt x="156" y="92"/>
                    </a:lnTo>
                    <a:lnTo>
                      <a:pt x="154" y="64"/>
                    </a:lnTo>
                    <a:lnTo>
                      <a:pt x="173" y="82"/>
                    </a:lnTo>
                    <a:lnTo>
                      <a:pt x="168" y="52"/>
                    </a:lnTo>
                    <a:lnTo>
                      <a:pt x="159" y="53"/>
                    </a:lnTo>
                    <a:lnTo>
                      <a:pt x="155" y="53"/>
                    </a:lnTo>
                    <a:lnTo>
                      <a:pt x="150" y="46"/>
                    </a:lnTo>
                    <a:lnTo>
                      <a:pt x="148" y="43"/>
                    </a:lnTo>
                    <a:lnTo>
                      <a:pt x="135" y="0"/>
                    </a:lnTo>
                    <a:lnTo>
                      <a:pt x="90" y="12"/>
                    </a:lnTo>
                    <a:lnTo>
                      <a:pt x="0" y="38"/>
                    </a:lnTo>
                    <a:lnTo>
                      <a:pt x="0" y="38"/>
                    </a:lnTo>
                    <a:lnTo>
                      <a:pt x="60" y="262"/>
                    </a:lnTo>
                    <a:lnTo>
                      <a:pt x="71" y="317"/>
                    </a:lnTo>
                    <a:lnTo>
                      <a:pt x="64" y="322"/>
                    </a:lnTo>
                    <a:lnTo>
                      <a:pt x="64" y="322"/>
                    </a:lnTo>
                    <a:lnTo>
                      <a:pt x="63" y="328"/>
                    </a:lnTo>
                    <a:lnTo>
                      <a:pt x="66" y="350"/>
                    </a:lnTo>
                    <a:lnTo>
                      <a:pt x="88" y="341"/>
                    </a:lnTo>
                    <a:lnTo>
                      <a:pt x="143" y="303"/>
                    </a:lnTo>
                    <a:lnTo>
                      <a:pt x="162" y="297"/>
                    </a:lnTo>
                    <a:lnTo>
                      <a:pt x="176" y="299"/>
                    </a:lnTo>
                  </a:path>
                </a:pathLst>
              </a:custGeom>
              <a:solidFill>
                <a:srgbClr val="B1DDF6"/>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68" name="Freeform 229">
                <a:extLst>
                  <a:ext uri="{FF2B5EF4-FFF2-40B4-BE49-F238E27FC236}">
                    <a16:creationId xmlns:a16="http://schemas.microsoft.com/office/drawing/2014/main" id="{E603939F-1B51-E7E4-3BB7-B53DC6F02D30}"/>
                  </a:ext>
                </a:extLst>
              </p:cNvPr>
              <p:cNvSpPr>
                <a:spLocks noChangeArrowheads="1"/>
              </p:cNvSpPr>
              <p:nvPr/>
            </p:nvSpPr>
            <p:spPr bwMode="auto">
              <a:xfrm>
                <a:off x="8033562" y="2508354"/>
                <a:ext cx="110105" cy="75827"/>
              </a:xfrm>
              <a:custGeom>
                <a:avLst/>
                <a:gdLst>
                  <a:gd name="T0" fmla="*/ 403 w 467"/>
                  <a:gd name="T1" fmla="*/ 42 h 320"/>
                  <a:gd name="T2" fmla="*/ 410 w 467"/>
                  <a:gd name="T3" fmla="*/ 42 h 320"/>
                  <a:gd name="T4" fmla="*/ 420 w 467"/>
                  <a:gd name="T5" fmla="*/ 35 h 320"/>
                  <a:gd name="T6" fmla="*/ 430 w 467"/>
                  <a:gd name="T7" fmla="*/ 31 h 320"/>
                  <a:gd name="T8" fmla="*/ 450 w 467"/>
                  <a:gd name="T9" fmla="*/ 29 h 320"/>
                  <a:gd name="T10" fmla="*/ 454 w 467"/>
                  <a:gd name="T11" fmla="*/ 21 h 320"/>
                  <a:gd name="T12" fmla="*/ 458 w 467"/>
                  <a:gd name="T13" fmla="*/ 15 h 320"/>
                  <a:gd name="T14" fmla="*/ 466 w 467"/>
                  <a:gd name="T15" fmla="*/ 0 h 320"/>
                  <a:gd name="T16" fmla="*/ 0 w 467"/>
                  <a:gd name="T17" fmla="*/ 90 h 320"/>
                  <a:gd name="T18" fmla="*/ 39 w 467"/>
                  <a:gd name="T19" fmla="*/ 319 h 320"/>
                  <a:gd name="T20" fmla="*/ 75 w 467"/>
                  <a:gd name="T21" fmla="*/ 273 h 320"/>
                  <a:gd name="T22" fmla="*/ 78 w 467"/>
                  <a:gd name="T23" fmla="*/ 272 h 320"/>
                  <a:gd name="T24" fmla="*/ 94 w 467"/>
                  <a:gd name="T25" fmla="*/ 265 h 320"/>
                  <a:gd name="T26" fmla="*/ 98 w 467"/>
                  <a:gd name="T27" fmla="*/ 250 h 320"/>
                  <a:gd name="T28" fmla="*/ 103 w 467"/>
                  <a:gd name="T29" fmla="*/ 243 h 320"/>
                  <a:gd name="T30" fmla="*/ 112 w 467"/>
                  <a:gd name="T31" fmla="*/ 232 h 320"/>
                  <a:gd name="T32" fmla="*/ 130 w 467"/>
                  <a:gd name="T33" fmla="*/ 217 h 320"/>
                  <a:gd name="T34" fmla="*/ 135 w 467"/>
                  <a:gd name="T35" fmla="*/ 208 h 320"/>
                  <a:gd name="T36" fmla="*/ 143 w 467"/>
                  <a:gd name="T37" fmla="*/ 197 h 320"/>
                  <a:gd name="T38" fmla="*/ 149 w 467"/>
                  <a:gd name="T39" fmla="*/ 176 h 320"/>
                  <a:gd name="T40" fmla="*/ 151 w 467"/>
                  <a:gd name="T41" fmla="*/ 174 h 320"/>
                  <a:gd name="T42" fmla="*/ 171 w 467"/>
                  <a:gd name="T43" fmla="*/ 160 h 320"/>
                  <a:gd name="T44" fmla="*/ 176 w 467"/>
                  <a:gd name="T45" fmla="*/ 160 h 320"/>
                  <a:gd name="T46" fmla="*/ 194 w 467"/>
                  <a:gd name="T47" fmla="*/ 165 h 320"/>
                  <a:gd name="T48" fmla="*/ 205 w 467"/>
                  <a:gd name="T49" fmla="*/ 171 h 320"/>
                  <a:gd name="T50" fmla="*/ 209 w 467"/>
                  <a:gd name="T51" fmla="*/ 167 h 320"/>
                  <a:gd name="T52" fmla="*/ 211 w 467"/>
                  <a:gd name="T53" fmla="*/ 161 h 320"/>
                  <a:gd name="T54" fmla="*/ 233 w 467"/>
                  <a:gd name="T55" fmla="*/ 126 h 320"/>
                  <a:gd name="T56" fmla="*/ 238 w 467"/>
                  <a:gd name="T57" fmla="*/ 114 h 320"/>
                  <a:gd name="T58" fmla="*/ 246 w 467"/>
                  <a:gd name="T59" fmla="*/ 108 h 320"/>
                  <a:gd name="T60" fmla="*/ 248 w 467"/>
                  <a:gd name="T61" fmla="*/ 107 h 320"/>
                  <a:gd name="T62" fmla="*/ 248 w 467"/>
                  <a:gd name="T63" fmla="*/ 106 h 320"/>
                  <a:gd name="T64" fmla="*/ 247 w 467"/>
                  <a:gd name="T65" fmla="*/ 101 h 320"/>
                  <a:gd name="T66" fmla="*/ 249 w 467"/>
                  <a:gd name="T67" fmla="*/ 93 h 320"/>
                  <a:gd name="T68" fmla="*/ 260 w 467"/>
                  <a:gd name="T69" fmla="*/ 67 h 320"/>
                  <a:gd name="T70" fmla="*/ 262 w 467"/>
                  <a:gd name="T71" fmla="*/ 66 h 320"/>
                  <a:gd name="T72" fmla="*/ 267 w 467"/>
                  <a:gd name="T73" fmla="*/ 65 h 320"/>
                  <a:gd name="T74" fmla="*/ 277 w 467"/>
                  <a:gd name="T75" fmla="*/ 71 h 320"/>
                  <a:gd name="T76" fmla="*/ 289 w 467"/>
                  <a:gd name="T77" fmla="*/ 79 h 320"/>
                  <a:gd name="T78" fmla="*/ 290 w 467"/>
                  <a:gd name="T79" fmla="*/ 84 h 320"/>
                  <a:gd name="T80" fmla="*/ 290 w 467"/>
                  <a:gd name="T81" fmla="*/ 88 h 320"/>
                  <a:gd name="T82" fmla="*/ 284 w 467"/>
                  <a:gd name="T83" fmla="*/ 93 h 320"/>
                  <a:gd name="T84" fmla="*/ 286 w 467"/>
                  <a:gd name="T85" fmla="*/ 94 h 320"/>
                  <a:gd name="T86" fmla="*/ 299 w 467"/>
                  <a:gd name="T87" fmla="*/ 97 h 320"/>
                  <a:gd name="T88" fmla="*/ 311 w 467"/>
                  <a:gd name="T89" fmla="*/ 103 h 320"/>
                  <a:gd name="T90" fmla="*/ 320 w 467"/>
                  <a:gd name="T91" fmla="*/ 104 h 320"/>
                  <a:gd name="T92" fmla="*/ 347 w 467"/>
                  <a:gd name="T93" fmla="*/ 102 h 320"/>
                  <a:gd name="T94" fmla="*/ 363 w 467"/>
                  <a:gd name="T95" fmla="*/ 94 h 320"/>
                  <a:gd name="T96" fmla="*/ 387 w 467"/>
                  <a:gd name="T97" fmla="*/ 93 h 320"/>
                  <a:gd name="T98" fmla="*/ 391 w 467"/>
                  <a:gd name="T99" fmla="*/ 89 h 320"/>
                  <a:gd name="T100" fmla="*/ 384 w 467"/>
                  <a:gd name="T101" fmla="*/ 88 h 320"/>
                  <a:gd name="T102" fmla="*/ 384 w 467"/>
                  <a:gd name="T103" fmla="*/ 70 h 320"/>
                  <a:gd name="T104" fmla="*/ 394 w 467"/>
                  <a:gd name="T105" fmla="*/ 64 h 320"/>
                  <a:gd name="T106" fmla="*/ 384 w 467"/>
                  <a:gd name="T107" fmla="*/ 55 h 320"/>
                  <a:gd name="T108" fmla="*/ 397 w 467"/>
                  <a:gd name="T109" fmla="*/ 44 h 320"/>
                  <a:gd name="T110" fmla="*/ 403 w 467"/>
                  <a:gd name="T111" fmla="*/ 42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67" h="320">
                    <a:moveTo>
                      <a:pt x="403" y="42"/>
                    </a:moveTo>
                    <a:lnTo>
                      <a:pt x="410" y="42"/>
                    </a:lnTo>
                    <a:lnTo>
                      <a:pt x="420" y="35"/>
                    </a:lnTo>
                    <a:lnTo>
                      <a:pt x="430" y="31"/>
                    </a:lnTo>
                    <a:lnTo>
                      <a:pt x="450" y="29"/>
                    </a:lnTo>
                    <a:lnTo>
                      <a:pt x="454" y="21"/>
                    </a:lnTo>
                    <a:lnTo>
                      <a:pt x="458" y="15"/>
                    </a:lnTo>
                    <a:lnTo>
                      <a:pt x="466" y="0"/>
                    </a:lnTo>
                    <a:lnTo>
                      <a:pt x="0" y="90"/>
                    </a:lnTo>
                    <a:lnTo>
                      <a:pt x="39" y="319"/>
                    </a:lnTo>
                    <a:lnTo>
                      <a:pt x="75" y="273"/>
                    </a:lnTo>
                    <a:lnTo>
                      <a:pt x="78" y="272"/>
                    </a:lnTo>
                    <a:lnTo>
                      <a:pt x="94" y="265"/>
                    </a:lnTo>
                    <a:lnTo>
                      <a:pt x="98" y="250"/>
                    </a:lnTo>
                    <a:lnTo>
                      <a:pt x="103" y="243"/>
                    </a:lnTo>
                    <a:lnTo>
                      <a:pt x="112" y="232"/>
                    </a:lnTo>
                    <a:lnTo>
                      <a:pt x="130" y="217"/>
                    </a:lnTo>
                    <a:lnTo>
                      <a:pt x="135" y="208"/>
                    </a:lnTo>
                    <a:lnTo>
                      <a:pt x="143" y="197"/>
                    </a:lnTo>
                    <a:lnTo>
                      <a:pt x="149" y="176"/>
                    </a:lnTo>
                    <a:lnTo>
                      <a:pt x="151" y="174"/>
                    </a:lnTo>
                    <a:lnTo>
                      <a:pt x="171" y="160"/>
                    </a:lnTo>
                    <a:lnTo>
                      <a:pt x="176" y="160"/>
                    </a:lnTo>
                    <a:lnTo>
                      <a:pt x="194" y="165"/>
                    </a:lnTo>
                    <a:lnTo>
                      <a:pt x="205" y="171"/>
                    </a:lnTo>
                    <a:lnTo>
                      <a:pt x="209" y="167"/>
                    </a:lnTo>
                    <a:lnTo>
                      <a:pt x="211" y="161"/>
                    </a:lnTo>
                    <a:lnTo>
                      <a:pt x="233" y="126"/>
                    </a:lnTo>
                    <a:lnTo>
                      <a:pt x="238" y="114"/>
                    </a:lnTo>
                    <a:lnTo>
                      <a:pt x="246" y="108"/>
                    </a:lnTo>
                    <a:lnTo>
                      <a:pt x="248" y="107"/>
                    </a:lnTo>
                    <a:lnTo>
                      <a:pt x="248" y="106"/>
                    </a:lnTo>
                    <a:lnTo>
                      <a:pt x="247" y="101"/>
                    </a:lnTo>
                    <a:lnTo>
                      <a:pt x="249" y="93"/>
                    </a:lnTo>
                    <a:lnTo>
                      <a:pt x="260" y="67"/>
                    </a:lnTo>
                    <a:lnTo>
                      <a:pt x="262" y="66"/>
                    </a:lnTo>
                    <a:lnTo>
                      <a:pt x="267" y="65"/>
                    </a:lnTo>
                    <a:lnTo>
                      <a:pt x="277" y="71"/>
                    </a:lnTo>
                    <a:lnTo>
                      <a:pt x="289" y="79"/>
                    </a:lnTo>
                    <a:lnTo>
                      <a:pt x="290" y="84"/>
                    </a:lnTo>
                    <a:lnTo>
                      <a:pt x="290" y="88"/>
                    </a:lnTo>
                    <a:lnTo>
                      <a:pt x="284" y="93"/>
                    </a:lnTo>
                    <a:lnTo>
                      <a:pt x="286" y="94"/>
                    </a:lnTo>
                    <a:lnTo>
                      <a:pt x="299" y="97"/>
                    </a:lnTo>
                    <a:lnTo>
                      <a:pt x="311" y="103"/>
                    </a:lnTo>
                    <a:lnTo>
                      <a:pt x="320" y="104"/>
                    </a:lnTo>
                    <a:lnTo>
                      <a:pt x="347" y="102"/>
                    </a:lnTo>
                    <a:lnTo>
                      <a:pt x="363" y="94"/>
                    </a:lnTo>
                    <a:lnTo>
                      <a:pt x="387" y="93"/>
                    </a:lnTo>
                    <a:lnTo>
                      <a:pt x="391" y="89"/>
                    </a:lnTo>
                    <a:lnTo>
                      <a:pt x="384" y="88"/>
                    </a:lnTo>
                    <a:lnTo>
                      <a:pt x="384" y="70"/>
                    </a:lnTo>
                    <a:lnTo>
                      <a:pt x="394" y="64"/>
                    </a:lnTo>
                    <a:lnTo>
                      <a:pt x="384" y="55"/>
                    </a:lnTo>
                    <a:lnTo>
                      <a:pt x="397" y="44"/>
                    </a:lnTo>
                    <a:lnTo>
                      <a:pt x="403" y="42"/>
                    </a:lnTo>
                  </a:path>
                </a:pathLst>
              </a:custGeom>
              <a:solidFill>
                <a:srgbClr val="B1DDF6"/>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sp>
            <p:nvSpPr>
              <p:cNvPr id="69" name="Freeform 288">
                <a:extLst>
                  <a:ext uri="{FF2B5EF4-FFF2-40B4-BE49-F238E27FC236}">
                    <a16:creationId xmlns:a16="http://schemas.microsoft.com/office/drawing/2014/main" id="{5BF0C425-AEE3-9C90-460A-1F2A913A55FA}"/>
                  </a:ext>
                </a:extLst>
              </p:cNvPr>
              <p:cNvSpPr>
                <a:spLocks noChangeArrowheads="1"/>
              </p:cNvSpPr>
              <p:nvPr/>
            </p:nvSpPr>
            <p:spPr bwMode="auto">
              <a:xfrm>
                <a:off x="8362838" y="2441876"/>
                <a:ext cx="94524" cy="157886"/>
              </a:xfrm>
              <a:custGeom>
                <a:avLst/>
                <a:gdLst>
                  <a:gd name="T0" fmla="*/ 99 w 401"/>
                  <a:gd name="T1" fmla="*/ 14 h 671"/>
                  <a:gd name="T2" fmla="*/ 107 w 401"/>
                  <a:gd name="T3" fmla="*/ 5 h 671"/>
                  <a:gd name="T4" fmla="*/ 83 w 401"/>
                  <a:gd name="T5" fmla="*/ 0 h 671"/>
                  <a:gd name="T6" fmla="*/ 43 w 401"/>
                  <a:gd name="T7" fmla="*/ 9 h 671"/>
                  <a:gd name="T8" fmla="*/ 27 w 401"/>
                  <a:gd name="T9" fmla="*/ 19 h 671"/>
                  <a:gd name="T10" fmla="*/ 17 w 401"/>
                  <a:gd name="T11" fmla="*/ 32 h 671"/>
                  <a:gd name="T12" fmla="*/ 161 w 401"/>
                  <a:gd name="T13" fmla="*/ 670 h 671"/>
                  <a:gd name="T14" fmla="*/ 381 w 401"/>
                  <a:gd name="T15" fmla="*/ 616 h 671"/>
                  <a:gd name="T16" fmla="*/ 400 w 401"/>
                  <a:gd name="T17" fmla="*/ 613 h 671"/>
                  <a:gd name="T18" fmla="*/ 396 w 401"/>
                  <a:gd name="T19" fmla="*/ 601 h 671"/>
                  <a:gd name="T20" fmla="*/ 384 w 401"/>
                  <a:gd name="T21" fmla="*/ 575 h 671"/>
                  <a:gd name="T22" fmla="*/ 372 w 401"/>
                  <a:gd name="T23" fmla="*/ 582 h 671"/>
                  <a:gd name="T24" fmla="*/ 357 w 401"/>
                  <a:gd name="T25" fmla="*/ 574 h 671"/>
                  <a:gd name="T26" fmla="*/ 313 w 401"/>
                  <a:gd name="T27" fmla="*/ 590 h 671"/>
                  <a:gd name="T28" fmla="*/ 317 w 401"/>
                  <a:gd name="T29" fmla="*/ 582 h 671"/>
                  <a:gd name="T30" fmla="*/ 350 w 401"/>
                  <a:gd name="T31" fmla="*/ 545 h 671"/>
                  <a:gd name="T32" fmla="*/ 330 w 401"/>
                  <a:gd name="T33" fmla="*/ 533 h 671"/>
                  <a:gd name="T34" fmla="*/ 338 w 401"/>
                  <a:gd name="T35" fmla="*/ 517 h 671"/>
                  <a:gd name="T36" fmla="*/ 364 w 401"/>
                  <a:gd name="T37" fmla="*/ 500 h 671"/>
                  <a:gd name="T38" fmla="*/ 351 w 401"/>
                  <a:gd name="T39" fmla="*/ 470 h 671"/>
                  <a:gd name="T40" fmla="*/ 321 w 401"/>
                  <a:gd name="T41" fmla="*/ 471 h 671"/>
                  <a:gd name="T42" fmla="*/ 282 w 401"/>
                  <a:gd name="T43" fmla="*/ 442 h 671"/>
                  <a:gd name="T44" fmla="*/ 251 w 401"/>
                  <a:gd name="T45" fmla="*/ 423 h 671"/>
                  <a:gd name="T46" fmla="*/ 244 w 401"/>
                  <a:gd name="T47" fmla="*/ 401 h 671"/>
                  <a:gd name="T48" fmla="*/ 224 w 401"/>
                  <a:gd name="T49" fmla="*/ 373 h 671"/>
                  <a:gd name="T50" fmla="*/ 204 w 401"/>
                  <a:gd name="T51" fmla="*/ 363 h 671"/>
                  <a:gd name="T52" fmla="*/ 199 w 401"/>
                  <a:gd name="T53" fmla="*/ 341 h 671"/>
                  <a:gd name="T54" fmla="*/ 187 w 401"/>
                  <a:gd name="T55" fmla="*/ 316 h 671"/>
                  <a:gd name="T56" fmla="*/ 180 w 401"/>
                  <a:gd name="T57" fmla="*/ 273 h 671"/>
                  <a:gd name="T58" fmla="*/ 151 w 401"/>
                  <a:gd name="T59" fmla="*/ 239 h 671"/>
                  <a:gd name="T60" fmla="*/ 137 w 401"/>
                  <a:gd name="T61" fmla="*/ 238 h 671"/>
                  <a:gd name="T62" fmla="*/ 113 w 401"/>
                  <a:gd name="T63" fmla="*/ 206 h 671"/>
                  <a:gd name="T64" fmla="*/ 83 w 401"/>
                  <a:gd name="T65" fmla="*/ 176 h 671"/>
                  <a:gd name="T66" fmla="*/ 88 w 401"/>
                  <a:gd name="T67" fmla="*/ 152 h 671"/>
                  <a:gd name="T68" fmla="*/ 87 w 401"/>
                  <a:gd name="T69" fmla="*/ 139 h 671"/>
                  <a:gd name="T70" fmla="*/ 79 w 401"/>
                  <a:gd name="T71" fmla="*/ 131 h 671"/>
                  <a:gd name="T72" fmla="*/ 61 w 401"/>
                  <a:gd name="T73" fmla="*/ 114 h 671"/>
                  <a:gd name="T74" fmla="*/ 62 w 401"/>
                  <a:gd name="T75" fmla="*/ 95 h 671"/>
                  <a:gd name="T76" fmla="*/ 79 w 401"/>
                  <a:gd name="T77" fmla="*/ 77 h 671"/>
                  <a:gd name="T78" fmla="*/ 93 w 401"/>
                  <a:gd name="T79" fmla="*/ 46 h 6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01" h="671">
                    <a:moveTo>
                      <a:pt x="94" y="23"/>
                    </a:moveTo>
                    <a:lnTo>
                      <a:pt x="99" y="14"/>
                    </a:lnTo>
                    <a:lnTo>
                      <a:pt x="107" y="5"/>
                    </a:lnTo>
                    <a:lnTo>
                      <a:pt x="107" y="5"/>
                    </a:lnTo>
                    <a:lnTo>
                      <a:pt x="96" y="2"/>
                    </a:lnTo>
                    <a:lnTo>
                      <a:pt x="83" y="0"/>
                    </a:lnTo>
                    <a:lnTo>
                      <a:pt x="66" y="2"/>
                    </a:lnTo>
                    <a:lnTo>
                      <a:pt x="43" y="9"/>
                    </a:lnTo>
                    <a:lnTo>
                      <a:pt x="33" y="15"/>
                    </a:lnTo>
                    <a:lnTo>
                      <a:pt x="27" y="19"/>
                    </a:lnTo>
                    <a:lnTo>
                      <a:pt x="21" y="26"/>
                    </a:lnTo>
                    <a:lnTo>
                      <a:pt x="17" y="32"/>
                    </a:lnTo>
                    <a:lnTo>
                      <a:pt x="0" y="82"/>
                    </a:lnTo>
                    <a:lnTo>
                      <a:pt x="161" y="670"/>
                    </a:lnTo>
                    <a:lnTo>
                      <a:pt x="383" y="620"/>
                    </a:lnTo>
                    <a:lnTo>
                      <a:pt x="381" y="616"/>
                    </a:lnTo>
                    <a:lnTo>
                      <a:pt x="400" y="613"/>
                    </a:lnTo>
                    <a:lnTo>
                      <a:pt x="400" y="613"/>
                    </a:lnTo>
                    <a:lnTo>
                      <a:pt x="400" y="612"/>
                    </a:lnTo>
                    <a:lnTo>
                      <a:pt x="396" y="601"/>
                    </a:lnTo>
                    <a:lnTo>
                      <a:pt x="390" y="591"/>
                    </a:lnTo>
                    <a:lnTo>
                      <a:pt x="384" y="575"/>
                    </a:lnTo>
                    <a:lnTo>
                      <a:pt x="383" y="579"/>
                    </a:lnTo>
                    <a:lnTo>
                      <a:pt x="372" y="582"/>
                    </a:lnTo>
                    <a:lnTo>
                      <a:pt x="361" y="573"/>
                    </a:lnTo>
                    <a:lnTo>
                      <a:pt x="357" y="574"/>
                    </a:lnTo>
                    <a:lnTo>
                      <a:pt x="344" y="588"/>
                    </a:lnTo>
                    <a:lnTo>
                      <a:pt x="313" y="590"/>
                    </a:lnTo>
                    <a:lnTo>
                      <a:pt x="322" y="581"/>
                    </a:lnTo>
                    <a:lnTo>
                      <a:pt x="317" y="582"/>
                    </a:lnTo>
                    <a:lnTo>
                      <a:pt x="330" y="555"/>
                    </a:lnTo>
                    <a:lnTo>
                      <a:pt x="350" y="545"/>
                    </a:lnTo>
                    <a:lnTo>
                      <a:pt x="340" y="540"/>
                    </a:lnTo>
                    <a:lnTo>
                      <a:pt x="330" y="533"/>
                    </a:lnTo>
                    <a:lnTo>
                      <a:pt x="343" y="524"/>
                    </a:lnTo>
                    <a:lnTo>
                      <a:pt x="338" y="517"/>
                    </a:lnTo>
                    <a:lnTo>
                      <a:pt x="339" y="505"/>
                    </a:lnTo>
                    <a:lnTo>
                      <a:pt x="364" y="500"/>
                    </a:lnTo>
                    <a:lnTo>
                      <a:pt x="354" y="470"/>
                    </a:lnTo>
                    <a:lnTo>
                      <a:pt x="351" y="470"/>
                    </a:lnTo>
                    <a:lnTo>
                      <a:pt x="341" y="473"/>
                    </a:lnTo>
                    <a:lnTo>
                      <a:pt x="321" y="471"/>
                    </a:lnTo>
                    <a:lnTo>
                      <a:pt x="308" y="465"/>
                    </a:lnTo>
                    <a:lnTo>
                      <a:pt x="282" y="442"/>
                    </a:lnTo>
                    <a:lnTo>
                      <a:pt x="256" y="429"/>
                    </a:lnTo>
                    <a:lnTo>
                      <a:pt x="251" y="423"/>
                    </a:lnTo>
                    <a:lnTo>
                      <a:pt x="247" y="409"/>
                    </a:lnTo>
                    <a:lnTo>
                      <a:pt x="244" y="401"/>
                    </a:lnTo>
                    <a:lnTo>
                      <a:pt x="240" y="395"/>
                    </a:lnTo>
                    <a:lnTo>
                      <a:pt x="224" y="373"/>
                    </a:lnTo>
                    <a:lnTo>
                      <a:pt x="218" y="368"/>
                    </a:lnTo>
                    <a:lnTo>
                      <a:pt x="204" y="363"/>
                    </a:lnTo>
                    <a:lnTo>
                      <a:pt x="200" y="351"/>
                    </a:lnTo>
                    <a:lnTo>
                      <a:pt x="199" y="341"/>
                    </a:lnTo>
                    <a:lnTo>
                      <a:pt x="191" y="328"/>
                    </a:lnTo>
                    <a:lnTo>
                      <a:pt x="187" y="316"/>
                    </a:lnTo>
                    <a:lnTo>
                      <a:pt x="183" y="283"/>
                    </a:lnTo>
                    <a:lnTo>
                      <a:pt x="180" y="273"/>
                    </a:lnTo>
                    <a:lnTo>
                      <a:pt x="163" y="249"/>
                    </a:lnTo>
                    <a:lnTo>
                      <a:pt x="151" y="239"/>
                    </a:lnTo>
                    <a:lnTo>
                      <a:pt x="145" y="241"/>
                    </a:lnTo>
                    <a:lnTo>
                      <a:pt x="137" y="238"/>
                    </a:lnTo>
                    <a:lnTo>
                      <a:pt x="134" y="232"/>
                    </a:lnTo>
                    <a:lnTo>
                      <a:pt x="113" y="206"/>
                    </a:lnTo>
                    <a:lnTo>
                      <a:pt x="91" y="188"/>
                    </a:lnTo>
                    <a:lnTo>
                      <a:pt x="83" y="176"/>
                    </a:lnTo>
                    <a:lnTo>
                      <a:pt x="85" y="160"/>
                    </a:lnTo>
                    <a:lnTo>
                      <a:pt x="88" y="152"/>
                    </a:lnTo>
                    <a:lnTo>
                      <a:pt x="88" y="145"/>
                    </a:lnTo>
                    <a:lnTo>
                      <a:pt x="87" y="139"/>
                    </a:lnTo>
                    <a:lnTo>
                      <a:pt x="82" y="133"/>
                    </a:lnTo>
                    <a:lnTo>
                      <a:pt x="79" y="131"/>
                    </a:lnTo>
                    <a:lnTo>
                      <a:pt x="65" y="122"/>
                    </a:lnTo>
                    <a:lnTo>
                      <a:pt x="61" y="114"/>
                    </a:lnTo>
                    <a:lnTo>
                      <a:pt x="63" y="99"/>
                    </a:lnTo>
                    <a:lnTo>
                      <a:pt x="62" y="95"/>
                    </a:lnTo>
                    <a:lnTo>
                      <a:pt x="65" y="87"/>
                    </a:lnTo>
                    <a:lnTo>
                      <a:pt x="79" y="77"/>
                    </a:lnTo>
                    <a:lnTo>
                      <a:pt x="91" y="53"/>
                    </a:lnTo>
                    <a:lnTo>
                      <a:pt x="93" y="46"/>
                    </a:lnTo>
                    <a:lnTo>
                      <a:pt x="94" y="23"/>
                    </a:lnTo>
                  </a:path>
                </a:pathLst>
              </a:custGeom>
              <a:solidFill>
                <a:srgbClr val="B1DDF6"/>
              </a:solidFill>
              <a:ln w="0" cap="flat">
                <a:solidFill>
                  <a:schemeClr val="bg1">
                    <a:lumMod val="95000"/>
                  </a:schemeClr>
                </a:solidFill>
                <a:prstDash val="solid"/>
                <a:bevel/>
                <a:headEnd/>
                <a:tailEnd/>
              </a:ln>
              <a:effectLst/>
            </p:spPr>
            <p:txBody>
              <a:bodyPr wrap="none" anchor="ctr"/>
              <a:lstStyle>
                <a:defPPr>
                  <a:defRPr lang="en-GB"/>
                </a:defPPr>
                <a:lvl1pPr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1pPr>
                <a:lvl2pPr marL="742950" indent="-28575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2pPr>
                <a:lvl3pPr marL="11430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3pPr>
                <a:lvl4pPr marL="16002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4pPr>
                <a:lvl5pPr marL="2057400" indent="-228600" algn="l" defTabSz="457200" rtl="0" fontAlgn="base" hangingPunct="0">
                  <a:lnSpc>
                    <a:spcPct val="93000"/>
                  </a:lnSpc>
                  <a:spcBef>
                    <a:spcPct val="0"/>
                  </a:spcBef>
                  <a:spcAft>
                    <a:spcPct val="0"/>
                  </a:spcAft>
                  <a:buClr>
                    <a:srgbClr val="000000"/>
                  </a:buClr>
                  <a:buSzPct val="100000"/>
                  <a:buFont typeface="Times New Roman" pitchFamily="2" charset="0"/>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anose="020B0604020202020204" pitchFamily="34" charset="0"/>
                    <a:ea typeface="Arial Unicode MS" panose="020B0604020202020204" pitchFamily="34" charset="-128"/>
                    <a:cs typeface="Arial Unicode MS" panose="020B0604020202020204" pitchFamily="34" charset="-128"/>
                  </a:defRPr>
                </a:lvl9pPr>
              </a:lstStyle>
              <a:p>
                <a:pPr marL="0" marR="0" lvl="0" indent="0" algn="l" defTabSz="609585" rtl="0" eaLnBrk="1" fontAlgn="base" latinLnBrk="0" hangingPunct="0">
                  <a:lnSpc>
                    <a:spcPct val="93000"/>
                  </a:lnSpc>
                  <a:spcBef>
                    <a:spcPct val="0"/>
                  </a:spcBef>
                  <a:spcAft>
                    <a:spcPct val="0"/>
                  </a:spcAft>
                  <a:buClr>
                    <a:srgbClr val="000000"/>
                  </a:buClr>
                  <a:buSzPct val="100000"/>
                  <a:buFont typeface="Times New Roman" pitchFamily="2" charset="0"/>
                  <a:buNone/>
                  <a:tabLst/>
                  <a:defRPr/>
                </a:pPr>
                <a:endParaRPr kumimoji="0" lang="en-US" sz="2400" b="0" i="0" u="none" strike="noStrike" kern="1200" cap="none" spc="0" normalizeH="0" baseline="0" noProof="0">
                  <a:ln>
                    <a:noFill/>
                  </a:ln>
                  <a:solidFill>
                    <a:srgbClr val="3C289B"/>
                  </a:solidFill>
                  <a:effectLst/>
                  <a:uLnTx/>
                  <a:uFillTx/>
                  <a:latin typeface="Arial" panose="020B0604020202020204" pitchFamily="34" charset="0"/>
                  <a:ea typeface="Arial Unicode MS" panose="020B0604020202020204" pitchFamily="34" charset="-128"/>
                </a:endParaRPr>
              </a:p>
            </p:txBody>
          </p:sp>
        </p:grpSp>
        <p:pic>
          <p:nvPicPr>
            <p:cNvPr id="15" name="Picture 14">
              <a:extLst>
                <a:ext uri="{FF2B5EF4-FFF2-40B4-BE49-F238E27FC236}">
                  <a16:creationId xmlns:a16="http://schemas.microsoft.com/office/drawing/2014/main" id="{8F16C20C-BD38-BF3A-1E55-A14B242261B4}"/>
                </a:ext>
              </a:extLst>
            </p:cNvPr>
            <p:cNvPicPr>
              <a:picLocks noChangeAspect="1"/>
            </p:cNvPicPr>
            <p:nvPr/>
          </p:nvPicPr>
          <p:blipFill rotWithShape="1">
            <a:blip r:embed="rId4">
              <a:extLst>
                <a:ext uri="{BEBA8EAE-BF5A-486C-A8C5-ECC9F3942E4B}">
                  <a14:imgProps xmlns:a14="http://schemas.microsoft.com/office/drawing/2010/main">
                    <a14:imgLayer r:embed="rId5">
                      <a14:imgEffect>
                        <a14:backgroundRemoval t="47561" b="90244" l="2798" r="35885">
                          <a14:foregroundMark x1="3820" y1="83530" x2="11602" y2="83949"/>
                          <a14:foregroundMark x1="3951" y1="83537" x2="3880" y2="83533"/>
                          <a14:foregroundMark x1="11481" y1="84322" x2="4938" y2="86585"/>
                          <a14:foregroundMark x1="4938" y1="86585" x2="3786" y2="84146"/>
                          <a14:foregroundMark x1="24362" y1="72409" x2="23951" y2="71341"/>
                          <a14:foregroundMark x1="20165" y1="70884" x2="25514" y2="74085"/>
                          <a14:foregroundMark x1="19918" y1="70274" x2="19588" y2="70274"/>
                          <a14:foregroundMark x1="18272" y1="69665" x2="23841" y2="73459"/>
                          <a14:foregroundMark x1="19671" y1="69817" x2="24322" y2="72451"/>
                          <a14:foregroundMark x1="18930" y1="68902" x2="24117" y2="72597"/>
                          <a14:foregroundMark x1="7536" y1="79744" x2="10003" y2="88883"/>
                          <a14:foregroundMark x1="13542" y1="80482" x2="14074" y2="77896"/>
                          <a14:foregroundMark x1="14074" y1="77896" x2="7425" y2="76927"/>
                          <a14:foregroundMark x1="9746" y1="89747" x2="3621" y2="86890"/>
                          <a14:foregroundMark x1="3621" y1="86890" x2="3451" y2="84654"/>
                          <a14:backgroundMark x1="16543" y1="82774" x2="16461" y2="92683"/>
                          <a14:backgroundMark x1="8560" y1="92530" x2="14403" y2="87652"/>
                          <a14:backgroundMark x1="11029" y1="92073" x2="16955" y2="91159"/>
                          <a14:backgroundMark x1="25021" y1="71951" x2="26091" y2="76829"/>
                          <a14:backgroundMark x1="3539" y1="84146" x2="3704" y2="74238"/>
                          <a14:backgroundMark x1="3539" y1="82012" x2="2798" y2="75915"/>
                          <a14:backgroundMark x1="6502" y1="75305" x2="2963" y2="81402"/>
                          <a14:backgroundMark x1="6173" y1="76677" x2="2551" y2="76524"/>
                          <a14:backgroundMark x1="6173" y1="80640" x2="6255" y2="75610"/>
                          <a14:backgroundMark x1="7737" y1="78049" x2="5844" y2="76677"/>
                          <a14:backgroundMark x1="14156" y1="81098" x2="11193" y2="90244"/>
                        </a14:backgroundRemoval>
                      </a14:imgEffect>
                    </a14:imgLayer>
                  </a14:imgProps>
                </a:ext>
              </a:extLst>
            </a:blip>
            <a:srcRect l="3763" t="42321" r="60532" b="4365"/>
            <a:stretch/>
          </p:blipFill>
          <p:spPr>
            <a:xfrm>
              <a:off x="1622272" y="2189041"/>
              <a:ext cx="2393273" cy="1929460"/>
            </a:xfrm>
            <a:prstGeom prst="rect">
              <a:avLst/>
            </a:prstGeom>
          </p:spPr>
        </p:pic>
      </p:grpSp>
    </p:spTree>
    <p:extLst>
      <p:ext uri="{BB962C8B-B14F-4D97-AF65-F5344CB8AC3E}">
        <p14:creationId xmlns:p14="http://schemas.microsoft.com/office/powerpoint/2010/main" val="26042773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Rectangle 98">
            <a:extLst>
              <a:ext uri="{FF2B5EF4-FFF2-40B4-BE49-F238E27FC236}">
                <a16:creationId xmlns:a16="http://schemas.microsoft.com/office/drawing/2014/main" id="{DB0431C7-1353-48DE-99E7-C34C55EA6AFA}"/>
              </a:ext>
            </a:extLst>
          </p:cNvPr>
          <p:cNvSpPr/>
          <p:nvPr/>
        </p:nvSpPr>
        <p:spPr>
          <a:xfrm>
            <a:off x="1257095" y="1271095"/>
            <a:ext cx="3407676" cy="3656356"/>
          </a:xfrm>
          <a:prstGeom prst="rect">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609570" rtl="0" eaLnBrk="1" fontAlgn="auto" latinLnBrk="0" hangingPunct="1">
              <a:lnSpc>
                <a:spcPct val="100000"/>
              </a:lnSpc>
              <a:spcBef>
                <a:spcPts val="0"/>
              </a:spcBef>
              <a:spcAft>
                <a:spcPts val="0"/>
              </a:spcAft>
              <a:buClrTx/>
              <a:buSzTx/>
              <a:buFontTx/>
              <a:buNone/>
              <a:tabLst/>
              <a:defRPr/>
            </a:pPr>
            <a:endParaRPr kumimoji="0" lang="en-US" sz="1351"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100" name="TextBox 99">
            <a:extLst>
              <a:ext uri="{FF2B5EF4-FFF2-40B4-BE49-F238E27FC236}">
                <a16:creationId xmlns:a16="http://schemas.microsoft.com/office/drawing/2014/main" id="{C8522E43-862A-4EB5-82E2-ACC14B77897B}"/>
              </a:ext>
            </a:extLst>
          </p:cNvPr>
          <p:cNvSpPr txBox="1">
            <a:spLocks/>
          </p:cNvSpPr>
          <p:nvPr/>
        </p:nvSpPr>
        <p:spPr>
          <a:xfrm>
            <a:off x="1367432" y="2034993"/>
            <a:ext cx="3108317" cy="2892456"/>
          </a:xfrm>
          <a:prstGeom prst="rect">
            <a:avLst/>
          </a:prstGeom>
          <a:noFill/>
          <a:ln>
            <a:noFill/>
          </a:ln>
        </p:spPr>
        <p:txBody>
          <a:bodyPr wrap="square" rtlCol="0">
            <a:noAutofit/>
          </a:bodyPr>
          <a:lstStyle/>
          <a:p>
            <a:pPr marL="0" marR="0" lvl="0" indent="0" algn="ctr" defTabSz="609570" rtl="0" eaLnBrk="1" fontAlgn="auto" latinLnBrk="0" hangingPunct="1">
              <a:lnSpc>
                <a:spcPct val="100000"/>
              </a:lnSpc>
              <a:spcBef>
                <a:spcPts val="0"/>
              </a:spcBef>
              <a:spcAft>
                <a:spcPts val="0"/>
              </a:spcAft>
              <a:buClrTx/>
              <a:buSzTx/>
              <a:buFontTx/>
              <a:buNone/>
              <a:tabLst/>
              <a:defRPr/>
            </a:pPr>
            <a:r>
              <a:rPr kumimoji="0" lang="en-US" sz="1680" b="1" i="0" u="none" strike="noStrike" kern="1200" cap="none" spc="0" normalizeH="0" baseline="0" noProof="0" dirty="0">
                <a:ln>
                  <a:noFill/>
                </a:ln>
                <a:solidFill>
                  <a:srgbClr val="FFFFFF"/>
                </a:solidFill>
                <a:effectLst/>
                <a:uLnTx/>
                <a:uFillTx/>
                <a:latin typeface="Arial"/>
                <a:ea typeface="+mn-ea"/>
                <a:cs typeface="+mn-cs"/>
              </a:rPr>
              <a:t>Corporate Account and </a:t>
            </a:r>
          </a:p>
          <a:p>
            <a:pPr marL="0" marR="0" lvl="0" indent="0" algn="ctr" defTabSz="609570" rtl="0" eaLnBrk="1" fontAlgn="auto" latinLnBrk="0" hangingPunct="1">
              <a:lnSpc>
                <a:spcPct val="100000"/>
              </a:lnSpc>
              <a:spcBef>
                <a:spcPts val="0"/>
              </a:spcBef>
              <a:spcAft>
                <a:spcPts val="0"/>
              </a:spcAft>
              <a:buClrTx/>
              <a:buSzTx/>
              <a:buFontTx/>
              <a:buNone/>
              <a:tabLst/>
              <a:defRPr/>
            </a:pPr>
            <a:r>
              <a:rPr kumimoji="0" lang="en-US" sz="1680" b="1" i="0" u="none" strike="noStrike" kern="1200" cap="none" spc="0" normalizeH="0" baseline="0" noProof="0" dirty="0">
                <a:ln>
                  <a:noFill/>
                </a:ln>
                <a:solidFill>
                  <a:srgbClr val="FFFFFF"/>
                </a:solidFill>
                <a:effectLst/>
                <a:uLnTx/>
                <a:uFillTx/>
                <a:latin typeface="Arial"/>
                <a:ea typeface="+mn-ea"/>
                <a:cs typeface="+mn-cs"/>
              </a:rPr>
              <a:t>Operations Support Teams</a:t>
            </a:r>
          </a:p>
          <a:p>
            <a:pPr marL="0" marR="0" lvl="0" indent="0" algn="ctr" defTabSz="609570" rtl="0" eaLnBrk="1" fontAlgn="auto" latinLnBrk="0" hangingPunct="1">
              <a:lnSpc>
                <a:spcPct val="100000"/>
              </a:lnSpc>
              <a:spcBef>
                <a:spcPts val="0"/>
              </a:spcBef>
              <a:spcAft>
                <a:spcPts val="0"/>
              </a:spcAft>
              <a:buClrTx/>
              <a:buSzTx/>
              <a:buFontTx/>
              <a:buNone/>
              <a:tabLst/>
              <a:defRPr/>
            </a:pPr>
            <a:endParaRPr kumimoji="0" lang="en-US" sz="1680" b="1" i="0" u="none" strike="noStrike" kern="1200" cap="none" spc="0" normalizeH="0" baseline="0" noProof="0" dirty="0">
              <a:ln>
                <a:noFill/>
              </a:ln>
              <a:solidFill>
                <a:srgbClr val="FFFFFF"/>
              </a:solidFill>
              <a:effectLst/>
              <a:uLnTx/>
              <a:uFillTx/>
              <a:latin typeface="Arial"/>
              <a:ea typeface="+mn-ea"/>
              <a:cs typeface="+mn-cs"/>
            </a:endParaRPr>
          </a:p>
          <a:p>
            <a:pPr marL="228589" marR="0" lvl="0" indent="-228589" algn="l" defTabSz="1097226" rtl="0" eaLnBrk="0" fontAlgn="auto" latinLnBrk="0" hangingPunct="0">
              <a:lnSpc>
                <a:spcPct val="100000"/>
              </a:lnSpc>
              <a:spcBef>
                <a:spcPts val="0"/>
              </a:spcBef>
              <a:spcAft>
                <a:spcPts val="1600"/>
              </a:spcAft>
              <a:buClrTx/>
              <a:buSzTx/>
              <a:buFont typeface="Wingdings" panose="05000000000000000000" pitchFamily="2" charset="2"/>
              <a:buChar char="§"/>
              <a:tabLst/>
              <a:defRPr/>
            </a:pPr>
            <a:r>
              <a:rPr kumimoji="0" lang="en-US" sz="1333" b="0" i="0" u="none" strike="noStrike" kern="1200" cap="none" spc="0" normalizeH="0" baseline="0" noProof="0" dirty="0">
                <a:ln>
                  <a:noFill/>
                </a:ln>
                <a:solidFill>
                  <a:prstClr val="white"/>
                </a:solidFill>
                <a:effectLst/>
                <a:uLnTx/>
                <a:uFillTx/>
                <a:latin typeface="Arial"/>
                <a:ea typeface="Times New Roman" panose="02020603050405020304" pitchFamily="18" charset="0"/>
                <a:cs typeface="+mn-cs"/>
              </a:rPr>
              <a:t>Corporate Account Directors leverage pharma relationships and the size of our collective GPOs to acquire robust contracts that change as the market evolves.  </a:t>
            </a:r>
            <a:endParaRPr kumimoji="0" lang="en-US" sz="1333" b="1" i="0" u="none" strike="noStrike" kern="1200" cap="none" spc="0" normalizeH="0" baseline="0" noProof="0" dirty="0">
              <a:ln>
                <a:noFill/>
              </a:ln>
              <a:solidFill>
                <a:prstClr val="white"/>
              </a:solidFill>
              <a:effectLst/>
              <a:uLnTx/>
              <a:uFillTx/>
              <a:latin typeface="Arial"/>
              <a:ea typeface="+mn-ea"/>
              <a:cs typeface="Arial" panose="020B0604020202020204" pitchFamily="34" charset="0"/>
            </a:endParaRPr>
          </a:p>
          <a:p>
            <a:pPr marL="228589" marR="0" lvl="0" indent="-228589" algn="l" defTabSz="1097226" rtl="0" eaLnBrk="0" fontAlgn="auto" latinLnBrk="0" hangingPunct="0">
              <a:lnSpc>
                <a:spcPct val="100000"/>
              </a:lnSpc>
              <a:spcBef>
                <a:spcPts val="0"/>
              </a:spcBef>
              <a:spcAft>
                <a:spcPts val="1600"/>
              </a:spcAft>
              <a:buClrTx/>
              <a:buSzTx/>
              <a:buFont typeface="Wingdings" panose="05000000000000000000" pitchFamily="2" charset="2"/>
              <a:buChar char="§"/>
              <a:tabLst/>
              <a:defRPr/>
            </a:pPr>
            <a:r>
              <a:rPr kumimoji="0" lang="en-US" sz="1333" b="0" i="0" u="none" strike="noStrike" kern="1200" cap="none" spc="0" normalizeH="0" baseline="0" noProof="0" dirty="0">
                <a:ln>
                  <a:noFill/>
                </a:ln>
                <a:solidFill>
                  <a:prstClr val="white"/>
                </a:solidFill>
                <a:effectLst/>
                <a:uLnTx/>
                <a:uFillTx/>
                <a:latin typeface="Arial"/>
                <a:ea typeface="Times New Roman" panose="02020603050405020304" pitchFamily="18" charset="0"/>
                <a:cs typeface="+mn-cs"/>
              </a:rPr>
              <a:t>Dedicated operations teams responsible for contract management and alignment.</a:t>
            </a:r>
            <a:endParaRPr kumimoji="0" lang="en-US" sz="1333" b="0" i="0" u="none" strike="noStrike" kern="1200" cap="none" spc="0" normalizeH="0" baseline="0" noProof="0" dirty="0">
              <a:ln>
                <a:noFill/>
              </a:ln>
              <a:solidFill>
                <a:srgbClr val="FFFFFF"/>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FFDF8460-09EC-44CC-A93A-F0DA9D71C66D}"/>
              </a:ext>
            </a:extLst>
          </p:cNvPr>
          <p:cNvGrpSpPr/>
          <p:nvPr/>
        </p:nvGrpSpPr>
        <p:grpSpPr>
          <a:xfrm>
            <a:off x="8404568" y="1272765"/>
            <a:ext cx="3466589" cy="3654687"/>
            <a:chOff x="-2038" y="1349082"/>
            <a:chExt cx="1814680" cy="3671095"/>
          </a:xfrm>
          <a:solidFill>
            <a:schemeClr val="tx1"/>
          </a:solidFill>
        </p:grpSpPr>
        <p:sp>
          <p:nvSpPr>
            <p:cNvPr id="84" name="Rectangle 83"/>
            <p:cNvSpPr/>
            <p:nvPr/>
          </p:nvSpPr>
          <p:spPr>
            <a:xfrm>
              <a:off x="-2038" y="1349082"/>
              <a:ext cx="1814680" cy="367109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70" rtl="0" eaLnBrk="1" fontAlgn="auto" latinLnBrk="0" hangingPunct="1">
                <a:lnSpc>
                  <a:spcPct val="100000"/>
                </a:lnSpc>
                <a:spcBef>
                  <a:spcPts val="0"/>
                </a:spcBef>
                <a:spcAft>
                  <a:spcPts val="0"/>
                </a:spcAft>
                <a:buClrTx/>
                <a:buSzTx/>
                <a:buFontTx/>
                <a:buNone/>
                <a:tabLst/>
                <a:defRPr/>
              </a:pPr>
              <a:endParaRPr kumimoji="0" lang="en-US" sz="1351"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94" name="TextBox 93">
              <a:extLst>
                <a:ext uri="{FF2B5EF4-FFF2-40B4-BE49-F238E27FC236}">
                  <a16:creationId xmlns:a16="http://schemas.microsoft.com/office/drawing/2014/main" id="{B4650C4C-7A0F-46C4-BFEE-A526D2990A28}"/>
                </a:ext>
              </a:extLst>
            </p:cNvPr>
            <p:cNvSpPr txBox="1">
              <a:spLocks/>
            </p:cNvSpPr>
            <p:nvPr/>
          </p:nvSpPr>
          <p:spPr>
            <a:xfrm>
              <a:off x="76392" y="2108519"/>
              <a:ext cx="1661162" cy="1615786"/>
            </a:xfrm>
            <a:prstGeom prst="rect">
              <a:avLst/>
            </a:prstGeom>
            <a:grpFill/>
            <a:ln>
              <a:noFill/>
            </a:ln>
          </p:spPr>
          <p:txBody>
            <a:bodyPr wrap="square" rtlCol="0">
              <a:noAutofit/>
            </a:bodyPr>
            <a:lstStyle/>
            <a:p>
              <a:pPr marL="0" marR="0" lvl="0" indent="0" algn="ctr" defTabSz="609570" rtl="0" eaLnBrk="1" fontAlgn="auto" latinLnBrk="0" hangingPunct="1">
                <a:lnSpc>
                  <a:spcPct val="100000"/>
                </a:lnSpc>
                <a:spcBef>
                  <a:spcPts val="0"/>
                </a:spcBef>
                <a:spcAft>
                  <a:spcPts val="0"/>
                </a:spcAft>
                <a:buClrTx/>
                <a:buSzTx/>
                <a:buFontTx/>
                <a:buNone/>
                <a:tabLst/>
                <a:defRPr/>
              </a:pPr>
              <a:r>
                <a:rPr kumimoji="0" lang="en-US" sz="1680" b="1" i="0" u="none" strike="noStrike" kern="1200" cap="none" spc="0" normalizeH="0" baseline="0" noProof="0" dirty="0">
                  <a:ln>
                    <a:noFill/>
                  </a:ln>
                  <a:solidFill>
                    <a:srgbClr val="FFFFFF"/>
                  </a:solidFill>
                  <a:effectLst/>
                  <a:uLnTx/>
                  <a:uFillTx/>
                  <a:latin typeface="Arial"/>
                  <a:ea typeface="+mn-ea"/>
                  <a:cs typeface="+mn-cs"/>
                </a:rPr>
                <a:t>SPN</a:t>
              </a:r>
              <a:br>
                <a:rPr kumimoji="0" lang="en-US" sz="1680" b="1" i="0" u="none" strike="noStrike" kern="1200" cap="none" spc="0" normalizeH="0" baseline="0" noProof="0" dirty="0">
                  <a:ln>
                    <a:noFill/>
                  </a:ln>
                  <a:solidFill>
                    <a:srgbClr val="FFFFFF"/>
                  </a:solidFill>
                  <a:effectLst/>
                  <a:uLnTx/>
                  <a:uFillTx/>
                  <a:latin typeface="Arial"/>
                  <a:ea typeface="+mn-ea"/>
                  <a:cs typeface="+mn-cs"/>
                </a:rPr>
              </a:br>
              <a:r>
                <a:rPr kumimoji="0" lang="en-US" sz="1680" b="1" i="0" u="none" strike="noStrike" kern="1200" cap="none" spc="0" normalizeH="0" baseline="0" noProof="0" dirty="0">
                  <a:ln>
                    <a:noFill/>
                  </a:ln>
                  <a:solidFill>
                    <a:srgbClr val="FFFFFF"/>
                  </a:solidFill>
                  <a:effectLst/>
                  <a:uLnTx/>
                  <a:uFillTx/>
                  <a:latin typeface="Arial"/>
                  <a:ea typeface="+mn-ea"/>
                  <a:cs typeface="+mn-cs"/>
                </a:rPr>
                <a:t> Account Managers</a:t>
              </a: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en-US" sz="1680" b="1" i="0" u="none" strike="noStrike" kern="1200" cap="none" spc="0" normalizeH="0" baseline="0" noProof="0" dirty="0">
                <a:ln>
                  <a:noFill/>
                </a:ln>
                <a:solidFill>
                  <a:srgbClr val="FFFFFF"/>
                </a:solidFill>
                <a:effectLst/>
                <a:uLnTx/>
                <a:uFillTx/>
                <a:latin typeface="Arial"/>
                <a:ea typeface="+mn-ea"/>
                <a:cs typeface="+mn-cs"/>
              </a:endParaRPr>
            </a:p>
            <a:p>
              <a:pPr marL="171434" marR="0" lvl="0" indent="-171434" algn="l" defTabSz="609570" rtl="0" eaLnBrk="1" fontAlgn="auto" latinLnBrk="0" hangingPunct="1">
                <a:lnSpc>
                  <a:spcPct val="100000"/>
                </a:lnSpc>
                <a:spcBef>
                  <a:spcPts val="0"/>
                </a:spcBef>
                <a:spcAft>
                  <a:spcPts val="0"/>
                </a:spcAft>
                <a:buClrTx/>
                <a:buSzTx/>
                <a:buFont typeface="Wingdings" charset="2"/>
                <a:buChar char="§"/>
                <a:tabLst/>
                <a:defRPr/>
              </a:pPr>
              <a:r>
                <a:rPr kumimoji="0" lang="en-US" sz="1333" b="0" i="0" u="none" strike="noStrike" kern="1200" cap="none" spc="0" normalizeH="0" baseline="0" noProof="0" dirty="0">
                  <a:ln>
                    <a:noFill/>
                  </a:ln>
                  <a:solidFill>
                    <a:srgbClr val="FFFFFF"/>
                  </a:solidFill>
                  <a:effectLst/>
                  <a:uLnTx/>
                  <a:uFillTx/>
                  <a:latin typeface="Arial"/>
                  <a:ea typeface="+mn-ea"/>
                  <a:cs typeface="+mn-cs"/>
                </a:rPr>
                <a:t>Consultative relationship to monitor and advise on GPO contract opportunities</a:t>
              </a: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333" b="0" i="0" u="none" strike="noStrike" kern="1200" cap="none" spc="0" normalizeH="0" baseline="0" noProof="0" dirty="0">
                  <a:ln>
                    <a:noFill/>
                  </a:ln>
                  <a:solidFill>
                    <a:srgbClr val="FFFFFF"/>
                  </a:solidFill>
                  <a:effectLst/>
                  <a:uLnTx/>
                  <a:uFillTx/>
                  <a:latin typeface="Arial"/>
                  <a:ea typeface="+mn-ea"/>
                  <a:cs typeface="+mn-cs"/>
                </a:rPr>
                <a:t> </a:t>
              </a:r>
            </a:p>
            <a:p>
              <a:pPr marL="171434" marR="0" lvl="0" indent="-171434" algn="l" defTabSz="609570" rtl="0" eaLnBrk="1" fontAlgn="auto" latinLnBrk="0" hangingPunct="1">
                <a:lnSpc>
                  <a:spcPct val="100000"/>
                </a:lnSpc>
                <a:spcBef>
                  <a:spcPts val="0"/>
                </a:spcBef>
                <a:spcAft>
                  <a:spcPts val="0"/>
                </a:spcAft>
                <a:buClrTx/>
                <a:buSzTx/>
                <a:buFont typeface="Wingdings" charset="2"/>
                <a:buChar char="§"/>
                <a:tabLst/>
                <a:defRPr/>
              </a:pPr>
              <a:r>
                <a:rPr kumimoji="0" lang="en-US" sz="1333" b="0" i="0" u="none" strike="noStrike" kern="1200" cap="none" spc="0" normalizeH="0" baseline="0" noProof="0" dirty="0">
                  <a:ln>
                    <a:noFill/>
                  </a:ln>
                  <a:solidFill>
                    <a:srgbClr val="FFFFFF"/>
                  </a:solidFill>
                  <a:effectLst/>
                  <a:uLnTx/>
                  <a:uFillTx/>
                  <a:latin typeface="Arial"/>
                  <a:ea typeface="+mn-ea"/>
                  <a:cs typeface="+mn-cs"/>
                </a:rPr>
                <a:t>Ongoing account support armed with predictive analytics to </a:t>
              </a:r>
              <a:r>
                <a:rPr lang="en-US" sz="1333" dirty="0">
                  <a:solidFill>
                    <a:srgbClr val="FFFFFF"/>
                  </a:solidFill>
                  <a:latin typeface="Arial"/>
                </a:rPr>
                <a:t>support</a:t>
              </a:r>
              <a:r>
                <a:rPr kumimoji="0" lang="en-US" sz="1333" b="0" i="0" u="none" strike="noStrike" kern="1200" cap="none" spc="0" normalizeH="0" baseline="0" noProof="0" dirty="0">
                  <a:ln>
                    <a:noFill/>
                  </a:ln>
                  <a:solidFill>
                    <a:srgbClr val="FFFFFF"/>
                  </a:solidFill>
                  <a:effectLst/>
                  <a:uLnTx/>
                  <a:uFillTx/>
                  <a:latin typeface="Arial"/>
                  <a:ea typeface="+mn-ea"/>
                  <a:cs typeface="+mn-cs"/>
                </a:rPr>
                <a:t> practice contract optimization</a:t>
              </a:r>
            </a:p>
          </p:txBody>
        </p:sp>
      </p:grpSp>
      <p:grpSp>
        <p:nvGrpSpPr>
          <p:cNvPr id="8" name="Group 7">
            <a:extLst>
              <a:ext uri="{FF2B5EF4-FFF2-40B4-BE49-F238E27FC236}">
                <a16:creationId xmlns:a16="http://schemas.microsoft.com/office/drawing/2014/main" id="{A5EC748D-5262-4E6B-893A-1A6C75C6603A}"/>
              </a:ext>
            </a:extLst>
          </p:cNvPr>
          <p:cNvGrpSpPr/>
          <p:nvPr/>
        </p:nvGrpSpPr>
        <p:grpSpPr>
          <a:xfrm>
            <a:off x="4801376" y="1271095"/>
            <a:ext cx="3466589" cy="3656356"/>
            <a:chOff x="2615212" y="1310010"/>
            <a:chExt cx="1791600" cy="3672772"/>
          </a:xfrm>
          <a:solidFill>
            <a:schemeClr val="tx1"/>
          </a:solidFill>
        </p:grpSpPr>
        <p:sp>
          <p:nvSpPr>
            <p:cNvPr id="112" name="Rectangle 111"/>
            <p:cNvSpPr/>
            <p:nvPr/>
          </p:nvSpPr>
          <p:spPr>
            <a:xfrm>
              <a:off x="2615212" y="1310010"/>
              <a:ext cx="1791600" cy="367277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70" rtl="0" eaLnBrk="1" fontAlgn="auto" latinLnBrk="0" hangingPunct="1">
                <a:lnSpc>
                  <a:spcPct val="100000"/>
                </a:lnSpc>
                <a:spcBef>
                  <a:spcPts val="0"/>
                </a:spcBef>
                <a:spcAft>
                  <a:spcPts val="0"/>
                </a:spcAft>
                <a:buClrTx/>
                <a:buSzTx/>
                <a:buFontTx/>
                <a:buNone/>
                <a:tabLst/>
                <a:defRPr/>
              </a:pPr>
              <a:endParaRPr kumimoji="0" lang="en-US" sz="1351"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95" name="TextBox 94">
              <a:extLst>
                <a:ext uri="{FF2B5EF4-FFF2-40B4-BE49-F238E27FC236}">
                  <a16:creationId xmlns:a16="http://schemas.microsoft.com/office/drawing/2014/main" id="{B79F960D-2EB2-4010-AEE8-96156932BCBE}"/>
                </a:ext>
              </a:extLst>
            </p:cNvPr>
            <p:cNvSpPr txBox="1">
              <a:spLocks/>
            </p:cNvSpPr>
            <p:nvPr/>
          </p:nvSpPr>
          <p:spPr>
            <a:xfrm>
              <a:off x="2692159" y="2071124"/>
              <a:ext cx="1636499" cy="1757912"/>
            </a:xfrm>
            <a:prstGeom prst="rect">
              <a:avLst/>
            </a:prstGeom>
            <a:grpFill/>
            <a:ln>
              <a:noFill/>
            </a:ln>
          </p:spPr>
          <p:txBody>
            <a:bodyPr wrap="square" lIns="0" rIns="0" rtlCol="0">
              <a:noAutofit/>
            </a:bodyPr>
            <a:lstStyle/>
            <a:p>
              <a:pPr marL="0" marR="0" lvl="0" indent="0" algn="ctr" defTabSz="609570" rtl="0" eaLnBrk="1" fontAlgn="auto" latinLnBrk="0" hangingPunct="1">
                <a:lnSpc>
                  <a:spcPct val="100000"/>
                </a:lnSpc>
                <a:spcBef>
                  <a:spcPts val="0"/>
                </a:spcBef>
                <a:spcAft>
                  <a:spcPts val="0"/>
                </a:spcAft>
                <a:buClrTx/>
                <a:buSzTx/>
                <a:buFontTx/>
                <a:buNone/>
                <a:tabLst/>
                <a:defRPr/>
              </a:pPr>
              <a:r>
                <a:rPr kumimoji="0" lang="en-US" sz="1680" b="1" i="0" u="none" strike="noStrike" kern="1200" cap="none" spc="0" normalizeH="0" baseline="0" noProof="0" dirty="0">
                  <a:ln>
                    <a:noFill/>
                  </a:ln>
                  <a:solidFill>
                    <a:srgbClr val="FFFFFF"/>
                  </a:solidFill>
                  <a:effectLst/>
                  <a:uLnTx/>
                  <a:uFillTx/>
                  <a:latin typeface="Arial"/>
                  <a:ea typeface="+mn-ea"/>
                  <a:cs typeface="+mn-cs"/>
                </a:rPr>
                <a:t>Besse Medical</a:t>
              </a:r>
              <a:br>
                <a:rPr kumimoji="0" lang="en-US" sz="1680" b="1" i="0" u="none" strike="noStrike" kern="1200" cap="none" spc="0" normalizeH="0" baseline="0" noProof="0" dirty="0">
                  <a:ln>
                    <a:noFill/>
                  </a:ln>
                  <a:solidFill>
                    <a:srgbClr val="FFFFFF"/>
                  </a:solidFill>
                  <a:effectLst/>
                  <a:uLnTx/>
                  <a:uFillTx/>
                  <a:latin typeface="Arial"/>
                  <a:ea typeface="+mn-ea"/>
                  <a:cs typeface="+mn-cs"/>
                </a:rPr>
              </a:br>
              <a:r>
                <a:rPr kumimoji="0" lang="en-US" sz="1680" b="1" i="0" u="none" strike="noStrike" kern="1200" cap="none" spc="0" normalizeH="0" baseline="0" noProof="0" dirty="0">
                  <a:ln>
                    <a:noFill/>
                  </a:ln>
                  <a:solidFill>
                    <a:srgbClr val="FFFFFF"/>
                  </a:solidFill>
                  <a:effectLst/>
                  <a:uLnTx/>
                  <a:uFillTx/>
                  <a:latin typeface="Arial"/>
                  <a:ea typeface="+mn-ea"/>
                  <a:cs typeface="+mn-cs"/>
                </a:rPr>
                <a:t>Account Managers</a:t>
              </a: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en-US" sz="1680" b="1" i="0" u="none" strike="noStrike" kern="1200" cap="none" spc="0" normalizeH="0" baseline="0" noProof="0" dirty="0">
                <a:ln>
                  <a:noFill/>
                </a:ln>
                <a:solidFill>
                  <a:srgbClr val="FFFFFF"/>
                </a:solidFill>
                <a:effectLst/>
                <a:uLnTx/>
                <a:uFillTx/>
                <a:latin typeface="Arial"/>
                <a:ea typeface="+mn-ea"/>
                <a:cs typeface="+mn-cs"/>
              </a:endParaRPr>
            </a:p>
            <a:p>
              <a:pPr marL="174610" marR="0" lvl="0" indent="-174610" algn="l" defTabSz="60957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333" b="0" i="0" u="none" strike="noStrike" kern="1200" cap="none" spc="0" normalizeH="0" baseline="0" noProof="0" dirty="0">
                  <a:ln>
                    <a:noFill/>
                  </a:ln>
                  <a:solidFill>
                    <a:srgbClr val="FFFFFF"/>
                  </a:solidFill>
                  <a:effectLst/>
                  <a:uLnTx/>
                  <a:uFillTx/>
                  <a:latin typeface="Arial"/>
                  <a:ea typeface="+mn-ea"/>
                  <a:cs typeface="+mn-cs"/>
                </a:rPr>
                <a:t>Single point of contact for distribution with keen understanding of market complexities</a:t>
              </a:r>
              <a:br>
                <a:rPr kumimoji="0" lang="en-US" sz="1333" b="0" i="0" u="none" strike="noStrike" kern="1200" cap="none" spc="0" normalizeH="0" baseline="0" noProof="0" dirty="0">
                  <a:ln>
                    <a:noFill/>
                  </a:ln>
                  <a:solidFill>
                    <a:srgbClr val="FFFFFF"/>
                  </a:solidFill>
                  <a:effectLst/>
                  <a:uLnTx/>
                  <a:uFillTx/>
                  <a:latin typeface="Arial"/>
                  <a:ea typeface="+mn-ea"/>
                  <a:cs typeface="+mn-cs"/>
                </a:rPr>
              </a:br>
              <a:endParaRPr kumimoji="0" lang="en-US" sz="1333" b="0" i="0" u="none" strike="noStrike" kern="1200" cap="none" spc="0" normalizeH="0" baseline="0" noProof="0" dirty="0">
                <a:ln>
                  <a:noFill/>
                </a:ln>
                <a:solidFill>
                  <a:srgbClr val="FFFFFF"/>
                </a:solidFill>
                <a:effectLst/>
                <a:uLnTx/>
                <a:uFillTx/>
                <a:latin typeface="Arial"/>
                <a:ea typeface="+mn-ea"/>
                <a:cs typeface="+mn-cs"/>
              </a:endParaRPr>
            </a:p>
            <a:p>
              <a:pPr marL="174610" marR="0" lvl="0" indent="-174610" algn="l" defTabSz="60957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333" b="0" i="0" u="none" strike="noStrike" kern="1200" cap="none" spc="0" normalizeH="0" baseline="0" noProof="0" dirty="0">
                  <a:ln>
                    <a:noFill/>
                  </a:ln>
                  <a:solidFill>
                    <a:srgbClr val="FFFFFF"/>
                  </a:solidFill>
                  <a:effectLst/>
                  <a:uLnTx/>
                  <a:uFillTx/>
                  <a:latin typeface="Arial"/>
                  <a:ea typeface="+mn-ea"/>
                  <a:cs typeface="+mn-cs"/>
                </a:rPr>
                <a:t>700+ consultative conversations daily</a:t>
              </a:r>
              <a:br>
                <a:rPr kumimoji="0" lang="en-US" sz="1333" b="0" i="0" u="none" strike="noStrike" kern="1200" cap="none" spc="0" normalizeH="0" baseline="0" noProof="0" dirty="0">
                  <a:ln>
                    <a:noFill/>
                  </a:ln>
                  <a:solidFill>
                    <a:srgbClr val="FFFFFF"/>
                  </a:solidFill>
                  <a:effectLst/>
                  <a:uLnTx/>
                  <a:uFillTx/>
                  <a:latin typeface="Arial"/>
                  <a:ea typeface="+mn-ea"/>
                  <a:cs typeface="+mn-cs"/>
                </a:rPr>
              </a:br>
              <a:endParaRPr kumimoji="0" lang="en-US" sz="1333" b="0" i="0" u="none" strike="noStrike" kern="1200" cap="none" spc="0" normalizeH="0" baseline="0" noProof="0" dirty="0">
                <a:ln>
                  <a:noFill/>
                </a:ln>
                <a:solidFill>
                  <a:srgbClr val="FFFFFF"/>
                </a:solidFill>
                <a:effectLst/>
                <a:uLnTx/>
                <a:uFillTx/>
                <a:latin typeface="Arial"/>
                <a:ea typeface="+mn-ea"/>
                <a:cs typeface="+mn-cs"/>
              </a:endParaRPr>
            </a:p>
            <a:p>
              <a:pPr marL="174610" marR="0" lvl="0" indent="-174610" algn="l" defTabSz="60957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1333" b="0" i="0" u="none" strike="noStrike" kern="1200" cap="none" spc="0" normalizeH="0" baseline="0" noProof="0" dirty="0">
                  <a:ln>
                    <a:noFill/>
                  </a:ln>
                  <a:solidFill>
                    <a:srgbClr val="FFFFFF"/>
                  </a:solidFill>
                  <a:effectLst/>
                  <a:uLnTx/>
                  <a:uFillTx/>
                  <a:latin typeface="Arial"/>
                  <a:ea typeface="+mn-ea"/>
                  <a:cs typeface="+mn-cs"/>
                </a:rPr>
                <a:t>Inventory management facilitation</a:t>
              </a:r>
            </a:p>
            <a:p>
              <a:pPr marL="171434" marR="0" lvl="0" indent="-171434" algn="l" defTabSz="609570" rtl="0" eaLnBrk="1" fontAlgn="auto" latinLnBrk="0" hangingPunct="1">
                <a:lnSpc>
                  <a:spcPct val="100000"/>
                </a:lnSpc>
                <a:spcBef>
                  <a:spcPts val="0"/>
                </a:spcBef>
                <a:spcAft>
                  <a:spcPts val="0"/>
                </a:spcAft>
                <a:buClrTx/>
                <a:buSzTx/>
                <a:buFont typeface="Wingdings" charset="2"/>
                <a:buChar char="§"/>
                <a:tabLst/>
                <a:defRPr/>
              </a:pPr>
              <a:endParaRPr kumimoji="0" lang="en-US" sz="1200" b="0" i="0" u="none" strike="noStrike" kern="1200" cap="none" spc="0" normalizeH="0" baseline="0" noProof="0" dirty="0">
                <a:ln>
                  <a:noFill/>
                </a:ln>
                <a:solidFill>
                  <a:srgbClr val="FFFFFF"/>
                </a:solidFill>
                <a:effectLst/>
                <a:uLnTx/>
                <a:uFillTx/>
                <a:latin typeface="Arial"/>
                <a:ea typeface="+mn-ea"/>
                <a:cs typeface="+mn-cs"/>
              </a:endParaRPr>
            </a:p>
          </p:txBody>
        </p:sp>
      </p:grpSp>
      <p:sp>
        <p:nvSpPr>
          <p:cNvPr id="164" name="Rectangle 163"/>
          <p:cNvSpPr/>
          <p:nvPr/>
        </p:nvSpPr>
        <p:spPr>
          <a:xfrm>
            <a:off x="1252132" y="5013609"/>
            <a:ext cx="10619024" cy="1504809"/>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609570" rtl="0" eaLnBrk="1" fontAlgn="auto" latinLnBrk="0" hangingPunct="1">
              <a:lnSpc>
                <a:spcPct val="100000"/>
              </a:lnSpc>
              <a:spcBef>
                <a:spcPts val="0"/>
              </a:spcBef>
              <a:spcAft>
                <a:spcPts val="0"/>
              </a:spcAft>
              <a:buClrTx/>
              <a:buSzTx/>
              <a:buFontTx/>
              <a:buNone/>
              <a:tabLst/>
              <a:defRPr/>
            </a:pPr>
            <a:endParaRPr kumimoji="0" lang="en-US" sz="1351"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98" name="TextBox 97">
            <a:extLst>
              <a:ext uri="{FF2B5EF4-FFF2-40B4-BE49-F238E27FC236}">
                <a16:creationId xmlns:a16="http://schemas.microsoft.com/office/drawing/2014/main" id="{02E2CCBC-20A2-4F39-8592-F6744F7326E2}"/>
              </a:ext>
            </a:extLst>
          </p:cNvPr>
          <p:cNvSpPr txBox="1">
            <a:spLocks/>
          </p:cNvSpPr>
          <p:nvPr/>
        </p:nvSpPr>
        <p:spPr>
          <a:xfrm>
            <a:off x="1888848" y="5479137"/>
            <a:ext cx="2008475" cy="1135444"/>
          </a:xfrm>
          <a:prstGeom prst="rect">
            <a:avLst/>
          </a:prstGeom>
          <a:noFill/>
          <a:ln>
            <a:noFill/>
          </a:ln>
        </p:spPr>
        <p:txBody>
          <a:bodyPr wrap="square" numCol="1" rtlCol="0">
            <a:noAutofit/>
          </a:bodyPr>
          <a:lstStyle/>
          <a:p>
            <a:pPr marL="0" marR="0" lvl="0" indent="0" algn="l" defTabSz="609570" rtl="0" eaLnBrk="1" fontAlgn="t" latinLnBrk="0" hangingPunct="1">
              <a:lnSpc>
                <a:spcPct val="100000"/>
              </a:lnSpc>
              <a:spcBef>
                <a:spcPts val="0"/>
              </a:spcBef>
              <a:spcAft>
                <a:spcPts val="0"/>
              </a:spcAft>
              <a:buClrTx/>
              <a:buSzTx/>
              <a:buFontTx/>
              <a:buNone/>
              <a:tabLst/>
              <a:defRPr/>
            </a:pPr>
            <a:r>
              <a:rPr kumimoji="0" lang="en-US" sz="1467" b="0" i="0" u="none" strike="noStrike" kern="1200" cap="none" spc="0" normalizeH="0" baseline="0" noProof="0" dirty="0">
                <a:ln>
                  <a:noFill/>
                </a:ln>
                <a:solidFill>
                  <a:srgbClr val="FFFFFF"/>
                </a:solidFill>
                <a:effectLst/>
                <a:uLnTx/>
                <a:uFillTx/>
                <a:latin typeface="Arial"/>
                <a:ea typeface="+mn-ea"/>
                <a:cs typeface="+mn-cs"/>
              </a:rPr>
              <a:t>Portfolio of contracted products</a:t>
            </a:r>
          </a:p>
        </p:txBody>
      </p:sp>
      <p:grpSp>
        <p:nvGrpSpPr>
          <p:cNvPr id="2" name="Group 1">
            <a:extLst>
              <a:ext uri="{FF2B5EF4-FFF2-40B4-BE49-F238E27FC236}">
                <a16:creationId xmlns:a16="http://schemas.microsoft.com/office/drawing/2014/main" id="{875B2406-5A4E-4020-81D3-895DEE381148}"/>
              </a:ext>
            </a:extLst>
          </p:cNvPr>
          <p:cNvGrpSpPr/>
          <p:nvPr/>
        </p:nvGrpSpPr>
        <p:grpSpPr>
          <a:xfrm>
            <a:off x="6047481" y="1061017"/>
            <a:ext cx="914400" cy="914400"/>
            <a:chOff x="2535757" y="4220825"/>
            <a:chExt cx="1121589" cy="1124401"/>
          </a:xfrm>
        </p:grpSpPr>
        <p:sp>
          <p:nvSpPr>
            <p:cNvPr id="114" name="Oval 113"/>
            <p:cNvSpPr/>
            <p:nvPr/>
          </p:nvSpPr>
          <p:spPr>
            <a:xfrm>
              <a:off x="2535757" y="4220825"/>
              <a:ext cx="1121589" cy="1124401"/>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70" rtl="0" eaLnBrk="1" fontAlgn="auto" latinLnBrk="0" hangingPunct="1">
                <a:lnSpc>
                  <a:spcPct val="100000"/>
                </a:lnSpc>
                <a:spcBef>
                  <a:spcPts val="0"/>
                </a:spcBef>
                <a:spcAft>
                  <a:spcPts val="0"/>
                </a:spcAft>
                <a:buClrTx/>
                <a:buSzTx/>
                <a:buFontTx/>
                <a:buNone/>
                <a:tabLst/>
                <a:defRPr/>
              </a:pPr>
              <a:endParaRPr kumimoji="0" lang="en-US" sz="1351"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124" name="Oval 123"/>
            <p:cNvSpPr/>
            <p:nvPr/>
          </p:nvSpPr>
          <p:spPr>
            <a:xfrm>
              <a:off x="2618058" y="4314524"/>
              <a:ext cx="937937" cy="93700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70" rtl="0" eaLnBrk="1" fontAlgn="auto" latinLnBrk="0" hangingPunct="1">
                <a:lnSpc>
                  <a:spcPct val="100000"/>
                </a:lnSpc>
                <a:spcBef>
                  <a:spcPts val="0"/>
                </a:spcBef>
                <a:spcAft>
                  <a:spcPts val="0"/>
                </a:spcAft>
                <a:buClrTx/>
                <a:buSzTx/>
                <a:buFontTx/>
                <a:buNone/>
                <a:tabLst/>
                <a:defRPr/>
              </a:pPr>
              <a:endParaRPr kumimoji="0" lang="en-US" sz="1351"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grpSp>
      <p:grpSp>
        <p:nvGrpSpPr>
          <p:cNvPr id="85" name="Group 84"/>
          <p:cNvGrpSpPr/>
          <p:nvPr/>
        </p:nvGrpSpPr>
        <p:grpSpPr>
          <a:xfrm>
            <a:off x="9659763" y="1061019"/>
            <a:ext cx="914400" cy="916100"/>
            <a:chOff x="1853372" y="4331852"/>
            <a:chExt cx="1563624" cy="1567543"/>
          </a:xfrm>
        </p:grpSpPr>
        <p:sp>
          <p:nvSpPr>
            <p:cNvPr id="86" name="Oval 85"/>
            <p:cNvSpPr/>
            <p:nvPr/>
          </p:nvSpPr>
          <p:spPr>
            <a:xfrm>
              <a:off x="1853372" y="4331852"/>
              <a:ext cx="1563624" cy="1567543"/>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70" rtl="0" eaLnBrk="1" fontAlgn="auto" latinLnBrk="0" hangingPunct="1">
                <a:lnSpc>
                  <a:spcPct val="100000"/>
                </a:lnSpc>
                <a:spcBef>
                  <a:spcPts val="0"/>
                </a:spcBef>
                <a:spcAft>
                  <a:spcPts val="0"/>
                </a:spcAft>
                <a:buClrTx/>
                <a:buSzTx/>
                <a:buFontTx/>
                <a:buNone/>
                <a:tabLst/>
                <a:defRPr/>
              </a:pPr>
              <a:endParaRPr kumimoji="0" lang="en-US" sz="1351"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88" name="Oval 87"/>
            <p:cNvSpPr/>
            <p:nvPr/>
          </p:nvSpPr>
          <p:spPr>
            <a:xfrm>
              <a:off x="1981388" y="4462480"/>
              <a:ext cx="1307591" cy="130628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70" rtl="0" eaLnBrk="1" fontAlgn="auto" latinLnBrk="0" hangingPunct="1">
                <a:lnSpc>
                  <a:spcPct val="100000"/>
                </a:lnSpc>
                <a:spcBef>
                  <a:spcPts val="0"/>
                </a:spcBef>
                <a:spcAft>
                  <a:spcPts val="0"/>
                </a:spcAft>
                <a:buClrTx/>
                <a:buSzTx/>
                <a:buFontTx/>
                <a:buNone/>
                <a:tabLst/>
                <a:defRPr/>
              </a:pPr>
              <a:endParaRPr kumimoji="0" lang="en-US" sz="1351"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grpSp>
      <p:grpSp>
        <p:nvGrpSpPr>
          <p:cNvPr id="102" name="Group 101">
            <a:extLst>
              <a:ext uri="{FF2B5EF4-FFF2-40B4-BE49-F238E27FC236}">
                <a16:creationId xmlns:a16="http://schemas.microsoft.com/office/drawing/2014/main" id="{90CD9426-BF02-4745-A5DF-6D25CCFDD81E}"/>
              </a:ext>
            </a:extLst>
          </p:cNvPr>
          <p:cNvGrpSpPr/>
          <p:nvPr/>
        </p:nvGrpSpPr>
        <p:grpSpPr>
          <a:xfrm>
            <a:off x="2474043" y="1061017"/>
            <a:ext cx="914400" cy="914400"/>
            <a:chOff x="2535757" y="4220825"/>
            <a:chExt cx="1121589" cy="1124401"/>
          </a:xfrm>
        </p:grpSpPr>
        <p:sp>
          <p:nvSpPr>
            <p:cNvPr id="118" name="Oval 117">
              <a:extLst>
                <a:ext uri="{FF2B5EF4-FFF2-40B4-BE49-F238E27FC236}">
                  <a16:creationId xmlns:a16="http://schemas.microsoft.com/office/drawing/2014/main" id="{EC60EBB3-0CBC-43DA-A853-28255429DE0A}"/>
                </a:ext>
              </a:extLst>
            </p:cNvPr>
            <p:cNvSpPr/>
            <p:nvPr/>
          </p:nvSpPr>
          <p:spPr>
            <a:xfrm>
              <a:off x="2535757" y="4220825"/>
              <a:ext cx="1121589" cy="112440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70" rtl="0" eaLnBrk="1" fontAlgn="auto" latinLnBrk="0" hangingPunct="1">
                <a:lnSpc>
                  <a:spcPct val="100000"/>
                </a:lnSpc>
                <a:spcBef>
                  <a:spcPts val="0"/>
                </a:spcBef>
                <a:spcAft>
                  <a:spcPts val="0"/>
                </a:spcAft>
                <a:buClrTx/>
                <a:buSzTx/>
                <a:buFontTx/>
                <a:buNone/>
                <a:tabLst/>
                <a:defRPr/>
              </a:pPr>
              <a:endParaRPr kumimoji="0" lang="en-US" sz="1351"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119" name="Oval 118">
              <a:extLst>
                <a:ext uri="{FF2B5EF4-FFF2-40B4-BE49-F238E27FC236}">
                  <a16:creationId xmlns:a16="http://schemas.microsoft.com/office/drawing/2014/main" id="{A87EC005-399F-4856-83BC-555D26236B0F}"/>
                </a:ext>
              </a:extLst>
            </p:cNvPr>
            <p:cNvSpPr/>
            <p:nvPr/>
          </p:nvSpPr>
          <p:spPr>
            <a:xfrm>
              <a:off x="2618058" y="4314524"/>
              <a:ext cx="937937" cy="937001"/>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70" rtl="0" eaLnBrk="1" fontAlgn="auto" latinLnBrk="0" hangingPunct="1">
                <a:lnSpc>
                  <a:spcPct val="100000"/>
                </a:lnSpc>
                <a:spcBef>
                  <a:spcPts val="0"/>
                </a:spcBef>
                <a:spcAft>
                  <a:spcPts val="0"/>
                </a:spcAft>
                <a:buClrTx/>
                <a:buSzTx/>
                <a:buFontTx/>
                <a:buNone/>
                <a:tabLst/>
                <a:defRPr/>
              </a:pPr>
              <a:endParaRPr kumimoji="0" lang="en-US" sz="1351"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grpSp>
      <p:sp>
        <p:nvSpPr>
          <p:cNvPr id="3" name="Triangle 2">
            <a:extLst>
              <a:ext uri="{FF2B5EF4-FFF2-40B4-BE49-F238E27FC236}">
                <a16:creationId xmlns:a16="http://schemas.microsoft.com/office/drawing/2014/main" id="{77F3694B-B542-9E47-9838-E3BC7729D0B8}"/>
              </a:ext>
            </a:extLst>
          </p:cNvPr>
          <p:cNvSpPr/>
          <p:nvPr/>
        </p:nvSpPr>
        <p:spPr>
          <a:xfrm rot="10800000">
            <a:off x="2556434" y="4916042"/>
            <a:ext cx="789519" cy="262545"/>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7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dirty="0">
              <a:ln>
                <a:noFill/>
              </a:ln>
              <a:solidFill>
                <a:prstClr val="white"/>
              </a:solidFill>
              <a:effectLst/>
              <a:uLnTx/>
              <a:uFillTx/>
              <a:latin typeface="Arial"/>
              <a:ea typeface="+mn-ea"/>
              <a:cs typeface="+mn-cs"/>
            </a:endParaRPr>
          </a:p>
        </p:txBody>
      </p:sp>
      <p:sp>
        <p:nvSpPr>
          <p:cNvPr id="56" name="Triangle 55">
            <a:extLst>
              <a:ext uri="{FF2B5EF4-FFF2-40B4-BE49-F238E27FC236}">
                <a16:creationId xmlns:a16="http://schemas.microsoft.com/office/drawing/2014/main" id="{88C5B35A-FBDC-2B4D-A57E-01BABD005315}"/>
              </a:ext>
            </a:extLst>
          </p:cNvPr>
          <p:cNvSpPr/>
          <p:nvPr/>
        </p:nvSpPr>
        <p:spPr>
          <a:xfrm rot="10800000">
            <a:off x="6114581" y="4911754"/>
            <a:ext cx="789519" cy="262545"/>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7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dirty="0">
              <a:ln>
                <a:noFill/>
              </a:ln>
              <a:solidFill>
                <a:prstClr val="white"/>
              </a:solidFill>
              <a:effectLst/>
              <a:uLnTx/>
              <a:uFillTx/>
              <a:latin typeface="Arial"/>
              <a:ea typeface="+mn-ea"/>
              <a:cs typeface="+mn-cs"/>
            </a:endParaRPr>
          </a:p>
        </p:txBody>
      </p:sp>
      <p:sp>
        <p:nvSpPr>
          <p:cNvPr id="57" name="Triangle 56">
            <a:extLst>
              <a:ext uri="{FF2B5EF4-FFF2-40B4-BE49-F238E27FC236}">
                <a16:creationId xmlns:a16="http://schemas.microsoft.com/office/drawing/2014/main" id="{8337F960-393F-E543-8FF7-84352AB347A2}"/>
              </a:ext>
            </a:extLst>
          </p:cNvPr>
          <p:cNvSpPr/>
          <p:nvPr/>
        </p:nvSpPr>
        <p:spPr>
          <a:xfrm rot="10800000">
            <a:off x="9771486" y="4911754"/>
            <a:ext cx="789519" cy="262545"/>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7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dirty="0">
              <a:ln>
                <a:noFill/>
              </a:ln>
              <a:solidFill>
                <a:prstClr val="white"/>
              </a:solidFill>
              <a:effectLst/>
              <a:uLnTx/>
              <a:uFillTx/>
              <a:latin typeface="Arial"/>
              <a:ea typeface="+mn-ea"/>
              <a:cs typeface="+mn-cs"/>
            </a:endParaRPr>
          </a:p>
        </p:txBody>
      </p:sp>
      <p:sp>
        <p:nvSpPr>
          <p:cNvPr id="4" name="TextBox 3">
            <a:extLst>
              <a:ext uri="{FF2B5EF4-FFF2-40B4-BE49-F238E27FC236}">
                <a16:creationId xmlns:a16="http://schemas.microsoft.com/office/drawing/2014/main" id="{8C405B15-C47D-9549-82C5-CE24C539CFB8}"/>
              </a:ext>
            </a:extLst>
          </p:cNvPr>
          <p:cNvSpPr txBox="1"/>
          <p:nvPr/>
        </p:nvSpPr>
        <p:spPr>
          <a:xfrm rot="16200000">
            <a:off x="1015370" y="5362965"/>
            <a:ext cx="1241045" cy="683264"/>
          </a:xfrm>
          <a:prstGeom prst="rect">
            <a:avLst/>
          </a:prstGeom>
          <a:noFill/>
        </p:spPr>
        <p:txBody>
          <a:bodyPr wrap="none" rtlCol="0">
            <a:spAutoFit/>
          </a:bodyPr>
          <a:lstStyle/>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680" b="1" i="0" u="none" strike="noStrike" kern="1200" cap="none" spc="0" normalizeH="0" baseline="0" noProof="0" dirty="0">
                <a:ln>
                  <a:noFill/>
                </a:ln>
                <a:solidFill>
                  <a:srgbClr val="FFFFFF"/>
                </a:solidFill>
                <a:effectLst/>
                <a:uLnTx/>
                <a:uFillTx/>
                <a:latin typeface="Arial"/>
                <a:ea typeface="+mn-ea"/>
                <a:cs typeface="+mn-cs"/>
              </a:rPr>
              <a:t>Outcomes</a:t>
            </a: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en-US" sz="2160" b="0" i="0" u="none" strike="noStrike" kern="1200" cap="none" spc="0" normalizeH="0" baseline="0" noProof="0" dirty="0">
              <a:ln>
                <a:noFill/>
              </a:ln>
              <a:solidFill>
                <a:srgbClr val="3C289B"/>
              </a:solidFill>
              <a:effectLst/>
              <a:uLnTx/>
              <a:uFillTx/>
              <a:latin typeface="Arial"/>
              <a:ea typeface="+mn-ea"/>
              <a:cs typeface="+mn-cs"/>
            </a:endParaRPr>
          </a:p>
        </p:txBody>
      </p:sp>
      <p:sp>
        <p:nvSpPr>
          <p:cNvPr id="14" name="Title 13">
            <a:extLst>
              <a:ext uri="{FF2B5EF4-FFF2-40B4-BE49-F238E27FC236}">
                <a16:creationId xmlns:a16="http://schemas.microsoft.com/office/drawing/2014/main" id="{AE83FDA0-645D-CE44-938E-AC936D2D148E}"/>
              </a:ext>
            </a:extLst>
          </p:cNvPr>
          <p:cNvSpPr>
            <a:spLocks noGrp="1"/>
          </p:cNvSpPr>
          <p:nvPr>
            <p:ph type="title"/>
          </p:nvPr>
        </p:nvSpPr>
        <p:spPr>
          <a:xfrm>
            <a:off x="1219199" y="395821"/>
            <a:ext cx="4553364" cy="1235369"/>
          </a:xfrm>
        </p:spPr>
        <p:txBody>
          <a:bodyPr/>
          <a:lstStyle/>
          <a:p>
            <a:r>
              <a:rPr lang="en-US" dirty="0"/>
              <a:t>Integrated support model</a:t>
            </a:r>
          </a:p>
        </p:txBody>
      </p:sp>
      <p:pic>
        <p:nvPicPr>
          <p:cNvPr id="70" name="Graphic 69">
            <a:extLst>
              <a:ext uri="{FF2B5EF4-FFF2-40B4-BE49-F238E27FC236}">
                <a16:creationId xmlns:a16="http://schemas.microsoft.com/office/drawing/2014/main" id="{4BAF5739-85AE-3045-9D14-5D635F8F4677}"/>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224337" y="1227135"/>
            <a:ext cx="563223" cy="563223"/>
          </a:xfrm>
          <a:prstGeom prst="rect">
            <a:avLst/>
          </a:prstGeom>
        </p:spPr>
      </p:pic>
      <p:pic>
        <p:nvPicPr>
          <p:cNvPr id="72" name="Graphic 71">
            <a:extLst>
              <a:ext uri="{FF2B5EF4-FFF2-40B4-BE49-F238E27FC236}">
                <a16:creationId xmlns:a16="http://schemas.microsoft.com/office/drawing/2014/main" id="{8DBDB032-40CC-D845-8745-0AAD64F5D3C0}"/>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2572476" y="1179552"/>
            <a:ext cx="749381" cy="749381"/>
          </a:xfrm>
          <a:prstGeom prst="rect">
            <a:avLst/>
          </a:prstGeom>
        </p:spPr>
      </p:pic>
      <p:pic>
        <p:nvPicPr>
          <p:cNvPr id="73" name="Graphic 72">
            <a:extLst>
              <a:ext uri="{FF2B5EF4-FFF2-40B4-BE49-F238E27FC236}">
                <a16:creationId xmlns:a16="http://schemas.microsoft.com/office/drawing/2014/main" id="{4FF22F8C-22D8-134E-A1D0-7732CB577901}"/>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9840071" y="1239009"/>
            <a:ext cx="579015" cy="579015"/>
          </a:xfrm>
          <a:prstGeom prst="rect">
            <a:avLst/>
          </a:prstGeom>
        </p:spPr>
      </p:pic>
      <p:sp>
        <p:nvSpPr>
          <p:cNvPr id="74" name="TextBox 73">
            <a:extLst>
              <a:ext uri="{FF2B5EF4-FFF2-40B4-BE49-F238E27FC236}">
                <a16:creationId xmlns:a16="http://schemas.microsoft.com/office/drawing/2014/main" id="{C739B36C-8B8F-AF49-9E5B-60B7A303F207}"/>
              </a:ext>
            </a:extLst>
          </p:cNvPr>
          <p:cNvSpPr txBox="1">
            <a:spLocks/>
          </p:cNvSpPr>
          <p:nvPr/>
        </p:nvSpPr>
        <p:spPr>
          <a:xfrm>
            <a:off x="4260531" y="5450621"/>
            <a:ext cx="2290663" cy="905009"/>
          </a:xfrm>
          <a:prstGeom prst="rect">
            <a:avLst/>
          </a:prstGeom>
          <a:noFill/>
          <a:ln>
            <a:noFill/>
          </a:ln>
        </p:spPr>
        <p:txBody>
          <a:bodyPr wrap="square" numCol="1" rtlCol="0">
            <a:noAutofit/>
          </a:bodyPr>
          <a:lstStyle/>
          <a:p>
            <a:pPr marL="0" marR="0" lvl="0" indent="0" algn="l" defTabSz="609570" rtl="0" eaLnBrk="1" fontAlgn="t" latinLnBrk="0" hangingPunct="1">
              <a:lnSpc>
                <a:spcPct val="100000"/>
              </a:lnSpc>
              <a:spcBef>
                <a:spcPts val="0"/>
              </a:spcBef>
              <a:spcAft>
                <a:spcPts val="0"/>
              </a:spcAft>
              <a:buClrTx/>
              <a:buSzTx/>
              <a:buFontTx/>
              <a:buNone/>
              <a:tabLst/>
              <a:defRPr/>
            </a:pPr>
            <a:r>
              <a:rPr kumimoji="0" lang="en-US" sz="1467" b="0" i="0" u="none" strike="noStrike" kern="1200" cap="none" spc="0" normalizeH="0" baseline="0" noProof="0" dirty="0">
                <a:ln>
                  <a:noFill/>
                </a:ln>
                <a:solidFill>
                  <a:srgbClr val="FFFFFF"/>
                </a:solidFill>
                <a:effectLst/>
                <a:uLnTx/>
                <a:uFillTx/>
                <a:latin typeface="Arial"/>
                <a:ea typeface="+mn-ea"/>
                <a:cs typeface="+mn-cs"/>
              </a:rPr>
              <a:t>Onboarding efficiency and accurate site eligibility and alignment</a:t>
            </a:r>
          </a:p>
          <a:p>
            <a:pPr marL="0" marR="0" lvl="0" indent="0" algn="l" defTabSz="609570" rtl="0" eaLnBrk="1" fontAlgn="t"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FFFF"/>
              </a:solidFill>
              <a:effectLst/>
              <a:uLnTx/>
              <a:uFillTx/>
              <a:latin typeface="Arial"/>
              <a:ea typeface="+mn-ea"/>
              <a:cs typeface="+mn-cs"/>
            </a:endParaRPr>
          </a:p>
        </p:txBody>
      </p:sp>
      <p:sp>
        <p:nvSpPr>
          <p:cNvPr id="82" name="TextBox 81">
            <a:extLst>
              <a:ext uri="{FF2B5EF4-FFF2-40B4-BE49-F238E27FC236}">
                <a16:creationId xmlns:a16="http://schemas.microsoft.com/office/drawing/2014/main" id="{66D2705B-0444-0148-B5BF-006248C974E4}"/>
              </a:ext>
            </a:extLst>
          </p:cNvPr>
          <p:cNvSpPr txBox="1">
            <a:spLocks/>
          </p:cNvSpPr>
          <p:nvPr/>
        </p:nvSpPr>
        <p:spPr>
          <a:xfrm>
            <a:off x="9568270" y="5479137"/>
            <a:ext cx="2290663" cy="1028891"/>
          </a:xfrm>
          <a:prstGeom prst="rect">
            <a:avLst/>
          </a:prstGeom>
          <a:noFill/>
          <a:ln>
            <a:noFill/>
          </a:ln>
        </p:spPr>
        <p:txBody>
          <a:bodyPr wrap="square" numCol="1" rtlCol="0">
            <a:noAutofit/>
          </a:bodyPr>
          <a:lstStyle/>
          <a:p>
            <a:pPr marL="0" marR="0" lvl="0" indent="0" algn="l" defTabSz="609570" rtl="0" eaLnBrk="1" fontAlgn="t" latinLnBrk="0" hangingPunct="1">
              <a:lnSpc>
                <a:spcPct val="100000"/>
              </a:lnSpc>
              <a:spcBef>
                <a:spcPts val="0"/>
              </a:spcBef>
              <a:spcAft>
                <a:spcPts val="0"/>
              </a:spcAft>
              <a:buClrTx/>
              <a:buSzTx/>
              <a:buFontTx/>
              <a:buNone/>
              <a:tabLst/>
              <a:defRPr/>
            </a:pPr>
            <a:r>
              <a:rPr kumimoji="0" lang="en-US" sz="1467" b="0" i="0" u="none" strike="noStrike" kern="1200" cap="none" spc="0" normalizeH="0" baseline="0" noProof="0" dirty="0">
                <a:ln>
                  <a:noFill/>
                </a:ln>
                <a:solidFill>
                  <a:srgbClr val="FFFFFF"/>
                </a:solidFill>
                <a:effectLst/>
                <a:uLnTx/>
                <a:uFillTx/>
                <a:latin typeface="Arial"/>
                <a:ea typeface="+mn-ea"/>
                <a:cs typeface="+mn-cs"/>
              </a:rPr>
              <a:t>Consultative business partner and contract manager</a:t>
            </a:r>
          </a:p>
        </p:txBody>
      </p:sp>
      <p:sp>
        <p:nvSpPr>
          <p:cNvPr id="83" name="TextBox 82">
            <a:extLst>
              <a:ext uri="{FF2B5EF4-FFF2-40B4-BE49-F238E27FC236}">
                <a16:creationId xmlns:a16="http://schemas.microsoft.com/office/drawing/2014/main" id="{4775B996-229E-2E4C-B941-013740083353}"/>
              </a:ext>
            </a:extLst>
          </p:cNvPr>
          <p:cNvSpPr txBox="1">
            <a:spLocks/>
          </p:cNvSpPr>
          <p:nvPr/>
        </p:nvSpPr>
        <p:spPr>
          <a:xfrm>
            <a:off x="6914401" y="5479137"/>
            <a:ext cx="2290663" cy="987881"/>
          </a:xfrm>
          <a:prstGeom prst="rect">
            <a:avLst/>
          </a:prstGeom>
          <a:noFill/>
          <a:ln>
            <a:noFill/>
          </a:ln>
        </p:spPr>
        <p:txBody>
          <a:bodyPr wrap="square" numCol="1" rtlCol="0">
            <a:noAutofit/>
          </a:bodyPr>
          <a:lstStyle/>
          <a:p>
            <a:pPr marL="0" marR="0" lvl="0" indent="0" algn="l" defTabSz="609570" rtl="0" eaLnBrk="1" fontAlgn="t" latinLnBrk="0" hangingPunct="1">
              <a:lnSpc>
                <a:spcPct val="100000"/>
              </a:lnSpc>
              <a:spcBef>
                <a:spcPts val="0"/>
              </a:spcBef>
              <a:spcAft>
                <a:spcPts val="0"/>
              </a:spcAft>
              <a:buClrTx/>
              <a:buSzTx/>
              <a:buFontTx/>
              <a:buNone/>
              <a:tabLst/>
              <a:defRPr/>
            </a:pPr>
            <a:r>
              <a:rPr kumimoji="0" lang="en-US" sz="1467" b="0" i="0" u="none" strike="noStrike" kern="1200" cap="none" spc="0" normalizeH="0" baseline="0" noProof="0" dirty="0">
                <a:ln>
                  <a:noFill/>
                </a:ln>
                <a:solidFill>
                  <a:srgbClr val="FFFFFF"/>
                </a:solidFill>
                <a:effectLst/>
                <a:uLnTx/>
                <a:uFillTx/>
                <a:latin typeface="Arial"/>
                <a:ea typeface="+mn-ea"/>
                <a:cs typeface="+mn-cs"/>
              </a:rPr>
              <a:t>Accurate oversight through integrated data</a:t>
            </a:r>
          </a:p>
          <a:p>
            <a:pPr marL="0" marR="0" lvl="0" indent="0" algn="l" defTabSz="609570" rtl="0" eaLnBrk="1" fontAlgn="t"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rgbClr val="FFFFFF"/>
              </a:solidFill>
              <a:effectLst/>
              <a:uLnTx/>
              <a:uFillTx/>
              <a:latin typeface="Arial"/>
              <a:ea typeface="+mn-ea"/>
              <a:cs typeface="+mn-cs"/>
            </a:endParaRPr>
          </a:p>
          <a:p>
            <a:pPr marL="171434" marR="0" lvl="0" indent="-171434" algn="l" defTabSz="609570" rtl="0" eaLnBrk="1" fontAlgn="t" latinLnBrk="0" hangingPunct="1">
              <a:lnSpc>
                <a:spcPct val="100000"/>
              </a:lnSpc>
              <a:spcBef>
                <a:spcPts val="0"/>
              </a:spcBef>
              <a:spcAft>
                <a:spcPts val="0"/>
              </a:spcAft>
              <a:buClrTx/>
              <a:buSzTx/>
              <a:buFont typeface="Wingdings" charset="2"/>
              <a:buChar char="§"/>
              <a:tabLst/>
              <a:defRPr/>
            </a:pPr>
            <a:endParaRPr kumimoji="0" lang="en-US" sz="1600" b="0" i="0" u="none" strike="noStrike" kern="1200" cap="none" spc="0" normalizeH="0" baseline="0" noProof="0" dirty="0">
              <a:ln>
                <a:noFill/>
              </a:ln>
              <a:solidFill>
                <a:srgbClr val="FFFFFF"/>
              </a:solidFill>
              <a:effectLst/>
              <a:uLnTx/>
              <a:uFillTx/>
              <a:latin typeface="Arial"/>
              <a:ea typeface="+mn-ea"/>
              <a:cs typeface="+mn-cs"/>
            </a:endParaRPr>
          </a:p>
          <a:p>
            <a:pPr marL="171434" marR="0" lvl="0" indent="-171434" algn="l" defTabSz="609570" rtl="0" eaLnBrk="1" fontAlgn="t" latinLnBrk="0" hangingPunct="1">
              <a:lnSpc>
                <a:spcPct val="100000"/>
              </a:lnSpc>
              <a:spcBef>
                <a:spcPts val="0"/>
              </a:spcBef>
              <a:spcAft>
                <a:spcPts val="0"/>
              </a:spcAft>
              <a:buClrTx/>
              <a:buSzTx/>
              <a:buFont typeface="Wingdings" charset="2"/>
              <a:buChar char="§"/>
              <a:tabLst/>
              <a:defRPr/>
            </a:pPr>
            <a:endParaRPr kumimoji="0" lang="en-US" sz="1600" b="0" i="0" u="none" strike="noStrike" kern="1200" cap="none" spc="0" normalizeH="0" baseline="0" noProof="0" dirty="0">
              <a:ln>
                <a:noFill/>
              </a:ln>
              <a:solidFill>
                <a:srgbClr val="FFFFFF"/>
              </a:solidFill>
              <a:effectLst/>
              <a:uLnTx/>
              <a:uFillTx/>
              <a:latin typeface="Arial"/>
              <a:ea typeface="+mn-ea"/>
              <a:cs typeface="+mn-cs"/>
            </a:endParaRPr>
          </a:p>
        </p:txBody>
      </p:sp>
      <p:sp>
        <p:nvSpPr>
          <p:cNvPr id="87" name="Datumsplatzhalter 3">
            <a:extLst>
              <a:ext uri="{FF2B5EF4-FFF2-40B4-BE49-F238E27FC236}">
                <a16:creationId xmlns:a16="http://schemas.microsoft.com/office/drawing/2014/main" id="{C235E508-FA5C-C243-A634-F3E50A9DA4DB}"/>
              </a:ext>
            </a:extLst>
          </p:cNvPr>
          <p:cNvSpPr>
            <a:spLocks noGrp="1"/>
          </p:cNvSpPr>
          <p:nvPr>
            <p:ph type="dt" sz="half" idx="10"/>
          </p:nvPr>
        </p:nvSpPr>
        <p:spPr>
          <a:xfrm rot="16200000">
            <a:off x="36010" y="5777155"/>
            <a:ext cx="556364" cy="146304"/>
          </a:xfrm>
        </p:spPr>
        <p:txBody>
          <a:bodyPr/>
          <a:lstStyle/>
          <a:p>
            <a:pPr marL="0" marR="0" lvl="0" indent="0" algn="l" defTabSz="609585" rtl="0" eaLnBrk="1" fontAlgn="auto" latinLnBrk="0" hangingPunct="1">
              <a:lnSpc>
                <a:spcPct val="100000"/>
              </a:lnSpc>
              <a:spcBef>
                <a:spcPts val="0"/>
              </a:spcBef>
              <a:spcAft>
                <a:spcPts val="0"/>
              </a:spcAft>
              <a:buClrTx/>
              <a:buSzTx/>
              <a:buFontTx/>
              <a:buNone/>
              <a:tabLst/>
              <a:defRPr/>
            </a:pPr>
            <a:fld id="{550D2D15-2313-BD47-8D2D-35510CDF109F}" type="datetime1">
              <a:rPr kumimoji="0" lang="en-US" sz="800" b="0" i="0" u="none" strike="noStrike" kern="1200" cap="none" spc="0" normalizeH="0" baseline="0" noProof="0">
                <a:ln>
                  <a:noFill/>
                </a:ln>
                <a:solidFill>
                  <a:srgbClr val="3C289B"/>
                </a:solidFill>
                <a:effectLst/>
                <a:uLnTx/>
                <a:uFillTx/>
                <a:latin typeface="Arial"/>
                <a:ea typeface="+mn-ea"/>
                <a:cs typeface="+mn-cs"/>
              </a:rPr>
              <a:pPr marL="0" marR="0" lvl="0" indent="0" algn="l" defTabSz="609585" rtl="0" eaLnBrk="1" fontAlgn="auto" latinLnBrk="0" hangingPunct="1">
                <a:lnSpc>
                  <a:spcPct val="100000"/>
                </a:lnSpc>
                <a:spcBef>
                  <a:spcPts val="0"/>
                </a:spcBef>
                <a:spcAft>
                  <a:spcPts val="0"/>
                </a:spcAft>
                <a:buClrTx/>
                <a:buSzTx/>
                <a:buFontTx/>
                <a:buNone/>
                <a:tabLst/>
                <a:defRPr/>
              </a:pPr>
              <a:t>07/18/2024</a:t>
            </a:fld>
            <a:endParaRPr kumimoji="0" lang="en-US" sz="800" b="0" i="0" u="none" strike="noStrike" kern="1200" cap="none" spc="0" normalizeH="0" baseline="0" noProof="0" dirty="0">
              <a:ln>
                <a:noFill/>
              </a:ln>
              <a:solidFill>
                <a:srgbClr val="3C289B"/>
              </a:solidFill>
              <a:effectLst/>
              <a:uLnTx/>
              <a:uFillTx/>
              <a:latin typeface="Arial"/>
              <a:ea typeface="+mn-ea"/>
              <a:cs typeface="+mn-cs"/>
            </a:endParaRPr>
          </a:p>
        </p:txBody>
      </p:sp>
      <p:sp>
        <p:nvSpPr>
          <p:cNvPr id="89" name="Foliennummernplatzhalter 13">
            <a:extLst>
              <a:ext uri="{FF2B5EF4-FFF2-40B4-BE49-F238E27FC236}">
                <a16:creationId xmlns:a16="http://schemas.microsoft.com/office/drawing/2014/main" id="{CF21AE87-9646-3F4F-9366-F20BA17BFCA8}"/>
              </a:ext>
            </a:extLst>
          </p:cNvPr>
          <p:cNvSpPr>
            <a:spLocks noGrp="1"/>
          </p:cNvSpPr>
          <p:nvPr>
            <p:ph type="sldNum" sz="quarter" idx="12"/>
          </p:nvPr>
        </p:nvSpPr>
        <p:spPr>
          <a:xfrm rot="16200000">
            <a:off x="182297" y="6178308"/>
            <a:ext cx="240000" cy="146304"/>
          </a:xfrm>
        </p:spPr>
        <p:txBody>
          <a:bodyPr/>
          <a:lstStyle/>
          <a:p>
            <a:pPr marL="0" marR="0" lvl="0" indent="0" algn="l" defTabSz="609570" rtl="0" eaLnBrk="1" fontAlgn="auto" latinLnBrk="0" hangingPunct="1">
              <a:lnSpc>
                <a:spcPct val="100000"/>
              </a:lnSpc>
              <a:spcBef>
                <a:spcPts val="0"/>
              </a:spcBef>
              <a:spcAft>
                <a:spcPts val="0"/>
              </a:spcAft>
              <a:buClrTx/>
              <a:buSzTx/>
              <a:buFontTx/>
              <a:buNone/>
              <a:tabLst/>
              <a:defRPr/>
            </a:pPr>
            <a:fld id="{F207DD7E-2893-4952-BB40-9A5B851D3DD5}" type="slidenum">
              <a:rPr kumimoji="0" lang="en-US" sz="800" b="1" i="0" u="none" strike="noStrike" kern="1200" cap="none" spc="0" normalizeH="0" baseline="0" noProof="0">
                <a:ln>
                  <a:noFill/>
                </a:ln>
                <a:solidFill>
                  <a:srgbClr val="3C289B"/>
                </a:solidFill>
                <a:effectLst/>
                <a:uLnTx/>
                <a:uFillTx/>
                <a:latin typeface="Arial"/>
                <a:ea typeface="+mn-ea"/>
                <a:cs typeface="+mn-cs"/>
              </a:rPr>
              <a:pPr marL="0" marR="0" lvl="0" indent="0" algn="l" defTabSz="609570" rtl="0" eaLnBrk="1" fontAlgn="auto" latinLnBrk="0" hangingPunct="1">
                <a:lnSpc>
                  <a:spcPct val="100000"/>
                </a:lnSpc>
                <a:spcBef>
                  <a:spcPts val="0"/>
                </a:spcBef>
                <a:spcAft>
                  <a:spcPts val="0"/>
                </a:spcAft>
                <a:buClrTx/>
                <a:buSzTx/>
                <a:buFontTx/>
                <a:buNone/>
                <a:tabLst/>
                <a:defRPr/>
              </a:pPr>
              <a:t>8</a:t>
            </a:fld>
            <a:endParaRPr kumimoji="0" lang="en-US" sz="800" b="1" i="0" u="none" strike="noStrike" kern="1200" cap="none" spc="0" normalizeH="0" baseline="0" noProof="0" dirty="0">
              <a:ln>
                <a:noFill/>
              </a:ln>
              <a:solidFill>
                <a:srgbClr val="3C289B"/>
              </a:solidFill>
              <a:effectLst/>
              <a:uLnTx/>
              <a:uFillTx/>
              <a:latin typeface="Arial"/>
              <a:ea typeface="+mn-ea"/>
              <a:cs typeface="+mn-cs"/>
            </a:endParaRPr>
          </a:p>
        </p:txBody>
      </p:sp>
      <p:sp>
        <p:nvSpPr>
          <p:cNvPr id="6" name="Footer Placeholder 3">
            <a:extLst>
              <a:ext uri="{FF2B5EF4-FFF2-40B4-BE49-F238E27FC236}">
                <a16:creationId xmlns:a16="http://schemas.microsoft.com/office/drawing/2014/main" id="{09272B40-1E9A-51D1-F75F-3A0B27011D67}"/>
              </a:ext>
            </a:extLst>
          </p:cNvPr>
          <p:cNvSpPr>
            <a:spLocks noGrp="1"/>
          </p:cNvSpPr>
          <p:nvPr>
            <p:ph type="ftr" sz="quarter" idx="13"/>
          </p:nvPr>
        </p:nvSpPr>
        <p:spPr>
          <a:xfrm rot="16200000">
            <a:off x="-41823" y="5132163"/>
            <a:ext cx="712032" cy="146303"/>
          </a:xfrm>
        </p:spPr>
        <p:txBody>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a:ln>
                  <a:noFill/>
                </a:ln>
                <a:solidFill>
                  <a:srgbClr val="3C289B"/>
                </a:solidFill>
                <a:effectLst/>
                <a:uLnTx/>
                <a:uFillTx/>
                <a:latin typeface="Arial"/>
                <a:ea typeface="+mn-ea"/>
                <a:cs typeface="+mn-cs"/>
              </a:rPr>
              <a:t>Confidential</a:t>
            </a:r>
          </a:p>
        </p:txBody>
      </p:sp>
    </p:spTree>
    <p:extLst>
      <p:ext uri="{BB962C8B-B14F-4D97-AF65-F5344CB8AC3E}">
        <p14:creationId xmlns:p14="http://schemas.microsoft.com/office/powerpoint/2010/main" val="31521653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D731F-6581-E542-BFD9-82F350C8BB2A}"/>
              </a:ext>
            </a:extLst>
          </p:cNvPr>
          <p:cNvSpPr>
            <a:spLocks noGrp="1"/>
          </p:cNvSpPr>
          <p:nvPr>
            <p:ph type="title"/>
          </p:nvPr>
        </p:nvSpPr>
        <p:spPr>
          <a:xfrm>
            <a:off x="825819" y="392729"/>
            <a:ext cx="4225568" cy="1807312"/>
          </a:xfrm>
        </p:spPr>
        <p:txBody>
          <a:bodyPr anchor="t">
            <a:noAutofit/>
          </a:bodyPr>
          <a:lstStyle/>
          <a:p>
            <a:pPr>
              <a:lnSpc>
                <a:spcPct val="90000"/>
              </a:lnSpc>
            </a:pPr>
            <a:r>
              <a:rPr lang="en-US" sz="2400" dirty="0"/>
              <a:t>The power of our </a:t>
            </a:r>
            <a:r>
              <a:rPr lang="en-US" sz="2400" b="1" u="sng" dirty="0"/>
              <a:t>dedicated</a:t>
            </a:r>
            <a:r>
              <a:rPr lang="en-US" sz="2400" dirty="0"/>
              <a:t>  GPO account managers </a:t>
            </a:r>
            <a:br>
              <a:rPr lang="en-US" sz="2400" dirty="0"/>
            </a:br>
            <a:endParaRPr lang="en-US" sz="2400" dirty="0"/>
          </a:p>
        </p:txBody>
      </p:sp>
      <p:sp>
        <p:nvSpPr>
          <p:cNvPr id="36" name="Freihandform 26">
            <a:extLst>
              <a:ext uri="{FF2B5EF4-FFF2-40B4-BE49-F238E27FC236}">
                <a16:creationId xmlns:a16="http://schemas.microsoft.com/office/drawing/2014/main" id="{C4BAC3EB-A751-9447-8F57-4F28AD6EB1CD}"/>
              </a:ext>
            </a:extLst>
          </p:cNvPr>
          <p:cNvSpPr/>
          <p:nvPr/>
        </p:nvSpPr>
        <p:spPr>
          <a:xfrm rot="20414402">
            <a:off x="5917583" y="4438991"/>
            <a:ext cx="1630108" cy="1630108"/>
          </a:xfrm>
          <a:custGeom>
            <a:avLst/>
            <a:gdLst>
              <a:gd name="connsiteX0" fmla="*/ 0 w 737592"/>
              <a:gd name="connsiteY0" fmla="*/ 368796 h 737592"/>
              <a:gd name="connsiteX1" fmla="*/ 368796 w 737592"/>
              <a:gd name="connsiteY1" fmla="*/ 0 h 737592"/>
              <a:gd name="connsiteX2" fmla="*/ 737592 w 737592"/>
              <a:gd name="connsiteY2" fmla="*/ 368796 h 737592"/>
              <a:gd name="connsiteX3" fmla="*/ 368796 w 737592"/>
              <a:gd name="connsiteY3" fmla="*/ 737592 h 737592"/>
              <a:gd name="connsiteX4" fmla="*/ 0 w 737592"/>
              <a:gd name="connsiteY4" fmla="*/ 368796 h 7375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592" h="737592">
                <a:moveTo>
                  <a:pt x="0" y="368796"/>
                </a:moveTo>
                <a:cubicBezTo>
                  <a:pt x="0" y="165116"/>
                  <a:pt x="165116" y="0"/>
                  <a:pt x="368796" y="0"/>
                </a:cubicBezTo>
                <a:cubicBezTo>
                  <a:pt x="572476" y="0"/>
                  <a:pt x="737592" y="165116"/>
                  <a:pt x="737592" y="368796"/>
                </a:cubicBezTo>
                <a:cubicBezTo>
                  <a:pt x="737592" y="572476"/>
                  <a:pt x="572476" y="737592"/>
                  <a:pt x="368796" y="737592"/>
                </a:cubicBezTo>
                <a:cubicBezTo>
                  <a:pt x="165116" y="737592"/>
                  <a:pt x="0" y="572476"/>
                  <a:pt x="0" y="368796"/>
                </a:cubicBezTo>
                <a:close/>
              </a:path>
            </a:pathLst>
          </a:custGeom>
          <a:solidFill>
            <a:schemeClr val="tx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9424" tIns="169424" rIns="169424" bIns="169424" numCol="1" spcCol="1270" anchor="ctr" anchorCtr="0">
            <a:noAutofit/>
          </a:bodyPr>
          <a:lstStyle/>
          <a:p>
            <a:pPr algn="ctr" defTabSz="888868">
              <a:lnSpc>
                <a:spcPct val="90000"/>
              </a:lnSpc>
              <a:spcBef>
                <a:spcPct val="0"/>
              </a:spcBef>
              <a:spcAft>
                <a:spcPct val="35000"/>
              </a:spcAft>
              <a:defRPr/>
            </a:pPr>
            <a:endParaRPr lang="en-US" sz="2000" dirty="0">
              <a:solidFill>
                <a:prstClr val="white"/>
              </a:solidFill>
              <a:latin typeface="Arial" pitchFamily="34" charset="0"/>
              <a:cs typeface="Arial" pitchFamily="34" charset="0"/>
            </a:endParaRPr>
          </a:p>
        </p:txBody>
      </p:sp>
      <p:sp>
        <p:nvSpPr>
          <p:cNvPr id="37" name="Freihandform 26">
            <a:extLst>
              <a:ext uri="{FF2B5EF4-FFF2-40B4-BE49-F238E27FC236}">
                <a16:creationId xmlns:a16="http://schemas.microsoft.com/office/drawing/2014/main" id="{42ADD514-36B0-AE42-B794-94DBE4A4ECCF}"/>
              </a:ext>
            </a:extLst>
          </p:cNvPr>
          <p:cNvSpPr/>
          <p:nvPr/>
        </p:nvSpPr>
        <p:spPr>
          <a:xfrm rot="20414402">
            <a:off x="9508511" y="900787"/>
            <a:ext cx="1630108" cy="1630108"/>
          </a:xfrm>
          <a:custGeom>
            <a:avLst/>
            <a:gdLst>
              <a:gd name="connsiteX0" fmla="*/ 0 w 737592"/>
              <a:gd name="connsiteY0" fmla="*/ 368796 h 737592"/>
              <a:gd name="connsiteX1" fmla="*/ 368796 w 737592"/>
              <a:gd name="connsiteY1" fmla="*/ 0 h 737592"/>
              <a:gd name="connsiteX2" fmla="*/ 737592 w 737592"/>
              <a:gd name="connsiteY2" fmla="*/ 368796 h 737592"/>
              <a:gd name="connsiteX3" fmla="*/ 368796 w 737592"/>
              <a:gd name="connsiteY3" fmla="*/ 737592 h 737592"/>
              <a:gd name="connsiteX4" fmla="*/ 0 w 737592"/>
              <a:gd name="connsiteY4" fmla="*/ 368796 h 7375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592" h="737592">
                <a:moveTo>
                  <a:pt x="0" y="368796"/>
                </a:moveTo>
                <a:cubicBezTo>
                  <a:pt x="0" y="165116"/>
                  <a:pt x="165116" y="0"/>
                  <a:pt x="368796" y="0"/>
                </a:cubicBezTo>
                <a:cubicBezTo>
                  <a:pt x="572476" y="0"/>
                  <a:pt x="737592" y="165116"/>
                  <a:pt x="737592" y="368796"/>
                </a:cubicBezTo>
                <a:cubicBezTo>
                  <a:pt x="737592" y="572476"/>
                  <a:pt x="572476" y="737592"/>
                  <a:pt x="368796" y="737592"/>
                </a:cubicBezTo>
                <a:cubicBezTo>
                  <a:pt x="165116" y="737592"/>
                  <a:pt x="0" y="572476"/>
                  <a:pt x="0" y="368796"/>
                </a:cubicBezTo>
                <a:close/>
              </a:path>
            </a:pathLst>
          </a:custGeom>
          <a:solidFill>
            <a:schemeClr val="tx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9424" tIns="169424" rIns="169424" bIns="169424" numCol="1" spcCol="1270" anchor="ctr" anchorCtr="0">
            <a:noAutofit/>
          </a:bodyPr>
          <a:lstStyle/>
          <a:p>
            <a:pPr algn="ctr" defTabSz="888868">
              <a:lnSpc>
                <a:spcPct val="90000"/>
              </a:lnSpc>
              <a:spcBef>
                <a:spcPct val="0"/>
              </a:spcBef>
              <a:spcAft>
                <a:spcPct val="35000"/>
              </a:spcAft>
              <a:defRPr/>
            </a:pPr>
            <a:endParaRPr lang="en-US" sz="2000" dirty="0">
              <a:solidFill>
                <a:prstClr val="white"/>
              </a:solidFill>
              <a:latin typeface="Arial" pitchFamily="34" charset="0"/>
              <a:cs typeface="Arial" pitchFamily="34" charset="0"/>
            </a:endParaRPr>
          </a:p>
        </p:txBody>
      </p:sp>
      <p:sp>
        <p:nvSpPr>
          <p:cNvPr id="38" name="Freihandform 26">
            <a:extLst>
              <a:ext uri="{FF2B5EF4-FFF2-40B4-BE49-F238E27FC236}">
                <a16:creationId xmlns:a16="http://schemas.microsoft.com/office/drawing/2014/main" id="{006038F2-C63B-944B-80A4-60665BBE0944}"/>
              </a:ext>
            </a:extLst>
          </p:cNvPr>
          <p:cNvSpPr/>
          <p:nvPr/>
        </p:nvSpPr>
        <p:spPr>
          <a:xfrm rot="20414402">
            <a:off x="9439483" y="4506723"/>
            <a:ext cx="1630108" cy="1630108"/>
          </a:xfrm>
          <a:custGeom>
            <a:avLst/>
            <a:gdLst>
              <a:gd name="connsiteX0" fmla="*/ 0 w 737592"/>
              <a:gd name="connsiteY0" fmla="*/ 368796 h 737592"/>
              <a:gd name="connsiteX1" fmla="*/ 368796 w 737592"/>
              <a:gd name="connsiteY1" fmla="*/ 0 h 737592"/>
              <a:gd name="connsiteX2" fmla="*/ 737592 w 737592"/>
              <a:gd name="connsiteY2" fmla="*/ 368796 h 737592"/>
              <a:gd name="connsiteX3" fmla="*/ 368796 w 737592"/>
              <a:gd name="connsiteY3" fmla="*/ 737592 h 737592"/>
              <a:gd name="connsiteX4" fmla="*/ 0 w 737592"/>
              <a:gd name="connsiteY4" fmla="*/ 368796 h 7375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592" h="737592">
                <a:moveTo>
                  <a:pt x="0" y="368796"/>
                </a:moveTo>
                <a:cubicBezTo>
                  <a:pt x="0" y="165116"/>
                  <a:pt x="165116" y="0"/>
                  <a:pt x="368796" y="0"/>
                </a:cubicBezTo>
                <a:cubicBezTo>
                  <a:pt x="572476" y="0"/>
                  <a:pt x="737592" y="165116"/>
                  <a:pt x="737592" y="368796"/>
                </a:cubicBezTo>
                <a:cubicBezTo>
                  <a:pt x="737592" y="572476"/>
                  <a:pt x="572476" y="737592"/>
                  <a:pt x="368796" y="737592"/>
                </a:cubicBezTo>
                <a:cubicBezTo>
                  <a:pt x="165116" y="737592"/>
                  <a:pt x="0" y="572476"/>
                  <a:pt x="0" y="368796"/>
                </a:cubicBezTo>
                <a:close/>
              </a:path>
            </a:pathLst>
          </a:cu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9424" tIns="169424" rIns="169424" bIns="169424" numCol="1" spcCol="1270" anchor="ctr" anchorCtr="0">
            <a:noAutofit/>
          </a:bodyPr>
          <a:lstStyle/>
          <a:p>
            <a:pPr algn="ctr" defTabSz="888868">
              <a:lnSpc>
                <a:spcPct val="90000"/>
              </a:lnSpc>
              <a:spcBef>
                <a:spcPct val="0"/>
              </a:spcBef>
              <a:spcAft>
                <a:spcPct val="35000"/>
              </a:spcAft>
              <a:defRPr/>
            </a:pPr>
            <a:endParaRPr lang="en-US" sz="2000" dirty="0">
              <a:solidFill>
                <a:prstClr val="white"/>
              </a:solidFill>
              <a:latin typeface="Arial" pitchFamily="34" charset="0"/>
              <a:cs typeface="Arial" pitchFamily="34" charset="0"/>
            </a:endParaRPr>
          </a:p>
        </p:txBody>
      </p:sp>
      <p:sp>
        <p:nvSpPr>
          <p:cNvPr id="39" name="Freihandform 26">
            <a:extLst>
              <a:ext uri="{FF2B5EF4-FFF2-40B4-BE49-F238E27FC236}">
                <a16:creationId xmlns:a16="http://schemas.microsoft.com/office/drawing/2014/main" id="{CBADB983-E28E-784A-95EF-4E5E366A0F4B}"/>
              </a:ext>
            </a:extLst>
          </p:cNvPr>
          <p:cNvSpPr/>
          <p:nvPr/>
        </p:nvSpPr>
        <p:spPr>
          <a:xfrm rot="20414402">
            <a:off x="6010719" y="837035"/>
            <a:ext cx="1630108" cy="1630108"/>
          </a:xfrm>
          <a:custGeom>
            <a:avLst/>
            <a:gdLst>
              <a:gd name="connsiteX0" fmla="*/ 0 w 737592"/>
              <a:gd name="connsiteY0" fmla="*/ 368796 h 737592"/>
              <a:gd name="connsiteX1" fmla="*/ 368796 w 737592"/>
              <a:gd name="connsiteY1" fmla="*/ 0 h 737592"/>
              <a:gd name="connsiteX2" fmla="*/ 737592 w 737592"/>
              <a:gd name="connsiteY2" fmla="*/ 368796 h 737592"/>
              <a:gd name="connsiteX3" fmla="*/ 368796 w 737592"/>
              <a:gd name="connsiteY3" fmla="*/ 737592 h 737592"/>
              <a:gd name="connsiteX4" fmla="*/ 0 w 737592"/>
              <a:gd name="connsiteY4" fmla="*/ 368796 h 7375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592" h="737592">
                <a:moveTo>
                  <a:pt x="0" y="368796"/>
                </a:moveTo>
                <a:cubicBezTo>
                  <a:pt x="0" y="165116"/>
                  <a:pt x="165116" y="0"/>
                  <a:pt x="368796" y="0"/>
                </a:cubicBezTo>
                <a:cubicBezTo>
                  <a:pt x="572476" y="0"/>
                  <a:pt x="737592" y="165116"/>
                  <a:pt x="737592" y="368796"/>
                </a:cubicBezTo>
                <a:cubicBezTo>
                  <a:pt x="737592" y="572476"/>
                  <a:pt x="572476" y="737592"/>
                  <a:pt x="368796" y="737592"/>
                </a:cubicBezTo>
                <a:cubicBezTo>
                  <a:pt x="165116" y="737592"/>
                  <a:pt x="0" y="572476"/>
                  <a:pt x="0" y="368796"/>
                </a:cubicBezTo>
                <a:close/>
              </a:path>
            </a:pathLst>
          </a:cu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69424" tIns="169424" rIns="169424" bIns="169424" numCol="1" spcCol="1270" anchor="ctr" anchorCtr="0">
            <a:noAutofit/>
          </a:bodyPr>
          <a:lstStyle/>
          <a:p>
            <a:pPr algn="ctr" defTabSz="888868">
              <a:lnSpc>
                <a:spcPct val="90000"/>
              </a:lnSpc>
              <a:spcBef>
                <a:spcPct val="0"/>
              </a:spcBef>
              <a:spcAft>
                <a:spcPct val="35000"/>
              </a:spcAft>
              <a:defRPr/>
            </a:pPr>
            <a:endParaRPr lang="en-US" sz="2000" dirty="0">
              <a:solidFill>
                <a:prstClr val="white"/>
              </a:solidFill>
              <a:latin typeface="Arial" pitchFamily="34" charset="0"/>
              <a:cs typeface="Arial" pitchFamily="34" charset="0"/>
            </a:endParaRPr>
          </a:p>
        </p:txBody>
      </p:sp>
      <p:graphicFrame>
        <p:nvGraphicFramePr>
          <p:cNvPr id="40" name="Content Placeholder 67">
            <a:extLst>
              <a:ext uri="{FF2B5EF4-FFF2-40B4-BE49-F238E27FC236}">
                <a16:creationId xmlns:a16="http://schemas.microsoft.com/office/drawing/2014/main" id="{D2FB6526-73CF-6547-82BA-EBECB2AAEA88}"/>
              </a:ext>
            </a:extLst>
          </p:cNvPr>
          <p:cNvGraphicFramePr>
            <a:graphicFrameLocks noChangeAspect="1"/>
          </p:cNvGraphicFramePr>
          <p:nvPr/>
        </p:nvGraphicFramePr>
        <p:xfrm>
          <a:off x="5414831" y="412148"/>
          <a:ext cx="6217920" cy="6217920"/>
        </p:xfrm>
        <a:graphic>
          <a:graphicData uri="http://schemas.openxmlformats.org/drawingml/2006/chart">
            <c:chart xmlns:c="http://schemas.openxmlformats.org/drawingml/2006/chart" xmlns:r="http://schemas.openxmlformats.org/officeDocument/2006/relationships" r:id="rId4"/>
          </a:graphicData>
        </a:graphic>
      </p:graphicFrame>
      <p:sp>
        <p:nvSpPr>
          <p:cNvPr id="41" name="Oval 40">
            <a:extLst>
              <a:ext uri="{FF2B5EF4-FFF2-40B4-BE49-F238E27FC236}">
                <a16:creationId xmlns:a16="http://schemas.microsoft.com/office/drawing/2014/main" id="{65A99BAB-D2B1-5B4A-B196-0CA7BE28B328}"/>
              </a:ext>
            </a:extLst>
          </p:cNvPr>
          <p:cNvSpPr/>
          <p:nvPr/>
        </p:nvSpPr>
        <p:spPr>
          <a:xfrm>
            <a:off x="7792271" y="2789588"/>
            <a:ext cx="1463040" cy="1463040"/>
          </a:xfrm>
          <a:prstGeom prst="ellipse">
            <a:avLst/>
          </a:prstGeom>
          <a:no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020">
              <a:defRPr/>
            </a:pPr>
            <a:endParaRPr lang="en-US" sz="2400" dirty="0">
              <a:solidFill>
                <a:prstClr val="white"/>
              </a:solidFill>
              <a:latin typeface="Arial" pitchFamily="34" charset="0"/>
              <a:cs typeface="Arial" pitchFamily="34" charset="0"/>
            </a:endParaRPr>
          </a:p>
        </p:txBody>
      </p:sp>
      <p:pic>
        <p:nvPicPr>
          <p:cNvPr id="42" name="Graphic 41">
            <a:extLst>
              <a:ext uri="{FF2B5EF4-FFF2-40B4-BE49-F238E27FC236}">
                <a16:creationId xmlns:a16="http://schemas.microsoft.com/office/drawing/2014/main" id="{B1052EDF-EA92-5E4E-9037-DD8D0A37F8C3}"/>
              </a:ext>
            </a:extLst>
          </p:cNvPr>
          <p:cNvPicPr>
            <a:picLocks noChangeAspect="1"/>
          </p:cNvPicPr>
          <p:nvPr>
            <p:custDataLst>
              <p:tags r:id="rId1"/>
            </p:custDataLst>
          </p:nvPr>
        </p:nvPicPr>
        <p:blipFill>
          <a:blip r:embed="rId5">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8142440" y="3085392"/>
            <a:ext cx="789797" cy="789797"/>
          </a:xfrm>
          <a:prstGeom prst="rect">
            <a:avLst/>
          </a:prstGeom>
        </p:spPr>
      </p:pic>
      <p:grpSp>
        <p:nvGrpSpPr>
          <p:cNvPr id="6" name="Group 5">
            <a:extLst>
              <a:ext uri="{FF2B5EF4-FFF2-40B4-BE49-F238E27FC236}">
                <a16:creationId xmlns:a16="http://schemas.microsoft.com/office/drawing/2014/main" id="{E422605B-C8CE-48B6-86F4-52606A0C8AD5}"/>
              </a:ext>
            </a:extLst>
          </p:cNvPr>
          <p:cNvGrpSpPr/>
          <p:nvPr/>
        </p:nvGrpSpPr>
        <p:grpSpPr>
          <a:xfrm>
            <a:off x="9609676" y="1129873"/>
            <a:ext cx="1566597" cy="1167148"/>
            <a:chOff x="9552838" y="1105916"/>
            <a:chExt cx="1566597" cy="1167149"/>
          </a:xfrm>
        </p:grpSpPr>
        <p:sp>
          <p:nvSpPr>
            <p:cNvPr id="43" name="Rectangle 42">
              <a:extLst>
                <a:ext uri="{FF2B5EF4-FFF2-40B4-BE49-F238E27FC236}">
                  <a16:creationId xmlns:a16="http://schemas.microsoft.com/office/drawing/2014/main" id="{511A226C-F8CC-294F-BB56-1EABE87393C3}"/>
                </a:ext>
              </a:extLst>
            </p:cNvPr>
            <p:cNvSpPr/>
            <p:nvPr/>
          </p:nvSpPr>
          <p:spPr>
            <a:xfrm>
              <a:off x="9552838" y="1657512"/>
              <a:ext cx="1566597" cy="615553"/>
            </a:xfrm>
            <a:prstGeom prst="rect">
              <a:avLst/>
            </a:prstGeom>
            <a:noFill/>
          </p:spPr>
          <p:txBody>
            <a:bodyPr wrap="square" lIns="121920" tIns="60960" rIns="121920" bIns="60960">
              <a:spAutoFit/>
            </a:bodyPr>
            <a:lstStyle/>
            <a:p>
              <a:pPr algn="ctr" defTabSz="1219020">
                <a:defRPr/>
              </a:pPr>
              <a:r>
                <a:rPr lang="en-US" sz="1600" dirty="0">
                  <a:ln w="0"/>
                  <a:solidFill>
                    <a:prstClr val="white"/>
                  </a:solidFill>
                  <a:effectLst>
                    <a:outerShdw blurRad="38100" dist="19050" dir="2700000" algn="tl" rotWithShape="0">
                      <a:srgbClr val="3C289B">
                        <a:alpha val="40000"/>
                      </a:srgbClr>
                    </a:outerShdw>
                  </a:effectLst>
                  <a:latin typeface="Arial" pitchFamily="34" charset="0"/>
                  <a:cs typeface="Arial" pitchFamily="34" charset="0"/>
                </a:rPr>
                <a:t>QBR: Review &amp; Inform</a:t>
              </a:r>
            </a:p>
          </p:txBody>
        </p:sp>
        <p:pic>
          <p:nvPicPr>
            <p:cNvPr id="47" name="Graphic 510">
              <a:extLst>
                <a:ext uri="{FF2B5EF4-FFF2-40B4-BE49-F238E27FC236}">
                  <a16:creationId xmlns:a16="http://schemas.microsoft.com/office/drawing/2014/main" id="{827F05F3-E2C7-9B4B-87A2-EB2E93D32157}"/>
                </a:ext>
              </a:extLst>
            </p:cNvPr>
            <p:cNvPicPr>
              <a:picLocks noChangeAspect="1"/>
            </p:cNvPicPr>
            <p:nvPr/>
          </p:nvPicPr>
          <p:blipFill>
            <a:blip r:embed="rId7" cstate="screen">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10046566" y="1105916"/>
              <a:ext cx="553997" cy="553997"/>
            </a:xfrm>
            <a:prstGeom prst="rect">
              <a:avLst/>
            </a:prstGeom>
          </p:spPr>
        </p:pic>
      </p:grpSp>
      <p:sp>
        <p:nvSpPr>
          <p:cNvPr id="48" name="Textplatzhalter 2">
            <a:extLst>
              <a:ext uri="{FF2B5EF4-FFF2-40B4-BE49-F238E27FC236}">
                <a16:creationId xmlns:a16="http://schemas.microsoft.com/office/drawing/2014/main" id="{AF2B0FDD-55E3-B94A-B78A-33D32BB9D691}"/>
              </a:ext>
            </a:extLst>
          </p:cNvPr>
          <p:cNvSpPr txBox="1">
            <a:spLocks/>
          </p:cNvSpPr>
          <p:nvPr/>
        </p:nvSpPr>
        <p:spPr>
          <a:xfrm>
            <a:off x="8687104" y="2381476"/>
            <a:ext cx="1416301" cy="455945"/>
          </a:xfrm>
          <a:prstGeom prst="rect">
            <a:avLst/>
          </a:prstGeom>
        </p:spPr>
        <p:txBody>
          <a:bodyPr vert="horz" lIns="0" tIns="0" rIns="0" bIns="0" rtlCol="0" anchor="t" anchorCtr="0">
            <a:noAutofit/>
          </a:bodyPr>
          <a:lstStyle>
            <a:lvl1pPr marL="0" indent="0" algn="l" defTabSz="685800" rtl="0" eaLnBrk="1" latinLnBrk="0" hangingPunct="1">
              <a:lnSpc>
                <a:spcPct val="100000"/>
              </a:lnSpc>
              <a:spcBef>
                <a:spcPts val="0"/>
              </a:spcBef>
              <a:spcAft>
                <a:spcPts val="600"/>
              </a:spcAft>
              <a:buFont typeface="Arial" panose="020B0604020202020204" pitchFamily="34" charset="0"/>
              <a:buNone/>
              <a:defRPr sz="1400" b="0" kern="1200">
                <a:solidFill>
                  <a:schemeClr val="tx2"/>
                </a:solidFill>
                <a:latin typeface="+mn-lt"/>
                <a:ea typeface="+mn-ea"/>
                <a:cs typeface="+mn-cs"/>
              </a:defRPr>
            </a:lvl1pPr>
            <a:lvl2pPr marL="342900" indent="0" algn="l" defTabSz="685800" rtl="0" eaLnBrk="1" latinLnBrk="0" hangingPunct="1">
              <a:lnSpc>
                <a:spcPct val="100000"/>
              </a:lnSpc>
              <a:spcBef>
                <a:spcPts val="0"/>
              </a:spcBef>
              <a:spcAft>
                <a:spcPts val="600"/>
              </a:spcAft>
              <a:buFont typeface="Arial" panose="020B0604020202020204" pitchFamily="34" charset="0"/>
              <a:buNone/>
              <a:defRPr sz="1500" b="1" kern="1200">
                <a:solidFill>
                  <a:schemeClr val="tx2"/>
                </a:solidFill>
                <a:latin typeface="+mn-lt"/>
                <a:ea typeface="+mn-ea"/>
                <a:cs typeface="+mn-cs"/>
              </a:defRPr>
            </a:lvl2pPr>
            <a:lvl3pPr marL="685800" indent="0" algn="l" defTabSz="685800" rtl="0" eaLnBrk="1" latinLnBrk="0" hangingPunct="1">
              <a:lnSpc>
                <a:spcPct val="100000"/>
              </a:lnSpc>
              <a:spcBef>
                <a:spcPts val="0"/>
              </a:spcBef>
              <a:spcAft>
                <a:spcPts val="600"/>
              </a:spcAft>
              <a:buFont typeface="Symbol" pitchFamily="2" charset="2"/>
              <a:buNone/>
              <a:defRPr sz="1350" b="1" kern="1200">
                <a:solidFill>
                  <a:schemeClr val="tx2"/>
                </a:solidFill>
                <a:latin typeface="+mn-lt"/>
                <a:ea typeface="+mn-ea"/>
                <a:cs typeface="+mn-cs"/>
              </a:defRPr>
            </a:lvl3pPr>
            <a:lvl4pPr marL="1028700" indent="0" algn="l" defTabSz="685800" rtl="0" eaLnBrk="1" latinLnBrk="0" hangingPunct="1">
              <a:lnSpc>
                <a:spcPct val="100000"/>
              </a:lnSpc>
              <a:spcBef>
                <a:spcPts val="0"/>
              </a:spcBef>
              <a:spcAft>
                <a:spcPts val="600"/>
              </a:spcAft>
              <a:buFont typeface="Arial" panose="020B0604020202020204" pitchFamily="34" charset="0"/>
              <a:buNone/>
              <a:defRPr sz="1200" b="1" kern="1200">
                <a:solidFill>
                  <a:schemeClr val="tx2"/>
                </a:solidFill>
                <a:latin typeface="+mn-lt"/>
                <a:ea typeface="+mn-ea"/>
                <a:cs typeface="+mn-cs"/>
              </a:defRPr>
            </a:lvl4pPr>
            <a:lvl5pPr marL="1371600" indent="0" algn="l" defTabSz="685800" rtl="0" eaLnBrk="1" latinLnBrk="0" hangingPunct="1">
              <a:lnSpc>
                <a:spcPct val="100000"/>
              </a:lnSpc>
              <a:spcBef>
                <a:spcPts val="0"/>
              </a:spcBef>
              <a:spcAft>
                <a:spcPts val="600"/>
              </a:spcAft>
              <a:buFont typeface="Symbol" pitchFamily="2" charset="2"/>
              <a:buNone/>
              <a:tabLst/>
              <a:defRPr sz="1200" b="1" kern="1200">
                <a:solidFill>
                  <a:schemeClr val="tx2"/>
                </a:solidFill>
                <a:latin typeface="+mn-lt"/>
                <a:ea typeface="+mn-ea"/>
                <a:cs typeface="+mn-cs"/>
              </a:defRPr>
            </a:lvl5pPr>
            <a:lvl6pPr marL="1714500" indent="0" algn="l" defTabSz="685800"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6pPr>
            <a:lvl7pPr marL="2057400" indent="0" algn="l" defTabSz="685800"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7pPr>
            <a:lvl8pPr marL="2400300" indent="0" algn="l" defTabSz="685800"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8pPr>
            <a:lvl9pPr marL="2743200" indent="0" algn="l" defTabSz="685800"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9pPr>
          </a:lstStyle>
          <a:p>
            <a:pPr algn="ctr" defTabSz="914264">
              <a:spcAft>
                <a:spcPts val="800"/>
              </a:spcAft>
              <a:defRPr/>
            </a:pPr>
            <a:r>
              <a:rPr lang="en-US" sz="1200" b="1" dirty="0">
                <a:solidFill>
                  <a:srgbClr val="3C289B"/>
                </a:solidFill>
                <a:latin typeface="Arial" pitchFamily="34" charset="0"/>
                <a:cs typeface="Arial" pitchFamily="34" charset="0"/>
              </a:rPr>
              <a:t>Value Report</a:t>
            </a:r>
            <a:br>
              <a:rPr lang="en-US" sz="1200" b="1" dirty="0">
                <a:solidFill>
                  <a:srgbClr val="464646"/>
                </a:solidFill>
                <a:latin typeface="Arial" pitchFamily="34" charset="0"/>
                <a:cs typeface="Arial" pitchFamily="34" charset="0"/>
              </a:rPr>
            </a:br>
            <a:r>
              <a:rPr lang="en-US" sz="1100" dirty="0">
                <a:solidFill>
                  <a:srgbClr val="464646"/>
                </a:solidFill>
                <a:latin typeface="Arial" pitchFamily="34" charset="0"/>
                <a:cs typeface="Arial" pitchFamily="34" charset="0"/>
              </a:rPr>
              <a:t>Product economics</a:t>
            </a:r>
            <a:endParaRPr lang="en-US" sz="1200" dirty="0">
              <a:solidFill>
                <a:srgbClr val="464646"/>
              </a:solidFill>
              <a:latin typeface="Arial" pitchFamily="34" charset="0"/>
              <a:cs typeface="Arial" pitchFamily="34" charset="0"/>
            </a:endParaRPr>
          </a:p>
        </p:txBody>
      </p:sp>
      <p:grpSp>
        <p:nvGrpSpPr>
          <p:cNvPr id="3" name="Group 2">
            <a:extLst>
              <a:ext uri="{FF2B5EF4-FFF2-40B4-BE49-F238E27FC236}">
                <a16:creationId xmlns:a16="http://schemas.microsoft.com/office/drawing/2014/main" id="{0B458D89-121F-45A1-93C1-A0F285FBB5B9}"/>
              </a:ext>
            </a:extLst>
          </p:cNvPr>
          <p:cNvGrpSpPr/>
          <p:nvPr/>
        </p:nvGrpSpPr>
        <p:grpSpPr>
          <a:xfrm>
            <a:off x="6033737" y="959214"/>
            <a:ext cx="1584072" cy="1314335"/>
            <a:chOff x="9466329" y="4664668"/>
            <a:chExt cx="1584072" cy="1314336"/>
          </a:xfrm>
        </p:grpSpPr>
        <p:sp>
          <p:nvSpPr>
            <p:cNvPr id="44" name="Rectangle 43">
              <a:extLst>
                <a:ext uri="{FF2B5EF4-FFF2-40B4-BE49-F238E27FC236}">
                  <a16:creationId xmlns:a16="http://schemas.microsoft.com/office/drawing/2014/main" id="{F59139A4-025F-554C-AAD3-044EC4CA6028}"/>
                </a:ext>
              </a:extLst>
            </p:cNvPr>
            <p:cNvSpPr/>
            <p:nvPr/>
          </p:nvSpPr>
          <p:spPr>
            <a:xfrm>
              <a:off x="9466329" y="5363450"/>
              <a:ext cx="1584072" cy="615554"/>
            </a:xfrm>
            <a:prstGeom prst="rect">
              <a:avLst/>
            </a:prstGeom>
            <a:noFill/>
          </p:spPr>
          <p:txBody>
            <a:bodyPr wrap="square" lIns="121920" tIns="60960" rIns="121920" bIns="60960">
              <a:spAutoFit/>
            </a:bodyPr>
            <a:lstStyle/>
            <a:p>
              <a:pPr algn="ctr" defTabSz="1219020">
                <a:defRPr/>
              </a:pPr>
              <a:r>
                <a:rPr lang="en-US" sz="1600" dirty="0">
                  <a:ln w="0"/>
                  <a:solidFill>
                    <a:prstClr val="white"/>
                  </a:solidFill>
                  <a:effectLst>
                    <a:outerShdw blurRad="38100" dist="19050" dir="2700000" algn="tl" rotWithShape="0">
                      <a:srgbClr val="3C289B">
                        <a:alpha val="40000"/>
                      </a:srgbClr>
                    </a:outerShdw>
                  </a:effectLst>
                  <a:latin typeface="Arial" pitchFamily="34" charset="0"/>
                  <a:cs typeface="Arial" pitchFamily="34" charset="0"/>
                </a:rPr>
                <a:t>EOQ: Quantify &amp; Maximize</a:t>
              </a:r>
            </a:p>
          </p:txBody>
        </p:sp>
        <p:pic>
          <p:nvPicPr>
            <p:cNvPr id="49" name="Graphic 293">
              <a:extLst>
                <a:ext uri="{FF2B5EF4-FFF2-40B4-BE49-F238E27FC236}">
                  <a16:creationId xmlns:a16="http://schemas.microsoft.com/office/drawing/2014/main" id="{6B37C042-6B63-3949-954F-B8E2EF312EEC}"/>
                </a:ext>
              </a:extLst>
            </p:cNvPr>
            <p:cNvPicPr>
              <a:picLocks noChangeAspect="1"/>
            </p:cNvPicPr>
            <p:nvPr/>
          </p:nvPicPr>
          <p:blipFill>
            <a:blip r:embed="rId9" cstate="print">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9870387" y="4664668"/>
              <a:ext cx="775957" cy="775960"/>
            </a:xfrm>
            <a:prstGeom prst="rect">
              <a:avLst/>
            </a:prstGeom>
          </p:spPr>
        </p:pic>
      </p:grpSp>
      <p:sp>
        <p:nvSpPr>
          <p:cNvPr id="50" name="Textplatzhalter 2">
            <a:extLst>
              <a:ext uri="{FF2B5EF4-FFF2-40B4-BE49-F238E27FC236}">
                <a16:creationId xmlns:a16="http://schemas.microsoft.com/office/drawing/2014/main" id="{06B5A9CB-3D35-B04E-B97E-B702770FBA96}"/>
              </a:ext>
            </a:extLst>
          </p:cNvPr>
          <p:cNvSpPr txBox="1">
            <a:spLocks/>
          </p:cNvSpPr>
          <p:nvPr/>
        </p:nvSpPr>
        <p:spPr>
          <a:xfrm>
            <a:off x="8899816" y="4059372"/>
            <a:ext cx="1410793" cy="455945"/>
          </a:xfrm>
          <a:prstGeom prst="rect">
            <a:avLst/>
          </a:prstGeom>
        </p:spPr>
        <p:txBody>
          <a:bodyPr vert="horz" lIns="0" tIns="0" rIns="0" bIns="0" rtlCol="0" anchor="t" anchorCtr="0">
            <a:noAutofit/>
          </a:bodyPr>
          <a:lstStyle>
            <a:lvl1pPr marL="0" indent="0" algn="l" defTabSz="685800" rtl="0" eaLnBrk="1" latinLnBrk="0" hangingPunct="1">
              <a:lnSpc>
                <a:spcPct val="100000"/>
              </a:lnSpc>
              <a:spcBef>
                <a:spcPts val="0"/>
              </a:spcBef>
              <a:spcAft>
                <a:spcPts val="600"/>
              </a:spcAft>
              <a:buFont typeface="Arial" panose="020B0604020202020204" pitchFamily="34" charset="0"/>
              <a:buNone/>
              <a:defRPr sz="1400" b="0" kern="1200">
                <a:solidFill>
                  <a:schemeClr val="tx2"/>
                </a:solidFill>
                <a:latin typeface="+mn-lt"/>
                <a:ea typeface="+mn-ea"/>
                <a:cs typeface="+mn-cs"/>
              </a:defRPr>
            </a:lvl1pPr>
            <a:lvl2pPr marL="342900" indent="0" algn="l" defTabSz="685800" rtl="0" eaLnBrk="1" latinLnBrk="0" hangingPunct="1">
              <a:lnSpc>
                <a:spcPct val="100000"/>
              </a:lnSpc>
              <a:spcBef>
                <a:spcPts val="0"/>
              </a:spcBef>
              <a:spcAft>
                <a:spcPts val="600"/>
              </a:spcAft>
              <a:buFont typeface="Arial" panose="020B0604020202020204" pitchFamily="34" charset="0"/>
              <a:buNone/>
              <a:defRPr sz="1500" b="1" kern="1200">
                <a:solidFill>
                  <a:schemeClr val="tx2"/>
                </a:solidFill>
                <a:latin typeface="+mn-lt"/>
                <a:ea typeface="+mn-ea"/>
                <a:cs typeface="+mn-cs"/>
              </a:defRPr>
            </a:lvl2pPr>
            <a:lvl3pPr marL="685800" indent="0" algn="l" defTabSz="685800" rtl="0" eaLnBrk="1" latinLnBrk="0" hangingPunct="1">
              <a:lnSpc>
                <a:spcPct val="100000"/>
              </a:lnSpc>
              <a:spcBef>
                <a:spcPts val="0"/>
              </a:spcBef>
              <a:spcAft>
                <a:spcPts val="600"/>
              </a:spcAft>
              <a:buFont typeface="Symbol" pitchFamily="2" charset="2"/>
              <a:buNone/>
              <a:defRPr sz="1350" b="1" kern="1200">
                <a:solidFill>
                  <a:schemeClr val="tx2"/>
                </a:solidFill>
                <a:latin typeface="+mn-lt"/>
                <a:ea typeface="+mn-ea"/>
                <a:cs typeface="+mn-cs"/>
              </a:defRPr>
            </a:lvl3pPr>
            <a:lvl4pPr marL="1028700" indent="0" algn="l" defTabSz="685800" rtl="0" eaLnBrk="1" latinLnBrk="0" hangingPunct="1">
              <a:lnSpc>
                <a:spcPct val="100000"/>
              </a:lnSpc>
              <a:spcBef>
                <a:spcPts val="0"/>
              </a:spcBef>
              <a:spcAft>
                <a:spcPts val="600"/>
              </a:spcAft>
              <a:buFont typeface="Arial" panose="020B0604020202020204" pitchFamily="34" charset="0"/>
              <a:buNone/>
              <a:defRPr sz="1200" b="1" kern="1200">
                <a:solidFill>
                  <a:schemeClr val="tx2"/>
                </a:solidFill>
                <a:latin typeface="+mn-lt"/>
                <a:ea typeface="+mn-ea"/>
                <a:cs typeface="+mn-cs"/>
              </a:defRPr>
            </a:lvl4pPr>
            <a:lvl5pPr marL="1371600" indent="0" algn="l" defTabSz="685800" rtl="0" eaLnBrk="1" latinLnBrk="0" hangingPunct="1">
              <a:lnSpc>
                <a:spcPct val="100000"/>
              </a:lnSpc>
              <a:spcBef>
                <a:spcPts val="0"/>
              </a:spcBef>
              <a:spcAft>
                <a:spcPts val="600"/>
              </a:spcAft>
              <a:buFont typeface="Symbol" pitchFamily="2" charset="2"/>
              <a:buNone/>
              <a:tabLst/>
              <a:defRPr sz="1200" b="1" kern="1200">
                <a:solidFill>
                  <a:schemeClr val="tx2"/>
                </a:solidFill>
                <a:latin typeface="+mn-lt"/>
                <a:ea typeface="+mn-ea"/>
                <a:cs typeface="+mn-cs"/>
              </a:defRPr>
            </a:lvl5pPr>
            <a:lvl6pPr marL="1714500" indent="0" algn="l" defTabSz="685800"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6pPr>
            <a:lvl7pPr marL="2057400" indent="0" algn="l" defTabSz="685800"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7pPr>
            <a:lvl8pPr marL="2400300" indent="0" algn="l" defTabSz="685800"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8pPr>
            <a:lvl9pPr marL="2743200" indent="0" algn="l" defTabSz="685800"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9pPr>
          </a:lstStyle>
          <a:p>
            <a:pPr algn="ctr" defTabSz="914264">
              <a:spcAft>
                <a:spcPts val="800"/>
              </a:spcAft>
              <a:defRPr/>
            </a:pPr>
            <a:r>
              <a:rPr lang="en-US" sz="1200" b="1" dirty="0">
                <a:solidFill>
                  <a:srgbClr val="00B4E6"/>
                </a:solidFill>
                <a:latin typeface="Arial" pitchFamily="34" charset="0"/>
                <a:cs typeface="Arial" pitchFamily="34" charset="0"/>
              </a:rPr>
              <a:t>Switch Tool</a:t>
            </a:r>
            <a:br>
              <a:rPr lang="en-US" sz="1200" b="1" dirty="0">
                <a:solidFill>
                  <a:srgbClr val="464646"/>
                </a:solidFill>
                <a:latin typeface="Arial" pitchFamily="34" charset="0"/>
                <a:cs typeface="Arial" pitchFamily="34" charset="0"/>
              </a:rPr>
            </a:br>
            <a:r>
              <a:rPr lang="en-US" sz="1100" dirty="0">
                <a:solidFill>
                  <a:srgbClr val="464646"/>
                </a:solidFill>
                <a:latin typeface="Arial" pitchFamily="34" charset="0"/>
                <a:cs typeface="Arial" pitchFamily="34" charset="0"/>
              </a:rPr>
              <a:t>Contract economics</a:t>
            </a:r>
            <a:endParaRPr lang="en-US" sz="1200" dirty="0">
              <a:solidFill>
                <a:srgbClr val="464646"/>
              </a:solidFill>
              <a:latin typeface="Arial" pitchFamily="34" charset="0"/>
              <a:cs typeface="Arial" pitchFamily="34" charset="0"/>
            </a:endParaRPr>
          </a:p>
        </p:txBody>
      </p:sp>
      <p:grpSp>
        <p:nvGrpSpPr>
          <p:cNvPr id="8" name="Group 7">
            <a:extLst>
              <a:ext uri="{FF2B5EF4-FFF2-40B4-BE49-F238E27FC236}">
                <a16:creationId xmlns:a16="http://schemas.microsoft.com/office/drawing/2014/main" id="{DAB4FFE1-BA2D-494B-A3B9-8211EAC21118}"/>
              </a:ext>
            </a:extLst>
          </p:cNvPr>
          <p:cNvGrpSpPr/>
          <p:nvPr/>
        </p:nvGrpSpPr>
        <p:grpSpPr>
          <a:xfrm>
            <a:off x="5940157" y="4759351"/>
            <a:ext cx="1584960" cy="1089932"/>
            <a:chOff x="6033895" y="1098499"/>
            <a:chExt cx="1584960" cy="1089932"/>
          </a:xfrm>
        </p:grpSpPr>
        <p:sp>
          <p:nvSpPr>
            <p:cNvPr id="46" name="Rectangle 45">
              <a:extLst>
                <a:ext uri="{FF2B5EF4-FFF2-40B4-BE49-F238E27FC236}">
                  <a16:creationId xmlns:a16="http://schemas.microsoft.com/office/drawing/2014/main" id="{26D624BA-4474-EB43-B3A5-6DDAC7563012}"/>
                </a:ext>
              </a:extLst>
            </p:cNvPr>
            <p:cNvSpPr/>
            <p:nvPr/>
          </p:nvSpPr>
          <p:spPr>
            <a:xfrm>
              <a:off x="6033895" y="1572878"/>
              <a:ext cx="1584960" cy="615553"/>
            </a:xfrm>
            <a:prstGeom prst="rect">
              <a:avLst/>
            </a:prstGeom>
            <a:noFill/>
            <a:effectLst/>
          </p:spPr>
          <p:txBody>
            <a:bodyPr wrap="square" lIns="121920" tIns="60960" rIns="121920" bIns="60960">
              <a:spAutoFit/>
            </a:bodyPr>
            <a:lstStyle/>
            <a:p>
              <a:pPr algn="ctr" defTabSz="1219020">
                <a:defRPr/>
              </a:pPr>
              <a:r>
                <a:rPr lang="en-US" sz="1600" dirty="0">
                  <a:ln w="0"/>
                  <a:solidFill>
                    <a:prstClr val="white"/>
                  </a:solidFill>
                  <a:effectLst>
                    <a:outerShdw blurRad="38100" dist="19050" dir="2700000" algn="tl" rotWithShape="0">
                      <a:srgbClr val="3C289B">
                        <a:alpha val="40000"/>
                      </a:srgbClr>
                    </a:outerShdw>
                  </a:effectLst>
                  <a:latin typeface="Arial" pitchFamily="34" charset="0"/>
                  <a:cs typeface="Arial" pitchFamily="34" charset="0"/>
                </a:rPr>
                <a:t>Track &amp; Achieve </a:t>
              </a:r>
            </a:p>
          </p:txBody>
        </p:sp>
        <p:pic>
          <p:nvPicPr>
            <p:cNvPr id="51" name="Graphic 385">
              <a:extLst>
                <a:ext uri="{FF2B5EF4-FFF2-40B4-BE49-F238E27FC236}">
                  <a16:creationId xmlns:a16="http://schemas.microsoft.com/office/drawing/2014/main" id="{DC8B5C9D-6362-7C45-BF04-A6EFCD7688E0}"/>
                </a:ext>
              </a:extLst>
            </p:cNvPr>
            <p:cNvPicPr>
              <a:picLocks noChangeAspect="1"/>
            </p:cNvPicPr>
            <p:nvPr/>
          </p:nvPicPr>
          <p:blipFill>
            <a:blip r:embed="rId11" cstate="screen">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6546007" y="1098499"/>
              <a:ext cx="565487" cy="565487"/>
            </a:xfrm>
            <a:prstGeom prst="rect">
              <a:avLst/>
            </a:prstGeom>
          </p:spPr>
        </p:pic>
      </p:grpSp>
      <p:sp>
        <p:nvSpPr>
          <p:cNvPr id="52" name="Textplatzhalter 2">
            <a:extLst>
              <a:ext uri="{FF2B5EF4-FFF2-40B4-BE49-F238E27FC236}">
                <a16:creationId xmlns:a16="http://schemas.microsoft.com/office/drawing/2014/main" id="{1D1157BD-B358-9A48-8FBD-0956EDC9C682}"/>
              </a:ext>
            </a:extLst>
          </p:cNvPr>
          <p:cNvSpPr txBox="1">
            <a:spLocks/>
          </p:cNvSpPr>
          <p:nvPr/>
        </p:nvSpPr>
        <p:spPr>
          <a:xfrm>
            <a:off x="6568683" y="2375229"/>
            <a:ext cx="1776464" cy="411563"/>
          </a:xfrm>
          <a:prstGeom prst="rect">
            <a:avLst/>
          </a:prstGeom>
        </p:spPr>
        <p:txBody>
          <a:bodyPr vert="horz" lIns="0" tIns="0" rIns="0" bIns="0" rtlCol="0" anchor="t" anchorCtr="0">
            <a:noAutofit/>
          </a:bodyPr>
          <a:lstStyle>
            <a:lvl1pPr marL="0" indent="0" algn="l" defTabSz="685800" rtl="0" eaLnBrk="1" latinLnBrk="0" hangingPunct="1">
              <a:lnSpc>
                <a:spcPct val="100000"/>
              </a:lnSpc>
              <a:spcBef>
                <a:spcPts val="0"/>
              </a:spcBef>
              <a:spcAft>
                <a:spcPts val="600"/>
              </a:spcAft>
              <a:buFont typeface="Arial" panose="020B0604020202020204" pitchFamily="34" charset="0"/>
              <a:buNone/>
              <a:defRPr sz="1400" b="0" kern="1200">
                <a:solidFill>
                  <a:schemeClr val="tx2"/>
                </a:solidFill>
                <a:latin typeface="+mn-lt"/>
                <a:ea typeface="+mn-ea"/>
                <a:cs typeface="+mn-cs"/>
              </a:defRPr>
            </a:lvl1pPr>
            <a:lvl2pPr marL="342900" indent="0" algn="l" defTabSz="685800" rtl="0" eaLnBrk="1" latinLnBrk="0" hangingPunct="1">
              <a:lnSpc>
                <a:spcPct val="100000"/>
              </a:lnSpc>
              <a:spcBef>
                <a:spcPts val="0"/>
              </a:spcBef>
              <a:spcAft>
                <a:spcPts val="600"/>
              </a:spcAft>
              <a:buFont typeface="Arial" panose="020B0604020202020204" pitchFamily="34" charset="0"/>
              <a:buNone/>
              <a:defRPr sz="1500" b="1" kern="1200">
                <a:solidFill>
                  <a:schemeClr val="tx2"/>
                </a:solidFill>
                <a:latin typeface="+mn-lt"/>
                <a:ea typeface="+mn-ea"/>
                <a:cs typeface="+mn-cs"/>
              </a:defRPr>
            </a:lvl2pPr>
            <a:lvl3pPr marL="685800" indent="0" algn="l" defTabSz="685800" rtl="0" eaLnBrk="1" latinLnBrk="0" hangingPunct="1">
              <a:lnSpc>
                <a:spcPct val="100000"/>
              </a:lnSpc>
              <a:spcBef>
                <a:spcPts val="0"/>
              </a:spcBef>
              <a:spcAft>
                <a:spcPts val="600"/>
              </a:spcAft>
              <a:buFont typeface="Symbol" pitchFamily="2" charset="2"/>
              <a:buNone/>
              <a:defRPr sz="1350" b="1" kern="1200">
                <a:solidFill>
                  <a:schemeClr val="tx2"/>
                </a:solidFill>
                <a:latin typeface="+mn-lt"/>
                <a:ea typeface="+mn-ea"/>
                <a:cs typeface="+mn-cs"/>
              </a:defRPr>
            </a:lvl3pPr>
            <a:lvl4pPr marL="1028700" indent="0" algn="l" defTabSz="685800" rtl="0" eaLnBrk="1" latinLnBrk="0" hangingPunct="1">
              <a:lnSpc>
                <a:spcPct val="100000"/>
              </a:lnSpc>
              <a:spcBef>
                <a:spcPts val="0"/>
              </a:spcBef>
              <a:spcAft>
                <a:spcPts val="600"/>
              </a:spcAft>
              <a:buFont typeface="Arial" panose="020B0604020202020204" pitchFamily="34" charset="0"/>
              <a:buNone/>
              <a:defRPr sz="1200" b="1" kern="1200">
                <a:solidFill>
                  <a:schemeClr val="tx2"/>
                </a:solidFill>
                <a:latin typeface="+mn-lt"/>
                <a:ea typeface="+mn-ea"/>
                <a:cs typeface="+mn-cs"/>
              </a:defRPr>
            </a:lvl4pPr>
            <a:lvl5pPr marL="1371600" indent="0" algn="l" defTabSz="685800" rtl="0" eaLnBrk="1" latinLnBrk="0" hangingPunct="1">
              <a:lnSpc>
                <a:spcPct val="100000"/>
              </a:lnSpc>
              <a:spcBef>
                <a:spcPts val="0"/>
              </a:spcBef>
              <a:spcAft>
                <a:spcPts val="600"/>
              </a:spcAft>
              <a:buFont typeface="Symbol" pitchFamily="2" charset="2"/>
              <a:buNone/>
              <a:tabLst/>
              <a:defRPr sz="1200" b="1" kern="1200">
                <a:solidFill>
                  <a:schemeClr val="tx2"/>
                </a:solidFill>
                <a:latin typeface="+mn-lt"/>
                <a:ea typeface="+mn-ea"/>
                <a:cs typeface="+mn-cs"/>
              </a:defRPr>
            </a:lvl5pPr>
            <a:lvl6pPr marL="1714500" indent="0" algn="l" defTabSz="685800"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6pPr>
            <a:lvl7pPr marL="2057400" indent="0" algn="l" defTabSz="685800"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7pPr>
            <a:lvl8pPr marL="2400300" indent="0" algn="l" defTabSz="685800"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8pPr>
            <a:lvl9pPr marL="2743200" indent="0" algn="l" defTabSz="685800"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9pPr>
          </a:lstStyle>
          <a:p>
            <a:pPr algn="ctr" defTabSz="914264">
              <a:spcAft>
                <a:spcPts val="800"/>
              </a:spcAft>
              <a:defRPr/>
            </a:pPr>
            <a:r>
              <a:rPr lang="en-US" sz="1200" b="1" dirty="0">
                <a:solidFill>
                  <a:srgbClr val="00B4E6"/>
                </a:solidFill>
                <a:latin typeface="Arial" pitchFamily="34" charset="0"/>
                <a:cs typeface="Arial" pitchFamily="34" charset="0"/>
              </a:rPr>
              <a:t>SDST</a:t>
            </a:r>
            <a:br>
              <a:rPr lang="en-US" sz="1200" b="1" dirty="0">
                <a:solidFill>
                  <a:srgbClr val="464646"/>
                </a:solidFill>
                <a:latin typeface="Arial" pitchFamily="34" charset="0"/>
                <a:cs typeface="Arial" pitchFamily="34" charset="0"/>
              </a:rPr>
            </a:br>
            <a:r>
              <a:rPr lang="en-US" sz="1100" dirty="0">
                <a:solidFill>
                  <a:srgbClr val="464646"/>
                </a:solidFill>
                <a:latin typeface="Arial" pitchFamily="34" charset="0"/>
                <a:cs typeface="Arial" pitchFamily="34" charset="0"/>
              </a:rPr>
              <a:t>Advanced ROI modeling</a:t>
            </a:r>
            <a:endParaRPr lang="en-US" sz="1200" dirty="0">
              <a:solidFill>
                <a:srgbClr val="464646"/>
              </a:solidFill>
              <a:latin typeface="Arial" pitchFamily="34" charset="0"/>
              <a:cs typeface="Arial" pitchFamily="34" charset="0"/>
            </a:endParaRPr>
          </a:p>
        </p:txBody>
      </p:sp>
      <p:sp>
        <p:nvSpPr>
          <p:cNvPr id="53" name="Textplatzhalter 2">
            <a:extLst>
              <a:ext uri="{FF2B5EF4-FFF2-40B4-BE49-F238E27FC236}">
                <a16:creationId xmlns:a16="http://schemas.microsoft.com/office/drawing/2014/main" id="{1338BFAE-7AC0-BB41-A988-AF0C7CE052B0}"/>
              </a:ext>
            </a:extLst>
          </p:cNvPr>
          <p:cNvSpPr txBox="1">
            <a:spLocks/>
          </p:cNvSpPr>
          <p:nvPr/>
        </p:nvSpPr>
        <p:spPr>
          <a:xfrm>
            <a:off x="6618276" y="4035164"/>
            <a:ext cx="1706880" cy="455944"/>
          </a:xfrm>
          <a:prstGeom prst="rect">
            <a:avLst/>
          </a:prstGeom>
        </p:spPr>
        <p:txBody>
          <a:bodyPr vert="horz" lIns="0" tIns="0" rIns="0" bIns="0" rtlCol="0" anchor="t" anchorCtr="0">
            <a:noAutofit/>
          </a:bodyPr>
          <a:lstStyle>
            <a:lvl1pPr marL="0" indent="0" algn="l" defTabSz="685800" rtl="0" eaLnBrk="1" latinLnBrk="0" hangingPunct="1">
              <a:lnSpc>
                <a:spcPct val="100000"/>
              </a:lnSpc>
              <a:spcBef>
                <a:spcPts val="0"/>
              </a:spcBef>
              <a:spcAft>
                <a:spcPts val="600"/>
              </a:spcAft>
              <a:buFont typeface="Arial" panose="020B0604020202020204" pitchFamily="34" charset="0"/>
              <a:buNone/>
              <a:defRPr sz="1400" b="0" kern="1200">
                <a:solidFill>
                  <a:schemeClr val="tx2"/>
                </a:solidFill>
                <a:latin typeface="+mn-lt"/>
                <a:ea typeface="+mn-ea"/>
                <a:cs typeface="+mn-cs"/>
              </a:defRPr>
            </a:lvl1pPr>
            <a:lvl2pPr marL="342900" indent="0" algn="l" defTabSz="685800" rtl="0" eaLnBrk="1" latinLnBrk="0" hangingPunct="1">
              <a:lnSpc>
                <a:spcPct val="100000"/>
              </a:lnSpc>
              <a:spcBef>
                <a:spcPts val="0"/>
              </a:spcBef>
              <a:spcAft>
                <a:spcPts val="600"/>
              </a:spcAft>
              <a:buFont typeface="Arial" panose="020B0604020202020204" pitchFamily="34" charset="0"/>
              <a:buNone/>
              <a:defRPr sz="1500" b="1" kern="1200">
                <a:solidFill>
                  <a:schemeClr val="tx2"/>
                </a:solidFill>
                <a:latin typeface="+mn-lt"/>
                <a:ea typeface="+mn-ea"/>
                <a:cs typeface="+mn-cs"/>
              </a:defRPr>
            </a:lvl2pPr>
            <a:lvl3pPr marL="685800" indent="0" algn="l" defTabSz="685800" rtl="0" eaLnBrk="1" latinLnBrk="0" hangingPunct="1">
              <a:lnSpc>
                <a:spcPct val="100000"/>
              </a:lnSpc>
              <a:spcBef>
                <a:spcPts val="0"/>
              </a:spcBef>
              <a:spcAft>
                <a:spcPts val="600"/>
              </a:spcAft>
              <a:buFont typeface="Symbol" pitchFamily="2" charset="2"/>
              <a:buNone/>
              <a:defRPr sz="1350" b="1" kern="1200">
                <a:solidFill>
                  <a:schemeClr val="tx2"/>
                </a:solidFill>
                <a:latin typeface="+mn-lt"/>
                <a:ea typeface="+mn-ea"/>
                <a:cs typeface="+mn-cs"/>
              </a:defRPr>
            </a:lvl3pPr>
            <a:lvl4pPr marL="1028700" indent="0" algn="l" defTabSz="685800" rtl="0" eaLnBrk="1" latinLnBrk="0" hangingPunct="1">
              <a:lnSpc>
                <a:spcPct val="100000"/>
              </a:lnSpc>
              <a:spcBef>
                <a:spcPts val="0"/>
              </a:spcBef>
              <a:spcAft>
                <a:spcPts val="600"/>
              </a:spcAft>
              <a:buFont typeface="Arial" panose="020B0604020202020204" pitchFamily="34" charset="0"/>
              <a:buNone/>
              <a:defRPr sz="1200" b="1" kern="1200">
                <a:solidFill>
                  <a:schemeClr val="tx2"/>
                </a:solidFill>
                <a:latin typeface="+mn-lt"/>
                <a:ea typeface="+mn-ea"/>
                <a:cs typeface="+mn-cs"/>
              </a:defRPr>
            </a:lvl4pPr>
            <a:lvl5pPr marL="1371600" indent="0" algn="l" defTabSz="685800" rtl="0" eaLnBrk="1" latinLnBrk="0" hangingPunct="1">
              <a:lnSpc>
                <a:spcPct val="100000"/>
              </a:lnSpc>
              <a:spcBef>
                <a:spcPts val="0"/>
              </a:spcBef>
              <a:spcAft>
                <a:spcPts val="600"/>
              </a:spcAft>
              <a:buFont typeface="Symbol" pitchFamily="2" charset="2"/>
              <a:buNone/>
              <a:tabLst/>
              <a:defRPr sz="1200" b="1" kern="1200">
                <a:solidFill>
                  <a:schemeClr val="tx2"/>
                </a:solidFill>
                <a:latin typeface="+mn-lt"/>
                <a:ea typeface="+mn-ea"/>
                <a:cs typeface="+mn-cs"/>
              </a:defRPr>
            </a:lvl5pPr>
            <a:lvl6pPr marL="1714500" indent="0" algn="l" defTabSz="685800"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6pPr>
            <a:lvl7pPr marL="2057400" indent="0" algn="l" defTabSz="685800"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7pPr>
            <a:lvl8pPr marL="2400300" indent="0" algn="l" defTabSz="685800"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8pPr>
            <a:lvl9pPr marL="2743200" indent="0" algn="l" defTabSz="685800"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9pPr>
          </a:lstStyle>
          <a:p>
            <a:pPr algn="ctr" defTabSz="914264">
              <a:spcAft>
                <a:spcPts val="800"/>
              </a:spcAft>
              <a:defRPr/>
            </a:pPr>
            <a:r>
              <a:rPr lang="en-US" sz="1200" b="1" dirty="0">
                <a:solidFill>
                  <a:srgbClr val="3C289B"/>
                </a:solidFill>
                <a:latin typeface="Arial" pitchFamily="34" charset="0"/>
                <a:cs typeface="Arial" pitchFamily="34" charset="0"/>
              </a:rPr>
              <a:t>Scorecard</a:t>
            </a:r>
            <a:br>
              <a:rPr lang="en-US" sz="1200" b="1" dirty="0">
                <a:solidFill>
                  <a:srgbClr val="464646"/>
                </a:solidFill>
                <a:latin typeface="Arial" pitchFamily="34" charset="0"/>
                <a:cs typeface="Arial" pitchFamily="34" charset="0"/>
              </a:rPr>
            </a:br>
            <a:r>
              <a:rPr lang="en-US" sz="1100" dirty="0">
                <a:solidFill>
                  <a:srgbClr val="464646"/>
                </a:solidFill>
                <a:latin typeface="Arial" pitchFamily="34" charset="0"/>
                <a:cs typeface="Arial" pitchFamily="34" charset="0"/>
              </a:rPr>
              <a:t>Contract trending and attainment </a:t>
            </a:r>
            <a:endParaRPr lang="en-US" sz="1200" dirty="0">
              <a:solidFill>
                <a:srgbClr val="464646"/>
              </a:solidFill>
              <a:latin typeface="Arial" pitchFamily="34" charset="0"/>
              <a:cs typeface="Arial" pitchFamily="34" charset="0"/>
            </a:endParaRPr>
          </a:p>
        </p:txBody>
      </p:sp>
      <p:sp>
        <p:nvSpPr>
          <p:cNvPr id="54" name="Freeform: Shape 6">
            <a:extLst>
              <a:ext uri="{FF2B5EF4-FFF2-40B4-BE49-F238E27FC236}">
                <a16:creationId xmlns:a16="http://schemas.microsoft.com/office/drawing/2014/main" id="{7FE28350-A87D-C745-94D6-B62BFFB605D5}"/>
              </a:ext>
            </a:extLst>
          </p:cNvPr>
          <p:cNvSpPr/>
          <p:nvPr/>
        </p:nvSpPr>
        <p:spPr>
          <a:xfrm>
            <a:off x="8822269" y="228608"/>
            <a:ext cx="1913467" cy="796753"/>
          </a:xfrm>
          <a:custGeom>
            <a:avLst/>
            <a:gdLst>
              <a:gd name="connsiteX0" fmla="*/ 0 w 1435100"/>
              <a:gd name="connsiteY0" fmla="*/ 0 h 597565"/>
              <a:gd name="connsiteX1" fmla="*/ 146050 w 1435100"/>
              <a:gd name="connsiteY1" fmla="*/ 19050 h 597565"/>
              <a:gd name="connsiteX2" fmla="*/ 234950 w 1435100"/>
              <a:gd name="connsiteY2" fmla="*/ 25400 h 597565"/>
              <a:gd name="connsiteX3" fmla="*/ 298450 w 1435100"/>
              <a:gd name="connsiteY3" fmla="*/ 31750 h 597565"/>
              <a:gd name="connsiteX4" fmla="*/ 349250 w 1435100"/>
              <a:gd name="connsiteY4" fmla="*/ 44450 h 597565"/>
              <a:gd name="connsiteX5" fmla="*/ 387350 w 1435100"/>
              <a:gd name="connsiteY5" fmla="*/ 50800 h 597565"/>
              <a:gd name="connsiteX6" fmla="*/ 412750 w 1435100"/>
              <a:gd name="connsiteY6" fmla="*/ 57150 h 597565"/>
              <a:gd name="connsiteX7" fmla="*/ 527050 w 1435100"/>
              <a:gd name="connsiteY7" fmla="*/ 82550 h 597565"/>
              <a:gd name="connsiteX8" fmla="*/ 590550 w 1435100"/>
              <a:gd name="connsiteY8" fmla="*/ 101600 h 597565"/>
              <a:gd name="connsiteX9" fmla="*/ 704850 w 1435100"/>
              <a:gd name="connsiteY9" fmla="*/ 114300 h 597565"/>
              <a:gd name="connsiteX10" fmla="*/ 774700 w 1435100"/>
              <a:gd name="connsiteY10" fmla="*/ 127000 h 597565"/>
              <a:gd name="connsiteX11" fmla="*/ 812800 w 1435100"/>
              <a:gd name="connsiteY11" fmla="*/ 139700 h 597565"/>
              <a:gd name="connsiteX12" fmla="*/ 869950 w 1435100"/>
              <a:gd name="connsiteY12" fmla="*/ 184150 h 597565"/>
              <a:gd name="connsiteX13" fmla="*/ 908050 w 1435100"/>
              <a:gd name="connsiteY13" fmla="*/ 196850 h 597565"/>
              <a:gd name="connsiteX14" fmla="*/ 927100 w 1435100"/>
              <a:gd name="connsiteY14" fmla="*/ 209550 h 597565"/>
              <a:gd name="connsiteX15" fmla="*/ 952500 w 1435100"/>
              <a:gd name="connsiteY15" fmla="*/ 215900 h 597565"/>
              <a:gd name="connsiteX16" fmla="*/ 1009650 w 1435100"/>
              <a:gd name="connsiteY16" fmla="*/ 234950 h 597565"/>
              <a:gd name="connsiteX17" fmla="*/ 1028700 w 1435100"/>
              <a:gd name="connsiteY17" fmla="*/ 241300 h 597565"/>
              <a:gd name="connsiteX18" fmla="*/ 1066800 w 1435100"/>
              <a:gd name="connsiteY18" fmla="*/ 266700 h 597565"/>
              <a:gd name="connsiteX19" fmla="*/ 1085850 w 1435100"/>
              <a:gd name="connsiteY19" fmla="*/ 285750 h 597565"/>
              <a:gd name="connsiteX20" fmla="*/ 1143000 w 1435100"/>
              <a:gd name="connsiteY20" fmla="*/ 311150 h 597565"/>
              <a:gd name="connsiteX21" fmla="*/ 1181100 w 1435100"/>
              <a:gd name="connsiteY21" fmla="*/ 342900 h 597565"/>
              <a:gd name="connsiteX22" fmla="*/ 1200150 w 1435100"/>
              <a:gd name="connsiteY22" fmla="*/ 349250 h 597565"/>
              <a:gd name="connsiteX23" fmla="*/ 1219200 w 1435100"/>
              <a:gd name="connsiteY23" fmla="*/ 368300 h 597565"/>
              <a:gd name="connsiteX24" fmla="*/ 1238250 w 1435100"/>
              <a:gd name="connsiteY24" fmla="*/ 374650 h 597565"/>
              <a:gd name="connsiteX25" fmla="*/ 1250950 w 1435100"/>
              <a:gd name="connsiteY25" fmla="*/ 393700 h 597565"/>
              <a:gd name="connsiteX26" fmla="*/ 1289050 w 1435100"/>
              <a:gd name="connsiteY26" fmla="*/ 431800 h 597565"/>
              <a:gd name="connsiteX27" fmla="*/ 1327150 w 1435100"/>
              <a:gd name="connsiteY27" fmla="*/ 457200 h 597565"/>
              <a:gd name="connsiteX28" fmla="*/ 1339850 w 1435100"/>
              <a:gd name="connsiteY28" fmla="*/ 476250 h 597565"/>
              <a:gd name="connsiteX29" fmla="*/ 1358900 w 1435100"/>
              <a:gd name="connsiteY29" fmla="*/ 488950 h 597565"/>
              <a:gd name="connsiteX30" fmla="*/ 1365250 w 1435100"/>
              <a:gd name="connsiteY30" fmla="*/ 508000 h 597565"/>
              <a:gd name="connsiteX31" fmla="*/ 1397000 w 1435100"/>
              <a:gd name="connsiteY31" fmla="*/ 539750 h 597565"/>
              <a:gd name="connsiteX32" fmla="*/ 1409700 w 1435100"/>
              <a:gd name="connsiteY32" fmla="*/ 558800 h 597565"/>
              <a:gd name="connsiteX33" fmla="*/ 1428750 w 1435100"/>
              <a:gd name="connsiteY33" fmla="*/ 596900 h 597565"/>
              <a:gd name="connsiteX34" fmla="*/ 1435100 w 1435100"/>
              <a:gd name="connsiteY34" fmla="*/ 596900 h 597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435100" h="597565">
                <a:moveTo>
                  <a:pt x="0" y="0"/>
                </a:moveTo>
                <a:cubicBezTo>
                  <a:pt x="67952" y="27181"/>
                  <a:pt x="17783" y="11033"/>
                  <a:pt x="146050" y="19050"/>
                </a:cubicBezTo>
                <a:lnTo>
                  <a:pt x="234950" y="25400"/>
                </a:lnTo>
                <a:cubicBezTo>
                  <a:pt x="256149" y="27167"/>
                  <a:pt x="277364" y="28939"/>
                  <a:pt x="298450" y="31750"/>
                </a:cubicBezTo>
                <a:cubicBezTo>
                  <a:pt x="367062" y="40898"/>
                  <a:pt x="301170" y="33766"/>
                  <a:pt x="349250" y="44450"/>
                </a:cubicBezTo>
                <a:cubicBezTo>
                  <a:pt x="361819" y="47243"/>
                  <a:pt x="374725" y="48275"/>
                  <a:pt x="387350" y="50800"/>
                </a:cubicBezTo>
                <a:cubicBezTo>
                  <a:pt x="395908" y="52512"/>
                  <a:pt x="404172" y="55542"/>
                  <a:pt x="412750" y="57150"/>
                </a:cubicBezTo>
                <a:cubicBezTo>
                  <a:pt x="514927" y="76308"/>
                  <a:pt x="457881" y="59494"/>
                  <a:pt x="527050" y="82550"/>
                </a:cubicBezTo>
                <a:cubicBezTo>
                  <a:pt x="547935" y="89512"/>
                  <a:pt x="568786" y="97643"/>
                  <a:pt x="590550" y="101600"/>
                </a:cubicBezTo>
                <a:cubicBezTo>
                  <a:pt x="636401" y="109937"/>
                  <a:pt x="654058" y="108656"/>
                  <a:pt x="704850" y="114300"/>
                </a:cubicBezTo>
                <a:cubicBezTo>
                  <a:pt x="730894" y="117194"/>
                  <a:pt x="750550" y="119755"/>
                  <a:pt x="774700" y="127000"/>
                </a:cubicBezTo>
                <a:cubicBezTo>
                  <a:pt x="787522" y="130847"/>
                  <a:pt x="812800" y="139700"/>
                  <a:pt x="812800" y="139700"/>
                </a:cubicBezTo>
                <a:cubicBezTo>
                  <a:pt x="829237" y="156137"/>
                  <a:pt x="847164" y="176555"/>
                  <a:pt x="869950" y="184150"/>
                </a:cubicBezTo>
                <a:cubicBezTo>
                  <a:pt x="882650" y="188383"/>
                  <a:pt x="896911" y="189424"/>
                  <a:pt x="908050" y="196850"/>
                </a:cubicBezTo>
                <a:cubicBezTo>
                  <a:pt x="914400" y="201083"/>
                  <a:pt x="920085" y="206544"/>
                  <a:pt x="927100" y="209550"/>
                </a:cubicBezTo>
                <a:cubicBezTo>
                  <a:pt x="935122" y="212988"/>
                  <a:pt x="944159" y="213333"/>
                  <a:pt x="952500" y="215900"/>
                </a:cubicBezTo>
                <a:cubicBezTo>
                  <a:pt x="971692" y="221805"/>
                  <a:pt x="990600" y="228600"/>
                  <a:pt x="1009650" y="234950"/>
                </a:cubicBezTo>
                <a:cubicBezTo>
                  <a:pt x="1016000" y="237067"/>
                  <a:pt x="1023131" y="237587"/>
                  <a:pt x="1028700" y="241300"/>
                </a:cubicBezTo>
                <a:cubicBezTo>
                  <a:pt x="1041400" y="249767"/>
                  <a:pt x="1056007" y="255907"/>
                  <a:pt x="1066800" y="266700"/>
                </a:cubicBezTo>
                <a:cubicBezTo>
                  <a:pt x="1073150" y="273050"/>
                  <a:pt x="1078378" y="280769"/>
                  <a:pt x="1085850" y="285750"/>
                </a:cubicBezTo>
                <a:cubicBezTo>
                  <a:pt x="1107893" y="300446"/>
                  <a:pt x="1120871" y="303774"/>
                  <a:pt x="1143000" y="311150"/>
                </a:cubicBezTo>
                <a:cubicBezTo>
                  <a:pt x="1157044" y="325194"/>
                  <a:pt x="1163419" y="334059"/>
                  <a:pt x="1181100" y="342900"/>
                </a:cubicBezTo>
                <a:cubicBezTo>
                  <a:pt x="1187087" y="345893"/>
                  <a:pt x="1193800" y="347133"/>
                  <a:pt x="1200150" y="349250"/>
                </a:cubicBezTo>
                <a:cubicBezTo>
                  <a:pt x="1206500" y="355600"/>
                  <a:pt x="1211728" y="363319"/>
                  <a:pt x="1219200" y="368300"/>
                </a:cubicBezTo>
                <a:cubicBezTo>
                  <a:pt x="1224769" y="372013"/>
                  <a:pt x="1233023" y="370469"/>
                  <a:pt x="1238250" y="374650"/>
                </a:cubicBezTo>
                <a:cubicBezTo>
                  <a:pt x="1244209" y="379418"/>
                  <a:pt x="1245880" y="387996"/>
                  <a:pt x="1250950" y="393700"/>
                </a:cubicBezTo>
                <a:cubicBezTo>
                  <a:pt x="1262882" y="407124"/>
                  <a:pt x="1274106" y="421837"/>
                  <a:pt x="1289050" y="431800"/>
                </a:cubicBezTo>
                <a:lnTo>
                  <a:pt x="1327150" y="457200"/>
                </a:lnTo>
                <a:cubicBezTo>
                  <a:pt x="1331383" y="463550"/>
                  <a:pt x="1334454" y="470854"/>
                  <a:pt x="1339850" y="476250"/>
                </a:cubicBezTo>
                <a:cubicBezTo>
                  <a:pt x="1345246" y="481646"/>
                  <a:pt x="1354132" y="482991"/>
                  <a:pt x="1358900" y="488950"/>
                </a:cubicBezTo>
                <a:cubicBezTo>
                  <a:pt x="1363081" y="494177"/>
                  <a:pt x="1362257" y="502013"/>
                  <a:pt x="1365250" y="508000"/>
                </a:cubicBezTo>
                <a:cubicBezTo>
                  <a:pt x="1375833" y="529167"/>
                  <a:pt x="1377950" y="527050"/>
                  <a:pt x="1397000" y="539750"/>
                </a:cubicBezTo>
                <a:cubicBezTo>
                  <a:pt x="1401233" y="546100"/>
                  <a:pt x="1406287" y="551974"/>
                  <a:pt x="1409700" y="558800"/>
                </a:cubicBezTo>
                <a:cubicBezTo>
                  <a:pt x="1420029" y="579458"/>
                  <a:pt x="1410552" y="578702"/>
                  <a:pt x="1428750" y="596900"/>
                </a:cubicBezTo>
                <a:cubicBezTo>
                  <a:pt x="1430247" y="598397"/>
                  <a:pt x="1432983" y="596900"/>
                  <a:pt x="1435100" y="596900"/>
                </a:cubicBezTo>
              </a:path>
            </a:pathLst>
          </a:cu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020">
              <a:defRPr/>
            </a:pPr>
            <a:endParaRPr lang="en-US" sz="2400" dirty="0">
              <a:solidFill>
                <a:prstClr val="white"/>
              </a:solidFill>
              <a:latin typeface="Arial" pitchFamily="34" charset="0"/>
              <a:cs typeface="Arial" pitchFamily="34" charset="0"/>
            </a:endParaRPr>
          </a:p>
        </p:txBody>
      </p:sp>
      <p:sp>
        <p:nvSpPr>
          <p:cNvPr id="55" name="Right Triangle 54">
            <a:extLst>
              <a:ext uri="{FF2B5EF4-FFF2-40B4-BE49-F238E27FC236}">
                <a16:creationId xmlns:a16="http://schemas.microsoft.com/office/drawing/2014/main" id="{5010952D-143A-7F46-BF28-1CBE83E0E8FD}"/>
              </a:ext>
            </a:extLst>
          </p:cNvPr>
          <p:cNvSpPr/>
          <p:nvPr/>
        </p:nvSpPr>
        <p:spPr>
          <a:xfrm rot="19000608">
            <a:off x="10671936" y="3105327"/>
            <a:ext cx="771360" cy="713804"/>
          </a:xfrm>
          <a:prstGeom prst="r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020">
              <a:defRPr/>
            </a:pPr>
            <a:endParaRPr lang="en-US" sz="2400" dirty="0">
              <a:solidFill>
                <a:prstClr val="white"/>
              </a:solidFill>
              <a:latin typeface="Arial" pitchFamily="34" charset="0"/>
              <a:cs typeface="Arial" pitchFamily="34" charset="0"/>
            </a:endParaRPr>
          </a:p>
        </p:txBody>
      </p:sp>
      <p:sp>
        <p:nvSpPr>
          <p:cNvPr id="56" name="Right Triangle 55">
            <a:extLst>
              <a:ext uri="{FF2B5EF4-FFF2-40B4-BE49-F238E27FC236}">
                <a16:creationId xmlns:a16="http://schemas.microsoft.com/office/drawing/2014/main" id="{C8D3896C-8CFA-2C45-8C2A-11713F5D2BA5}"/>
              </a:ext>
            </a:extLst>
          </p:cNvPr>
          <p:cNvSpPr/>
          <p:nvPr/>
        </p:nvSpPr>
        <p:spPr>
          <a:xfrm rot="2916235">
            <a:off x="8151656" y="5704807"/>
            <a:ext cx="771360" cy="713804"/>
          </a:xfrm>
          <a:prstGeom prst="rtTriangle">
            <a:avLst/>
          </a:prstGeom>
          <a:solidFill>
            <a:srgbClr val="0BB3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020">
              <a:defRPr/>
            </a:pPr>
            <a:endParaRPr lang="en-US" sz="2400" dirty="0">
              <a:solidFill>
                <a:prstClr val="white"/>
              </a:solidFill>
              <a:latin typeface="Arial" pitchFamily="34" charset="0"/>
              <a:cs typeface="Arial" pitchFamily="34" charset="0"/>
            </a:endParaRPr>
          </a:p>
        </p:txBody>
      </p:sp>
      <p:sp>
        <p:nvSpPr>
          <p:cNvPr id="57" name="Right Triangle 56">
            <a:extLst>
              <a:ext uri="{FF2B5EF4-FFF2-40B4-BE49-F238E27FC236}">
                <a16:creationId xmlns:a16="http://schemas.microsoft.com/office/drawing/2014/main" id="{9EAD1F09-36E8-9C49-8CAD-A9327E6116AE}"/>
              </a:ext>
            </a:extLst>
          </p:cNvPr>
          <p:cNvSpPr/>
          <p:nvPr/>
        </p:nvSpPr>
        <p:spPr>
          <a:xfrm rot="8256940">
            <a:off x="5592664" y="3197591"/>
            <a:ext cx="771360" cy="713804"/>
          </a:xfrm>
          <a:prstGeom prst="r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020">
              <a:defRPr/>
            </a:pPr>
            <a:endParaRPr lang="en-US" sz="2400" dirty="0">
              <a:solidFill>
                <a:prstClr val="white"/>
              </a:solidFill>
              <a:latin typeface="Arial" pitchFamily="34" charset="0"/>
              <a:cs typeface="Arial" pitchFamily="34" charset="0"/>
            </a:endParaRPr>
          </a:p>
        </p:txBody>
      </p:sp>
      <p:sp>
        <p:nvSpPr>
          <p:cNvPr id="59" name="Right Triangle 58">
            <a:extLst>
              <a:ext uri="{FF2B5EF4-FFF2-40B4-BE49-F238E27FC236}">
                <a16:creationId xmlns:a16="http://schemas.microsoft.com/office/drawing/2014/main" id="{053B43D6-80B1-E547-ADAF-9F255585207F}"/>
              </a:ext>
            </a:extLst>
          </p:cNvPr>
          <p:cNvSpPr/>
          <p:nvPr/>
        </p:nvSpPr>
        <p:spPr>
          <a:xfrm rot="13633235">
            <a:off x="8125697" y="645855"/>
            <a:ext cx="771360" cy="713804"/>
          </a:xfrm>
          <a:prstGeom prst="rtTriangl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020">
              <a:defRPr/>
            </a:pPr>
            <a:endParaRPr lang="en-US" sz="2400" dirty="0">
              <a:solidFill>
                <a:prstClr val="white"/>
              </a:solidFill>
              <a:latin typeface="Arial" pitchFamily="34" charset="0"/>
              <a:cs typeface="Arial" pitchFamily="34" charset="0"/>
            </a:endParaRPr>
          </a:p>
        </p:txBody>
      </p:sp>
      <p:grpSp>
        <p:nvGrpSpPr>
          <p:cNvPr id="7" name="Group 6">
            <a:extLst>
              <a:ext uri="{FF2B5EF4-FFF2-40B4-BE49-F238E27FC236}">
                <a16:creationId xmlns:a16="http://schemas.microsoft.com/office/drawing/2014/main" id="{CAD79679-8FAE-42F8-9E3E-919E288E059D}"/>
              </a:ext>
            </a:extLst>
          </p:cNvPr>
          <p:cNvGrpSpPr/>
          <p:nvPr/>
        </p:nvGrpSpPr>
        <p:grpSpPr>
          <a:xfrm>
            <a:off x="9466596" y="4687489"/>
            <a:ext cx="1584072" cy="1338176"/>
            <a:chOff x="5938108" y="4587525"/>
            <a:chExt cx="1584072" cy="1338176"/>
          </a:xfrm>
        </p:grpSpPr>
        <p:sp>
          <p:nvSpPr>
            <p:cNvPr id="45" name="Rectangle 44">
              <a:extLst>
                <a:ext uri="{FF2B5EF4-FFF2-40B4-BE49-F238E27FC236}">
                  <a16:creationId xmlns:a16="http://schemas.microsoft.com/office/drawing/2014/main" id="{8BA3B30B-75D6-B744-A116-66DA2050702D}"/>
                </a:ext>
              </a:extLst>
            </p:cNvPr>
            <p:cNvSpPr/>
            <p:nvPr/>
          </p:nvSpPr>
          <p:spPr>
            <a:xfrm>
              <a:off x="5938108" y="5310148"/>
              <a:ext cx="1584072" cy="615553"/>
            </a:xfrm>
            <a:prstGeom prst="rect">
              <a:avLst/>
            </a:prstGeom>
            <a:noFill/>
          </p:spPr>
          <p:txBody>
            <a:bodyPr wrap="square" lIns="121920" tIns="60960" rIns="121920" bIns="60960">
              <a:spAutoFit/>
            </a:bodyPr>
            <a:lstStyle/>
            <a:p>
              <a:pPr algn="ctr" defTabSz="1219020">
                <a:defRPr/>
              </a:pPr>
              <a:r>
                <a:rPr lang="en-US" sz="1600" dirty="0">
                  <a:ln w="0"/>
                  <a:solidFill>
                    <a:prstClr val="white"/>
                  </a:solidFill>
                  <a:effectLst>
                    <a:outerShdw blurRad="38100" dist="19050" dir="2700000" algn="tl" rotWithShape="0">
                      <a:srgbClr val="3C289B">
                        <a:alpha val="40000"/>
                      </a:srgbClr>
                    </a:outerShdw>
                  </a:effectLst>
                  <a:latin typeface="Arial" pitchFamily="34" charset="0"/>
                  <a:cs typeface="Arial" pitchFamily="34" charset="0"/>
                </a:rPr>
                <a:t>Consult &amp; Quantify</a:t>
              </a:r>
            </a:p>
          </p:txBody>
        </p:sp>
        <p:pic>
          <p:nvPicPr>
            <p:cNvPr id="60" name="Graphic 59">
              <a:extLst>
                <a:ext uri="{FF2B5EF4-FFF2-40B4-BE49-F238E27FC236}">
                  <a16:creationId xmlns:a16="http://schemas.microsoft.com/office/drawing/2014/main" id="{334ECF8A-F873-754E-8067-DEA6C16779D6}"/>
                </a:ext>
              </a:extLst>
            </p:cNvPr>
            <p:cNvPicPr>
              <a:picLocks noChangeAspect="1"/>
            </p:cNvPicPr>
            <p:nvPr/>
          </p:nvPicPr>
          <p:blipFill>
            <a:blip r:embed="rId13">
              <a:extLst>
                <a:ext uri="{28A0092B-C50C-407E-A947-70E740481C1C}">
                  <a14:useLocalDpi xmlns:a14="http://schemas.microsoft.com/office/drawing/2010/main"/>
                </a:ext>
                <a:ext uri="{96DAC541-7B7A-43D3-8B79-37D633B846F1}">
                  <asvg:svgBlip xmlns:asvg="http://schemas.microsoft.com/office/drawing/2016/SVG/main" r:embed="rId14"/>
                </a:ext>
              </a:extLst>
            </a:blip>
            <a:stretch>
              <a:fillRect/>
            </a:stretch>
          </p:blipFill>
          <p:spPr>
            <a:xfrm>
              <a:off x="6352920" y="4587525"/>
              <a:ext cx="780096" cy="780096"/>
            </a:xfrm>
            <a:prstGeom prst="rect">
              <a:avLst/>
            </a:prstGeom>
          </p:spPr>
        </p:pic>
      </p:grpSp>
      <p:sp>
        <p:nvSpPr>
          <p:cNvPr id="34" name="TextBox 33">
            <a:extLst>
              <a:ext uri="{FF2B5EF4-FFF2-40B4-BE49-F238E27FC236}">
                <a16:creationId xmlns:a16="http://schemas.microsoft.com/office/drawing/2014/main" id="{640F0731-01EC-4DAD-885C-CB7BA06A6EE3}"/>
              </a:ext>
            </a:extLst>
          </p:cNvPr>
          <p:cNvSpPr txBox="1"/>
          <p:nvPr/>
        </p:nvSpPr>
        <p:spPr>
          <a:xfrm>
            <a:off x="974335" y="1804768"/>
            <a:ext cx="3288044" cy="3877985"/>
          </a:xfrm>
          <a:prstGeom prst="rect">
            <a:avLst/>
          </a:prstGeom>
          <a:noFill/>
        </p:spPr>
        <p:txBody>
          <a:bodyPr wrap="square" lIns="0" tIns="0" rIns="0" bIns="0" rtlCol="0">
            <a:spAutoFit/>
          </a:bodyPr>
          <a:lstStyle/>
          <a:p>
            <a:pPr marL="285744" indent="-285744" defTabSz="609507">
              <a:buFont typeface="Wingdings" panose="05000000000000000000" pitchFamily="2" charset="2"/>
              <a:buChar char="ü"/>
              <a:defRPr/>
            </a:pPr>
            <a:r>
              <a:rPr lang="en-US" sz="1400" dirty="0">
                <a:solidFill>
                  <a:srgbClr val="464646"/>
                </a:solidFill>
                <a:latin typeface="Arial" panose="020B0604020202020204" pitchFamily="34" charset="0"/>
                <a:cs typeface="Arial" panose="020B0604020202020204" pitchFamily="34" charset="0"/>
              </a:rPr>
              <a:t>True, integrated practice partners</a:t>
            </a:r>
          </a:p>
          <a:p>
            <a:pPr marL="285744" indent="-285744" defTabSz="609507">
              <a:buFont typeface="Wingdings" panose="05000000000000000000" pitchFamily="2" charset="2"/>
              <a:buChar char="ü"/>
              <a:defRPr/>
            </a:pPr>
            <a:endParaRPr lang="en-US" sz="1400" dirty="0">
              <a:solidFill>
                <a:srgbClr val="464646"/>
              </a:solidFill>
              <a:latin typeface="Arial" panose="020B0604020202020204" pitchFamily="34" charset="0"/>
              <a:cs typeface="Arial" panose="020B0604020202020204" pitchFamily="34" charset="0"/>
            </a:endParaRPr>
          </a:p>
          <a:p>
            <a:pPr marL="285744" indent="-285744" defTabSz="609507">
              <a:buFont typeface="Wingdings" panose="05000000000000000000" pitchFamily="2" charset="2"/>
              <a:buChar char="ü"/>
              <a:defRPr/>
            </a:pPr>
            <a:r>
              <a:rPr lang="en-US" sz="1400" dirty="0">
                <a:solidFill>
                  <a:srgbClr val="464646"/>
                </a:solidFill>
                <a:latin typeface="Arial" panose="020B0604020202020204" pitchFamily="34" charset="0"/>
                <a:cs typeface="Arial" panose="020B0604020202020204" pitchFamily="34" charset="0"/>
              </a:rPr>
              <a:t>Unbiased business consultants and contract education</a:t>
            </a:r>
          </a:p>
          <a:p>
            <a:pPr marL="285744" indent="-285744" defTabSz="609507">
              <a:buFont typeface="Wingdings" panose="05000000000000000000" pitchFamily="2" charset="2"/>
              <a:buChar char="ü"/>
              <a:defRPr/>
            </a:pPr>
            <a:endParaRPr lang="en-US" sz="1400" dirty="0">
              <a:solidFill>
                <a:srgbClr val="464646"/>
              </a:solidFill>
              <a:latin typeface="Arial" panose="020B0604020202020204" pitchFamily="34" charset="0"/>
              <a:cs typeface="Arial" panose="020B0604020202020204" pitchFamily="34" charset="0"/>
            </a:endParaRPr>
          </a:p>
          <a:p>
            <a:pPr marL="285744" indent="-285744" defTabSz="609507">
              <a:buFont typeface="Wingdings" panose="05000000000000000000" pitchFamily="2" charset="2"/>
              <a:buChar char="ü"/>
              <a:defRPr/>
            </a:pPr>
            <a:r>
              <a:rPr lang="en-US" sz="1400" dirty="0">
                <a:solidFill>
                  <a:srgbClr val="464646"/>
                </a:solidFill>
                <a:latin typeface="Arial" panose="020B0604020202020204" pitchFamily="34" charset="0"/>
                <a:cs typeface="Arial" panose="020B0604020202020204" pitchFamily="34" charset="0"/>
              </a:rPr>
              <a:t>Strategic ROI-based guidance</a:t>
            </a:r>
          </a:p>
          <a:p>
            <a:pPr marL="285744" indent="-285744" defTabSz="609507">
              <a:buFont typeface="Wingdings" panose="05000000000000000000" pitchFamily="2" charset="2"/>
              <a:buChar char="ü"/>
              <a:defRPr/>
            </a:pPr>
            <a:endParaRPr lang="en-US" sz="1400" dirty="0">
              <a:solidFill>
                <a:srgbClr val="464646"/>
              </a:solidFill>
              <a:latin typeface="Arial" panose="020B0604020202020204" pitchFamily="34" charset="0"/>
              <a:cs typeface="Arial" panose="020B0604020202020204" pitchFamily="34" charset="0"/>
            </a:endParaRPr>
          </a:p>
          <a:p>
            <a:pPr marL="285744" indent="-285744" defTabSz="609507">
              <a:buFont typeface="Wingdings" panose="05000000000000000000" pitchFamily="2" charset="2"/>
              <a:buChar char="ü"/>
              <a:defRPr/>
            </a:pPr>
            <a:r>
              <a:rPr lang="en-US" sz="1400" dirty="0">
                <a:solidFill>
                  <a:srgbClr val="464646"/>
                </a:solidFill>
                <a:latin typeface="Arial" panose="020B0604020202020204" pitchFamily="34" charset="0"/>
                <a:cs typeface="Arial" panose="020B0604020202020204" pitchFamily="34" charset="0"/>
              </a:rPr>
              <a:t>Optimizing contract value and supporting appropriate pull through </a:t>
            </a:r>
          </a:p>
          <a:p>
            <a:pPr marL="285744" indent="-285744" defTabSz="609507">
              <a:buFont typeface="Wingdings" panose="05000000000000000000" pitchFamily="2" charset="2"/>
              <a:buChar char="ü"/>
              <a:defRPr/>
            </a:pPr>
            <a:endParaRPr lang="en-US" sz="1400" dirty="0">
              <a:solidFill>
                <a:srgbClr val="464646"/>
              </a:solidFill>
              <a:latin typeface="Arial" panose="020B0604020202020204" pitchFamily="34" charset="0"/>
              <a:cs typeface="Arial" panose="020B0604020202020204" pitchFamily="34" charset="0"/>
            </a:endParaRPr>
          </a:p>
          <a:p>
            <a:pPr marL="285744" indent="-285744" defTabSz="609507">
              <a:buFont typeface="Wingdings" panose="05000000000000000000" pitchFamily="2" charset="2"/>
              <a:buChar char="ü"/>
              <a:defRPr/>
            </a:pPr>
            <a:r>
              <a:rPr lang="en-US" sz="1400" dirty="0">
                <a:solidFill>
                  <a:srgbClr val="464646"/>
                </a:solidFill>
                <a:latin typeface="Arial" panose="020B0604020202020204" pitchFamily="34" charset="0"/>
                <a:cs typeface="Arial" panose="020B0604020202020204" pitchFamily="34" charset="0"/>
              </a:rPr>
              <a:t>Ongoing quarterly support for your practice needs</a:t>
            </a:r>
          </a:p>
          <a:p>
            <a:pPr marL="285744" indent="-285744" defTabSz="609507">
              <a:buFont typeface="Wingdings" panose="05000000000000000000" pitchFamily="2" charset="2"/>
              <a:buChar char="ü"/>
              <a:defRPr/>
            </a:pPr>
            <a:endParaRPr lang="en-US" sz="1400" dirty="0">
              <a:solidFill>
                <a:srgbClr val="464646"/>
              </a:solidFill>
              <a:latin typeface="Arial" panose="020B0604020202020204" pitchFamily="34" charset="0"/>
              <a:cs typeface="Arial" panose="020B0604020202020204" pitchFamily="34" charset="0"/>
            </a:endParaRPr>
          </a:p>
          <a:p>
            <a:pPr marL="285744" indent="-285744" defTabSz="609507">
              <a:buFont typeface="Wingdings" panose="05000000000000000000" pitchFamily="2" charset="2"/>
              <a:buChar char="ü"/>
              <a:defRPr/>
            </a:pPr>
            <a:r>
              <a:rPr lang="en-US" sz="1400" dirty="0">
                <a:solidFill>
                  <a:srgbClr val="464646"/>
                </a:solidFill>
                <a:latin typeface="Arial" panose="020B0604020202020204" pitchFamily="34" charset="0"/>
                <a:cs typeface="Arial" panose="020B0604020202020204" pitchFamily="34" charset="0"/>
              </a:rPr>
              <a:t>Identify efficiencies to maximize net cost recovery</a:t>
            </a:r>
          </a:p>
          <a:p>
            <a:pPr marL="285744" indent="-285744" defTabSz="609507">
              <a:buFont typeface="Wingdings" panose="05000000000000000000" pitchFamily="2" charset="2"/>
              <a:buChar char="ü"/>
              <a:defRPr/>
            </a:pPr>
            <a:endParaRPr lang="en-US" sz="1400" dirty="0">
              <a:solidFill>
                <a:srgbClr val="464646"/>
              </a:solidFill>
              <a:latin typeface="Arial" panose="020B0604020202020204" pitchFamily="34" charset="0"/>
              <a:cs typeface="Arial" panose="020B0604020202020204" pitchFamily="34" charset="0"/>
            </a:endParaRPr>
          </a:p>
          <a:p>
            <a:pPr marL="285744" indent="-285744" defTabSz="609507">
              <a:buFont typeface="Wingdings" panose="05000000000000000000" pitchFamily="2" charset="2"/>
              <a:buChar char="ü"/>
              <a:defRPr/>
            </a:pPr>
            <a:r>
              <a:rPr lang="en-US" sz="1400" dirty="0">
                <a:solidFill>
                  <a:srgbClr val="464646"/>
                </a:solidFill>
                <a:latin typeface="Arial" panose="020B0604020202020204" pitchFamily="34" charset="0"/>
                <a:cs typeface="Arial" panose="020B0604020202020204" pitchFamily="34" charset="0"/>
              </a:rPr>
              <a:t>Deliver practice solution options and educational resources / programming </a:t>
            </a:r>
          </a:p>
        </p:txBody>
      </p:sp>
      <p:sp>
        <p:nvSpPr>
          <p:cNvPr id="35" name="Slide Number Placeholder 8">
            <a:extLst>
              <a:ext uri="{FF2B5EF4-FFF2-40B4-BE49-F238E27FC236}">
                <a16:creationId xmlns:a16="http://schemas.microsoft.com/office/drawing/2014/main" id="{95E3C60E-7A1C-4CF4-A3F9-BD72DD895C52}"/>
              </a:ext>
            </a:extLst>
          </p:cNvPr>
          <p:cNvSpPr>
            <a:spLocks noGrp="1"/>
          </p:cNvSpPr>
          <p:nvPr>
            <p:ph type="sldNum" sz="quarter" idx="16"/>
          </p:nvPr>
        </p:nvSpPr>
        <p:spPr>
          <a:xfrm rot="16200000">
            <a:off x="202686" y="6198688"/>
            <a:ext cx="199239" cy="146304"/>
          </a:xfrm>
        </p:spPr>
        <p:txBody>
          <a:bodyPr/>
          <a:lstStyle/>
          <a:p>
            <a:pPr defTabSz="609523">
              <a:defRPr/>
            </a:pPr>
            <a:fld id="{F207DD7E-2893-4952-BB40-9A5B851D3DD5}" type="slidenum">
              <a:rPr lang="en-US">
                <a:solidFill>
                  <a:srgbClr val="3C289B"/>
                </a:solidFill>
                <a:latin typeface="Arial"/>
                <a:cs typeface="Arial" pitchFamily="34" charset="0"/>
              </a:rPr>
              <a:pPr defTabSz="609523">
                <a:defRPr/>
              </a:pPr>
              <a:t>9</a:t>
            </a:fld>
            <a:endParaRPr lang="en-US" dirty="0">
              <a:solidFill>
                <a:srgbClr val="3C289B"/>
              </a:solidFill>
              <a:latin typeface="Arial"/>
              <a:cs typeface="Arial" pitchFamily="34" charset="0"/>
            </a:endParaRPr>
          </a:p>
        </p:txBody>
      </p:sp>
      <p:sp>
        <p:nvSpPr>
          <p:cNvPr id="58" name="Date Placeholder 5">
            <a:extLst>
              <a:ext uri="{FF2B5EF4-FFF2-40B4-BE49-F238E27FC236}">
                <a16:creationId xmlns:a16="http://schemas.microsoft.com/office/drawing/2014/main" id="{90FD76D6-897D-4F3E-9F14-DDB14FA91191}"/>
              </a:ext>
            </a:extLst>
          </p:cNvPr>
          <p:cNvSpPr>
            <a:spLocks noGrp="1"/>
          </p:cNvSpPr>
          <p:nvPr>
            <p:ph type="dt" sz="half" idx="14"/>
          </p:nvPr>
        </p:nvSpPr>
        <p:spPr>
          <a:xfrm rot="16200000">
            <a:off x="36011" y="5777155"/>
            <a:ext cx="556364" cy="146304"/>
          </a:xfrm>
        </p:spPr>
        <p:txBody>
          <a:bodyPr/>
          <a:lstStyle/>
          <a:p>
            <a:pPr defTabSz="609523">
              <a:defRPr/>
            </a:pPr>
            <a:fld id="{1CF39B09-A0C4-2F44-8A67-A6E772B5888B}" type="datetime1">
              <a:rPr lang="en-US">
                <a:solidFill>
                  <a:srgbClr val="3C289B"/>
                </a:solidFill>
                <a:latin typeface="Arial"/>
                <a:cs typeface="Arial" pitchFamily="34" charset="0"/>
              </a:rPr>
              <a:pPr defTabSz="609523">
                <a:defRPr/>
              </a:pPr>
              <a:t>07/18/2024</a:t>
            </a:fld>
            <a:endParaRPr lang="en-US" dirty="0">
              <a:solidFill>
                <a:srgbClr val="3C289B"/>
              </a:solidFill>
              <a:latin typeface="Arial"/>
              <a:cs typeface="Arial" pitchFamily="34" charset="0"/>
            </a:endParaRPr>
          </a:p>
        </p:txBody>
      </p:sp>
      <p:sp>
        <p:nvSpPr>
          <p:cNvPr id="62" name="Footer Placeholder 3">
            <a:extLst>
              <a:ext uri="{FF2B5EF4-FFF2-40B4-BE49-F238E27FC236}">
                <a16:creationId xmlns:a16="http://schemas.microsoft.com/office/drawing/2014/main" id="{92B8B0E5-7FC9-43A4-9621-F6933C48B29F}"/>
              </a:ext>
            </a:extLst>
          </p:cNvPr>
          <p:cNvSpPr txBox="1">
            <a:spLocks/>
          </p:cNvSpPr>
          <p:nvPr/>
        </p:nvSpPr>
        <p:spPr>
          <a:xfrm rot="16200000">
            <a:off x="-1177291" y="4006856"/>
            <a:ext cx="2982965" cy="146304"/>
          </a:xfrm>
          <a:prstGeom prst="rect">
            <a:avLst/>
          </a:prstGeom>
          <a:solidFill>
            <a:schemeClr val="bg1"/>
          </a:solidFill>
        </p:spPr>
        <p:txBody>
          <a:bodyPr vert="horz" lIns="0" tIns="0" rIns="0" bIns="0" rtlCol="0" anchor="t" anchorCtr="0"/>
          <a:lstStyle>
            <a:defPPr>
              <a:defRPr lang="en-US"/>
            </a:defPPr>
            <a:lvl1pPr marL="0" algn="l" defTabSz="457200" rtl="0" eaLnBrk="1" latinLnBrk="0" hangingPunct="1">
              <a:defRPr lang="en-US" sz="6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09523">
              <a:defRPr/>
            </a:pPr>
            <a:r>
              <a:rPr lang="en-US" sz="800" dirty="0">
                <a:solidFill>
                  <a:srgbClr val="3C289B"/>
                </a:solidFill>
                <a:latin typeface="Arial"/>
              </a:rPr>
              <a:t>Confidential</a:t>
            </a:r>
          </a:p>
        </p:txBody>
      </p:sp>
      <p:sp>
        <p:nvSpPr>
          <p:cNvPr id="5" name="TextBox 4">
            <a:extLst>
              <a:ext uri="{FF2B5EF4-FFF2-40B4-BE49-F238E27FC236}">
                <a16:creationId xmlns:a16="http://schemas.microsoft.com/office/drawing/2014/main" id="{E626ADB3-3B31-276D-5421-7006BA00C26E}"/>
              </a:ext>
            </a:extLst>
          </p:cNvPr>
          <p:cNvSpPr txBox="1"/>
          <p:nvPr/>
        </p:nvSpPr>
        <p:spPr>
          <a:xfrm>
            <a:off x="7665427" y="121162"/>
            <a:ext cx="1743820" cy="246221"/>
          </a:xfrm>
          <a:prstGeom prst="rect">
            <a:avLst/>
          </a:prstGeom>
          <a:noFill/>
        </p:spPr>
        <p:txBody>
          <a:bodyPr wrap="square" lIns="0" tIns="0" rIns="0" bIns="0" rtlCol="0">
            <a:spAutoFit/>
          </a:bodyPr>
          <a:lstStyle/>
          <a:p>
            <a:pPr defTabSz="914377">
              <a:defRPr/>
            </a:pPr>
            <a:r>
              <a:rPr lang="en-US" sz="1600" b="1" dirty="0">
                <a:solidFill>
                  <a:srgbClr val="3C289B"/>
                </a:solidFill>
                <a:latin typeface="Arial"/>
              </a:rPr>
              <a:t>Cycle of Support</a:t>
            </a:r>
          </a:p>
        </p:txBody>
      </p:sp>
    </p:spTree>
    <p:extLst>
      <p:ext uri="{BB962C8B-B14F-4D97-AF65-F5344CB8AC3E}">
        <p14:creationId xmlns:p14="http://schemas.microsoft.com/office/powerpoint/2010/main" val="18247502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4B368E70-A413-46F0-831B-895A7BC1D5C5}"/>
              </a:ext>
            </a:extLst>
          </p:cNvPr>
          <p:cNvSpPr>
            <a:spLocks noGrp="1"/>
          </p:cNvSpPr>
          <p:nvPr>
            <p:ph type="dt" sz="half" idx="10"/>
          </p:nvPr>
        </p:nvSpPr>
        <p:spPr/>
        <p:txBody>
          <a:bodyPr/>
          <a:lstStyle/>
          <a:p>
            <a:pPr marL="0" marR="0" lvl="0" indent="0" algn="l" defTabSz="609570" rtl="0" eaLnBrk="1" fontAlgn="auto" latinLnBrk="0" hangingPunct="1">
              <a:lnSpc>
                <a:spcPct val="100000"/>
              </a:lnSpc>
              <a:spcBef>
                <a:spcPts val="0"/>
              </a:spcBef>
              <a:spcAft>
                <a:spcPts val="0"/>
              </a:spcAft>
              <a:buClrTx/>
              <a:buSzTx/>
              <a:buFontTx/>
              <a:buNone/>
              <a:tabLst/>
              <a:defRPr/>
            </a:pPr>
            <a:fld id="{03393DF4-C196-4AD6-B5E4-E8544C5140F6}" type="datetime1">
              <a:rPr kumimoji="0" lang="en-US" sz="800" b="0" i="0" u="none" strike="noStrike" kern="1200" cap="none" spc="0" normalizeH="0" baseline="0" noProof="0">
                <a:ln>
                  <a:noFill/>
                </a:ln>
                <a:solidFill>
                  <a:srgbClr val="3C289B"/>
                </a:solidFill>
                <a:effectLst/>
                <a:uLnTx/>
                <a:uFillTx/>
                <a:latin typeface="Arial"/>
                <a:ea typeface="+mn-ea"/>
                <a:cs typeface="Arial" panose="020B0604020202020204" pitchFamily="34" charset="0"/>
              </a:rPr>
              <a:pPr marL="0" marR="0" lvl="0" indent="0" algn="l" defTabSz="609570" rtl="0" eaLnBrk="1" fontAlgn="auto" latinLnBrk="0" hangingPunct="1">
                <a:lnSpc>
                  <a:spcPct val="100000"/>
                </a:lnSpc>
                <a:spcBef>
                  <a:spcPts val="0"/>
                </a:spcBef>
                <a:spcAft>
                  <a:spcPts val="0"/>
                </a:spcAft>
                <a:buClrTx/>
                <a:buSzTx/>
                <a:buFontTx/>
                <a:buNone/>
                <a:tabLst/>
                <a:defRPr/>
              </a:pPr>
              <a:t>07/18/2024</a:t>
            </a:fld>
            <a:endParaRPr kumimoji="0" lang="en-US" sz="800" b="0" i="0" u="none" strike="noStrike" kern="1200" cap="none" spc="0" normalizeH="0" baseline="0" noProof="0">
              <a:ln>
                <a:noFill/>
              </a:ln>
              <a:solidFill>
                <a:srgbClr val="3C289B"/>
              </a:solidFill>
              <a:effectLst/>
              <a:uLnTx/>
              <a:uFillTx/>
              <a:latin typeface="Arial"/>
              <a:ea typeface="+mn-ea"/>
              <a:cs typeface="Arial" panose="020B0604020202020204" pitchFamily="34" charset="0"/>
            </a:endParaRPr>
          </a:p>
        </p:txBody>
      </p:sp>
      <p:sp>
        <p:nvSpPr>
          <p:cNvPr id="13" name="Footer Placeholder 12">
            <a:extLst>
              <a:ext uri="{FF2B5EF4-FFF2-40B4-BE49-F238E27FC236}">
                <a16:creationId xmlns:a16="http://schemas.microsoft.com/office/drawing/2014/main" id="{A8DD0194-D2DA-4707-B01C-A1CDBE0562CB}"/>
              </a:ext>
            </a:extLst>
          </p:cNvPr>
          <p:cNvSpPr>
            <a:spLocks noGrp="1"/>
          </p:cNvSpPr>
          <p:nvPr>
            <p:ph type="ftr" sz="quarter" idx="11"/>
          </p:nvPr>
        </p:nvSpPr>
        <p:spPr/>
        <p:txBody>
          <a:bodyPr/>
          <a:lstStyle/>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a:ln>
                  <a:noFill/>
                </a:ln>
                <a:solidFill>
                  <a:srgbClr val="3C289B"/>
                </a:solidFill>
                <a:effectLst/>
                <a:uLnTx/>
                <a:uFillTx/>
                <a:latin typeface="Arial"/>
                <a:ea typeface="+mn-ea"/>
                <a:cs typeface="Arial" panose="020B0604020202020204" pitchFamily="34" charset="0"/>
              </a:rPr>
              <a:t>Confidential</a:t>
            </a:r>
          </a:p>
        </p:txBody>
      </p:sp>
      <p:sp>
        <p:nvSpPr>
          <p:cNvPr id="5" name="Slide Number Placeholder 4">
            <a:extLst>
              <a:ext uri="{FF2B5EF4-FFF2-40B4-BE49-F238E27FC236}">
                <a16:creationId xmlns:a16="http://schemas.microsoft.com/office/drawing/2014/main" id="{DE3E4146-118E-46D1-AF35-AE4312193DC6}"/>
              </a:ext>
            </a:extLst>
          </p:cNvPr>
          <p:cNvSpPr>
            <a:spLocks noGrp="1"/>
          </p:cNvSpPr>
          <p:nvPr>
            <p:ph type="sldNum" sz="quarter" idx="12"/>
          </p:nvPr>
        </p:nvSpPr>
        <p:spPr/>
        <p:txBody>
          <a:bodyPr/>
          <a:lstStyle/>
          <a:p>
            <a:pPr marL="0" marR="0" lvl="0" indent="0" algn="l" defTabSz="609570" rtl="0" eaLnBrk="1" fontAlgn="auto" latinLnBrk="0" hangingPunct="1">
              <a:lnSpc>
                <a:spcPct val="100000"/>
              </a:lnSpc>
              <a:spcBef>
                <a:spcPts val="0"/>
              </a:spcBef>
              <a:spcAft>
                <a:spcPts val="0"/>
              </a:spcAft>
              <a:buClrTx/>
              <a:buSzTx/>
              <a:buFontTx/>
              <a:buNone/>
              <a:tabLst/>
              <a:defRPr/>
            </a:pPr>
            <a:fld id="{F207DD7E-2893-4952-BB40-9A5B851D3DD5}" type="slidenum">
              <a:rPr kumimoji="0" lang="en-US" sz="800" b="1" i="0" u="none" strike="noStrike" kern="1200" cap="none" spc="0" normalizeH="0" baseline="0" noProof="0">
                <a:ln>
                  <a:noFill/>
                </a:ln>
                <a:solidFill>
                  <a:srgbClr val="3C289B"/>
                </a:solidFill>
                <a:effectLst/>
                <a:uLnTx/>
                <a:uFillTx/>
                <a:latin typeface="Arial"/>
                <a:ea typeface="+mn-ea"/>
                <a:cs typeface="Arial" panose="020B0604020202020204" pitchFamily="34" charset="0"/>
              </a:rPr>
              <a:pPr marL="0" marR="0" lvl="0" indent="0" algn="l" defTabSz="609570" rtl="0" eaLnBrk="1" fontAlgn="auto" latinLnBrk="0" hangingPunct="1">
                <a:lnSpc>
                  <a:spcPct val="100000"/>
                </a:lnSpc>
                <a:spcBef>
                  <a:spcPts val="0"/>
                </a:spcBef>
                <a:spcAft>
                  <a:spcPts val="0"/>
                </a:spcAft>
                <a:buClrTx/>
                <a:buSzTx/>
                <a:buFontTx/>
                <a:buNone/>
                <a:tabLst/>
                <a:defRPr/>
              </a:pPr>
              <a:t>10</a:t>
            </a:fld>
            <a:endParaRPr kumimoji="0" lang="en-US" sz="800" b="1" i="0" u="none" strike="noStrike" kern="1200" cap="none" spc="0" normalizeH="0" baseline="0" noProof="0">
              <a:ln>
                <a:noFill/>
              </a:ln>
              <a:solidFill>
                <a:srgbClr val="3C289B"/>
              </a:solidFill>
              <a:effectLst/>
              <a:uLnTx/>
              <a:uFillTx/>
              <a:latin typeface="Arial"/>
              <a:ea typeface="+mn-ea"/>
              <a:cs typeface="Arial" panose="020B0604020202020204" pitchFamily="34" charset="0"/>
            </a:endParaRPr>
          </a:p>
        </p:txBody>
      </p:sp>
      <p:sp>
        <p:nvSpPr>
          <p:cNvPr id="2" name="Title 1">
            <a:extLst>
              <a:ext uri="{FF2B5EF4-FFF2-40B4-BE49-F238E27FC236}">
                <a16:creationId xmlns:a16="http://schemas.microsoft.com/office/drawing/2014/main" id="{E6EAD051-B401-43A6-A7A7-08D27A07AC81}"/>
              </a:ext>
            </a:extLst>
          </p:cNvPr>
          <p:cNvSpPr>
            <a:spLocks noGrp="1"/>
          </p:cNvSpPr>
          <p:nvPr>
            <p:ph type="title"/>
          </p:nvPr>
        </p:nvSpPr>
        <p:spPr/>
        <p:txBody>
          <a:bodyPr/>
          <a:lstStyle/>
          <a:p>
            <a:r>
              <a:rPr lang="en-US" dirty="0"/>
              <a:t>The Cycle of Support: assisting to optimize your business </a:t>
            </a:r>
            <a:br>
              <a:rPr lang="en-US" dirty="0"/>
            </a:br>
            <a:r>
              <a:rPr lang="en-US" sz="1600" dirty="0">
                <a:solidFill>
                  <a:schemeClr val="accent2"/>
                </a:solidFill>
              </a:rPr>
              <a:t>Our team provides tools and reports designed to help navigate treatment option utilization</a:t>
            </a:r>
            <a:endParaRPr lang="en-US" dirty="0">
              <a:solidFill>
                <a:schemeClr val="accent2"/>
              </a:solidFill>
            </a:endParaRPr>
          </a:p>
        </p:txBody>
      </p:sp>
      <p:sp>
        <p:nvSpPr>
          <p:cNvPr id="37" name="Content Placeholder 6">
            <a:extLst>
              <a:ext uri="{FF2B5EF4-FFF2-40B4-BE49-F238E27FC236}">
                <a16:creationId xmlns:a16="http://schemas.microsoft.com/office/drawing/2014/main" id="{0BD5991F-5034-A62B-930C-BBA9318DB653}"/>
              </a:ext>
            </a:extLst>
          </p:cNvPr>
          <p:cNvSpPr txBox="1">
            <a:spLocks/>
          </p:cNvSpPr>
          <p:nvPr/>
        </p:nvSpPr>
        <p:spPr>
          <a:xfrm>
            <a:off x="922529" y="3301671"/>
            <a:ext cx="2466785" cy="1553189"/>
          </a:xfrm>
          <a:prstGeom prst="rect">
            <a:avLst/>
          </a:prstGeom>
        </p:spPr>
        <p:txBody>
          <a:bodyPr vert="horz" lIns="0" tIns="0" rIns="0" bIns="0" rtlCol="0" anchor="t" anchorCtr="0">
            <a:noAutofit/>
          </a:bodyPr>
          <a:lstStyle>
            <a:lvl1pPr marL="0" indent="0" algn="l" defTabSz="231642" rtl="0" eaLnBrk="1" latinLnBrk="0" hangingPunct="1">
              <a:lnSpc>
                <a:spcPct val="100000"/>
              </a:lnSpc>
              <a:spcBef>
                <a:spcPts val="0"/>
              </a:spcBef>
              <a:spcAft>
                <a:spcPts val="800"/>
              </a:spcAft>
              <a:buFont typeface="Arial" panose="020B0604020202020204" pitchFamily="34" charset="0"/>
              <a:buNone/>
              <a:tabLst>
                <a:tab pos="231642" algn="l"/>
                <a:tab pos="463284" algn="l"/>
                <a:tab pos="694927" algn="l"/>
                <a:tab pos="926569" algn="l"/>
              </a:tabLst>
              <a:defRPr sz="1467" kern="1200">
                <a:solidFill>
                  <a:schemeClr val="tx2"/>
                </a:solidFill>
                <a:latin typeface="+mn-lt"/>
                <a:ea typeface="+mn-ea"/>
                <a:cs typeface="Arial" panose="020B0604020202020204" pitchFamily="34" charset="0"/>
              </a:defRPr>
            </a:lvl1pPr>
            <a:lvl2pPr marL="153596" indent="-153596" algn="l" defTabSz="231642" rtl="0" eaLnBrk="1" latinLnBrk="0" hangingPunct="1">
              <a:lnSpc>
                <a:spcPct val="100000"/>
              </a:lnSpc>
              <a:spcBef>
                <a:spcPts val="0"/>
              </a:spcBef>
              <a:spcAft>
                <a:spcPts val="800"/>
              </a:spcAft>
              <a:buFont typeface="Arial" panose="020B0604020202020204" pitchFamily="34" charset="0"/>
              <a:buChar char="•"/>
              <a:tabLst>
                <a:tab pos="231642" algn="l"/>
                <a:tab pos="463284" algn="l"/>
                <a:tab pos="694927" algn="l"/>
                <a:tab pos="926569" algn="l"/>
              </a:tabLst>
              <a:defRPr sz="1467" kern="1200">
                <a:solidFill>
                  <a:schemeClr val="tx2"/>
                </a:solidFill>
                <a:latin typeface="+mn-lt"/>
                <a:ea typeface="+mn-ea"/>
                <a:cs typeface="Arial" panose="020B0604020202020204" pitchFamily="34" charset="0"/>
              </a:defRPr>
            </a:lvl2pPr>
            <a:lvl3pPr marL="307192" indent="-153596" algn="l" defTabSz="231642" rtl="0" eaLnBrk="1" latinLnBrk="0" hangingPunct="1">
              <a:lnSpc>
                <a:spcPct val="100000"/>
              </a:lnSpc>
              <a:spcBef>
                <a:spcPts val="0"/>
              </a:spcBef>
              <a:spcAft>
                <a:spcPts val="800"/>
              </a:spcAft>
              <a:buFont typeface="Symbol" panose="05050102010706020507" pitchFamily="18" charset="2"/>
              <a:buChar char=""/>
              <a:tabLst>
                <a:tab pos="231642" algn="l"/>
                <a:tab pos="463284" algn="l"/>
                <a:tab pos="694927" algn="l"/>
                <a:tab pos="926569" algn="l"/>
              </a:tabLst>
              <a:defRPr sz="1467" kern="1200">
                <a:solidFill>
                  <a:schemeClr val="tx2"/>
                </a:solidFill>
                <a:latin typeface="+mn-lt"/>
                <a:ea typeface="+mn-ea"/>
                <a:cs typeface="Arial" panose="020B0604020202020204" pitchFamily="34" charset="0"/>
              </a:defRPr>
            </a:lvl3pPr>
            <a:lvl4pPr marL="460788" indent="-153596" algn="l" defTabSz="231642" rtl="0" eaLnBrk="1" latinLnBrk="0" hangingPunct="1">
              <a:lnSpc>
                <a:spcPct val="100000"/>
              </a:lnSpc>
              <a:spcBef>
                <a:spcPts val="0"/>
              </a:spcBef>
              <a:spcAft>
                <a:spcPts val="800"/>
              </a:spcAft>
              <a:buFont typeface="Arial" panose="020B0604020202020204" pitchFamily="34" charset="0"/>
              <a:buChar char="•"/>
              <a:tabLst>
                <a:tab pos="231642" algn="l"/>
                <a:tab pos="463284" algn="l"/>
                <a:tab pos="694927" algn="l"/>
                <a:tab pos="926569" algn="l"/>
              </a:tabLst>
              <a:defRPr sz="1467" kern="1200">
                <a:solidFill>
                  <a:schemeClr val="tx2"/>
                </a:solidFill>
                <a:latin typeface="+mn-lt"/>
                <a:ea typeface="+mn-ea"/>
                <a:cs typeface="Arial" panose="020B0604020202020204" pitchFamily="34" charset="0"/>
              </a:defRPr>
            </a:lvl4pPr>
            <a:lvl5pPr marL="614385" indent="-153596" algn="l" defTabSz="231642" rtl="0" eaLnBrk="1" latinLnBrk="0" hangingPunct="1">
              <a:lnSpc>
                <a:spcPct val="100000"/>
              </a:lnSpc>
              <a:spcBef>
                <a:spcPts val="0"/>
              </a:spcBef>
              <a:spcAft>
                <a:spcPts val="800"/>
              </a:spcAft>
              <a:buFont typeface="Symbol" panose="05050102010706020507" pitchFamily="18" charset="2"/>
              <a:buChar char=""/>
              <a:tabLst>
                <a:tab pos="231642" algn="l"/>
                <a:tab pos="463284" algn="l"/>
                <a:tab pos="694927" algn="l"/>
                <a:tab pos="926569" algn="l"/>
              </a:tabLst>
              <a:defRPr sz="1467" kern="1200">
                <a:solidFill>
                  <a:schemeClr val="tx2"/>
                </a:solidFill>
                <a:latin typeface="+mn-lt"/>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1450" marR="0" lvl="0" indent="-171450" algn="l" defTabSz="231642" rtl="0" eaLnBrk="1" fontAlgn="auto" latinLnBrk="0" hangingPunct="1">
              <a:lnSpc>
                <a:spcPct val="100000"/>
              </a:lnSpc>
              <a:spcBef>
                <a:spcPts val="0"/>
              </a:spcBef>
              <a:spcAft>
                <a:spcPts val="800"/>
              </a:spcAft>
              <a:buClrTx/>
              <a:buSzTx/>
              <a:buFont typeface="Arial" panose="020B0604020202020204" pitchFamily="34" charset="0"/>
              <a:buChar char="•"/>
              <a:tabLst>
                <a:tab pos="231642" algn="l"/>
                <a:tab pos="463284" algn="l"/>
                <a:tab pos="694927" algn="l"/>
                <a:tab pos="926569" algn="l"/>
              </a:tabLst>
              <a:defRPr/>
            </a:pPr>
            <a:r>
              <a:rPr kumimoji="0" lang="en-US" sz="1100" b="0" i="0" u="none" strike="noStrike" kern="1200" cap="none" spc="0" normalizeH="0" baseline="0" noProof="0" dirty="0">
                <a:ln>
                  <a:noFill/>
                </a:ln>
                <a:solidFill>
                  <a:srgbClr val="464646"/>
                </a:solidFill>
                <a:effectLst/>
                <a:uLnTx/>
                <a:uFillTx/>
                <a:latin typeface="Arial"/>
                <a:ea typeface="+mn-ea"/>
                <a:cs typeface="Arial" panose="020B0604020202020204" pitchFamily="34" charset="0"/>
              </a:rPr>
              <a:t>Helps quantify the value of the GPO membership and more accurately predict cashflow</a:t>
            </a:r>
          </a:p>
          <a:p>
            <a:pPr marL="171450" marR="0" lvl="0" indent="-171450" algn="l" defTabSz="231642" rtl="0" eaLnBrk="1" fontAlgn="auto" latinLnBrk="0" hangingPunct="1">
              <a:lnSpc>
                <a:spcPct val="100000"/>
              </a:lnSpc>
              <a:spcBef>
                <a:spcPts val="0"/>
              </a:spcBef>
              <a:spcAft>
                <a:spcPts val="800"/>
              </a:spcAft>
              <a:buClrTx/>
              <a:buSzTx/>
              <a:buFont typeface="Arial" panose="020B0604020202020204" pitchFamily="34" charset="0"/>
              <a:buChar char="•"/>
              <a:tabLst>
                <a:tab pos="231642" algn="l"/>
                <a:tab pos="463284" algn="l"/>
                <a:tab pos="694927" algn="l"/>
                <a:tab pos="926569" algn="l"/>
              </a:tabLst>
              <a:defRPr/>
            </a:pPr>
            <a:r>
              <a:rPr kumimoji="0" lang="en-US" sz="1100" b="0" i="0" u="none" strike="noStrike" kern="1200" cap="none" spc="0" normalizeH="0" baseline="0" noProof="0" dirty="0">
                <a:ln>
                  <a:noFill/>
                </a:ln>
                <a:solidFill>
                  <a:srgbClr val="464646"/>
                </a:solidFill>
                <a:effectLst/>
                <a:uLnTx/>
                <a:uFillTx/>
                <a:latin typeface="Arial"/>
                <a:ea typeface="+mn-ea"/>
                <a:cs typeface="Arial" panose="020B0604020202020204" pitchFamily="34" charset="0"/>
              </a:rPr>
              <a:t>Details the rebates earned and off invoice discounts realized per product per quarter</a:t>
            </a:r>
          </a:p>
          <a:p>
            <a:pPr marL="171450" marR="0" lvl="0" indent="-171450" algn="l" defTabSz="231642" rtl="0" eaLnBrk="1" fontAlgn="auto" latinLnBrk="0" hangingPunct="1">
              <a:lnSpc>
                <a:spcPct val="100000"/>
              </a:lnSpc>
              <a:spcBef>
                <a:spcPts val="0"/>
              </a:spcBef>
              <a:spcAft>
                <a:spcPts val="800"/>
              </a:spcAft>
              <a:buClrTx/>
              <a:buSzTx/>
              <a:buFont typeface="Arial" panose="020B0604020202020204" pitchFamily="34" charset="0"/>
              <a:buChar char="•"/>
              <a:tabLst>
                <a:tab pos="231642" algn="l"/>
                <a:tab pos="463284" algn="l"/>
                <a:tab pos="694927" algn="l"/>
                <a:tab pos="926569" algn="l"/>
              </a:tabLst>
              <a:defRPr/>
            </a:pPr>
            <a:r>
              <a:rPr kumimoji="0" lang="en-US" sz="1100" b="0" i="0" u="none" strike="noStrike" kern="1200" cap="none" spc="0" normalizeH="0" baseline="0" noProof="0" dirty="0">
                <a:ln>
                  <a:noFill/>
                </a:ln>
                <a:solidFill>
                  <a:srgbClr val="464646"/>
                </a:solidFill>
                <a:effectLst/>
                <a:uLnTx/>
                <a:uFillTx/>
                <a:latin typeface="Arial"/>
                <a:ea typeface="+mn-ea"/>
                <a:cs typeface="Arial" panose="020B0604020202020204" pitchFamily="34" charset="0"/>
              </a:rPr>
              <a:t>Allows a practice to review quarter over quarter or year over year trends in contract performance</a:t>
            </a:r>
          </a:p>
          <a:p>
            <a:pPr marL="171450" marR="0" lvl="0" indent="-171450" algn="l" defTabSz="231642" rtl="0" eaLnBrk="1" fontAlgn="auto" latinLnBrk="0" hangingPunct="1">
              <a:lnSpc>
                <a:spcPct val="100000"/>
              </a:lnSpc>
              <a:spcBef>
                <a:spcPts val="0"/>
              </a:spcBef>
              <a:spcAft>
                <a:spcPts val="800"/>
              </a:spcAft>
              <a:buClrTx/>
              <a:buSzTx/>
              <a:buFont typeface="Arial" panose="020B0604020202020204" pitchFamily="34" charset="0"/>
              <a:buChar char="•"/>
              <a:tabLst>
                <a:tab pos="231642" algn="l"/>
                <a:tab pos="463284" algn="l"/>
                <a:tab pos="694927" algn="l"/>
                <a:tab pos="926569" algn="l"/>
              </a:tabLst>
              <a:defRPr/>
            </a:pPr>
            <a:r>
              <a:rPr kumimoji="0" lang="en-US" sz="1100" b="0" i="0" u="none" strike="noStrike" kern="1200" cap="none" spc="0" normalizeH="0" baseline="0" noProof="0" dirty="0">
                <a:ln>
                  <a:noFill/>
                </a:ln>
                <a:solidFill>
                  <a:srgbClr val="464646"/>
                </a:solidFill>
                <a:effectLst/>
                <a:uLnTx/>
                <a:uFillTx/>
                <a:latin typeface="Arial"/>
                <a:ea typeface="+mn-ea"/>
                <a:cs typeface="Arial" panose="020B0604020202020204" pitchFamily="34" charset="0"/>
              </a:rPr>
              <a:t>Highlights both opportunities achieved and additional areas of opportunity available to a practice</a:t>
            </a:r>
            <a:endParaRPr kumimoji="0" lang="en-US" sz="1050" b="0" i="0" u="none" strike="noStrike" kern="1200" cap="none" spc="0" normalizeH="0" baseline="0" noProof="0" dirty="0">
              <a:ln>
                <a:noFill/>
              </a:ln>
              <a:solidFill>
                <a:srgbClr val="3B3B3B"/>
              </a:solidFill>
              <a:effectLst/>
              <a:uLnTx/>
              <a:uFillTx/>
              <a:latin typeface="Arial"/>
              <a:ea typeface="+mn-ea"/>
              <a:cs typeface="Arial" panose="020B0604020202020204" pitchFamily="34" charset="0"/>
            </a:endParaRPr>
          </a:p>
        </p:txBody>
      </p:sp>
      <p:sp>
        <p:nvSpPr>
          <p:cNvPr id="38" name="Content Placeholder 7">
            <a:extLst>
              <a:ext uri="{FF2B5EF4-FFF2-40B4-BE49-F238E27FC236}">
                <a16:creationId xmlns:a16="http://schemas.microsoft.com/office/drawing/2014/main" id="{0CC13094-76AB-5212-BFB8-8DA040A081DE}"/>
              </a:ext>
            </a:extLst>
          </p:cNvPr>
          <p:cNvSpPr txBox="1">
            <a:spLocks/>
          </p:cNvSpPr>
          <p:nvPr/>
        </p:nvSpPr>
        <p:spPr>
          <a:xfrm>
            <a:off x="3759729" y="3301671"/>
            <a:ext cx="2466785" cy="1553189"/>
          </a:xfrm>
          <a:prstGeom prst="rect">
            <a:avLst/>
          </a:prstGeom>
        </p:spPr>
        <p:txBody>
          <a:bodyPr vert="horz" lIns="0" tIns="0" rIns="0" bIns="0" rtlCol="0" anchor="t" anchorCtr="0">
            <a:noAutofit/>
          </a:bodyPr>
          <a:lstStyle>
            <a:lvl1pPr marL="0" indent="0" algn="l" defTabSz="231642" rtl="0" eaLnBrk="1" latinLnBrk="0" hangingPunct="1">
              <a:lnSpc>
                <a:spcPct val="100000"/>
              </a:lnSpc>
              <a:spcBef>
                <a:spcPts val="0"/>
              </a:spcBef>
              <a:spcAft>
                <a:spcPts val="800"/>
              </a:spcAft>
              <a:buFont typeface="Arial" panose="020B0604020202020204" pitchFamily="34" charset="0"/>
              <a:buNone/>
              <a:tabLst>
                <a:tab pos="231642" algn="l"/>
                <a:tab pos="463284" algn="l"/>
                <a:tab pos="694927" algn="l"/>
                <a:tab pos="926569" algn="l"/>
              </a:tabLst>
              <a:defRPr sz="1467" kern="1200">
                <a:solidFill>
                  <a:schemeClr val="tx2"/>
                </a:solidFill>
                <a:latin typeface="+mn-lt"/>
                <a:ea typeface="+mn-ea"/>
                <a:cs typeface="Arial" panose="020B0604020202020204" pitchFamily="34" charset="0"/>
              </a:defRPr>
            </a:lvl1pPr>
            <a:lvl2pPr marL="153596" indent="-153596" algn="l" defTabSz="231642" rtl="0" eaLnBrk="1" latinLnBrk="0" hangingPunct="1">
              <a:lnSpc>
                <a:spcPct val="100000"/>
              </a:lnSpc>
              <a:spcBef>
                <a:spcPts val="0"/>
              </a:spcBef>
              <a:spcAft>
                <a:spcPts val="800"/>
              </a:spcAft>
              <a:buFont typeface="Arial" panose="020B0604020202020204" pitchFamily="34" charset="0"/>
              <a:buChar char="•"/>
              <a:tabLst>
                <a:tab pos="231642" algn="l"/>
                <a:tab pos="463284" algn="l"/>
                <a:tab pos="694927" algn="l"/>
                <a:tab pos="926569" algn="l"/>
              </a:tabLst>
              <a:defRPr sz="1467" kern="1200">
                <a:solidFill>
                  <a:schemeClr val="tx2"/>
                </a:solidFill>
                <a:latin typeface="+mn-lt"/>
                <a:ea typeface="+mn-ea"/>
                <a:cs typeface="Arial" panose="020B0604020202020204" pitchFamily="34" charset="0"/>
              </a:defRPr>
            </a:lvl2pPr>
            <a:lvl3pPr marL="307192" indent="-153596" algn="l" defTabSz="231642" rtl="0" eaLnBrk="1" latinLnBrk="0" hangingPunct="1">
              <a:lnSpc>
                <a:spcPct val="100000"/>
              </a:lnSpc>
              <a:spcBef>
                <a:spcPts val="0"/>
              </a:spcBef>
              <a:spcAft>
                <a:spcPts val="800"/>
              </a:spcAft>
              <a:buFont typeface="Symbol" panose="05050102010706020507" pitchFamily="18" charset="2"/>
              <a:buChar char=""/>
              <a:tabLst>
                <a:tab pos="231642" algn="l"/>
                <a:tab pos="463284" algn="l"/>
                <a:tab pos="694927" algn="l"/>
                <a:tab pos="926569" algn="l"/>
              </a:tabLst>
              <a:defRPr sz="1467" kern="1200">
                <a:solidFill>
                  <a:schemeClr val="tx2"/>
                </a:solidFill>
                <a:latin typeface="+mn-lt"/>
                <a:ea typeface="+mn-ea"/>
                <a:cs typeface="Arial" panose="020B0604020202020204" pitchFamily="34" charset="0"/>
              </a:defRPr>
            </a:lvl3pPr>
            <a:lvl4pPr marL="460788" indent="-153596" algn="l" defTabSz="231642" rtl="0" eaLnBrk="1" latinLnBrk="0" hangingPunct="1">
              <a:lnSpc>
                <a:spcPct val="100000"/>
              </a:lnSpc>
              <a:spcBef>
                <a:spcPts val="0"/>
              </a:spcBef>
              <a:spcAft>
                <a:spcPts val="800"/>
              </a:spcAft>
              <a:buFont typeface="Arial" panose="020B0604020202020204" pitchFamily="34" charset="0"/>
              <a:buChar char="•"/>
              <a:tabLst>
                <a:tab pos="231642" algn="l"/>
                <a:tab pos="463284" algn="l"/>
                <a:tab pos="694927" algn="l"/>
                <a:tab pos="926569" algn="l"/>
              </a:tabLst>
              <a:defRPr sz="1467" kern="1200">
                <a:solidFill>
                  <a:schemeClr val="tx2"/>
                </a:solidFill>
                <a:latin typeface="+mn-lt"/>
                <a:ea typeface="+mn-ea"/>
                <a:cs typeface="Arial" panose="020B0604020202020204" pitchFamily="34" charset="0"/>
              </a:defRPr>
            </a:lvl4pPr>
            <a:lvl5pPr marL="614385" indent="-153596" algn="l" defTabSz="231642" rtl="0" eaLnBrk="1" latinLnBrk="0" hangingPunct="1">
              <a:lnSpc>
                <a:spcPct val="100000"/>
              </a:lnSpc>
              <a:spcBef>
                <a:spcPts val="0"/>
              </a:spcBef>
              <a:spcAft>
                <a:spcPts val="800"/>
              </a:spcAft>
              <a:buFont typeface="Symbol" panose="05050102010706020507" pitchFamily="18" charset="2"/>
              <a:buChar char=""/>
              <a:tabLst>
                <a:tab pos="231642" algn="l"/>
                <a:tab pos="463284" algn="l"/>
                <a:tab pos="694927" algn="l"/>
                <a:tab pos="926569" algn="l"/>
              </a:tabLst>
              <a:defRPr sz="1467" kern="1200">
                <a:solidFill>
                  <a:schemeClr val="tx2"/>
                </a:solidFill>
                <a:latin typeface="+mn-lt"/>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1450" marR="0" lvl="0" indent="-171450" algn="l" defTabSz="231642" rtl="0" eaLnBrk="1" fontAlgn="auto" latinLnBrk="0" hangingPunct="1">
              <a:lnSpc>
                <a:spcPct val="100000"/>
              </a:lnSpc>
              <a:spcBef>
                <a:spcPts val="0"/>
              </a:spcBef>
              <a:spcAft>
                <a:spcPts val="800"/>
              </a:spcAft>
              <a:buClrTx/>
              <a:buSzTx/>
              <a:buFont typeface="Arial" panose="020B0604020202020204" pitchFamily="34" charset="0"/>
              <a:buChar char="•"/>
              <a:tabLst>
                <a:tab pos="231642" algn="l"/>
                <a:tab pos="463284" algn="l"/>
                <a:tab pos="694927" algn="l"/>
                <a:tab pos="926569" algn="l"/>
              </a:tabLst>
              <a:defRPr/>
            </a:pPr>
            <a:r>
              <a:rPr kumimoji="0" lang="en-US" sz="1050" b="0" i="0" u="none" strike="noStrike" kern="1200" cap="none" spc="0" normalizeH="0" baseline="0" noProof="0" dirty="0">
                <a:ln>
                  <a:noFill/>
                </a:ln>
                <a:solidFill>
                  <a:srgbClr val="464646"/>
                </a:solidFill>
                <a:effectLst/>
                <a:uLnTx/>
                <a:uFillTx/>
                <a:latin typeface="Arial"/>
                <a:ea typeface="+mn-ea"/>
                <a:cs typeface="Arial" panose="020B0604020202020204" pitchFamily="34" charset="0"/>
              </a:rPr>
              <a:t>Outlines therapeutic class contract economics </a:t>
            </a:r>
            <a:endParaRPr kumimoji="0" lang="en-US" sz="1050" b="0" i="0" u="none" strike="noStrike" kern="1200" cap="none" spc="0" normalizeH="0" baseline="0" noProof="0" dirty="0">
              <a:ln>
                <a:noFill/>
              </a:ln>
              <a:solidFill>
                <a:srgbClr val="3B3B3B"/>
              </a:solidFill>
              <a:effectLst/>
              <a:uLnTx/>
              <a:uFillTx/>
              <a:latin typeface="Arial"/>
              <a:ea typeface="+mn-ea"/>
              <a:cs typeface="Arial" panose="020B0604020202020204" pitchFamily="34" charset="0"/>
            </a:endParaRPr>
          </a:p>
          <a:p>
            <a:pPr marL="171450" marR="0" lvl="0" indent="-171450" algn="l" defTabSz="231642" rtl="0" eaLnBrk="1" fontAlgn="auto" latinLnBrk="0" hangingPunct="1">
              <a:lnSpc>
                <a:spcPct val="100000"/>
              </a:lnSpc>
              <a:spcBef>
                <a:spcPts val="0"/>
              </a:spcBef>
              <a:spcAft>
                <a:spcPts val="800"/>
              </a:spcAft>
              <a:buClrTx/>
              <a:buSzTx/>
              <a:buFont typeface="Arial" panose="020B0604020202020204" pitchFamily="34" charset="0"/>
              <a:buChar char="•"/>
              <a:tabLst>
                <a:tab pos="231642" algn="l"/>
                <a:tab pos="463284" algn="l"/>
                <a:tab pos="694927" algn="l"/>
                <a:tab pos="926569" algn="l"/>
              </a:tabLst>
              <a:defRPr/>
            </a:pPr>
            <a:r>
              <a:rPr kumimoji="0" lang="en-US" sz="1050" b="0" i="0" u="none" strike="noStrike" kern="1200" cap="none" spc="0" normalizeH="0" baseline="0" noProof="0" dirty="0">
                <a:ln>
                  <a:noFill/>
                </a:ln>
                <a:solidFill>
                  <a:srgbClr val="3B3B3B"/>
                </a:solidFill>
                <a:effectLst/>
                <a:uLnTx/>
                <a:uFillTx/>
                <a:latin typeface="Arial"/>
                <a:ea typeface="+mn-ea"/>
                <a:cs typeface="Arial" panose="020B0604020202020204" pitchFamily="34" charset="0"/>
              </a:rPr>
              <a:t>Enables members to quickly and easily compare the economics of drugs in certain drug classes</a:t>
            </a:r>
          </a:p>
          <a:p>
            <a:pPr marL="171450" marR="0" lvl="0" indent="-171450" algn="l" defTabSz="231642" rtl="0" eaLnBrk="1" fontAlgn="auto" latinLnBrk="0" hangingPunct="1">
              <a:lnSpc>
                <a:spcPct val="100000"/>
              </a:lnSpc>
              <a:spcBef>
                <a:spcPts val="0"/>
              </a:spcBef>
              <a:spcAft>
                <a:spcPts val="800"/>
              </a:spcAft>
              <a:buClrTx/>
              <a:buSzTx/>
              <a:buFont typeface="Arial" panose="020B0604020202020204" pitchFamily="34" charset="0"/>
              <a:buChar char="•"/>
              <a:tabLst>
                <a:tab pos="231642" algn="l"/>
                <a:tab pos="463284" algn="l"/>
                <a:tab pos="694927" algn="l"/>
                <a:tab pos="926569" algn="l"/>
              </a:tabLst>
              <a:defRPr/>
            </a:pPr>
            <a:r>
              <a:rPr kumimoji="0" lang="en-US" sz="1050" b="0" i="0" u="none" strike="noStrike" kern="1200" cap="none" spc="0" normalizeH="0" baseline="0" noProof="0" dirty="0">
                <a:ln>
                  <a:noFill/>
                </a:ln>
                <a:solidFill>
                  <a:srgbClr val="3B3B3B"/>
                </a:solidFill>
                <a:effectLst/>
                <a:uLnTx/>
                <a:uFillTx/>
                <a:latin typeface="Arial"/>
                <a:ea typeface="+mn-ea"/>
                <a:cs typeface="Arial" panose="020B0604020202020204" pitchFamily="34" charset="0"/>
              </a:rPr>
              <a:t>Gives practices the ability to model switch scenarios to better understand the economic impact of moving from one drug to another</a:t>
            </a:r>
          </a:p>
          <a:p>
            <a:pPr marL="171450" marR="0" lvl="0" indent="-171450" algn="l" defTabSz="231642" rtl="0" eaLnBrk="1" fontAlgn="auto" latinLnBrk="0" hangingPunct="1">
              <a:lnSpc>
                <a:spcPct val="100000"/>
              </a:lnSpc>
              <a:spcBef>
                <a:spcPts val="0"/>
              </a:spcBef>
              <a:spcAft>
                <a:spcPts val="800"/>
              </a:spcAft>
              <a:buClrTx/>
              <a:buSzTx/>
              <a:buFont typeface="Arial" panose="020B0604020202020204" pitchFamily="34" charset="0"/>
              <a:buChar char="•"/>
              <a:tabLst>
                <a:tab pos="231642" algn="l"/>
                <a:tab pos="463284" algn="l"/>
                <a:tab pos="694927" algn="l"/>
                <a:tab pos="926569" algn="l"/>
              </a:tabLst>
              <a:defRPr/>
            </a:pPr>
            <a:r>
              <a:rPr kumimoji="0" lang="en-US" sz="1050" b="0" i="0" u="none" strike="noStrike" kern="1200" cap="none" spc="0" normalizeH="0" baseline="0" noProof="0" dirty="0">
                <a:ln>
                  <a:noFill/>
                </a:ln>
                <a:solidFill>
                  <a:srgbClr val="3B3B3B"/>
                </a:solidFill>
                <a:effectLst/>
                <a:uLnTx/>
                <a:uFillTx/>
                <a:latin typeface="Arial"/>
                <a:ea typeface="+mn-ea"/>
                <a:cs typeface="Arial" panose="020B0604020202020204" pitchFamily="34" charset="0"/>
              </a:rPr>
              <a:t>Aids practices in making strategic decisions at the beginning of the quarter to help them maximize desired GPO contracts throughout the quarter</a:t>
            </a:r>
            <a:endParaRPr kumimoji="0" lang="en-US" sz="1000" b="0" i="0" u="none" strike="noStrike" kern="1200" cap="none" spc="0" normalizeH="0" baseline="0" noProof="0" dirty="0">
              <a:ln>
                <a:noFill/>
              </a:ln>
              <a:solidFill>
                <a:srgbClr val="3B3B3B"/>
              </a:solidFill>
              <a:effectLst/>
              <a:uLnTx/>
              <a:uFillTx/>
              <a:latin typeface="Arial"/>
              <a:ea typeface="+mn-ea"/>
              <a:cs typeface="Arial" panose="020B0604020202020204" pitchFamily="34" charset="0"/>
            </a:endParaRPr>
          </a:p>
        </p:txBody>
      </p:sp>
      <p:sp>
        <p:nvSpPr>
          <p:cNvPr id="39" name="Content Placeholder 9">
            <a:extLst>
              <a:ext uri="{FF2B5EF4-FFF2-40B4-BE49-F238E27FC236}">
                <a16:creationId xmlns:a16="http://schemas.microsoft.com/office/drawing/2014/main" id="{9DDF3C04-560E-2FC0-E40E-3A816593D281}"/>
              </a:ext>
            </a:extLst>
          </p:cNvPr>
          <p:cNvSpPr txBox="1">
            <a:spLocks/>
          </p:cNvSpPr>
          <p:nvPr/>
        </p:nvSpPr>
        <p:spPr>
          <a:xfrm>
            <a:off x="915315" y="2629669"/>
            <a:ext cx="2481600" cy="576000"/>
          </a:xfrm>
          <a:prstGeom prst="rect">
            <a:avLst/>
          </a:prstGeom>
        </p:spPr>
        <p:txBody>
          <a:bodyPr vert="horz" lIns="0" tIns="0" rIns="0" bIns="0" rtlCol="0" anchor="t" anchorCtr="0">
            <a:noAutofit/>
          </a:bodyPr>
          <a:lstStyle>
            <a:lvl1pPr marL="0" indent="0" algn="l" defTabSz="231642" rtl="0" eaLnBrk="1" latinLnBrk="0" hangingPunct="1">
              <a:lnSpc>
                <a:spcPct val="100000"/>
              </a:lnSpc>
              <a:spcBef>
                <a:spcPts val="0"/>
              </a:spcBef>
              <a:spcAft>
                <a:spcPts val="800"/>
              </a:spcAft>
              <a:buFont typeface="Arial" panose="020B0604020202020204" pitchFamily="34" charset="0"/>
              <a:buNone/>
              <a:tabLst>
                <a:tab pos="231642" algn="l"/>
                <a:tab pos="463284" algn="l"/>
                <a:tab pos="694927" algn="l"/>
                <a:tab pos="926569" algn="l"/>
              </a:tabLst>
              <a:defRPr sz="1467" b="1" kern="1200">
                <a:solidFill>
                  <a:schemeClr val="tx1"/>
                </a:solidFill>
                <a:latin typeface="+mn-lt"/>
                <a:ea typeface="+mn-ea"/>
                <a:cs typeface="Arial" panose="020B0604020202020204" pitchFamily="34" charset="0"/>
              </a:defRPr>
            </a:lvl1pPr>
            <a:lvl2pPr marL="153596" indent="-153596" algn="l" defTabSz="231642" rtl="0" eaLnBrk="1" latinLnBrk="0" hangingPunct="1">
              <a:lnSpc>
                <a:spcPct val="100000"/>
              </a:lnSpc>
              <a:spcBef>
                <a:spcPts val="0"/>
              </a:spcBef>
              <a:spcAft>
                <a:spcPts val="800"/>
              </a:spcAft>
              <a:buFont typeface="Arial" panose="020B0604020202020204" pitchFamily="34" charset="0"/>
              <a:buChar char="•"/>
              <a:tabLst>
                <a:tab pos="231642" algn="l"/>
                <a:tab pos="463284" algn="l"/>
                <a:tab pos="694927" algn="l"/>
                <a:tab pos="926569" algn="l"/>
              </a:tabLst>
              <a:defRPr sz="1467" b="1" kern="1200">
                <a:solidFill>
                  <a:schemeClr val="tx1"/>
                </a:solidFill>
                <a:latin typeface="+mn-lt"/>
                <a:ea typeface="+mn-ea"/>
                <a:cs typeface="Arial" panose="020B0604020202020204" pitchFamily="34" charset="0"/>
              </a:defRPr>
            </a:lvl2pPr>
            <a:lvl3pPr marL="307192" indent="-153596" algn="l" defTabSz="231642" rtl="0" eaLnBrk="1" latinLnBrk="0" hangingPunct="1">
              <a:lnSpc>
                <a:spcPct val="100000"/>
              </a:lnSpc>
              <a:spcBef>
                <a:spcPts val="0"/>
              </a:spcBef>
              <a:spcAft>
                <a:spcPts val="800"/>
              </a:spcAft>
              <a:buFont typeface="Symbol" panose="05050102010706020507" pitchFamily="18" charset="2"/>
              <a:buChar char=""/>
              <a:tabLst>
                <a:tab pos="231642" algn="l"/>
                <a:tab pos="463284" algn="l"/>
                <a:tab pos="694927" algn="l"/>
                <a:tab pos="926569" algn="l"/>
              </a:tabLst>
              <a:defRPr sz="1467" b="1" kern="1200">
                <a:solidFill>
                  <a:schemeClr val="tx1"/>
                </a:solidFill>
                <a:latin typeface="+mn-lt"/>
                <a:ea typeface="+mn-ea"/>
                <a:cs typeface="Arial" panose="020B0604020202020204" pitchFamily="34" charset="0"/>
              </a:defRPr>
            </a:lvl3pPr>
            <a:lvl4pPr marL="460788" indent="-153596" algn="l" defTabSz="231642" rtl="0" eaLnBrk="1" latinLnBrk="0" hangingPunct="1">
              <a:lnSpc>
                <a:spcPct val="100000"/>
              </a:lnSpc>
              <a:spcBef>
                <a:spcPts val="0"/>
              </a:spcBef>
              <a:spcAft>
                <a:spcPts val="800"/>
              </a:spcAft>
              <a:buFont typeface="Arial" panose="020B0604020202020204" pitchFamily="34" charset="0"/>
              <a:buChar char="•"/>
              <a:tabLst>
                <a:tab pos="231642" algn="l"/>
                <a:tab pos="463284" algn="l"/>
                <a:tab pos="694927" algn="l"/>
                <a:tab pos="926569" algn="l"/>
              </a:tabLst>
              <a:defRPr sz="1467" b="1" kern="1200">
                <a:solidFill>
                  <a:schemeClr val="tx1"/>
                </a:solidFill>
                <a:latin typeface="+mn-lt"/>
                <a:ea typeface="+mn-ea"/>
                <a:cs typeface="Arial" panose="020B0604020202020204" pitchFamily="34" charset="0"/>
              </a:defRPr>
            </a:lvl4pPr>
            <a:lvl5pPr marL="614385" indent="-153596" algn="l" defTabSz="231642" rtl="0" eaLnBrk="1" latinLnBrk="0" hangingPunct="1">
              <a:lnSpc>
                <a:spcPct val="100000"/>
              </a:lnSpc>
              <a:spcBef>
                <a:spcPts val="0"/>
              </a:spcBef>
              <a:spcAft>
                <a:spcPts val="800"/>
              </a:spcAft>
              <a:buFont typeface="Symbol" panose="05050102010706020507" pitchFamily="18" charset="2"/>
              <a:buChar char=""/>
              <a:tabLst>
                <a:tab pos="231642" algn="l"/>
                <a:tab pos="463284" algn="l"/>
                <a:tab pos="694927" algn="l"/>
                <a:tab pos="926569" algn="l"/>
              </a:tabLst>
              <a:defRPr sz="1467" b="1" kern="1200">
                <a:solidFill>
                  <a:schemeClr val="tx1"/>
                </a:solidFill>
                <a:latin typeface="+mn-lt"/>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231642" rtl="0" eaLnBrk="1" fontAlgn="auto" latinLnBrk="0" hangingPunct="1">
              <a:lnSpc>
                <a:spcPct val="100000"/>
              </a:lnSpc>
              <a:spcBef>
                <a:spcPts val="0"/>
              </a:spcBef>
              <a:spcAft>
                <a:spcPts val="800"/>
              </a:spcAft>
              <a:buClrTx/>
              <a:buSzTx/>
              <a:buFont typeface="Arial" panose="020B0604020202020204" pitchFamily="34" charset="0"/>
              <a:buNone/>
              <a:tabLst>
                <a:tab pos="231642" algn="l"/>
                <a:tab pos="463284" algn="l"/>
                <a:tab pos="694927" algn="l"/>
                <a:tab pos="926569" algn="l"/>
              </a:tabLst>
              <a:defRPr/>
            </a:pPr>
            <a:r>
              <a:rPr kumimoji="0" lang="en-US" sz="1467" b="1" i="0" u="none" strike="noStrike" kern="1200" cap="none" spc="0" normalizeH="0" baseline="0" noProof="0" dirty="0">
                <a:ln>
                  <a:noFill/>
                </a:ln>
                <a:solidFill>
                  <a:srgbClr val="461E96"/>
                </a:solidFill>
                <a:effectLst/>
                <a:uLnTx/>
                <a:uFillTx/>
                <a:latin typeface="Arial"/>
                <a:ea typeface="+mn-ea"/>
                <a:cs typeface="Arial" panose="020B0604020202020204" pitchFamily="34" charset="0"/>
              </a:rPr>
              <a:t>Value Report </a:t>
            </a:r>
          </a:p>
        </p:txBody>
      </p:sp>
      <p:sp>
        <p:nvSpPr>
          <p:cNvPr id="40" name="Content Placeholder 10">
            <a:extLst>
              <a:ext uri="{FF2B5EF4-FFF2-40B4-BE49-F238E27FC236}">
                <a16:creationId xmlns:a16="http://schemas.microsoft.com/office/drawing/2014/main" id="{D961CBC8-9D75-D5A9-5B46-CBDCF5019E28}"/>
              </a:ext>
            </a:extLst>
          </p:cNvPr>
          <p:cNvSpPr txBox="1">
            <a:spLocks/>
          </p:cNvSpPr>
          <p:nvPr/>
        </p:nvSpPr>
        <p:spPr>
          <a:xfrm>
            <a:off x="3759728" y="2629669"/>
            <a:ext cx="2466785" cy="576000"/>
          </a:xfrm>
          <a:prstGeom prst="rect">
            <a:avLst/>
          </a:prstGeom>
        </p:spPr>
        <p:txBody>
          <a:bodyPr vert="horz" lIns="0" tIns="0" rIns="0" bIns="0" rtlCol="0" anchor="t" anchorCtr="0">
            <a:noAutofit/>
          </a:bodyPr>
          <a:lstStyle>
            <a:lvl1pPr marL="0" indent="0" algn="l" defTabSz="231642" rtl="0" eaLnBrk="1" latinLnBrk="0" hangingPunct="1">
              <a:lnSpc>
                <a:spcPct val="100000"/>
              </a:lnSpc>
              <a:spcBef>
                <a:spcPts val="0"/>
              </a:spcBef>
              <a:spcAft>
                <a:spcPts val="800"/>
              </a:spcAft>
              <a:buFont typeface="Arial" panose="020B0604020202020204" pitchFamily="34" charset="0"/>
              <a:buNone/>
              <a:tabLst>
                <a:tab pos="231642" algn="l"/>
                <a:tab pos="463284" algn="l"/>
                <a:tab pos="694927" algn="l"/>
                <a:tab pos="926569" algn="l"/>
              </a:tabLst>
              <a:defRPr sz="1467" b="1" kern="1200">
                <a:solidFill>
                  <a:schemeClr val="tx1"/>
                </a:solidFill>
                <a:latin typeface="+mn-lt"/>
                <a:ea typeface="+mn-ea"/>
                <a:cs typeface="Arial" panose="020B0604020202020204" pitchFamily="34" charset="0"/>
              </a:defRPr>
            </a:lvl1pPr>
            <a:lvl2pPr marL="153596" indent="-153596" algn="l" defTabSz="231642" rtl="0" eaLnBrk="1" latinLnBrk="0" hangingPunct="1">
              <a:lnSpc>
                <a:spcPct val="100000"/>
              </a:lnSpc>
              <a:spcBef>
                <a:spcPts val="0"/>
              </a:spcBef>
              <a:spcAft>
                <a:spcPts val="800"/>
              </a:spcAft>
              <a:buFont typeface="Arial" panose="020B0604020202020204" pitchFamily="34" charset="0"/>
              <a:buChar char="•"/>
              <a:tabLst>
                <a:tab pos="231642" algn="l"/>
                <a:tab pos="463284" algn="l"/>
                <a:tab pos="694927" algn="l"/>
                <a:tab pos="926569" algn="l"/>
              </a:tabLst>
              <a:defRPr sz="1467" b="1" kern="1200">
                <a:solidFill>
                  <a:schemeClr val="tx1"/>
                </a:solidFill>
                <a:latin typeface="+mn-lt"/>
                <a:ea typeface="+mn-ea"/>
                <a:cs typeface="Arial" panose="020B0604020202020204" pitchFamily="34" charset="0"/>
              </a:defRPr>
            </a:lvl2pPr>
            <a:lvl3pPr marL="307192" indent="-153596" algn="l" defTabSz="231642" rtl="0" eaLnBrk="1" latinLnBrk="0" hangingPunct="1">
              <a:lnSpc>
                <a:spcPct val="100000"/>
              </a:lnSpc>
              <a:spcBef>
                <a:spcPts val="0"/>
              </a:spcBef>
              <a:spcAft>
                <a:spcPts val="800"/>
              </a:spcAft>
              <a:buFont typeface="Symbol" panose="05050102010706020507" pitchFamily="18" charset="2"/>
              <a:buChar char=""/>
              <a:tabLst>
                <a:tab pos="231642" algn="l"/>
                <a:tab pos="463284" algn="l"/>
                <a:tab pos="694927" algn="l"/>
                <a:tab pos="926569" algn="l"/>
              </a:tabLst>
              <a:defRPr sz="1467" b="1" kern="1200">
                <a:solidFill>
                  <a:schemeClr val="tx1"/>
                </a:solidFill>
                <a:latin typeface="+mn-lt"/>
                <a:ea typeface="+mn-ea"/>
                <a:cs typeface="Arial" panose="020B0604020202020204" pitchFamily="34" charset="0"/>
              </a:defRPr>
            </a:lvl3pPr>
            <a:lvl4pPr marL="460788" indent="-153596" algn="l" defTabSz="231642" rtl="0" eaLnBrk="1" latinLnBrk="0" hangingPunct="1">
              <a:lnSpc>
                <a:spcPct val="100000"/>
              </a:lnSpc>
              <a:spcBef>
                <a:spcPts val="0"/>
              </a:spcBef>
              <a:spcAft>
                <a:spcPts val="800"/>
              </a:spcAft>
              <a:buFont typeface="Arial" panose="020B0604020202020204" pitchFamily="34" charset="0"/>
              <a:buChar char="•"/>
              <a:tabLst>
                <a:tab pos="231642" algn="l"/>
                <a:tab pos="463284" algn="l"/>
                <a:tab pos="694927" algn="l"/>
                <a:tab pos="926569" algn="l"/>
              </a:tabLst>
              <a:defRPr sz="1467" b="1" kern="1200">
                <a:solidFill>
                  <a:schemeClr val="tx1"/>
                </a:solidFill>
                <a:latin typeface="+mn-lt"/>
                <a:ea typeface="+mn-ea"/>
                <a:cs typeface="Arial" panose="020B0604020202020204" pitchFamily="34" charset="0"/>
              </a:defRPr>
            </a:lvl4pPr>
            <a:lvl5pPr marL="614385" indent="-153596" algn="l" defTabSz="231642" rtl="0" eaLnBrk="1" latinLnBrk="0" hangingPunct="1">
              <a:lnSpc>
                <a:spcPct val="100000"/>
              </a:lnSpc>
              <a:spcBef>
                <a:spcPts val="0"/>
              </a:spcBef>
              <a:spcAft>
                <a:spcPts val="800"/>
              </a:spcAft>
              <a:buFont typeface="Symbol" panose="05050102010706020507" pitchFamily="18" charset="2"/>
              <a:buChar char=""/>
              <a:tabLst>
                <a:tab pos="231642" algn="l"/>
                <a:tab pos="463284" algn="l"/>
                <a:tab pos="694927" algn="l"/>
                <a:tab pos="926569" algn="l"/>
              </a:tabLst>
              <a:defRPr sz="1467" b="1" kern="1200">
                <a:solidFill>
                  <a:schemeClr val="tx1"/>
                </a:solidFill>
                <a:latin typeface="+mn-lt"/>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231642" rtl="0" eaLnBrk="1" fontAlgn="auto" latinLnBrk="0" hangingPunct="1">
              <a:lnSpc>
                <a:spcPct val="100000"/>
              </a:lnSpc>
              <a:spcBef>
                <a:spcPts val="0"/>
              </a:spcBef>
              <a:spcAft>
                <a:spcPts val="800"/>
              </a:spcAft>
              <a:buClrTx/>
              <a:buSzTx/>
              <a:buFont typeface="Arial" panose="020B0604020202020204" pitchFamily="34" charset="0"/>
              <a:buNone/>
              <a:tabLst>
                <a:tab pos="231642" algn="l"/>
                <a:tab pos="463284" algn="l"/>
                <a:tab pos="694927" algn="l"/>
                <a:tab pos="926569" algn="l"/>
              </a:tabLst>
              <a:defRPr/>
            </a:pPr>
            <a:r>
              <a:rPr kumimoji="0" lang="en-US" sz="1467" b="1" i="0" u="none" strike="noStrike" kern="1200" cap="none" spc="0" normalizeH="0" baseline="0" noProof="0" dirty="0">
                <a:ln>
                  <a:noFill/>
                </a:ln>
                <a:solidFill>
                  <a:srgbClr val="461E96"/>
                </a:solidFill>
                <a:effectLst/>
                <a:uLnTx/>
                <a:uFillTx/>
                <a:latin typeface="Arial"/>
                <a:ea typeface="+mn-ea"/>
                <a:cs typeface="Arial" panose="020B0604020202020204" pitchFamily="34" charset="0"/>
              </a:rPr>
              <a:t>Switch Tool </a:t>
            </a:r>
          </a:p>
        </p:txBody>
      </p:sp>
      <p:sp>
        <p:nvSpPr>
          <p:cNvPr id="41" name="Content Placeholder 11">
            <a:extLst>
              <a:ext uri="{FF2B5EF4-FFF2-40B4-BE49-F238E27FC236}">
                <a16:creationId xmlns:a16="http://schemas.microsoft.com/office/drawing/2014/main" id="{CFB24200-FFE9-EDF8-EFA5-60056E535DE7}"/>
              </a:ext>
            </a:extLst>
          </p:cNvPr>
          <p:cNvSpPr txBox="1">
            <a:spLocks/>
          </p:cNvSpPr>
          <p:nvPr/>
        </p:nvSpPr>
        <p:spPr>
          <a:xfrm>
            <a:off x="6596929" y="3301671"/>
            <a:ext cx="2481600" cy="2033727"/>
          </a:xfrm>
          <a:prstGeom prst="rect">
            <a:avLst/>
          </a:prstGeom>
        </p:spPr>
        <p:txBody>
          <a:bodyPr vert="horz" lIns="0" tIns="0" rIns="0" bIns="0" rtlCol="0" anchor="t" anchorCtr="0">
            <a:noAutofit/>
          </a:bodyPr>
          <a:lstStyle>
            <a:lvl1pPr marL="0" indent="0" algn="l" defTabSz="231642" rtl="0" eaLnBrk="1" latinLnBrk="0" hangingPunct="1">
              <a:lnSpc>
                <a:spcPct val="100000"/>
              </a:lnSpc>
              <a:spcBef>
                <a:spcPts val="0"/>
              </a:spcBef>
              <a:spcAft>
                <a:spcPts val="800"/>
              </a:spcAft>
              <a:buFont typeface="Arial" panose="020B0604020202020204" pitchFamily="34" charset="0"/>
              <a:buNone/>
              <a:tabLst>
                <a:tab pos="231642" algn="l"/>
                <a:tab pos="463284" algn="l"/>
                <a:tab pos="694927" algn="l"/>
                <a:tab pos="926569" algn="l"/>
              </a:tabLst>
              <a:defRPr sz="1467" kern="1200">
                <a:solidFill>
                  <a:schemeClr val="tx2"/>
                </a:solidFill>
                <a:latin typeface="+mn-lt"/>
                <a:ea typeface="+mn-ea"/>
                <a:cs typeface="Arial" panose="020B0604020202020204" pitchFamily="34" charset="0"/>
              </a:defRPr>
            </a:lvl1pPr>
            <a:lvl2pPr marL="153596" indent="-153596" algn="l" defTabSz="231642" rtl="0" eaLnBrk="1" latinLnBrk="0" hangingPunct="1">
              <a:lnSpc>
                <a:spcPct val="100000"/>
              </a:lnSpc>
              <a:spcBef>
                <a:spcPts val="0"/>
              </a:spcBef>
              <a:spcAft>
                <a:spcPts val="800"/>
              </a:spcAft>
              <a:buFont typeface="Arial" panose="020B0604020202020204" pitchFamily="34" charset="0"/>
              <a:buChar char="•"/>
              <a:tabLst>
                <a:tab pos="231642" algn="l"/>
                <a:tab pos="463284" algn="l"/>
                <a:tab pos="694927" algn="l"/>
                <a:tab pos="926569" algn="l"/>
              </a:tabLst>
              <a:defRPr sz="1467" kern="1200">
                <a:solidFill>
                  <a:schemeClr val="tx2"/>
                </a:solidFill>
                <a:latin typeface="+mn-lt"/>
                <a:ea typeface="+mn-ea"/>
                <a:cs typeface="Arial" panose="020B0604020202020204" pitchFamily="34" charset="0"/>
              </a:defRPr>
            </a:lvl2pPr>
            <a:lvl3pPr marL="307192" indent="-153596" algn="l" defTabSz="231642" rtl="0" eaLnBrk="1" latinLnBrk="0" hangingPunct="1">
              <a:lnSpc>
                <a:spcPct val="100000"/>
              </a:lnSpc>
              <a:spcBef>
                <a:spcPts val="0"/>
              </a:spcBef>
              <a:spcAft>
                <a:spcPts val="800"/>
              </a:spcAft>
              <a:buFont typeface="Symbol" panose="05050102010706020507" pitchFamily="18" charset="2"/>
              <a:buChar char=""/>
              <a:tabLst>
                <a:tab pos="231642" algn="l"/>
                <a:tab pos="463284" algn="l"/>
                <a:tab pos="694927" algn="l"/>
                <a:tab pos="926569" algn="l"/>
              </a:tabLst>
              <a:defRPr sz="1467" kern="1200">
                <a:solidFill>
                  <a:schemeClr val="tx2"/>
                </a:solidFill>
                <a:latin typeface="+mn-lt"/>
                <a:ea typeface="+mn-ea"/>
                <a:cs typeface="Arial" panose="020B0604020202020204" pitchFamily="34" charset="0"/>
              </a:defRPr>
            </a:lvl3pPr>
            <a:lvl4pPr marL="460788" indent="-153596" algn="l" defTabSz="231642" rtl="0" eaLnBrk="1" latinLnBrk="0" hangingPunct="1">
              <a:lnSpc>
                <a:spcPct val="100000"/>
              </a:lnSpc>
              <a:spcBef>
                <a:spcPts val="0"/>
              </a:spcBef>
              <a:spcAft>
                <a:spcPts val="800"/>
              </a:spcAft>
              <a:buFont typeface="Arial" panose="020B0604020202020204" pitchFamily="34" charset="0"/>
              <a:buChar char="•"/>
              <a:tabLst>
                <a:tab pos="231642" algn="l"/>
                <a:tab pos="463284" algn="l"/>
                <a:tab pos="694927" algn="l"/>
                <a:tab pos="926569" algn="l"/>
              </a:tabLst>
              <a:defRPr sz="1467" kern="1200">
                <a:solidFill>
                  <a:schemeClr val="tx2"/>
                </a:solidFill>
                <a:latin typeface="+mn-lt"/>
                <a:ea typeface="+mn-ea"/>
                <a:cs typeface="Arial" panose="020B0604020202020204" pitchFamily="34" charset="0"/>
              </a:defRPr>
            </a:lvl4pPr>
            <a:lvl5pPr marL="614385" indent="-153596" algn="l" defTabSz="231642" rtl="0" eaLnBrk="1" latinLnBrk="0" hangingPunct="1">
              <a:lnSpc>
                <a:spcPct val="100000"/>
              </a:lnSpc>
              <a:spcBef>
                <a:spcPts val="0"/>
              </a:spcBef>
              <a:spcAft>
                <a:spcPts val="800"/>
              </a:spcAft>
              <a:buFont typeface="Symbol" panose="05050102010706020507" pitchFamily="18" charset="2"/>
              <a:buChar char=""/>
              <a:tabLst>
                <a:tab pos="231642" algn="l"/>
                <a:tab pos="463284" algn="l"/>
                <a:tab pos="694927" algn="l"/>
                <a:tab pos="926569" algn="l"/>
              </a:tabLst>
              <a:defRPr sz="1467" kern="1200">
                <a:solidFill>
                  <a:schemeClr val="tx2"/>
                </a:solidFill>
                <a:latin typeface="+mn-lt"/>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1450" marR="0" lvl="0" indent="-171450" algn="l" defTabSz="231642" rtl="0" eaLnBrk="1" fontAlgn="auto" latinLnBrk="0" hangingPunct="1">
              <a:lnSpc>
                <a:spcPct val="100000"/>
              </a:lnSpc>
              <a:spcBef>
                <a:spcPts val="0"/>
              </a:spcBef>
              <a:spcAft>
                <a:spcPts val="800"/>
              </a:spcAft>
              <a:buClrTx/>
              <a:buSzTx/>
              <a:buFont typeface="Arial" panose="020B0604020202020204" pitchFamily="34" charset="0"/>
              <a:buChar char="•"/>
              <a:tabLst>
                <a:tab pos="231642" algn="l"/>
                <a:tab pos="463284" algn="l"/>
                <a:tab pos="694927" algn="l"/>
                <a:tab pos="926569" algn="l"/>
              </a:tabLst>
              <a:defRPr/>
            </a:pPr>
            <a:r>
              <a:rPr kumimoji="0" lang="en-US" sz="1050" b="0" i="0" u="none" strike="noStrike" kern="1200" cap="none" spc="0" normalizeH="0" baseline="0" noProof="0" dirty="0">
                <a:ln>
                  <a:noFill/>
                </a:ln>
                <a:solidFill>
                  <a:srgbClr val="464646"/>
                </a:solidFill>
                <a:effectLst/>
                <a:uLnTx/>
                <a:uFillTx/>
                <a:latin typeface="Arial"/>
                <a:ea typeface="Times New Roman" panose="02020603050405020304" pitchFamily="18" charset="0"/>
                <a:cs typeface="Arial" panose="020B0604020202020204" pitchFamily="34" charset="0"/>
              </a:rPr>
              <a:t>Informs practice of net cost recovery by drug in current quarter by taking into account sequestered reimbursement, invoice price, GPO rebate estimate, and distributor discount and or rebates. </a:t>
            </a:r>
            <a:endParaRPr kumimoji="0" lang="en-US" sz="1050" b="0" i="0" u="none" strike="noStrike" kern="1200" cap="none" spc="0" normalizeH="0" baseline="0" noProof="0" dirty="0">
              <a:ln>
                <a:noFill/>
              </a:ln>
              <a:solidFill>
                <a:srgbClr val="464646"/>
              </a:solidFill>
              <a:effectLst/>
              <a:uLnTx/>
              <a:uFillTx/>
              <a:latin typeface="Arial"/>
              <a:ea typeface="Calibri" panose="020F0502020204030204" pitchFamily="34" charset="0"/>
              <a:cs typeface="Arial" panose="020B0604020202020204" pitchFamily="34" charset="0"/>
            </a:endParaRPr>
          </a:p>
          <a:p>
            <a:pPr marL="171450" marR="0" lvl="0" indent="-171450" algn="l" defTabSz="231642" rtl="0" eaLnBrk="1" fontAlgn="auto" latinLnBrk="0" hangingPunct="1">
              <a:lnSpc>
                <a:spcPct val="100000"/>
              </a:lnSpc>
              <a:spcBef>
                <a:spcPts val="0"/>
              </a:spcBef>
              <a:spcAft>
                <a:spcPts val="800"/>
              </a:spcAft>
              <a:buClrTx/>
              <a:buSzTx/>
              <a:buFont typeface="Arial" panose="020B0604020202020204" pitchFamily="34" charset="0"/>
              <a:buChar char="•"/>
              <a:tabLst>
                <a:tab pos="231642" algn="l"/>
                <a:tab pos="463284" algn="l"/>
                <a:tab pos="694927" algn="l"/>
                <a:tab pos="926569" algn="l"/>
              </a:tabLst>
              <a:defRPr/>
            </a:pPr>
            <a:r>
              <a:rPr kumimoji="0" lang="en-US" sz="1050" b="0" i="0" u="none" strike="noStrike" kern="1200" cap="none" spc="0" normalizeH="0" baseline="0" noProof="0" dirty="0">
                <a:ln>
                  <a:noFill/>
                </a:ln>
                <a:solidFill>
                  <a:srgbClr val="464646"/>
                </a:solidFill>
                <a:effectLst/>
                <a:uLnTx/>
                <a:uFillTx/>
                <a:latin typeface="Arial"/>
                <a:ea typeface="Times New Roman" panose="02020603050405020304" pitchFamily="18" charset="0"/>
                <a:cs typeface="Arial" panose="020B0604020202020204" pitchFamily="34" charset="0"/>
              </a:rPr>
              <a:t>Tracks quarter over quarter net change in profit margin of each drug</a:t>
            </a:r>
            <a:endParaRPr kumimoji="0" lang="en-US" sz="1050" b="0" i="0" u="none" strike="noStrike" kern="1200" cap="none" spc="0" normalizeH="0" baseline="0" noProof="0" dirty="0">
              <a:ln>
                <a:noFill/>
              </a:ln>
              <a:solidFill>
                <a:srgbClr val="464646"/>
              </a:solidFill>
              <a:effectLst/>
              <a:uLnTx/>
              <a:uFillTx/>
              <a:latin typeface="Arial"/>
              <a:ea typeface="Calibri" panose="020F0502020204030204" pitchFamily="34" charset="0"/>
              <a:cs typeface="Arial" panose="020B0604020202020204" pitchFamily="34" charset="0"/>
            </a:endParaRPr>
          </a:p>
          <a:p>
            <a:pPr marL="171450" marR="0" lvl="0" indent="-171450" algn="l" defTabSz="231642" rtl="0" eaLnBrk="1" fontAlgn="auto" latinLnBrk="0" hangingPunct="1">
              <a:lnSpc>
                <a:spcPct val="100000"/>
              </a:lnSpc>
              <a:spcBef>
                <a:spcPts val="0"/>
              </a:spcBef>
              <a:spcAft>
                <a:spcPts val="800"/>
              </a:spcAft>
              <a:buClrTx/>
              <a:buSzTx/>
              <a:buFont typeface="Arial" panose="020B0604020202020204" pitchFamily="34" charset="0"/>
              <a:buChar char="•"/>
              <a:tabLst>
                <a:tab pos="231642" algn="l"/>
                <a:tab pos="463284" algn="l"/>
                <a:tab pos="694927" algn="l"/>
                <a:tab pos="926569" algn="l"/>
              </a:tabLst>
              <a:defRPr/>
            </a:pPr>
            <a:r>
              <a:rPr kumimoji="0" lang="en-US" sz="1050" b="0" i="0" u="none" strike="noStrike" kern="1200" cap="none" spc="0" normalizeH="0" baseline="0" noProof="0" dirty="0">
                <a:ln>
                  <a:noFill/>
                </a:ln>
                <a:solidFill>
                  <a:srgbClr val="464646"/>
                </a:solidFill>
                <a:effectLst/>
                <a:uLnTx/>
                <a:uFillTx/>
                <a:latin typeface="Arial"/>
                <a:ea typeface="Times New Roman" panose="02020603050405020304" pitchFamily="18" charset="0"/>
                <a:cs typeface="Arial" panose="020B0604020202020204" pitchFamily="34" charset="0"/>
              </a:rPr>
              <a:t>Assists practices with specialty drug strategy and evaluating manufacturer contract changes</a:t>
            </a:r>
            <a:endParaRPr kumimoji="0" lang="en-US" sz="1050" b="0" i="0" u="none" strike="noStrike" kern="1200" cap="none" spc="0" normalizeH="0" baseline="0" noProof="0" dirty="0">
              <a:ln>
                <a:noFill/>
              </a:ln>
              <a:solidFill>
                <a:srgbClr val="464646"/>
              </a:solidFill>
              <a:effectLst/>
              <a:uLnTx/>
              <a:uFillTx/>
              <a:latin typeface="Arial"/>
              <a:ea typeface="Calibri" panose="020F0502020204030204" pitchFamily="34" charset="0"/>
              <a:cs typeface="Arial" panose="020B0604020202020204" pitchFamily="34" charset="0"/>
            </a:endParaRPr>
          </a:p>
        </p:txBody>
      </p:sp>
      <p:sp>
        <p:nvSpPr>
          <p:cNvPr id="42" name="Content Placeholder 12">
            <a:extLst>
              <a:ext uri="{FF2B5EF4-FFF2-40B4-BE49-F238E27FC236}">
                <a16:creationId xmlns:a16="http://schemas.microsoft.com/office/drawing/2014/main" id="{A48CEE17-CEFC-CD61-6255-D921FFC3539E}"/>
              </a:ext>
            </a:extLst>
          </p:cNvPr>
          <p:cNvSpPr txBox="1">
            <a:spLocks/>
          </p:cNvSpPr>
          <p:nvPr/>
        </p:nvSpPr>
        <p:spPr>
          <a:xfrm>
            <a:off x="6604528" y="2638367"/>
            <a:ext cx="2481600" cy="576000"/>
          </a:xfrm>
          <a:prstGeom prst="rect">
            <a:avLst/>
          </a:prstGeom>
        </p:spPr>
        <p:txBody>
          <a:bodyPr vert="horz" lIns="0" tIns="0" rIns="0" bIns="0" rtlCol="0" anchor="t" anchorCtr="0">
            <a:noAutofit/>
          </a:bodyPr>
          <a:lstStyle>
            <a:lvl1pPr marL="0" indent="0" algn="l" defTabSz="231642" rtl="0" eaLnBrk="1" latinLnBrk="0" hangingPunct="1">
              <a:lnSpc>
                <a:spcPct val="100000"/>
              </a:lnSpc>
              <a:spcBef>
                <a:spcPts val="0"/>
              </a:spcBef>
              <a:spcAft>
                <a:spcPts val="800"/>
              </a:spcAft>
              <a:buFont typeface="Arial" panose="020B0604020202020204" pitchFamily="34" charset="0"/>
              <a:buNone/>
              <a:tabLst>
                <a:tab pos="231642" algn="l"/>
                <a:tab pos="463284" algn="l"/>
                <a:tab pos="694927" algn="l"/>
                <a:tab pos="926569" algn="l"/>
              </a:tabLst>
              <a:defRPr sz="1467" b="1" kern="1200">
                <a:solidFill>
                  <a:schemeClr val="tx1"/>
                </a:solidFill>
                <a:latin typeface="+mn-lt"/>
                <a:ea typeface="+mn-ea"/>
                <a:cs typeface="Arial" panose="020B0604020202020204" pitchFamily="34" charset="0"/>
              </a:defRPr>
            </a:lvl1pPr>
            <a:lvl2pPr marL="153596" indent="-153596" algn="l" defTabSz="231642" rtl="0" eaLnBrk="1" latinLnBrk="0" hangingPunct="1">
              <a:lnSpc>
                <a:spcPct val="100000"/>
              </a:lnSpc>
              <a:spcBef>
                <a:spcPts val="0"/>
              </a:spcBef>
              <a:spcAft>
                <a:spcPts val="800"/>
              </a:spcAft>
              <a:buFont typeface="Arial" panose="020B0604020202020204" pitchFamily="34" charset="0"/>
              <a:buChar char="•"/>
              <a:tabLst>
                <a:tab pos="231642" algn="l"/>
                <a:tab pos="463284" algn="l"/>
                <a:tab pos="694927" algn="l"/>
                <a:tab pos="926569" algn="l"/>
              </a:tabLst>
              <a:defRPr sz="1467" b="1" kern="1200">
                <a:solidFill>
                  <a:schemeClr val="tx1"/>
                </a:solidFill>
                <a:latin typeface="+mn-lt"/>
                <a:ea typeface="+mn-ea"/>
                <a:cs typeface="Arial" panose="020B0604020202020204" pitchFamily="34" charset="0"/>
              </a:defRPr>
            </a:lvl2pPr>
            <a:lvl3pPr marL="307192" indent="-153596" algn="l" defTabSz="231642" rtl="0" eaLnBrk="1" latinLnBrk="0" hangingPunct="1">
              <a:lnSpc>
                <a:spcPct val="100000"/>
              </a:lnSpc>
              <a:spcBef>
                <a:spcPts val="0"/>
              </a:spcBef>
              <a:spcAft>
                <a:spcPts val="800"/>
              </a:spcAft>
              <a:buFont typeface="Symbol" panose="05050102010706020507" pitchFamily="18" charset="2"/>
              <a:buChar char=""/>
              <a:tabLst>
                <a:tab pos="231642" algn="l"/>
                <a:tab pos="463284" algn="l"/>
                <a:tab pos="694927" algn="l"/>
                <a:tab pos="926569" algn="l"/>
              </a:tabLst>
              <a:defRPr sz="1467" b="1" kern="1200">
                <a:solidFill>
                  <a:schemeClr val="tx1"/>
                </a:solidFill>
                <a:latin typeface="+mn-lt"/>
                <a:ea typeface="+mn-ea"/>
                <a:cs typeface="Arial" panose="020B0604020202020204" pitchFamily="34" charset="0"/>
              </a:defRPr>
            </a:lvl3pPr>
            <a:lvl4pPr marL="460788" indent="-153596" algn="l" defTabSz="231642" rtl="0" eaLnBrk="1" latinLnBrk="0" hangingPunct="1">
              <a:lnSpc>
                <a:spcPct val="100000"/>
              </a:lnSpc>
              <a:spcBef>
                <a:spcPts val="0"/>
              </a:spcBef>
              <a:spcAft>
                <a:spcPts val="800"/>
              </a:spcAft>
              <a:buFont typeface="Arial" panose="020B0604020202020204" pitchFamily="34" charset="0"/>
              <a:buChar char="•"/>
              <a:tabLst>
                <a:tab pos="231642" algn="l"/>
                <a:tab pos="463284" algn="l"/>
                <a:tab pos="694927" algn="l"/>
                <a:tab pos="926569" algn="l"/>
              </a:tabLst>
              <a:defRPr sz="1467" b="1" kern="1200">
                <a:solidFill>
                  <a:schemeClr val="tx1"/>
                </a:solidFill>
                <a:latin typeface="+mn-lt"/>
                <a:ea typeface="+mn-ea"/>
                <a:cs typeface="Arial" panose="020B0604020202020204" pitchFamily="34" charset="0"/>
              </a:defRPr>
            </a:lvl4pPr>
            <a:lvl5pPr marL="614385" indent="-153596" algn="l" defTabSz="231642" rtl="0" eaLnBrk="1" latinLnBrk="0" hangingPunct="1">
              <a:lnSpc>
                <a:spcPct val="100000"/>
              </a:lnSpc>
              <a:spcBef>
                <a:spcPts val="0"/>
              </a:spcBef>
              <a:spcAft>
                <a:spcPts val="800"/>
              </a:spcAft>
              <a:buFont typeface="Symbol" panose="05050102010706020507" pitchFamily="18" charset="2"/>
              <a:buChar char=""/>
              <a:tabLst>
                <a:tab pos="231642" algn="l"/>
                <a:tab pos="463284" algn="l"/>
                <a:tab pos="694927" algn="l"/>
                <a:tab pos="926569" algn="l"/>
              </a:tabLst>
              <a:defRPr sz="1467" b="1" kern="1200">
                <a:solidFill>
                  <a:schemeClr val="tx1"/>
                </a:solidFill>
                <a:latin typeface="+mn-lt"/>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231642" rtl="0" eaLnBrk="1" fontAlgn="auto" latinLnBrk="0" hangingPunct="1">
              <a:lnSpc>
                <a:spcPct val="100000"/>
              </a:lnSpc>
              <a:spcBef>
                <a:spcPts val="0"/>
              </a:spcBef>
              <a:spcAft>
                <a:spcPts val="800"/>
              </a:spcAft>
              <a:buClrTx/>
              <a:buSzTx/>
              <a:buFont typeface="Arial" panose="020B0604020202020204" pitchFamily="34" charset="0"/>
              <a:buNone/>
              <a:tabLst>
                <a:tab pos="231642" algn="l"/>
                <a:tab pos="463284" algn="l"/>
                <a:tab pos="694927" algn="l"/>
                <a:tab pos="926569" algn="l"/>
              </a:tabLst>
              <a:defRPr/>
            </a:pPr>
            <a:r>
              <a:rPr kumimoji="0" lang="en-US" sz="1467" b="1" i="0" u="none" strike="noStrike" kern="1200" cap="none" spc="0" normalizeH="0" baseline="0" noProof="0" dirty="0">
                <a:ln>
                  <a:noFill/>
                </a:ln>
                <a:solidFill>
                  <a:srgbClr val="461E96"/>
                </a:solidFill>
                <a:effectLst/>
                <a:uLnTx/>
                <a:uFillTx/>
                <a:latin typeface="Arial"/>
                <a:ea typeface="+mn-ea"/>
                <a:cs typeface="Arial" panose="020B0604020202020204" pitchFamily="34" charset="0"/>
              </a:rPr>
              <a:t>Net Cost Recovery </a:t>
            </a:r>
          </a:p>
        </p:txBody>
      </p:sp>
      <p:sp>
        <p:nvSpPr>
          <p:cNvPr id="43" name="Content Placeholder 2">
            <a:extLst>
              <a:ext uri="{FF2B5EF4-FFF2-40B4-BE49-F238E27FC236}">
                <a16:creationId xmlns:a16="http://schemas.microsoft.com/office/drawing/2014/main" id="{B248A2C7-3F4C-D601-5792-359ADA7E4162}"/>
              </a:ext>
            </a:extLst>
          </p:cNvPr>
          <p:cNvSpPr txBox="1">
            <a:spLocks/>
          </p:cNvSpPr>
          <p:nvPr/>
        </p:nvSpPr>
        <p:spPr>
          <a:xfrm>
            <a:off x="9450776" y="3301671"/>
            <a:ext cx="2386024" cy="1553189"/>
          </a:xfrm>
          <a:prstGeom prst="rect">
            <a:avLst/>
          </a:prstGeom>
        </p:spPr>
        <p:txBody>
          <a:bodyPr vert="horz" lIns="0" tIns="0" rIns="0" bIns="0" rtlCol="0" anchor="t" anchorCtr="0">
            <a:noAutofit/>
          </a:bodyPr>
          <a:lstStyle>
            <a:lvl1pPr marL="0" indent="0" algn="l" defTabSz="231642" rtl="0" eaLnBrk="1" latinLnBrk="0" hangingPunct="1">
              <a:lnSpc>
                <a:spcPct val="100000"/>
              </a:lnSpc>
              <a:spcBef>
                <a:spcPts val="0"/>
              </a:spcBef>
              <a:spcAft>
                <a:spcPts val="800"/>
              </a:spcAft>
              <a:buFont typeface="Arial" panose="020B0604020202020204" pitchFamily="34" charset="0"/>
              <a:buNone/>
              <a:tabLst>
                <a:tab pos="231642" algn="l"/>
                <a:tab pos="463284" algn="l"/>
                <a:tab pos="694927" algn="l"/>
                <a:tab pos="926569" algn="l"/>
              </a:tabLst>
              <a:defRPr sz="1467" kern="1200">
                <a:solidFill>
                  <a:schemeClr val="tx2"/>
                </a:solidFill>
                <a:latin typeface="+mn-lt"/>
                <a:ea typeface="+mn-ea"/>
                <a:cs typeface="Arial" panose="020B0604020202020204" pitchFamily="34" charset="0"/>
              </a:defRPr>
            </a:lvl1pPr>
            <a:lvl2pPr marL="153596" indent="-153596" algn="l" defTabSz="231642" rtl="0" eaLnBrk="1" latinLnBrk="0" hangingPunct="1">
              <a:lnSpc>
                <a:spcPct val="100000"/>
              </a:lnSpc>
              <a:spcBef>
                <a:spcPts val="0"/>
              </a:spcBef>
              <a:spcAft>
                <a:spcPts val="800"/>
              </a:spcAft>
              <a:buFont typeface="Arial" panose="020B0604020202020204" pitchFamily="34" charset="0"/>
              <a:buChar char="•"/>
              <a:tabLst>
                <a:tab pos="231642" algn="l"/>
                <a:tab pos="463284" algn="l"/>
                <a:tab pos="694927" algn="l"/>
                <a:tab pos="926569" algn="l"/>
              </a:tabLst>
              <a:defRPr sz="1467" kern="1200">
                <a:solidFill>
                  <a:schemeClr val="tx2"/>
                </a:solidFill>
                <a:latin typeface="+mn-lt"/>
                <a:ea typeface="+mn-ea"/>
                <a:cs typeface="Arial" panose="020B0604020202020204" pitchFamily="34" charset="0"/>
              </a:defRPr>
            </a:lvl2pPr>
            <a:lvl3pPr marL="307192" indent="-153596" algn="l" defTabSz="231642" rtl="0" eaLnBrk="1" latinLnBrk="0" hangingPunct="1">
              <a:lnSpc>
                <a:spcPct val="100000"/>
              </a:lnSpc>
              <a:spcBef>
                <a:spcPts val="0"/>
              </a:spcBef>
              <a:spcAft>
                <a:spcPts val="800"/>
              </a:spcAft>
              <a:buFont typeface="Symbol" panose="05050102010706020507" pitchFamily="18" charset="2"/>
              <a:buChar char=""/>
              <a:tabLst>
                <a:tab pos="231642" algn="l"/>
                <a:tab pos="463284" algn="l"/>
                <a:tab pos="694927" algn="l"/>
                <a:tab pos="926569" algn="l"/>
              </a:tabLst>
              <a:defRPr sz="1467" kern="1200">
                <a:solidFill>
                  <a:schemeClr val="tx2"/>
                </a:solidFill>
                <a:latin typeface="+mn-lt"/>
                <a:ea typeface="+mn-ea"/>
                <a:cs typeface="Arial" panose="020B0604020202020204" pitchFamily="34" charset="0"/>
              </a:defRPr>
            </a:lvl3pPr>
            <a:lvl4pPr marL="460788" indent="-153596" algn="l" defTabSz="231642" rtl="0" eaLnBrk="1" latinLnBrk="0" hangingPunct="1">
              <a:lnSpc>
                <a:spcPct val="100000"/>
              </a:lnSpc>
              <a:spcBef>
                <a:spcPts val="0"/>
              </a:spcBef>
              <a:spcAft>
                <a:spcPts val="800"/>
              </a:spcAft>
              <a:buFont typeface="Arial" panose="020B0604020202020204" pitchFamily="34" charset="0"/>
              <a:buChar char="•"/>
              <a:tabLst>
                <a:tab pos="231642" algn="l"/>
                <a:tab pos="463284" algn="l"/>
                <a:tab pos="694927" algn="l"/>
                <a:tab pos="926569" algn="l"/>
              </a:tabLst>
              <a:defRPr sz="1467" kern="1200">
                <a:solidFill>
                  <a:schemeClr val="tx2"/>
                </a:solidFill>
                <a:latin typeface="+mn-lt"/>
                <a:ea typeface="+mn-ea"/>
                <a:cs typeface="Arial" panose="020B0604020202020204" pitchFamily="34" charset="0"/>
              </a:defRPr>
            </a:lvl4pPr>
            <a:lvl5pPr marL="614385" indent="-153596" algn="l" defTabSz="231642" rtl="0" eaLnBrk="1" latinLnBrk="0" hangingPunct="1">
              <a:lnSpc>
                <a:spcPct val="100000"/>
              </a:lnSpc>
              <a:spcBef>
                <a:spcPts val="0"/>
              </a:spcBef>
              <a:spcAft>
                <a:spcPts val="800"/>
              </a:spcAft>
              <a:buFont typeface="Symbol" panose="05050102010706020507" pitchFamily="18" charset="2"/>
              <a:buChar char=""/>
              <a:tabLst>
                <a:tab pos="231642" algn="l"/>
                <a:tab pos="463284" algn="l"/>
                <a:tab pos="694927" algn="l"/>
                <a:tab pos="926569" algn="l"/>
              </a:tabLst>
              <a:defRPr sz="1467" kern="1200">
                <a:solidFill>
                  <a:schemeClr val="tx2"/>
                </a:solidFill>
                <a:latin typeface="+mn-lt"/>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1450" marR="0" lvl="0" indent="-171450" algn="l" defTabSz="231642" rtl="0" eaLnBrk="1" fontAlgn="auto" latinLnBrk="0" hangingPunct="1">
              <a:lnSpc>
                <a:spcPct val="100000"/>
              </a:lnSpc>
              <a:spcBef>
                <a:spcPts val="0"/>
              </a:spcBef>
              <a:spcAft>
                <a:spcPts val="800"/>
              </a:spcAft>
              <a:buClrTx/>
              <a:buSzTx/>
              <a:buFont typeface="Arial" panose="020B0604020202020204" pitchFamily="34" charset="0"/>
              <a:buChar char="•"/>
              <a:tabLst>
                <a:tab pos="231642" algn="l"/>
                <a:tab pos="463284" algn="l"/>
                <a:tab pos="694927" algn="l"/>
                <a:tab pos="926569" algn="l"/>
              </a:tabLst>
              <a:defRPr/>
            </a:pPr>
            <a:r>
              <a:rPr kumimoji="0" lang="en-US" sz="1050" b="0" i="0" u="none" strike="noStrike" kern="1200" cap="none" spc="0" normalizeH="0" baseline="0" noProof="0" dirty="0">
                <a:ln>
                  <a:noFill/>
                </a:ln>
                <a:solidFill>
                  <a:srgbClr val="3B3B3B"/>
                </a:solidFill>
                <a:effectLst/>
                <a:uLnTx/>
                <a:uFillTx/>
                <a:latin typeface="Arial"/>
                <a:ea typeface="+mn-ea"/>
                <a:cs typeface="Arial" panose="020B0604020202020204" pitchFamily="34" charset="0"/>
              </a:rPr>
              <a:t>Provides advanced ROI modeling for GPO contract opportunities at the end of the quarter </a:t>
            </a:r>
          </a:p>
          <a:p>
            <a:pPr marL="171450" marR="0" lvl="0" indent="-171450" algn="l" defTabSz="231642" rtl="0" eaLnBrk="1" fontAlgn="auto" latinLnBrk="0" hangingPunct="1">
              <a:lnSpc>
                <a:spcPct val="100000"/>
              </a:lnSpc>
              <a:spcBef>
                <a:spcPts val="0"/>
              </a:spcBef>
              <a:spcAft>
                <a:spcPts val="800"/>
              </a:spcAft>
              <a:buClrTx/>
              <a:buSzTx/>
              <a:buFont typeface="Arial" panose="020B0604020202020204" pitchFamily="34" charset="0"/>
              <a:buChar char="•"/>
              <a:tabLst>
                <a:tab pos="231642" algn="l"/>
                <a:tab pos="463284" algn="l"/>
                <a:tab pos="694927" algn="l"/>
                <a:tab pos="926569" algn="l"/>
              </a:tabLst>
              <a:defRPr/>
            </a:pPr>
            <a:r>
              <a:rPr kumimoji="0" lang="en-US" sz="1050" b="0" i="0" u="none" strike="noStrike" kern="1200" cap="none" spc="0" normalizeH="0" baseline="0" noProof="0" dirty="0">
                <a:ln>
                  <a:noFill/>
                </a:ln>
                <a:solidFill>
                  <a:srgbClr val="3B3B3B"/>
                </a:solidFill>
                <a:effectLst/>
                <a:uLnTx/>
                <a:uFillTx/>
                <a:latin typeface="Arial"/>
                <a:ea typeface="+mn-ea"/>
                <a:cs typeface="Arial" panose="020B0604020202020204" pitchFamily="34" charset="0"/>
              </a:rPr>
              <a:t>Provides practices with all of the economic information that they would need to make purchasing decisions at the end of the quarter to achieve certain contract tiers</a:t>
            </a:r>
          </a:p>
          <a:p>
            <a:pPr marL="171450" marR="0" lvl="0" indent="-171450" algn="l" defTabSz="231642" rtl="0" eaLnBrk="1" fontAlgn="auto" latinLnBrk="0" hangingPunct="1">
              <a:lnSpc>
                <a:spcPct val="100000"/>
              </a:lnSpc>
              <a:spcBef>
                <a:spcPts val="0"/>
              </a:spcBef>
              <a:spcAft>
                <a:spcPts val="800"/>
              </a:spcAft>
              <a:buClrTx/>
              <a:buSzTx/>
              <a:buFont typeface="Arial" panose="020B0604020202020204" pitchFamily="34" charset="0"/>
              <a:buChar char="•"/>
              <a:tabLst>
                <a:tab pos="231642" algn="l"/>
                <a:tab pos="463284" algn="l"/>
                <a:tab pos="694927" algn="l"/>
                <a:tab pos="926569" algn="l"/>
              </a:tabLst>
              <a:defRPr/>
            </a:pPr>
            <a:r>
              <a:rPr kumimoji="0" lang="en-US" sz="1050" b="0" i="0" u="none" strike="noStrike" kern="1200" cap="none" spc="0" normalizeH="0" baseline="0" noProof="0" dirty="0">
                <a:ln>
                  <a:noFill/>
                </a:ln>
                <a:solidFill>
                  <a:srgbClr val="3B3B3B"/>
                </a:solidFill>
                <a:effectLst/>
                <a:uLnTx/>
                <a:uFillTx/>
                <a:latin typeface="Arial"/>
                <a:ea typeface="+mn-ea"/>
                <a:cs typeface="Arial" panose="020B0604020202020204" pitchFamily="34" charset="0"/>
              </a:rPr>
              <a:t>Based on purchase history, the SDST will estimate how much extra product at the end of the quarter a practice may need to be purchase in order to achieve certain contract tiers</a:t>
            </a:r>
          </a:p>
        </p:txBody>
      </p:sp>
      <p:sp>
        <p:nvSpPr>
          <p:cNvPr id="44" name="Content Placeholder 8">
            <a:extLst>
              <a:ext uri="{FF2B5EF4-FFF2-40B4-BE49-F238E27FC236}">
                <a16:creationId xmlns:a16="http://schemas.microsoft.com/office/drawing/2014/main" id="{17AE3B94-C872-24D3-8F38-7D35945C47AA}"/>
              </a:ext>
            </a:extLst>
          </p:cNvPr>
          <p:cNvSpPr txBox="1">
            <a:spLocks/>
          </p:cNvSpPr>
          <p:nvPr/>
        </p:nvSpPr>
        <p:spPr>
          <a:xfrm>
            <a:off x="9450776" y="2637675"/>
            <a:ext cx="2320102" cy="576000"/>
          </a:xfrm>
          <a:prstGeom prst="rect">
            <a:avLst/>
          </a:prstGeom>
        </p:spPr>
        <p:txBody>
          <a:bodyPr vert="horz" lIns="0" tIns="0" rIns="0" bIns="0" rtlCol="0" anchor="t" anchorCtr="0">
            <a:noAutofit/>
          </a:bodyPr>
          <a:lstStyle>
            <a:lvl1pPr marL="0" indent="0" algn="l" defTabSz="231642" rtl="0" eaLnBrk="1" latinLnBrk="0" hangingPunct="1">
              <a:lnSpc>
                <a:spcPct val="100000"/>
              </a:lnSpc>
              <a:spcBef>
                <a:spcPts val="0"/>
              </a:spcBef>
              <a:spcAft>
                <a:spcPts val="800"/>
              </a:spcAft>
              <a:buFont typeface="Arial" panose="020B0604020202020204" pitchFamily="34" charset="0"/>
              <a:buNone/>
              <a:tabLst>
                <a:tab pos="231642" algn="l"/>
                <a:tab pos="463284" algn="l"/>
                <a:tab pos="694927" algn="l"/>
                <a:tab pos="926569" algn="l"/>
              </a:tabLst>
              <a:defRPr sz="1467" b="1" kern="1200">
                <a:solidFill>
                  <a:schemeClr val="tx1"/>
                </a:solidFill>
                <a:latin typeface="+mn-lt"/>
                <a:ea typeface="+mn-ea"/>
                <a:cs typeface="Arial" panose="020B0604020202020204" pitchFamily="34" charset="0"/>
              </a:defRPr>
            </a:lvl1pPr>
            <a:lvl2pPr marL="153596" indent="-153596" algn="l" defTabSz="231642" rtl="0" eaLnBrk="1" latinLnBrk="0" hangingPunct="1">
              <a:lnSpc>
                <a:spcPct val="100000"/>
              </a:lnSpc>
              <a:spcBef>
                <a:spcPts val="0"/>
              </a:spcBef>
              <a:spcAft>
                <a:spcPts val="800"/>
              </a:spcAft>
              <a:buFont typeface="Arial" panose="020B0604020202020204" pitchFamily="34" charset="0"/>
              <a:buChar char="•"/>
              <a:tabLst>
                <a:tab pos="231642" algn="l"/>
                <a:tab pos="463284" algn="l"/>
                <a:tab pos="694927" algn="l"/>
                <a:tab pos="926569" algn="l"/>
              </a:tabLst>
              <a:defRPr sz="1467" b="1" kern="1200">
                <a:solidFill>
                  <a:schemeClr val="tx1"/>
                </a:solidFill>
                <a:latin typeface="+mn-lt"/>
                <a:ea typeface="+mn-ea"/>
                <a:cs typeface="Arial" panose="020B0604020202020204" pitchFamily="34" charset="0"/>
              </a:defRPr>
            </a:lvl2pPr>
            <a:lvl3pPr marL="307192" indent="-153596" algn="l" defTabSz="231642" rtl="0" eaLnBrk="1" latinLnBrk="0" hangingPunct="1">
              <a:lnSpc>
                <a:spcPct val="100000"/>
              </a:lnSpc>
              <a:spcBef>
                <a:spcPts val="0"/>
              </a:spcBef>
              <a:spcAft>
                <a:spcPts val="800"/>
              </a:spcAft>
              <a:buFont typeface="Symbol" panose="05050102010706020507" pitchFamily="18" charset="2"/>
              <a:buChar char=""/>
              <a:tabLst>
                <a:tab pos="231642" algn="l"/>
                <a:tab pos="463284" algn="l"/>
                <a:tab pos="694927" algn="l"/>
                <a:tab pos="926569" algn="l"/>
              </a:tabLst>
              <a:defRPr sz="1467" b="1" kern="1200">
                <a:solidFill>
                  <a:schemeClr val="tx1"/>
                </a:solidFill>
                <a:latin typeface="+mn-lt"/>
                <a:ea typeface="+mn-ea"/>
                <a:cs typeface="Arial" panose="020B0604020202020204" pitchFamily="34" charset="0"/>
              </a:defRPr>
            </a:lvl3pPr>
            <a:lvl4pPr marL="460788" indent="-153596" algn="l" defTabSz="231642" rtl="0" eaLnBrk="1" latinLnBrk="0" hangingPunct="1">
              <a:lnSpc>
                <a:spcPct val="100000"/>
              </a:lnSpc>
              <a:spcBef>
                <a:spcPts val="0"/>
              </a:spcBef>
              <a:spcAft>
                <a:spcPts val="800"/>
              </a:spcAft>
              <a:buFont typeface="Arial" panose="020B0604020202020204" pitchFamily="34" charset="0"/>
              <a:buChar char="•"/>
              <a:tabLst>
                <a:tab pos="231642" algn="l"/>
                <a:tab pos="463284" algn="l"/>
                <a:tab pos="694927" algn="l"/>
                <a:tab pos="926569" algn="l"/>
              </a:tabLst>
              <a:defRPr sz="1467" b="1" kern="1200">
                <a:solidFill>
                  <a:schemeClr val="tx1"/>
                </a:solidFill>
                <a:latin typeface="+mn-lt"/>
                <a:ea typeface="+mn-ea"/>
                <a:cs typeface="Arial" panose="020B0604020202020204" pitchFamily="34" charset="0"/>
              </a:defRPr>
            </a:lvl4pPr>
            <a:lvl5pPr marL="614385" indent="-153596" algn="l" defTabSz="231642" rtl="0" eaLnBrk="1" latinLnBrk="0" hangingPunct="1">
              <a:lnSpc>
                <a:spcPct val="100000"/>
              </a:lnSpc>
              <a:spcBef>
                <a:spcPts val="0"/>
              </a:spcBef>
              <a:spcAft>
                <a:spcPts val="800"/>
              </a:spcAft>
              <a:buFont typeface="Symbol" panose="05050102010706020507" pitchFamily="18" charset="2"/>
              <a:buChar char=""/>
              <a:tabLst>
                <a:tab pos="231642" algn="l"/>
                <a:tab pos="463284" algn="l"/>
                <a:tab pos="694927" algn="l"/>
                <a:tab pos="926569" algn="l"/>
              </a:tabLst>
              <a:defRPr sz="1467" b="1" kern="1200">
                <a:solidFill>
                  <a:schemeClr val="tx1"/>
                </a:solidFill>
                <a:latin typeface="+mn-lt"/>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231642" rtl="0" eaLnBrk="1" fontAlgn="auto" latinLnBrk="0" hangingPunct="1">
              <a:lnSpc>
                <a:spcPct val="100000"/>
              </a:lnSpc>
              <a:spcBef>
                <a:spcPts val="0"/>
              </a:spcBef>
              <a:spcAft>
                <a:spcPts val="800"/>
              </a:spcAft>
              <a:buClrTx/>
              <a:buSzTx/>
              <a:buFont typeface="Arial" panose="020B0604020202020204" pitchFamily="34" charset="0"/>
              <a:buNone/>
              <a:tabLst>
                <a:tab pos="231642" algn="l"/>
                <a:tab pos="463284" algn="l"/>
                <a:tab pos="694927" algn="l"/>
                <a:tab pos="926569" algn="l"/>
              </a:tabLst>
              <a:defRPr/>
            </a:pPr>
            <a:r>
              <a:rPr kumimoji="0" lang="en-US" sz="1467" b="1" i="0" u="none" strike="noStrike" kern="1200" cap="none" spc="0" normalizeH="0" baseline="0" noProof="0" dirty="0">
                <a:ln>
                  <a:noFill/>
                </a:ln>
                <a:solidFill>
                  <a:srgbClr val="3C289B"/>
                </a:solidFill>
                <a:effectLst/>
                <a:uLnTx/>
                <a:uFillTx/>
                <a:latin typeface="Arial"/>
                <a:ea typeface="+mn-ea"/>
                <a:cs typeface="Arial" panose="020B0604020202020204" pitchFamily="34" charset="0"/>
              </a:rPr>
              <a:t>Strategic Decision Support Tool (SDST)</a:t>
            </a:r>
            <a:endParaRPr kumimoji="0" lang="en-US" sz="1467" b="1" i="0" u="none" strike="noStrike" kern="1200" cap="none" spc="0" normalizeH="0" baseline="0" noProof="0" dirty="0">
              <a:ln>
                <a:noFill/>
              </a:ln>
              <a:solidFill>
                <a:srgbClr val="461E96"/>
              </a:solidFill>
              <a:effectLst/>
              <a:uLnTx/>
              <a:uFillTx/>
              <a:latin typeface="Arial"/>
              <a:ea typeface="+mn-ea"/>
              <a:cs typeface="Arial" panose="020B0604020202020204" pitchFamily="34" charset="0"/>
            </a:endParaRPr>
          </a:p>
        </p:txBody>
      </p:sp>
      <p:grpSp>
        <p:nvGrpSpPr>
          <p:cNvPr id="53" name="Group 52">
            <a:extLst>
              <a:ext uri="{FF2B5EF4-FFF2-40B4-BE49-F238E27FC236}">
                <a16:creationId xmlns:a16="http://schemas.microsoft.com/office/drawing/2014/main" id="{412EA1B4-F868-6BE9-5EBE-7CBEB0E18B34}"/>
              </a:ext>
            </a:extLst>
          </p:cNvPr>
          <p:cNvGrpSpPr>
            <a:grpSpLocks noChangeAspect="1"/>
          </p:cNvGrpSpPr>
          <p:nvPr/>
        </p:nvGrpSpPr>
        <p:grpSpPr>
          <a:xfrm>
            <a:off x="849781" y="2071198"/>
            <a:ext cx="500401" cy="500401"/>
            <a:chOff x="7147350" y="1144800"/>
            <a:chExt cx="586800" cy="586800"/>
          </a:xfrm>
        </p:grpSpPr>
        <p:sp>
          <p:nvSpPr>
            <p:cNvPr id="54" name="Freeform 23">
              <a:extLst>
                <a:ext uri="{FF2B5EF4-FFF2-40B4-BE49-F238E27FC236}">
                  <a16:creationId xmlns:a16="http://schemas.microsoft.com/office/drawing/2014/main" id="{A1764EE1-F966-387B-775D-1FD6825CB833}"/>
                </a:ext>
              </a:extLst>
            </p:cNvPr>
            <p:cNvSpPr/>
            <p:nvPr/>
          </p:nvSpPr>
          <p:spPr>
            <a:xfrm>
              <a:off x="7147350" y="1144800"/>
              <a:ext cx="586800" cy="586800"/>
            </a:xfrm>
            <a:custGeom>
              <a:avLst/>
              <a:gdLst>
                <a:gd name="connsiteX0" fmla="*/ 0 w 586800"/>
                <a:gd name="connsiteY0" fmla="*/ 0 h 586800"/>
                <a:gd name="connsiteX1" fmla="*/ 586800 w 586800"/>
                <a:gd name="connsiteY1" fmla="*/ 0 h 586800"/>
                <a:gd name="connsiteX2" fmla="*/ 586800 w 586800"/>
                <a:gd name="connsiteY2" fmla="*/ 586800 h 586800"/>
                <a:gd name="connsiteX3" fmla="*/ 0 w 586800"/>
                <a:gd name="connsiteY3" fmla="*/ 586800 h 586800"/>
              </a:gdLst>
              <a:ahLst/>
              <a:cxnLst>
                <a:cxn ang="0">
                  <a:pos x="connsiteX0" y="connsiteY0"/>
                </a:cxn>
                <a:cxn ang="0">
                  <a:pos x="connsiteX1" y="connsiteY1"/>
                </a:cxn>
                <a:cxn ang="0">
                  <a:pos x="connsiteX2" y="connsiteY2"/>
                </a:cxn>
                <a:cxn ang="0">
                  <a:pos x="connsiteX3" y="connsiteY3"/>
                </a:cxn>
              </a:cxnLst>
              <a:rect l="l" t="t" r="r" b="b"/>
              <a:pathLst>
                <a:path w="586800" h="586800">
                  <a:moveTo>
                    <a:pt x="0" y="0"/>
                  </a:moveTo>
                  <a:lnTo>
                    <a:pt x="586800" y="0"/>
                  </a:lnTo>
                  <a:lnTo>
                    <a:pt x="586800" y="586800"/>
                  </a:lnTo>
                  <a:lnTo>
                    <a:pt x="0" y="586800"/>
                  </a:lnTo>
                  <a:close/>
                </a:path>
              </a:pathLst>
            </a:custGeom>
            <a:noFill/>
            <a:ln w="0" cap="flat">
              <a:noFill/>
              <a:prstDash val="solid"/>
              <a:miter/>
            </a:ln>
          </p:spPr>
          <p:txBody>
            <a:bodyPr rtlCol="0" anchor="ctr"/>
            <a:lstStyle/>
            <a:p>
              <a:pPr marL="0" marR="0" lvl="0" indent="0" algn="l" defTabSz="609585"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461E96"/>
                </a:solidFill>
                <a:effectLst/>
                <a:uLnTx/>
                <a:uFillTx/>
                <a:latin typeface="Arial"/>
                <a:ea typeface="+mn-ea"/>
                <a:cs typeface="+mn-cs"/>
              </a:endParaRPr>
            </a:p>
          </p:txBody>
        </p:sp>
        <p:sp>
          <p:nvSpPr>
            <p:cNvPr id="55" name="Freeform 24">
              <a:extLst>
                <a:ext uri="{FF2B5EF4-FFF2-40B4-BE49-F238E27FC236}">
                  <a16:creationId xmlns:a16="http://schemas.microsoft.com/office/drawing/2014/main" id="{225DE97A-F55B-5E38-0D40-53F1C2E871EB}"/>
                </a:ext>
              </a:extLst>
            </p:cNvPr>
            <p:cNvSpPr/>
            <p:nvPr/>
          </p:nvSpPr>
          <p:spPr>
            <a:xfrm>
              <a:off x="7250038" y="1193700"/>
              <a:ext cx="381422" cy="489000"/>
            </a:xfrm>
            <a:custGeom>
              <a:avLst/>
              <a:gdLst>
                <a:gd name="connsiteX0" fmla="*/ 68461 w 381422"/>
                <a:gd name="connsiteY0" fmla="*/ 134475 h 489000"/>
                <a:gd name="connsiteX1" fmla="*/ 68461 w 381422"/>
                <a:gd name="connsiteY1" fmla="*/ 127139 h 489000"/>
                <a:gd name="connsiteX2" fmla="*/ 312961 w 381422"/>
                <a:gd name="connsiteY2" fmla="*/ 127139 h 489000"/>
                <a:gd name="connsiteX3" fmla="*/ 312961 w 381422"/>
                <a:gd name="connsiteY3" fmla="*/ 141811 h 489000"/>
                <a:gd name="connsiteX4" fmla="*/ 68461 w 381422"/>
                <a:gd name="connsiteY4" fmla="*/ 141811 h 489000"/>
                <a:gd name="connsiteX5" fmla="*/ 68461 w 381422"/>
                <a:gd name="connsiteY5" fmla="*/ 134475 h 489000"/>
                <a:gd name="connsiteX6" fmla="*/ 68461 w 381422"/>
                <a:gd name="connsiteY6" fmla="*/ 264061 h 489000"/>
                <a:gd name="connsiteX7" fmla="*/ 312961 w 381422"/>
                <a:gd name="connsiteY7" fmla="*/ 264061 h 489000"/>
                <a:gd name="connsiteX8" fmla="*/ 312961 w 381422"/>
                <a:gd name="connsiteY8" fmla="*/ 249389 h 489000"/>
                <a:gd name="connsiteX9" fmla="*/ 68461 w 381422"/>
                <a:gd name="connsiteY9" fmla="*/ 249389 h 489000"/>
                <a:gd name="connsiteX10" fmla="*/ 68461 w 381422"/>
                <a:gd name="connsiteY10" fmla="*/ 264061 h 489000"/>
                <a:gd name="connsiteX11" fmla="*/ 68461 w 381422"/>
                <a:gd name="connsiteY11" fmla="*/ 202936 h 489000"/>
                <a:gd name="connsiteX12" fmla="*/ 312961 w 381422"/>
                <a:gd name="connsiteY12" fmla="*/ 202936 h 489000"/>
                <a:gd name="connsiteX13" fmla="*/ 312961 w 381422"/>
                <a:gd name="connsiteY13" fmla="*/ 188264 h 489000"/>
                <a:gd name="connsiteX14" fmla="*/ 68461 w 381422"/>
                <a:gd name="connsiteY14" fmla="*/ 188264 h 489000"/>
                <a:gd name="connsiteX15" fmla="*/ 68461 w 381422"/>
                <a:gd name="connsiteY15" fmla="*/ 202936 h 489000"/>
                <a:gd name="connsiteX16" fmla="*/ 68461 w 381422"/>
                <a:gd name="connsiteY16" fmla="*/ 325186 h 489000"/>
                <a:gd name="connsiteX17" fmla="*/ 312961 w 381422"/>
                <a:gd name="connsiteY17" fmla="*/ 325186 h 489000"/>
                <a:gd name="connsiteX18" fmla="*/ 312961 w 381422"/>
                <a:gd name="connsiteY18" fmla="*/ 310514 h 489000"/>
                <a:gd name="connsiteX19" fmla="*/ 68461 w 381422"/>
                <a:gd name="connsiteY19" fmla="*/ 310514 h 489000"/>
                <a:gd name="connsiteX20" fmla="*/ 68461 w 381422"/>
                <a:gd name="connsiteY20" fmla="*/ 325186 h 489000"/>
                <a:gd name="connsiteX21" fmla="*/ 68461 w 381422"/>
                <a:gd name="connsiteY21" fmla="*/ 386311 h 489000"/>
                <a:gd name="connsiteX22" fmla="*/ 190711 w 381422"/>
                <a:gd name="connsiteY22" fmla="*/ 386311 h 489000"/>
                <a:gd name="connsiteX23" fmla="*/ 190711 w 381422"/>
                <a:gd name="connsiteY23" fmla="*/ 371639 h 489000"/>
                <a:gd name="connsiteX24" fmla="*/ 68461 w 381422"/>
                <a:gd name="connsiteY24" fmla="*/ 371639 h 489000"/>
                <a:gd name="connsiteX25" fmla="*/ 68461 w 381422"/>
                <a:gd name="connsiteY25" fmla="*/ 386311 h 489000"/>
                <a:gd name="connsiteX26" fmla="*/ 381422 w 381422"/>
                <a:gd name="connsiteY26" fmla="*/ 56111 h 489000"/>
                <a:gd name="connsiteX27" fmla="*/ 381422 w 381422"/>
                <a:gd name="connsiteY27" fmla="*/ 457214 h 489000"/>
                <a:gd name="connsiteX28" fmla="*/ 349636 w 381422"/>
                <a:gd name="connsiteY28" fmla="*/ 489000 h 489000"/>
                <a:gd name="connsiteX29" fmla="*/ 31786 w 381422"/>
                <a:gd name="connsiteY29" fmla="*/ 489000 h 489000"/>
                <a:gd name="connsiteX30" fmla="*/ 0 w 381422"/>
                <a:gd name="connsiteY30" fmla="*/ 457214 h 489000"/>
                <a:gd name="connsiteX31" fmla="*/ 0 w 381422"/>
                <a:gd name="connsiteY31" fmla="*/ 56111 h 489000"/>
                <a:gd name="connsiteX32" fmla="*/ 31786 w 381422"/>
                <a:gd name="connsiteY32" fmla="*/ 24325 h 489000"/>
                <a:gd name="connsiteX33" fmla="*/ 91688 w 381422"/>
                <a:gd name="connsiteY33" fmla="*/ 24325 h 489000"/>
                <a:gd name="connsiteX34" fmla="*/ 91688 w 381422"/>
                <a:gd name="connsiteY34" fmla="*/ 19561 h 489000"/>
                <a:gd name="connsiteX35" fmla="*/ 111249 w 381422"/>
                <a:gd name="connsiteY35" fmla="*/ 0 h 489000"/>
                <a:gd name="connsiteX36" fmla="*/ 270174 w 381422"/>
                <a:gd name="connsiteY36" fmla="*/ 0 h 489000"/>
                <a:gd name="connsiteX37" fmla="*/ 289735 w 381422"/>
                <a:gd name="connsiteY37" fmla="*/ 19561 h 489000"/>
                <a:gd name="connsiteX38" fmla="*/ 289735 w 381422"/>
                <a:gd name="connsiteY38" fmla="*/ 24325 h 489000"/>
                <a:gd name="connsiteX39" fmla="*/ 349636 w 381422"/>
                <a:gd name="connsiteY39" fmla="*/ 24325 h 489000"/>
                <a:gd name="connsiteX40" fmla="*/ 381422 w 381422"/>
                <a:gd name="connsiteY40" fmla="*/ 56111 h 489000"/>
                <a:gd name="connsiteX41" fmla="*/ 106360 w 381422"/>
                <a:gd name="connsiteY41" fmla="*/ 48900 h 489000"/>
                <a:gd name="connsiteX42" fmla="*/ 275063 w 381422"/>
                <a:gd name="connsiteY42" fmla="*/ 48900 h 489000"/>
                <a:gd name="connsiteX43" fmla="*/ 275063 w 381422"/>
                <a:gd name="connsiteY43" fmla="*/ 19561 h 489000"/>
                <a:gd name="connsiteX44" fmla="*/ 270174 w 381422"/>
                <a:gd name="connsiteY44" fmla="*/ 14672 h 489000"/>
                <a:gd name="connsiteX45" fmla="*/ 111249 w 381422"/>
                <a:gd name="connsiteY45" fmla="*/ 14672 h 489000"/>
                <a:gd name="connsiteX46" fmla="*/ 106360 w 381422"/>
                <a:gd name="connsiteY46" fmla="*/ 19561 h 489000"/>
                <a:gd name="connsiteX47" fmla="*/ 106360 w 381422"/>
                <a:gd name="connsiteY47" fmla="*/ 48900 h 489000"/>
                <a:gd name="connsiteX48" fmla="*/ 366750 w 381422"/>
                <a:gd name="connsiteY48" fmla="*/ 56111 h 489000"/>
                <a:gd name="connsiteX49" fmla="*/ 349636 w 381422"/>
                <a:gd name="connsiteY49" fmla="*/ 38997 h 489000"/>
                <a:gd name="connsiteX50" fmla="*/ 289735 w 381422"/>
                <a:gd name="connsiteY50" fmla="*/ 38997 h 489000"/>
                <a:gd name="connsiteX51" fmla="*/ 289735 w 381422"/>
                <a:gd name="connsiteY51" fmla="*/ 56236 h 489000"/>
                <a:gd name="connsiteX52" fmla="*/ 282399 w 381422"/>
                <a:gd name="connsiteY52" fmla="*/ 63572 h 489000"/>
                <a:gd name="connsiteX53" fmla="*/ 99024 w 381422"/>
                <a:gd name="connsiteY53" fmla="*/ 63572 h 489000"/>
                <a:gd name="connsiteX54" fmla="*/ 91688 w 381422"/>
                <a:gd name="connsiteY54" fmla="*/ 56236 h 489000"/>
                <a:gd name="connsiteX55" fmla="*/ 91688 w 381422"/>
                <a:gd name="connsiteY55" fmla="*/ 38997 h 489000"/>
                <a:gd name="connsiteX56" fmla="*/ 31786 w 381422"/>
                <a:gd name="connsiteY56" fmla="*/ 38997 h 489000"/>
                <a:gd name="connsiteX57" fmla="*/ 14672 w 381422"/>
                <a:gd name="connsiteY57" fmla="*/ 56111 h 489000"/>
                <a:gd name="connsiteX58" fmla="*/ 14672 w 381422"/>
                <a:gd name="connsiteY58" fmla="*/ 457214 h 489000"/>
                <a:gd name="connsiteX59" fmla="*/ 31786 w 381422"/>
                <a:gd name="connsiteY59" fmla="*/ 474328 h 489000"/>
                <a:gd name="connsiteX60" fmla="*/ 349636 w 381422"/>
                <a:gd name="connsiteY60" fmla="*/ 474328 h 489000"/>
                <a:gd name="connsiteX61" fmla="*/ 366750 w 381422"/>
                <a:gd name="connsiteY61" fmla="*/ 457214 h 489000"/>
                <a:gd name="connsiteX62" fmla="*/ 366750 w 381422"/>
                <a:gd name="connsiteY62" fmla="*/ 56111 h 489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381422" h="489000">
                  <a:moveTo>
                    <a:pt x="68461" y="134475"/>
                  </a:moveTo>
                  <a:lnTo>
                    <a:pt x="68461" y="127139"/>
                  </a:lnTo>
                  <a:lnTo>
                    <a:pt x="312961" y="127139"/>
                  </a:lnTo>
                  <a:lnTo>
                    <a:pt x="312961" y="141811"/>
                  </a:lnTo>
                  <a:lnTo>
                    <a:pt x="68461" y="141811"/>
                  </a:lnTo>
                  <a:lnTo>
                    <a:pt x="68461" y="134475"/>
                  </a:lnTo>
                  <a:close/>
                  <a:moveTo>
                    <a:pt x="68461" y="264061"/>
                  </a:moveTo>
                  <a:lnTo>
                    <a:pt x="312961" y="264061"/>
                  </a:lnTo>
                  <a:lnTo>
                    <a:pt x="312961" y="249389"/>
                  </a:lnTo>
                  <a:lnTo>
                    <a:pt x="68461" y="249389"/>
                  </a:lnTo>
                  <a:lnTo>
                    <a:pt x="68461" y="264061"/>
                  </a:lnTo>
                  <a:close/>
                  <a:moveTo>
                    <a:pt x="68461" y="202936"/>
                  </a:moveTo>
                  <a:lnTo>
                    <a:pt x="312961" y="202936"/>
                  </a:lnTo>
                  <a:lnTo>
                    <a:pt x="312961" y="188264"/>
                  </a:lnTo>
                  <a:lnTo>
                    <a:pt x="68461" y="188264"/>
                  </a:lnTo>
                  <a:lnTo>
                    <a:pt x="68461" y="202936"/>
                  </a:lnTo>
                  <a:close/>
                  <a:moveTo>
                    <a:pt x="68461" y="325186"/>
                  </a:moveTo>
                  <a:lnTo>
                    <a:pt x="312961" y="325186"/>
                  </a:lnTo>
                  <a:lnTo>
                    <a:pt x="312961" y="310514"/>
                  </a:lnTo>
                  <a:lnTo>
                    <a:pt x="68461" y="310514"/>
                  </a:lnTo>
                  <a:lnTo>
                    <a:pt x="68461" y="325186"/>
                  </a:lnTo>
                  <a:close/>
                  <a:moveTo>
                    <a:pt x="68461" y="386311"/>
                  </a:moveTo>
                  <a:lnTo>
                    <a:pt x="190711" y="386311"/>
                  </a:lnTo>
                  <a:lnTo>
                    <a:pt x="190711" y="371639"/>
                  </a:lnTo>
                  <a:lnTo>
                    <a:pt x="68461" y="371639"/>
                  </a:lnTo>
                  <a:lnTo>
                    <a:pt x="68461" y="386311"/>
                  </a:lnTo>
                  <a:close/>
                  <a:moveTo>
                    <a:pt x="381422" y="56111"/>
                  </a:moveTo>
                  <a:lnTo>
                    <a:pt x="381422" y="457214"/>
                  </a:lnTo>
                  <a:cubicBezTo>
                    <a:pt x="381422" y="474740"/>
                    <a:pt x="367162" y="489000"/>
                    <a:pt x="349636" y="489000"/>
                  </a:cubicBezTo>
                  <a:lnTo>
                    <a:pt x="31786" y="489000"/>
                  </a:lnTo>
                  <a:cubicBezTo>
                    <a:pt x="14260" y="489000"/>
                    <a:pt x="0" y="474740"/>
                    <a:pt x="0" y="457214"/>
                  </a:cubicBezTo>
                  <a:lnTo>
                    <a:pt x="0" y="56111"/>
                  </a:lnTo>
                  <a:cubicBezTo>
                    <a:pt x="0" y="38585"/>
                    <a:pt x="14260" y="24325"/>
                    <a:pt x="31786" y="24325"/>
                  </a:cubicBezTo>
                  <a:lnTo>
                    <a:pt x="91688" y="24325"/>
                  </a:lnTo>
                  <a:lnTo>
                    <a:pt x="91688" y="19561"/>
                  </a:lnTo>
                  <a:cubicBezTo>
                    <a:pt x="91688" y="8775"/>
                    <a:pt x="100462" y="0"/>
                    <a:pt x="111249" y="0"/>
                  </a:cubicBezTo>
                  <a:lnTo>
                    <a:pt x="270174" y="0"/>
                  </a:lnTo>
                  <a:cubicBezTo>
                    <a:pt x="280960" y="0"/>
                    <a:pt x="289735" y="8774"/>
                    <a:pt x="289735" y="19561"/>
                  </a:cubicBezTo>
                  <a:lnTo>
                    <a:pt x="289735" y="24325"/>
                  </a:lnTo>
                  <a:lnTo>
                    <a:pt x="349636" y="24325"/>
                  </a:lnTo>
                  <a:cubicBezTo>
                    <a:pt x="367162" y="24325"/>
                    <a:pt x="381422" y="38585"/>
                    <a:pt x="381422" y="56111"/>
                  </a:cubicBezTo>
                  <a:close/>
                  <a:moveTo>
                    <a:pt x="106360" y="48900"/>
                  </a:moveTo>
                  <a:lnTo>
                    <a:pt x="275063" y="48900"/>
                  </a:lnTo>
                  <a:lnTo>
                    <a:pt x="275063" y="19561"/>
                  </a:lnTo>
                  <a:cubicBezTo>
                    <a:pt x="275063" y="16866"/>
                    <a:pt x="272872" y="14672"/>
                    <a:pt x="270174" y="14672"/>
                  </a:cubicBezTo>
                  <a:lnTo>
                    <a:pt x="111249" y="14672"/>
                  </a:lnTo>
                  <a:cubicBezTo>
                    <a:pt x="108551" y="14672"/>
                    <a:pt x="106360" y="16866"/>
                    <a:pt x="106360" y="19561"/>
                  </a:cubicBezTo>
                  <a:lnTo>
                    <a:pt x="106360" y="48900"/>
                  </a:lnTo>
                  <a:close/>
                  <a:moveTo>
                    <a:pt x="366750" y="56111"/>
                  </a:moveTo>
                  <a:cubicBezTo>
                    <a:pt x="366750" y="46674"/>
                    <a:pt x="359073" y="38997"/>
                    <a:pt x="349636" y="38997"/>
                  </a:cubicBezTo>
                  <a:lnTo>
                    <a:pt x="289735" y="38997"/>
                  </a:lnTo>
                  <a:lnTo>
                    <a:pt x="289735" y="56236"/>
                  </a:lnTo>
                  <a:cubicBezTo>
                    <a:pt x="289735" y="60286"/>
                    <a:pt x="286452" y="63572"/>
                    <a:pt x="282399" y="63572"/>
                  </a:cubicBezTo>
                  <a:lnTo>
                    <a:pt x="99024" y="63572"/>
                  </a:lnTo>
                  <a:cubicBezTo>
                    <a:pt x="94971" y="63572"/>
                    <a:pt x="91688" y="60286"/>
                    <a:pt x="91688" y="56236"/>
                  </a:cubicBezTo>
                  <a:lnTo>
                    <a:pt x="91688" y="38997"/>
                  </a:lnTo>
                  <a:lnTo>
                    <a:pt x="31786" y="38997"/>
                  </a:lnTo>
                  <a:cubicBezTo>
                    <a:pt x="22349" y="38997"/>
                    <a:pt x="14672" y="46674"/>
                    <a:pt x="14672" y="56111"/>
                  </a:cubicBezTo>
                  <a:lnTo>
                    <a:pt x="14672" y="457214"/>
                  </a:lnTo>
                  <a:cubicBezTo>
                    <a:pt x="14672" y="466651"/>
                    <a:pt x="22349" y="474328"/>
                    <a:pt x="31786" y="474328"/>
                  </a:cubicBezTo>
                  <a:lnTo>
                    <a:pt x="349636" y="474328"/>
                  </a:lnTo>
                  <a:cubicBezTo>
                    <a:pt x="359073" y="474328"/>
                    <a:pt x="366750" y="466651"/>
                    <a:pt x="366750" y="457214"/>
                  </a:cubicBezTo>
                  <a:lnTo>
                    <a:pt x="366750" y="56111"/>
                  </a:lnTo>
                  <a:close/>
                </a:path>
              </a:pathLst>
            </a:custGeom>
            <a:solidFill>
              <a:srgbClr val="461E96"/>
            </a:solidFill>
            <a:ln w="0" cap="flat">
              <a:noFill/>
              <a:prstDash val="solid"/>
              <a:miter/>
            </a:ln>
          </p:spPr>
          <p:txBody>
            <a:bodyPr rtlCol="0" anchor="ctr"/>
            <a:lstStyle/>
            <a:p>
              <a:pPr marL="0" marR="0" lvl="0" indent="0" algn="l" defTabSz="609585" rtl="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461E96"/>
                </a:solidFill>
                <a:effectLst/>
                <a:uLnTx/>
                <a:uFillTx/>
                <a:latin typeface="Arial"/>
                <a:ea typeface="+mn-ea"/>
                <a:cs typeface="+mn-cs"/>
              </a:endParaRPr>
            </a:p>
          </p:txBody>
        </p:sp>
      </p:grpSp>
      <p:pic>
        <p:nvPicPr>
          <p:cNvPr id="61" name="Graphic 293">
            <a:extLst>
              <a:ext uri="{FF2B5EF4-FFF2-40B4-BE49-F238E27FC236}">
                <a16:creationId xmlns:a16="http://schemas.microsoft.com/office/drawing/2014/main" id="{222A0F60-F48D-CEAD-EF25-7F7C4028C084}"/>
              </a:ext>
            </a:extLst>
          </p:cNvPr>
          <p:cNvPicPr>
            <a:picLocks noChangeAspect="1"/>
          </p:cNvPicPr>
          <p:nvPr/>
        </p:nvPicPr>
        <p:blipFill>
          <a:blip r:embed="rId2" cstate="print">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9439423" y="1995598"/>
            <a:ext cx="576000" cy="576001"/>
          </a:xfrm>
          <a:prstGeom prst="rect">
            <a:avLst/>
          </a:prstGeom>
        </p:spPr>
      </p:pic>
      <p:pic>
        <p:nvPicPr>
          <p:cNvPr id="62" name="Graphic 61">
            <a:extLst>
              <a:ext uri="{FF2B5EF4-FFF2-40B4-BE49-F238E27FC236}">
                <a16:creationId xmlns:a16="http://schemas.microsoft.com/office/drawing/2014/main" id="{31F42A58-9A55-34FB-5E05-FF028172C167}"/>
              </a:ext>
            </a:extLst>
          </p:cNvPr>
          <p:cNvPicPr>
            <a:picLocks noChangeAspect="1"/>
          </p:cNvPicPr>
          <p:nvPr/>
        </p:nvPicPr>
        <p:blipFill>
          <a:blip r:embed="rId4">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3655127" y="2053286"/>
            <a:ext cx="576000" cy="576000"/>
          </a:xfrm>
          <a:prstGeom prst="rect">
            <a:avLst/>
          </a:prstGeom>
        </p:spPr>
      </p:pic>
      <p:grpSp>
        <p:nvGrpSpPr>
          <p:cNvPr id="3" name="Group 2">
            <a:extLst>
              <a:ext uri="{FF2B5EF4-FFF2-40B4-BE49-F238E27FC236}">
                <a16:creationId xmlns:a16="http://schemas.microsoft.com/office/drawing/2014/main" id="{0E60DB6B-98B6-D556-7C7E-5DC15026F773}"/>
              </a:ext>
            </a:extLst>
          </p:cNvPr>
          <p:cNvGrpSpPr/>
          <p:nvPr/>
        </p:nvGrpSpPr>
        <p:grpSpPr>
          <a:xfrm>
            <a:off x="6536072" y="2061675"/>
            <a:ext cx="576000" cy="576000"/>
            <a:chOff x="1647450" y="3096000"/>
            <a:chExt cx="586800" cy="586800"/>
          </a:xfrm>
        </p:grpSpPr>
        <p:sp>
          <p:nvSpPr>
            <p:cNvPr id="6" name="Freeform 69">
              <a:extLst>
                <a:ext uri="{FF2B5EF4-FFF2-40B4-BE49-F238E27FC236}">
                  <a16:creationId xmlns:a16="http://schemas.microsoft.com/office/drawing/2014/main" id="{5834D905-AE54-D651-537A-95EF81E85FCC}"/>
                </a:ext>
              </a:extLst>
            </p:cNvPr>
            <p:cNvSpPr/>
            <p:nvPr/>
          </p:nvSpPr>
          <p:spPr>
            <a:xfrm>
              <a:off x="1647450" y="3096000"/>
              <a:ext cx="586800" cy="586800"/>
            </a:xfrm>
            <a:custGeom>
              <a:avLst/>
              <a:gdLst>
                <a:gd name="connsiteX0" fmla="*/ 0 w 586800"/>
                <a:gd name="connsiteY0" fmla="*/ 0 h 586800"/>
                <a:gd name="connsiteX1" fmla="*/ 586800 w 586800"/>
                <a:gd name="connsiteY1" fmla="*/ 0 h 586800"/>
                <a:gd name="connsiteX2" fmla="*/ 586800 w 586800"/>
                <a:gd name="connsiteY2" fmla="*/ 586800 h 586800"/>
                <a:gd name="connsiteX3" fmla="*/ 0 w 586800"/>
                <a:gd name="connsiteY3" fmla="*/ 586800 h 586800"/>
              </a:gdLst>
              <a:ahLst/>
              <a:cxnLst>
                <a:cxn ang="0">
                  <a:pos x="connsiteX0" y="connsiteY0"/>
                </a:cxn>
                <a:cxn ang="0">
                  <a:pos x="connsiteX1" y="connsiteY1"/>
                </a:cxn>
                <a:cxn ang="0">
                  <a:pos x="connsiteX2" y="connsiteY2"/>
                </a:cxn>
                <a:cxn ang="0">
                  <a:pos x="connsiteX3" y="connsiteY3"/>
                </a:cxn>
              </a:cxnLst>
              <a:rect l="l" t="t" r="r" b="b"/>
              <a:pathLst>
                <a:path w="586800" h="586800">
                  <a:moveTo>
                    <a:pt x="0" y="0"/>
                  </a:moveTo>
                  <a:lnTo>
                    <a:pt x="586800" y="0"/>
                  </a:lnTo>
                  <a:lnTo>
                    <a:pt x="586800" y="586800"/>
                  </a:lnTo>
                  <a:lnTo>
                    <a:pt x="0" y="586800"/>
                  </a:lnTo>
                  <a:close/>
                </a:path>
              </a:pathLst>
            </a:custGeom>
            <a:noFill/>
            <a:ln w="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461E96"/>
                </a:solidFill>
                <a:effectLst/>
                <a:uLnTx/>
                <a:uFillTx/>
                <a:latin typeface="Arial"/>
                <a:ea typeface="+mn-ea"/>
                <a:cs typeface="+mn-cs"/>
              </a:endParaRPr>
            </a:p>
          </p:txBody>
        </p:sp>
        <p:sp>
          <p:nvSpPr>
            <p:cNvPr id="7" name="Freeform 70">
              <a:extLst>
                <a:ext uri="{FF2B5EF4-FFF2-40B4-BE49-F238E27FC236}">
                  <a16:creationId xmlns:a16="http://schemas.microsoft.com/office/drawing/2014/main" id="{ADA91202-F90C-50B0-EBC6-269B399F5BEF}"/>
                </a:ext>
              </a:extLst>
            </p:cNvPr>
            <p:cNvSpPr/>
            <p:nvPr/>
          </p:nvSpPr>
          <p:spPr>
            <a:xfrm>
              <a:off x="1696350" y="3144900"/>
              <a:ext cx="489000" cy="489000"/>
            </a:xfrm>
            <a:custGeom>
              <a:avLst/>
              <a:gdLst>
                <a:gd name="connsiteX0" fmla="*/ 366750 w 489000"/>
                <a:gd name="connsiteY0" fmla="*/ 244500 h 489000"/>
                <a:gd name="connsiteX1" fmla="*/ 306849 w 489000"/>
                <a:gd name="connsiteY1" fmla="*/ 260296 h 489000"/>
                <a:gd name="connsiteX2" fmla="*/ 306849 w 489000"/>
                <a:gd name="connsiteY2" fmla="*/ 88022 h 489000"/>
                <a:gd name="connsiteX3" fmla="*/ 325186 w 489000"/>
                <a:gd name="connsiteY3" fmla="*/ 88022 h 489000"/>
                <a:gd name="connsiteX4" fmla="*/ 332522 w 489000"/>
                <a:gd name="connsiteY4" fmla="*/ 80686 h 489000"/>
                <a:gd name="connsiteX5" fmla="*/ 332522 w 489000"/>
                <a:gd name="connsiteY5" fmla="*/ 56236 h 489000"/>
                <a:gd name="connsiteX6" fmla="*/ 276286 w 489000"/>
                <a:gd name="connsiteY6" fmla="*/ 0 h 489000"/>
                <a:gd name="connsiteX7" fmla="*/ 56236 w 489000"/>
                <a:gd name="connsiteY7" fmla="*/ 0 h 489000"/>
                <a:gd name="connsiteX8" fmla="*/ 0 w 489000"/>
                <a:gd name="connsiteY8" fmla="*/ 56236 h 489000"/>
                <a:gd name="connsiteX9" fmla="*/ 0 w 489000"/>
                <a:gd name="connsiteY9" fmla="*/ 80686 h 489000"/>
                <a:gd name="connsiteX10" fmla="*/ 7336 w 489000"/>
                <a:gd name="connsiteY10" fmla="*/ 88022 h 489000"/>
                <a:gd name="connsiteX11" fmla="*/ 23226 w 489000"/>
                <a:gd name="connsiteY11" fmla="*/ 88022 h 489000"/>
                <a:gd name="connsiteX12" fmla="*/ 23226 w 489000"/>
                <a:gd name="connsiteY12" fmla="*/ 354525 h 489000"/>
                <a:gd name="connsiteX13" fmla="*/ 79463 w 489000"/>
                <a:gd name="connsiteY13" fmla="*/ 410761 h 489000"/>
                <a:gd name="connsiteX14" fmla="*/ 252828 w 489000"/>
                <a:gd name="connsiteY14" fmla="*/ 410761 h 489000"/>
                <a:gd name="connsiteX15" fmla="*/ 366750 w 489000"/>
                <a:gd name="connsiteY15" fmla="*/ 489000 h 489000"/>
                <a:gd name="connsiteX16" fmla="*/ 489000 w 489000"/>
                <a:gd name="connsiteY16" fmla="*/ 366750 h 489000"/>
                <a:gd name="connsiteX17" fmla="*/ 366750 w 489000"/>
                <a:gd name="connsiteY17" fmla="*/ 244500 h 489000"/>
                <a:gd name="connsiteX18" fmla="*/ 258317 w 489000"/>
                <a:gd name="connsiteY18" fmla="*/ 310514 h 489000"/>
                <a:gd name="connsiteX19" fmla="*/ 158925 w 489000"/>
                <a:gd name="connsiteY19" fmla="*/ 310514 h 489000"/>
                <a:gd name="connsiteX20" fmla="*/ 154036 w 489000"/>
                <a:gd name="connsiteY20" fmla="*/ 305625 h 489000"/>
                <a:gd name="connsiteX21" fmla="*/ 154036 w 489000"/>
                <a:gd name="connsiteY21" fmla="*/ 147924 h 489000"/>
                <a:gd name="connsiteX22" fmla="*/ 158925 w 489000"/>
                <a:gd name="connsiteY22" fmla="*/ 143035 h 489000"/>
                <a:gd name="connsiteX23" fmla="*/ 292176 w 489000"/>
                <a:gd name="connsiteY23" fmla="*/ 143035 h 489000"/>
                <a:gd name="connsiteX24" fmla="*/ 292176 w 489000"/>
                <a:gd name="connsiteY24" fmla="*/ 270097 h 489000"/>
                <a:gd name="connsiteX25" fmla="*/ 258317 w 489000"/>
                <a:gd name="connsiteY25" fmla="*/ 310514 h 489000"/>
                <a:gd name="connsiteX26" fmla="*/ 14672 w 489000"/>
                <a:gd name="connsiteY26" fmla="*/ 56236 h 489000"/>
                <a:gd name="connsiteX27" fmla="*/ 56236 w 489000"/>
                <a:gd name="connsiteY27" fmla="*/ 14672 h 489000"/>
                <a:gd name="connsiteX28" fmla="*/ 276286 w 489000"/>
                <a:gd name="connsiteY28" fmla="*/ 14672 h 489000"/>
                <a:gd name="connsiteX29" fmla="*/ 317850 w 489000"/>
                <a:gd name="connsiteY29" fmla="*/ 56236 h 489000"/>
                <a:gd name="connsiteX30" fmla="*/ 317850 w 489000"/>
                <a:gd name="connsiteY30" fmla="*/ 73350 h 489000"/>
                <a:gd name="connsiteX31" fmla="*/ 14672 w 489000"/>
                <a:gd name="connsiteY31" fmla="*/ 73350 h 489000"/>
                <a:gd name="connsiteX32" fmla="*/ 14672 w 489000"/>
                <a:gd name="connsiteY32" fmla="*/ 56236 h 489000"/>
                <a:gd name="connsiteX33" fmla="*/ 79463 w 489000"/>
                <a:gd name="connsiteY33" fmla="*/ 396089 h 489000"/>
                <a:gd name="connsiteX34" fmla="*/ 37899 w 489000"/>
                <a:gd name="connsiteY34" fmla="*/ 354525 h 489000"/>
                <a:gd name="connsiteX35" fmla="*/ 37899 w 489000"/>
                <a:gd name="connsiteY35" fmla="*/ 88022 h 489000"/>
                <a:gd name="connsiteX36" fmla="*/ 292176 w 489000"/>
                <a:gd name="connsiteY36" fmla="*/ 88022 h 489000"/>
                <a:gd name="connsiteX37" fmla="*/ 292176 w 489000"/>
                <a:gd name="connsiteY37" fmla="*/ 128363 h 489000"/>
                <a:gd name="connsiteX38" fmla="*/ 158925 w 489000"/>
                <a:gd name="connsiteY38" fmla="*/ 128363 h 489000"/>
                <a:gd name="connsiteX39" fmla="*/ 139364 w 489000"/>
                <a:gd name="connsiteY39" fmla="*/ 147924 h 489000"/>
                <a:gd name="connsiteX40" fmla="*/ 139364 w 489000"/>
                <a:gd name="connsiteY40" fmla="*/ 305625 h 489000"/>
                <a:gd name="connsiteX41" fmla="*/ 158925 w 489000"/>
                <a:gd name="connsiteY41" fmla="*/ 325186 h 489000"/>
                <a:gd name="connsiteX42" fmla="*/ 251930 w 489000"/>
                <a:gd name="connsiteY42" fmla="*/ 325186 h 489000"/>
                <a:gd name="connsiteX43" fmla="*/ 244500 w 489000"/>
                <a:gd name="connsiteY43" fmla="*/ 366750 h 489000"/>
                <a:gd name="connsiteX44" fmla="*/ 248208 w 489000"/>
                <a:gd name="connsiteY44" fmla="*/ 396089 h 489000"/>
                <a:gd name="connsiteX45" fmla="*/ 79463 w 489000"/>
                <a:gd name="connsiteY45" fmla="*/ 396089 h 489000"/>
                <a:gd name="connsiteX46" fmla="*/ 366750 w 489000"/>
                <a:gd name="connsiteY46" fmla="*/ 474328 h 489000"/>
                <a:gd name="connsiteX47" fmla="*/ 259172 w 489000"/>
                <a:gd name="connsiteY47" fmla="*/ 366750 h 489000"/>
                <a:gd name="connsiteX48" fmla="*/ 366750 w 489000"/>
                <a:gd name="connsiteY48" fmla="*/ 259172 h 489000"/>
                <a:gd name="connsiteX49" fmla="*/ 474328 w 489000"/>
                <a:gd name="connsiteY49" fmla="*/ 366750 h 489000"/>
                <a:gd name="connsiteX50" fmla="*/ 366750 w 489000"/>
                <a:gd name="connsiteY50" fmla="*/ 474328 h 489000"/>
                <a:gd name="connsiteX51" fmla="*/ 340504 w 489000"/>
                <a:gd name="connsiteY51" fmla="*/ 333931 h 489000"/>
                <a:gd name="connsiteX52" fmla="*/ 366655 w 489000"/>
                <a:gd name="connsiteY52" fmla="*/ 359312 h 489000"/>
                <a:gd name="connsiteX53" fmla="*/ 373537 w 489000"/>
                <a:gd name="connsiteY53" fmla="*/ 362655 h 489000"/>
                <a:gd name="connsiteX54" fmla="*/ 407670 w 489000"/>
                <a:gd name="connsiteY54" fmla="*/ 401097 h 489000"/>
                <a:gd name="connsiteX55" fmla="*/ 374087 w 489000"/>
                <a:gd name="connsiteY55" fmla="*/ 441321 h 489000"/>
                <a:gd name="connsiteX56" fmla="*/ 374087 w 489000"/>
                <a:gd name="connsiteY56" fmla="*/ 459201 h 489000"/>
                <a:gd name="connsiteX57" fmla="*/ 359414 w 489000"/>
                <a:gd name="connsiteY57" fmla="*/ 459201 h 489000"/>
                <a:gd name="connsiteX58" fmla="*/ 359414 w 489000"/>
                <a:gd name="connsiteY58" fmla="*/ 441321 h 489000"/>
                <a:gd name="connsiteX59" fmla="*/ 325832 w 489000"/>
                <a:gd name="connsiteY59" fmla="*/ 401097 h 489000"/>
                <a:gd name="connsiteX60" fmla="*/ 340504 w 489000"/>
                <a:gd name="connsiteY60" fmla="*/ 401097 h 489000"/>
                <a:gd name="connsiteX61" fmla="*/ 366751 w 489000"/>
                <a:gd name="connsiteY61" fmla="*/ 427343 h 489000"/>
                <a:gd name="connsiteX62" fmla="*/ 392997 w 489000"/>
                <a:gd name="connsiteY62" fmla="*/ 401097 h 489000"/>
                <a:gd name="connsiteX63" fmla="*/ 367144 w 489000"/>
                <a:gd name="connsiteY63" fmla="*/ 375859 h 489000"/>
                <a:gd name="connsiteX64" fmla="*/ 360268 w 489000"/>
                <a:gd name="connsiteY64" fmla="*/ 372522 h 489000"/>
                <a:gd name="connsiteX65" fmla="*/ 325831 w 489000"/>
                <a:gd name="connsiteY65" fmla="*/ 333931 h 489000"/>
                <a:gd name="connsiteX66" fmla="*/ 359414 w 489000"/>
                <a:gd name="connsiteY66" fmla="*/ 293707 h 489000"/>
                <a:gd name="connsiteX67" fmla="*/ 359414 w 489000"/>
                <a:gd name="connsiteY67" fmla="*/ 275827 h 489000"/>
                <a:gd name="connsiteX68" fmla="*/ 374086 w 489000"/>
                <a:gd name="connsiteY68" fmla="*/ 275827 h 489000"/>
                <a:gd name="connsiteX69" fmla="*/ 374086 w 489000"/>
                <a:gd name="connsiteY69" fmla="*/ 293707 h 489000"/>
                <a:gd name="connsiteX70" fmla="*/ 407669 w 489000"/>
                <a:gd name="connsiteY70" fmla="*/ 333931 h 489000"/>
                <a:gd name="connsiteX71" fmla="*/ 392996 w 489000"/>
                <a:gd name="connsiteY71" fmla="*/ 333931 h 489000"/>
                <a:gd name="connsiteX72" fmla="*/ 366750 w 489000"/>
                <a:gd name="connsiteY72" fmla="*/ 307684 h 489000"/>
                <a:gd name="connsiteX73" fmla="*/ 340504 w 489000"/>
                <a:gd name="connsiteY73" fmla="*/ 333931 h 489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Lst>
              <a:rect l="l" t="t" r="r" b="b"/>
              <a:pathLst>
                <a:path w="489000" h="489000">
                  <a:moveTo>
                    <a:pt x="366750" y="244500"/>
                  </a:moveTo>
                  <a:cubicBezTo>
                    <a:pt x="344983" y="244500"/>
                    <a:pt x="324571" y="250284"/>
                    <a:pt x="306849" y="260296"/>
                  </a:cubicBezTo>
                  <a:lnTo>
                    <a:pt x="306849" y="88022"/>
                  </a:lnTo>
                  <a:lnTo>
                    <a:pt x="325186" y="88022"/>
                  </a:lnTo>
                  <a:cubicBezTo>
                    <a:pt x="329239" y="88022"/>
                    <a:pt x="332522" y="84736"/>
                    <a:pt x="332522" y="80686"/>
                  </a:cubicBezTo>
                  <a:lnTo>
                    <a:pt x="332522" y="56236"/>
                  </a:lnTo>
                  <a:cubicBezTo>
                    <a:pt x="332522" y="25229"/>
                    <a:pt x="307296" y="0"/>
                    <a:pt x="276286" y="0"/>
                  </a:cubicBezTo>
                  <a:lnTo>
                    <a:pt x="56236" y="0"/>
                  </a:lnTo>
                  <a:cubicBezTo>
                    <a:pt x="25226" y="0"/>
                    <a:pt x="0" y="25229"/>
                    <a:pt x="0" y="56236"/>
                  </a:cubicBezTo>
                  <a:lnTo>
                    <a:pt x="0" y="80686"/>
                  </a:lnTo>
                  <a:cubicBezTo>
                    <a:pt x="0" y="84736"/>
                    <a:pt x="3283" y="88022"/>
                    <a:pt x="7336" y="88022"/>
                  </a:cubicBezTo>
                  <a:lnTo>
                    <a:pt x="23226" y="88022"/>
                  </a:lnTo>
                  <a:lnTo>
                    <a:pt x="23226" y="354525"/>
                  </a:lnTo>
                  <a:cubicBezTo>
                    <a:pt x="23226" y="385535"/>
                    <a:pt x="48453" y="410761"/>
                    <a:pt x="79463" y="410761"/>
                  </a:cubicBezTo>
                  <a:lnTo>
                    <a:pt x="252828" y="410761"/>
                  </a:lnTo>
                  <a:cubicBezTo>
                    <a:pt x="270546" y="456460"/>
                    <a:pt x="314868" y="489000"/>
                    <a:pt x="366750" y="489000"/>
                  </a:cubicBezTo>
                  <a:cubicBezTo>
                    <a:pt x="434160" y="489000"/>
                    <a:pt x="489000" y="434160"/>
                    <a:pt x="489000" y="366750"/>
                  </a:cubicBezTo>
                  <a:cubicBezTo>
                    <a:pt x="489000" y="299340"/>
                    <a:pt x="434160" y="244500"/>
                    <a:pt x="366750" y="244500"/>
                  </a:cubicBezTo>
                  <a:close/>
                  <a:moveTo>
                    <a:pt x="258317" y="310514"/>
                  </a:moveTo>
                  <a:lnTo>
                    <a:pt x="158925" y="310514"/>
                  </a:lnTo>
                  <a:cubicBezTo>
                    <a:pt x="156227" y="310514"/>
                    <a:pt x="154036" y="308323"/>
                    <a:pt x="154036" y="305625"/>
                  </a:cubicBezTo>
                  <a:lnTo>
                    <a:pt x="154036" y="147924"/>
                  </a:lnTo>
                  <a:cubicBezTo>
                    <a:pt x="154036" y="145229"/>
                    <a:pt x="156227" y="143035"/>
                    <a:pt x="158925" y="143035"/>
                  </a:cubicBezTo>
                  <a:lnTo>
                    <a:pt x="292176" y="143035"/>
                  </a:lnTo>
                  <a:lnTo>
                    <a:pt x="292176" y="270097"/>
                  </a:lnTo>
                  <a:cubicBezTo>
                    <a:pt x="278164" y="280934"/>
                    <a:pt x="266559" y="294687"/>
                    <a:pt x="258317" y="310514"/>
                  </a:cubicBezTo>
                  <a:close/>
                  <a:moveTo>
                    <a:pt x="14672" y="56236"/>
                  </a:moveTo>
                  <a:cubicBezTo>
                    <a:pt x="14672" y="33317"/>
                    <a:pt x="33314" y="14672"/>
                    <a:pt x="56236" y="14672"/>
                  </a:cubicBezTo>
                  <a:lnTo>
                    <a:pt x="276286" y="14672"/>
                  </a:lnTo>
                  <a:cubicBezTo>
                    <a:pt x="299208" y="14672"/>
                    <a:pt x="317850" y="33317"/>
                    <a:pt x="317850" y="56236"/>
                  </a:cubicBezTo>
                  <a:lnTo>
                    <a:pt x="317850" y="73350"/>
                  </a:lnTo>
                  <a:lnTo>
                    <a:pt x="14672" y="73350"/>
                  </a:lnTo>
                  <a:lnTo>
                    <a:pt x="14672" y="56236"/>
                  </a:lnTo>
                  <a:close/>
                  <a:moveTo>
                    <a:pt x="79463" y="396089"/>
                  </a:moveTo>
                  <a:cubicBezTo>
                    <a:pt x="56541" y="396089"/>
                    <a:pt x="37899" y="377447"/>
                    <a:pt x="37899" y="354525"/>
                  </a:cubicBezTo>
                  <a:lnTo>
                    <a:pt x="37899" y="88022"/>
                  </a:lnTo>
                  <a:lnTo>
                    <a:pt x="292176" y="88022"/>
                  </a:lnTo>
                  <a:lnTo>
                    <a:pt x="292176" y="128363"/>
                  </a:lnTo>
                  <a:lnTo>
                    <a:pt x="158925" y="128363"/>
                  </a:lnTo>
                  <a:cubicBezTo>
                    <a:pt x="148139" y="128363"/>
                    <a:pt x="139364" y="137137"/>
                    <a:pt x="139364" y="147924"/>
                  </a:cubicBezTo>
                  <a:lnTo>
                    <a:pt x="139364" y="305625"/>
                  </a:lnTo>
                  <a:cubicBezTo>
                    <a:pt x="139364" y="316411"/>
                    <a:pt x="148138" y="325186"/>
                    <a:pt x="158925" y="325186"/>
                  </a:cubicBezTo>
                  <a:lnTo>
                    <a:pt x="251930" y="325186"/>
                  </a:lnTo>
                  <a:cubicBezTo>
                    <a:pt x="247209" y="338184"/>
                    <a:pt x="244500" y="352141"/>
                    <a:pt x="244500" y="366750"/>
                  </a:cubicBezTo>
                  <a:cubicBezTo>
                    <a:pt x="244500" y="376879"/>
                    <a:pt x="245875" y="386671"/>
                    <a:pt x="248208" y="396089"/>
                  </a:cubicBezTo>
                  <a:lnTo>
                    <a:pt x="79463" y="396089"/>
                  </a:lnTo>
                  <a:close/>
                  <a:moveTo>
                    <a:pt x="366750" y="474328"/>
                  </a:moveTo>
                  <a:cubicBezTo>
                    <a:pt x="307434" y="474328"/>
                    <a:pt x="259172" y="426066"/>
                    <a:pt x="259172" y="366750"/>
                  </a:cubicBezTo>
                  <a:cubicBezTo>
                    <a:pt x="259172" y="307434"/>
                    <a:pt x="307434" y="259172"/>
                    <a:pt x="366750" y="259172"/>
                  </a:cubicBezTo>
                  <a:cubicBezTo>
                    <a:pt x="426066" y="259172"/>
                    <a:pt x="474328" y="307434"/>
                    <a:pt x="474328" y="366750"/>
                  </a:cubicBezTo>
                  <a:cubicBezTo>
                    <a:pt x="474328" y="426066"/>
                    <a:pt x="426066" y="474328"/>
                    <a:pt x="366750" y="474328"/>
                  </a:cubicBezTo>
                  <a:close/>
                  <a:moveTo>
                    <a:pt x="340504" y="333931"/>
                  </a:moveTo>
                  <a:cubicBezTo>
                    <a:pt x="340504" y="346042"/>
                    <a:pt x="350442" y="351468"/>
                    <a:pt x="366655" y="359312"/>
                  </a:cubicBezTo>
                  <a:lnTo>
                    <a:pt x="373537" y="362655"/>
                  </a:lnTo>
                  <a:cubicBezTo>
                    <a:pt x="390317" y="370779"/>
                    <a:pt x="407670" y="379183"/>
                    <a:pt x="407670" y="401097"/>
                  </a:cubicBezTo>
                  <a:cubicBezTo>
                    <a:pt x="407670" y="421152"/>
                    <a:pt x="393155" y="437850"/>
                    <a:pt x="374087" y="441321"/>
                  </a:cubicBezTo>
                  <a:lnTo>
                    <a:pt x="374087" y="459201"/>
                  </a:lnTo>
                  <a:lnTo>
                    <a:pt x="359414" y="459201"/>
                  </a:lnTo>
                  <a:lnTo>
                    <a:pt x="359414" y="441321"/>
                  </a:lnTo>
                  <a:cubicBezTo>
                    <a:pt x="340345" y="437849"/>
                    <a:pt x="325832" y="421152"/>
                    <a:pt x="325832" y="401097"/>
                  </a:cubicBezTo>
                  <a:lnTo>
                    <a:pt x="340504" y="401097"/>
                  </a:lnTo>
                  <a:cubicBezTo>
                    <a:pt x="340504" y="415572"/>
                    <a:pt x="352276" y="427343"/>
                    <a:pt x="366751" y="427343"/>
                  </a:cubicBezTo>
                  <a:cubicBezTo>
                    <a:pt x="381226" y="427343"/>
                    <a:pt x="392997" y="415572"/>
                    <a:pt x="392997" y="401097"/>
                  </a:cubicBezTo>
                  <a:cubicBezTo>
                    <a:pt x="392997" y="388919"/>
                    <a:pt x="384605" y="384317"/>
                    <a:pt x="367144" y="375859"/>
                  </a:cubicBezTo>
                  <a:lnTo>
                    <a:pt x="360268" y="372522"/>
                  </a:lnTo>
                  <a:cubicBezTo>
                    <a:pt x="344127" y="364708"/>
                    <a:pt x="325831" y="355856"/>
                    <a:pt x="325831" y="333931"/>
                  </a:cubicBezTo>
                  <a:cubicBezTo>
                    <a:pt x="325831" y="313875"/>
                    <a:pt x="340345" y="297178"/>
                    <a:pt x="359414" y="293707"/>
                  </a:cubicBezTo>
                  <a:lnTo>
                    <a:pt x="359414" y="275827"/>
                  </a:lnTo>
                  <a:lnTo>
                    <a:pt x="374086" y="275827"/>
                  </a:lnTo>
                  <a:lnTo>
                    <a:pt x="374086" y="293707"/>
                  </a:lnTo>
                  <a:cubicBezTo>
                    <a:pt x="393155" y="297178"/>
                    <a:pt x="407669" y="313875"/>
                    <a:pt x="407669" y="333931"/>
                  </a:cubicBezTo>
                  <a:lnTo>
                    <a:pt x="392996" y="333931"/>
                  </a:lnTo>
                  <a:cubicBezTo>
                    <a:pt x="392996" y="319455"/>
                    <a:pt x="381225" y="307684"/>
                    <a:pt x="366750" y="307684"/>
                  </a:cubicBezTo>
                  <a:cubicBezTo>
                    <a:pt x="352275" y="307684"/>
                    <a:pt x="340504" y="319456"/>
                    <a:pt x="340504" y="333931"/>
                  </a:cubicBezTo>
                  <a:close/>
                </a:path>
              </a:pathLst>
            </a:custGeom>
            <a:solidFill>
              <a:schemeClr val="tx1"/>
            </a:solidFill>
            <a:ln w="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461E96"/>
                </a:solidFill>
                <a:effectLst/>
                <a:uLnTx/>
                <a:uFillTx/>
                <a:latin typeface="Arial"/>
                <a:ea typeface="+mn-ea"/>
                <a:cs typeface="+mn-cs"/>
              </a:endParaRPr>
            </a:p>
          </p:txBody>
        </p:sp>
      </p:grpSp>
    </p:spTree>
    <p:extLst>
      <p:ext uri="{BB962C8B-B14F-4D97-AF65-F5344CB8AC3E}">
        <p14:creationId xmlns:p14="http://schemas.microsoft.com/office/powerpoint/2010/main" val="33097738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9BC2370-3C22-4993-82AD-C6293017C322}"/>
              </a:ext>
            </a:extLst>
          </p:cNvPr>
          <p:cNvSpPr>
            <a:spLocks noGrp="1"/>
          </p:cNvSpPr>
          <p:nvPr>
            <p:ph type="title"/>
          </p:nvPr>
        </p:nvSpPr>
        <p:spPr/>
        <p:txBody>
          <a:bodyPr/>
          <a:lstStyle/>
          <a:p>
            <a:r>
              <a:rPr lang="en-US" dirty="0"/>
              <a:t>Q2 Single Dose Economics </a:t>
            </a:r>
          </a:p>
        </p:txBody>
      </p:sp>
      <p:graphicFrame>
        <p:nvGraphicFramePr>
          <p:cNvPr id="9" name="Table 15">
            <a:extLst>
              <a:ext uri="{FF2B5EF4-FFF2-40B4-BE49-F238E27FC236}">
                <a16:creationId xmlns:a16="http://schemas.microsoft.com/office/drawing/2014/main" id="{469B6339-BF0D-49A5-8D88-8FE771103186}"/>
              </a:ext>
            </a:extLst>
          </p:cNvPr>
          <p:cNvGraphicFramePr>
            <a:graphicFrameLocks noGrp="1"/>
          </p:cNvGraphicFramePr>
          <p:nvPr/>
        </p:nvGraphicFramePr>
        <p:xfrm>
          <a:off x="1219199" y="1528235"/>
          <a:ext cx="10626647" cy="3316320"/>
        </p:xfrm>
        <a:graphic>
          <a:graphicData uri="http://schemas.openxmlformats.org/drawingml/2006/table">
            <a:tbl>
              <a:tblPr bandRow="1">
                <a:tableStyleId>{5C22544A-7EE6-4342-B048-85BDC9FD1C3A}</a:tableStyleId>
              </a:tblPr>
              <a:tblGrid>
                <a:gridCol w="966059">
                  <a:extLst>
                    <a:ext uri="{9D8B030D-6E8A-4147-A177-3AD203B41FA5}">
                      <a16:colId xmlns:a16="http://schemas.microsoft.com/office/drawing/2014/main" val="1521129535"/>
                    </a:ext>
                  </a:extLst>
                </a:gridCol>
                <a:gridCol w="1207195">
                  <a:extLst>
                    <a:ext uri="{9D8B030D-6E8A-4147-A177-3AD203B41FA5}">
                      <a16:colId xmlns:a16="http://schemas.microsoft.com/office/drawing/2014/main" val="1902810007"/>
                    </a:ext>
                  </a:extLst>
                </a:gridCol>
                <a:gridCol w="889687">
                  <a:extLst>
                    <a:ext uri="{9D8B030D-6E8A-4147-A177-3AD203B41FA5}">
                      <a16:colId xmlns:a16="http://schemas.microsoft.com/office/drawing/2014/main" val="3677822727"/>
                    </a:ext>
                  </a:extLst>
                </a:gridCol>
                <a:gridCol w="1186248">
                  <a:extLst>
                    <a:ext uri="{9D8B030D-6E8A-4147-A177-3AD203B41FA5}">
                      <a16:colId xmlns:a16="http://schemas.microsoft.com/office/drawing/2014/main" val="1378073246"/>
                    </a:ext>
                  </a:extLst>
                </a:gridCol>
                <a:gridCol w="713947">
                  <a:extLst>
                    <a:ext uri="{9D8B030D-6E8A-4147-A177-3AD203B41FA5}">
                      <a16:colId xmlns:a16="http://schemas.microsoft.com/office/drawing/2014/main" val="2977404484"/>
                    </a:ext>
                  </a:extLst>
                </a:gridCol>
                <a:gridCol w="670011">
                  <a:extLst>
                    <a:ext uri="{9D8B030D-6E8A-4147-A177-3AD203B41FA5}">
                      <a16:colId xmlns:a16="http://schemas.microsoft.com/office/drawing/2014/main" val="3326553105"/>
                    </a:ext>
                  </a:extLst>
                </a:gridCol>
                <a:gridCol w="823784">
                  <a:extLst>
                    <a:ext uri="{9D8B030D-6E8A-4147-A177-3AD203B41FA5}">
                      <a16:colId xmlns:a16="http://schemas.microsoft.com/office/drawing/2014/main" val="4216984510"/>
                    </a:ext>
                  </a:extLst>
                </a:gridCol>
                <a:gridCol w="1271540">
                  <a:extLst>
                    <a:ext uri="{9D8B030D-6E8A-4147-A177-3AD203B41FA5}">
                      <a16:colId xmlns:a16="http://schemas.microsoft.com/office/drawing/2014/main" val="3263737963"/>
                    </a:ext>
                  </a:extLst>
                </a:gridCol>
                <a:gridCol w="1024071">
                  <a:extLst>
                    <a:ext uri="{9D8B030D-6E8A-4147-A177-3AD203B41FA5}">
                      <a16:colId xmlns:a16="http://schemas.microsoft.com/office/drawing/2014/main" val="297118341"/>
                    </a:ext>
                  </a:extLst>
                </a:gridCol>
                <a:gridCol w="1142313">
                  <a:extLst>
                    <a:ext uri="{9D8B030D-6E8A-4147-A177-3AD203B41FA5}">
                      <a16:colId xmlns:a16="http://schemas.microsoft.com/office/drawing/2014/main" val="2964685310"/>
                    </a:ext>
                  </a:extLst>
                </a:gridCol>
                <a:gridCol w="731792">
                  <a:extLst>
                    <a:ext uri="{9D8B030D-6E8A-4147-A177-3AD203B41FA5}">
                      <a16:colId xmlns:a16="http://schemas.microsoft.com/office/drawing/2014/main" val="2327564495"/>
                    </a:ext>
                  </a:extLst>
                </a:gridCol>
              </a:tblGrid>
              <a:tr h="4737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kern="1200" noProof="0" dirty="0">
                          <a:solidFill>
                            <a:schemeClr val="bg1"/>
                          </a:solidFill>
                          <a:latin typeface="+mn-lt"/>
                          <a:ea typeface="+mn-ea"/>
                          <a:cs typeface="+mn-cs"/>
                        </a:rPr>
                        <a:t>Medication</a:t>
                      </a:r>
                    </a:p>
                  </a:txBody>
                  <a:tcPr marL="48000" marR="48000" marT="54000" marB="54000" anchor="b">
                    <a:lnL w="12700" cmpd="sng">
                      <a:noFill/>
                    </a:lnL>
                    <a:lnR w="9525" cap="flat" cmpd="sng" algn="ctr">
                      <a:noFill/>
                      <a:prstDash val="solid"/>
                      <a:round/>
                      <a:headEnd type="none" w="med" len="med"/>
                      <a:tailEnd type="none" w="med" len="med"/>
                    </a:lnR>
                    <a:lnT w="12700" cmpd="sng">
                      <a:noFill/>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kern="1200" noProof="0" dirty="0">
                          <a:solidFill>
                            <a:schemeClr val="bg1"/>
                          </a:solidFill>
                          <a:latin typeface="+mn-lt"/>
                          <a:ea typeface="+mn-ea"/>
                          <a:cs typeface="+mn-cs"/>
                        </a:rPr>
                        <a:t>Rebate tier</a:t>
                      </a:r>
                    </a:p>
                  </a:txBody>
                  <a:tcPr marL="48000" marR="48000" marT="54000" marB="54000" anchor="b">
                    <a:lnL w="12700" cmpd="sng">
                      <a:noFill/>
                    </a:lnL>
                    <a:lnR w="9525" cap="flat" cmpd="sng" algn="ctr">
                      <a:noFill/>
                      <a:prstDash val="solid"/>
                      <a:round/>
                      <a:headEnd type="none" w="med" len="med"/>
                      <a:tailEnd type="none" w="med" len="med"/>
                    </a:lnR>
                    <a:lnT w="12700" cmpd="sng">
                      <a:noFill/>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kern="1200" noProof="0" dirty="0">
                          <a:solidFill>
                            <a:schemeClr val="bg1"/>
                          </a:solidFill>
                          <a:latin typeface="+mn-lt"/>
                          <a:ea typeface="+mn-ea"/>
                          <a:cs typeface="+mn-cs"/>
                        </a:rPr>
                        <a:t>Cost per dose</a:t>
                      </a:r>
                    </a:p>
                  </a:txBody>
                  <a:tcPr marL="48000" marR="48000" marT="54000" marB="54000" anchor="b">
                    <a:lnL w="12700" cmpd="sng">
                      <a:noFill/>
                    </a:lnL>
                    <a:lnR w="9525" cap="flat" cmpd="sng" algn="ctr">
                      <a:noFill/>
                      <a:prstDash val="solid"/>
                      <a:round/>
                      <a:headEnd type="none" w="med" len="med"/>
                      <a:tailEnd type="none" w="med" len="med"/>
                    </a:lnR>
                    <a:lnT w="12700" cmpd="sng">
                      <a:noFill/>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kern="1200" noProof="0" dirty="0">
                          <a:solidFill>
                            <a:schemeClr val="bg1"/>
                          </a:solidFill>
                          <a:latin typeface="+mn-lt"/>
                          <a:ea typeface="+mn-ea"/>
                          <a:cs typeface="+mn-cs"/>
                        </a:rPr>
                        <a:t>CMS reimbursement</a:t>
                      </a:r>
                    </a:p>
                  </a:txBody>
                  <a:tcPr marL="48000" marR="48000" marT="54000" marB="54000" anchor="b">
                    <a:lnL w="12700" cmpd="sng">
                      <a:noFill/>
                    </a:lnL>
                    <a:lnR w="9525" cap="flat" cmpd="sng" algn="ctr">
                      <a:noFill/>
                      <a:prstDash val="solid"/>
                      <a:round/>
                      <a:headEnd type="none" w="med" len="med"/>
                      <a:tailEnd type="none" w="med" len="med"/>
                    </a:lnR>
                    <a:lnT w="12700" cmpd="sng">
                      <a:noFill/>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kern="1200" noProof="0" dirty="0">
                          <a:solidFill>
                            <a:schemeClr val="bg1"/>
                          </a:solidFill>
                          <a:latin typeface="+mn-lt"/>
                          <a:ea typeface="+mn-ea"/>
                          <a:cs typeface="+mn-cs"/>
                        </a:rPr>
                        <a:t>Margin $</a:t>
                      </a:r>
                    </a:p>
                  </a:txBody>
                  <a:tcPr marL="48000" marR="48000" marT="54000" marB="54000" anchor="b">
                    <a:lnL w="12700" cmpd="sng">
                      <a:noFill/>
                    </a:lnL>
                    <a:lnR w="9525" cap="flat" cmpd="sng" algn="ctr">
                      <a:noFill/>
                      <a:prstDash val="solid"/>
                      <a:round/>
                      <a:headEnd type="none" w="med" len="med"/>
                      <a:tailEnd type="none" w="med" len="med"/>
                    </a:lnR>
                    <a:lnT w="12700" cmpd="sng">
                      <a:noFill/>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kern="1200" noProof="0" dirty="0">
                          <a:solidFill>
                            <a:schemeClr val="bg1"/>
                          </a:solidFill>
                          <a:latin typeface="+mn-lt"/>
                          <a:ea typeface="+mn-ea"/>
                          <a:cs typeface="+mn-cs"/>
                        </a:rPr>
                        <a:t>ROI %</a:t>
                      </a:r>
                    </a:p>
                  </a:txBody>
                  <a:tcPr marL="48000" marR="48000" marT="54000" marB="54000" anchor="b">
                    <a:lnL w="12700" cmpd="sng">
                      <a:noFill/>
                    </a:lnL>
                    <a:lnR w="9525" cap="flat" cmpd="sng" algn="ctr">
                      <a:noFill/>
                      <a:prstDash val="solid"/>
                      <a:round/>
                      <a:headEnd type="none" w="med" len="med"/>
                      <a:tailEnd type="none" w="med" len="med"/>
                    </a:lnR>
                    <a:lnT w="12700" cmpd="sng">
                      <a:noFill/>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kern="1200" noProof="0" dirty="0">
                          <a:solidFill>
                            <a:schemeClr val="bg1"/>
                          </a:solidFill>
                          <a:latin typeface="+mn-lt"/>
                          <a:ea typeface="+mn-ea"/>
                          <a:cs typeface="+mn-cs"/>
                        </a:rPr>
                        <a:t>Rebate %</a:t>
                      </a:r>
                    </a:p>
                  </a:txBody>
                  <a:tcPr marL="48000" marR="48000" marT="54000" marB="54000" anchor="b">
                    <a:lnL w="12700" cmpd="sng">
                      <a:noFill/>
                    </a:lnL>
                    <a:lnR w="9525" cap="flat" cmpd="sng" algn="ctr">
                      <a:noFill/>
                      <a:prstDash val="solid"/>
                      <a:round/>
                      <a:headEnd type="none" w="med" len="med"/>
                      <a:tailEnd type="none" w="med" len="med"/>
                    </a:lnR>
                    <a:lnT w="12700" cmpd="sng">
                      <a:noFill/>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kern="1200" noProof="0" dirty="0">
                          <a:solidFill>
                            <a:schemeClr val="bg1"/>
                          </a:solidFill>
                          <a:latin typeface="+mn-lt"/>
                          <a:ea typeface="+mn-ea"/>
                          <a:cs typeface="+mn-cs"/>
                        </a:rPr>
                        <a:t>Estimate IPN individual rates $</a:t>
                      </a:r>
                    </a:p>
                  </a:txBody>
                  <a:tcPr marL="48000" marR="48000" marT="54000" marB="54000" anchor="b">
                    <a:lnL w="12700" cmpd="sng">
                      <a:noFill/>
                    </a:lnL>
                    <a:lnR w="9525" cap="flat" cmpd="sng" algn="ctr">
                      <a:noFill/>
                      <a:prstDash val="solid"/>
                      <a:round/>
                      <a:headEnd type="none" w="med" len="med"/>
                      <a:tailEnd type="none" w="med" len="med"/>
                    </a:lnR>
                    <a:lnT w="12700" cmpd="sng">
                      <a:noFill/>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kern="1200" noProof="0" dirty="0">
                          <a:solidFill>
                            <a:schemeClr val="bg1"/>
                          </a:solidFill>
                          <a:latin typeface="+mn-lt"/>
                          <a:ea typeface="+mn-ea"/>
                          <a:cs typeface="+mn-cs"/>
                        </a:rPr>
                        <a:t>Estimate total rebates $</a:t>
                      </a:r>
                    </a:p>
                  </a:txBody>
                  <a:tcPr marL="48000" marR="48000" marT="54000" marB="54000" anchor="b">
                    <a:lnL w="12700" cmpd="sng">
                      <a:noFill/>
                    </a:lnL>
                    <a:lnR w="9525" cap="flat" cmpd="sng" algn="ctr">
                      <a:noFill/>
                      <a:prstDash val="solid"/>
                      <a:round/>
                      <a:headEnd type="none" w="med" len="med"/>
                      <a:tailEnd type="none" w="med" len="med"/>
                    </a:lnR>
                    <a:lnT w="12700" cmpd="sng">
                      <a:noFill/>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kern="1200" noProof="0" dirty="0">
                          <a:solidFill>
                            <a:schemeClr val="bg1"/>
                          </a:solidFill>
                          <a:latin typeface="+mn-lt"/>
                          <a:ea typeface="+mn-ea"/>
                          <a:cs typeface="+mn-cs"/>
                        </a:rPr>
                        <a:t>Total estimate margin</a:t>
                      </a:r>
                    </a:p>
                  </a:txBody>
                  <a:tcPr marL="48000" marR="48000" marT="54000" marB="54000" anchor="b">
                    <a:lnL w="12700" cmpd="sng">
                      <a:noFill/>
                    </a:lnL>
                    <a:lnR w="9525" cap="flat" cmpd="sng" algn="ctr">
                      <a:noFill/>
                      <a:prstDash val="solid"/>
                      <a:round/>
                      <a:headEnd type="none" w="med" len="med"/>
                      <a:tailEnd type="none" w="med" len="med"/>
                    </a:lnR>
                    <a:lnT w="12700" cmpd="sng">
                      <a:noFill/>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a:txBody>
                    <a:bodyPr/>
                    <a:lstStyle/>
                    <a:p>
                      <a:pPr algn="l"/>
                      <a:r>
                        <a:rPr lang="en-US" sz="1100" noProof="0" dirty="0">
                          <a:solidFill>
                            <a:schemeClr val="bg1"/>
                          </a:solidFill>
                        </a:rPr>
                        <a:t>ROI</a:t>
                      </a:r>
                    </a:p>
                  </a:txBody>
                  <a:tcPr marL="48000" marR="48000" marT="54000" marB="54000" anchor="b">
                    <a:lnL w="9525" cap="flat" cmpd="sng" algn="ctr">
                      <a:noFill/>
                      <a:prstDash val="solid"/>
                      <a:round/>
                      <a:headEnd type="none" w="med" len="med"/>
                      <a:tailEnd type="none" w="med" len="med"/>
                    </a:lnL>
                    <a:lnR w="12700" cmpd="sng">
                      <a:noFill/>
                    </a:lnR>
                    <a:lnT w="12700" cmpd="sng">
                      <a:noFill/>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extLst>
                  <a:ext uri="{0D108BD9-81ED-4DB2-BD59-A6C34878D82A}">
                    <a16:rowId xmlns:a16="http://schemas.microsoft.com/office/drawing/2014/main" val="986724709"/>
                  </a:ext>
                </a:extLst>
              </a:tr>
              <a:tr h="473760">
                <a:tc>
                  <a:txBody>
                    <a:bodyPr/>
                    <a:lstStyle/>
                    <a:p>
                      <a:pPr algn="l"/>
                      <a:r>
                        <a:rPr lang="en-US" sz="1100" b="0" noProof="0" dirty="0">
                          <a:solidFill>
                            <a:schemeClr val="tx2"/>
                          </a:solidFill>
                        </a:rPr>
                        <a:t>Product A</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US" sz="1100" b="0" noProof="0" dirty="0">
                          <a:solidFill>
                            <a:schemeClr val="tx2"/>
                          </a:solidFill>
                        </a:rPr>
                        <a:t>No IPN rebate</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US" sz="1100" b="0" noProof="0" dirty="0">
                          <a:solidFill>
                            <a:schemeClr val="tx2"/>
                          </a:solidFill>
                        </a:rPr>
                        <a:t>$957.00</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100" b="0" noProof="0" dirty="0">
                          <a:solidFill>
                            <a:schemeClr val="tx2"/>
                          </a:solidFill>
                        </a:rPr>
                        <a:t>$1,045.65</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US" sz="1100" b="0" noProof="0" dirty="0">
                          <a:solidFill>
                            <a:schemeClr val="tx2"/>
                          </a:solidFill>
                        </a:rPr>
                        <a:t>$88.65</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100" b="0" noProof="0" dirty="0">
                          <a:solidFill>
                            <a:schemeClr val="tx2"/>
                          </a:solidFill>
                        </a:rPr>
                        <a:t>9.26%</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100" b="0" noProof="0" dirty="0">
                          <a:solidFill>
                            <a:schemeClr val="tx2"/>
                          </a:solidFill>
                        </a:rPr>
                        <a:t>0%</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US" sz="1100" b="0" noProof="0" dirty="0">
                          <a:solidFill>
                            <a:schemeClr val="tx2"/>
                          </a:solidFill>
                        </a:rPr>
                        <a:t>$0</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US" sz="1100" b="0" noProof="0" dirty="0">
                          <a:solidFill>
                            <a:schemeClr val="tx2"/>
                          </a:solidFill>
                        </a:rPr>
                        <a:t>$0</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US" sz="1100" b="0" noProof="0" dirty="0">
                          <a:solidFill>
                            <a:schemeClr val="tx2"/>
                          </a:solidFill>
                        </a:rPr>
                        <a:t>$88.65</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1100" b="0" noProof="0" dirty="0">
                          <a:solidFill>
                            <a:schemeClr val="tx2"/>
                          </a:solidFill>
                        </a:rPr>
                        <a:t>9.26%</a:t>
                      </a:r>
                    </a:p>
                  </a:txBody>
                  <a:tcPr marL="48000" marR="48000" marT="54000" marB="54000" anchor="ctr">
                    <a:lnL w="9525" cap="flat" cmpd="sng" algn="ctr">
                      <a:noFill/>
                      <a:prstDash val="solid"/>
                      <a:round/>
                      <a:headEnd type="none" w="med" len="med"/>
                      <a:tailEnd type="none" w="med" len="med"/>
                    </a:lnL>
                    <a:lnR w="12700" cmpd="sng">
                      <a:noFill/>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42029147"/>
                  </a:ext>
                </a:extLst>
              </a:tr>
              <a:tr h="473760">
                <a:tc>
                  <a:txBody>
                    <a:bodyPr/>
                    <a:lstStyle/>
                    <a:p>
                      <a:pPr algn="l"/>
                      <a:r>
                        <a:rPr lang="en-US" sz="1100" b="0" noProof="0" dirty="0">
                          <a:solidFill>
                            <a:schemeClr val="tx2"/>
                          </a:solidFill>
                        </a:rPr>
                        <a:t>Product A</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l"/>
                      <a:r>
                        <a:rPr lang="en-US" sz="1100" noProof="0" dirty="0">
                          <a:solidFill>
                            <a:schemeClr val="tx2"/>
                          </a:solidFill>
                        </a:rPr>
                        <a:t>1,000 units</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100" b="0" noProof="0" dirty="0">
                          <a:solidFill>
                            <a:schemeClr val="tx2"/>
                          </a:solidFill>
                        </a:rPr>
                        <a:t>$957.00</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100" b="0" noProof="0" dirty="0">
                          <a:solidFill>
                            <a:schemeClr val="tx2"/>
                          </a:solidFill>
                        </a:rPr>
                        <a:t>$1,045.65</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100" b="0" noProof="0" dirty="0">
                          <a:solidFill>
                            <a:schemeClr val="tx2"/>
                          </a:solidFill>
                        </a:rPr>
                        <a:t>$88.65</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100" b="0" noProof="0" dirty="0">
                          <a:solidFill>
                            <a:schemeClr val="tx2"/>
                          </a:solidFill>
                        </a:rPr>
                        <a:t>9.26%</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100" b="0" noProof="0" dirty="0">
                          <a:solidFill>
                            <a:schemeClr val="tx2"/>
                          </a:solidFill>
                        </a:rPr>
                        <a:t>1%</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100" b="0" noProof="0" dirty="0">
                          <a:solidFill>
                            <a:schemeClr val="tx2"/>
                          </a:solidFill>
                        </a:rPr>
                        <a:t>$11.00</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100" b="0" noProof="0" dirty="0">
                          <a:solidFill>
                            <a:schemeClr val="tx2"/>
                          </a:solidFill>
                        </a:rPr>
                        <a:t>$11.00</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100" b="0" noProof="0" dirty="0">
                          <a:solidFill>
                            <a:schemeClr val="tx2"/>
                          </a:solidFill>
                        </a:rPr>
                        <a:t>$99.65</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US" sz="1100" b="0" noProof="0" dirty="0">
                          <a:solidFill>
                            <a:schemeClr val="tx2"/>
                          </a:solidFill>
                        </a:rPr>
                        <a:t>10.41%</a:t>
                      </a:r>
                    </a:p>
                  </a:txBody>
                  <a:tcPr marL="48000" marR="48000" marT="54000" marB="54000" anchor="ctr">
                    <a:lnL w="9525" cap="flat" cmpd="sng" algn="ctr">
                      <a:noFill/>
                      <a:prstDash val="solid"/>
                      <a:round/>
                      <a:headEnd type="none" w="med" len="med"/>
                      <a:tailEnd type="none" w="med" len="med"/>
                    </a:lnL>
                    <a:lnR w="12700" cmpd="sng">
                      <a:noFill/>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1989941839"/>
                  </a:ext>
                </a:extLst>
              </a:tr>
              <a:tr h="473760">
                <a:tc>
                  <a:txBody>
                    <a:bodyPr/>
                    <a:lstStyle/>
                    <a:p>
                      <a:pPr algn="l"/>
                      <a:r>
                        <a:rPr lang="en-US" sz="1100" b="0" noProof="0" dirty="0">
                          <a:solidFill>
                            <a:schemeClr val="tx2"/>
                          </a:solidFill>
                        </a:rPr>
                        <a:t>Product A</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US" sz="1100" noProof="0" dirty="0">
                          <a:solidFill>
                            <a:schemeClr val="tx2"/>
                          </a:solidFill>
                        </a:rPr>
                        <a:t>5,500 units</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100" b="0" noProof="0" dirty="0">
                          <a:solidFill>
                            <a:schemeClr val="tx2"/>
                          </a:solidFill>
                        </a:rPr>
                        <a:t>$957.00</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100" b="0" noProof="0" dirty="0">
                          <a:solidFill>
                            <a:schemeClr val="tx2"/>
                          </a:solidFill>
                        </a:rPr>
                        <a:t>$1,045.65</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100" b="0" noProof="0" dirty="0">
                          <a:solidFill>
                            <a:schemeClr val="tx2"/>
                          </a:solidFill>
                        </a:rPr>
                        <a:t>$88.65</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100" b="0" noProof="0" dirty="0">
                          <a:solidFill>
                            <a:schemeClr val="tx2"/>
                          </a:solidFill>
                        </a:rPr>
                        <a:t>9.26%</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100" b="0" noProof="0" dirty="0">
                          <a:solidFill>
                            <a:schemeClr val="tx2"/>
                          </a:solidFill>
                        </a:rPr>
                        <a:t>2%</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100" b="0" noProof="0" dirty="0">
                          <a:solidFill>
                            <a:schemeClr val="tx2"/>
                          </a:solidFill>
                        </a:rPr>
                        <a:t>$22.00</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100" b="0" noProof="0" dirty="0">
                          <a:solidFill>
                            <a:schemeClr val="tx2"/>
                          </a:solidFill>
                        </a:rPr>
                        <a:t>$22.00</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100" b="0" noProof="0" dirty="0">
                          <a:solidFill>
                            <a:schemeClr val="tx2"/>
                          </a:solidFill>
                        </a:rPr>
                        <a:t>$100.65</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US" sz="1100" b="0" noProof="0" dirty="0">
                          <a:solidFill>
                            <a:schemeClr val="tx2"/>
                          </a:solidFill>
                        </a:rPr>
                        <a:t>11.56%</a:t>
                      </a:r>
                    </a:p>
                  </a:txBody>
                  <a:tcPr marL="48000" marR="48000" marT="54000" marB="54000" anchor="ctr">
                    <a:lnL w="9525" cap="flat" cmpd="sng" algn="ctr">
                      <a:noFill/>
                      <a:prstDash val="solid"/>
                      <a:round/>
                      <a:headEnd type="none" w="med" len="med"/>
                      <a:tailEnd type="none" w="med" len="med"/>
                    </a:lnL>
                    <a:lnR w="12700" cmpd="sng">
                      <a:noFill/>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163615889"/>
                  </a:ext>
                </a:extLst>
              </a:tr>
              <a:tr h="473760">
                <a:tc>
                  <a:txBody>
                    <a:bodyPr/>
                    <a:lstStyle/>
                    <a:p>
                      <a:pPr algn="l"/>
                      <a:r>
                        <a:rPr lang="en-US" sz="1100" b="0" noProof="0" dirty="0">
                          <a:solidFill>
                            <a:schemeClr val="tx2"/>
                          </a:solidFill>
                        </a:rPr>
                        <a:t>Product B</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l"/>
                      <a:r>
                        <a:rPr lang="en-US" sz="1100" b="0" noProof="0" dirty="0">
                          <a:solidFill>
                            <a:schemeClr val="tx2"/>
                          </a:solidFill>
                        </a:rPr>
                        <a:t>No IPN rebate</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100" b="0" noProof="0" dirty="0">
                          <a:solidFill>
                            <a:schemeClr val="tx2"/>
                          </a:solidFill>
                        </a:rPr>
                        <a:t>$1200.00</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100" b="0" noProof="0" dirty="0">
                          <a:solidFill>
                            <a:schemeClr val="tx2"/>
                          </a:solidFill>
                        </a:rPr>
                        <a:t>$1,300.00</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100" b="0" noProof="0" dirty="0">
                          <a:solidFill>
                            <a:schemeClr val="tx2"/>
                          </a:solidFill>
                        </a:rPr>
                        <a:t>$100.00</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l"/>
                      <a:r>
                        <a:rPr lang="en-US" sz="1100" b="0" noProof="0" dirty="0">
                          <a:solidFill>
                            <a:schemeClr val="tx2"/>
                          </a:solidFill>
                        </a:rPr>
                        <a:t>8.33%</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l"/>
                      <a:r>
                        <a:rPr lang="en-US" sz="1100" b="0" noProof="0" dirty="0">
                          <a:solidFill>
                            <a:schemeClr val="tx2"/>
                          </a:solidFill>
                        </a:rPr>
                        <a:t>0%</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100" b="0" noProof="0" dirty="0">
                          <a:solidFill>
                            <a:schemeClr val="tx2"/>
                          </a:solidFill>
                        </a:rPr>
                        <a:t>$0</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100" b="0" noProof="0" dirty="0">
                          <a:solidFill>
                            <a:schemeClr val="tx2"/>
                          </a:solidFill>
                        </a:rPr>
                        <a:t>$0</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100" b="0" noProof="0" dirty="0">
                          <a:solidFill>
                            <a:schemeClr val="tx2"/>
                          </a:solidFill>
                        </a:rPr>
                        <a:t>$100.00</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lvl="0" indent="0" algn="ctr" defTabSz="914354" rtl="0" eaLnBrk="1" fontAlgn="auto" latinLnBrk="0" hangingPunct="1">
                        <a:lnSpc>
                          <a:spcPct val="100000"/>
                        </a:lnSpc>
                        <a:spcBef>
                          <a:spcPts val="0"/>
                        </a:spcBef>
                        <a:spcAft>
                          <a:spcPts val="0"/>
                        </a:spcAft>
                        <a:buClrTx/>
                        <a:buSzTx/>
                        <a:buFontTx/>
                        <a:buNone/>
                        <a:tabLst/>
                        <a:defRPr/>
                      </a:pPr>
                      <a:r>
                        <a:rPr lang="en-US" sz="1100" b="0" noProof="0" dirty="0">
                          <a:solidFill>
                            <a:schemeClr val="tx2"/>
                          </a:solidFill>
                        </a:rPr>
                        <a:t>8.33%</a:t>
                      </a:r>
                    </a:p>
                  </a:txBody>
                  <a:tcPr marL="48000" marR="48000" marT="54000" marB="54000" anchor="ctr">
                    <a:lnL w="9525" cap="flat" cmpd="sng" algn="ctr">
                      <a:noFill/>
                      <a:prstDash val="solid"/>
                      <a:round/>
                      <a:headEnd type="none" w="med" len="med"/>
                      <a:tailEnd type="none" w="med" len="med"/>
                    </a:lnL>
                    <a:lnR w="12700" cmpd="sng">
                      <a:noFill/>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3383186305"/>
                  </a:ext>
                </a:extLst>
              </a:tr>
              <a:tr h="473760">
                <a:tc>
                  <a:txBody>
                    <a:bodyPr/>
                    <a:lstStyle/>
                    <a:p>
                      <a:pPr algn="l"/>
                      <a:r>
                        <a:rPr lang="en-US" sz="1100" b="0" noProof="0" dirty="0">
                          <a:solidFill>
                            <a:schemeClr val="tx2"/>
                          </a:solidFill>
                        </a:rPr>
                        <a:t>Product B</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US" sz="1100" noProof="0" dirty="0">
                          <a:solidFill>
                            <a:schemeClr val="tx2"/>
                          </a:solidFill>
                        </a:rPr>
                        <a:t>105% baseline</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100" b="0" noProof="0" dirty="0">
                          <a:solidFill>
                            <a:schemeClr val="tx2"/>
                          </a:solidFill>
                        </a:rPr>
                        <a:t>$1,200.00</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100" b="0" noProof="0" dirty="0">
                          <a:solidFill>
                            <a:schemeClr val="tx2"/>
                          </a:solidFill>
                        </a:rPr>
                        <a:t>$1,300.00</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100" b="0" noProof="0" dirty="0">
                          <a:solidFill>
                            <a:schemeClr val="tx2"/>
                          </a:solidFill>
                        </a:rPr>
                        <a:t>$100.00</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100" b="0" noProof="0" dirty="0">
                          <a:solidFill>
                            <a:schemeClr val="tx2"/>
                          </a:solidFill>
                        </a:rPr>
                        <a:t>8.33%</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100" b="0" noProof="0" dirty="0">
                          <a:solidFill>
                            <a:schemeClr val="tx2"/>
                          </a:solidFill>
                        </a:rPr>
                        <a:t>2%</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100" b="0" noProof="0" dirty="0">
                          <a:solidFill>
                            <a:schemeClr val="tx2"/>
                          </a:solidFill>
                        </a:rPr>
                        <a:t>$30.00</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100" b="0" noProof="0" dirty="0">
                          <a:solidFill>
                            <a:schemeClr val="tx2"/>
                          </a:solidFill>
                        </a:rPr>
                        <a:t>$30.00</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100" b="0" noProof="0" dirty="0">
                          <a:solidFill>
                            <a:schemeClr val="tx2"/>
                          </a:solidFill>
                        </a:rPr>
                        <a:t>$130.00</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354" rtl="0" eaLnBrk="1" fontAlgn="auto" latinLnBrk="0" hangingPunct="1">
                        <a:lnSpc>
                          <a:spcPct val="100000"/>
                        </a:lnSpc>
                        <a:spcBef>
                          <a:spcPts val="0"/>
                        </a:spcBef>
                        <a:spcAft>
                          <a:spcPts val="0"/>
                        </a:spcAft>
                        <a:buClrTx/>
                        <a:buSzTx/>
                        <a:buFontTx/>
                        <a:buNone/>
                        <a:tabLst/>
                        <a:defRPr/>
                      </a:pPr>
                      <a:r>
                        <a:rPr lang="en-US" sz="1100" b="0" noProof="0" dirty="0">
                          <a:solidFill>
                            <a:schemeClr val="tx2"/>
                          </a:solidFill>
                        </a:rPr>
                        <a:t>10.83%</a:t>
                      </a:r>
                    </a:p>
                  </a:txBody>
                  <a:tcPr marL="48000" marR="48000" marT="54000" marB="54000" anchor="ctr">
                    <a:lnL w="9525" cap="flat" cmpd="sng" algn="ctr">
                      <a:noFill/>
                      <a:prstDash val="solid"/>
                      <a:round/>
                      <a:headEnd type="none" w="med" len="med"/>
                      <a:tailEnd type="none" w="med" len="med"/>
                    </a:lnL>
                    <a:lnR w="12700" cmpd="sng">
                      <a:noFill/>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696176417"/>
                  </a:ext>
                </a:extLst>
              </a:tr>
              <a:tr h="473760">
                <a:tc>
                  <a:txBody>
                    <a:bodyPr/>
                    <a:lstStyle/>
                    <a:p>
                      <a:pPr algn="l"/>
                      <a:r>
                        <a:rPr lang="en-US" sz="1100" b="0" noProof="0" dirty="0">
                          <a:solidFill>
                            <a:schemeClr val="tx2"/>
                          </a:solidFill>
                        </a:rPr>
                        <a:t>Product B</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algn="l"/>
                      <a:r>
                        <a:rPr lang="en-US" sz="1100" noProof="0" dirty="0">
                          <a:solidFill>
                            <a:schemeClr val="tx2"/>
                          </a:solidFill>
                        </a:rPr>
                        <a:t>110% baseline</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100" b="0" noProof="0" dirty="0">
                          <a:solidFill>
                            <a:schemeClr val="tx2"/>
                          </a:solidFill>
                        </a:rPr>
                        <a:t>$1,200.00</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100" b="0" noProof="0" dirty="0">
                          <a:solidFill>
                            <a:schemeClr val="tx2"/>
                          </a:solidFill>
                        </a:rPr>
                        <a:t>$1,300.00</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100" b="0" noProof="0" dirty="0">
                          <a:solidFill>
                            <a:schemeClr val="tx2"/>
                          </a:solidFill>
                        </a:rPr>
                        <a:t>$100.00</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100" b="0" noProof="0" dirty="0">
                          <a:solidFill>
                            <a:schemeClr val="tx2"/>
                          </a:solidFill>
                        </a:rPr>
                        <a:t>8.33%</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100" b="0" noProof="0" dirty="0">
                          <a:solidFill>
                            <a:schemeClr val="tx2"/>
                          </a:solidFill>
                        </a:rPr>
                        <a:t>3%</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100" b="0" noProof="0" dirty="0">
                          <a:solidFill>
                            <a:schemeClr val="tx2"/>
                          </a:solidFill>
                        </a:rPr>
                        <a:t>$45.00</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100" b="0" noProof="0" dirty="0">
                          <a:solidFill>
                            <a:schemeClr val="tx2"/>
                          </a:solidFill>
                        </a:rPr>
                        <a:t>$45.00</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1100" b="0" noProof="0" dirty="0">
                          <a:solidFill>
                            <a:schemeClr val="tx2"/>
                          </a:solidFill>
                        </a:rPr>
                        <a:t>$145.00</a:t>
                      </a:r>
                    </a:p>
                  </a:txBody>
                  <a:tcPr marL="48000" marR="48000" marT="54000" marB="54000" anchor="ctr">
                    <a:lnL w="12700" cmpd="sng">
                      <a:noFill/>
                    </a:lnL>
                    <a:lnR w="9525" cap="flat" cmpd="sng" algn="ctr">
                      <a:noFill/>
                      <a:prstDash val="solid"/>
                      <a:round/>
                      <a:headEnd type="none" w="med" len="med"/>
                      <a:tailEnd type="none" w="med" len="med"/>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tc>
                  <a:txBody>
                    <a:bodyPr/>
                    <a:lstStyle/>
                    <a:p>
                      <a:pPr marL="0" marR="0" lvl="0" indent="0" algn="ctr" defTabSz="914354" rtl="0" eaLnBrk="1" fontAlgn="auto" latinLnBrk="0" hangingPunct="1">
                        <a:lnSpc>
                          <a:spcPct val="100000"/>
                        </a:lnSpc>
                        <a:spcBef>
                          <a:spcPts val="0"/>
                        </a:spcBef>
                        <a:spcAft>
                          <a:spcPts val="0"/>
                        </a:spcAft>
                        <a:buClrTx/>
                        <a:buSzTx/>
                        <a:buFontTx/>
                        <a:buNone/>
                        <a:tabLst/>
                        <a:defRPr/>
                      </a:pPr>
                      <a:r>
                        <a:rPr lang="en-US" sz="1100" noProof="0" dirty="0">
                          <a:solidFill>
                            <a:schemeClr val="tx2"/>
                          </a:solidFill>
                        </a:rPr>
                        <a:t>12.08%</a:t>
                      </a:r>
                    </a:p>
                  </a:txBody>
                  <a:tcPr marL="48000" marR="48000" marT="54000" marB="54000" anchor="ctr">
                    <a:lnL w="9525" cap="flat" cmpd="sng" algn="ctr">
                      <a:noFill/>
                      <a:prstDash val="solid"/>
                      <a:round/>
                      <a:headEnd type="none" w="med" len="med"/>
                      <a:tailEnd type="none" w="med" len="med"/>
                    </a:lnL>
                    <a:lnR w="12700" cmpd="sng">
                      <a:noFill/>
                    </a:lnR>
                    <a:lnT w="6350" cap="flat" cmpd="sng" algn="ctr">
                      <a:solidFill>
                        <a:schemeClr val="bg1">
                          <a:lumMod val="85000"/>
                        </a:schemeClr>
                      </a:solidFill>
                      <a:prstDash val="solid"/>
                      <a:round/>
                      <a:headEnd type="none" w="med" len="med"/>
                      <a:tailEnd type="none" w="med" len="med"/>
                    </a:lnT>
                    <a:lnB w="6350" cap="flat" cmpd="sng" algn="ctr">
                      <a:solidFill>
                        <a:schemeClr val="bg1">
                          <a:lumMod val="85000"/>
                        </a:schemeClr>
                      </a:solidFill>
                      <a:prstDash val="solid"/>
                      <a:round/>
                      <a:headEnd type="none" w="med" len="med"/>
                      <a:tailEnd type="none" w="med" len="med"/>
                    </a:lnB>
                    <a:lnTlToBr w="12700" cmpd="sng">
                      <a:noFill/>
                      <a:prstDash val="solid"/>
                    </a:lnTlToBr>
                    <a:lnBlToTr w="12700" cmpd="sng">
                      <a:noFill/>
                      <a:prstDash val="solid"/>
                    </a:lnBlToTr>
                    <a:solidFill>
                      <a:schemeClr val="bg1">
                        <a:lumMod val="95000"/>
                      </a:schemeClr>
                    </a:solidFill>
                  </a:tcPr>
                </a:tc>
                <a:extLst>
                  <a:ext uri="{0D108BD9-81ED-4DB2-BD59-A6C34878D82A}">
                    <a16:rowId xmlns:a16="http://schemas.microsoft.com/office/drawing/2014/main" val="74794698"/>
                  </a:ext>
                </a:extLst>
              </a:tr>
            </a:tbl>
          </a:graphicData>
        </a:graphic>
      </p:graphicFrame>
      <p:sp>
        <p:nvSpPr>
          <p:cNvPr id="3" name="Datumsplatzhalter 2">
            <a:extLst>
              <a:ext uri="{FF2B5EF4-FFF2-40B4-BE49-F238E27FC236}">
                <a16:creationId xmlns:a16="http://schemas.microsoft.com/office/drawing/2014/main" id="{B688D259-5CDB-0F44-8815-6CD3D19A81EF}"/>
              </a:ext>
            </a:extLst>
          </p:cNvPr>
          <p:cNvSpPr>
            <a:spLocks noGrp="1"/>
          </p:cNvSpPr>
          <p:nvPr>
            <p:ph type="dt" sz="half" idx="10"/>
          </p:nvPr>
        </p:nvSpPr>
        <p:spPr/>
        <p:txBody>
          <a:bodyPr/>
          <a:lstStyle/>
          <a:p>
            <a:fld id="{644A6B4A-9FAB-41D9-95B4-4F9DFF2C855C}" type="datetime1">
              <a:rPr lang="en-US">
                <a:solidFill>
                  <a:srgbClr val="3C289B"/>
                </a:solidFill>
                <a:latin typeface="Arial"/>
              </a:rPr>
              <a:pPr/>
              <a:t>07/18/2024</a:t>
            </a:fld>
            <a:endParaRPr lang="en-US" dirty="0">
              <a:solidFill>
                <a:srgbClr val="3C289B"/>
              </a:solidFill>
              <a:latin typeface="Arial"/>
            </a:endParaRPr>
          </a:p>
        </p:txBody>
      </p:sp>
      <p:sp>
        <p:nvSpPr>
          <p:cNvPr id="6" name="Foliennummernplatzhalter 5">
            <a:extLst>
              <a:ext uri="{FF2B5EF4-FFF2-40B4-BE49-F238E27FC236}">
                <a16:creationId xmlns:a16="http://schemas.microsoft.com/office/drawing/2014/main" id="{A0001BA1-BFAC-F64E-81B0-B0ABFF00033D}"/>
              </a:ext>
            </a:extLst>
          </p:cNvPr>
          <p:cNvSpPr>
            <a:spLocks noGrp="1"/>
          </p:cNvSpPr>
          <p:nvPr>
            <p:ph type="sldNum" sz="quarter" idx="12"/>
          </p:nvPr>
        </p:nvSpPr>
        <p:spPr/>
        <p:txBody>
          <a:bodyPr/>
          <a:lstStyle/>
          <a:p>
            <a:pPr defTabSz="609585"/>
            <a:fld id="{F207DD7E-2893-4952-BB40-9A5B851D3DD5}" type="slidenum">
              <a:rPr lang="en-US">
                <a:solidFill>
                  <a:srgbClr val="3C289B"/>
                </a:solidFill>
                <a:latin typeface="Arial"/>
              </a:rPr>
              <a:pPr defTabSz="609585"/>
              <a:t>11</a:t>
            </a:fld>
            <a:endParaRPr lang="en-US" dirty="0">
              <a:solidFill>
                <a:srgbClr val="3C289B"/>
              </a:solidFill>
              <a:latin typeface="Arial"/>
            </a:endParaRPr>
          </a:p>
        </p:txBody>
      </p:sp>
      <p:sp>
        <p:nvSpPr>
          <p:cNvPr id="2" name="Footer Placeholder 1">
            <a:extLst>
              <a:ext uri="{FF2B5EF4-FFF2-40B4-BE49-F238E27FC236}">
                <a16:creationId xmlns:a16="http://schemas.microsoft.com/office/drawing/2014/main" id="{D089B5DD-48A1-49DD-B626-38B7B6E54612}"/>
              </a:ext>
            </a:extLst>
          </p:cNvPr>
          <p:cNvSpPr>
            <a:spLocks noGrp="1"/>
          </p:cNvSpPr>
          <p:nvPr>
            <p:ph type="ftr" sz="quarter" idx="13"/>
          </p:nvPr>
        </p:nvSpPr>
        <p:spPr/>
        <p:txBody>
          <a:bodyPr/>
          <a:lstStyle/>
          <a:p>
            <a:pPr defTabSz="609585"/>
            <a:r>
              <a:rPr lang="en-US" dirty="0">
                <a:solidFill>
                  <a:srgbClr val="3C289B"/>
                </a:solidFill>
                <a:latin typeface="Arial"/>
              </a:rPr>
              <a:t>Confidential</a:t>
            </a:r>
          </a:p>
        </p:txBody>
      </p:sp>
    </p:spTree>
    <p:extLst>
      <p:ext uri="{BB962C8B-B14F-4D97-AF65-F5344CB8AC3E}">
        <p14:creationId xmlns:p14="http://schemas.microsoft.com/office/powerpoint/2010/main" val="40982404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6B0DCAB9-2975-DB12-343B-5844B603BD59}"/>
              </a:ext>
            </a:extLst>
          </p:cNvPr>
          <p:cNvSpPr>
            <a:spLocks noGrp="1"/>
          </p:cNvSpPr>
          <p:nvPr>
            <p:ph type="dt" sz="half" idx="10"/>
          </p:nvPr>
        </p:nvSpPr>
        <p:spPr/>
        <p:txBody>
          <a:bodyPr/>
          <a:lstStyle/>
          <a:p>
            <a:pPr defTabSz="609570">
              <a:defRPr/>
            </a:pPr>
            <a:fld id="{74644E15-07D5-8444-B16D-57767DD466D6}" type="datetime1">
              <a:rPr lang="en-US">
                <a:solidFill>
                  <a:srgbClr val="3C289B"/>
                </a:solidFill>
              </a:rPr>
              <a:pPr defTabSz="609570">
                <a:defRPr/>
              </a:pPr>
              <a:t>07/18/2024</a:t>
            </a:fld>
            <a:endParaRPr lang="en-US">
              <a:solidFill>
                <a:srgbClr val="3C289B"/>
              </a:solidFill>
            </a:endParaRPr>
          </a:p>
        </p:txBody>
      </p:sp>
      <p:sp>
        <p:nvSpPr>
          <p:cNvPr id="7" name="Footer Placeholder 6">
            <a:extLst>
              <a:ext uri="{FF2B5EF4-FFF2-40B4-BE49-F238E27FC236}">
                <a16:creationId xmlns:a16="http://schemas.microsoft.com/office/drawing/2014/main" id="{A5ABD89B-6AE3-CB29-E87E-6DEE04AD757B}"/>
              </a:ext>
            </a:extLst>
          </p:cNvPr>
          <p:cNvSpPr>
            <a:spLocks noGrp="1"/>
          </p:cNvSpPr>
          <p:nvPr>
            <p:ph type="ftr" sz="quarter" idx="11"/>
          </p:nvPr>
        </p:nvSpPr>
        <p:spPr/>
        <p:txBody>
          <a:bodyPr/>
          <a:lstStyle/>
          <a:p>
            <a:pPr defTabSz="609570">
              <a:defRPr/>
            </a:pPr>
            <a:r>
              <a:rPr lang="en-US">
                <a:solidFill>
                  <a:srgbClr val="3C289B"/>
                </a:solidFill>
              </a:rPr>
              <a:t>Confidential</a:t>
            </a:r>
          </a:p>
        </p:txBody>
      </p:sp>
      <p:sp>
        <p:nvSpPr>
          <p:cNvPr id="6" name="Slide Number Placeholder 5">
            <a:extLst>
              <a:ext uri="{FF2B5EF4-FFF2-40B4-BE49-F238E27FC236}">
                <a16:creationId xmlns:a16="http://schemas.microsoft.com/office/drawing/2014/main" id="{34489DF4-34C0-7F24-488A-9ACC895A0BCD}"/>
              </a:ext>
            </a:extLst>
          </p:cNvPr>
          <p:cNvSpPr>
            <a:spLocks noGrp="1"/>
          </p:cNvSpPr>
          <p:nvPr>
            <p:ph type="sldNum" sz="quarter" idx="12"/>
          </p:nvPr>
        </p:nvSpPr>
        <p:spPr/>
        <p:txBody>
          <a:bodyPr/>
          <a:lstStyle/>
          <a:p>
            <a:pPr defTabSz="609570">
              <a:defRPr/>
            </a:pPr>
            <a:fld id="{F207DD7E-2893-4952-BB40-9A5B851D3DD5}" type="slidenum">
              <a:rPr lang="en-US">
                <a:solidFill>
                  <a:srgbClr val="3C289B"/>
                </a:solidFill>
              </a:rPr>
              <a:pPr defTabSz="609570">
                <a:defRPr/>
              </a:pPr>
              <a:t>12</a:t>
            </a:fld>
            <a:endParaRPr lang="en-US">
              <a:solidFill>
                <a:srgbClr val="3C289B"/>
              </a:solidFill>
            </a:endParaRPr>
          </a:p>
        </p:txBody>
      </p:sp>
      <p:sp>
        <p:nvSpPr>
          <p:cNvPr id="2" name="Title 1">
            <a:extLst>
              <a:ext uri="{FF2B5EF4-FFF2-40B4-BE49-F238E27FC236}">
                <a16:creationId xmlns:a16="http://schemas.microsoft.com/office/drawing/2014/main" id="{72B47AD1-3C65-386D-86C1-C91A1A86C69C}"/>
              </a:ext>
            </a:extLst>
          </p:cNvPr>
          <p:cNvSpPr>
            <a:spLocks noGrp="1"/>
          </p:cNvSpPr>
          <p:nvPr>
            <p:ph type="title"/>
          </p:nvPr>
        </p:nvSpPr>
        <p:spPr/>
        <p:txBody>
          <a:bodyPr/>
          <a:lstStyle/>
          <a:p>
            <a:r>
              <a:rPr lang="en-US" dirty="0"/>
              <a:t>Total </a:t>
            </a:r>
            <a:r>
              <a:rPr lang="en-US" dirty="0" err="1"/>
              <a:t>Cencora</a:t>
            </a:r>
            <a:r>
              <a:rPr lang="en-US" dirty="0"/>
              <a:t> value </a:t>
            </a:r>
            <a:br>
              <a:rPr lang="en-US" dirty="0"/>
            </a:br>
            <a:endParaRPr lang="en-US" dirty="0"/>
          </a:p>
        </p:txBody>
      </p:sp>
      <p:graphicFrame>
        <p:nvGraphicFramePr>
          <p:cNvPr id="8" name="Content Placeholder 7">
            <a:extLst>
              <a:ext uri="{FF2B5EF4-FFF2-40B4-BE49-F238E27FC236}">
                <a16:creationId xmlns:a16="http://schemas.microsoft.com/office/drawing/2014/main" id="{54D212F6-064C-E2B4-4D94-0CA935A3D926}"/>
              </a:ext>
            </a:extLst>
          </p:cNvPr>
          <p:cNvGraphicFramePr>
            <a:graphicFrameLocks noGrp="1"/>
          </p:cNvGraphicFramePr>
          <p:nvPr>
            <p:ph sz="half" idx="4294967295"/>
          </p:nvPr>
        </p:nvGraphicFramePr>
        <p:xfrm>
          <a:off x="835200" y="1172764"/>
          <a:ext cx="7304752" cy="1057322"/>
        </p:xfrm>
        <a:graphic>
          <a:graphicData uri="http://schemas.openxmlformats.org/drawingml/2006/table">
            <a:tbl>
              <a:tblPr firstRow="1" firstCol="1" bandRow="1">
                <a:tableStyleId>{5C22544A-7EE6-4342-B048-85BDC9FD1C3A}</a:tableStyleId>
              </a:tblPr>
              <a:tblGrid>
                <a:gridCol w="2173141">
                  <a:extLst>
                    <a:ext uri="{9D8B030D-6E8A-4147-A177-3AD203B41FA5}">
                      <a16:colId xmlns:a16="http://schemas.microsoft.com/office/drawing/2014/main" val="2089668023"/>
                    </a:ext>
                  </a:extLst>
                </a:gridCol>
                <a:gridCol w="1710537">
                  <a:extLst>
                    <a:ext uri="{9D8B030D-6E8A-4147-A177-3AD203B41FA5}">
                      <a16:colId xmlns:a16="http://schemas.microsoft.com/office/drawing/2014/main" val="2638465715"/>
                    </a:ext>
                  </a:extLst>
                </a:gridCol>
                <a:gridCol w="1710537">
                  <a:extLst>
                    <a:ext uri="{9D8B030D-6E8A-4147-A177-3AD203B41FA5}">
                      <a16:colId xmlns:a16="http://schemas.microsoft.com/office/drawing/2014/main" val="2900020294"/>
                    </a:ext>
                  </a:extLst>
                </a:gridCol>
                <a:gridCol w="1710537">
                  <a:extLst>
                    <a:ext uri="{9D8B030D-6E8A-4147-A177-3AD203B41FA5}">
                      <a16:colId xmlns:a16="http://schemas.microsoft.com/office/drawing/2014/main" val="2611022969"/>
                    </a:ext>
                  </a:extLst>
                </a:gridCol>
              </a:tblGrid>
              <a:tr h="511761">
                <a:tc>
                  <a:txBody>
                    <a:bodyPr/>
                    <a:lstStyle/>
                    <a:p>
                      <a:pPr marL="0" marR="0" algn="ctr">
                        <a:spcBef>
                          <a:spcPts val="0"/>
                        </a:spcBef>
                        <a:spcAft>
                          <a:spcPts val="0"/>
                        </a:spcAft>
                      </a:pPr>
                      <a:r>
                        <a:rPr lang="en-US" sz="1200" dirty="0">
                          <a:effectLst/>
                          <a:latin typeface="+mj-lt"/>
                          <a:ea typeface="Calibri" panose="020F0502020204030204" pitchFamily="34" charset="0"/>
                          <a:cs typeface="Times New Roman" panose="02020603050405020304" pitchFamily="18" charset="0"/>
                        </a:rPr>
                        <a:t>Specialty Distribution </a:t>
                      </a:r>
                    </a:p>
                  </a:txBody>
                  <a:tcPr marL="67199" marR="67199" marT="0" marB="0" anchor="ctr">
                    <a:solidFill>
                      <a:schemeClr val="tx2"/>
                    </a:solidFill>
                  </a:tcPr>
                </a:tc>
                <a:tc>
                  <a:txBody>
                    <a:bodyPr/>
                    <a:lstStyle/>
                    <a:p>
                      <a:pPr marL="0" marR="0" algn="ctr">
                        <a:spcBef>
                          <a:spcPts val="0"/>
                        </a:spcBef>
                        <a:spcAft>
                          <a:spcPts val="0"/>
                        </a:spcAft>
                      </a:pPr>
                      <a:r>
                        <a:rPr lang="en-US" sz="1200" dirty="0">
                          <a:effectLst/>
                          <a:latin typeface="+mj-lt"/>
                          <a:ea typeface="Calibri" panose="020F0502020204030204" pitchFamily="34" charset="0"/>
                          <a:cs typeface="Times New Roman" panose="02020603050405020304" pitchFamily="18" charset="0"/>
                        </a:rPr>
                        <a:t>Prompt Pay Discounts (PPD) </a:t>
                      </a:r>
                    </a:p>
                  </a:txBody>
                  <a:tcPr marL="67199" marR="67199" marT="0" marB="0" anchor="ctr">
                    <a:solidFill>
                      <a:schemeClr val="tx2">
                        <a:lumMod val="60000"/>
                        <a:lumOff val="40000"/>
                      </a:schemeClr>
                    </a:solidFill>
                  </a:tcPr>
                </a:tc>
                <a:tc>
                  <a:txBody>
                    <a:bodyPr/>
                    <a:lstStyle/>
                    <a:p>
                      <a:pPr marL="0" marR="0" algn="ctr">
                        <a:spcBef>
                          <a:spcPts val="0"/>
                        </a:spcBef>
                        <a:spcAft>
                          <a:spcPts val="0"/>
                        </a:spcAft>
                      </a:pPr>
                      <a:r>
                        <a:rPr lang="en-US" sz="1200" b="1" kern="1200" dirty="0">
                          <a:solidFill>
                            <a:schemeClr val="lt1"/>
                          </a:solidFill>
                          <a:effectLst/>
                          <a:latin typeface="+mn-lt"/>
                          <a:ea typeface="Calibri" panose="020F0502020204030204" pitchFamily="34" charset="0"/>
                          <a:cs typeface="Times New Roman" panose="02020603050405020304" pitchFamily="18" charset="0"/>
                        </a:rPr>
                        <a:t>Growth rebate </a:t>
                      </a:r>
                    </a:p>
                  </a:txBody>
                  <a:tcPr marL="67199" marR="67199" marT="0" marB="0" anchor="ctr">
                    <a:solidFill>
                      <a:schemeClr val="tx1"/>
                    </a:solidFill>
                  </a:tcPr>
                </a:tc>
                <a:tc>
                  <a:txBody>
                    <a:bodyPr/>
                    <a:lstStyle/>
                    <a:p>
                      <a:pPr marL="0" marR="0" lvl="0" indent="0" algn="ctr" defTabSz="685783" rtl="0" eaLnBrk="1" fontAlgn="auto" latinLnBrk="0" hangingPunct="1">
                        <a:lnSpc>
                          <a:spcPct val="100000"/>
                        </a:lnSpc>
                        <a:spcBef>
                          <a:spcPts val="0"/>
                        </a:spcBef>
                        <a:spcAft>
                          <a:spcPts val="0"/>
                        </a:spcAft>
                        <a:buClrTx/>
                        <a:buSzTx/>
                        <a:buFontTx/>
                        <a:buNone/>
                        <a:tabLst/>
                        <a:defRPr/>
                      </a:pPr>
                      <a:r>
                        <a:rPr lang="en-US" sz="1200" b="1" kern="1200" dirty="0">
                          <a:solidFill>
                            <a:schemeClr val="lt1"/>
                          </a:solidFill>
                          <a:effectLst/>
                          <a:latin typeface="+mn-lt"/>
                          <a:ea typeface="+mn-ea"/>
                          <a:cs typeface="+mn-cs"/>
                        </a:rPr>
                        <a:t>Initial Volume Rebate (IVR) </a:t>
                      </a:r>
                      <a:endParaRPr lang="en-US" sz="1200" b="1" kern="1200" dirty="0">
                        <a:solidFill>
                          <a:schemeClr val="lt1"/>
                        </a:solidFill>
                        <a:effectLst/>
                        <a:latin typeface="+mn-lt"/>
                        <a:ea typeface="Calibri" panose="020F0502020204030204" pitchFamily="34" charset="0"/>
                        <a:cs typeface="Times New Roman" panose="02020603050405020304" pitchFamily="18" charset="0"/>
                      </a:endParaRPr>
                    </a:p>
                  </a:txBody>
                  <a:tcPr marL="67199" marR="67199" marT="0" marB="0" anchor="ctr">
                    <a:solidFill>
                      <a:schemeClr val="accent3"/>
                    </a:solidFill>
                  </a:tcPr>
                </a:tc>
                <a:extLst>
                  <a:ext uri="{0D108BD9-81ED-4DB2-BD59-A6C34878D82A}">
                    <a16:rowId xmlns:a16="http://schemas.microsoft.com/office/drawing/2014/main" val="1018261235"/>
                  </a:ext>
                </a:extLst>
              </a:tr>
              <a:tr h="545561">
                <a:tc>
                  <a:txBody>
                    <a:bodyPr/>
                    <a:lstStyle/>
                    <a:p>
                      <a:pPr marL="0" marR="0" algn="ctr">
                        <a:spcBef>
                          <a:spcPts val="0"/>
                        </a:spcBef>
                        <a:spcAft>
                          <a:spcPts val="0"/>
                        </a:spcAft>
                      </a:pPr>
                      <a:r>
                        <a:rPr lang="en-US" sz="1100" b="0" dirty="0">
                          <a:solidFill>
                            <a:schemeClr val="tx2"/>
                          </a:solidFill>
                          <a:effectLst/>
                          <a:latin typeface="+mj-lt"/>
                        </a:rPr>
                        <a:t>Besse Medical </a:t>
                      </a:r>
                      <a:endParaRPr lang="en-US" sz="1100" b="0" dirty="0">
                        <a:solidFill>
                          <a:schemeClr val="tx2"/>
                        </a:solidFill>
                        <a:effectLst/>
                        <a:latin typeface="+mj-lt"/>
                        <a:ea typeface="Calibri" panose="020F0502020204030204" pitchFamily="34" charset="0"/>
                        <a:cs typeface="Times New Roman" panose="02020603050405020304" pitchFamily="18" charset="0"/>
                      </a:endParaRPr>
                    </a:p>
                  </a:txBody>
                  <a:tcPr marL="67199" marR="67199" marT="0" marB="0" anchor="ctr">
                    <a:solidFill>
                      <a:schemeClr val="bg1">
                        <a:lumMod val="95000"/>
                      </a:schemeClr>
                    </a:solidFill>
                  </a:tcPr>
                </a:tc>
                <a:tc>
                  <a:txBody>
                    <a:bodyPr/>
                    <a:lstStyle/>
                    <a:p>
                      <a:pPr marL="0" marR="0" algn="ctr">
                        <a:spcBef>
                          <a:spcPts val="0"/>
                        </a:spcBef>
                        <a:spcAft>
                          <a:spcPts val="0"/>
                        </a:spcAft>
                      </a:pPr>
                      <a:endParaRPr lang="en-US" sz="700" b="0" i="1" dirty="0">
                        <a:solidFill>
                          <a:schemeClr val="tx2"/>
                        </a:solidFill>
                        <a:effectLst/>
                        <a:latin typeface="+mn-lt"/>
                        <a:ea typeface="Calibri" panose="020F0502020204030204" pitchFamily="34" charset="0"/>
                        <a:cs typeface="Times New Roman" panose="02020603050405020304" pitchFamily="18" charset="0"/>
                      </a:endParaRPr>
                    </a:p>
                  </a:txBody>
                  <a:tcPr marL="67199" marR="67199" marT="0" marB="0" anchor="ctr">
                    <a:lnR w="19050" cap="flat" cmpd="sng" algn="ctr">
                      <a:solidFill>
                        <a:schemeClr val="bg1">
                          <a:lumMod val="95000"/>
                        </a:schemeClr>
                      </a:solidFill>
                      <a:prstDash val="solid"/>
                      <a:round/>
                      <a:headEnd type="none" w="med" len="med"/>
                      <a:tailEnd type="none" w="med" len="med"/>
                    </a:lnR>
                    <a:lnB w="19050" cap="flat" cmpd="sng" algn="ctr">
                      <a:solidFill>
                        <a:schemeClr val="bg1">
                          <a:lumMod val="95000"/>
                        </a:schemeClr>
                      </a:solidFill>
                      <a:prstDash val="solid"/>
                      <a:round/>
                      <a:headEnd type="none" w="med" len="med"/>
                      <a:tailEnd type="none" w="med" len="med"/>
                    </a:lnB>
                    <a:solidFill>
                      <a:schemeClr val="bg1"/>
                    </a:solidFill>
                  </a:tcPr>
                </a:tc>
                <a:tc>
                  <a:txBody>
                    <a:bodyPr/>
                    <a:lstStyle/>
                    <a:p>
                      <a:pPr marL="0" marR="0" algn="ctr">
                        <a:spcBef>
                          <a:spcPts val="0"/>
                        </a:spcBef>
                        <a:spcAft>
                          <a:spcPts val="0"/>
                        </a:spcAft>
                      </a:pPr>
                      <a:endParaRPr lang="en-US" sz="700" b="0" i="1" kern="1200" dirty="0">
                        <a:solidFill>
                          <a:schemeClr val="dk1"/>
                        </a:solidFill>
                        <a:effectLst/>
                        <a:latin typeface="+mn-lt"/>
                        <a:ea typeface="Calibri" panose="020F0502020204030204" pitchFamily="34" charset="0"/>
                        <a:cs typeface="Times New Roman" panose="02020603050405020304" pitchFamily="18" charset="0"/>
                      </a:endParaRPr>
                    </a:p>
                  </a:txBody>
                  <a:tcPr marL="67199" marR="67199" marT="0" marB="0"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B w="19050" cap="flat" cmpd="sng" algn="ctr">
                      <a:solidFill>
                        <a:schemeClr val="bg1">
                          <a:lumMod val="95000"/>
                        </a:schemeClr>
                      </a:solidFill>
                      <a:prstDash val="solid"/>
                      <a:round/>
                      <a:headEnd type="none" w="med" len="med"/>
                      <a:tailEnd type="none" w="med" len="med"/>
                    </a:lnB>
                    <a:solidFill>
                      <a:schemeClr val="bg1"/>
                    </a:solidFill>
                  </a:tcPr>
                </a:tc>
                <a:tc>
                  <a:txBody>
                    <a:bodyPr/>
                    <a:lstStyle/>
                    <a:p>
                      <a:pPr marL="0" marR="0" algn="ctr">
                        <a:spcBef>
                          <a:spcPts val="0"/>
                        </a:spcBef>
                        <a:spcAft>
                          <a:spcPts val="0"/>
                        </a:spcAft>
                      </a:pPr>
                      <a:endParaRPr lang="en-US" sz="700" b="0" i="1" kern="1200" dirty="0">
                        <a:solidFill>
                          <a:schemeClr val="dk1"/>
                        </a:solidFill>
                        <a:effectLst/>
                        <a:latin typeface="+mn-lt"/>
                        <a:ea typeface="Calibri" panose="020F0502020204030204" pitchFamily="34" charset="0"/>
                        <a:cs typeface="Times New Roman" panose="02020603050405020304" pitchFamily="18" charset="0"/>
                      </a:endParaRPr>
                    </a:p>
                  </a:txBody>
                  <a:tcPr marL="67199" marR="67199" marT="0" marB="0"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B w="19050" cap="flat" cmpd="sng" algn="ctr">
                      <a:solidFill>
                        <a:schemeClr val="bg1">
                          <a:lumMod val="9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427315452"/>
                  </a:ext>
                </a:extLst>
              </a:tr>
            </a:tbl>
          </a:graphicData>
        </a:graphic>
      </p:graphicFrame>
      <p:graphicFrame>
        <p:nvGraphicFramePr>
          <p:cNvPr id="3" name="Content Placeholder 7">
            <a:extLst>
              <a:ext uri="{FF2B5EF4-FFF2-40B4-BE49-F238E27FC236}">
                <a16:creationId xmlns:a16="http://schemas.microsoft.com/office/drawing/2014/main" id="{788AAF84-B613-DEFF-500F-9CD931167070}"/>
              </a:ext>
            </a:extLst>
          </p:cNvPr>
          <p:cNvGraphicFramePr>
            <a:graphicFrameLocks/>
          </p:cNvGraphicFramePr>
          <p:nvPr/>
        </p:nvGraphicFramePr>
        <p:xfrm>
          <a:off x="835199" y="2365095"/>
          <a:ext cx="5592494" cy="1042417"/>
        </p:xfrm>
        <a:graphic>
          <a:graphicData uri="http://schemas.openxmlformats.org/drawingml/2006/table">
            <a:tbl>
              <a:tblPr firstRow="1" firstCol="1" bandRow="1">
                <a:tableStyleId>{5C22544A-7EE6-4342-B048-85BDC9FD1C3A}</a:tableStyleId>
              </a:tblPr>
              <a:tblGrid>
                <a:gridCol w="2172472">
                  <a:extLst>
                    <a:ext uri="{9D8B030D-6E8A-4147-A177-3AD203B41FA5}">
                      <a16:colId xmlns:a16="http://schemas.microsoft.com/office/drawing/2014/main" val="2089668023"/>
                    </a:ext>
                  </a:extLst>
                </a:gridCol>
                <a:gridCol w="1710011">
                  <a:extLst>
                    <a:ext uri="{9D8B030D-6E8A-4147-A177-3AD203B41FA5}">
                      <a16:colId xmlns:a16="http://schemas.microsoft.com/office/drawing/2014/main" val="3164160469"/>
                    </a:ext>
                  </a:extLst>
                </a:gridCol>
                <a:gridCol w="1710011">
                  <a:extLst>
                    <a:ext uri="{9D8B030D-6E8A-4147-A177-3AD203B41FA5}">
                      <a16:colId xmlns:a16="http://schemas.microsoft.com/office/drawing/2014/main" val="1852483988"/>
                    </a:ext>
                  </a:extLst>
                </a:gridCol>
              </a:tblGrid>
              <a:tr h="461739">
                <a:tc>
                  <a:txBody>
                    <a:bodyPr/>
                    <a:lstStyle/>
                    <a:p>
                      <a:pPr marL="0" marR="0" algn="ctr">
                        <a:spcBef>
                          <a:spcPts val="0"/>
                        </a:spcBef>
                        <a:spcAft>
                          <a:spcPts val="0"/>
                        </a:spcAft>
                      </a:pPr>
                      <a:r>
                        <a:rPr lang="en-US" sz="1200" dirty="0">
                          <a:effectLst/>
                          <a:latin typeface="+mj-lt"/>
                        </a:rPr>
                        <a:t>Specialty GPO </a:t>
                      </a:r>
                      <a:endParaRPr lang="en-US" sz="1200" dirty="0">
                        <a:effectLst/>
                        <a:latin typeface="+mj-lt"/>
                        <a:ea typeface="Calibri" panose="020F0502020204030204" pitchFamily="34" charset="0"/>
                        <a:cs typeface="Times New Roman" panose="02020603050405020304" pitchFamily="18" charset="0"/>
                      </a:endParaRPr>
                    </a:p>
                  </a:txBody>
                  <a:tcPr marL="67199" marR="67199" marT="0" marB="0" anchor="ctr">
                    <a:solidFill>
                      <a:schemeClr val="tx2"/>
                    </a:solidFill>
                  </a:tcPr>
                </a:tc>
                <a:tc>
                  <a:txBody>
                    <a:bodyPr/>
                    <a:lstStyle/>
                    <a:p>
                      <a:pPr marL="0" marR="0" algn="ctr">
                        <a:spcBef>
                          <a:spcPts val="0"/>
                        </a:spcBef>
                        <a:spcAft>
                          <a:spcPts val="0"/>
                        </a:spcAft>
                      </a:pPr>
                      <a:r>
                        <a:rPr lang="en-US" sz="1200" dirty="0">
                          <a:solidFill>
                            <a:schemeClr val="bg1"/>
                          </a:solidFill>
                          <a:effectLst/>
                          <a:latin typeface="+mj-lt"/>
                          <a:ea typeface="Calibri" panose="020F0502020204030204" pitchFamily="34" charset="0"/>
                          <a:cs typeface="Times New Roman" panose="02020603050405020304" pitchFamily="18" charset="0"/>
                        </a:rPr>
                        <a:t>Total estimated GPO contract (OID + rebate) value </a:t>
                      </a:r>
                    </a:p>
                  </a:txBody>
                  <a:tcPr marL="67199" marR="67199" marT="0" marB="0" anchor="ctr">
                    <a:solidFill>
                      <a:schemeClr val="accent2"/>
                    </a:solidFill>
                  </a:tcPr>
                </a:tc>
                <a:tc>
                  <a:txBody>
                    <a:bodyPr/>
                    <a:lstStyle/>
                    <a:p>
                      <a:pPr marL="0" marR="0" lvl="0" indent="0" algn="ctr" defTabSz="685783" rtl="0" eaLnBrk="1" fontAlgn="auto" latinLnBrk="0" hangingPunct="1">
                        <a:lnSpc>
                          <a:spcPct val="100000"/>
                        </a:lnSpc>
                        <a:spcBef>
                          <a:spcPts val="0"/>
                        </a:spcBef>
                        <a:spcAft>
                          <a:spcPts val="0"/>
                        </a:spcAft>
                        <a:buClrTx/>
                        <a:buSzTx/>
                        <a:buFontTx/>
                        <a:buNone/>
                        <a:tabLst/>
                        <a:defRPr/>
                      </a:pPr>
                      <a:r>
                        <a:rPr lang="en-US" sz="1200" b="1" kern="1200" dirty="0">
                          <a:solidFill>
                            <a:schemeClr val="lt1"/>
                          </a:solidFill>
                          <a:effectLst/>
                          <a:latin typeface="+mn-lt"/>
                          <a:ea typeface="Calibri" panose="020F0502020204030204" pitchFamily="34" charset="0"/>
                          <a:cs typeface="Times New Roman" panose="02020603050405020304" pitchFamily="18" charset="0"/>
                        </a:rPr>
                        <a:t>Increased rebate </a:t>
                      </a:r>
                    </a:p>
                  </a:txBody>
                  <a:tcPr marL="67199" marR="67199" marT="0" marB="0" anchor="ctr">
                    <a:solidFill>
                      <a:schemeClr val="bg1">
                        <a:lumMod val="75000"/>
                      </a:schemeClr>
                    </a:solidFill>
                  </a:tcPr>
                </a:tc>
                <a:extLst>
                  <a:ext uri="{0D108BD9-81ED-4DB2-BD59-A6C34878D82A}">
                    <a16:rowId xmlns:a16="http://schemas.microsoft.com/office/drawing/2014/main" val="1018261235"/>
                  </a:ext>
                </a:extLst>
              </a:tr>
              <a:tr h="493777">
                <a:tc>
                  <a:txBody>
                    <a:bodyPr/>
                    <a:lstStyle/>
                    <a:p>
                      <a:pPr marL="0" marR="0" algn="ctr">
                        <a:spcBef>
                          <a:spcPts val="0"/>
                        </a:spcBef>
                        <a:spcAft>
                          <a:spcPts val="0"/>
                        </a:spcAft>
                      </a:pPr>
                      <a:r>
                        <a:rPr lang="en-US" sz="1100" b="0" dirty="0">
                          <a:solidFill>
                            <a:schemeClr val="tx2"/>
                          </a:solidFill>
                          <a:effectLst/>
                          <a:latin typeface="+mj-lt"/>
                          <a:ea typeface="Calibri" panose="020F0502020204030204" pitchFamily="34" charset="0"/>
                          <a:cs typeface="Times New Roman" panose="02020603050405020304" pitchFamily="18" charset="0"/>
                        </a:rPr>
                        <a:t>Specialty Practice Network </a:t>
                      </a:r>
                    </a:p>
                  </a:txBody>
                  <a:tcPr marL="67199" marR="67199" marT="0" marB="0" anchor="ctr">
                    <a:solidFill>
                      <a:schemeClr val="bg1">
                        <a:lumMod val="95000"/>
                      </a:schemeClr>
                    </a:solidFill>
                  </a:tcPr>
                </a:tc>
                <a:tc>
                  <a:txBody>
                    <a:bodyP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700" b="0" i="1" u="none" strike="noStrike" kern="1200" cap="none" spc="0" normalizeH="0" baseline="0" noProof="0" dirty="0">
                        <a:ln>
                          <a:noFill/>
                        </a:ln>
                        <a:solidFill>
                          <a:schemeClr val="accent2"/>
                        </a:solidFill>
                        <a:effectLst/>
                        <a:uLnTx/>
                        <a:uFillTx/>
                        <a:latin typeface="+mn-lt"/>
                        <a:ea typeface="Calibri" panose="020F0502020204030204" pitchFamily="34" charset="0"/>
                        <a:cs typeface="Times New Roman"/>
                      </a:endParaRPr>
                    </a:p>
                  </a:txBody>
                  <a:tcPr marL="67199" marR="67199" marT="0" marB="0" anchor="ctr">
                    <a:lnR w="19050" cap="flat" cmpd="sng" algn="ctr">
                      <a:solidFill>
                        <a:schemeClr val="bg1">
                          <a:lumMod val="95000"/>
                        </a:schemeClr>
                      </a:solidFill>
                      <a:prstDash val="solid"/>
                      <a:round/>
                      <a:headEnd type="none" w="med" len="med"/>
                      <a:tailEnd type="none" w="med" len="med"/>
                    </a:lnR>
                    <a:lnB w="19050" cap="flat" cmpd="sng" algn="ctr">
                      <a:solidFill>
                        <a:schemeClr val="bg1">
                          <a:lumMod val="95000"/>
                        </a:schemeClr>
                      </a:solidFill>
                      <a:prstDash val="solid"/>
                      <a:round/>
                      <a:headEnd type="none" w="med" len="med"/>
                      <a:tailEnd type="none" w="med" len="med"/>
                    </a:lnB>
                    <a:solidFill>
                      <a:schemeClr val="bg1"/>
                    </a:solidFill>
                  </a:tcPr>
                </a:tc>
                <a:tc>
                  <a:txBody>
                    <a:bodyP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700" b="0" i="1" u="none" strike="noStrike" kern="1200" cap="none" spc="0" normalizeH="0" baseline="0" noProof="0" dirty="0">
                        <a:ln>
                          <a:noFill/>
                        </a:ln>
                        <a:solidFill>
                          <a:schemeClr val="accent2"/>
                        </a:solidFill>
                        <a:effectLst/>
                        <a:uLnTx/>
                        <a:uFillTx/>
                        <a:latin typeface="+mn-lt"/>
                        <a:ea typeface="Calibri" panose="020F0502020204030204" pitchFamily="34" charset="0"/>
                        <a:cs typeface="Times New Roman"/>
                      </a:endParaRPr>
                    </a:p>
                  </a:txBody>
                  <a:tcPr marL="67199" marR="67199" marT="0" marB="0" anchor="ctr">
                    <a:lnL w="19050" cap="flat" cmpd="sng" algn="ctr">
                      <a:solidFill>
                        <a:schemeClr val="bg1">
                          <a:lumMod val="95000"/>
                        </a:schemeClr>
                      </a:solidFill>
                      <a:prstDash val="solid"/>
                      <a:round/>
                      <a:headEnd type="none" w="med" len="med"/>
                      <a:tailEnd type="none" w="med" len="med"/>
                    </a:lnL>
                    <a:lnR w="19050" cap="flat" cmpd="sng" algn="ctr">
                      <a:solidFill>
                        <a:schemeClr val="bg1">
                          <a:lumMod val="95000"/>
                        </a:schemeClr>
                      </a:solidFill>
                      <a:prstDash val="solid"/>
                      <a:round/>
                      <a:headEnd type="none" w="med" len="med"/>
                      <a:tailEnd type="none" w="med" len="med"/>
                    </a:lnR>
                    <a:lnB w="19050" cap="flat" cmpd="sng" algn="ctr">
                      <a:solidFill>
                        <a:schemeClr val="bg1">
                          <a:lumMod val="9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501600241"/>
                  </a:ext>
                </a:extLst>
              </a:tr>
            </a:tbl>
          </a:graphicData>
        </a:graphic>
      </p:graphicFrame>
      <p:graphicFrame>
        <p:nvGraphicFramePr>
          <p:cNvPr id="4" name="Content Placeholder 7">
            <a:extLst>
              <a:ext uri="{FF2B5EF4-FFF2-40B4-BE49-F238E27FC236}">
                <a16:creationId xmlns:a16="http://schemas.microsoft.com/office/drawing/2014/main" id="{C53216D4-D6F0-DF8F-B472-1B059D6AE471}"/>
              </a:ext>
            </a:extLst>
          </p:cNvPr>
          <p:cNvGraphicFramePr>
            <a:graphicFrameLocks/>
          </p:cNvGraphicFramePr>
          <p:nvPr/>
        </p:nvGraphicFramePr>
        <p:xfrm>
          <a:off x="835200" y="3468153"/>
          <a:ext cx="3871272" cy="2012842"/>
        </p:xfrm>
        <a:graphic>
          <a:graphicData uri="http://schemas.openxmlformats.org/drawingml/2006/table">
            <a:tbl>
              <a:tblPr firstRow="1" firstCol="1" bandRow="1">
                <a:tableStyleId>{5C22544A-7EE6-4342-B048-85BDC9FD1C3A}</a:tableStyleId>
              </a:tblPr>
              <a:tblGrid>
                <a:gridCol w="2159012">
                  <a:extLst>
                    <a:ext uri="{9D8B030D-6E8A-4147-A177-3AD203B41FA5}">
                      <a16:colId xmlns:a16="http://schemas.microsoft.com/office/drawing/2014/main" val="2089668023"/>
                    </a:ext>
                  </a:extLst>
                </a:gridCol>
                <a:gridCol w="1712260">
                  <a:extLst>
                    <a:ext uri="{9D8B030D-6E8A-4147-A177-3AD203B41FA5}">
                      <a16:colId xmlns:a16="http://schemas.microsoft.com/office/drawing/2014/main" val="13327365"/>
                    </a:ext>
                  </a:extLst>
                </a:gridCol>
              </a:tblGrid>
              <a:tr h="468807">
                <a:tc>
                  <a:txBody>
                    <a:bodyPr/>
                    <a:lstStyle/>
                    <a:p>
                      <a:pPr marL="0" marR="0" algn="ctr">
                        <a:spcBef>
                          <a:spcPts val="0"/>
                        </a:spcBef>
                        <a:spcAft>
                          <a:spcPts val="0"/>
                        </a:spcAft>
                      </a:pPr>
                      <a:r>
                        <a:rPr lang="en-US" sz="1200" dirty="0">
                          <a:effectLst/>
                          <a:latin typeface="+mj-lt"/>
                        </a:rPr>
                        <a:t>Specialty Solutions </a:t>
                      </a:r>
                      <a:endParaRPr lang="en-US" sz="1200" dirty="0">
                        <a:effectLst/>
                        <a:latin typeface="+mj-lt"/>
                        <a:ea typeface="Calibri" panose="020F0502020204030204" pitchFamily="34" charset="0"/>
                        <a:cs typeface="Times New Roman" panose="02020603050405020304" pitchFamily="18" charset="0"/>
                      </a:endParaRPr>
                    </a:p>
                  </a:txBody>
                  <a:tcPr marL="67199" marR="67199" marT="0" marB="0" anchor="ctr">
                    <a:solidFill>
                      <a:schemeClr val="tx2"/>
                    </a:solidFill>
                  </a:tcPr>
                </a:tc>
                <a:tc>
                  <a:txBody>
                    <a:bodyPr/>
                    <a:lstStyle/>
                    <a:p>
                      <a:pPr marL="0" marR="0" lvl="0" indent="0" algn="ctr" defTabSz="685783" rtl="0" eaLnBrk="1" fontAlgn="auto" latinLnBrk="0" hangingPunct="1">
                        <a:lnSpc>
                          <a:spcPct val="100000"/>
                        </a:lnSpc>
                        <a:spcBef>
                          <a:spcPts val="0"/>
                        </a:spcBef>
                        <a:spcAft>
                          <a:spcPts val="0"/>
                        </a:spcAft>
                        <a:buClrTx/>
                        <a:buSzTx/>
                        <a:buFontTx/>
                        <a:buNone/>
                        <a:tabLst/>
                        <a:defRPr/>
                      </a:pPr>
                      <a:r>
                        <a:rPr lang="en-US" sz="1200" b="1" kern="1200">
                          <a:solidFill>
                            <a:schemeClr val="lt1"/>
                          </a:solidFill>
                          <a:effectLst/>
                          <a:latin typeface="+mn-lt"/>
                          <a:ea typeface="Calibri" panose="020F0502020204030204" pitchFamily="34" charset="0"/>
                          <a:cs typeface="Times New Roman" panose="02020603050405020304" pitchFamily="18" charset="0"/>
                        </a:rPr>
                        <a:t>Additional value </a:t>
                      </a:r>
                      <a:endParaRPr lang="en-US" sz="1200" b="1" kern="1200" dirty="0">
                        <a:solidFill>
                          <a:schemeClr val="lt1"/>
                        </a:solidFill>
                        <a:effectLst/>
                        <a:latin typeface="+mn-lt"/>
                        <a:ea typeface="Calibri" panose="020F0502020204030204" pitchFamily="34" charset="0"/>
                        <a:cs typeface="Times New Roman" panose="02020603050405020304" pitchFamily="18" charset="0"/>
                      </a:endParaRPr>
                    </a:p>
                  </a:txBody>
                  <a:tcPr marL="67199" marR="67199" marT="0" marB="0" anchor="ctr">
                    <a:solidFill>
                      <a:schemeClr val="tx2">
                        <a:lumMod val="40000"/>
                        <a:lumOff val="60000"/>
                      </a:schemeClr>
                    </a:solidFill>
                  </a:tcPr>
                </a:tc>
                <a:extLst>
                  <a:ext uri="{0D108BD9-81ED-4DB2-BD59-A6C34878D82A}">
                    <a16:rowId xmlns:a16="http://schemas.microsoft.com/office/drawing/2014/main" val="1018261235"/>
                  </a:ext>
                </a:extLst>
              </a:tr>
              <a:tr h="541365">
                <a:tc>
                  <a:txBody>
                    <a:bodyPr/>
                    <a:lstStyle/>
                    <a:p>
                      <a:pPr marL="0" marR="0" algn="ctr">
                        <a:spcBef>
                          <a:spcPts val="0"/>
                        </a:spcBef>
                        <a:spcAft>
                          <a:spcPts val="0"/>
                        </a:spcAft>
                      </a:pPr>
                      <a:r>
                        <a:rPr lang="en-US" sz="1100" b="0" dirty="0">
                          <a:solidFill>
                            <a:schemeClr val="tx2"/>
                          </a:solidFill>
                          <a:effectLst/>
                          <a:latin typeface="+mj-lt"/>
                        </a:rPr>
                        <a:t>PODIS</a:t>
                      </a:r>
                      <a:r>
                        <a:rPr kumimoji="0" lang="en-US" sz="1100" b="1" i="0" u="none" strike="noStrike" kern="1200" cap="none" spc="0" normalizeH="0" baseline="30000" noProof="0" dirty="0">
                          <a:ln>
                            <a:noFill/>
                          </a:ln>
                          <a:solidFill>
                            <a:schemeClr val="tx2"/>
                          </a:solidFill>
                          <a:effectLst/>
                          <a:uLnTx/>
                          <a:uFillTx/>
                          <a:latin typeface="+mn-lt"/>
                          <a:ea typeface="+mn-ea"/>
                          <a:cs typeface="+mn-cs"/>
                        </a:rPr>
                        <a:t>®</a:t>
                      </a:r>
                      <a:r>
                        <a:rPr lang="en-US" sz="1100" b="0" dirty="0">
                          <a:solidFill>
                            <a:schemeClr val="tx2"/>
                          </a:solidFill>
                          <a:effectLst/>
                          <a:latin typeface="+mj-lt"/>
                        </a:rPr>
                        <a:t>Plus alert </a:t>
                      </a:r>
                      <a:endParaRPr lang="en-US" sz="1100" b="0" dirty="0">
                        <a:solidFill>
                          <a:schemeClr val="tx2"/>
                        </a:solidFill>
                        <a:effectLst/>
                        <a:latin typeface="+mj-lt"/>
                        <a:ea typeface="Calibri" panose="020F0502020204030204" pitchFamily="34" charset="0"/>
                        <a:cs typeface="Times New Roman" panose="02020603050405020304" pitchFamily="18" charset="0"/>
                      </a:endParaRPr>
                    </a:p>
                  </a:txBody>
                  <a:tcPr marL="67199" marR="67199" marT="0" marB="0" anchor="ctr">
                    <a:solidFill>
                      <a:schemeClr val="bg1">
                        <a:lumMod val="95000"/>
                      </a:schemeClr>
                    </a:solidFill>
                  </a:tcPr>
                </a:tc>
                <a:tc>
                  <a:txBody>
                    <a:bodyPr/>
                    <a:lstStyle/>
                    <a:p>
                      <a:pPr marL="0" marR="0" algn="ctr">
                        <a:spcBef>
                          <a:spcPts val="0"/>
                        </a:spcBef>
                        <a:spcAft>
                          <a:spcPts val="0"/>
                        </a:spcAft>
                      </a:pPr>
                      <a:endParaRPr lang="en-US" sz="1300" b="0" dirty="0">
                        <a:effectLst/>
                        <a:latin typeface="+mn-lt"/>
                        <a:ea typeface="Calibri" panose="020F0502020204030204" pitchFamily="34" charset="0"/>
                        <a:cs typeface="Times New Roman" panose="02020603050405020304" pitchFamily="18" charset="0"/>
                      </a:endParaRPr>
                    </a:p>
                  </a:txBody>
                  <a:tcPr marL="67199" marR="67199" marT="0" marB="0" anchor="ctr">
                    <a:lnR w="19050" cap="flat" cmpd="sng" algn="ctr">
                      <a:solidFill>
                        <a:schemeClr val="bg1">
                          <a:lumMod val="95000"/>
                        </a:schemeClr>
                      </a:solidFill>
                      <a:prstDash val="solid"/>
                      <a:round/>
                      <a:headEnd type="none" w="med" len="med"/>
                      <a:tailEnd type="none" w="med" len="med"/>
                    </a:lnR>
                    <a:solidFill>
                      <a:schemeClr val="bg1"/>
                    </a:solidFill>
                  </a:tcPr>
                </a:tc>
                <a:extLst>
                  <a:ext uri="{0D108BD9-81ED-4DB2-BD59-A6C34878D82A}">
                    <a16:rowId xmlns:a16="http://schemas.microsoft.com/office/drawing/2014/main" val="1501600241"/>
                  </a:ext>
                </a:extLst>
              </a:tr>
              <a:tr h="501335">
                <a:tc>
                  <a:txBody>
                    <a:bodyPr/>
                    <a:lstStyle/>
                    <a:p>
                      <a:pPr marL="0" marR="0" algn="ctr">
                        <a:spcBef>
                          <a:spcPts val="0"/>
                        </a:spcBef>
                        <a:spcAft>
                          <a:spcPts val="0"/>
                        </a:spcAft>
                      </a:pPr>
                      <a:r>
                        <a:rPr lang="en-US" sz="1100" b="0" dirty="0" err="1">
                          <a:solidFill>
                            <a:schemeClr val="tx2"/>
                          </a:solidFill>
                          <a:effectLst/>
                          <a:latin typeface="+mj-lt"/>
                          <a:ea typeface="Calibri" panose="020F0502020204030204" pitchFamily="34" charset="0"/>
                          <a:cs typeface="Times New Roman" panose="02020603050405020304" pitchFamily="18" charset="0"/>
                        </a:rPr>
                        <a:t>InfoDive</a:t>
                      </a:r>
                      <a:r>
                        <a:rPr kumimoji="0" lang="en-US" sz="1100" b="1" i="0" u="none" strike="noStrike" kern="1200" cap="none" spc="0" normalizeH="0" baseline="30000" noProof="0" dirty="0">
                          <a:ln>
                            <a:noFill/>
                          </a:ln>
                          <a:solidFill>
                            <a:schemeClr val="tx2"/>
                          </a:solidFill>
                          <a:effectLst/>
                          <a:uLnTx/>
                          <a:uFillTx/>
                          <a:latin typeface="+mn-lt"/>
                          <a:ea typeface="+mn-ea"/>
                          <a:cs typeface="+mn-cs"/>
                        </a:rPr>
                        <a:t>®</a:t>
                      </a:r>
                      <a:r>
                        <a:rPr lang="en-US" sz="1100" b="0" dirty="0">
                          <a:solidFill>
                            <a:schemeClr val="tx2"/>
                          </a:solidFill>
                          <a:effectLst/>
                          <a:latin typeface="+mj-lt"/>
                          <a:ea typeface="Calibri" panose="020F0502020204030204" pitchFamily="34" charset="0"/>
                          <a:cs typeface="Times New Roman" panose="02020603050405020304" pitchFamily="18" charset="0"/>
                        </a:rPr>
                        <a:t> </a:t>
                      </a:r>
                    </a:p>
                  </a:txBody>
                  <a:tcPr marL="67199" marR="67199" marT="0" marB="0" anchor="ctr">
                    <a:solidFill>
                      <a:schemeClr val="bg1">
                        <a:lumMod val="95000"/>
                      </a:schemeClr>
                    </a:solidFill>
                  </a:tcPr>
                </a:tc>
                <a:tc>
                  <a:txBody>
                    <a:bodyPr/>
                    <a:lstStyle/>
                    <a:p>
                      <a:pPr marL="0" marR="0" algn="ctr">
                        <a:spcBef>
                          <a:spcPts val="0"/>
                        </a:spcBef>
                        <a:spcAft>
                          <a:spcPts val="0"/>
                        </a:spcAft>
                      </a:pPr>
                      <a:endParaRPr lang="en-US" sz="1300" b="0" dirty="0">
                        <a:effectLst/>
                        <a:latin typeface="+mn-lt"/>
                        <a:ea typeface="Calibri" panose="020F0502020204030204" pitchFamily="34" charset="0"/>
                        <a:cs typeface="Times New Roman" panose="02020603050405020304" pitchFamily="18" charset="0"/>
                      </a:endParaRPr>
                    </a:p>
                  </a:txBody>
                  <a:tcPr marL="67199" marR="67199" marT="0" marB="0" anchor="ctr">
                    <a:lnR w="19050" cap="flat" cmpd="sng" algn="ctr">
                      <a:solidFill>
                        <a:schemeClr val="bg1">
                          <a:lumMod val="95000"/>
                        </a:schemeClr>
                      </a:solidFill>
                      <a:prstDash val="solid"/>
                      <a:round/>
                      <a:headEnd type="none" w="med" len="med"/>
                      <a:tailEnd type="none" w="med" len="med"/>
                    </a:lnR>
                    <a:solidFill>
                      <a:schemeClr val="bg1"/>
                    </a:solidFill>
                  </a:tcPr>
                </a:tc>
                <a:extLst>
                  <a:ext uri="{0D108BD9-81ED-4DB2-BD59-A6C34878D82A}">
                    <a16:rowId xmlns:a16="http://schemas.microsoft.com/office/drawing/2014/main" val="4055717629"/>
                  </a:ext>
                </a:extLst>
              </a:tr>
              <a:tr h="501335">
                <a:tc>
                  <a:txBody>
                    <a:bodyPr/>
                    <a:lstStyle/>
                    <a:p>
                      <a:pPr marL="0" marR="0" lvl="0" indent="0" algn="ctr" defTabSz="685783" rtl="0" eaLnBrk="1" fontAlgn="auto" latinLnBrk="0" hangingPunct="1">
                        <a:lnSpc>
                          <a:spcPct val="100000"/>
                        </a:lnSpc>
                        <a:spcBef>
                          <a:spcPts val="0"/>
                        </a:spcBef>
                        <a:spcAft>
                          <a:spcPts val="0"/>
                        </a:spcAft>
                        <a:buClrTx/>
                        <a:buSzTx/>
                        <a:buFontTx/>
                        <a:buNone/>
                        <a:tabLst/>
                        <a:defRPr/>
                      </a:pPr>
                      <a:r>
                        <a:rPr lang="en-US" sz="1100" b="0" dirty="0">
                          <a:solidFill>
                            <a:schemeClr val="tx2"/>
                          </a:solidFill>
                          <a:effectLst/>
                          <a:latin typeface="+mn-lt"/>
                          <a:ea typeface="Calibri" panose="020F0502020204030204" pitchFamily="34" charset="0"/>
                          <a:cs typeface="Times New Roman" panose="02020603050405020304" pitchFamily="18" charset="0"/>
                        </a:rPr>
                        <a:t>Pharmacy access and or </a:t>
                      </a:r>
                    </a:p>
                    <a:p>
                      <a:pPr marL="0" marR="0" lvl="0" indent="0" algn="ctr" defTabSz="685783" rtl="0" eaLnBrk="1" fontAlgn="auto" latinLnBrk="0" hangingPunct="1">
                        <a:lnSpc>
                          <a:spcPct val="100000"/>
                        </a:lnSpc>
                        <a:spcBef>
                          <a:spcPts val="0"/>
                        </a:spcBef>
                        <a:spcAft>
                          <a:spcPts val="0"/>
                        </a:spcAft>
                        <a:buClrTx/>
                        <a:buSzTx/>
                        <a:buFontTx/>
                        <a:buNone/>
                        <a:tabLst/>
                        <a:defRPr/>
                      </a:pPr>
                      <a:r>
                        <a:rPr lang="en-US" sz="1100" b="0" dirty="0">
                          <a:solidFill>
                            <a:schemeClr val="tx2"/>
                          </a:solidFill>
                          <a:effectLst/>
                          <a:latin typeface="+mn-lt"/>
                          <a:ea typeface="Calibri" panose="020F0502020204030204" pitchFamily="34" charset="0"/>
                          <a:cs typeface="Times New Roman" panose="02020603050405020304" pitchFamily="18" charset="0"/>
                        </a:rPr>
                        <a:t>capture rate </a:t>
                      </a:r>
                    </a:p>
                  </a:txBody>
                  <a:tcPr marL="67199" marR="67199" marT="0" marB="0" anchor="ctr">
                    <a:solidFill>
                      <a:schemeClr val="bg1">
                        <a:lumMod val="95000"/>
                      </a:schemeClr>
                    </a:solidFill>
                  </a:tcPr>
                </a:tc>
                <a:tc>
                  <a:txBody>
                    <a:bodyPr/>
                    <a:lstStyle/>
                    <a:p>
                      <a:pPr marL="0" marR="0" algn="ctr">
                        <a:spcBef>
                          <a:spcPts val="0"/>
                        </a:spcBef>
                        <a:spcAft>
                          <a:spcPts val="0"/>
                        </a:spcAft>
                      </a:pPr>
                      <a:endParaRPr lang="en-US" sz="1300" b="0" dirty="0">
                        <a:effectLst/>
                        <a:latin typeface="+mn-lt"/>
                        <a:ea typeface="Calibri" panose="020F0502020204030204" pitchFamily="34" charset="0"/>
                        <a:cs typeface="Times New Roman" panose="02020603050405020304" pitchFamily="18" charset="0"/>
                      </a:endParaRPr>
                    </a:p>
                  </a:txBody>
                  <a:tcPr marL="67199" marR="67199" marT="0" marB="0" anchor="ctr">
                    <a:lnR w="19050" cap="flat" cmpd="sng" algn="ctr">
                      <a:solidFill>
                        <a:schemeClr val="bg1">
                          <a:lumMod val="95000"/>
                        </a:schemeClr>
                      </a:solidFill>
                      <a:prstDash val="solid"/>
                      <a:round/>
                      <a:headEnd type="none" w="med" len="med"/>
                      <a:tailEnd type="none" w="med" len="med"/>
                    </a:lnR>
                    <a:lnB w="19050" cap="flat" cmpd="sng" algn="ctr">
                      <a:solidFill>
                        <a:schemeClr val="bg1">
                          <a:lumMod val="9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811461872"/>
                  </a:ext>
                </a:extLst>
              </a:tr>
            </a:tbl>
          </a:graphicData>
        </a:graphic>
      </p:graphicFrame>
      <p:sp>
        <p:nvSpPr>
          <p:cNvPr id="10" name="Rectangle 9">
            <a:extLst>
              <a:ext uri="{FF2B5EF4-FFF2-40B4-BE49-F238E27FC236}">
                <a16:creationId xmlns:a16="http://schemas.microsoft.com/office/drawing/2014/main" id="{BA4DB6EF-F87B-9B72-7806-913F3ADA5CCF}"/>
              </a:ext>
            </a:extLst>
          </p:cNvPr>
          <p:cNvSpPr/>
          <p:nvPr/>
        </p:nvSpPr>
        <p:spPr>
          <a:xfrm>
            <a:off x="835199" y="5693724"/>
            <a:ext cx="7304752" cy="626659"/>
          </a:xfrm>
          <a:prstGeom prst="rect">
            <a:avLst/>
          </a:prstGeom>
          <a:solidFill>
            <a:schemeClr val="bg2"/>
          </a:solidFill>
        </p:spPr>
        <p:txBody>
          <a:bodyPr vert="horz" lIns="73152" tIns="73152" rIns="60960" bIns="48768" rtlCol="0" anchor="ctr" anchorCtr="0">
            <a:noAutofit/>
          </a:bodyPr>
          <a:lstStyle/>
          <a:p>
            <a:pPr algn="ctr" defTabSz="231642">
              <a:spcAft>
                <a:spcPts val="800"/>
              </a:spcAft>
              <a:tabLst>
                <a:tab pos="231642" algn="l"/>
                <a:tab pos="463284" algn="l"/>
                <a:tab pos="694927" algn="l"/>
                <a:tab pos="926569" algn="l"/>
              </a:tabLst>
            </a:pPr>
            <a:r>
              <a:rPr lang="en-US" sz="2133" b="1" dirty="0">
                <a:solidFill>
                  <a:srgbClr val="461E96"/>
                </a:solidFill>
                <a:latin typeface="Arial"/>
                <a:cs typeface="Arial" panose="020B0604020202020204" pitchFamily="34" charset="0"/>
              </a:rPr>
              <a:t>Total value: $</a:t>
            </a:r>
            <a:r>
              <a:rPr lang="en-US" sz="2133" b="1" dirty="0" err="1">
                <a:solidFill>
                  <a:srgbClr val="461E96"/>
                </a:solidFill>
                <a:latin typeface="Arial"/>
                <a:cs typeface="Arial" panose="020B0604020202020204" pitchFamily="34" charset="0"/>
              </a:rPr>
              <a:t>xxxxxx</a:t>
            </a:r>
            <a:endParaRPr lang="en-US" sz="2133" b="1" dirty="0">
              <a:solidFill>
                <a:srgbClr val="461E96"/>
              </a:solidFill>
              <a:latin typeface="Arial"/>
              <a:cs typeface="Arial" panose="020B0604020202020204" pitchFamily="34" charset="0"/>
            </a:endParaRPr>
          </a:p>
        </p:txBody>
      </p:sp>
      <p:sp>
        <p:nvSpPr>
          <p:cNvPr id="11" name="TextBox 10">
            <a:extLst>
              <a:ext uri="{FF2B5EF4-FFF2-40B4-BE49-F238E27FC236}">
                <a16:creationId xmlns:a16="http://schemas.microsoft.com/office/drawing/2014/main" id="{6E45A88E-824A-0852-1748-D45928CE6BC7}"/>
              </a:ext>
            </a:extLst>
          </p:cNvPr>
          <p:cNvSpPr txBox="1"/>
          <p:nvPr/>
        </p:nvSpPr>
        <p:spPr>
          <a:xfrm>
            <a:off x="835199" y="6604954"/>
            <a:ext cx="1890072" cy="179295"/>
          </a:xfrm>
          <a:prstGeom prst="rect">
            <a:avLst/>
          </a:prstGeom>
        </p:spPr>
        <p:txBody>
          <a:bodyPr vert="horz" wrap="square" lIns="0" tIns="0" rIns="0" bIns="0" rtlCol="0" anchor="t" anchorCtr="0">
            <a:noAutofit/>
          </a:bodyPr>
          <a:lstStyle/>
          <a:p>
            <a:pPr defTabSz="609585"/>
            <a:r>
              <a:rPr lang="en-US" sz="800" dirty="0">
                <a:solidFill>
                  <a:srgbClr val="461E96"/>
                </a:solidFill>
                <a:latin typeface="Arial"/>
              </a:rPr>
              <a:t>Internal data as of xx/xx/</a:t>
            </a:r>
            <a:r>
              <a:rPr lang="en-US" sz="800" dirty="0" err="1">
                <a:solidFill>
                  <a:srgbClr val="461E96"/>
                </a:solidFill>
                <a:latin typeface="Arial"/>
              </a:rPr>
              <a:t>xxxx</a:t>
            </a:r>
            <a:endParaRPr lang="en-US" sz="800" dirty="0">
              <a:solidFill>
                <a:srgbClr val="461E96"/>
              </a:solidFill>
              <a:latin typeface="Arial"/>
            </a:endParaRPr>
          </a:p>
        </p:txBody>
      </p:sp>
    </p:spTree>
    <p:extLst>
      <p:ext uri="{BB962C8B-B14F-4D97-AF65-F5344CB8AC3E}">
        <p14:creationId xmlns:p14="http://schemas.microsoft.com/office/powerpoint/2010/main" val="39871514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ctenophore&#10;&#10;Description automatically generated">
            <a:extLst>
              <a:ext uri="{FF2B5EF4-FFF2-40B4-BE49-F238E27FC236}">
                <a16:creationId xmlns:a16="http://schemas.microsoft.com/office/drawing/2014/main" id="{E30699FA-34C7-49C5-9AFC-F513AEC4B1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58542" y="0"/>
            <a:ext cx="6333460" cy="6858000"/>
          </a:xfrm>
          <a:prstGeom prst="rect">
            <a:avLst/>
          </a:prstGeom>
        </p:spPr>
      </p:pic>
      <p:sp>
        <p:nvSpPr>
          <p:cNvPr id="28" name="Rectangle 27">
            <a:extLst>
              <a:ext uri="{FF2B5EF4-FFF2-40B4-BE49-F238E27FC236}">
                <a16:creationId xmlns:a16="http://schemas.microsoft.com/office/drawing/2014/main" id="{04FB6D5A-4588-4327-A870-4FBC06FF4590}"/>
              </a:ext>
            </a:extLst>
          </p:cNvPr>
          <p:cNvSpPr/>
          <p:nvPr/>
        </p:nvSpPr>
        <p:spPr>
          <a:xfrm>
            <a:off x="5859179" y="0"/>
            <a:ext cx="6333460" cy="6858000"/>
          </a:xfrm>
          <a:prstGeom prst="rect">
            <a:avLst/>
          </a:prstGeom>
          <a:solidFill>
            <a:srgbClr val="3C289B">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09585"/>
            <a:endParaRPr lang="en-US" dirty="0">
              <a:solidFill>
                <a:prstClr val="white"/>
              </a:solidFill>
              <a:latin typeface="Arial"/>
            </a:endParaRPr>
          </a:p>
        </p:txBody>
      </p:sp>
      <p:sp>
        <p:nvSpPr>
          <p:cNvPr id="6" name="Title 22">
            <a:extLst>
              <a:ext uri="{FF2B5EF4-FFF2-40B4-BE49-F238E27FC236}">
                <a16:creationId xmlns:a16="http://schemas.microsoft.com/office/drawing/2014/main" id="{5C29180C-E21D-4D4E-9966-3F2C038D2CA7}"/>
              </a:ext>
            </a:extLst>
          </p:cNvPr>
          <p:cNvSpPr>
            <a:spLocks noGrp="1"/>
          </p:cNvSpPr>
          <p:nvPr>
            <p:ph type="body" sz="quarter" idx="3"/>
          </p:nvPr>
        </p:nvSpPr>
        <p:spPr>
          <a:xfrm>
            <a:off x="865634" y="377954"/>
            <a:ext cx="4605596" cy="1040604"/>
          </a:xfrm>
        </p:spPr>
        <p:txBody>
          <a:bodyPr/>
          <a:lstStyle/>
          <a:p>
            <a:r>
              <a:rPr lang="en-US" sz="2800" dirty="0">
                <a:solidFill>
                  <a:schemeClr val="tx1"/>
                </a:solidFill>
              </a:rPr>
              <a:t>Specialty GPOs </a:t>
            </a:r>
            <a:br>
              <a:rPr lang="en-US" sz="2800" dirty="0">
                <a:solidFill>
                  <a:schemeClr val="tx1"/>
                </a:solidFill>
              </a:rPr>
            </a:br>
            <a:r>
              <a:rPr lang="en-US" sz="2800" dirty="0">
                <a:solidFill>
                  <a:schemeClr val="tx1"/>
                </a:solidFill>
              </a:rPr>
              <a:t>Vision Practice Network</a:t>
            </a:r>
            <a:endParaRPr lang="en-US" sz="2800" dirty="0">
              <a:solidFill>
                <a:schemeClr val="tx1"/>
              </a:solidFill>
              <a:latin typeface="Arial" panose="020B0604020202020204" pitchFamily="34" charset="0"/>
              <a:ea typeface="Calibri" panose="020F0502020204030204" pitchFamily="34" charset="0"/>
              <a:cs typeface="Arial" panose="020B0604020202020204" pitchFamily="34" charset="0"/>
            </a:endParaRPr>
          </a:p>
        </p:txBody>
      </p:sp>
      <p:pic>
        <p:nvPicPr>
          <p:cNvPr id="20" name="Picture 19">
            <a:extLst>
              <a:ext uri="{FF2B5EF4-FFF2-40B4-BE49-F238E27FC236}">
                <a16:creationId xmlns:a16="http://schemas.microsoft.com/office/drawing/2014/main" id="{95F2032A-70C9-441E-BF95-7D3697BEFE12}"/>
              </a:ext>
            </a:extLst>
          </p:cNvPr>
          <p:cNvPicPr>
            <a:picLocks noChangeAspect="1"/>
          </p:cNvPicPr>
          <p:nvPr/>
        </p:nvPicPr>
        <p:blipFill rotWithShape="1">
          <a:blip r:embed="rId4"/>
          <a:srcRect l="5996" t="20788" r="8341" b="31075"/>
          <a:stretch/>
        </p:blipFill>
        <p:spPr>
          <a:xfrm>
            <a:off x="865633" y="2311497"/>
            <a:ext cx="3340419" cy="457200"/>
          </a:xfrm>
          <a:prstGeom prst="rect">
            <a:avLst/>
          </a:prstGeom>
        </p:spPr>
      </p:pic>
      <p:sp>
        <p:nvSpPr>
          <p:cNvPr id="23" name="TextBox 22">
            <a:extLst>
              <a:ext uri="{FF2B5EF4-FFF2-40B4-BE49-F238E27FC236}">
                <a16:creationId xmlns:a16="http://schemas.microsoft.com/office/drawing/2014/main" id="{31A64C84-296C-47FC-961C-25B86697FD3D}"/>
              </a:ext>
            </a:extLst>
          </p:cNvPr>
          <p:cNvSpPr txBox="1"/>
          <p:nvPr/>
        </p:nvSpPr>
        <p:spPr>
          <a:xfrm>
            <a:off x="865634" y="2952869"/>
            <a:ext cx="3487817" cy="3046988"/>
          </a:xfrm>
          <a:prstGeom prst="rect">
            <a:avLst/>
          </a:prstGeom>
          <a:noFill/>
        </p:spPr>
        <p:txBody>
          <a:bodyPr wrap="square">
            <a:spAutoFit/>
          </a:bodyPr>
          <a:lstStyle/>
          <a:p>
            <a:pPr defTabSz="609585"/>
            <a:r>
              <a:rPr lang="en-US" sz="1600" dirty="0">
                <a:solidFill>
                  <a:srgbClr val="464646">
                    <a:lumMod val="50000"/>
                  </a:srgbClr>
                </a:solidFill>
                <a:latin typeface="Arial" panose="020B0604020202020204" pitchFamily="34" charset="0"/>
                <a:ea typeface="Times New Roman" panose="02020603050405020304" pitchFamily="18" charset="0"/>
              </a:rPr>
              <a:t>AmerisourceBergen has made a significant investment in a best-in-class digital portal that gives you on-demand insights that empower:</a:t>
            </a:r>
          </a:p>
          <a:p>
            <a:pPr defTabSz="609585"/>
            <a:endParaRPr lang="en-US" sz="1600" dirty="0">
              <a:solidFill>
                <a:srgbClr val="464646">
                  <a:lumMod val="50000"/>
                </a:srgbClr>
              </a:solidFill>
              <a:latin typeface="Arial" panose="020B0604020202020204" pitchFamily="34" charset="0"/>
              <a:ea typeface="Times New Roman" panose="02020603050405020304" pitchFamily="18" charset="0"/>
            </a:endParaRPr>
          </a:p>
          <a:p>
            <a:pPr marL="118869" indent="-118869" defTabSz="609585">
              <a:buFont typeface="Arial" panose="020B0604020202020204" pitchFamily="34" charset="0"/>
              <a:buChar char="•"/>
            </a:pPr>
            <a:r>
              <a:rPr lang="en-US" sz="1600" dirty="0">
                <a:solidFill>
                  <a:srgbClr val="464646">
                    <a:lumMod val="50000"/>
                  </a:srgbClr>
                </a:solidFill>
                <a:latin typeface="Arial" panose="020B0604020202020204" pitchFamily="34" charset="0"/>
                <a:ea typeface="Times New Roman" panose="02020603050405020304" pitchFamily="18" charset="0"/>
              </a:rPr>
              <a:t>Streamlined interactions</a:t>
            </a:r>
          </a:p>
          <a:p>
            <a:pPr marL="118869" indent="-118869" defTabSz="609585">
              <a:buFont typeface="Arial" panose="020B0604020202020204" pitchFamily="34" charset="0"/>
              <a:buChar char="•"/>
            </a:pPr>
            <a:endParaRPr lang="en-US" sz="1600" dirty="0">
              <a:solidFill>
                <a:srgbClr val="464646">
                  <a:lumMod val="50000"/>
                </a:srgbClr>
              </a:solidFill>
              <a:latin typeface="Arial" panose="020B0604020202020204" pitchFamily="34" charset="0"/>
              <a:ea typeface="Times New Roman" panose="02020603050405020304" pitchFamily="18" charset="0"/>
            </a:endParaRPr>
          </a:p>
          <a:p>
            <a:pPr marL="118869" indent="-118869" defTabSz="609585">
              <a:buFont typeface="Arial" panose="020B0604020202020204" pitchFamily="34" charset="0"/>
              <a:buChar char="•"/>
            </a:pPr>
            <a:r>
              <a:rPr lang="en-US" sz="1600" dirty="0">
                <a:solidFill>
                  <a:srgbClr val="464646">
                    <a:lumMod val="50000"/>
                  </a:srgbClr>
                </a:solidFill>
                <a:latin typeface="Arial" panose="020B0604020202020204" pitchFamily="34" charset="0"/>
                <a:ea typeface="Times New Roman" panose="02020603050405020304" pitchFamily="18" charset="0"/>
              </a:rPr>
              <a:t>Improved data accuracy and availability</a:t>
            </a:r>
          </a:p>
          <a:p>
            <a:pPr marL="118869" indent="-118869" defTabSz="609585">
              <a:buFont typeface="Arial" panose="020B0604020202020204" pitchFamily="34" charset="0"/>
              <a:buChar char="•"/>
            </a:pPr>
            <a:endParaRPr lang="en-US" sz="1600" dirty="0">
              <a:solidFill>
                <a:srgbClr val="464646">
                  <a:lumMod val="50000"/>
                </a:srgbClr>
              </a:solidFill>
              <a:latin typeface="Arial" panose="020B0604020202020204" pitchFamily="34" charset="0"/>
              <a:ea typeface="Times New Roman" panose="02020603050405020304" pitchFamily="18" charset="0"/>
            </a:endParaRPr>
          </a:p>
          <a:p>
            <a:pPr marL="118869" indent="-118869" defTabSz="609585">
              <a:buFont typeface="Arial" panose="020B0604020202020204" pitchFamily="34" charset="0"/>
              <a:buChar char="•"/>
            </a:pPr>
            <a:r>
              <a:rPr lang="en-US" sz="1600" dirty="0">
                <a:solidFill>
                  <a:srgbClr val="464646">
                    <a:lumMod val="50000"/>
                  </a:srgbClr>
                </a:solidFill>
                <a:latin typeface="Arial" panose="020B0604020202020204" pitchFamily="34" charset="0"/>
                <a:ea typeface="Times New Roman" panose="02020603050405020304" pitchFamily="18" charset="0"/>
              </a:rPr>
              <a:t>Greater transparency and trust in data integrity</a:t>
            </a:r>
            <a:endParaRPr lang="en-US" sz="1600" dirty="0">
              <a:solidFill>
                <a:srgbClr val="464646">
                  <a:lumMod val="50000"/>
                </a:srgbClr>
              </a:solidFill>
              <a:latin typeface="Arial"/>
            </a:endParaRPr>
          </a:p>
        </p:txBody>
      </p:sp>
      <p:pic>
        <p:nvPicPr>
          <p:cNvPr id="2" name="Picture 1">
            <a:extLst>
              <a:ext uri="{FF2B5EF4-FFF2-40B4-BE49-F238E27FC236}">
                <a16:creationId xmlns:a16="http://schemas.microsoft.com/office/drawing/2014/main" id="{54EBD87D-F184-4A77-A29F-F1E46792BC90}"/>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4177941" y="1828802"/>
            <a:ext cx="8317827" cy="4949505"/>
          </a:xfrm>
          <a:prstGeom prst="rect">
            <a:avLst/>
          </a:prstGeom>
        </p:spPr>
      </p:pic>
      <p:sp>
        <p:nvSpPr>
          <p:cNvPr id="8" name="Footer Placeholder 3">
            <a:extLst>
              <a:ext uri="{FF2B5EF4-FFF2-40B4-BE49-F238E27FC236}">
                <a16:creationId xmlns:a16="http://schemas.microsoft.com/office/drawing/2014/main" id="{74875388-EA87-49B7-97E4-23F0182607B9}"/>
              </a:ext>
            </a:extLst>
          </p:cNvPr>
          <p:cNvSpPr txBox="1">
            <a:spLocks/>
          </p:cNvSpPr>
          <p:nvPr/>
        </p:nvSpPr>
        <p:spPr>
          <a:xfrm rot="16200000">
            <a:off x="-1177291" y="4006856"/>
            <a:ext cx="2982965" cy="146304"/>
          </a:xfrm>
          <a:prstGeom prst="rect">
            <a:avLst/>
          </a:prstGeom>
        </p:spPr>
        <p:txBody>
          <a:bodyPr vert="horz" lIns="0" tIns="0" rIns="0" bIns="0" rtlCol="0" anchor="t" anchorCtr="0"/>
          <a:lstStyle>
            <a:defPPr>
              <a:defRPr lang="en-US"/>
            </a:defPPr>
            <a:lvl1pPr marL="0" algn="l" defTabSz="457200" rtl="0" eaLnBrk="1" latinLnBrk="0" hangingPunct="1">
              <a:defRPr lang="en-US" sz="6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09585"/>
            <a:r>
              <a:rPr lang="en-US" sz="800" dirty="0">
                <a:solidFill>
                  <a:srgbClr val="3C289B"/>
                </a:solidFill>
                <a:latin typeface="Arial"/>
              </a:rPr>
              <a:t>Confidential</a:t>
            </a:r>
          </a:p>
        </p:txBody>
      </p:sp>
      <p:sp>
        <p:nvSpPr>
          <p:cNvPr id="9" name="Date Placeholder 3">
            <a:extLst>
              <a:ext uri="{FF2B5EF4-FFF2-40B4-BE49-F238E27FC236}">
                <a16:creationId xmlns:a16="http://schemas.microsoft.com/office/drawing/2014/main" id="{3E66AA29-885E-4F1B-89A8-53ACF25D3B07}"/>
              </a:ext>
            </a:extLst>
          </p:cNvPr>
          <p:cNvSpPr txBox="1">
            <a:spLocks/>
          </p:cNvSpPr>
          <p:nvPr/>
        </p:nvSpPr>
        <p:spPr>
          <a:xfrm rot="16200000">
            <a:off x="36576" y="5779008"/>
            <a:ext cx="556800" cy="146304"/>
          </a:xfrm>
          <a:prstGeom prst="rect">
            <a:avLst/>
          </a:prstGeom>
        </p:spPr>
        <p:txBody>
          <a:bodyPr lIns="0" tIns="0" rIns="0" bIns="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09585"/>
            <a:fld id="{C75F831C-FBF1-4A99-B4C4-BDFB57F9AA80}" type="datetime1">
              <a:rPr lang="en-US" sz="800">
                <a:solidFill>
                  <a:srgbClr val="3C289B"/>
                </a:solidFill>
                <a:latin typeface="Arial"/>
              </a:rPr>
              <a:pPr defTabSz="609585"/>
              <a:t>07/18/2024</a:t>
            </a:fld>
            <a:endParaRPr lang="en-US" sz="800" dirty="0">
              <a:solidFill>
                <a:srgbClr val="3C289B"/>
              </a:solidFill>
              <a:latin typeface="Arial"/>
            </a:endParaRPr>
          </a:p>
        </p:txBody>
      </p:sp>
      <p:sp>
        <p:nvSpPr>
          <p:cNvPr id="10" name="Slide Number Placeholder 4">
            <a:extLst>
              <a:ext uri="{FF2B5EF4-FFF2-40B4-BE49-F238E27FC236}">
                <a16:creationId xmlns:a16="http://schemas.microsoft.com/office/drawing/2014/main" id="{5C0B7E0E-F0D3-404F-9E09-87E1739F0222}"/>
              </a:ext>
            </a:extLst>
          </p:cNvPr>
          <p:cNvSpPr txBox="1">
            <a:spLocks/>
          </p:cNvSpPr>
          <p:nvPr/>
        </p:nvSpPr>
        <p:spPr>
          <a:xfrm rot="16200000">
            <a:off x="205183" y="6201613"/>
            <a:ext cx="199239" cy="146304"/>
          </a:xfrm>
          <a:prstGeom prst="rect">
            <a:avLst/>
          </a:prstGeom>
        </p:spPr>
        <p:txBody>
          <a:bodyPr lIns="0" tIns="0" rIns="0" bIns="0" anchor="ctr" anchorCtr="0"/>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609585"/>
            <a:fld id="{F207DD7E-2893-4952-BB40-9A5B851D3DD5}" type="slidenum">
              <a:rPr lang="en-US" sz="800" b="1">
                <a:solidFill>
                  <a:srgbClr val="3C289B"/>
                </a:solidFill>
                <a:latin typeface="Arial" panose="020B0604020202020204" pitchFamily="34" charset="0"/>
                <a:cs typeface="Arial" panose="020B0604020202020204" pitchFamily="34" charset="0"/>
              </a:rPr>
              <a:pPr defTabSz="609585"/>
              <a:t>13</a:t>
            </a:fld>
            <a:endParaRPr lang="en-US" sz="800" b="1" dirty="0">
              <a:solidFill>
                <a:srgbClr val="3C289B"/>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756226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umsplatzhalter 4">
            <a:extLst>
              <a:ext uri="{FF2B5EF4-FFF2-40B4-BE49-F238E27FC236}">
                <a16:creationId xmlns:a16="http://schemas.microsoft.com/office/drawing/2014/main" id="{9A96DAC2-52F6-AB4F-AE90-86EEA87173A2}"/>
              </a:ext>
            </a:extLst>
          </p:cNvPr>
          <p:cNvSpPr>
            <a:spLocks noGrp="1"/>
          </p:cNvSpPr>
          <p:nvPr>
            <p:ph type="dt" sz="half" idx="10"/>
          </p:nvPr>
        </p:nvSpPr>
        <p:spPr/>
        <p:txBody>
          <a:bodyPr/>
          <a:lstStyle/>
          <a:p>
            <a:pPr marL="0" marR="0" lvl="0" indent="0" algn="l" defTabSz="609585" rtl="0" eaLnBrk="1" fontAlgn="auto" latinLnBrk="0" hangingPunct="1">
              <a:lnSpc>
                <a:spcPct val="100000"/>
              </a:lnSpc>
              <a:spcBef>
                <a:spcPts val="0"/>
              </a:spcBef>
              <a:spcAft>
                <a:spcPts val="0"/>
              </a:spcAft>
              <a:buClrTx/>
              <a:buSzTx/>
              <a:buFontTx/>
              <a:buNone/>
              <a:tabLst/>
              <a:defRPr/>
            </a:pPr>
            <a:fld id="{4DE1B0C0-5BED-41E3-AC24-BCF76778BD13}" type="datetime1">
              <a:rPr kumimoji="0" lang="en-US" sz="800" b="0" i="0" u="none" strike="noStrike" kern="1200" cap="none" spc="0" normalizeH="0" baseline="0" noProof="0">
                <a:ln>
                  <a:noFill/>
                </a:ln>
                <a:solidFill>
                  <a:srgbClr val="3C289B"/>
                </a:solidFill>
                <a:effectLst/>
                <a:uLnTx/>
                <a:uFillTx/>
                <a:latin typeface="Arial"/>
                <a:ea typeface="+mn-ea"/>
                <a:cs typeface="+mn-cs"/>
              </a:rPr>
              <a:pPr marL="0" marR="0" lvl="0" indent="0" algn="l" defTabSz="609585" rtl="0" eaLnBrk="1" fontAlgn="auto" latinLnBrk="0" hangingPunct="1">
                <a:lnSpc>
                  <a:spcPct val="100000"/>
                </a:lnSpc>
                <a:spcBef>
                  <a:spcPts val="0"/>
                </a:spcBef>
                <a:spcAft>
                  <a:spcPts val="0"/>
                </a:spcAft>
                <a:buClrTx/>
                <a:buSzTx/>
                <a:buFontTx/>
                <a:buNone/>
                <a:tabLst/>
                <a:defRPr/>
              </a:pPr>
              <a:t>07/18/2024</a:t>
            </a:fld>
            <a:endParaRPr kumimoji="0" lang="en-US" sz="800" b="0" i="0" u="none" strike="noStrike" kern="1200" cap="none" spc="0" normalizeH="0" baseline="0" noProof="0" dirty="0">
              <a:ln>
                <a:noFill/>
              </a:ln>
              <a:solidFill>
                <a:srgbClr val="3C289B"/>
              </a:solidFill>
              <a:effectLst/>
              <a:uLnTx/>
              <a:uFillTx/>
              <a:latin typeface="Arial"/>
              <a:ea typeface="+mn-ea"/>
              <a:cs typeface="+mn-cs"/>
            </a:endParaRPr>
          </a:p>
        </p:txBody>
      </p:sp>
      <p:sp>
        <p:nvSpPr>
          <p:cNvPr id="4" name="Footer Placeholder 3">
            <a:extLst>
              <a:ext uri="{FF2B5EF4-FFF2-40B4-BE49-F238E27FC236}">
                <a16:creationId xmlns:a16="http://schemas.microsoft.com/office/drawing/2014/main" id="{FE89AB43-D404-4640-B959-357A9B875958}"/>
              </a:ext>
            </a:extLst>
          </p:cNvPr>
          <p:cNvSpPr>
            <a:spLocks noGrp="1"/>
          </p:cNvSpPr>
          <p:nvPr>
            <p:ph type="ftr" sz="quarter" idx="11"/>
          </p:nvPr>
        </p:nvSpPr>
        <p:spPr/>
        <p:txBody>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3C289B"/>
                </a:solidFill>
                <a:effectLst/>
                <a:uLnTx/>
                <a:uFillTx/>
                <a:latin typeface="Arial"/>
                <a:ea typeface="+mn-ea"/>
                <a:cs typeface="+mn-cs"/>
              </a:rPr>
              <a:t>Confidential</a:t>
            </a:r>
          </a:p>
        </p:txBody>
      </p:sp>
      <p:sp>
        <p:nvSpPr>
          <p:cNvPr id="7" name="Foliennummernplatzhalter 6">
            <a:extLst>
              <a:ext uri="{FF2B5EF4-FFF2-40B4-BE49-F238E27FC236}">
                <a16:creationId xmlns:a16="http://schemas.microsoft.com/office/drawing/2014/main" id="{D6EEC293-D3EB-5341-B05C-EABD11D8AAA9}"/>
              </a:ext>
            </a:extLst>
          </p:cNvPr>
          <p:cNvSpPr>
            <a:spLocks noGrp="1"/>
          </p:cNvSpPr>
          <p:nvPr>
            <p:ph type="sldNum" sz="quarter" idx="12"/>
          </p:nvPr>
        </p:nvSpPr>
        <p:spPr/>
        <p:txBody>
          <a:bodyPr/>
          <a:lstStyle/>
          <a:p>
            <a:pPr marL="0" marR="0" lvl="0" indent="0" algn="l" defTabSz="609585" rtl="0" eaLnBrk="1" fontAlgn="auto" latinLnBrk="0" hangingPunct="1">
              <a:lnSpc>
                <a:spcPct val="100000"/>
              </a:lnSpc>
              <a:spcBef>
                <a:spcPts val="0"/>
              </a:spcBef>
              <a:spcAft>
                <a:spcPts val="0"/>
              </a:spcAft>
              <a:buClrTx/>
              <a:buSzTx/>
              <a:buFontTx/>
              <a:buNone/>
              <a:tabLst/>
              <a:defRPr/>
            </a:pPr>
            <a:fld id="{F207DD7E-2893-4952-BB40-9A5B851D3DD5}" type="slidenum">
              <a:rPr kumimoji="0" lang="en-US" sz="800" b="1" i="0" u="none" strike="noStrike" kern="1200" cap="none" spc="0" normalizeH="0" baseline="0" noProof="0" smtClean="0">
                <a:ln>
                  <a:noFill/>
                </a:ln>
                <a:solidFill>
                  <a:srgbClr val="3C289B"/>
                </a:solidFill>
                <a:effectLst/>
                <a:uLnTx/>
                <a:uFillTx/>
                <a:latin typeface="Arial"/>
                <a:ea typeface="+mn-ea"/>
                <a:cs typeface="+mn-cs"/>
              </a:rPr>
              <a:pPr marL="0" marR="0" lvl="0" indent="0" algn="l" defTabSz="609585" rtl="0" eaLnBrk="1" fontAlgn="auto" latinLnBrk="0" hangingPunct="1">
                <a:lnSpc>
                  <a:spcPct val="100000"/>
                </a:lnSpc>
                <a:spcBef>
                  <a:spcPts val="0"/>
                </a:spcBef>
                <a:spcAft>
                  <a:spcPts val="0"/>
                </a:spcAft>
                <a:buClrTx/>
                <a:buSzTx/>
                <a:buFontTx/>
                <a:buNone/>
                <a:tabLst/>
                <a:defRPr/>
              </a:pPr>
              <a:t>14</a:t>
            </a:fld>
            <a:endParaRPr kumimoji="0" lang="en-US" sz="800" b="1" i="0" u="none" strike="noStrike" kern="1200" cap="none" spc="0" normalizeH="0" baseline="0" noProof="0" dirty="0">
              <a:ln>
                <a:noFill/>
              </a:ln>
              <a:solidFill>
                <a:srgbClr val="3C289B"/>
              </a:solidFill>
              <a:effectLst/>
              <a:uLnTx/>
              <a:uFillTx/>
              <a:latin typeface="Arial"/>
              <a:ea typeface="+mn-ea"/>
              <a:cs typeface="+mn-cs"/>
            </a:endParaRPr>
          </a:p>
        </p:txBody>
      </p:sp>
      <p:sp>
        <p:nvSpPr>
          <p:cNvPr id="2" name="Title 1">
            <a:extLst>
              <a:ext uri="{FF2B5EF4-FFF2-40B4-BE49-F238E27FC236}">
                <a16:creationId xmlns:a16="http://schemas.microsoft.com/office/drawing/2014/main" id="{8F76681F-A879-3924-C35D-EECCA08A90D8}"/>
              </a:ext>
            </a:extLst>
          </p:cNvPr>
          <p:cNvSpPr>
            <a:spLocks noGrp="1"/>
          </p:cNvSpPr>
          <p:nvPr>
            <p:ph type="title"/>
          </p:nvPr>
        </p:nvSpPr>
        <p:spPr/>
        <p:txBody>
          <a:bodyPr/>
          <a:lstStyle/>
          <a:p>
            <a:r>
              <a:rPr kumimoji="0" lang="en-US" sz="3200" b="0" i="0" u="none" strike="noStrike" kern="1200" cap="none" spc="0" normalizeH="0" baseline="0" noProof="0" dirty="0">
                <a:ln>
                  <a:noFill/>
                </a:ln>
                <a:solidFill>
                  <a:srgbClr val="3C289B"/>
                </a:solidFill>
                <a:effectLst/>
                <a:uLnTx/>
                <a:uFillTx/>
                <a:latin typeface="Arial"/>
                <a:ea typeface="+mn-ea"/>
                <a:cs typeface="+mn-cs"/>
              </a:rPr>
              <a:t>GPO Informs </a:t>
            </a:r>
            <a:br>
              <a:rPr kumimoji="0" lang="en-US" sz="3200" b="0" i="0" u="none" strike="noStrike" kern="1200" cap="none" spc="0" normalizeH="0" baseline="0" noProof="0" dirty="0">
                <a:ln>
                  <a:noFill/>
                </a:ln>
                <a:solidFill>
                  <a:srgbClr val="464646"/>
                </a:solidFill>
                <a:effectLst/>
                <a:uLnTx/>
                <a:uFillTx/>
                <a:latin typeface="Arial"/>
                <a:ea typeface="+mn-ea"/>
                <a:cs typeface="+mn-cs"/>
              </a:rPr>
            </a:br>
            <a:endParaRPr lang="en-US" dirty="0"/>
          </a:p>
        </p:txBody>
      </p:sp>
      <p:sp>
        <p:nvSpPr>
          <p:cNvPr id="10" name="Text Placeholder 2">
            <a:extLst>
              <a:ext uri="{FF2B5EF4-FFF2-40B4-BE49-F238E27FC236}">
                <a16:creationId xmlns:a16="http://schemas.microsoft.com/office/drawing/2014/main" id="{F27FD6AC-BC96-9CF0-45CE-F017B328FA42}"/>
              </a:ext>
            </a:extLst>
          </p:cNvPr>
          <p:cNvSpPr>
            <a:spLocks noGrp="1"/>
          </p:cNvSpPr>
          <p:nvPr>
            <p:ph sz="half" idx="4294967295"/>
          </p:nvPr>
        </p:nvSpPr>
        <p:spPr>
          <a:xfrm>
            <a:off x="835200" y="1797050"/>
            <a:ext cx="5856288" cy="3627438"/>
          </a:xfrm>
        </p:spPr>
        <p:txBody>
          <a:bodyPr/>
          <a:lstStyle/>
          <a:p>
            <a:r>
              <a:rPr lang="en-US" sz="1400" b="1" dirty="0">
                <a:solidFill>
                  <a:schemeClr val="tx1"/>
                </a:solidFill>
              </a:rPr>
              <a:t>Have you been receiving the GPO Informs?</a:t>
            </a:r>
            <a:endParaRPr lang="en-US" sz="1400" dirty="0"/>
          </a:p>
          <a:p>
            <a:br>
              <a:rPr lang="en-US" dirty="0"/>
            </a:br>
            <a:r>
              <a:rPr lang="en-US" sz="1400" dirty="0"/>
              <a:t>Informs are weekly newsletters sent out every Thursday to GPO members. Gain insightful information such as:</a:t>
            </a:r>
          </a:p>
          <a:p>
            <a:pPr lvl="1"/>
            <a:r>
              <a:rPr lang="en-US" sz="1400" dirty="0"/>
              <a:t>Upcoming events and webinars</a:t>
            </a:r>
          </a:p>
          <a:p>
            <a:pPr lvl="1"/>
            <a:r>
              <a:rPr lang="en-US" sz="1400" dirty="0"/>
              <a:t>GPO contact updates regarding rebate and discount opportunities </a:t>
            </a:r>
          </a:p>
          <a:p>
            <a:pPr lvl="1"/>
            <a:r>
              <a:rPr lang="en-US" sz="1400" dirty="0"/>
              <a:t>Supplemental content such as internal articles, podcast episodes and recaps of live events </a:t>
            </a:r>
          </a:p>
          <a:p>
            <a:pPr lvl="1"/>
            <a:endParaRPr lang="en-US" dirty="0"/>
          </a:p>
        </p:txBody>
      </p:sp>
      <p:sp>
        <p:nvSpPr>
          <p:cNvPr id="21" name="Text Placeholder 1">
            <a:extLst>
              <a:ext uri="{FF2B5EF4-FFF2-40B4-BE49-F238E27FC236}">
                <a16:creationId xmlns:a16="http://schemas.microsoft.com/office/drawing/2014/main" id="{001D0AB3-8A55-46F8-98EA-51C44C93BC1D}"/>
              </a:ext>
            </a:extLst>
          </p:cNvPr>
          <p:cNvSpPr txBox="1">
            <a:spLocks/>
          </p:cNvSpPr>
          <p:nvPr/>
        </p:nvSpPr>
        <p:spPr>
          <a:xfrm>
            <a:off x="1157985" y="423048"/>
            <a:ext cx="7078914" cy="559572"/>
          </a:xfrm>
          <a:prstGeom prst="rect">
            <a:avLst/>
          </a:prstGeom>
        </p:spPr>
        <p:txBody>
          <a:bodyPr/>
          <a:lstStyle>
            <a:lvl1pPr marL="0" indent="0" algn="l" defTabSz="914377" rtl="0" eaLnBrk="1" latinLnBrk="0" hangingPunct="1">
              <a:lnSpc>
                <a:spcPct val="100000"/>
              </a:lnSpc>
              <a:spcBef>
                <a:spcPts val="0"/>
              </a:spcBef>
              <a:spcAft>
                <a:spcPts val="800"/>
              </a:spcAft>
              <a:buFont typeface="Arial" panose="020B0604020202020204" pitchFamily="34" charset="0"/>
              <a:buNone/>
              <a:defRPr sz="1467" kern="1200">
                <a:solidFill>
                  <a:schemeClr val="tx2"/>
                </a:solidFill>
                <a:latin typeface="+mn-lt"/>
                <a:ea typeface="+mn-ea"/>
                <a:cs typeface="+mn-cs"/>
              </a:defRPr>
            </a:lvl1pPr>
            <a:lvl2pPr marL="154513" indent="-154513" algn="l" defTabSz="914377" rtl="0" eaLnBrk="1" latinLnBrk="0" hangingPunct="1">
              <a:lnSpc>
                <a:spcPct val="100000"/>
              </a:lnSpc>
              <a:spcBef>
                <a:spcPts val="0"/>
              </a:spcBef>
              <a:spcAft>
                <a:spcPts val="800"/>
              </a:spcAft>
              <a:buFont typeface="Arial" panose="020B0604020202020204" pitchFamily="34" charset="0"/>
              <a:buChar char="•"/>
              <a:defRPr sz="1467" kern="1200">
                <a:solidFill>
                  <a:schemeClr val="tx2"/>
                </a:solidFill>
                <a:latin typeface="+mn-lt"/>
                <a:ea typeface="+mn-ea"/>
                <a:cs typeface="+mn-cs"/>
              </a:defRPr>
            </a:lvl2pPr>
            <a:lvl3pPr marL="309026" indent="-154513" algn="l" defTabSz="914377" rtl="0" eaLnBrk="1" latinLnBrk="0" hangingPunct="1">
              <a:lnSpc>
                <a:spcPct val="100000"/>
              </a:lnSpc>
              <a:spcBef>
                <a:spcPts val="0"/>
              </a:spcBef>
              <a:spcAft>
                <a:spcPts val="800"/>
              </a:spcAft>
              <a:buFont typeface="Symbol" pitchFamily="2" charset="2"/>
              <a:buChar char="-"/>
              <a:defRPr sz="1467" kern="1200">
                <a:solidFill>
                  <a:schemeClr val="tx2"/>
                </a:solidFill>
                <a:latin typeface="+mn-lt"/>
                <a:ea typeface="+mn-ea"/>
                <a:cs typeface="+mn-cs"/>
              </a:defRPr>
            </a:lvl3pPr>
            <a:lvl4pPr marL="455073" indent="-146047" algn="l" defTabSz="914377" rtl="0" eaLnBrk="1" latinLnBrk="0" hangingPunct="1">
              <a:lnSpc>
                <a:spcPct val="100000"/>
              </a:lnSpc>
              <a:spcBef>
                <a:spcPts val="0"/>
              </a:spcBef>
              <a:spcAft>
                <a:spcPts val="800"/>
              </a:spcAft>
              <a:buFont typeface="Arial" panose="020B0604020202020204" pitchFamily="34" charset="0"/>
              <a:buChar char="•"/>
              <a:defRPr sz="1467" kern="1200">
                <a:solidFill>
                  <a:schemeClr val="tx2"/>
                </a:solidFill>
                <a:latin typeface="+mn-lt"/>
                <a:ea typeface="+mn-ea"/>
                <a:cs typeface="+mn-cs"/>
              </a:defRPr>
            </a:lvl4pPr>
            <a:lvl5pPr marL="609585" indent="-154513" algn="l" defTabSz="914377" rtl="0" eaLnBrk="1" latinLnBrk="0" hangingPunct="1">
              <a:lnSpc>
                <a:spcPct val="100000"/>
              </a:lnSpc>
              <a:spcBef>
                <a:spcPts val="0"/>
              </a:spcBef>
              <a:spcAft>
                <a:spcPts val="800"/>
              </a:spcAft>
              <a:buFont typeface="Symbol" pitchFamily="2" charset="2"/>
              <a:buChar char="-"/>
              <a:tabLst/>
              <a:defRPr sz="1467" kern="1200">
                <a:solidFill>
                  <a:schemeClr val="tx2"/>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endParaRPr kumimoji="0" lang="en-US" sz="2930" b="0" i="0" u="none" strike="noStrike" kern="1200" cap="none" spc="0" normalizeH="0" baseline="0" noProof="0" dirty="0">
              <a:ln>
                <a:noFill/>
              </a:ln>
              <a:solidFill>
                <a:srgbClr val="464646"/>
              </a:solidFill>
              <a:effectLst/>
              <a:uLnTx/>
              <a:uFillTx/>
              <a:latin typeface="Arial"/>
              <a:ea typeface="+mn-ea"/>
              <a:cs typeface="+mn-cs"/>
            </a:endParaRPr>
          </a:p>
        </p:txBody>
      </p:sp>
      <p:pic>
        <p:nvPicPr>
          <p:cNvPr id="8" name="Picture 7">
            <a:extLst>
              <a:ext uri="{FF2B5EF4-FFF2-40B4-BE49-F238E27FC236}">
                <a16:creationId xmlns:a16="http://schemas.microsoft.com/office/drawing/2014/main" id="{C08BAA07-B9B1-546E-8875-059CE6F96604}"/>
              </a:ext>
            </a:extLst>
          </p:cNvPr>
          <p:cNvPicPr>
            <a:picLocks noChangeAspect="1"/>
          </p:cNvPicPr>
          <p:nvPr/>
        </p:nvPicPr>
        <p:blipFill>
          <a:blip r:embed="rId2"/>
          <a:stretch>
            <a:fillRect/>
          </a:stretch>
        </p:blipFill>
        <p:spPr>
          <a:xfrm>
            <a:off x="7031397" y="689511"/>
            <a:ext cx="4919562" cy="5478977"/>
          </a:xfrm>
          <a:prstGeom prst="rect">
            <a:avLst/>
          </a:prstGeom>
        </p:spPr>
      </p:pic>
    </p:spTree>
    <p:extLst>
      <p:ext uri="{BB962C8B-B14F-4D97-AF65-F5344CB8AC3E}">
        <p14:creationId xmlns:p14="http://schemas.microsoft.com/office/powerpoint/2010/main" val="6130279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0599F239-21FF-8C79-A753-70877EC91B9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8D7F426-B6AB-5E49-8A50-97C540565C35}" type="datetime1">
              <a:rPr kumimoji="0" lang="en-US" sz="800" b="0" i="0" u="none" strike="noStrike" kern="1200" cap="none" spc="0" normalizeH="0" baseline="0" noProof="0">
                <a:ln>
                  <a:noFill/>
                </a:ln>
                <a:solidFill>
                  <a:srgbClr val="3C289B"/>
                </a:solidFill>
                <a:effectLst/>
                <a:uLnTx/>
                <a:uFillTx/>
                <a:latin typeface="Arial"/>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07/18/2024</a:t>
            </a:fld>
            <a:endParaRPr kumimoji="0" lang="en-US" sz="800" b="0" i="0" u="none" strike="noStrike" kern="1200" cap="none" spc="0" normalizeH="0" baseline="0" noProof="0" dirty="0">
              <a:ln>
                <a:noFill/>
              </a:ln>
              <a:solidFill>
                <a:srgbClr val="3C289B"/>
              </a:solidFill>
              <a:effectLst/>
              <a:uLnTx/>
              <a:uFillTx/>
              <a:latin typeface="Arial"/>
              <a:ea typeface="+mn-ea"/>
              <a:cs typeface="Arial" panose="020B0604020202020204" pitchFamily="34" charset="0"/>
            </a:endParaRPr>
          </a:p>
        </p:txBody>
      </p:sp>
      <p:sp>
        <p:nvSpPr>
          <p:cNvPr id="5" name="Footer Placeholder 4">
            <a:extLst>
              <a:ext uri="{FF2B5EF4-FFF2-40B4-BE49-F238E27FC236}">
                <a16:creationId xmlns:a16="http://schemas.microsoft.com/office/drawing/2014/main" id="{EC970D80-853C-38B7-1A3F-DADD000D5FB8}"/>
              </a:ext>
            </a:extLst>
          </p:cNvPr>
          <p:cNvSpPr>
            <a:spLocks noGrp="1"/>
          </p:cNvSpPr>
          <p:nvPr>
            <p:ph type="ftr" sz="quarter" idx="11"/>
          </p:nvPr>
        </p:nvSpPr>
        <p:spPr/>
        <p:txBody>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3C289B"/>
                </a:solidFill>
                <a:effectLst/>
                <a:uLnTx/>
                <a:uFillTx/>
                <a:latin typeface="Arial"/>
                <a:ea typeface="+mn-ea"/>
                <a:cs typeface="Arial" panose="020B0604020202020204" pitchFamily="34" charset="0"/>
              </a:rPr>
              <a:t>Confidential</a:t>
            </a:r>
          </a:p>
        </p:txBody>
      </p:sp>
      <p:sp>
        <p:nvSpPr>
          <p:cNvPr id="6" name="Slide Number Placeholder 5">
            <a:extLst>
              <a:ext uri="{FF2B5EF4-FFF2-40B4-BE49-F238E27FC236}">
                <a16:creationId xmlns:a16="http://schemas.microsoft.com/office/drawing/2014/main" id="{0991DE69-37EB-016D-32B4-78411CBE9C92}"/>
              </a:ext>
            </a:extLst>
          </p:cNvPr>
          <p:cNvSpPr>
            <a:spLocks noGrp="1"/>
          </p:cNvSpPr>
          <p:nvPr>
            <p:ph type="sldNum" sz="quarter" idx="12"/>
          </p:nvPr>
        </p:nvSpPr>
        <p:spPr/>
        <p:txBody>
          <a:bodyPr/>
          <a:lstStyle/>
          <a:p>
            <a:pPr marL="0" marR="0" lvl="0" indent="0" algn="l" defTabSz="609585" rtl="0" eaLnBrk="1" fontAlgn="auto" latinLnBrk="0" hangingPunct="1">
              <a:lnSpc>
                <a:spcPct val="100000"/>
              </a:lnSpc>
              <a:spcBef>
                <a:spcPts val="0"/>
              </a:spcBef>
              <a:spcAft>
                <a:spcPts val="0"/>
              </a:spcAft>
              <a:buClrTx/>
              <a:buSzTx/>
              <a:buFontTx/>
              <a:buNone/>
              <a:tabLst/>
              <a:defRPr/>
            </a:pPr>
            <a:fld id="{7402B711-A71A-452E-950A-8AB93037233C}" type="slidenum">
              <a:rPr kumimoji="0" lang="en-US" sz="800" b="1" i="0" u="none" strike="noStrike" kern="1200" cap="none" spc="0" normalizeH="0" baseline="0" noProof="0">
                <a:ln>
                  <a:noFill/>
                </a:ln>
                <a:solidFill>
                  <a:srgbClr val="3C289B"/>
                </a:solidFill>
                <a:effectLst/>
                <a:uLnTx/>
                <a:uFillTx/>
                <a:latin typeface="Arial"/>
                <a:ea typeface="+mn-ea"/>
                <a:cs typeface="Arial" panose="020B0604020202020204" pitchFamily="34" charset="0"/>
              </a:rPr>
              <a:pPr marL="0" marR="0" lvl="0" indent="0" algn="l" defTabSz="609585" rtl="0" eaLnBrk="1" fontAlgn="auto" latinLnBrk="0" hangingPunct="1">
                <a:lnSpc>
                  <a:spcPct val="100000"/>
                </a:lnSpc>
                <a:spcBef>
                  <a:spcPts val="0"/>
                </a:spcBef>
                <a:spcAft>
                  <a:spcPts val="0"/>
                </a:spcAft>
                <a:buClrTx/>
                <a:buSzTx/>
                <a:buFontTx/>
                <a:buNone/>
                <a:tabLst/>
                <a:defRPr/>
              </a:pPr>
              <a:t>15</a:t>
            </a:fld>
            <a:endParaRPr kumimoji="0" lang="en-US" sz="800" b="1" i="0" u="none" strike="noStrike" kern="1200" cap="none" spc="0" normalizeH="0" baseline="0" noProof="0" dirty="0">
              <a:ln>
                <a:noFill/>
              </a:ln>
              <a:solidFill>
                <a:srgbClr val="3C289B"/>
              </a:solidFill>
              <a:effectLst/>
              <a:uLnTx/>
              <a:uFillTx/>
              <a:latin typeface="Arial"/>
              <a:ea typeface="+mn-ea"/>
              <a:cs typeface="Arial" panose="020B0604020202020204" pitchFamily="34" charset="0"/>
            </a:endParaRPr>
          </a:p>
        </p:txBody>
      </p:sp>
      <p:sp>
        <p:nvSpPr>
          <p:cNvPr id="2" name="Title 1">
            <a:extLst>
              <a:ext uri="{FF2B5EF4-FFF2-40B4-BE49-F238E27FC236}">
                <a16:creationId xmlns:a16="http://schemas.microsoft.com/office/drawing/2014/main" id="{8D4AF1A0-D872-8029-A003-E57733E2972E}"/>
              </a:ext>
            </a:extLst>
          </p:cNvPr>
          <p:cNvSpPr>
            <a:spLocks noGrp="1"/>
          </p:cNvSpPr>
          <p:nvPr>
            <p:ph type="title"/>
          </p:nvPr>
        </p:nvSpPr>
        <p:spPr/>
        <p:txBody>
          <a:bodyPr/>
          <a:lstStyle/>
          <a:p>
            <a:r>
              <a:rPr lang="en-US" noProof="0" dirty="0"/>
              <a:t>Biosimilar update</a:t>
            </a:r>
          </a:p>
        </p:txBody>
      </p:sp>
      <p:sp>
        <p:nvSpPr>
          <p:cNvPr id="8" name="Content Placeholder 7">
            <a:extLst>
              <a:ext uri="{FF2B5EF4-FFF2-40B4-BE49-F238E27FC236}">
                <a16:creationId xmlns:a16="http://schemas.microsoft.com/office/drawing/2014/main" id="{828C418B-3400-4E40-672B-9487DAF93B9E}"/>
              </a:ext>
            </a:extLst>
          </p:cNvPr>
          <p:cNvSpPr>
            <a:spLocks noGrp="1"/>
          </p:cNvSpPr>
          <p:nvPr>
            <p:ph type="body" idx="4294967295"/>
          </p:nvPr>
        </p:nvSpPr>
        <p:spPr>
          <a:xfrm>
            <a:off x="835200" y="1241039"/>
            <a:ext cx="10352087" cy="5105400"/>
          </a:xfrm>
          <a:ln>
            <a:noFill/>
          </a:ln>
        </p:spPr>
        <p:txBody>
          <a:bodyPr/>
          <a:lstStyle/>
          <a:p>
            <a:r>
              <a:rPr lang="en-US" sz="1600" dirty="0"/>
              <a:t>Biosimilars are a promising product category, one that can provide patients and doctors with more affordable treatment options. To date, there have been 48 approvals and 38 launches in the U.S. biosimilar market*. </a:t>
            </a:r>
          </a:p>
        </p:txBody>
      </p:sp>
      <p:sp>
        <p:nvSpPr>
          <p:cNvPr id="66" name="Content Placeholder 65">
            <a:extLst>
              <a:ext uri="{FF2B5EF4-FFF2-40B4-BE49-F238E27FC236}">
                <a16:creationId xmlns:a16="http://schemas.microsoft.com/office/drawing/2014/main" id="{3DE0E23E-FC68-E71B-C907-353907991482}"/>
              </a:ext>
            </a:extLst>
          </p:cNvPr>
          <p:cNvSpPr>
            <a:spLocks noGrp="1"/>
          </p:cNvSpPr>
          <p:nvPr>
            <p:ph sz="quarter" idx="4294967295"/>
          </p:nvPr>
        </p:nvSpPr>
        <p:spPr>
          <a:xfrm>
            <a:off x="4711826" y="3609212"/>
            <a:ext cx="4689475" cy="1363644"/>
          </a:xfrm>
        </p:spPr>
        <p:txBody>
          <a:bodyPr/>
          <a:lstStyle/>
          <a:p>
            <a:r>
              <a:rPr lang="en-US" sz="1400" b="1" dirty="0">
                <a:solidFill>
                  <a:schemeClr val="tx1"/>
                </a:solidFill>
              </a:rPr>
              <a:t>Whitepaper: The landscape </a:t>
            </a:r>
            <a:br>
              <a:rPr lang="en-US" sz="1400" b="1" dirty="0">
                <a:solidFill>
                  <a:schemeClr val="tx1"/>
                </a:solidFill>
              </a:rPr>
            </a:br>
            <a:r>
              <a:rPr lang="en-US" sz="1400" b="1" dirty="0">
                <a:solidFill>
                  <a:schemeClr val="tx1"/>
                </a:solidFill>
              </a:rPr>
              <a:t>of available biosimilars</a:t>
            </a:r>
          </a:p>
          <a:p>
            <a:pPr>
              <a:spcBef>
                <a:spcPts val="800"/>
              </a:spcBef>
            </a:pPr>
            <a:r>
              <a:rPr lang="en-US" sz="1200" noProof="0" dirty="0"/>
              <a:t>In this white paper we delve into the concept of biosimilars, their distinctions from generics, their impact on reimbursement policies, and the challenges and opportunities they present to healthcare providers, payers, and manufacturers.</a:t>
            </a:r>
          </a:p>
          <a:p>
            <a:endParaRPr lang="en-US" noProof="0" dirty="0"/>
          </a:p>
          <a:p>
            <a:endParaRPr lang="en-US" noProof="0" dirty="0"/>
          </a:p>
          <a:p>
            <a:endParaRPr lang="en-US" noProof="0" dirty="0"/>
          </a:p>
          <a:p>
            <a:endParaRPr lang="en-US" dirty="0"/>
          </a:p>
        </p:txBody>
      </p:sp>
      <p:pic>
        <p:nvPicPr>
          <p:cNvPr id="69" name="Picture 68">
            <a:extLst>
              <a:ext uri="{FF2B5EF4-FFF2-40B4-BE49-F238E27FC236}">
                <a16:creationId xmlns:a16="http://schemas.microsoft.com/office/drawing/2014/main" id="{624A20EB-665D-82B6-48FD-79CF9BD61BCA}"/>
              </a:ext>
            </a:extLst>
          </p:cNvPr>
          <p:cNvPicPr>
            <a:picLocks noChangeAspect="1"/>
          </p:cNvPicPr>
          <p:nvPr/>
        </p:nvPicPr>
        <p:blipFill>
          <a:blip r:embed="rId3"/>
          <a:stretch>
            <a:fillRect/>
          </a:stretch>
        </p:blipFill>
        <p:spPr>
          <a:xfrm>
            <a:off x="1975798" y="2342153"/>
            <a:ext cx="1524080" cy="848195"/>
          </a:xfrm>
          <a:prstGeom prst="rect">
            <a:avLst/>
          </a:prstGeom>
        </p:spPr>
      </p:pic>
      <p:pic>
        <p:nvPicPr>
          <p:cNvPr id="52" name="Picture 51">
            <a:extLst>
              <a:ext uri="{FF2B5EF4-FFF2-40B4-BE49-F238E27FC236}">
                <a16:creationId xmlns:a16="http://schemas.microsoft.com/office/drawing/2014/main" id="{E54FB194-8CC5-8BA2-8245-EA25499D507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875748" y="2071348"/>
            <a:ext cx="1570486" cy="868191"/>
          </a:xfrm>
          <a:prstGeom prst="rect">
            <a:avLst/>
          </a:prstGeom>
          <a:effectLst>
            <a:outerShdw blurRad="50800" dist="38100" dir="5400000" algn="t" rotWithShape="0">
              <a:prstClr val="black">
                <a:alpha val="40000"/>
              </a:prstClr>
            </a:outerShdw>
          </a:effectLst>
        </p:spPr>
      </p:pic>
      <p:sp>
        <p:nvSpPr>
          <p:cNvPr id="70" name="Content Placeholder 65">
            <a:extLst>
              <a:ext uri="{FF2B5EF4-FFF2-40B4-BE49-F238E27FC236}">
                <a16:creationId xmlns:a16="http://schemas.microsoft.com/office/drawing/2014/main" id="{41FC429C-7FEA-C0F9-8876-EBE74D03E227}"/>
              </a:ext>
            </a:extLst>
          </p:cNvPr>
          <p:cNvSpPr txBox="1">
            <a:spLocks/>
          </p:cNvSpPr>
          <p:nvPr/>
        </p:nvSpPr>
        <p:spPr>
          <a:xfrm>
            <a:off x="4779000" y="2104710"/>
            <a:ext cx="4690341" cy="1363644"/>
          </a:xfrm>
          <a:prstGeom prst="rect">
            <a:avLst/>
          </a:prstGeom>
        </p:spPr>
        <p:txBody>
          <a:bodyPr vert="horz" lIns="0" tIns="0" rIns="0" bIns="0" rtlCol="0">
            <a:noAutofit/>
          </a:bodyPr>
          <a:lstStyle>
            <a:lvl1pPr marL="0" indent="0" algn="l" defTabSz="685783" rtl="0" eaLnBrk="1" latinLnBrk="0" hangingPunct="1">
              <a:lnSpc>
                <a:spcPct val="100000"/>
              </a:lnSpc>
              <a:spcBef>
                <a:spcPts val="0"/>
              </a:spcBef>
              <a:spcAft>
                <a:spcPts val="600"/>
              </a:spcAft>
              <a:buFont typeface="Arial" panose="020B0604020202020204" pitchFamily="34" charset="0"/>
              <a:buNone/>
              <a:defRPr sz="1100" kern="1200">
                <a:solidFill>
                  <a:schemeClr val="tx2"/>
                </a:solidFill>
                <a:latin typeface="+mn-lt"/>
                <a:ea typeface="+mn-ea"/>
                <a:cs typeface="+mn-cs"/>
              </a:defRPr>
            </a:lvl1pPr>
            <a:lvl2pPr marL="115885" indent="-115885" algn="l" defTabSz="685783" rtl="0" eaLnBrk="1" latinLnBrk="0" hangingPunct="1">
              <a:lnSpc>
                <a:spcPct val="100000"/>
              </a:lnSpc>
              <a:spcBef>
                <a:spcPts val="0"/>
              </a:spcBef>
              <a:spcAft>
                <a:spcPts val="600"/>
              </a:spcAft>
              <a:buFont typeface="Arial" panose="020B0604020202020204" pitchFamily="34" charset="0"/>
              <a:buChar char="•"/>
              <a:defRPr sz="1100" kern="1200">
                <a:solidFill>
                  <a:schemeClr val="tx2"/>
                </a:solidFill>
                <a:latin typeface="+mn-lt"/>
                <a:ea typeface="+mn-ea"/>
                <a:cs typeface="+mn-cs"/>
              </a:defRPr>
            </a:lvl2pPr>
            <a:lvl3pPr marL="231770" indent="-115885" algn="l" defTabSz="685783" rtl="0" eaLnBrk="1" latinLnBrk="0" hangingPunct="1">
              <a:lnSpc>
                <a:spcPct val="100000"/>
              </a:lnSpc>
              <a:spcBef>
                <a:spcPts val="0"/>
              </a:spcBef>
              <a:spcAft>
                <a:spcPts val="600"/>
              </a:spcAft>
              <a:buFont typeface="Symbol" pitchFamily="2" charset="2"/>
              <a:buChar char="-"/>
              <a:defRPr sz="1100" kern="1200">
                <a:solidFill>
                  <a:schemeClr val="tx2"/>
                </a:solidFill>
                <a:latin typeface="+mn-lt"/>
                <a:ea typeface="+mn-ea"/>
                <a:cs typeface="+mn-cs"/>
              </a:defRPr>
            </a:lvl3pPr>
            <a:lvl4pPr marL="341305" indent="-109535" algn="l" defTabSz="685783" rtl="0" eaLnBrk="1" latinLnBrk="0" hangingPunct="1">
              <a:lnSpc>
                <a:spcPct val="100000"/>
              </a:lnSpc>
              <a:spcBef>
                <a:spcPts val="0"/>
              </a:spcBef>
              <a:spcAft>
                <a:spcPts val="600"/>
              </a:spcAft>
              <a:buFont typeface="Arial" panose="020B0604020202020204" pitchFamily="34" charset="0"/>
              <a:buChar char="•"/>
              <a:defRPr sz="1100" kern="1200">
                <a:solidFill>
                  <a:schemeClr val="tx2"/>
                </a:solidFill>
                <a:latin typeface="+mn-lt"/>
                <a:ea typeface="+mn-ea"/>
                <a:cs typeface="+mn-cs"/>
              </a:defRPr>
            </a:lvl4pPr>
            <a:lvl5pPr marL="457189" indent="-115885" algn="l" defTabSz="685783" rtl="0" eaLnBrk="1" latinLnBrk="0" hangingPunct="1">
              <a:lnSpc>
                <a:spcPct val="100000"/>
              </a:lnSpc>
              <a:spcBef>
                <a:spcPts val="0"/>
              </a:spcBef>
              <a:spcAft>
                <a:spcPts val="600"/>
              </a:spcAft>
              <a:buFont typeface="Symbol" pitchFamily="2" charset="2"/>
              <a:buChar char="-"/>
              <a:tabLst/>
              <a:defRPr sz="1100" kern="1200">
                <a:solidFill>
                  <a:schemeClr val="tx2"/>
                </a:solidFill>
                <a:latin typeface="+mn-lt"/>
                <a:ea typeface="+mn-ea"/>
                <a:cs typeface="+mn-cs"/>
              </a:defRPr>
            </a:lvl5pPr>
            <a:lvl6pPr marL="1885903"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l" defTabSz="914354" rtl="0" eaLnBrk="1" fontAlgn="auto" latinLnBrk="0" hangingPunct="1">
              <a:lnSpc>
                <a:spcPct val="100000"/>
              </a:lnSpc>
              <a:spcBef>
                <a:spcPts val="0"/>
              </a:spcBef>
              <a:spcAft>
                <a:spcPts val="800"/>
              </a:spcAft>
              <a:buClrTx/>
              <a:buSzTx/>
              <a:buFont typeface="Arial" panose="020B0604020202020204" pitchFamily="34" charset="0"/>
              <a:buNone/>
              <a:tabLst/>
              <a:defRPr/>
            </a:pPr>
            <a:r>
              <a:rPr kumimoji="0" lang="en-US" sz="1400" b="1" i="0" u="none" strike="noStrike" kern="1200" cap="none" spc="0" normalizeH="0" baseline="0" noProof="0" dirty="0">
                <a:ln>
                  <a:noFill/>
                </a:ln>
                <a:solidFill>
                  <a:srgbClr val="3C289B"/>
                </a:solidFill>
                <a:effectLst/>
                <a:uLnTx/>
                <a:uFillTx/>
                <a:latin typeface="Arial"/>
                <a:ea typeface="+mn-ea"/>
                <a:cs typeface="+mn-cs"/>
              </a:rPr>
              <a:t>Biosimilar pipeline report</a:t>
            </a:r>
          </a:p>
          <a:p>
            <a:pPr marL="0" marR="0" lvl="0" indent="0" algn="l" defTabSz="914354" rtl="0" eaLnBrk="1" fontAlgn="auto" latinLnBrk="0" hangingPunct="1">
              <a:lnSpc>
                <a:spcPct val="100000"/>
              </a:lnSpc>
              <a:spcBef>
                <a:spcPts val="800"/>
              </a:spcBef>
              <a:spcAft>
                <a:spcPts val="800"/>
              </a:spcAft>
              <a:buClrTx/>
              <a:buSzTx/>
              <a:buFont typeface="Arial" panose="020B0604020202020204" pitchFamily="34" charset="0"/>
              <a:buNone/>
              <a:tabLst/>
              <a:defRPr/>
            </a:pPr>
            <a:r>
              <a:rPr kumimoji="0" lang="en-US" sz="1200" b="0" i="0" u="none" strike="noStrike" kern="1200" cap="none" spc="0" normalizeH="0" baseline="0" noProof="0" dirty="0">
                <a:ln>
                  <a:noFill/>
                </a:ln>
                <a:solidFill>
                  <a:srgbClr val="464646"/>
                </a:solidFill>
                <a:effectLst/>
                <a:uLnTx/>
                <a:uFillTx/>
                <a:latin typeface="Arial"/>
                <a:ea typeface="+mn-ea"/>
                <a:cs typeface="+mn-cs"/>
              </a:rPr>
              <a:t>This reference guide is a useful tool to visualize and understand the current product landscape and potential future of this emerging market. </a:t>
            </a:r>
          </a:p>
          <a:p>
            <a:pPr marL="0" marR="0" lvl="0" indent="0" algn="l" defTabSz="914354" rtl="0" eaLnBrk="1" fontAlgn="auto" latinLnBrk="0" hangingPunct="1">
              <a:lnSpc>
                <a:spcPct val="100000"/>
              </a:lnSpc>
              <a:spcBef>
                <a:spcPts val="0"/>
              </a:spcBef>
              <a:spcAft>
                <a:spcPts val="800"/>
              </a:spcAft>
              <a:buClrTx/>
              <a:buSzTx/>
              <a:buFont typeface="Arial" panose="020B0604020202020204" pitchFamily="34" charset="0"/>
              <a:buNone/>
              <a:tabLst/>
              <a:defRPr/>
            </a:pPr>
            <a:endParaRPr kumimoji="0" lang="en-US" sz="1467" b="0" i="0" u="none" strike="noStrike" kern="1200" cap="none" spc="0" normalizeH="0" baseline="0" noProof="0" dirty="0">
              <a:ln>
                <a:noFill/>
              </a:ln>
              <a:solidFill>
                <a:srgbClr val="464646"/>
              </a:solidFill>
              <a:effectLst/>
              <a:uLnTx/>
              <a:uFillTx/>
              <a:latin typeface="Arial"/>
              <a:ea typeface="+mn-ea"/>
              <a:cs typeface="+mn-cs"/>
            </a:endParaRPr>
          </a:p>
        </p:txBody>
      </p:sp>
      <p:pic>
        <p:nvPicPr>
          <p:cNvPr id="72" name="Picture 71">
            <a:extLst>
              <a:ext uri="{FF2B5EF4-FFF2-40B4-BE49-F238E27FC236}">
                <a16:creationId xmlns:a16="http://schemas.microsoft.com/office/drawing/2014/main" id="{19102615-86F6-169E-6EBF-D5EFF32E976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01301" y="3347379"/>
            <a:ext cx="1514019" cy="1514019"/>
          </a:xfrm>
          <a:prstGeom prst="rect">
            <a:avLst/>
          </a:prstGeom>
        </p:spPr>
      </p:pic>
      <p:pic>
        <p:nvPicPr>
          <p:cNvPr id="77" name="Picture Placeholder 45">
            <a:extLst>
              <a:ext uri="{FF2B5EF4-FFF2-40B4-BE49-F238E27FC236}">
                <a16:creationId xmlns:a16="http://schemas.microsoft.com/office/drawing/2014/main" id="{D747A876-7160-DB80-E090-E927B9AA6F05}"/>
              </a:ext>
            </a:extLst>
          </p:cNvPr>
          <p:cNvPicPr>
            <a:picLocks noChangeAspect="1"/>
          </p:cNvPicPr>
          <p:nvPr/>
        </p:nvPicPr>
        <p:blipFill rotWithShape="1">
          <a:blip r:embed="rId6">
            <a:extLst>
              <a:ext uri="{BEBA8EAE-BF5A-486C-A8C5-ECC9F3942E4B}">
                <a14:imgProps xmlns:a14="http://schemas.microsoft.com/office/drawing/2010/main">
                  <a14:imgLayer r:embed="rId7">
                    <a14:imgEffect>
                      <a14:backgroundRemoval t="9896" b="89974" l="17943" r="76510">
                        <a14:foregroundMark x1="22552" y1="49154" x2="19714" y2="39453"/>
                        <a14:foregroundMark x1="76458" y1="69727" x2="75781" y2="25195"/>
                        <a14:foregroundMark x1="25573" y1="89453" x2="25573" y2="89453"/>
                        <a14:foregroundMark x1="19766" y1="51563" x2="19766" y2="51563"/>
                        <a14:foregroundMark x1="21536" y1="64388" x2="17943" y2="35612"/>
                        <a14:foregroundMark x1="41068" y1="9896" x2="41068" y2="9896"/>
                        <a14:foregroundMark x1="41693" y1="11784" x2="41693" y2="11784"/>
                        <a14:foregroundMark x1="76510" y1="32161" x2="75424" y2="18973"/>
                        <a14:foregroundMark x1="75130" y1="18099" x2="75130" y2="18099"/>
                        <a14:foregroundMark x1="74896" y1="17839" x2="74896" y2="17839"/>
                        <a14:foregroundMark x1="73646" y1="18099" x2="75807" y2="18424"/>
                        <a14:foregroundMark x1="74792" y1="17578" x2="74792" y2="17578"/>
                        <a14:foregroundMark x1="75286" y1="18099" x2="74453" y2="17448"/>
                        <a14:foregroundMark x1="75078" y1="18685" x2="75755" y2="17578"/>
                      </a14:backgroundRemoval>
                    </a14:imgEffect>
                  </a14:imgLayer>
                </a14:imgProps>
              </a:ext>
            </a:extLst>
          </a:blip>
          <a:srcRect l="13689" r="18011"/>
          <a:stretch/>
        </p:blipFill>
        <p:spPr>
          <a:xfrm>
            <a:off x="1793135" y="3483441"/>
            <a:ext cx="2535585" cy="1484943"/>
          </a:xfrm>
          <a:prstGeom prst="rect">
            <a:avLst/>
          </a:prstGeom>
          <a:solidFill>
            <a:schemeClr val="bg1">
              <a:alpha val="0"/>
            </a:schemeClr>
          </a:solidFill>
        </p:spPr>
      </p:pic>
      <p:sp>
        <p:nvSpPr>
          <p:cNvPr id="78" name="TextBox 77">
            <a:extLst>
              <a:ext uri="{FF2B5EF4-FFF2-40B4-BE49-F238E27FC236}">
                <a16:creationId xmlns:a16="http://schemas.microsoft.com/office/drawing/2014/main" id="{B447ED07-36EA-353E-85FE-E1453D4B9089}"/>
              </a:ext>
            </a:extLst>
          </p:cNvPr>
          <p:cNvSpPr txBox="1"/>
          <p:nvPr/>
        </p:nvSpPr>
        <p:spPr>
          <a:xfrm>
            <a:off x="9640456" y="3038126"/>
            <a:ext cx="2342227" cy="169277"/>
          </a:xfrm>
          <a:prstGeom prst="rect">
            <a:avLst/>
          </a:prstGeom>
          <a:noFill/>
        </p:spPr>
        <p:txBody>
          <a:bodyPr wrap="square" lIns="0" tIns="0" rIns="0" bIns="0" rtlCol="0">
            <a:spAutoFit/>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464646"/>
                </a:solidFill>
                <a:effectLst/>
                <a:uLnTx/>
                <a:uFillTx/>
                <a:latin typeface="Arial"/>
                <a:ea typeface="+mn-ea"/>
                <a:cs typeface="+mn-cs"/>
              </a:rPr>
              <a:t>Scan to download</a:t>
            </a:r>
          </a:p>
        </p:txBody>
      </p:sp>
      <p:sp>
        <p:nvSpPr>
          <p:cNvPr id="79" name="TextBox 78">
            <a:extLst>
              <a:ext uri="{FF2B5EF4-FFF2-40B4-BE49-F238E27FC236}">
                <a16:creationId xmlns:a16="http://schemas.microsoft.com/office/drawing/2014/main" id="{CBA4DDE7-E2A9-6FAE-EBE1-21C89FBE3C7F}"/>
              </a:ext>
            </a:extLst>
          </p:cNvPr>
          <p:cNvSpPr txBox="1"/>
          <p:nvPr/>
        </p:nvSpPr>
        <p:spPr>
          <a:xfrm>
            <a:off x="9640456" y="4692121"/>
            <a:ext cx="2342227" cy="169277"/>
          </a:xfrm>
          <a:prstGeom prst="rect">
            <a:avLst/>
          </a:prstGeom>
          <a:noFill/>
        </p:spPr>
        <p:txBody>
          <a:bodyPr wrap="square" lIns="0" tIns="0" rIns="0" bIns="0" rtlCol="0">
            <a:spAutoFit/>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464646"/>
                </a:solidFill>
                <a:effectLst/>
                <a:uLnTx/>
                <a:uFillTx/>
                <a:latin typeface="Arial"/>
                <a:ea typeface="+mn-ea"/>
                <a:cs typeface="+mn-cs"/>
              </a:rPr>
              <a:t>Scan to download</a:t>
            </a:r>
          </a:p>
        </p:txBody>
      </p:sp>
      <p:sp>
        <p:nvSpPr>
          <p:cNvPr id="3" name="Content Placeholder 65">
            <a:extLst>
              <a:ext uri="{FF2B5EF4-FFF2-40B4-BE49-F238E27FC236}">
                <a16:creationId xmlns:a16="http://schemas.microsoft.com/office/drawing/2014/main" id="{0C62B20F-7458-BA16-DBCA-5C6065536267}"/>
              </a:ext>
            </a:extLst>
          </p:cNvPr>
          <p:cNvSpPr txBox="1">
            <a:spLocks/>
          </p:cNvSpPr>
          <p:nvPr/>
        </p:nvSpPr>
        <p:spPr>
          <a:xfrm>
            <a:off x="4711826" y="5471999"/>
            <a:ext cx="4689475" cy="1363644"/>
          </a:xfrm>
          <a:prstGeom prst="rect">
            <a:avLst/>
          </a:prstGeom>
        </p:spPr>
        <p:txBody>
          <a:bodyPr vert="horz" lIns="0" tIns="0" rIns="0" bIns="0" rtlCol="0" anchor="t" anchorCtr="0">
            <a:noAutofit/>
          </a:bodyPr>
          <a:lstStyle>
            <a:lvl1pPr marL="0" indent="0" algn="l" defTabSz="231642" rtl="0" eaLnBrk="1" latinLnBrk="0" hangingPunct="1">
              <a:lnSpc>
                <a:spcPct val="100000"/>
              </a:lnSpc>
              <a:spcBef>
                <a:spcPts val="0"/>
              </a:spcBef>
              <a:spcAft>
                <a:spcPts val="800"/>
              </a:spcAft>
              <a:buFont typeface="Arial" panose="020B0604020202020204" pitchFamily="34" charset="0"/>
              <a:buNone/>
              <a:tabLst>
                <a:tab pos="231642" algn="l"/>
                <a:tab pos="463284" algn="l"/>
                <a:tab pos="694927" algn="l"/>
                <a:tab pos="926569" algn="l"/>
              </a:tabLst>
              <a:defRPr sz="1867" kern="1200">
                <a:solidFill>
                  <a:schemeClr val="tx2"/>
                </a:solidFill>
                <a:latin typeface="+mn-lt"/>
                <a:ea typeface="+mn-ea"/>
                <a:cs typeface="Arial" panose="020B0604020202020204" pitchFamily="34" charset="0"/>
              </a:defRPr>
            </a:lvl1pPr>
            <a:lvl2pPr marL="230394" indent="-230394" algn="l" defTabSz="231642" rtl="0" eaLnBrk="1" latinLnBrk="0" hangingPunct="1">
              <a:lnSpc>
                <a:spcPct val="100000"/>
              </a:lnSpc>
              <a:spcBef>
                <a:spcPts val="0"/>
              </a:spcBef>
              <a:spcAft>
                <a:spcPts val="800"/>
              </a:spcAft>
              <a:buFont typeface="Arial" panose="020B0604020202020204" pitchFamily="34" charset="0"/>
              <a:buChar char="•"/>
              <a:tabLst>
                <a:tab pos="231642" algn="l"/>
                <a:tab pos="463284" algn="l"/>
                <a:tab pos="694927" algn="l"/>
                <a:tab pos="926569" algn="l"/>
              </a:tabLst>
              <a:defRPr sz="1867" kern="1200">
                <a:solidFill>
                  <a:schemeClr val="tx2"/>
                </a:solidFill>
                <a:latin typeface="+mn-lt"/>
                <a:ea typeface="+mn-ea"/>
                <a:cs typeface="Arial" panose="020B0604020202020204" pitchFamily="34" charset="0"/>
              </a:defRPr>
            </a:lvl2pPr>
            <a:lvl3pPr marL="460788" indent="-230394" algn="l" defTabSz="231642" rtl="0" eaLnBrk="1" latinLnBrk="0" hangingPunct="1">
              <a:lnSpc>
                <a:spcPct val="100000"/>
              </a:lnSpc>
              <a:spcBef>
                <a:spcPts val="0"/>
              </a:spcBef>
              <a:spcAft>
                <a:spcPts val="800"/>
              </a:spcAft>
              <a:buFont typeface="Symbol" panose="05050102010706020507" pitchFamily="18" charset="2"/>
              <a:buChar char=""/>
              <a:tabLst>
                <a:tab pos="231642" algn="l"/>
                <a:tab pos="463284" algn="l"/>
                <a:tab pos="694927" algn="l"/>
                <a:tab pos="926569" algn="l"/>
              </a:tabLst>
              <a:defRPr sz="1867" kern="1200">
                <a:solidFill>
                  <a:schemeClr val="tx2"/>
                </a:solidFill>
                <a:latin typeface="+mn-lt"/>
                <a:ea typeface="+mn-ea"/>
                <a:cs typeface="Arial" panose="020B0604020202020204" pitchFamily="34" charset="0"/>
              </a:defRPr>
            </a:lvl3pPr>
            <a:lvl4pPr marL="691183" indent="-230394" algn="l" defTabSz="231642" rtl="0" eaLnBrk="1" latinLnBrk="0" hangingPunct="1">
              <a:lnSpc>
                <a:spcPct val="100000"/>
              </a:lnSpc>
              <a:spcBef>
                <a:spcPts val="0"/>
              </a:spcBef>
              <a:spcAft>
                <a:spcPts val="800"/>
              </a:spcAft>
              <a:buFont typeface="Arial" panose="020B0604020202020204" pitchFamily="34" charset="0"/>
              <a:buChar char="•"/>
              <a:tabLst>
                <a:tab pos="231642" algn="l"/>
                <a:tab pos="463284" algn="l"/>
                <a:tab pos="694927" algn="l"/>
                <a:tab pos="926569" algn="l"/>
              </a:tabLst>
              <a:defRPr sz="1867" kern="1200">
                <a:solidFill>
                  <a:schemeClr val="tx2"/>
                </a:solidFill>
                <a:latin typeface="+mn-lt"/>
                <a:ea typeface="+mn-ea"/>
                <a:cs typeface="Arial" panose="020B0604020202020204" pitchFamily="34" charset="0"/>
              </a:defRPr>
            </a:lvl4pPr>
            <a:lvl5pPr marL="921577" indent="-230394" algn="l" defTabSz="231642" rtl="0" eaLnBrk="1" latinLnBrk="0" hangingPunct="1">
              <a:lnSpc>
                <a:spcPct val="100000"/>
              </a:lnSpc>
              <a:spcBef>
                <a:spcPts val="0"/>
              </a:spcBef>
              <a:spcAft>
                <a:spcPts val="800"/>
              </a:spcAft>
              <a:buFont typeface="Symbol" panose="05050102010706020507" pitchFamily="18" charset="2"/>
              <a:buChar char=""/>
              <a:tabLst>
                <a:tab pos="231642" algn="l"/>
                <a:tab pos="463284" algn="l"/>
                <a:tab pos="694927" algn="l"/>
                <a:tab pos="926569" algn="l"/>
              </a:tabLst>
              <a:defRPr sz="1867" kern="1200">
                <a:solidFill>
                  <a:schemeClr val="tx2"/>
                </a:solidFill>
                <a:latin typeface="+mn-lt"/>
                <a:ea typeface="+mn-ea"/>
                <a:cs typeface="Arial" panose="020B0604020202020204" pitchFamily="34" charset="0"/>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231642" rtl="0" eaLnBrk="1" fontAlgn="auto" latinLnBrk="0" hangingPunct="1">
              <a:lnSpc>
                <a:spcPct val="100000"/>
              </a:lnSpc>
              <a:spcBef>
                <a:spcPts val="0"/>
              </a:spcBef>
              <a:spcAft>
                <a:spcPts val="800"/>
              </a:spcAft>
              <a:buClrTx/>
              <a:buSzTx/>
              <a:buFont typeface="Arial" panose="020B0604020202020204" pitchFamily="34" charset="0"/>
              <a:buNone/>
              <a:tabLst>
                <a:tab pos="231642" algn="l"/>
                <a:tab pos="463284" algn="l"/>
                <a:tab pos="694927" algn="l"/>
                <a:tab pos="926569" algn="l"/>
              </a:tabLst>
              <a:defRPr/>
            </a:pPr>
            <a:r>
              <a:rPr kumimoji="0" lang="en-US" sz="1400" b="1" i="0" u="none" strike="noStrike" kern="1200" cap="none" spc="0" normalizeH="0" baseline="0" noProof="0" dirty="0">
                <a:ln>
                  <a:noFill/>
                </a:ln>
                <a:solidFill>
                  <a:srgbClr val="461E96"/>
                </a:solidFill>
                <a:effectLst/>
                <a:uLnTx/>
                <a:uFillTx/>
                <a:latin typeface="Arial"/>
                <a:ea typeface="+mn-ea"/>
                <a:cs typeface="Arial" panose="020B0604020202020204" pitchFamily="34" charset="0"/>
              </a:rPr>
              <a:t>Biosimilar video </a:t>
            </a:r>
          </a:p>
          <a:p>
            <a:pPr marL="0" marR="0" lvl="0" indent="0" algn="l" defTabSz="231642" rtl="0" eaLnBrk="1" fontAlgn="auto" latinLnBrk="0" hangingPunct="1">
              <a:lnSpc>
                <a:spcPct val="100000"/>
              </a:lnSpc>
              <a:spcBef>
                <a:spcPts val="800"/>
              </a:spcBef>
              <a:spcAft>
                <a:spcPts val="800"/>
              </a:spcAft>
              <a:buClrTx/>
              <a:buSzTx/>
              <a:buFont typeface="Arial" panose="020B0604020202020204" pitchFamily="34" charset="0"/>
              <a:buNone/>
              <a:tabLst>
                <a:tab pos="231642" algn="l"/>
                <a:tab pos="463284" algn="l"/>
                <a:tab pos="694927" algn="l"/>
                <a:tab pos="926569" algn="l"/>
              </a:tabLst>
              <a:defRPr/>
            </a:pPr>
            <a:r>
              <a:rPr kumimoji="0" lang="en-US" sz="1200" b="0" i="0" u="none" strike="noStrike" kern="1200" cap="none" spc="0" normalizeH="0" baseline="0" noProof="0" dirty="0">
                <a:ln>
                  <a:noFill/>
                </a:ln>
                <a:solidFill>
                  <a:srgbClr val="3B3B3B"/>
                </a:solidFill>
                <a:effectLst/>
                <a:uLnTx/>
                <a:uFillTx/>
                <a:latin typeface="Arial"/>
                <a:ea typeface="+mn-ea"/>
                <a:cs typeface="Arial" panose="020B0604020202020204" pitchFamily="34" charset="0"/>
              </a:rPr>
              <a:t>This video explains what biosimilars are and the process on how to find biologic alternatives and biosimilar products in our ordering platforms. </a:t>
            </a:r>
          </a:p>
          <a:p>
            <a:pPr marL="0" marR="0" lvl="0" indent="0" algn="l" defTabSz="231642" rtl="0" eaLnBrk="1" fontAlgn="auto" latinLnBrk="0" hangingPunct="1">
              <a:lnSpc>
                <a:spcPct val="100000"/>
              </a:lnSpc>
              <a:spcBef>
                <a:spcPts val="0"/>
              </a:spcBef>
              <a:spcAft>
                <a:spcPts val="800"/>
              </a:spcAft>
              <a:buClrTx/>
              <a:buSzTx/>
              <a:buFont typeface="Arial" panose="020B0604020202020204" pitchFamily="34" charset="0"/>
              <a:buNone/>
              <a:tabLst>
                <a:tab pos="231642" algn="l"/>
                <a:tab pos="463284" algn="l"/>
                <a:tab pos="694927" algn="l"/>
                <a:tab pos="926569" algn="l"/>
              </a:tabLst>
              <a:defRPr/>
            </a:pPr>
            <a:endParaRPr kumimoji="0" lang="en-US" sz="1867" b="0" i="0" u="none" strike="noStrike" kern="1200" cap="none" spc="0" normalizeH="0" baseline="0" noProof="0" dirty="0">
              <a:ln>
                <a:noFill/>
              </a:ln>
              <a:solidFill>
                <a:srgbClr val="3B3B3B"/>
              </a:solidFill>
              <a:effectLst/>
              <a:uLnTx/>
              <a:uFillTx/>
              <a:latin typeface="Arial"/>
              <a:ea typeface="+mn-ea"/>
              <a:cs typeface="Arial" panose="020B0604020202020204" pitchFamily="34" charset="0"/>
            </a:endParaRPr>
          </a:p>
          <a:p>
            <a:pPr marL="0" marR="0" lvl="0" indent="0" algn="l" defTabSz="231642" rtl="0" eaLnBrk="1" fontAlgn="auto" latinLnBrk="0" hangingPunct="1">
              <a:lnSpc>
                <a:spcPct val="100000"/>
              </a:lnSpc>
              <a:spcBef>
                <a:spcPts val="0"/>
              </a:spcBef>
              <a:spcAft>
                <a:spcPts val="800"/>
              </a:spcAft>
              <a:buClrTx/>
              <a:buSzTx/>
              <a:buFont typeface="Arial" panose="020B0604020202020204" pitchFamily="34" charset="0"/>
              <a:buNone/>
              <a:tabLst>
                <a:tab pos="231642" algn="l"/>
                <a:tab pos="463284" algn="l"/>
                <a:tab pos="694927" algn="l"/>
                <a:tab pos="926569" algn="l"/>
              </a:tabLst>
              <a:defRPr/>
            </a:pPr>
            <a:endParaRPr kumimoji="0" lang="en-US" sz="1867" b="0" i="0" u="none" strike="noStrike" kern="1200" cap="none" spc="0" normalizeH="0" baseline="0" noProof="0" dirty="0">
              <a:ln>
                <a:noFill/>
              </a:ln>
              <a:solidFill>
                <a:srgbClr val="3B3B3B"/>
              </a:solidFill>
              <a:effectLst/>
              <a:uLnTx/>
              <a:uFillTx/>
              <a:latin typeface="Arial"/>
              <a:ea typeface="+mn-ea"/>
              <a:cs typeface="Arial" panose="020B0604020202020204" pitchFamily="34" charset="0"/>
            </a:endParaRPr>
          </a:p>
          <a:p>
            <a:pPr marL="0" marR="0" lvl="0" indent="0" algn="l" defTabSz="231642" rtl="0" eaLnBrk="1" fontAlgn="auto" latinLnBrk="0" hangingPunct="1">
              <a:lnSpc>
                <a:spcPct val="100000"/>
              </a:lnSpc>
              <a:spcBef>
                <a:spcPts val="0"/>
              </a:spcBef>
              <a:spcAft>
                <a:spcPts val="800"/>
              </a:spcAft>
              <a:buClrTx/>
              <a:buSzTx/>
              <a:buFont typeface="Arial" panose="020B0604020202020204" pitchFamily="34" charset="0"/>
              <a:buNone/>
              <a:tabLst>
                <a:tab pos="231642" algn="l"/>
                <a:tab pos="463284" algn="l"/>
                <a:tab pos="694927" algn="l"/>
                <a:tab pos="926569" algn="l"/>
              </a:tabLst>
              <a:defRPr/>
            </a:pPr>
            <a:endParaRPr kumimoji="0" lang="en-US" sz="1867" b="0" i="0" u="none" strike="noStrike" kern="1200" cap="none" spc="0" normalizeH="0" baseline="0" noProof="0" dirty="0">
              <a:ln>
                <a:noFill/>
              </a:ln>
              <a:solidFill>
                <a:srgbClr val="3B3B3B"/>
              </a:solidFill>
              <a:effectLst/>
              <a:uLnTx/>
              <a:uFillTx/>
              <a:latin typeface="Arial"/>
              <a:ea typeface="+mn-ea"/>
              <a:cs typeface="Arial" panose="020B0604020202020204" pitchFamily="34" charset="0"/>
            </a:endParaRPr>
          </a:p>
          <a:p>
            <a:pPr marL="0" marR="0" lvl="0" indent="0" algn="l" defTabSz="231642" rtl="0" eaLnBrk="1" fontAlgn="auto" latinLnBrk="0" hangingPunct="1">
              <a:lnSpc>
                <a:spcPct val="100000"/>
              </a:lnSpc>
              <a:spcBef>
                <a:spcPts val="0"/>
              </a:spcBef>
              <a:spcAft>
                <a:spcPts val="800"/>
              </a:spcAft>
              <a:buClrTx/>
              <a:buSzTx/>
              <a:buFont typeface="Arial" panose="020B0604020202020204" pitchFamily="34" charset="0"/>
              <a:buNone/>
              <a:tabLst>
                <a:tab pos="231642" algn="l"/>
                <a:tab pos="463284" algn="l"/>
                <a:tab pos="694927" algn="l"/>
                <a:tab pos="926569" algn="l"/>
              </a:tabLst>
              <a:defRPr/>
            </a:pPr>
            <a:endParaRPr kumimoji="0" lang="en-US" sz="1867" b="0" i="0" u="none" strike="noStrike" kern="1200" cap="none" spc="0" normalizeH="0" baseline="0" noProof="0" dirty="0">
              <a:ln>
                <a:noFill/>
              </a:ln>
              <a:solidFill>
                <a:srgbClr val="3B3B3B"/>
              </a:solidFill>
              <a:effectLst/>
              <a:uLnTx/>
              <a:uFillTx/>
              <a:latin typeface="Arial"/>
              <a:ea typeface="+mn-ea"/>
              <a:cs typeface="Arial" panose="020B0604020202020204" pitchFamily="34" charset="0"/>
            </a:endParaRPr>
          </a:p>
        </p:txBody>
      </p:sp>
      <p:pic>
        <p:nvPicPr>
          <p:cNvPr id="11" name="Picture 10">
            <a:extLst>
              <a:ext uri="{FF2B5EF4-FFF2-40B4-BE49-F238E27FC236}">
                <a16:creationId xmlns:a16="http://schemas.microsoft.com/office/drawing/2014/main" id="{322D31B0-6CEA-0228-A8E3-12C57C014DB4}"/>
              </a:ext>
            </a:extLst>
          </p:cNvPr>
          <p:cNvPicPr>
            <a:picLocks noChangeAspect="1"/>
          </p:cNvPicPr>
          <p:nvPr/>
        </p:nvPicPr>
        <p:blipFill>
          <a:blip r:embed="rId8"/>
          <a:stretch>
            <a:fillRect/>
          </a:stretch>
        </p:blipFill>
        <p:spPr>
          <a:xfrm>
            <a:off x="2283057" y="5296055"/>
            <a:ext cx="1779256" cy="1074120"/>
          </a:xfrm>
          <a:prstGeom prst="rect">
            <a:avLst/>
          </a:prstGeom>
        </p:spPr>
      </p:pic>
      <p:pic>
        <p:nvPicPr>
          <p:cNvPr id="13" name="Picture 12" descr="A qr code with a white background&#10;&#10;Description automatically generated">
            <a:extLst>
              <a:ext uri="{FF2B5EF4-FFF2-40B4-BE49-F238E27FC236}">
                <a16:creationId xmlns:a16="http://schemas.microsoft.com/office/drawing/2014/main" id="{51A9F530-0034-1740-9A6D-3969D0930D18}"/>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571099" y="5040004"/>
            <a:ext cx="1312363" cy="1312363"/>
          </a:xfrm>
          <a:prstGeom prst="rect">
            <a:avLst/>
          </a:prstGeom>
        </p:spPr>
      </p:pic>
      <p:sp>
        <p:nvSpPr>
          <p:cNvPr id="14" name="TextBox 13">
            <a:extLst>
              <a:ext uri="{FF2B5EF4-FFF2-40B4-BE49-F238E27FC236}">
                <a16:creationId xmlns:a16="http://schemas.microsoft.com/office/drawing/2014/main" id="{53CFC1C6-02D9-FD00-E078-638ECC597605}"/>
              </a:ext>
            </a:extLst>
          </p:cNvPr>
          <p:cNvSpPr txBox="1"/>
          <p:nvPr/>
        </p:nvSpPr>
        <p:spPr>
          <a:xfrm>
            <a:off x="9744206" y="6259795"/>
            <a:ext cx="2342227" cy="169277"/>
          </a:xfrm>
          <a:prstGeom prst="rect">
            <a:avLst/>
          </a:prstGeom>
          <a:noFill/>
        </p:spPr>
        <p:txBody>
          <a:bodyPr wrap="square" lIns="0" tIns="0" rIns="0" bIns="0" rtlCol="0">
            <a:spAutoFit/>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464646"/>
                </a:solidFill>
                <a:effectLst/>
                <a:uLnTx/>
                <a:uFillTx/>
                <a:latin typeface="Arial"/>
                <a:ea typeface="+mn-ea"/>
                <a:cs typeface="+mn-cs"/>
              </a:rPr>
              <a:t>Scan to view</a:t>
            </a:r>
          </a:p>
        </p:txBody>
      </p:sp>
      <p:pic>
        <p:nvPicPr>
          <p:cNvPr id="22" name="Picture 21" descr="A qr code with a blue background&#10;&#10;Description automatically generated">
            <a:extLst>
              <a:ext uri="{FF2B5EF4-FFF2-40B4-BE49-F238E27FC236}">
                <a16:creationId xmlns:a16="http://schemas.microsoft.com/office/drawing/2014/main" id="{08FBF013-A715-FD45-3833-B55ED3CC7044}"/>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9606773" y="1886177"/>
            <a:ext cx="1171114" cy="1180858"/>
          </a:xfrm>
          <a:prstGeom prst="rect">
            <a:avLst/>
          </a:prstGeom>
        </p:spPr>
      </p:pic>
      <p:sp>
        <p:nvSpPr>
          <p:cNvPr id="7" name="TextBox 6">
            <a:extLst>
              <a:ext uri="{FF2B5EF4-FFF2-40B4-BE49-F238E27FC236}">
                <a16:creationId xmlns:a16="http://schemas.microsoft.com/office/drawing/2014/main" id="{CD15077A-9A4D-D944-55B9-7F40FB9B2B3B}"/>
              </a:ext>
            </a:extLst>
          </p:cNvPr>
          <p:cNvSpPr txBox="1"/>
          <p:nvPr/>
        </p:nvSpPr>
        <p:spPr>
          <a:xfrm>
            <a:off x="835200" y="6607305"/>
            <a:ext cx="5515410" cy="169277"/>
          </a:xfrm>
          <a:prstGeom prst="rect">
            <a:avLst/>
          </a:prstGeom>
          <a:noFill/>
        </p:spPr>
        <p:txBody>
          <a:bodyPr wrap="square" lIns="0" tIns="0" rIns="0" bIns="0" rtlCol="0">
            <a:spAutoFit/>
          </a:bodyPr>
          <a:lstStyle/>
          <a:p>
            <a:pPr marL="0" marR="0" lvl="0" indent="0" algn="l" defTabSz="609570" rtl="0" eaLnBrk="1" fontAlgn="auto" latinLnBrk="0" hangingPunct="1">
              <a:lnSpc>
                <a:spcPct val="100000"/>
              </a:lnSpc>
              <a:spcBef>
                <a:spcPts val="0"/>
              </a:spcBef>
              <a:spcAft>
                <a:spcPts val="0"/>
              </a:spcAft>
              <a:buClrTx/>
              <a:buSzTx/>
              <a:buFontTx/>
              <a:buNone/>
              <a:tabLst/>
              <a:defRPr/>
            </a:pPr>
            <a:r>
              <a:rPr lang="en-US" sz="1100" dirty="0">
                <a:solidFill>
                  <a:srgbClr val="464646"/>
                </a:solidFill>
                <a:latin typeface="Arial"/>
              </a:rPr>
              <a:t>According to the Centers for Biosimilars; centersforbiosimilars.com</a:t>
            </a:r>
            <a:endParaRPr kumimoji="0" lang="en-US" sz="1100" b="0" i="0" u="none" strike="noStrike" kern="1200" cap="none" spc="0" normalizeH="0" baseline="0" noProof="0" dirty="0">
              <a:ln>
                <a:noFill/>
              </a:ln>
              <a:solidFill>
                <a:srgbClr val="464646"/>
              </a:solidFill>
              <a:effectLst/>
              <a:uLnTx/>
              <a:uFillTx/>
              <a:latin typeface="Arial"/>
              <a:ea typeface="+mn-ea"/>
              <a:cs typeface="+mn-cs"/>
            </a:endParaRPr>
          </a:p>
        </p:txBody>
      </p:sp>
    </p:spTree>
    <p:extLst>
      <p:ext uri="{BB962C8B-B14F-4D97-AF65-F5344CB8AC3E}">
        <p14:creationId xmlns:p14="http://schemas.microsoft.com/office/powerpoint/2010/main" val="30799419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543E9F2-2C06-D0AA-B11F-ABA99D00EFAE}"/>
              </a:ext>
            </a:extLst>
          </p:cNvPr>
          <p:cNvSpPr/>
          <p:nvPr/>
        </p:nvSpPr>
        <p:spPr>
          <a:xfrm>
            <a:off x="667290" y="0"/>
            <a:ext cx="1152471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85"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3">
            <a:extLst>
              <a:ext uri="{FF2B5EF4-FFF2-40B4-BE49-F238E27FC236}">
                <a16:creationId xmlns:a16="http://schemas.microsoft.com/office/drawing/2014/main" id="{280B3E69-EFB0-4BE5-22A8-B68392E24CC1}"/>
              </a:ext>
            </a:extLst>
          </p:cNvPr>
          <p:cNvSpPr/>
          <p:nvPr/>
        </p:nvSpPr>
        <p:spPr>
          <a:xfrm>
            <a:off x="829966" y="2056129"/>
            <a:ext cx="2613636" cy="42652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85"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Arial"/>
              <a:ea typeface="+mn-ea"/>
              <a:cs typeface="+mn-cs"/>
            </a:endParaRPr>
          </a:p>
        </p:txBody>
      </p:sp>
      <p:sp>
        <p:nvSpPr>
          <p:cNvPr id="30" name="Rectangle 29">
            <a:extLst>
              <a:ext uri="{FF2B5EF4-FFF2-40B4-BE49-F238E27FC236}">
                <a16:creationId xmlns:a16="http://schemas.microsoft.com/office/drawing/2014/main" id="{BA26C3B5-A0E5-8AC3-FCD3-CF43B6FDC534}"/>
              </a:ext>
            </a:extLst>
          </p:cNvPr>
          <p:cNvSpPr/>
          <p:nvPr/>
        </p:nvSpPr>
        <p:spPr>
          <a:xfrm>
            <a:off x="9018335" y="2109786"/>
            <a:ext cx="2613636" cy="42533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85"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Arial"/>
              <a:ea typeface="+mn-ea"/>
              <a:cs typeface="+mn-cs"/>
            </a:endParaRPr>
          </a:p>
        </p:txBody>
      </p:sp>
      <p:sp>
        <p:nvSpPr>
          <p:cNvPr id="28" name="Rectangle 27">
            <a:extLst>
              <a:ext uri="{FF2B5EF4-FFF2-40B4-BE49-F238E27FC236}">
                <a16:creationId xmlns:a16="http://schemas.microsoft.com/office/drawing/2014/main" id="{49F70AEB-B590-2B30-58B8-D28A7B8BC038}"/>
              </a:ext>
            </a:extLst>
          </p:cNvPr>
          <p:cNvSpPr/>
          <p:nvPr/>
        </p:nvSpPr>
        <p:spPr>
          <a:xfrm>
            <a:off x="3541404" y="2087164"/>
            <a:ext cx="2613636" cy="42652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85"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1242F68D-66BB-F817-85F1-A67FDB2E3426}"/>
              </a:ext>
            </a:extLst>
          </p:cNvPr>
          <p:cNvSpPr/>
          <p:nvPr/>
        </p:nvSpPr>
        <p:spPr>
          <a:xfrm>
            <a:off x="6273334" y="2109786"/>
            <a:ext cx="2613636" cy="42533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85"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Arial"/>
              <a:ea typeface="+mn-ea"/>
              <a:cs typeface="+mn-cs"/>
            </a:endParaRPr>
          </a:p>
        </p:txBody>
      </p:sp>
      <p:sp>
        <p:nvSpPr>
          <p:cNvPr id="42" name="Rectangle 41">
            <a:extLst>
              <a:ext uri="{FF2B5EF4-FFF2-40B4-BE49-F238E27FC236}">
                <a16:creationId xmlns:a16="http://schemas.microsoft.com/office/drawing/2014/main" id="{A1EF504C-C2AA-E97D-B897-910B3A45AD81}"/>
              </a:ext>
            </a:extLst>
          </p:cNvPr>
          <p:cNvSpPr/>
          <p:nvPr/>
        </p:nvSpPr>
        <p:spPr>
          <a:xfrm>
            <a:off x="9005263" y="1477386"/>
            <a:ext cx="2639783" cy="6324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85"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Arial"/>
              <a:ea typeface="+mn-ea"/>
              <a:cs typeface="+mn-cs"/>
            </a:endParaRPr>
          </a:p>
        </p:txBody>
      </p:sp>
      <p:sp>
        <p:nvSpPr>
          <p:cNvPr id="38" name="Rectangle 37">
            <a:extLst>
              <a:ext uri="{FF2B5EF4-FFF2-40B4-BE49-F238E27FC236}">
                <a16:creationId xmlns:a16="http://schemas.microsoft.com/office/drawing/2014/main" id="{2B91C510-AF72-8E17-C396-EFDAFEC67107}"/>
              </a:ext>
            </a:extLst>
          </p:cNvPr>
          <p:cNvSpPr/>
          <p:nvPr/>
        </p:nvSpPr>
        <p:spPr>
          <a:xfrm>
            <a:off x="3530882" y="1477392"/>
            <a:ext cx="2639783" cy="632399"/>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85"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Arial"/>
              <a:ea typeface="+mn-ea"/>
              <a:cs typeface="+mn-cs"/>
            </a:endParaRPr>
          </a:p>
        </p:txBody>
      </p:sp>
      <p:sp>
        <p:nvSpPr>
          <p:cNvPr id="36" name="Rectangle 35">
            <a:extLst>
              <a:ext uri="{FF2B5EF4-FFF2-40B4-BE49-F238E27FC236}">
                <a16:creationId xmlns:a16="http://schemas.microsoft.com/office/drawing/2014/main" id="{EC5A31E3-B1D9-A742-AAF9-466193A2D791}"/>
              </a:ext>
            </a:extLst>
          </p:cNvPr>
          <p:cNvSpPr/>
          <p:nvPr/>
        </p:nvSpPr>
        <p:spPr>
          <a:xfrm>
            <a:off x="6267678" y="1477387"/>
            <a:ext cx="2639783" cy="63239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85"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Arial"/>
              <a:ea typeface="+mn-ea"/>
              <a:cs typeface="+mn-cs"/>
            </a:endParaRPr>
          </a:p>
        </p:txBody>
      </p:sp>
      <p:sp>
        <p:nvSpPr>
          <p:cNvPr id="7" name="Rectangle 6">
            <a:extLst>
              <a:ext uri="{FF2B5EF4-FFF2-40B4-BE49-F238E27FC236}">
                <a16:creationId xmlns:a16="http://schemas.microsoft.com/office/drawing/2014/main" id="{AB8FBF71-983F-4D85-B44B-062F492D403A}"/>
              </a:ext>
            </a:extLst>
          </p:cNvPr>
          <p:cNvSpPr/>
          <p:nvPr/>
        </p:nvSpPr>
        <p:spPr>
          <a:xfrm>
            <a:off x="835200" y="1477385"/>
            <a:ext cx="2609288" cy="6324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85"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Arial"/>
              <a:ea typeface="+mn-ea"/>
              <a:cs typeface="+mn-cs"/>
            </a:endParaRPr>
          </a:p>
        </p:txBody>
      </p:sp>
      <p:sp>
        <p:nvSpPr>
          <p:cNvPr id="15" name="Datumsplatzhalter 14">
            <a:extLst>
              <a:ext uri="{FF2B5EF4-FFF2-40B4-BE49-F238E27FC236}">
                <a16:creationId xmlns:a16="http://schemas.microsoft.com/office/drawing/2014/main" id="{CF92DACE-5D80-E242-8845-DA3B2DCD61AD}"/>
              </a:ext>
            </a:extLst>
          </p:cNvPr>
          <p:cNvSpPr>
            <a:spLocks noGrp="1"/>
          </p:cNvSpPr>
          <p:nvPr>
            <p:ph type="dt" sz="half" idx="10"/>
          </p:nvPr>
        </p:nvSpPr>
        <p:spPr/>
        <p:txBody>
          <a:bodyPr/>
          <a:lstStyle/>
          <a:p>
            <a:pPr marL="0" marR="0" lvl="0" indent="0" algn="l" defTabSz="609585" rtl="0" eaLnBrk="1" fontAlgn="auto" latinLnBrk="0" hangingPunct="1">
              <a:lnSpc>
                <a:spcPct val="100000"/>
              </a:lnSpc>
              <a:spcBef>
                <a:spcPts val="0"/>
              </a:spcBef>
              <a:spcAft>
                <a:spcPts val="0"/>
              </a:spcAft>
              <a:buClrTx/>
              <a:buSzTx/>
              <a:buFontTx/>
              <a:buNone/>
              <a:tabLst/>
              <a:defRPr/>
            </a:pPr>
            <a:fld id="{F1AF1F3F-9455-43EF-926A-FC325B49D5F4}" type="datetime1">
              <a:rPr kumimoji="0" lang="en-US" sz="800" b="0" i="0" u="none" strike="noStrike" kern="1200" cap="none" spc="0" normalizeH="0" baseline="0" noProof="0">
                <a:ln>
                  <a:noFill/>
                </a:ln>
                <a:solidFill>
                  <a:srgbClr val="3C289B"/>
                </a:solidFill>
                <a:effectLst/>
                <a:uLnTx/>
                <a:uFillTx/>
                <a:latin typeface="Arial"/>
                <a:ea typeface="+mn-ea"/>
                <a:cs typeface="Arial" panose="020B0604020202020204" pitchFamily="34" charset="0"/>
              </a:rPr>
              <a:pPr marL="0" marR="0" lvl="0" indent="0" algn="l" defTabSz="609585" rtl="0" eaLnBrk="1" fontAlgn="auto" latinLnBrk="0" hangingPunct="1">
                <a:lnSpc>
                  <a:spcPct val="100000"/>
                </a:lnSpc>
                <a:spcBef>
                  <a:spcPts val="0"/>
                </a:spcBef>
                <a:spcAft>
                  <a:spcPts val="0"/>
                </a:spcAft>
                <a:buClrTx/>
                <a:buSzTx/>
                <a:buFontTx/>
                <a:buNone/>
                <a:tabLst/>
                <a:defRPr/>
              </a:pPr>
              <a:t>07/18/2024</a:t>
            </a:fld>
            <a:endParaRPr kumimoji="0" lang="en-US" sz="800" b="0" i="0" u="none" strike="noStrike" kern="1200" cap="none" spc="0" normalizeH="0" baseline="0" noProof="0">
              <a:ln>
                <a:noFill/>
              </a:ln>
              <a:solidFill>
                <a:srgbClr val="3C289B"/>
              </a:solidFill>
              <a:effectLst/>
              <a:uLnTx/>
              <a:uFillTx/>
              <a:latin typeface="Arial"/>
              <a:ea typeface="+mn-ea"/>
              <a:cs typeface="Arial" panose="020B0604020202020204" pitchFamily="34" charset="0"/>
            </a:endParaRPr>
          </a:p>
        </p:txBody>
      </p:sp>
      <p:sp>
        <p:nvSpPr>
          <p:cNvPr id="6" name="Footer Placeholder 5">
            <a:extLst>
              <a:ext uri="{FF2B5EF4-FFF2-40B4-BE49-F238E27FC236}">
                <a16:creationId xmlns:a16="http://schemas.microsoft.com/office/drawing/2014/main" id="{1DDDBE63-C555-4B0B-A80F-96579E8C5145}"/>
              </a:ext>
            </a:extLst>
          </p:cNvPr>
          <p:cNvSpPr>
            <a:spLocks noGrp="1"/>
          </p:cNvSpPr>
          <p:nvPr>
            <p:ph type="ftr" sz="quarter" idx="11"/>
          </p:nvPr>
        </p:nvSpPr>
        <p:spPr/>
        <p:txBody>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a:ln>
                  <a:noFill/>
                </a:ln>
                <a:solidFill>
                  <a:srgbClr val="3C289B"/>
                </a:solidFill>
                <a:effectLst/>
                <a:uLnTx/>
                <a:uFillTx/>
                <a:latin typeface="Arial"/>
                <a:ea typeface="+mn-ea"/>
                <a:cs typeface="Arial" panose="020B0604020202020204" pitchFamily="34" charset="0"/>
              </a:rPr>
              <a:t>Confidential</a:t>
            </a:r>
          </a:p>
        </p:txBody>
      </p:sp>
      <p:sp>
        <p:nvSpPr>
          <p:cNvPr id="17" name="Foliennummernplatzhalter 16">
            <a:extLst>
              <a:ext uri="{FF2B5EF4-FFF2-40B4-BE49-F238E27FC236}">
                <a16:creationId xmlns:a16="http://schemas.microsoft.com/office/drawing/2014/main" id="{106DC997-211A-384A-B7F7-99F437A2E9B7}"/>
              </a:ext>
            </a:extLst>
          </p:cNvPr>
          <p:cNvSpPr>
            <a:spLocks noGrp="1"/>
          </p:cNvSpPr>
          <p:nvPr>
            <p:ph type="sldNum" sz="quarter" idx="12"/>
          </p:nvPr>
        </p:nvSpPr>
        <p:spPr/>
        <p:txBody>
          <a:bodyPr/>
          <a:lstStyle/>
          <a:p>
            <a:pPr marL="0" marR="0" lvl="0" indent="0" algn="l" defTabSz="609585" rtl="0" eaLnBrk="1" fontAlgn="auto" latinLnBrk="0" hangingPunct="1">
              <a:lnSpc>
                <a:spcPct val="100000"/>
              </a:lnSpc>
              <a:spcBef>
                <a:spcPts val="0"/>
              </a:spcBef>
              <a:spcAft>
                <a:spcPts val="0"/>
              </a:spcAft>
              <a:buClrTx/>
              <a:buSzTx/>
              <a:buFontTx/>
              <a:buNone/>
              <a:tabLst/>
              <a:defRPr/>
            </a:pPr>
            <a:fld id="{F207DD7E-2893-4952-BB40-9A5B851D3DD5}" type="slidenum">
              <a:rPr kumimoji="0" lang="en-US" sz="800" b="1" i="0" u="none" strike="noStrike" kern="1200" cap="none" spc="0" normalizeH="0" baseline="0" noProof="0">
                <a:ln>
                  <a:noFill/>
                </a:ln>
                <a:solidFill>
                  <a:srgbClr val="3C289B"/>
                </a:solidFill>
                <a:effectLst/>
                <a:uLnTx/>
                <a:uFillTx/>
                <a:latin typeface="Arial"/>
                <a:ea typeface="+mn-ea"/>
                <a:cs typeface="Arial" panose="020B0604020202020204" pitchFamily="34" charset="0"/>
              </a:rPr>
              <a:pPr marL="0" marR="0" lvl="0" indent="0" algn="l" defTabSz="609585" rtl="0" eaLnBrk="1" fontAlgn="auto" latinLnBrk="0" hangingPunct="1">
                <a:lnSpc>
                  <a:spcPct val="100000"/>
                </a:lnSpc>
                <a:spcBef>
                  <a:spcPts val="0"/>
                </a:spcBef>
                <a:spcAft>
                  <a:spcPts val="0"/>
                </a:spcAft>
                <a:buClrTx/>
                <a:buSzTx/>
                <a:buFontTx/>
                <a:buNone/>
                <a:tabLst/>
                <a:defRPr/>
              </a:pPr>
              <a:t>16</a:t>
            </a:fld>
            <a:endParaRPr kumimoji="0" lang="en-US" sz="800" b="1" i="0" u="none" strike="noStrike" kern="1200" cap="none" spc="0" normalizeH="0" baseline="0" noProof="0">
              <a:ln>
                <a:noFill/>
              </a:ln>
              <a:solidFill>
                <a:srgbClr val="3C289B"/>
              </a:solidFill>
              <a:effectLst/>
              <a:uLnTx/>
              <a:uFillTx/>
              <a:latin typeface="Arial"/>
              <a:ea typeface="+mn-ea"/>
              <a:cs typeface="Arial" panose="020B0604020202020204" pitchFamily="34" charset="0"/>
            </a:endParaRPr>
          </a:p>
        </p:txBody>
      </p:sp>
      <p:sp>
        <p:nvSpPr>
          <p:cNvPr id="5" name="Title 4">
            <a:extLst>
              <a:ext uri="{FF2B5EF4-FFF2-40B4-BE49-F238E27FC236}">
                <a16:creationId xmlns:a16="http://schemas.microsoft.com/office/drawing/2014/main" id="{15DCF395-1992-452B-BFC4-0A845D8BC884}"/>
              </a:ext>
            </a:extLst>
          </p:cNvPr>
          <p:cNvSpPr>
            <a:spLocks noGrp="1"/>
          </p:cNvSpPr>
          <p:nvPr>
            <p:ph type="title"/>
          </p:nvPr>
        </p:nvSpPr>
        <p:spPr/>
        <p:txBody>
          <a:bodyPr/>
          <a:lstStyle/>
          <a:p>
            <a:r>
              <a:rPr lang="en-US"/>
              <a:t>Physician practice services and solutions for vision</a:t>
            </a:r>
          </a:p>
        </p:txBody>
      </p:sp>
      <p:sp>
        <p:nvSpPr>
          <p:cNvPr id="2" name="Text Placeholder 1">
            <a:extLst>
              <a:ext uri="{FF2B5EF4-FFF2-40B4-BE49-F238E27FC236}">
                <a16:creationId xmlns:a16="http://schemas.microsoft.com/office/drawing/2014/main" id="{0020E6A1-5BB5-4691-80CD-A12573D819F5}"/>
              </a:ext>
            </a:extLst>
          </p:cNvPr>
          <p:cNvSpPr>
            <a:spLocks noGrp="1"/>
          </p:cNvSpPr>
          <p:nvPr>
            <p:ph sz="half" idx="4294967295"/>
          </p:nvPr>
        </p:nvSpPr>
        <p:spPr>
          <a:xfrm>
            <a:off x="1558498" y="1585078"/>
            <a:ext cx="1863725" cy="496888"/>
          </a:xfrm>
        </p:spPr>
        <p:txBody>
          <a:bodyPr/>
          <a:lstStyle/>
          <a:p>
            <a:r>
              <a:rPr lang="en-US" sz="1200" b="1" dirty="0">
                <a:solidFill>
                  <a:schemeClr val="bg1"/>
                </a:solidFill>
              </a:rPr>
              <a:t>Product access and </a:t>
            </a:r>
            <a:br>
              <a:rPr lang="en-US" sz="1200" b="1" dirty="0">
                <a:solidFill>
                  <a:schemeClr val="bg1"/>
                </a:solidFill>
              </a:rPr>
            </a:br>
            <a:r>
              <a:rPr lang="en-US" sz="1200" b="1" dirty="0">
                <a:solidFill>
                  <a:schemeClr val="bg1"/>
                </a:solidFill>
              </a:rPr>
              <a:t>purchasing</a:t>
            </a:r>
          </a:p>
        </p:txBody>
      </p:sp>
      <p:sp>
        <p:nvSpPr>
          <p:cNvPr id="20" name="Text Placeholder 1">
            <a:extLst>
              <a:ext uri="{FF2B5EF4-FFF2-40B4-BE49-F238E27FC236}">
                <a16:creationId xmlns:a16="http://schemas.microsoft.com/office/drawing/2014/main" id="{34056B1A-7A7D-DB4E-BB57-F8B5C5ECE56B}"/>
              </a:ext>
            </a:extLst>
          </p:cNvPr>
          <p:cNvSpPr txBox="1">
            <a:spLocks/>
          </p:cNvSpPr>
          <p:nvPr/>
        </p:nvSpPr>
        <p:spPr>
          <a:xfrm>
            <a:off x="4293395" y="1604070"/>
            <a:ext cx="1875897" cy="496961"/>
          </a:xfrm>
          <a:prstGeom prst="rect">
            <a:avLst/>
          </a:prstGeom>
        </p:spPr>
        <p:txBody>
          <a:bodyPr vert="horz" lIns="0" tIns="0" rIns="0" bIns="0" rtlCol="0">
            <a:noAutofit/>
          </a:bodyPr>
          <a:lstStyle>
            <a:lvl1pPr marL="0" indent="0" algn="l" defTabSz="685800" rtl="0" eaLnBrk="1" latinLnBrk="0" hangingPunct="1">
              <a:lnSpc>
                <a:spcPct val="100000"/>
              </a:lnSpc>
              <a:spcBef>
                <a:spcPts val="0"/>
              </a:spcBef>
              <a:spcAft>
                <a:spcPts val="600"/>
              </a:spcAft>
              <a:buFont typeface="Arial" panose="020B0604020202020204" pitchFamily="34" charset="0"/>
              <a:buNone/>
              <a:defRPr sz="1100" kern="1200">
                <a:solidFill>
                  <a:schemeClr val="tx2"/>
                </a:solidFill>
                <a:latin typeface="+mn-lt"/>
                <a:ea typeface="+mn-ea"/>
                <a:cs typeface="+mn-cs"/>
              </a:defRPr>
            </a:lvl1pPr>
            <a:lvl2pPr marL="115888" indent="-115888" algn="l" defTabSz="685800" rtl="0" eaLnBrk="1" latinLnBrk="0" hangingPunct="1">
              <a:lnSpc>
                <a:spcPct val="100000"/>
              </a:lnSpc>
              <a:spcBef>
                <a:spcPts val="0"/>
              </a:spcBef>
              <a:spcAft>
                <a:spcPts val="600"/>
              </a:spcAft>
              <a:buFont typeface="Arial" panose="020B0604020202020204" pitchFamily="34" charset="0"/>
              <a:buChar char="•"/>
              <a:defRPr sz="1100" kern="1200">
                <a:solidFill>
                  <a:schemeClr val="tx2"/>
                </a:solidFill>
                <a:latin typeface="+mn-lt"/>
                <a:ea typeface="+mn-ea"/>
                <a:cs typeface="+mn-cs"/>
              </a:defRPr>
            </a:lvl2pPr>
            <a:lvl3pPr marL="231775" indent="-115888" algn="l" defTabSz="685800" rtl="0" eaLnBrk="1" latinLnBrk="0" hangingPunct="1">
              <a:lnSpc>
                <a:spcPct val="100000"/>
              </a:lnSpc>
              <a:spcBef>
                <a:spcPts val="0"/>
              </a:spcBef>
              <a:spcAft>
                <a:spcPts val="600"/>
              </a:spcAft>
              <a:buFont typeface="Symbol" pitchFamily="2" charset="2"/>
              <a:buChar char="-"/>
              <a:defRPr sz="1100" kern="1200">
                <a:solidFill>
                  <a:schemeClr val="tx2"/>
                </a:solidFill>
                <a:latin typeface="+mn-lt"/>
                <a:ea typeface="+mn-ea"/>
                <a:cs typeface="+mn-cs"/>
              </a:defRPr>
            </a:lvl3pPr>
            <a:lvl4pPr marL="341313" indent="-109538" algn="l" defTabSz="685800" rtl="0" eaLnBrk="1" latinLnBrk="0" hangingPunct="1">
              <a:lnSpc>
                <a:spcPct val="100000"/>
              </a:lnSpc>
              <a:spcBef>
                <a:spcPts val="0"/>
              </a:spcBef>
              <a:spcAft>
                <a:spcPts val="600"/>
              </a:spcAft>
              <a:buFont typeface="Arial" panose="020B0604020202020204" pitchFamily="34" charset="0"/>
              <a:buChar char="•"/>
              <a:defRPr sz="1100" kern="1200">
                <a:solidFill>
                  <a:schemeClr val="tx2"/>
                </a:solidFill>
                <a:latin typeface="+mn-lt"/>
                <a:ea typeface="+mn-ea"/>
                <a:cs typeface="+mn-cs"/>
              </a:defRPr>
            </a:lvl4pPr>
            <a:lvl5pPr marL="457200" indent="-115888" algn="l" defTabSz="685800" rtl="0" eaLnBrk="1" latinLnBrk="0" hangingPunct="1">
              <a:lnSpc>
                <a:spcPct val="100000"/>
              </a:lnSpc>
              <a:spcBef>
                <a:spcPts val="0"/>
              </a:spcBef>
              <a:spcAft>
                <a:spcPts val="600"/>
              </a:spcAft>
              <a:buFont typeface="Symbol" pitchFamily="2" charset="2"/>
              <a:buChar char="-"/>
              <a:tabLst/>
              <a:defRPr sz="1100" kern="1200">
                <a:solidFill>
                  <a:schemeClr val="tx2"/>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kumimoji="0" lang="en-US" sz="1200" b="1" i="0" u="none" strike="noStrike" kern="1200" cap="none" spc="0" normalizeH="0" baseline="0" noProof="0">
                <a:ln>
                  <a:noFill/>
                </a:ln>
                <a:solidFill>
                  <a:prstClr val="white"/>
                </a:solidFill>
                <a:effectLst/>
                <a:uLnTx/>
                <a:uFillTx/>
                <a:latin typeface="Arial"/>
                <a:ea typeface="+mn-ea"/>
                <a:cs typeface="+mn-cs"/>
              </a:rPr>
              <a:t>Business performance </a:t>
            </a:r>
            <a:br>
              <a:rPr kumimoji="0" lang="en-US" sz="1200" b="1" i="0" u="none" strike="noStrike" kern="1200" cap="none" spc="0" normalizeH="0" baseline="0" noProof="0">
                <a:ln>
                  <a:noFill/>
                </a:ln>
                <a:solidFill>
                  <a:prstClr val="white"/>
                </a:solidFill>
                <a:effectLst/>
                <a:uLnTx/>
                <a:uFillTx/>
                <a:latin typeface="Arial"/>
                <a:ea typeface="+mn-ea"/>
                <a:cs typeface="+mn-cs"/>
              </a:rPr>
            </a:br>
            <a:r>
              <a:rPr kumimoji="0" lang="en-US" sz="1200" b="1" i="0" u="none" strike="noStrike" kern="1200" cap="none" spc="0" normalizeH="0" baseline="0" noProof="0">
                <a:ln>
                  <a:noFill/>
                </a:ln>
                <a:solidFill>
                  <a:prstClr val="white"/>
                </a:solidFill>
                <a:effectLst/>
                <a:uLnTx/>
                <a:uFillTx/>
                <a:latin typeface="Arial"/>
                <a:ea typeface="+mn-ea"/>
                <a:cs typeface="+mn-cs"/>
              </a:rPr>
              <a:t>and analytics</a:t>
            </a:r>
          </a:p>
        </p:txBody>
      </p:sp>
      <p:sp>
        <p:nvSpPr>
          <p:cNvPr id="33" name="Text Placeholder 1">
            <a:extLst>
              <a:ext uri="{FF2B5EF4-FFF2-40B4-BE49-F238E27FC236}">
                <a16:creationId xmlns:a16="http://schemas.microsoft.com/office/drawing/2014/main" id="{B8620524-2CAC-4B4C-A766-B91339709B02}"/>
              </a:ext>
            </a:extLst>
          </p:cNvPr>
          <p:cNvSpPr txBox="1">
            <a:spLocks/>
          </p:cNvSpPr>
          <p:nvPr/>
        </p:nvSpPr>
        <p:spPr>
          <a:xfrm>
            <a:off x="7005811" y="1604070"/>
            <a:ext cx="1875897" cy="496961"/>
          </a:xfrm>
          <a:prstGeom prst="rect">
            <a:avLst/>
          </a:prstGeom>
        </p:spPr>
        <p:txBody>
          <a:bodyPr vert="horz" lIns="0" tIns="0" rIns="0" bIns="0" rtlCol="0">
            <a:noAutofit/>
          </a:bodyPr>
          <a:lstStyle>
            <a:lvl1pPr marL="0" indent="0" algn="l" defTabSz="685800" rtl="0" eaLnBrk="1" latinLnBrk="0" hangingPunct="1">
              <a:lnSpc>
                <a:spcPct val="100000"/>
              </a:lnSpc>
              <a:spcBef>
                <a:spcPts val="0"/>
              </a:spcBef>
              <a:spcAft>
                <a:spcPts val="600"/>
              </a:spcAft>
              <a:buFont typeface="Arial" panose="020B0604020202020204" pitchFamily="34" charset="0"/>
              <a:buNone/>
              <a:defRPr sz="1100" kern="1200">
                <a:solidFill>
                  <a:schemeClr val="tx2"/>
                </a:solidFill>
                <a:latin typeface="+mn-lt"/>
                <a:ea typeface="+mn-ea"/>
                <a:cs typeface="+mn-cs"/>
              </a:defRPr>
            </a:lvl1pPr>
            <a:lvl2pPr marL="115888" indent="-115888" algn="l" defTabSz="685800" rtl="0" eaLnBrk="1" latinLnBrk="0" hangingPunct="1">
              <a:lnSpc>
                <a:spcPct val="100000"/>
              </a:lnSpc>
              <a:spcBef>
                <a:spcPts val="0"/>
              </a:spcBef>
              <a:spcAft>
                <a:spcPts val="600"/>
              </a:spcAft>
              <a:buFont typeface="Arial" panose="020B0604020202020204" pitchFamily="34" charset="0"/>
              <a:buChar char="•"/>
              <a:defRPr sz="1100" kern="1200">
                <a:solidFill>
                  <a:schemeClr val="tx2"/>
                </a:solidFill>
                <a:latin typeface="+mn-lt"/>
                <a:ea typeface="+mn-ea"/>
                <a:cs typeface="+mn-cs"/>
              </a:defRPr>
            </a:lvl2pPr>
            <a:lvl3pPr marL="231775" indent="-115888" algn="l" defTabSz="685800" rtl="0" eaLnBrk="1" latinLnBrk="0" hangingPunct="1">
              <a:lnSpc>
                <a:spcPct val="100000"/>
              </a:lnSpc>
              <a:spcBef>
                <a:spcPts val="0"/>
              </a:spcBef>
              <a:spcAft>
                <a:spcPts val="600"/>
              </a:spcAft>
              <a:buFont typeface="Symbol" pitchFamily="2" charset="2"/>
              <a:buChar char="-"/>
              <a:defRPr sz="1100" kern="1200">
                <a:solidFill>
                  <a:schemeClr val="tx2"/>
                </a:solidFill>
                <a:latin typeface="+mn-lt"/>
                <a:ea typeface="+mn-ea"/>
                <a:cs typeface="+mn-cs"/>
              </a:defRPr>
            </a:lvl3pPr>
            <a:lvl4pPr marL="341313" indent="-109538" algn="l" defTabSz="685800" rtl="0" eaLnBrk="1" latinLnBrk="0" hangingPunct="1">
              <a:lnSpc>
                <a:spcPct val="100000"/>
              </a:lnSpc>
              <a:spcBef>
                <a:spcPts val="0"/>
              </a:spcBef>
              <a:spcAft>
                <a:spcPts val="600"/>
              </a:spcAft>
              <a:buFont typeface="Arial" panose="020B0604020202020204" pitchFamily="34" charset="0"/>
              <a:buChar char="•"/>
              <a:defRPr sz="1100" kern="1200">
                <a:solidFill>
                  <a:schemeClr val="tx2"/>
                </a:solidFill>
                <a:latin typeface="+mn-lt"/>
                <a:ea typeface="+mn-ea"/>
                <a:cs typeface="+mn-cs"/>
              </a:defRPr>
            </a:lvl4pPr>
            <a:lvl5pPr marL="457200" indent="-115888" algn="l" defTabSz="685800" rtl="0" eaLnBrk="1" latinLnBrk="0" hangingPunct="1">
              <a:lnSpc>
                <a:spcPct val="100000"/>
              </a:lnSpc>
              <a:spcBef>
                <a:spcPts val="0"/>
              </a:spcBef>
              <a:spcAft>
                <a:spcPts val="600"/>
              </a:spcAft>
              <a:buFont typeface="Symbol" pitchFamily="2" charset="2"/>
              <a:buChar char="-"/>
              <a:tabLst/>
              <a:defRPr sz="1100" kern="1200">
                <a:solidFill>
                  <a:schemeClr val="tx2"/>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kumimoji="0" lang="en-US" sz="1200" b="1" i="0" u="none" strike="noStrike" kern="1200" cap="none" spc="0" normalizeH="0" baseline="0" noProof="0">
                <a:ln>
                  <a:noFill/>
                </a:ln>
                <a:solidFill>
                  <a:prstClr val="white"/>
                </a:solidFill>
                <a:effectLst/>
                <a:uLnTx/>
                <a:uFillTx/>
                <a:latin typeface="Arial"/>
                <a:ea typeface="+mn-ea"/>
                <a:cs typeface="+mn-cs"/>
              </a:rPr>
              <a:t>Patient experience and </a:t>
            </a:r>
            <a:br>
              <a:rPr kumimoji="0" lang="en-US" sz="1200" b="1" i="0" u="none" strike="noStrike" kern="1200" cap="none" spc="0" normalizeH="0" baseline="0" noProof="0">
                <a:ln>
                  <a:noFill/>
                </a:ln>
                <a:solidFill>
                  <a:prstClr val="white"/>
                </a:solidFill>
                <a:effectLst/>
                <a:uLnTx/>
                <a:uFillTx/>
                <a:latin typeface="Arial"/>
                <a:ea typeface="+mn-ea"/>
                <a:cs typeface="+mn-cs"/>
              </a:rPr>
            </a:br>
            <a:r>
              <a:rPr kumimoji="0" lang="en-US" sz="1200" b="1" i="0" u="none" strike="noStrike" kern="1200" cap="none" spc="0" normalizeH="0" baseline="0" noProof="0">
                <a:ln>
                  <a:noFill/>
                </a:ln>
                <a:solidFill>
                  <a:prstClr val="white"/>
                </a:solidFill>
                <a:effectLst/>
                <a:uLnTx/>
                <a:uFillTx/>
                <a:latin typeface="Arial"/>
                <a:ea typeface="+mn-ea"/>
                <a:cs typeface="+mn-cs"/>
              </a:rPr>
              <a:t>clinical management</a:t>
            </a:r>
          </a:p>
        </p:txBody>
      </p:sp>
      <p:sp>
        <p:nvSpPr>
          <p:cNvPr id="34" name="Text Placeholder 1">
            <a:extLst>
              <a:ext uri="{FF2B5EF4-FFF2-40B4-BE49-F238E27FC236}">
                <a16:creationId xmlns:a16="http://schemas.microsoft.com/office/drawing/2014/main" id="{9AB07C9D-3D8F-1141-B1E8-397C758B1262}"/>
              </a:ext>
            </a:extLst>
          </p:cNvPr>
          <p:cNvSpPr txBox="1">
            <a:spLocks/>
          </p:cNvSpPr>
          <p:nvPr/>
        </p:nvSpPr>
        <p:spPr>
          <a:xfrm>
            <a:off x="9841780" y="1604070"/>
            <a:ext cx="1973700" cy="493812"/>
          </a:xfrm>
          <a:prstGeom prst="rect">
            <a:avLst/>
          </a:prstGeom>
        </p:spPr>
        <p:txBody>
          <a:bodyPr vert="horz" lIns="0" tIns="0" rIns="0" bIns="0" rtlCol="0">
            <a:noAutofit/>
          </a:bodyPr>
          <a:lstStyle>
            <a:lvl1pPr marL="0" indent="0" algn="l" defTabSz="685800" rtl="0" eaLnBrk="1" latinLnBrk="0" hangingPunct="1">
              <a:lnSpc>
                <a:spcPct val="100000"/>
              </a:lnSpc>
              <a:spcBef>
                <a:spcPts val="0"/>
              </a:spcBef>
              <a:spcAft>
                <a:spcPts val="600"/>
              </a:spcAft>
              <a:buFont typeface="Arial" panose="020B0604020202020204" pitchFamily="34" charset="0"/>
              <a:buNone/>
              <a:defRPr sz="1100" kern="1200">
                <a:solidFill>
                  <a:schemeClr val="tx2"/>
                </a:solidFill>
                <a:latin typeface="+mn-lt"/>
                <a:ea typeface="+mn-ea"/>
                <a:cs typeface="+mn-cs"/>
              </a:defRPr>
            </a:lvl1pPr>
            <a:lvl2pPr marL="115888" indent="-115888" algn="l" defTabSz="685800" rtl="0" eaLnBrk="1" latinLnBrk="0" hangingPunct="1">
              <a:lnSpc>
                <a:spcPct val="100000"/>
              </a:lnSpc>
              <a:spcBef>
                <a:spcPts val="0"/>
              </a:spcBef>
              <a:spcAft>
                <a:spcPts val="600"/>
              </a:spcAft>
              <a:buFont typeface="Arial" panose="020B0604020202020204" pitchFamily="34" charset="0"/>
              <a:buChar char="•"/>
              <a:defRPr sz="1100" kern="1200">
                <a:solidFill>
                  <a:schemeClr val="tx2"/>
                </a:solidFill>
                <a:latin typeface="+mn-lt"/>
                <a:ea typeface="+mn-ea"/>
                <a:cs typeface="+mn-cs"/>
              </a:defRPr>
            </a:lvl2pPr>
            <a:lvl3pPr marL="231775" indent="-115888" algn="l" defTabSz="685800" rtl="0" eaLnBrk="1" latinLnBrk="0" hangingPunct="1">
              <a:lnSpc>
                <a:spcPct val="100000"/>
              </a:lnSpc>
              <a:spcBef>
                <a:spcPts val="0"/>
              </a:spcBef>
              <a:spcAft>
                <a:spcPts val="600"/>
              </a:spcAft>
              <a:buFont typeface="Symbol" pitchFamily="2" charset="2"/>
              <a:buChar char="-"/>
              <a:defRPr sz="1100" kern="1200">
                <a:solidFill>
                  <a:schemeClr val="tx2"/>
                </a:solidFill>
                <a:latin typeface="+mn-lt"/>
                <a:ea typeface="+mn-ea"/>
                <a:cs typeface="+mn-cs"/>
              </a:defRPr>
            </a:lvl3pPr>
            <a:lvl4pPr marL="341313" indent="-109538" algn="l" defTabSz="685800" rtl="0" eaLnBrk="1" latinLnBrk="0" hangingPunct="1">
              <a:lnSpc>
                <a:spcPct val="100000"/>
              </a:lnSpc>
              <a:spcBef>
                <a:spcPts val="0"/>
              </a:spcBef>
              <a:spcAft>
                <a:spcPts val="600"/>
              </a:spcAft>
              <a:buFont typeface="Arial" panose="020B0604020202020204" pitchFamily="34" charset="0"/>
              <a:buChar char="•"/>
              <a:defRPr sz="1100" kern="1200">
                <a:solidFill>
                  <a:schemeClr val="tx2"/>
                </a:solidFill>
                <a:latin typeface="+mn-lt"/>
                <a:ea typeface="+mn-ea"/>
                <a:cs typeface="+mn-cs"/>
              </a:defRPr>
            </a:lvl4pPr>
            <a:lvl5pPr marL="457200" indent="-115888" algn="l" defTabSz="685800" rtl="0" eaLnBrk="1" latinLnBrk="0" hangingPunct="1">
              <a:lnSpc>
                <a:spcPct val="100000"/>
              </a:lnSpc>
              <a:spcBef>
                <a:spcPts val="0"/>
              </a:spcBef>
              <a:spcAft>
                <a:spcPts val="600"/>
              </a:spcAft>
              <a:buFont typeface="Symbol" pitchFamily="2" charset="2"/>
              <a:buChar char="-"/>
              <a:tabLst/>
              <a:defRPr sz="1100" kern="1200">
                <a:solidFill>
                  <a:schemeClr val="tx2"/>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l" defTabSz="914377" rtl="0" eaLnBrk="1" fontAlgn="auto" latinLnBrk="0" hangingPunct="1">
              <a:lnSpc>
                <a:spcPct val="100000"/>
              </a:lnSpc>
              <a:spcBef>
                <a:spcPts val="0"/>
              </a:spcBef>
              <a:spcAft>
                <a:spcPts val="800"/>
              </a:spcAft>
              <a:buClrTx/>
              <a:buSzTx/>
              <a:buFont typeface="Arial" panose="020B0604020202020204" pitchFamily="34" charset="0"/>
              <a:buNone/>
              <a:tabLst/>
              <a:defRPr/>
            </a:pPr>
            <a:r>
              <a:rPr kumimoji="0" lang="en-US" sz="1200" b="1" i="0" u="none" strike="noStrike" kern="1200" cap="none" spc="0" normalizeH="0" baseline="0" noProof="0">
                <a:ln>
                  <a:noFill/>
                </a:ln>
                <a:solidFill>
                  <a:prstClr val="white"/>
                </a:solidFill>
                <a:effectLst/>
                <a:uLnTx/>
                <a:uFillTx/>
                <a:latin typeface="Arial"/>
                <a:ea typeface="+mn-ea"/>
                <a:cs typeface="+mn-cs"/>
              </a:rPr>
              <a:t>Legislative and </a:t>
            </a:r>
            <a:br>
              <a:rPr kumimoji="0" lang="en-US" sz="1200" b="1" i="0" u="none" strike="noStrike" kern="1200" cap="none" spc="0" normalizeH="0" baseline="0" noProof="0">
                <a:ln>
                  <a:noFill/>
                </a:ln>
                <a:solidFill>
                  <a:prstClr val="white"/>
                </a:solidFill>
                <a:effectLst/>
                <a:uLnTx/>
                <a:uFillTx/>
                <a:latin typeface="Arial"/>
                <a:ea typeface="+mn-ea"/>
                <a:cs typeface="+mn-cs"/>
              </a:rPr>
            </a:br>
            <a:r>
              <a:rPr kumimoji="0" lang="en-US" sz="1200" b="1" i="0" u="none" strike="noStrike" kern="1200" cap="none" spc="0" normalizeH="0" baseline="0" noProof="0">
                <a:ln>
                  <a:noFill/>
                </a:ln>
                <a:solidFill>
                  <a:prstClr val="white"/>
                </a:solidFill>
                <a:effectLst/>
                <a:uLnTx/>
                <a:uFillTx/>
                <a:latin typeface="Arial"/>
                <a:ea typeface="+mn-ea"/>
                <a:cs typeface="+mn-cs"/>
              </a:rPr>
              <a:t>industry knowledge</a:t>
            </a:r>
          </a:p>
        </p:txBody>
      </p:sp>
      <p:cxnSp>
        <p:nvCxnSpPr>
          <p:cNvPr id="24" name="Straight Connector 23">
            <a:extLst>
              <a:ext uri="{FF2B5EF4-FFF2-40B4-BE49-F238E27FC236}">
                <a16:creationId xmlns:a16="http://schemas.microsoft.com/office/drawing/2014/main" id="{5FBDFAA5-63DE-96F8-7763-612469AF9190}"/>
              </a:ext>
            </a:extLst>
          </p:cNvPr>
          <p:cNvCxnSpPr>
            <a:cxnSpLocks/>
          </p:cNvCxnSpPr>
          <p:nvPr/>
        </p:nvCxnSpPr>
        <p:spPr>
          <a:xfrm>
            <a:off x="830852" y="6363101"/>
            <a:ext cx="2613636"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37" name="Graphic 36">
            <a:extLst>
              <a:ext uri="{FF2B5EF4-FFF2-40B4-BE49-F238E27FC236}">
                <a16:creationId xmlns:a16="http://schemas.microsoft.com/office/drawing/2014/main" id="{39B61756-A5FB-39AB-4D36-20B71B45FD7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973902" y="1539056"/>
            <a:ext cx="487680" cy="487680"/>
          </a:xfrm>
          <a:prstGeom prst="rect">
            <a:avLst/>
          </a:prstGeom>
        </p:spPr>
      </p:pic>
      <p:pic>
        <p:nvPicPr>
          <p:cNvPr id="10" name="Graphic 9">
            <a:extLst>
              <a:ext uri="{FF2B5EF4-FFF2-40B4-BE49-F238E27FC236}">
                <a16:creationId xmlns:a16="http://schemas.microsoft.com/office/drawing/2014/main" id="{38B18CFF-CD5D-F756-1EC2-71A053CB6609}"/>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3662344" y="1545932"/>
            <a:ext cx="510197" cy="510197"/>
          </a:xfrm>
          <a:prstGeom prst="rect">
            <a:avLst/>
          </a:prstGeom>
        </p:spPr>
      </p:pic>
      <p:pic>
        <p:nvPicPr>
          <p:cNvPr id="39" name="Graphic 38">
            <a:extLst>
              <a:ext uri="{FF2B5EF4-FFF2-40B4-BE49-F238E27FC236}">
                <a16:creationId xmlns:a16="http://schemas.microsoft.com/office/drawing/2014/main" id="{950F0C83-D33B-4FD7-D358-1B2CCA53EF50}"/>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413096" y="1599484"/>
            <a:ext cx="487680" cy="487680"/>
          </a:xfrm>
          <a:prstGeom prst="rect">
            <a:avLst/>
          </a:prstGeom>
        </p:spPr>
      </p:pic>
      <p:cxnSp>
        <p:nvCxnSpPr>
          <p:cNvPr id="48" name="Straight Connector 47">
            <a:extLst>
              <a:ext uri="{FF2B5EF4-FFF2-40B4-BE49-F238E27FC236}">
                <a16:creationId xmlns:a16="http://schemas.microsoft.com/office/drawing/2014/main" id="{1B6E2932-0755-16D9-F274-1EE8203BD255}"/>
              </a:ext>
            </a:extLst>
          </p:cNvPr>
          <p:cNvCxnSpPr>
            <a:cxnSpLocks/>
          </p:cNvCxnSpPr>
          <p:nvPr/>
        </p:nvCxnSpPr>
        <p:spPr>
          <a:xfrm>
            <a:off x="3555656" y="6363101"/>
            <a:ext cx="2613636" cy="0"/>
          </a:xfrm>
          <a:prstGeom prst="line">
            <a:avLst/>
          </a:prstGeom>
          <a:ln w="19050">
            <a:solidFill>
              <a:schemeClr val="tx2">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CF5ED599-169D-48D5-3FB3-06CF4B5CDC58}"/>
              </a:ext>
            </a:extLst>
          </p:cNvPr>
          <p:cNvCxnSpPr>
            <a:cxnSpLocks/>
          </p:cNvCxnSpPr>
          <p:nvPr/>
        </p:nvCxnSpPr>
        <p:spPr>
          <a:xfrm>
            <a:off x="6280460" y="6363101"/>
            <a:ext cx="2613636" cy="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6EDE4750-967D-C21C-AFE9-9075A2BF9324}"/>
              </a:ext>
            </a:extLst>
          </p:cNvPr>
          <p:cNvCxnSpPr>
            <a:cxnSpLocks/>
          </p:cNvCxnSpPr>
          <p:nvPr/>
        </p:nvCxnSpPr>
        <p:spPr>
          <a:xfrm>
            <a:off x="9005263" y="6363101"/>
            <a:ext cx="2613636"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pic>
        <p:nvPicPr>
          <p:cNvPr id="51" name="Graphic 50">
            <a:extLst>
              <a:ext uri="{FF2B5EF4-FFF2-40B4-BE49-F238E27FC236}">
                <a16:creationId xmlns:a16="http://schemas.microsoft.com/office/drawing/2014/main" id="{6E33B640-F63C-6D89-1AF3-48596C86462F}"/>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9175698" y="1539056"/>
            <a:ext cx="487680" cy="487680"/>
          </a:xfrm>
          <a:prstGeom prst="rect">
            <a:avLst/>
          </a:prstGeom>
        </p:spPr>
      </p:pic>
      <p:sp>
        <p:nvSpPr>
          <p:cNvPr id="8" name="TextBox 7">
            <a:extLst>
              <a:ext uri="{FF2B5EF4-FFF2-40B4-BE49-F238E27FC236}">
                <a16:creationId xmlns:a16="http://schemas.microsoft.com/office/drawing/2014/main" id="{C505FA03-0F90-E5E0-CCBC-3E0CB55BBBC2}"/>
              </a:ext>
            </a:extLst>
          </p:cNvPr>
          <p:cNvSpPr txBox="1"/>
          <p:nvPr/>
        </p:nvSpPr>
        <p:spPr>
          <a:xfrm>
            <a:off x="829966" y="973604"/>
            <a:ext cx="9680268" cy="246221"/>
          </a:xfrm>
          <a:prstGeom prst="rect">
            <a:avLst/>
          </a:prstGeom>
          <a:noFill/>
        </p:spPr>
        <p:txBody>
          <a:bodyPr wrap="square" lIns="0" tIns="0" rIns="0" bIns="0" rtlCol="0">
            <a:spAutoFit/>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464646"/>
                </a:solidFill>
                <a:effectLst/>
                <a:uLnTx/>
                <a:uFillTx/>
                <a:latin typeface="Arial"/>
                <a:ea typeface="+mn-ea"/>
                <a:cs typeface="+mn-cs"/>
              </a:rPr>
              <a:t>No matter the practice size or journey, having the right partner and the right solutions is critical to success</a:t>
            </a:r>
          </a:p>
        </p:txBody>
      </p:sp>
      <p:sp>
        <p:nvSpPr>
          <p:cNvPr id="11" name="TextBox 10">
            <a:extLst>
              <a:ext uri="{FF2B5EF4-FFF2-40B4-BE49-F238E27FC236}">
                <a16:creationId xmlns:a16="http://schemas.microsoft.com/office/drawing/2014/main" id="{23FD9C6A-4910-98CD-2D9A-F2E9B8600A65}"/>
              </a:ext>
            </a:extLst>
          </p:cNvPr>
          <p:cNvSpPr txBox="1"/>
          <p:nvPr/>
        </p:nvSpPr>
        <p:spPr>
          <a:xfrm>
            <a:off x="830852" y="6453822"/>
            <a:ext cx="2537973" cy="328423"/>
          </a:xfrm>
          <a:prstGeom prst="rect">
            <a:avLst/>
          </a:prstGeom>
          <a:noFill/>
        </p:spPr>
        <p:txBody>
          <a:bodyPr wrap="square" lIns="0" tIns="0" rIns="0" bIns="0" rtlCol="0">
            <a:spAutoFit/>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kumimoji="0" lang="en-US" sz="1067" b="0" i="0" u="none" strike="noStrike" kern="1200" cap="none" spc="0" normalizeH="0" baseline="0" noProof="0" dirty="0" err="1">
                <a:ln>
                  <a:noFill/>
                </a:ln>
                <a:solidFill>
                  <a:srgbClr val="3C289B"/>
                </a:solidFill>
                <a:effectLst/>
                <a:uLnTx/>
                <a:uFillTx/>
                <a:latin typeface="Arial"/>
                <a:ea typeface="+mn-ea"/>
                <a:cs typeface="+mn-cs"/>
              </a:rPr>
              <a:t>Cencora</a:t>
            </a:r>
            <a:r>
              <a:rPr kumimoji="0" lang="en-US" sz="1067" b="0" i="0" u="none" strike="noStrike" kern="1200" cap="none" spc="0" normalizeH="0" baseline="0" noProof="0" dirty="0">
                <a:ln>
                  <a:noFill/>
                </a:ln>
                <a:solidFill>
                  <a:srgbClr val="3C289B"/>
                </a:solidFill>
                <a:effectLst/>
                <a:uLnTx/>
                <a:uFillTx/>
                <a:latin typeface="Arial"/>
                <a:ea typeface="+mn-ea"/>
                <a:cs typeface="+mn-cs"/>
              </a:rPr>
              <a:t> services &amp; solutions</a:t>
            </a:r>
          </a:p>
          <a:p>
            <a:pPr marL="0" marR="0" lvl="0" indent="0" algn="l" defTabSz="609585" rtl="0" eaLnBrk="1" fontAlgn="auto" latinLnBrk="0" hangingPunct="1">
              <a:lnSpc>
                <a:spcPct val="100000"/>
              </a:lnSpc>
              <a:spcBef>
                <a:spcPts val="0"/>
              </a:spcBef>
              <a:spcAft>
                <a:spcPts val="0"/>
              </a:spcAft>
              <a:buClrTx/>
              <a:buSzTx/>
              <a:buFontTx/>
              <a:buNone/>
              <a:tabLst/>
              <a:defRPr/>
            </a:pPr>
            <a:r>
              <a:rPr kumimoji="0" lang="en-US" sz="1067" b="0" i="0" u="none" strike="noStrike" kern="1200" cap="none" spc="0" normalizeH="0" baseline="0" noProof="0" dirty="0">
                <a:ln>
                  <a:noFill/>
                </a:ln>
                <a:solidFill>
                  <a:srgbClr val="464646"/>
                </a:solidFill>
                <a:effectLst/>
                <a:uLnTx/>
                <a:uFillTx/>
                <a:latin typeface="Arial"/>
                <a:ea typeface="+mn-ea"/>
                <a:cs typeface="+mn-cs"/>
              </a:rPr>
              <a:t>Partner services &amp; solutions  </a:t>
            </a:r>
          </a:p>
        </p:txBody>
      </p:sp>
      <p:sp>
        <p:nvSpPr>
          <p:cNvPr id="16" name="object 10">
            <a:extLst>
              <a:ext uri="{FF2B5EF4-FFF2-40B4-BE49-F238E27FC236}">
                <a16:creationId xmlns:a16="http://schemas.microsoft.com/office/drawing/2014/main" id="{FA64A41E-72B2-3DDF-2452-0B8D1BF94C36}"/>
              </a:ext>
            </a:extLst>
          </p:cNvPr>
          <p:cNvSpPr txBox="1"/>
          <p:nvPr/>
        </p:nvSpPr>
        <p:spPr>
          <a:xfrm>
            <a:off x="946952" y="2059451"/>
            <a:ext cx="2344405" cy="675220"/>
          </a:xfrm>
          <a:prstGeom prst="rect">
            <a:avLst/>
          </a:prstGeom>
        </p:spPr>
        <p:txBody>
          <a:bodyPr vert="horz" wrap="square" lIns="0" tIns="22577" rIns="0" bIns="0" rtlCol="0">
            <a:spAutoFit/>
          </a:bodyPr>
          <a:lstStyle/>
          <a:p>
            <a:pPr marL="22577" marR="69982" lvl="0" indent="0" algn="l" defTabSz="1625399" rtl="0" eaLnBrk="1" fontAlgn="auto" latinLnBrk="0" hangingPunct="1">
              <a:lnSpc>
                <a:spcPct val="108300"/>
              </a:lnSpc>
              <a:spcBef>
                <a:spcPts val="0"/>
              </a:spcBef>
              <a:spcAft>
                <a:spcPts val="0"/>
              </a:spcAft>
              <a:buClrTx/>
              <a:buSzTx/>
              <a:buFontTx/>
              <a:buNone/>
              <a:tabLst/>
              <a:defRPr/>
            </a:pPr>
            <a:br>
              <a:rPr kumimoji="0" lang="en-US" sz="1000" b="0" i="0" u="none" strike="noStrike" kern="1200" cap="none" spc="0" normalizeH="0" baseline="0" noProof="0">
                <a:ln>
                  <a:noFill/>
                </a:ln>
                <a:solidFill>
                  <a:srgbClr val="3C289B"/>
                </a:solidFill>
                <a:effectLst/>
                <a:uLnTx/>
                <a:uFillTx/>
                <a:latin typeface="Arial"/>
                <a:ea typeface="+mn-ea"/>
                <a:cs typeface="Calibri"/>
              </a:rPr>
            </a:br>
            <a:r>
              <a:rPr kumimoji="0" sz="1000" b="0" i="0" u="none" strike="noStrike" kern="1200" cap="none" spc="0" normalizeH="0" baseline="0" noProof="0">
                <a:ln>
                  <a:noFill/>
                </a:ln>
                <a:solidFill>
                  <a:srgbClr val="3C289B"/>
                </a:solidFill>
                <a:effectLst/>
                <a:uLnTx/>
                <a:uFillTx/>
                <a:latin typeface="Arial"/>
                <a:ea typeface="+mn-ea"/>
                <a:cs typeface="Calibri"/>
              </a:rPr>
              <a:t>Optimize inventory efficiency with our best-in-class  </a:t>
            </a:r>
            <a:r>
              <a:rPr kumimoji="0" sz="1000" b="1" i="0" u="none" strike="noStrike" kern="1200" cap="none" spc="0" normalizeH="0" baseline="0" noProof="0">
                <a:ln>
                  <a:noFill/>
                </a:ln>
                <a:solidFill>
                  <a:srgbClr val="3C289B"/>
                </a:solidFill>
                <a:effectLst/>
                <a:uLnTx/>
                <a:uFillTx/>
                <a:latin typeface="Arial"/>
                <a:ea typeface="+mn-ea"/>
                <a:cs typeface="Calibri"/>
              </a:rPr>
              <a:t>inventory</a:t>
            </a:r>
            <a:r>
              <a:rPr kumimoji="0" lang="en-US" sz="1000" b="1" i="0" u="none" strike="noStrike" kern="1200" cap="none" spc="0" normalizeH="0" baseline="0" noProof="0">
                <a:ln>
                  <a:noFill/>
                </a:ln>
                <a:solidFill>
                  <a:srgbClr val="3C289B"/>
                </a:solidFill>
                <a:effectLst/>
                <a:uLnTx/>
                <a:uFillTx/>
                <a:latin typeface="Arial"/>
                <a:ea typeface="+mn-ea"/>
                <a:cs typeface="Calibri"/>
              </a:rPr>
              <a:t> </a:t>
            </a:r>
            <a:r>
              <a:rPr kumimoji="0" sz="1000" b="1" i="0" u="none" strike="noStrike" kern="1200" cap="none" spc="0" normalizeH="0" baseline="0" noProof="0">
                <a:ln>
                  <a:noFill/>
                </a:ln>
                <a:solidFill>
                  <a:srgbClr val="3C289B"/>
                </a:solidFill>
                <a:effectLst/>
                <a:uLnTx/>
                <a:uFillTx/>
                <a:latin typeface="Arial"/>
                <a:ea typeface="+mn-ea"/>
                <a:cs typeface="Calibri"/>
              </a:rPr>
              <a:t>management solution</a:t>
            </a:r>
            <a:r>
              <a:rPr kumimoji="0" lang="en-US" sz="1000" b="1" i="0" u="none" strike="noStrike" kern="1200" cap="none" spc="0" normalizeH="0" baseline="0" noProof="0">
                <a:ln>
                  <a:noFill/>
                </a:ln>
                <a:solidFill>
                  <a:srgbClr val="3C289B"/>
                </a:solidFill>
                <a:effectLst/>
                <a:uLnTx/>
                <a:uFillTx/>
                <a:latin typeface="Arial"/>
                <a:ea typeface="+mn-ea"/>
                <a:cs typeface="Calibri"/>
              </a:rPr>
              <a:t>s, PODIS</a:t>
            </a:r>
            <a:r>
              <a:rPr kumimoji="0" lang="en-US" sz="1000" b="1" i="0" u="none" strike="noStrike" kern="1200" cap="none" spc="0" normalizeH="0" baseline="30000" noProof="0">
                <a:ln>
                  <a:noFill/>
                </a:ln>
                <a:solidFill>
                  <a:srgbClr val="3C289B"/>
                </a:solidFill>
                <a:effectLst/>
                <a:uLnTx/>
                <a:uFillTx/>
                <a:latin typeface="Arial"/>
                <a:ea typeface="+mn-ea"/>
                <a:cs typeface="Calibri"/>
              </a:rPr>
              <a:t>®</a:t>
            </a:r>
            <a:r>
              <a:rPr kumimoji="0" lang="en-US" sz="1000" b="1" i="0" u="none" strike="noStrike" kern="1200" cap="none" spc="0" normalizeH="0" baseline="0" noProof="0">
                <a:ln>
                  <a:noFill/>
                </a:ln>
                <a:solidFill>
                  <a:srgbClr val="3C289B"/>
                </a:solidFill>
                <a:effectLst/>
                <a:uLnTx/>
                <a:uFillTx/>
                <a:latin typeface="Arial"/>
                <a:ea typeface="+mn-ea"/>
                <a:cs typeface="Calibri"/>
              </a:rPr>
              <a:t>Plus</a:t>
            </a:r>
          </a:p>
        </p:txBody>
      </p:sp>
      <p:sp>
        <p:nvSpPr>
          <p:cNvPr id="18" name="object 11">
            <a:extLst>
              <a:ext uri="{FF2B5EF4-FFF2-40B4-BE49-F238E27FC236}">
                <a16:creationId xmlns:a16="http://schemas.microsoft.com/office/drawing/2014/main" id="{0C3569A5-6E9D-2022-6E89-75B56C690091}"/>
              </a:ext>
            </a:extLst>
          </p:cNvPr>
          <p:cNvSpPr txBox="1"/>
          <p:nvPr/>
        </p:nvSpPr>
        <p:spPr>
          <a:xfrm>
            <a:off x="3654257" y="2186134"/>
            <a:ext cx="2267227" cy="2021230"/>
          </a:xfrm>
          <a:prstGeom prst="rect">
            <a:avLst/>
          </a:prstGeom>
        </p:spPr>
        <p:txBody>
          <a:bodyPr vert="horz" wrap="square" lIns="0" tIns="22577" rIns="0" bIns="0" rtlCol="0">
            <a:spAutoFit/>
          </a:bodyPr>
          <a:lstStyle/>
          <a:p>
            <a:pPr marL="22577" marR="511323" lvl="0" indent="0" algn="l" defTabSz="1625399" rtl="0" eaLnBrk="1" fontAlgn="auto" latinLnBrk="0" hangingPunct="1">
              <a:lnSpc>
                <a:spcPct val="100000"/>
              </a:lnSpc>
              <a:spcBef>
                <a:spcPts val="0"/>
              </a:spcBef>
              <a:spcAft>
                <a:spcPts val="0"/>
              </a:spcAft>
              <a:buClrTx/>
              <a:buSzTx/>
              <a:buFontTx/>
              <a:buNone/>
              <a:tabLst/>
              <a:defRPr/>
            </a:pPr>
            <a:r>
              <a:rPr kumimoji="0" sz="1000" b="0" i="0" u="none" strike="noStrike" kern="1200" cap="none" spc="0" normalizeH="0" baseline="0" noProof="0">
                <a:ln>
                  <a:noFill/>
                </a:ln>
                <a:solidFill>
                  <a:srgbClr val="3C289B"/>
                </a:solidFill>
                <a:effectLst/>
                <a:uLnTx/>
                <a:uFillTx/>
                <a:latin typeface="Arial"/>
                <a:ea typeface="+mn-ea"/>
                <a:cs typeface="Calibri"/>
              </a:rPr>
              <a:t>Achieve deeper insight into  </a:t>
            </a:r>
            <a:r>
              <a:rPr kumimoji="0" sz="1000" b="1" i="0" u="none" strike="noStrike" kern="1200" cap="none" spc="0" normalizeH="0" baseline="0" noProof="0">
                <a:ln>
                  <a:noFill/>
                </a:ln>
                <a:solidFill>
                  <a:srgbClr val="3C289B"/>
                </a:solidFill>
                <a:effectLst/>
                <a:uLnTx/>
                <a:uFillTx/>
                <a:latin typeface="Arial"/>
                <a:ea typeface="+mn-ea"/>
                <a:cs typeface="Calibri"/>
              </a:rPr>
              <a:t>operational and financial  performance </a:t>
            </a:r>
            <a:r>
              <a:rPr kumimoji="0" sz="1000" b="0" i="0" u="none" strike="noStrike" kern="1200" cap="none" spc="0" normalizeH="0" baseline="0" noProof="0">
                <a:ln>
                  <a:noFill/>
                </a:ln>
                <a:solidFill>
                  <a:srgbClr val="3C289B"/>
                </a:solidFill>
                <a:effectLst/>
                <a:uLnTx/>
                <a:uFillTx/>
                <a:latin typeface="Arial"/>
                <a:ea typeface="+mn-ea"/>
                <a:cs typeface="Calibri"/>
              </a:rPr>
              <a:t>with </a:t>
            </a:r>
            <a:r>
              <a:rPr kumimoji="0" sz="1000" b="1" i="0" u="none" strike="noStrike" kern="1200" cap="none" spc="0" normalizeH="0" baseline="0" noProof="0">
                <a:ln>
                  <a:noFill/>
                </a:ln>
                <a:solidFill>
                  <a:srgbClr val="3C289B"/>
                </a:solidFill>
                <a:effectLst/>
                <a:uLnTx/>
                <a:uFillTx/>
                <a:latin typeface="Arial"/>
                <a:ea typeface="+mn-ea"/>
                <a:cs typeface="Calibri"/>
              </a:rPr>
              <a:t>InfoDive</a:t>
            </a:r>
            <a:r>
              <a:rPr kumimoji="0" sz="1000" b="1" i="0" u="none" strike="noStrike" kern="1200" cap="none" spc="0" normalizeH="0" baseline="30864" noProof="0">
                <a:ln>
                  <a:noFill/>
                </a:ln>
                <a:solidFill>
                  <a:srgbClr val="3C289B"/>
                </a:solidFill>
                <a:effectLst/>
                <a:uLnTx/>
                <a:uFillTx/>
                <a:latin typeface="Arial"/>
                <a:ea typeface="+mn-ea"/>
                <a:cs typeface="Calibri"/>
              </a:rPr>
              <a:t>®</a:t>
            </a:r>
            <a:endParaRPr kumimoji="0" lang="en-US" sz="1000" b="1" i="0" u="none" strike="noStrike" kern="1200" cap="none" spc="0" normalizeH="0" baseline="30864" noProof="0">
              <a:ln>
                <a:noFill/>
              </a:ln>
              <a:solidFill>
                <a:srgbClr val="3C289B"/>
              </a:solidFill>
              <a:effectLst/>
              <a:uLnTx/>
              <a:uFillTx/>
              <a:latin typeface="Arial"/>
              <a:ea typeface="+mn-ea"/>
              <a:cs typeface="Calibri"/>
            </a:endParaRPr>
          </a:p>
          <a:p>
            <a:pPr marL="22577" marR="511323" lvl="0" indent="0" algn="l" defTabSz="1625399" rtl="0" eaLnBrk="1" fontAlgn="auto" latinLnBrk="0" hangingPunct="1">
              <a:lnSpc>
                <a:spcPct val="100000"/>
              </a:lnSpc>
              <a:spcBef>
                <a:spcPts val="0"/>
              </a:spcBef>
              <a:spcAft>
                <a:spcPts val="0"/>
              </a:spcAft>
              <a:buClrTx/>
              <a:buSzTx/>
              <a:buFontTx/>
              <a:buNone/>
              <a:tabLst/>
              <a:defRPr/>
            </a:pPr>
            <a:endParaRPr kumimoji="0" lang="en-US" sz="1423" b="1" i="0" u="none" strike="noStrike" kern="1200" cap="none" spc="0" normalizeH="0" baseline="30864" noProof="0">
              <a:ln>
                <a:noFill/>
              </a:ln>
              <a:solidFill>
                <a:srgbClr val="3C289B"/>
              </a:solidFill>
              <a:effectLst/>
              <a:uLnTx/>
              <a:uFillTx/>
              <a:latin typeface="Arial"/>
              <a:ea typeface="+mn-ea"/>
              <a:cs typeface="Calibri"/>
            </a:endParaRPr>
          </a:p>
          <a:p>
            <a:pPr marL="0" marR="0" lvl="0" indent="0" algn="l" defTabSz="914377" rtl="0" eaLnBrk="1" fontAlgn="auto" latinLnBrk="0" hangingPunct="1">
              <a:lnSpc>
                <a:spcPct val="100000"/>
              </a:lnSpc>
              <a:spcBef>
                <a:spcPts val="0"/>
              </a:spcBef>
              <a:spcAft>
                <a:spcPts val="800"/>
              </a:spcAft>
              <a:buClrTx/>
              <a:buSzTx/>
              <a:buFontTx/>
              <a:buNone/>
              <a:tabLst/>
              <a:defRPr/>
            </a:pPr>
            <a:r>
              <a:rPr kumimoji="0" lang="en-US" sz="1000" b="1" i="0" u="none" strike="noStrike" kern="1200" cap="none" spc="0" normalizeH="0" baseline="0" noProof="0">
                <a:ln>
                  <a:noFill/>
                </a:ln>
                <a:solidFill>
                  <a:srgbClr val="464646"/>
                </a:solidFill>
                <a:effectLst/>
                <a:uLnTx/>
                <a:uFillTx/>
                <a:latin typeface="Arial"/>
                <a:ea typeface="+mn-ea"/>
                <a:cs typeface="+mn-cs"/>
              </a:rPr>
              <a:t>Revenue cycle management and consulting </a:t>
            </a:r>
            <a:r>
              <a:rPr kumimoji="0" lang="en-US" sz="1000" b="0" i="0" u="none" strike="noStrike" kern="1200" cap="none" spc="0" normalizeH="0" baseline="0" noProof="0">
                <a:ln>
                  <a:noFill/>
                </a:ln>
                <a:solidFill>
                  <a:srgbClr val="464646"/>
                </a:solidFill>
                <a:effectLst/>
                <a:uLnTx/>
                <a:uFillTx/>
                <a:latin typeface="Arial"/>
                <a:ea typeface="+mn-ea"/>
                <a:cs typeface="+mn-cs"/>
              </a:rPr>
              <a:t>expertise through </a:t>
            </a:r>
            <a:r>
              <a:rPr kumimoji="0" lang="en-US" sz="1000" b="1" i="0" u="none" strike="noStrike" kern="1200" cap="none" spc="0" normalizeH="0" baseline="0" noProof="0">
                <a:ln>
                  <a:noFill/>
                </a:ln>
                <a:solidFill>
                  <a:srgbClr val="464646"/>
                </a:solidFill>
                <a:effectLst/>
                <a:uLnTx/>
                <a:uFillTx/>
                <a:latin typeface="Arial"/>
                <a:ea typeface="+mn-ea"/>
                <a:cs typeface="+mn-cs"/>
              </a:rPr>
              <a:t>SCIO Management Solutions</a:t>
            </a:r>
            <a:r>
              <a:rPr kumimoji="0" lang="en-US" sz="1000" b="0" i="0" u="none" strike="noStrike" kern="1200" cap="none" spc="0" normalizeH="0" baseline="0" noProof="0">
                <a:ln>
                  <a:noFill/>
                </a:ln>
                <a:solidFill>
                  <a:srgbClr val="464646"/>
                </a:solidFill>
                <a:effectLst/>
                <a:uLnTx/>
                <a:uFillTx/>
                <a:latin typeface="Arial"/>
                <a:ea typeface="+mn-ea"/>
                <a:cs typeface="+mn-cs"/>
              </a:rPr>
              <a:t> - experts in billing for infusion-based specialty medicine, buy-and-bill, value-based care models, and revenue recovery</a:t>
            </a:r>
          </a:p>
          <a:p>
            <a:pPr marL="22577" marR="511323" lvl="0" indent="0" algn="l" defTabSz="1625399" rtl="0" eaLnBrk="1" fontAlgn="auto" latinLnBrk="0" hangingPunct="1">
              <a:lnSpc>
                <a:spcPct val="100000"/>
              </a:lnSpc>
              <a:spcBef>
                <a:spcPts val="0"/>
              </a:spcBef>
              <a:spcAft>
                <a:spcPts val="0"/>
              </a:spcAft>
              <a:buClrTx/>
              <a:buSzTx/>
              <a:buFontTx/>
              <a:buNone/>
              <a:tabLst/>
              <a:defRPr/>
            </a:pPr>
            <a:endParaRPr kumimoji="0" lang="en-US" sz="1423" b="1" i="0" u="none" strike="noStrike" kern="1200" cap="none" spc="0" normalizeH="0" baseline="30864" noProof="0">
              <a:ln>
                <a:noFill/>
              </a:ln>
              <a:solidFill>
                <a:srgbClr val="3C289B"/>
              </a:solidFill>
              <a:effectLst/>
              <a:uLnTx/>
              <a:uFillTx/>
              <a:latin typeface="Arial"/>
              <a:ea typeface="+mn-ea"/>
              <a:cs typeface="Calibri"/>
            </a:endParaRPr>
          </a:p>
          <a:p>
            <a:pPr marL="22577" marR="67725" lvl="0" indent="0" algn="l" defTabSz="1625399" rtl="0" eaLnBrk="1" fontAlgn="auto" latinLnBrk="0" hangingPunct="1">
              <a:lnSpc>
                <a:spcPct val="100000"/>
              </a:lnSpc>
              <a:spcBef>
                <a:spcPts val="0"/>
              </a:spcBef>
              <a:spcAft>
                <a:spcPts val="0"/>
              </a:spcAft>
              <a:buClrTx/>
              <a:buSzTx/>
              <a:buFontTx/>
              <a:buNone/>
              <a:tabLst/>
              <a:defRPr/>
            </a:pPr>
            <a:endParaRPr kumimoji="0" sz="1423" b="0" i="0" u="none" strike="noStrike" kern="1200" cap="none" spc="0" normalizeH="0" baseline="0" noProof="0">
              <a:ln>
                <a:noFill/>
              </a:ln>
              <a:solidFill>
                <a:prstClr val="black"/>
              </a:solidFill>
              <a:effectLst/>
              <a:uLnTx/>
              <a:uFillTx/>
              <a:latin typeface="Arial"/>
              <a:ea typeface="+mn-ea"/>
              <a:cs typeface="Calibri"/>
            </a:endParaRPr>
          </a:p>
        </p:txBody>
      </p:sp>
      <p:sp>
        <p:nvSpPr>
          <p:cNvPr id="19" name="object 12">
            <a:extLst>
              <a:ext uri="{FF2B5EF4-FFF2-40B4-BE49-F238E27FC236}">
                <a16:creationId xmlns:a16="http://schemas.microsoft.com/office/drawing/2014/main" id="{036F8205-347A-135E-91BB-DAA1E50E9AA6}"/>
              </a:ext>
            </a:extLst>
          </p:cNvPr>
          <p:cNvSpPr txBox="1"/>
          <p:nvPr/>
        </p:nvSpPr>
        <p:spPr>
          <a:xfrm>
            <a:off x="6440409" y="2198939"/>
            <a:ext cx="2441299" cy="4242863"/>
          </a:xfrm>
          <a:prstGeom prst="rect">
            <a:avLst/>
          </a:prstGeom>
        </p:spPr>
        <p:txBody>
          <a:bodyPr vert="horz" wrap="square" lIns="0" tIns="22577" rIns="0" bIns="0" rtlCol="0">
            <a:spAutoFit/>
          </a:bodyPr>
          <a:lstStyle/>
          <a:p>
            <a:pPr marL="22577" marR="426665" lvl="0" indent="0" algn="l" defTabSz="1625399"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3C289B"/>
                </a:solidFill>
                <a:effectLst/>
                <a:uLnTx/>
                <a:uFillTx/>
                <a:latin typeface="Arial" panose="020B0604020202020204" pitchFamily="34" charset="0"/>
                <a:ea typeface="+mn-ea"/>
                <a:cs typeface="Arial" panose="020B0604020202020204" pitchFamily="34" charset="0"/>
              </a:rPr>
              <a:t>Participate in honoraria-based</a:t>
            </a:r>
          </a:p>
          <a:p>
            <a:pPr marL="22577" marR="426665" lvl="0" indent="0" algn="l" defTabSz="1625399"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3C289B"/>
                </a:solidFill>
                <a:effectLst/>
                <a:uLnTx/>
                <a:uFillTx/>
                <a:latin typeface="Arial" panose="020B0604020202020204" pitchFamily="34" charset="0"/>
                <a:ea typeface="+mn-ea"/>
                <a:cs typeface="Arial" panose="020B0604020202020204" pitchFamily="34" charset="0"/>
              </a:rPr>
              <a:t>market research through Global Provider Insight Network (GPIN) </a:t>
            </a:r>
            <a:r>
              <a:rPr kumimoji="0" lang="en-US" sz="1000" b="0" i="0" u="none" strike="noStrike" kern="1200" cap="none" spc="0" normalizeH="0" baseline="0" noProof="0" dirty="0">
                <a:ln>
                  <a:noFill/>
                </a:ln>
                <a:solidFill>
                  <a:srgbClr val="3C289B"/>
                </a:solidFill>
                <a:effectLst/>
                <a:uLnTx/>
                <a:uFillTx/>
                <a:latin typeface="Arial" panose="020B0604020202020204" pitchFamily="34" charset="0"/>
                <a:ea typeface="+mn-ea"/>
                <a:cs typeface="Arial" panose="020B0604020202020204" pitchFamily="34" charset="0"/>
              </a:rPr>
              <a:t>and provide insights and strategic guidance to manufacturers</a:t>
            </a:r>
          </a:p>
          <a:p>
            <a:pPr marL="22577" marR="426665" lvl="0" indent="0" algn="l" defTabSz="1625399"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464646"/>
              </a:solidFill>
              <a:effectLst/>
              <a:uLnTx/>
              <a:uFillTx/>
              <a:latin typeface="Arial"/>
              <a:ea typeface="+mn-ea"/>
              <a:cs typeface="Calibri"/>
            </a:endParaRPr>
          </a:p>
          <a:p>
            <a:pPr marL="22577" marR="426665" lvl="0" indent="0" algn="l" defTabSz="1625399"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464646"/>
                </a:solidFill>
                <a:effectLst/>
                <a:uLnTx/>
                <a:uFillTx/>
                <a:latin typeface="Arial" panose="020B0604020202020204" pitchFamily="34" charset="0"/>
                <a:ea typeface="+mn-ea"/>
                <a:cs typeface="Arial" panose="020B0604020202020204" pitchFamily="34" charset="0"/>
              </a:rPr>
              <a:t>Streamline administrative processes regardless of form, payer, or portal with</a:t>
            </a:r>
            <a:r>
              <a:rPr kumimoji="0" lang="en-US" sz="1000" b="1" i="0" u="none" strike="noStrike" kern="1200" cap="none" spc="0" normalizeH="0" baseline="0" noProof="0" dirty="0">
                <a:ln>
                  <a:noFill/>
                </a:ln>
                <a:solidFill>
                  <a:srgbClr val="464646"/>
                </a:solidFill>
                <a:effectLst/>
                <a:uLnTx/>
                <a:uFillTx/>
                <a:latin typeface="Arial" panose="020B0604020202020204" pitchFamily="34" charset="0"/>
                <a:ea typeface="+mn-ea"/>
                <a:cs typeface="Arial" panose="020B0604020202020204" pitchFamily="34" charset="0"/>
              </a:rPr>
              <a:t> </a:t>
            </a:r>
            <a:r>
              <a:rPr kumimoji="0" lang="en-US" sz="1000" b="1" i="0" u="none" strike="noStrike" kern="1200" cap="none" spc="0" normalizeH="0" baseline="0" noProof="0" dirty="0" err="1">
                <a:ln>
                  <a:noFill/>
                </a:ln>
                <a:solidFill>
                  <a:srgbClr val="464646"/>
                </a:solidFill>
                <a:effectLst/>
                <a:uLnTx/>
                <a:uFillTx/>
                <a:latin typeface="Arial" panose="020B0604020202020204" pitchFamily="34" charset="0"/>
                <a:ea typeface="+mn-ea"/>
                <a:cs typeface="Arial" panose="020B0604020202020204" pitchFamily="34" charset="0"/>
              </a:rPr>
              <a:t>SamaCare’s</a:t>
            </a:r>
            <a:r>
              <a:rPr kumimoji="0" lang="en-US" sz="1000" b="0" i="0" u="none" strike="noStrike" kern="1200" cap="none" spc="0" normalizeH="0" baseline="0" noProof="0" dirty="0">
                <a:ln>
                  <a:noFill/>
                </a:ln>
                <a:solidFill>
                  <a:srgbClr val="464646"/>
                </a:solidFill>
                <a:effectLst/>
                <a:uLnTx/>
                <a:uFillTx/>
                <a:latin typeface="Arial" panose="020B0604020202020204" pitchFamily="34" charset="0"/>
                <a:ea typeface="+mn-ea"/>
                <a:cs typeface="Arial" panose="020B0604020202020204" pitchFamily="34" charset="0"/>
              </a:rPr>
              <a:t> cloud-based </a:t>
            </a:r>
            <a:r>
              <a:rPr kumimoji="0" lang="en-US" sz="1000" b="1" i="0" u="none" strike="noStrike" kern="1200" cap="none" spc="0" normalizeH="0" baseline="0" noProof="0" dirty="0">
                <a:ln>
                  <a:noFill/>
                </a:ln>
                <a:solidFill>
                  <a:srgbClr val="464646"/>
                </a:solidFill>
                <a:effectLst/>
                <a:uLnTx/>
                <a:uFillTx/>
                <a:latin typeface="Arial" panose="020B0604020202020204" pitchFamily="34" charset="0"/>
                <a:ea typeface="+mn-ea"/>
                <a:cs typeface="Arial" panose="020B0604020202020204" pitchFamily="34" charset="0"/>
              </a:rPr>
              <a:t>prior authorization workflow </a:t>
            </a:r>
            <a:r>
              <a:rPr kumimoji="0" lang="en-US" sz="1000" b="0" i="0" u="none" strike="noStrike" kern="1200" cap="none" spc="0" normalizeH="0" baseline="0" noProof="0" dirty="0">
                <a:ln>
                  <a:noFill/>
                </a:ln>
                <a:solidFill>
                  <a:srgbClr val="464646"/>
                </a:solidFill>
                <a:effectLst/>
                <a:uLnTx/>
                <a:uFillTx/>
                <a:latin typeface="Arial" panose="020B0604020202020204" pitchFamily="34" charset="0"/>
                <a:ea typeface="+mn-ea"/>
                <a:cs typeface="Arial" panose="020B0604020202020204" pitchFamily="34" charset="0"/>
              </a:rPr>
              <a:t>automation</a:t>
            </a:r>
          </a:p>
          <a:p>
            <a:pPr marL="22577" marR="426665" lvl="0" indent="0" algn="l" defTabSz="1625399"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464646"/>
              </a:solidFill>
              <a:effectLst/>
              <a:uLnTx/>
              <a:uFillTx/>
              <a:latin typeface="Arial" panose="020B0604020202020204" pitchFamily="34" charset="0"/>
              <a:ea typeface="+mn-ea"/>
              <a:cs typeface="Arial" panose="020B0604020202020204" pitchFamily="34" charset="0"/>
            </a:endParaRPr>
          </a:p>
          <a:p>
            <a:pPr marL="12700" marR="240011" lvl="0" indent="0" algn="l" defTabSz="914333"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464646"/>
                </a:solidFill>
                <a:effectLst/>
                <a:uLnTx/>
                <a:uFillTx/>
                <a:latin typeface="Arial" panose="020B0604020202020204" pitchFamily="34" charset="0"/>
                <a:ea typeface="+mn-ea"/>
                <a:cs typeface="Arial" panose="020B0604020202020204" pitchFamily="34" charset="0"/>
              </a:rPr>
              <a:t>Deliver a consistent experience for patients, from their initial online search to the in-office visit and beyond, with </a:t>
            </a:r>
            <a:r>
              <a:rPr kumimoji="0" lang="en-US" sz="1000" b="1" i="0" u="none" strike="noStrike" kern="1200" cap="none" spc="0" normalizeH="0" baseline="0" noProof="0" dirty="0" err="1">
                <a:ln>
                  <a:noFill/>
                </a:ln>
                <a:solidFill>
                  <a:srgbClr val="464646"/>
                </a:solidFill>
                <a:effectLst/>
                <a:uLnTx/>
                <a:uFillTx/>
                <a:latin typeface="Arial" panose="020B0604020202020204" pitchFamily="34" charset="0"/>
                <a:ea typeface="+mn-ea"/>
                <a:cs typeface="Arial" panose="020B0604020202020204" pitchFamily="34" charset="0"/>
              </a:rPr>
              <a:t>PatientPoint</a:t>
            </a:r>
            <a:r>
              <a:rPr kumimoji="0" lang="en-US" sz="1000" b="1" i="0" u="none" strike="noStrike" kern="1200" cap="none" spc="0" normalizeH="0" baseline="30000" noProof="0" dirty="0">
                <a:ln>
                  <a:noFill/>
                </a:ln>
                <a:solidFill>
                  <a:srgbClr val="464646"/>
                </a:solidFill>
                <a:effectLst/>
                <a:uLnTx/>
                <a:uFillTx/>
                <a:latin typeface="Arial" panose="020B0604020202020204" pitchFamily="34" charset="0"/>
                <a:ea typeface="+mn-ea"/>
                <a:cs typeface="Arial" panose="020B0604020202020204" pitchFamily="34" charset="0"/>
              </a:rPr>
              <a:t>®</a:t>
            </a:r>
            <a:r>
              <a:rPr kumimoji="0" lang="en-US" sz="1000" b="1" i="0" u="none" strike="noStrike" kern="1200" cap="none" spc="0" normalizeH="0" baseline="0" noProof="0" dirty="0">
                <a:ln>
                  <a:noFill/>
                </a:ln>
                <a:solidFill>
                  <a:srgbClr val="3C289B"/>
                </a:solidFill>
                <a:effectLst/>
                <a:uLnTx/>
                <a:uFillTx/>
                <a:latin typeface="Arial" panose="020B0604020202020204" pitchFamily="34" charset="0"/>
                <a:ea typeface="+mn-ea"/>
                <a:cs typeface="Arial" panose="020B0604020202020204" pitchFamily="34" charset="0"/>
              </a:rPr>
              <a:t>’s </a:t>
            </a:r>
            <a:r>
              <a:rPr kumimoji="0" lang="en-US" sz="1000" b="1" i="0" u="none" strike="noStrike" kern="1200" cap="none" spc="0" normalizeH="0" baseline="0" noProof="0" dirty="0">
                <a:ln>
                  <a:noFill/>
                </a:ln>
                <a:solidFill>
                  <a:srgbClr val="464646"/>
                </a:solidFill>
                <a:effectLst/>
                <a:uLnTx/>
                <a:uFillTx/>
                <a:latin typeface="Arial" panose="020B0604020202020204" pitchFamily="34" charset="0"/>
                <a:ea typeface="+mn-ea"/>
                <a:cs typeface="Arial" panose="020B0604020202020204" pitchFamily="34" charset="0"/>
              </a:rPr>
              <a:t>patient engagement platform</a:t>
            </a:r>
          </a:p>
          <a:p>
            <a:pPr marL="12700" marR="240011" lvl="0" indent="0" algn="l" defTabSz="914333" rtl="0" eaLnBrk="1" fontAlgn="auto" latinLnBrk="0" hangingPunct="1">
              <a:lnSpc>
                <a:spcPct val="100000"/>
              </a:lnSpc>
              <a:spcBef>
                <a:spcPts val="0"/>
              </a:spcBef>
              <a:spcAft>
                <a:spcPts val="0"/>
              </a:spcAft>
              <a:buClrTx/>
              <a:buSzTx/>
              <a:buFontTx/>
              <a:buNone/>
              <a:tabLst/>
              <a:defRPr/>
            </a:pPr>
            <a:endParaRPr lang="en-US" sz="1000" b="1" dirty="0">
              <a:solidFill>
                <a:srgbClr val="464646"/>
              </a:solidFill>
              <a:latin typeface="Arial" panose="020B0604020202020204" pitchFamily="34" charset="0"/>
              <a:cs typeface="Arial" panose="020B0604020202020204" pitchFamily="34" charset="0"/>
            </a:endParaRPr>
          </a:p>
          <a:p>
            <a:pPr marL="12700" marR="240011" lvl="0" indent="0" algn="l" defTabSz="914333" rtl="0" eaLnBrk="1" fontAlgn="auto" latinLnBrk="0" hangingPunct="1">
              <a:lnSpc>
                <a:spcPct val="100000"/>
              </a:lnSpc>
              <a:spcBef>
                <a:spcPts val="0"/>
              </a:spcBef>
              <a:spcAft>
                <a:spcPts val="0"/>
              </a:spcAft>
              <a:buClrTx/>
              <a:buSzTx/>
              <a:buFontTx/>
              <a:buNone/>
              <a:tabLst/>
              <a:defRPr/>
            </a:pPr>
            <a:r>
              <a:rPr lang="en-US" sz="1000" b="0" i="0" u="none" strike="noStrike" dirty="0">
                <a:solidFill>
                  <a:srgbClr val="000000"/>
                </a:solidFill>
                <a:effectLst/>
                <a:highlight>
                  <a:srgbClr val="FFFFFF"/>
                </a:highlight>
                <a:latin typeface="Calibri" panose="020F0502020204030204" pitchFamily="34" charset="0"/>
              </a:rPr>
              <a:t>Life sciences representatives and medical liaisons provide valuable information for practice staff, providers, and patients, but coordinating their visits can be time-consuming. </a:t>
            </a:r>
            <a:r>
              <a:rPr lang="en-US" sz="1000" b="1" i="0" u="none" strike="noStrike" dirty="0">
                <a:solidFill>
                  <a:srgbClr val="000000"/>
                </a:solidFill>
                <a:effectLst/>
                <a:latin typeface="Calibri" panose="020F0502020204030204" pitchFamily="34" charset="0"/>
              </a:rPr>
              <a:t>Automate</a:t>
            </a:r>
            <a:r>
              <a:rPr lang="en-US" sz="1000" b="0" i="0" u="none" strike="noStrike" dirty="0">
                <a:solidFill>
                  <a:srgbClr val="000000"/>
                </a:solidFill>
                <a:effectLst/>
                <a:highlight>
                  <a:srgbClr val="FFFFFF"/>
                </a:highlight>
                <a:latin typeface="Calibri" panose="020F0502020204030204" pitchFamily="34" charset="0"/>
              </a:rPr>
              <a:t> this process with </a:t>
            </a:r>
            <a:r>
              <a:rPr lang="en-US" sz="1000" b="1" i="0" u="none" strike="noStrike" dirty="0" err="1">
                <a:solidFill>
                  <a:srgbClr val="000000"/>
                </a:solidFill>
                <a:effectLst/>
                <a:latin typeface="Calibri" panose="020F0502020204030204" pitchFamily="34" charset="0"/>
              </a:rPr>
              <a:t>RxVantage</a:t>
            </a:r>
            <a:r>
              <a:rPr lang="en-US" sz="1000" b="0" i="0" u="none" strike="noStrike" dirty="0">
                <a:solidFill>
                  <a:srgbClr val="000000"/>
                </a:solidFill>
                <a:effectLst/>
                <a:highlight>
                  <a:srgbClr val="FFFFFF"/>
                </a:highlight>
                <a:latin typeface="Calibri" panose="020F0502020204030204" pitchFamily="34" charset="0"/>
              </a:rPr>
              <a:t>, a </a:t>
            </a:r>
            <a:r>
              <a:rPr lang="en-US" sz="1000" b="1" i="0" u="none" strike="noStrike" dirty="0">
                <a:solidFill>
                  <a:srgbClr val="000000"/>
                </a:solidFill>
                <a:effectLst/>
                <a:latin typeface="Calibri" panose="020F0502020204030204" pitchFamily="34" charset="0"/>
              </a:rPr>
              <a:t>free cloud-based application</a:t>
            </a:r>
            <a:r>
              <a:rPr lang="en-US" sz="1000" b="0" i="0" u="none" strike="noStrike" dirty="0">
                <a:solidFill>
                  <a:srgbClr val="000000"/>
                </a:solidFill>
                <a:effectLst/>
                <a:highlight>
                  <a:srgbClr val="FFFFFF"/>
                </a:highlight>
                <a:latin typeface="Calibri" panose="020F0502020204030204" pitchFamily="34" charset="0"/>
              </a:rPr>
              <a:t> accessible on any web browser.</a:t>
            </a:r>
            <a:endParaRPr kumimoji="0" lang="en-US" sz="1000" b="1" i="0" u="none" strike="noStrike" kern="1200" cap="none" spc="0" normalizeH="0" baseline="0" noProof="0" dirty="0">
              <a:ln>
                <a:noFill/>
              </a:ln>
              <a:solidFill>
                <a:srgbClr val="464646"/>
              </a:solidFill>
              <a:effectLst/>
              <a:uLnTx/>
              <a:uFillTx/>
              <a:latin typeface="Arial" panose="020B0604020202020204" pitchFamily="34" charset="0"/>
              <a:ea typeface="+mn-ea"/>
              <a:cs typeface="Arial" panose="020B0604020202020204" pitchFamily="34" charset="0"/>
            </a:endParaRPr>
          </a:p>
          <a:p>
            <a:pPr marL="22577" marR="426665" lvl="0" indent="0" algn="l" defTabSz="1625399" rtl="0" eaLnBrk="1" fontAlgn="auto" latinLnBrk="0" hangingPunct="1">
              <a:lnSpc>
                <a:spcPct val="100000"/>
              </a:lnSpc>
              <a:spcBef>
                <a:spcPts val="0"/>
              </a:spcBef>
              <a:spcAft>
                <a:spcPts val="0"/>
              </a:spcAft>
              <a:buClrTx/>
              <a:buSzTx/>
              <a:buFontTx/>
              <a:buNone/>
              <a:tabLst/>
              <a:defRPr/>
            </a:pPr>
            <a:endParaRPr kumimoji="0" lang="en-US" sz="1423" b="1" i="0" u="none" strike="noStrike" kern="1200" cap="none" spc="0" normalizeH="0" baseline="0" noProof="0" dirty="0">
              <a:ln>
                <a:noFill/>
              </a:ln>
              <a:solidFill>
                <a:srgbClr val="3C289B"/>
              </a:solidFill>
              <a:effectLst/>
              <a:uLnTx/>
              <a:uFillTx/>
              <a:latin typeface="Arial" panose="020B0604020202020204" pitchFamily="34" charset="0"/>
              <a:ea typeface="+mn-ea"/>
              <a:cs typeface="Arial" panose="020B0604020202020204" pitchFamily="34" charset="0"/>
            </a:endParaRPr>
          </a:p>
        </p:txBody>
      </p:sp>
      <p:sp>
        <p:nvSpPr>
          <p:cNvPr id="21" name="object 13">
            <a:extLst>
              <a:ext uri="{FF2B5EF4-FFF2-40B4-BE49-F238E27FC236}">
                <a16:creationId xmlns:a16="http://schemas.microsoft.com/office/drawing/2014/main" id="{980679FC-4CFB-ABE8-14EB-AE2CE82E5DA6}"/>
              </a:ext>
            </a:extLst>
          </p:cNvPr>
          <p:cNvSpPr txBox="1"/>
          <p:nvPr/>
        </p:nvSpPr>
        <p:spPr>
          <a:xfrm>
            <a:off x="9139893" y="2198940"/>
            <a:ext cx="2315957" cy="2088428"/>
          </a:xfrm>
          <a:prstGeom prst="rect">
            <a:avLst/>
          </a:prstGeom>
        </p:spPr>
        <p:txBody>
          <a:bodyPr vert="horz" wrap="square" lIns="0" tIns="22577" rIns="0" bIns="0" rtlCol="0">
            <a:spAutoFit/>
          </a:bodyPr>
          <a:lstStyle/>
          <a:p>
            <a:pPr marL="22577" marR="9030" lvl="0" indent="0" algn="l" defTabSz="1625399"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3C289B"/>
                </a:solidFill>
                <a:effectLst/>
                <a:uLnTx/>
                <a:uFillTx/>
                <a:latin typeface="Arial"/>
                <a:ea typeface="+mn-ea"/>
                <a:cs typeface="Calibri"/>
              </a:rPr>
              <a:t>Successfully meet </a:t>
            </a:r>
            <a:r>
              <a:rPr kumimoji="0" lang="en-US" sz="1000" b="1" i="0" u="none" strike="noStrike" kern="1200" cap="none" spc="0" normalizeH="0" baseline="0" noProof="0" dirty="0">
                <a:ln>
                  <a:noFill/>
                </a:ln>
                <a:solidFill>
                  <a:srgbClr val="3C289B"/>
                </a:solidFill>
                <a:effectLst/>
                <a:uLnTx/>
                <a:uFillTx/>
                <a:latin typeface="Arial"/>
                <a:ea typeface="+mn-ea"/>
                <a:cs typeface="Calibri"/>
              </a:rPr>
              <a:t>MIPS measures </a:t>
            </a:r>
            <a:r>
              <a:rPr kumimoji="0" lang="en-US" sz="1000" b="0" i="0" u="none" strike="noStrike" kern="1200" cap="none" spc="0" normalizeH="0" baseline="0" noProof="0" dirty="0">
                <a:ln>
                  <a:noFill/>
                </a:ln>
                <a:solidFill>
                  <a:srgbClr val="3C289B"/>
                </a:solidFill>
                <a:effectLst/>
                <a:uLnTx/>
                <a:uFillTx/>
                <a:latin typeface="Arial"/>
                <a:ea typeface="+mn-ea"/>
                <a:cs typeface="Calibri"/>
              </a:rPr>
              <a:t>and ease the burden on your practice’s staff by managing the </a:t>
            </a:r>
            <a:r>
              <a:rPr kumimoji="0" lang="en-US" sz="1000" b="1" i="0" u="none" strike="noStrike" kern="1200" cap="none" spc="0" normalizeH="0" baseline="0" noProof="0" dirty="0">
                <a:ln>
                  <a:noFill/>
                </a:ln>
                <a:solidFill>
                  <a:srgbClr val="3C289B"/>
                </a:solidFill>
                <a:effectLst/>
                <a:uLnTx/>
                <a:uFillTx/>
                <a:latin typeface="Arial"/>
                <a:ea typeface="+mn-ea"/>
                <a:cs typeface="Calibri"/>
              </a:rPr>
              <a:t>data submission</a:t>
            </a:r>
            <a:r>
              <a:rPr kumimoji="0" lang="en-US" sz="1000" b="0" i="0" u="none" strike="noStrike" kern="1200" cap="none" spc="0" normalizeH="0" baseline="0" noProof="0" dirty="0">
                <a:ln>
                  <a:noFill/>
                </a:ln>
                <a:solidFill>
                  <a:srgbClr val="3C289B"/>
                </a:solidFill>
                <a:effectLst/>
                <a:uLnTx/>
                <a:uFillTx/>
                <a:latin typeface="Arial"/>
                <a:ea typeface="+mn-ea"/>
                <a:cs typeface="Calibri"/>
              </a:rPr>
              <a:t> process for your eligible clinicians with </a:t>
            </a:r>
            <a:r>
              <a:rPr kumimoji="0" lang="en-US" sz="1000" b="1" i="0" u="none" strike="noStrike" kern="1200" cap="none" spc="0" normalizeH="0" baseline="0" noProof="0" dirty="0">
                <a:ln>
                  <a:noFill/>
                </a:ln>
                <a:solidFill>
                  <a:srgbClr val="3C289B"/>
                </a:solidFill>
                <a:effectLst/>
                <a:uLnTx/>
                <a:uFillTx/>
                <a:latin typeface="Arial"/>
                <a:ea typeface="+mn-ea"/>
                <a:cs typeface="Calibri"/>
              </a:rPr>
              <a:t>MIPS Consulting Services</a:t>
            </a:r>
          </a:p>
          <a:p>
            <a:pPr marL="22577" marR="9030" lvl="0" indent="0" algn="l" defTabSz="1625399" rtl="0" eaLnBrk="1" fontAlgn="auto" latinLnBrk="0" hangingPunct="1">
              <a:lnSpc>
                <a:spcPct val="100000"/>
              </a:lnSpc>
              <a:spcBef>
                <a:spcPts val="0"/>
              </a:spcBef>
              <a:spcAft>
                <a:spcPts val="0"/>
              </a:spcAft>
              <a:buClrTx/>
              <a:buSzTx/>
              <a:buFontTx/>
              <a:buNone/>
              <a:tabLst/>
              <a:defRPr/>
            </a:pPr>
            <a:endParaRPr kumimoji="0" lang="en-US" sz="1000" b="1" i="0" u="none" strike="noStrike" kern="1200" cap="none" spc="0" normalizeH="0" baseline="0" noProof="0" dirty="0">
              <a:ln>
                <a:noFill/>
              </a:ln>
              <a:solidFill>
                <a:srgbClr val="3C289B"/>
              </a:solidFill>
              <a:effectLst/>
              <a:uLnTx/>
              <a:uFillTx/>
              <a:latin typeface="Arial"/>
              <a:ea typeface="+mn-ea"/>
              <a:cs typeface="Calibri"/>
            </a:endParaRPr>
          </a:p>
          <a:p>
            <a:pPr marL="22577" marR="9030" lvl="0" indent="0" algn="l" defTabSz="1625399"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srgbClr val="3C289B"/>
                </a:solidFill>
                <a:effectLst/>
                <a:uLnTx/>
                <a:uFillTx/>
                <a:latin typeface="Arial"/>
                <a:ea typeface="+mn-ea"/>
                <a:cs typeface="Calibri"/>
              </a:rPr>
              <a:t>Maximize your cost score and potential for reimbursement with our </a:t>
            </a:r>
            <a:r>
              <a:rPr kumimoji="0" lang="en-US" sz="1000" b="1" i="0" u="none" strike="noStrike" kern="1200" cap="none" spc="0" normalizeH="0" baseline="0" noProof="0" dirty="0">
                <a:ln>
                  <a:noFill/>
                </a:ln>
                <a:solidFill>
                  <a:srgbClr val="3C289B"/>
                </a:solidFill>
                <a:effectLst/>
                <a:uLnTx/>
                <a:uFillTx/>
                <a:latin typeface="Arial"/>
                <a:ea typeface="+mn-ea"/>
                <a:cs typeface="Calibri"/>
              </a:rPr>
              <a:t>Cost Analytics Service,</a:t>
            </a:r>
            <a:r>
              <a:rPr kumimoji="0" lang="en-US" sz="1000" b="0" i="0" u="none" strike="noStrike" kern="1200" cap="none" spc="0" normalizeH="0" baseline="0" noProof="0" dirty="0">
                <a:ln>
                  <a:noFill/>
                </a:ln>
                <a:solidFill>
                  <a:srgbClr val="3C289B"/>
                </a:solidFill>
                <a:effectLst/>
                <a:uLnTx/>
                <a:uFillTx/>
                <a:latin typeface="Arial"/>
                <a:ea typeface="+mn-ea"/>
                <a:cs typeface="Calibri"/>
              </a:rPr>
              <a:t> which uses standardization and risk adjustment algorithms from CMS</a:t>
            </a:r>
            <a:endParaRPr kumimoji="0" lang="en-US" sz="1000" b="0" i="0" u="none" strike="noStrike" kern="1200" cap="none" spc="0" normalizeH="0" baseline="0" noProof="0" dirty="0">
              <a:ln>
                <a:noFill/>
              </a:ln>
              <a:solidFill>
                <a:srgbClr val="3C289B"/>
              </a:solidFill>
              <a:effectLst/>
              <a:uLnTx/>
              <a:uFillTx/>
              <a:latin typeface="Arial"/>
              <a:ea typeface="+mn-ea"/>
              <a:cs typeface="+mn-cs"/>
            </a:endParaRPr>
          </a:p>
          <a:p>
            <a:pPr marL="22577" marR="9030" lvl="0" indent="0" algn="l" defTabSz="1625399" rtl="0" eaLnBrk="1" fontAlgn="auto" latinLnBrk="0" hangingPunct="1">
              <a:lnSpc>
                <a:spcPct val="100000"/>
              </a:lnSpc>
              <a:spcBef>
                <a:spcPts val="0"/>
              </a:spcBef>
              <a:spcAft>
                <a:spcPts val="0"/>
              </a:spcAft>
              <a:buClrTx/>
              <a:buSzTx/>
              <a:buFontTx/>
              <a:buNone/>
              <a:tabLst/>
              <a:defRPr/>
            </a:pPr>
            <a:endParaRPr kumimoji="0" lang="en-US" sz="1000" b="0" i="0" u="none" strike="noStrike" kern="1200" cap="none" spc="0" normalizeH="0" baseline="0" noProof="0" dirty="0">
              <a:ln>
                <a:noFill/>
              </a:ln>
              <a:solidFill>
                <a:srgbClr val="3C289B"/>
              </a:solidFill>
              <a:effectLst/>
              <a:uLnTx/>
              <a:uFillTx/>
              <a:latin typeface="Arial"/>
              <a:ea typeface="+mn-ea"/>
              <a:cs typeface="+mn-cs"/>
            </a:endParaRPr>
          </a:p>
          <a:p>
            <a:pPr marL="22577" marR="9030" lvl="0" indent="0" algn="l" defTabSz="1625399" rtl="0" eaLnBrk="1" fontAlgn="auto" latinLnBrk="0" hangingPunct="1">
              <a:lnSpc>
                <a:spcPct val="100000"/>
              </a:lnSpc>
              <a:spcBef>
                <a:spcPts val="0"/>
              </a:spcBef>
              <a:spcAft>
                <a:spcPts val="0"/>
              </a:spcAft>
              <a:buClrTx/>
              <a:buSzTx/>
              <a:buFontTx/>
              <a:buNone/>
              <a:tabLst/>
              <a:defRPr/>
            </a:pPr>
            <a:endParaRPr kumimoji="0" lang="en-US" sz="1423" b="0" i="0" u="none" strike="noStrike" kern="1200" cap="none" spc="0" normalizeH="0" baseline="0" noProof="0" dirty="0">
              <a:ln>
                <a:noFill/>
              </a:ln>
              <a:solidFill>
                <a:srgbClr val="464646"/>
              </a:solidFill>
              <a:effectLst/>
              <a:uLnTx/>
              <a:uFillTx/>
              <a:latin typeface="Arial"/>
              <a:ea typeface="+mn-ea"/>
              <a:cs typeface="Calibri"/>
            </a:endParaRPr>
          </a:p>
        </p:txBody>
      </p:sp>
    </p:spTree>
    <p:extLst>
      <p:ext uri="{BB962C8B-B14F-4D97-AF65-F5344CB8AC3E}">
        <p14:creationId xmlns:p14="http://schemas.microsoft.com/office/powerpoint/2010/main" val="22966352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Straight Connector 14">
            <a:extLst>
              <a:ext uri="{FF2B5EF4-FFF2-40B4-BE49-F238E27FC236}">
                <a16:creationId xmlns:a16="http://schemas.microsoft.com/office/drawing/2014/main" id="{AC4D8B70-A3AA-413D-3552-ABEFEBE67881}"/>
              </a:ext>
            </a:extLst>
          </p:cNvPr>
          <p:cNvCxnSpPr>
            <a:cxnSpLocks/>
          </p:cNvCxnSpPr>
          <p:nvPr/>
        </p:nvCxnSpPr>
        <p:spPr>
          <a:xfrm>
            <a:off x="9541489" y="3827525"/>
            <a:ext cx="0" cy="1114753"/>
          </a:xfrm>
          <a:prstGeom prst="line">
            <a:avLst/>
          </a:prstGeom>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08C1B9B3-62D3-8084-A5D3-D79F3199E71F}"/>
              </a:ext>
            </a:extLst>
          </p:cNvPr>
          <p:cNvCxnSpPr>
            <a:cxnSpLocks/>
          </p:cNvCxnSpPr>
          <p:nvPr/>
        </p:nvCxnSpPr>
        <p:spPr>
          <a:xfrm>
            <a:off x="10866857" y="3875378"/>
            <a:ext cx="0" cy="1018677"/>
          </a:xfrm>
          <a:prstGeom prst="line">
            <a:avLst/>
          </a:prstGeom>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503D18D2-071C-657C-E5EE-13A7A7A11571}"/>
              </a:ext>
            </a:extLst>
          </p:cNvPr>
          <p:cNvCxnSpPr>
            <a:cxnSpLocks/>
          </p:cNvCxnSpPr>
          <p:nvPr/>
        </p:nvCxnSpPr>
        <p:spPr>
          <a:xfrm>
            <a:off x="7200275" y="3912336"/>
            <a:ext cx="0" cy="823083"/>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42BF19D-5C8E-286C-B479-FA16B68770FB}"/>
              </a:ext>
            </a:extLst>
          </p:cNvPr>
          <p:cNvCxnSpPr>
            <a:cxnSpLocks/>
          </p:cNvCxnSpPr>
          <p:nvPr/>
        </p:nvCxnSpPr>
        <p:spPr>
          <a:xfrm>
            <a:off x="7649451" y="3906503"/>
            <a:ext cx="0" cy="1393466"/>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Date Placeholder 4">
            <a:extLst>
              <a:ext uri="{FF2B5EF4-FFF2-40B4-BE49-F238E27FC236}">
                <a16:creationId xmlns:a16="http://schemas.microsoft.com/office/drawing/2014/main" id="{CB222830-A0EB-A96D-861D-314BA4E81F13}"/>
              </a:ext>
            </a:extLst>
          </p:cNvPr>
          <p:cNvSpPr>
            <a:spLocks noGrp="1"/>
          </p:cNvSpPr>
          <p:nvPr>
            <p:ph type="dt" sz="half" idx="10"/>
          </p:nvPr>
        </p:nvSpPr>
        <p:spPr/>
        <p:txBody>
          <a:bodyPr/>
          <a:lstStyle/>
          <a:p>
            <a:pPr marL="0" marR="0" lvl="0" indent="0" algn="l" defTabSz="609570" rtl="0" eaLnBrk="1" fontAlgn="auto" latinLnBrk="0" hangingPunct="1">
              <a:lnSpc>
                <a:spcPct val="100000"/>
              </a:lnSpc>
              <a:spcBef>
                <a:spcPts val="0"/>
              </a:spcBef>
              <a:spcAft>
                <a:spcPts val="0"/>
              </a:spcAft>
              <a:buClrTx/>
              <a:buSzTx/>
              <a:buFontTx/>
              <a:buNone/>
              <a:tabLst/>
              <a:defRPr/>
            </a:pPr>
            <a:fld id="{9884DF67-9217-476C-8670-61C443755F53}" type="datetime1">
              <a:rPr kumimoji="0" lang="en-US" sz="800" b="0" i="0" u="none" strike="noStrike" kern="1200" cap="none" spc="0" normalizeH="0" baseline="0" noProof="0">
                <a:ln>
                  <a:noFill/>
                </a:ln>
                <a:solidFill>
                  <a:srgbClr val="3C289B"/>
                </a:solidFill>
                <a:effectLst/>
                <a:uLnTx/>
                <a:uFillTx/>
                <a:latin typeface="Arial"/>
                <a:ea typeface="+mn-ea"/>
                <a:cs typeface="Arial" panose="020B0604020202020204" pitchFamily="34" charset="0"/>
              </a:rPr>
              <a:pPr marL="0" marR="0" lvl="0" indent="0" algn="l" defTabSz="609570" rtl="0" eaLnBrk="1" fontAlgn="auto" latinLnBrk="0" hangingPunct="1">
                <a:lnSpc>
                  <a:spcPct val="100000"/>
                </a:lnSpc>
                <a:spcBef>
                  <a:spcPts val="0"/>
                </a:spcBef>
                <a:spcAft>
                  <a:spcPts val="0"/>
                </a:spcAft>
                <a:buClrTx/>
                <a:buSzTx/>
                <a:buFontTx/>
                <a:buNone/>
                <a:tabLst/>
                <a:defRPr/>
              </a:pPr>
              <a:t>07/18/2024</a:t>
            </a:fld>
            <a:endParaRPr kumimoji="0" lang="en-US" sz="800" b="0" i="0" u="none" strike="noStrike" kern="1200" cap="none" spc="0" normalizeH="0" baseline="0" noProof="0" dirty="0">
              <a:ln>
                <a:noFill/>
              </a:ln>
              <a:solidFill>
                <a:srgbClr val="3C289B"/>
              </a:solidFill>
              <a:effectLst/>
              <a:uLnTx/>
              <a:uFillTx/>
              <a:latin typeface="Arial"/>
              <a:ea typeface="+mn-ea"/>
              <a:cs typeface="Arial" panose="020B0604020202020204" pitchFamily="34" charset="0"/>
            </a:endParaRPr>
          </a:p>
        </p:txBody>
      </p:sp>
      <p:sp>
        <p:nvSpPr>
          <p:cNvPr id="7" name="Footer Placeholder 6">
            <a:extLst>
              <a:ext uri="{FF2B5EF4-FFF2-40B4-BE49-F238E27FC236}">
                <a16:creationId xmlns:a16="http://schemas.microsoft.com/office/drawing/2014/main" id="{EC8A0CA0-9300-48E8-29C3-84EC522C27CE}"/>
              </a:ext>
            </a:extLst>
          </p:cNvPr>
          <p:cNvSpPr>
            <a:spLocks noGrp="1"/>
          </p:cNvSpPr>
          <p:nvPr>
            <p:ph type="ftr" sz="quarter" idx="11"/>
          </p:nvPr>
        </p:nvSpPr>
        <p:spPr/>
        <p:txBody>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3C289B"/>
                </a:solidFill>
                <a:effectLst/>
                <a:uLnTx/>
                <a:uFillTx/>
                <a:latin typeface="Arial"/>
                <a:ea typeface="+mn-ea"/>
                <a:cs typeface="Arial" panose="020B0604020202020204" pitchFamily="34" charset="0"/>
              </a:rPr>
              <a:t>Confidential</a:t>
            </a:r>
          </a:p>
        </p:txBody>
      </p:sp>
      <p:sp>
        <p:nvSpPr>
          <p:cNvPr id="6" name="Slide Number Placeholder 5">
            <a:extLst>
              <a:ext uri="{FF2B5EF4-FFF2-40B4-BE49-F238E27FC236}">
                <a16:creationId xmlns:a16="http://schemas.microsoft.com/office/drawing/2014/main" id="{80D965FD-E962-A8EE-8F55-37A7CE2227B6}"/>
              </a:ext>
            </a:extLst>
          </p:cNvPr>
          <p:cNvSpPr>
            <a:spLocks noGrp="1"/>
          </p:cNvSpPr>
          <p:nvPr>
            <p:ph type="sldNum" sz="quarter" idx="12"/>
          </p:nvPr>
        </p:nvSpPr>
        <p:spPr/>
        <p:txBody>
          <a:bodyPr/>
          <a:lstStyle/>
          <a:p>
            <a:pPr marL="0" marR="0" lvl="0" indent="0" algn="l" defTabSz="914377" rtl="0" eaLnBrk="1" fontAlgn="auto" latinLnBrk="0" hangingPunct="1">
              <a:lnSpc>
                <a:spcPct val="100000"/>
              </a:lnSpc>
              <a:spcBef>
                <a:spcPts val="0"/>
              </a:spcBef>
              <a:spcAft>
                <a:spcPts val="0"/>
              </a:spcAft>
              <a:buClrTx/>
              <a:buSzTx/>
              <a:buFontTx/>
              <a:buNone/>
              <a:tabLst/>
              <a:defRPr/>
            </a:pPr>
            <a:fld id="{F207DD7E-2893-4952-BB40-9A5B851D3DD5}" type="slidenum">
              <a:rPr kumimoji="0" lang="en-US" sz="800" b="1" i="0" u="none" strike="noStrike" kern="1200" cap="none" spc="0" normalizeH="0" baseline="0" noProof="0">
                <a:ln>
                  <a:noFill/>
                </a:ln>
                <a:solidFill>
                  <a:srgbClr val="3C289B"/>
                </a:solidFill>
                <a:effectLst/>
                <a:uLnTx/>
                <a:uFillTx/>
                <a:latin typeface="Arial"/>
                <a:ea typeface="+mn-ea"/>
                <a:cs typeface="Arial" panose="020B0604020202020204" pitchFamily="34" charset="0"/>
              </a:rPr>
              <a:pPr marL="0" marR="0" lvl="0" indent="0" algn="l" defTabSz="914377" rtl="0" eaLnBrk="1" fontAlgn="auto" latinLnBrk="0" hangingPunct="1">
                <a:lnSpc>
                  <a:spcPct val="100000"/>
                </a:lnSpc>
                <a:spcBef>
                  <a:spcPts val="0"/>
                </a:spcBef>
                <a:spcAft>
                  <a:spcPts val="0"/>
                </a:spcAft>
                <a:buClrTx/>
                <a:buSzTx/>
                <a:buFontTx/>
                <a:buNone/>
                <a:tabLst/>
                <a:defRPr/>
              </a:pPr>
              <a:t>17</a:t>
            </a:fld>
            <a:endParaRPr kumimoji="0" lang="en-US" sz="800" b="1" i="0" u="none" strike="noStrike" kern="1200" cap="none" spc="0" normalizeH="0" baseline="0" noProof="0" dirty="0">
              <a:ln>
                <a:noFill/>
              </a:ln>
              <a:solidFill>
                <a:srgbClr val="3C289B"/>
              </a:solidFill>
              <a:effectLst/>
              <a:uLnTx/>
              <a:uFillTx/>
              <a:latin typeface="Arial"/>
              <a:ea typeface="+mn-ea"/>
              <a:cs typeface="Arial" panose="020B0604020202020204" pitchFamily="34" charset="0"/>
            </a:endParaRPr>
          </a:p>
        </p:txBody>
      </p:sp>
      <p:sp>
        <p:nvSpPr>
          <p:cNvPr id="2" name="Title 1">
            <a:extLst>
              <a:ext uri="{FF2B5EF4-FFF2-40B4-BE49-F238E27FC236}">
                <a16:creationId xmlns:a16="http://schemas.microsoft.com/office/drawing/2014/main" id="{75FD1AA5-9AFA-FDBA-7754-0C2D6173B051}"/>
              </a:ext>
            </a:extLst>
          </p:cNvPr>
          <p:cNvSpPr>
            <a:spLocks noGrp="1"/>
          </p:cNvSpPr>
          <p:nvPr>
            <p:ph type="title"/>
          </p:nvPr>
        </p:nvSpPr>
        <p:spPr/>
        <p:txBody>
          <a:bodyPr/>
          <a:lstStyle/>
          <a:p>
            <a:r>
              <a:rPr kumimoji="0" lang="en-US" sz="3200" b="0" i="0" u="none" strike="noStrike" kern="1200" cap="none" spc="0" normalizeH="0" baseline="0" noProof="0" dirty="0">
                <a:ln w="9525" cap="flat" cmpd="sng" algn="ctr">
                  <a:noFill/>
                  <a:prstDash val="solid"/>
                  <a:round/>
                  <a:headEnd type="none" w="med" len="med"/>
                  <a:tailEnd type="none" w="med" len="med"/>
                </a:ln>
                <a:solidFill>
                  <a:srgbClr val="3C289B"/>
                </a:solidFill>
                <a:effectLst/>
                <a:uLnTx/>
                <a:uFillTx/>
                <a:latin typeface="Arial"/>
                <a:ea typeface="+mj-ea"/>
                <a:cs typeface="+mj-cs"/>
                <a:sym typeface="Wingdings" charset="2"/>
              </a:rPr>
              <a:t>Ophthalmology product roadmap</a:t>
            </a:r>
            <a:br>
              <a:rPr kumimoji="0" lang="en-US" sz="2400" b="0" i="0" u="none" strike="noStrike" kern="1200" cap="none" spc="0" normalizeH="0" baseline="0" noProof="0" dirty="0">
                <a:ln w="9525" cap="flat" cmpd="sng" algn="ctr">
                  <a:noFill/>
                  <a:prstDash val="solid"/>
                  <a:round/>
                  <a:headEnd type="none" w="med" len="med"/>
                  <a:tailEnd type="none" w="med" len="med"/>
                </a:ln>
                <a:solidFill>
                  <a:srgbClr val="3C289B"/>
                </a:solidFill>
                <a:effectLst/>
                <a:uLnTx/>
                <a:uFillTx/>
                <a:latin typeface="Arial"/>
                <a:ea typeface="+mj-ea"/>
                <a:cs typeface="+mj-cs"/>
                <a:sym typeface="Wingdings" charset="2"/>
              </a:rPr>
            </a:br>
            <a:r>
              <a:rPr kumimoji="0" lang="en-US" sz="2000" b="0" i="0" u="none" strike="noStrike" kern="1200" cap="none" spc="0" normalizeH="0" baseline="0" noProof="0" dirty="0">
                <a:ln w="9525" cap="flat" cmpd="sng" algn="ctr">
                  <a:noFill/>
                  <a:prstDash val="solid"/>
                  <a:round/>
                  <a:headEnd type="none" w="med" len="med"/>
                  <a:tailEnd type="none" w="med" len="med"/>
                </a:ln>
                <a:solidFill>
                  <a:srgbClr val="00B4E6"/>
                </a:solidFill>
                <a:effectLst/>
                <a:uLnTx/>
                <a:uFillTx/>
                <a:latin typeface="Arial"/>
                <a:ea typeface="+mj-ea"/>
                <a:cs typeface="+mj-cs"/>
                <a:sym typeface="Wingdings" charset="2"/>
              </a:rPr>
              <a:t>A history of access </a:t>
            </a:r>
            <a:br>
              <a:rPr kumimoji="0" lang="en-US" sz="2400" b="0" i="0" u="none" strike="noStrike" kern="1200" cap="none" spc="0" normalizeH="0" baseline="0" noProof="0" dirty="0">
                <a:ln w="9525" cap="flat" cmpd="sng" algn="ctr">
                  <a:noFill/>
                  <a:prstDash val="solid"/>
                  <a:round/>
                  <a:headEnd type="none" w="med" len="med"/>
                  <a:tailEnd type="none" w="med" len="med"/>
                </a:ln>
                <a:solidFill>
                  <a:srgbClr val="3C289B"/>
                </a:solidFill>
                <a:effectLst/>
                <a:uLnTx/>
                <a:uFillTx/>
                <a:latin typeface="Arial"/>
                <a:ea typeface="+mj-ea"/>
                <a:cs typeface="+mj-cs"/>
                <a:sym typeface="Wingdings" charset="2"/>
              </a:rPr>
            </a:br>
            <a:endParaRPr lang="en-US" dirty="0"/>
          </a:p>
        </p:txBody>
      </p:sp>
      <p:sp>
        <p:nvSpPr>
          <p:cNvPr id="9" name="Title 4">
            <a:extLst>
              <a:ext uri="{FF2B5EF4-FFF2-40B4-BE49-F238E27FC236}">
                <a16:creationId xmlns:a16="http://schemas.microsoft.com/office/drawing/2014/main" id="{195113DE-7B95-DCEF-6DBF-0356A97F3770}"/>
              </a:ext>
            </a:extLst>
          </p:cNvPr>
          <p:cNvSpPr txBox="1">
            <a:spLocks/>
          </p:cNvSpPr>
          <p:nvPr/>
        </p:nvSpPr>
        <p:spPr>
          <a:xfrm>
            <a:off x="1117588" y="349617"/>
            <a:ext cx="7961404" cy="849311"/>
          </a:xfrm>
          <a:prstGeom prst="rect">
            <a:avLst/>
          </a:prstGeom>
        </p:spPr>
        <p:txBody>
          <a:bodyPr vert="horz" lIns="0" tIns="0" rIns="0" bIns="0" rtlCol="0" anchor="t" anchorCtr="0">
            <a:noAutofit/>
          </a:bodyPr>
          <a:lstStyle>
            <a:lvl1pPr algn="l" defTabSz="914377" rtl="0" eaLnBrk="1" latinLnBrk="0" hangingPunct="1">
              <a:lnSpc>
                <a:spcPct val="100000"/>
              </a:lnSpc>
              <a:spcBef>
                <a:spcPct val="0"/>
              </a:spcBef>
              <a:buNone/>
              <a:defRPr sz="2933" kern="1200">
                <a:solidFill>
                  <a:schemeClr val="tx1"/>
                </a:solidFill>
                <a:latin typeface="+mj-lt"/>
                <a:ea typeface="+mj-ea"/>
                <a:cs typeface="+mj-cs"/>
              </a:defRPr>
            </a:lvl1pPr>
          </a:lstStyle>
          <a:p>
            <a:pPr marL="0" marR="0" lvl="0" indent="0" algn="l" defTabSz="914377" rtl="0" eaLnBrk="1" fontAlgn="auto" latinLnBrk="0" hangingPunct="1">
              <a:lnSpc>
                <a:spcPct val="100000"/>
              </a:lnSpc>
              <a:spcBef>
                <a:spcPct val="0"/>
              </a:spcBef>
              <a:spcAft>
                <a:spcPct val="0"/>
              </a:spcAft>
              <a:buClrTx/>
              <a:buSzTx/>
              <a:buFontTx/>
              <a:buNone/>
              <a:tabLst/>
              <a:defRPr kumimoji="0" sz="2200" b="0" i="0" u="none" strike="noStrike" cap="none" spc="0" normalizeH="0" baseline="0" noProof="0">
                <a:ln w="9525" cap="flat" cmpd="sng" algn="ctr">
                  <a:noFill/>
                  <a:prstDash val="solid"/>
                  <a:round/>
                  <a:headEnd type="none" w="med" len="med"/>
                  <a:tailEnd type="none" w="med" len="med"/>
                </a:ln>
                <a:solidFill>
                  <a:srgbClr val="3C289B"/>
                </a:solidFill>
                <a:uLnTx/>
                <a:uFillTx/>
                <a:latin typeface="+mj-lt"/>
                <a:ea typeface="+mj-ea"/>
                <a:cs typeface="+mj-cs"/>
                <a:sym typeface="Wingdings" charset="2"/>
              </a:defRPr>
            </a:pPr>
            <a:endParaRPr kumimoji="0" lang="en-US" sz="2200" b="0" i="0" u="none" strike="noStrike" kern="1200" cap="none" spc="0" normalizeH="0" baseline="0" noProof="0" dirty="0">
              <a:ln w="9525" cap="flat" cmpd="sng" algn="ctr">
                <a:noFill/>
                <a:prstDash val="solid"/>
                <a:round/>
                <a:headEnd type="none" w="med" len="med"/>
                <a:tailEnd type="none" w="med" len="med"/>
              </a:ln>
              <a:solidFill>
                <a:srgbClr val="3C289B"/>
              </a:solidFill>
              <a:effectLst/>
              <a:uLnTx/>
              <a:uFillTx/>
              <a:latin typeface="Arial"/>
              <a:ea typeface="+mj-ea"/>
              <a:cs typeface="+mj-cs"/>
              <a:sym typeface="Wingdings" charset="2"/>
            </a:endParaRPr>
          </a:p>
        </p:txBody>
      </p:sp>
      <p:sp>
        <p:nvSpPr>
          <p:cNvPr id="10" name="TextBox 9">
            <a:extLst>
              <a:ext uri="{FF2B5EF4-FFF2-40B4-BE49-F238E27FC236}">
                <a16:creationId xmlns:a16="http://schemas.microsoft.com/office/drawing/2014/main" id="{9339D4B5-4167-6F76-4FC9-3A8536D19894}"/>
              </a:ext>
            </a:extLst>
          </p:cNvPr>
          <p:cNvSpPr txBox="1"/>
          <p:nvPr/>
        </p:nvSpPr>
        <p:spPr>
          <a:xfrm>
            <a:off x="756181" y="6290152"/>
            <a:ext cx="3064568" cy="507831"/>
          </a:xfrm>
          <a:prstGeom prst="rect">
            <a:avLst/>
          </a:prstGeom>
          <a:noFill/>
        </p:spPr>
        <p:txBody>
          <a:bodyPr wrap="square" lIns="0" tIns="0" rIns="0" bIns="0" rtlCol="0">
            <a:spAutoFit/>
          </a:bodyPr>
          <a:lstStyle/>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464646"/>
                </a:solidFill>
                <a:effectLst/>
                <a:uLnTx/>
                <a:uFillTx/>
                <a:latin typeface="Arial"/>
                <a:ea typeface="+mn-ea"/>
                <a:cs typeface="+mn-cs"/>
              </a:rPr>
              <a:t>*Biosimilar Lucentis</a:t>
            </a: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464646"/>
                </a:solidFill>
                <a:effectLst/>
                <a:uLnTx/>
                <a:uFillTx/>
                <a:latin typeface="Arial"/>
                <a:ea typeface="+mn-ea"/>
                <a:cs typeface="+mn-cs"/>
              </a:rPr>
              <a:t>**Combination therapy with Lucentis/EYLEA</a:t>
            </a: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464646"/>
                </a:solidFill>
                <a:effectLst/>
                <a:uLnTx/>
                <a:uFillTx/>
                <a:latin typeface="Arial"/>
                <a:ea typeface="+mn-ea"/>
                <a:cs typeface="+mn-cs"/>
              </a:rPr>
              <a:t>***Biosimilar Eylea</a:t>
            </a:r>
          </a:p>
        </p:txBody>
      </p:sp>
      <p:cxnSp>
        <p:nvCxnSpPr>
          <p:cNvPr id="11" name="Straight Connector 10">
            <a:extLst>
              <a:ext uri="{FF2B5EF4-FFF2-40B4-BE49-F238E27FC236}">
                <a16:creationId xmlns:a16="http://schemas.microsoft.com/office/drawing/2014/main" id="{9B5523BC-19D9-E1F8-FFA7-CC146823177B}"/>
              </a:ext>
            </a:extLst>
          </p:cNvPr>
          <p:cNvCxnSpPr>
            <a:cxnSpLocks/>
          </p:cNvCxnSpPr>
          <p:nvPr/>
        </p:nvCxnSpPr>
        <p:spPr>
          <a:xfrm>
            <a:off x="1278035" y="3015043"/>
            <a:ext cx="0" cy="853440"/>
          </a:xfrm>
          <a:prstGeom prst="line">
            <a:avLst/>
          </a:prstGeom>
          <a:ln/>
        </p:spPr>
        <p:style>
          <a:lnRef idx="1">
            <a:schemeClr val="accent1"/>
          </a:lnRef>
          <a:fillRef idx="0">
            <a:schemeClr val="accent1"/>
          </a:fillRef>
          <a:effectRef idx="0">
            <a:schemeClr val="accent1"/>
          </a:effectRef>
          <a:fontRef idx="minor">
            <a:schemeClr val="tx1"/>
          </a:fontRef>
        </p:style>
      </p:cxnSp>
      <p:sp>
        <p:nvSpPr>
          <p:cNvPr id="29" name="Rectangle 28">
            <a:extLst>
              <a:ext uri="{FF2B5EF4-FFF2-40B4-BE49-F238E27FC236}">
                <a16:creationId xmlns:a16="http://schemas.microsoft.com/office/drawing/2014/main" id="{BEE7C5CA-D5F4-8227-4ABD-36DBD223CCB6}"/>
              </a:ext>
            </a:extLst>
          </p:cNvPr>
          <p:cNvSpPr/>
          <p:nvPr/>
        </p:nvSpPr>
        <p:spPr>
          <a:xfrm flipV="1">
            <a:off x="793616" y="3867282"/>
            <a:ext cx="10881360" cy="1828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7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464646"/>
              </a:solidFill>
              <a:effectLst/>
              <a:uLnTx/>
              <a:uFillTx/>
              <a:latin typeface="Arial"/>
              <a:ea typeface="+mn-ea"/>
              <a:cs typeface="+mn-cs"/>
            </a:endParaRPr>
          </a:p>
        </p:txBody>
      </p:sp>
      <p:sp>
        <p:nvSpPr>
          <p:cNvPr id="30" name="TextBox 29">
            <a:extLst>
              <a:ext uri="{FF2B5EF4-FFF2-40B4-BE49-F238E27FC236}">
                <a16:creationId xmlns:a16="http://schemas.microsoft.com/office/drawing/2014/main" id="{55505426-6DEC-484C-4C8A-2019626E9B19}"/>
              </a:ext>
            </a:extLst>
          </p:cNvPr>
          <p:cNvSpPr txBox="1"/>
          <p:nvPr/>
        </p:nvSpPr>
        <p:spPr>
          <a:xfrm>
            <a:off x="820575" y="2623272"/>
            <a:ext cx="1336444" cy="328423"/>
          </a:xfrm>
          <a:prstGeom prst="rect">
            <a:avLst/>
          </a:prstGeom>
          <a:noFill/>
        </p:spPr>
        <p:txBody>
          <a:bodyPr wrap="square" lIns="0" tIns="0" rIns="0" bIns="0" rtlCol="0">
            <a:spAutoFit/>
          </a:bodyPr>
          <a:lstStyle/>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067" b="1" i="0" u="none" strike="noStrike" kern="1200" cap="none" spc="0" normalizeH="0" baseline="0" noProof="0" dirty="0">
                <a:ln>
                  <a:noFill/>
                </a:ln>
                <a:solidFill>
                  <a:srgbClr val="464646"/>
                </a:solidFill>
                <a:effectLst/>
                <a:uLnTx/>
                <a:uFillTx/>
                <a:latin typeface="Arial"/>
                <a:ea typeface="+mn-ea"/>
                <a:cs typeface="+mn-cs"/>
              </a:rPr>
              <a:t>Lucentis</a:t>
            </a:r>
            <a:r>
              <a:rPr kumimoji="0" lang="en-US" sz="1067" b="0" i="0" u="none" strike="noStrike" kern="1200" cap="none" spc="0" normalizeH="0" baseline="0" noProof="0" dirty="0">
                <a:ln>
                  <a:noFill/>
                </a:ln>
                <a:solidFill>
                  <a:srgbClr val="464646"/>
                </a:solidFill>
                <a:effectLst/>
                <a:uLnTx/>
                <a:uFillTx/>
                <a:latin typeface="Arial"/>
                <a:ea typeface="+mn-ea"/>
                <a:cs typeface="+mn-cs"/>
              </a:rPr>
              <a:t> (GNE) approved 06/2006</a:t>
            </a:r>
          </a:p>
        </p:txBody>
      </p:sp>
      <p:cxnSp>
        <p:nvCxnSpPr>
          <p:cNvPr id="31" name="Straight Connector 30">
            <a:extLst>
              <a:ext uri="{FF2B5EF4-FFF2-40B4-BE49-F238E27FC236}">
                <a16:creationId xmlns:a16="http://schemas.microsoft.com/office/drawing/2014/main" id="{6D977F70-2C5E-CA05-9E1B-C7E74F9680BC}"/>
              </a:ext>
            </a:extLst>
          </p:cNvPr>
          <p:cNvCxnSpPr>
            <a:cxnSpLocks/>
          </p:cNvCxnSpPr>
          <p:nvPr/>
        </p:nvCxnSpPr>
        <p:spPr>
          <a:xfrm>
            <a:off x="2023259" y="3881979"/>
            <a:ext cx="0" cy="853440"/>
          </a:xfrm>
          <a:prstGeom prst="line">
            <a:avLst/>
          </a:prstGeom>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658A4A69-C529-10AE-5BD2-211A79749F77}"/>
              </a:ext>
            </a:extLst>
          </p:cNvPr>
          <p:cNvSpPr txBox="1"/>
          <p:nvPr/>
        </p:nvSpPr>
        <p:spPr>
          <a:xfrm>
            <a:off x="1590444" y="4778067"/>
            <a:ext cx="1114832" cy="328423"/>
          </a:xfrm>
          <a:prstGeom prst="rect">
            <a:avLst/>
          </a:prstGeom>
          <a:noFill/>
        </p:spPr>
        <p:txBody>
          <a:bodyPr wrap="square" lIns="0" tIns="0" rIns="0" bIns="0" rtlCol="0">
            <a:spAutoFit/>
          </a:bodyPr>
          <a:lstStyle/>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067" b="1" i="0" u="none" strike="noStrike" kern="1200" cap="none" spc="0" normalizeH="0" baseline="0" noProof="0" dirty="0">
                <a:ln>
                  <a:noFill/>
                </a:ln>
                <a:solidFill>
                  <a:srgbClr val="464646"/>
                </a:solidFill>
                <a:effectLst/>
                <a:uLnTx/>
                <a:uFillTx/>
                <a:latin typeface="Arial"/>
                <a:ea typeface="+mn-ea"/>
                <a:cs typeface="+mn-cs"/>
              </a:rPr>
              <a:t>EYLEA</a:t>
            </a:r>
            <a:r>
              <a:rPr kumimoji="0" lang="en-US" sz="1067" b="0" i="0" u="none" strike="noStrike" kern="1200" cap="none" spc="0" normalizeH="0" baseline="0" noProof="0" dirty="0">
                <a:ln>
                  <a:noFill/>
                </a:ln>
                <a:solidFill>
                  <a:srgbClr val="464646"/>
                </a:solidFill>
                <a:effectLst/>
                <a:uLnTx/>
                <a:uFillTx/>
                <a:latin typeface="Arial"/>
                <a:ea typeface="+mn-ea"/>
                <a:cs typeface="+mn-cs"/>
              </a:rPr>
              <a:t>(RGN) approved 11/2011</a:t>
            </a:r>
          </a:p>
        </p:txBody>
      </p:sp>
      <p:sp>
        <p:nvSpPr>
          <p:cNvPr id="37" name="TextBox 36">
            <a:extLst>
              <a:ext uri="{FF2B5EF4-FFF2-40B4-BE49-F238E27FC236}">
                <a16:creationId xmlns:a16="http://schemas.microsoft.com/office/drawing/2014/main" id="{5C326839-593D-6F36-801E-7DC5774F6692}"/>
              </a:ext>
            </a:extLst>
          </p:cNvPr>
          <p:cNvSpPr txBox="1"/>
          <p:nvPr/>
        </p:nvSpPr>
        <p:spPr>
          <a:xfrm>
            <a:off x="613890" y="3688922"/>
            <a:ext cx="487680" cy="153888"/>
          </a:xfrm>
          <a:prstGeom prst="rect">
            <a:avLst/>
          </a:prstGeom>
          <a:noFill/>
        </p:spPr>
        <p:txBody>
          <a:bodyPr wrap="square" lIns="0" tIns="0" rIns="0" bIns="0" rtlCol="0">
            <a:spAutoFit/>
          </a:bodyPr>
          <a:lstStyle/>
          <a:p>
            <a:pPr marL="0" marR="0" lvl="0" indent="0" algn="r" defTabSz="60957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461E96"/>
                </a:solidFill>
                <a:effectLst/>
                <a:uLnTx/>
                <a:uFillTx/>
                <a:latin typeface="Arial"/>
                <a:ea typeface="+mn-ea"/>
                <a:cs typeface="+mn-cs"/>
              </a:rPr>
              <a:t>2006</a:t>
            </a:r>
          </a:p>
        </p:txBody>
      </p:sp>
      <p:sp>
        <p:nvSpPr>
          <p:cNvPr id="38" name="TextBox 37">
            <a:extLst>
              <a:ext uri="{FF2B5EF4-FFF2-40B4-BE49-F238E27FC236}">
                <a16:creationId xmlns:a16="http://schemas.microsoft.com/office/drawing/2014/main" id="{7F5AAA29-44F9-2799-4259-96797DC78D14}"/>
              </a:ext>
            </a:extLst>
          </p:cNvPr>
          <p:cNvSpPr txBox="1"/>
          <p:nvPr/>
        </p:nvSpPr>
        <p:spPr>
          <a:xfrm>
            <a:off x="1407891" y="3908171"/>
            <a:ext cx="487680" cy="153888"/>
          </a:xfrm>
          <a:prstGeom prst="rect">
            <a:avLst/>
          </a:prstGeom>
          <a:noFill/>
        </p:spPr>
        <p:txBody>
          <a:bodyPr wrap="square" lIns="0" tIns="0" rIns="0" bIns="0" rtlCol="0">
            <a:spAutoFit/>
          </a:bodyPr>
          <a:lstStyle/>
          <a:p>
            <a:pPr marL="0" marR="0" lvl="0" indent="0" algn="r" defTabSz="60957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461E96"/>
                </a:solidFill>
                <a:effectLst/>
                <a:uLnTx/>
                <a:uFillTx/>
                <a:latin typeface="Arial"/>
                <a:ea typeface="+mn-ea"/>
                <a:cs typeface="+mn-cs"/>
              </a:rPr>
              <a:t>2011</a:t>
            </a:r>
          </a:p>
        </p:txBody>
      </p:sp>
      <p:cxnSp>
        <p:nvCxnSpPr>
          <p:cNvPr id="39" name="Straight Connector 38">
            <a:extLst>
              <a:ext uri="{FF2B5EF4-FFF2-40B4-BE49-F238E27FC236}">
                <a16:creationId xmlns:a16="http://schemas.microsoft.com/office/drawing/2014/main" id="{8949F951-25E8-8AF4-93FE-854F47DC2C9D}"/>
              </a:ext>
            </a:extLst>
          </p:cNvPr>
          <p:cNvCxnSpPr>
            <a:cxnSpLocks/>
          </p:cNvCxnSpPr>
          <p:nvPr/>
        </p:nvCxnSpPr>
        <p:spPr>
          <a:xfrm>
            <a:off x="2775903" y="2469781"/>
            <a:ext cx="6051" cy="1405597"/>
          </a:xfrm>
          <a:prstGeom prst="line">
            <a:avLst/>
          </a:prstGeom>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2B1C2FF1-4A4C-2612-BFCD-BCAF1EDCAC33}"/>
              </a:ext>
            </a:extLst>
          </p:cNvPr>
          <p:cNvCxnSpPr>
            <a:cxnSpLocks/>
          </p:cNvCxnSpPr>
          <p:nvPr/>
        </p:nvCxnSpPr>
        <p:spPr>
          <a:xfrm>
            <a:off x="3564279" y="3889500"/>
            <a:ext cx="0" cy="419199"/>
          </a:xfrm>
          <a:prstGeom prst="line">
            <a:avLst/>
          </a:prstGeom>
          <a:ln/>
        </p:spPr>
        <p:style>
          <a:lnRef idx="1">
            <a:schemeClr val="accent1"/>
          </a:lnRef>
          <a:fillRef idx="0">
            <a:schemeClr val="accent1"/>
          </a:fillRef>
          <a:effectRef idx="0">
            <a:schemeClr val="accent1"/>
          </a:effectRef>
          <a:fontRef idx="minor">
            <a:schemeClr val="tx1"/>
          </a:fontRef>
        </p:style>
      </p:cxnSp>
      <p:sp>
        <p:nvSpPr>
          <p:cNvPr id="41" name="TextBox 40">
            <a:extLst>
              <a:ext uri="{FF2B5EF4-FFF2-40B4-BE49-F238E27FC236}">
                <a16:creationId xmlns:a16="http://schemas.microsoft.com/office/drawing/2014/main" id="{DC21882D-4D33-B9E1-FBAB-D7EB68C1753C}"/>
              </a:ext>
            </a:extLst>
          </p:cNvPr>
          <p:cNvSpPr txBox="1"/>
          <p:nvPr/>
        </p:nvSpPr>
        <p:spPr>
          <a:xfrm>
            <a:off x="2800384" y="3907295"/>
            <a:ext cx="487680" cy="153888"/>
          </a:xfrm>
          <a:prstGeom prst="rect">
            <a:avLst/>
          </a:prstGeom>
          <a:noFill/>
        </p:spPr>
        <p:txBody>
          <a:bodyPr wrap="square" lIns="0" tIns="0" rIns="0" bIns="0" rtlCol="0">
            <a:spAutoFit/>
          </a:bodyPr>
          <a:lstStyle/>
          <a:p>
            <a:pPr marL="0" marR="0" lvl="0" indent="0" algn="r" defTabSz="60957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461E96"/>
                </a:solidFill>
                <a:effectLst/>
                <a:uLnTx/>
                <a:uFillTx/>
                <a:latin typeface="Arial"/>
                <a:ea typeface="+mn-ea"/>
                <a:cs typeface="+mn-cs"/>
              </a:rPr>
              <a:t>2021</a:t>
            </a:r>
          </a:p>
        </p:txBody>
      </p:sp>
      <p:sp>
        <p:nvSpPr>
          <p:cNvPr id="42" name="TextBox 41">
            <a:extLst>
              <a:ext uri="{FF2B5EF4-FFF2-40B4-BE49-F238E27FC236}">
                <a16:creationId xmlns:a16="http://schemas.microsoft.com/office/drawing/2014/main" id="{9BE639F7-4C4F-33B8-FCE1-6DAF7FBA9438}"/>
              </a:ext>
            </a:extLst>
          </p:cNvPr>
          <p:cNvSpPr txBox="1"/>
          <p:nvPr/>
        </p:nvSpPr>
        <p:spPr>
          <a:xfrm>
            <a:off x="3091970" y="4396966"/>
            <a:ext cx="1345107" cy="1313693"/>
          </a:xfrm>
          <a:prstGeom prst="rect">
            <a:avLst/>
          </a:prstGeom>
          <a:noFill/>
        </p:spPr>
        <p:txBody>
          <a:bodyPr wrap="square" lIns="0" tIns="0" rIns="0" bIns="0" rtlCol="0">
            <a:spAutoFit/>
          </a:bodyPr>
          <a:lstStyle/>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067" b="1" i="0" u="none" strike="noStrike" kern="1200" cap="none" spc="0" normalizeH="0" baseline="0" noProof="0" dirty="0">
                <a:ln>
                  <a:noFill/>
                </a:ln>
                <a:solidFill>
                  <a:srgbClr val="464646"/>
                </a:solidFill>
                <a:effectLst/>
                <a:uLnTx/>
                <a:uFillTx/>
                <a:latin typeface="Arial"/>
                <a:ea typeface="+mn-ea"/>
                <a:cs typeface="+mn-cs"/>
              </a:rPr>
              <a:t>Byooviz*</a:t>
            </a:r>
            <a:r>
              <a:rPr kumimoji="0" lang="en-US" sz="1067" b="0" i="0" u="none" strike="noStrike" kern="1200" cap="none" spc="0" normalizeH="0" baseline="0" noProof="0" dirty="0">
                <a:ln>
                  <a:noFill/>
                </a:ln>
                <a:solidFill>
                  <a:srgbClr val="464646"/>
                </a:solidFill>
                <a:effectLst/>
                <a:uLnTx/>
                <a:uFillTx/>
                <a:latin typeface="Arial"/>
                <a:ea typeface="+mn-ea"/>
                <a:cs typeface="+mn-cs"/>
              </a:rPr>
              <a:t> (Biogen) approved 9/2021</a:t>
            </a: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067" b="1" i="0" u="none" strike="noStrike" kern="1200" cap="none" spc="0" normalizeH="0" baseline="0" noProof="0" dirty="0">
                <a:ln>
                  <a:noFill/>
                </a:ln>
                <a:solidFill>
                  <a:srgbClr val="464646"/>
                </a:solidFill>
                <a:effectLst/>
                <a:uLnTx/>
                <a:uFillTx/>
                <a:latin typeface="Arial"/>
                <a:ea typeface="+mn-ea"/>
                <a:cs typeface="+mn-cs"/>
              </a:rPr>
              <a:t>Susvimo</a:t>
            </a:r>
            <a:r>
              <a:rPr kumimoji="0" lang="en-US" sz="1067" b="0" i="0" u="none" strike="noStrike" kern="1200" cap="none" spc="0" normalizeH="0" baseline="0" noProof="0" dirty="0">
                <a:ln>
                  <a:noFill/>
                </a:ln>
                <a:solidFill>
                  <a:srgbClr val="464646"/>
                </a:solidFill>
                <a:effectLst/>
                <a:uLnTx/>
                <a:uFillTx/>
                <a:latin typeface="Arial"/>
                <a:ea typeface="+mn-ea"/>
                <a:cs typeface="+mn-cs"/>
              </a:rPr>
              <a:t> (GNE) approved 10/2021 </a:t>
            </a: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067" b="1" i="0" u="none" strike="noStrike" kern="1200" cap="none" spc="0" normalizeH="0" baseline="0" noProof="0" dirty="0">
                <a:ln>
                  <a:noFill/>
                </a:ln>
                <a:solidFill>
                  <a:srgbClr val="464646"/>
                </a:solidFill>
                <a:effectLst/>
                <a:uLnTx/>
                <a:uFillTx/>
                <a:latin typeface="Arial"/>
                <a:ea typeface="+mn-ea"/>
                <a:cs typeface="+mn-cs"/>
              </a:rPr>
              <a:t>Xipere (B+L)</a:t>
            </a:r>
            <a:r>
              <a:rPr kumimoji="0" lang="en-US" sz="1067" b="0" i="0" u="none" strike="noStrike" kern="1200" cap="none" spc="0" normalizeH="0" baseline="0" noProof="0" dirty="0">
                <a:ln>
                  <a:noFill/>
                </a:ln>
                <a:solidFill>
                  <a:srgbClr val="464646"/>
                </a:solidFill>
                <a:effectLst/>
                <a:uLnTx/>
                <a:uFillTx/>
                <a:latin typeface="Arial"/>
                <a:ea typeface="+mn-ea"/>
                <a:cs typeface="+mn-cs"/>
              </a:rPr>
              <a:t> approved 12/2021</a:t>
            </a: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067" b="1" i="0" u="none" strike="noStrike" kern="1200" cap="none" spc="0" normalizeH="0" baseline="0" noProof="0" dirty="0">
                <a:ln>
                  <a:noFill/>
                </a:ln>
                <a:solidFill>
                  <a:srgbClr val="464646"/>
                </a:solidFill>
                <a:effectLst/>
                <a:uLnTx/>
                <a:uFillTx/>
                <a:latin typeface="Arial"/>
                <a:ea typeface="+mn-ea"/>
                <a:cs typeface="+mn-cs"/>
              </a:rPr>
              <a:t>Lucentis PDS </a:t>
            </a:r>
            <a:r>
              <a:rPr kumimoji="0" lang="en-US" sz="1067" b="0" i="0" u="none" strike="noStrike" kern="1200" cap="none" spc="0" normalizeH="0" baseline="0" noProof="0" dirty="0">
                <a:ln>
                  <a:noFill/>
                </a:ln>
                <a:solidFill>
                  <a:srgbClr val="464646"/>
                </a:solidFill>
                <a:effectLst/>
                <a:uLnTx/>
                <a:uFillTx/>
                <a:latin typeface="Arial"/>
                <a:ea typeface="+mn-ea"/>
                <a:cs typeface="+mn-cs"/>
              </a:rPr>
              <a:t>(GNE) approved 12/2021</a:t>
            </a:r>
          </a:p>
        </p:txBody>
      </p:sp>
      <p:cxnSp>
        <p:nvCxnSpPr>
          <p:cNvPr id="43" name="Straight Connector 42">
            <a:extLst>
              <a:ext uri="{FF2B5EF4-FFF2-40B4-BE49-F238E27FC236}">
                <a16:creationId xmlns:a16="http://schemas.microsoft.com/office/drawing/2014/main" id="{1D42F0C0-CF51-FE87-C2D4-3E328AA9D43D}"/>
              </a:ext>
            </a:extLst>
          </p:cNvPr>
          <p:cNvCxnSpPr>
            <a:cxnSpLocks/>
          </p:cNvCxnSpPr>
          <p:nvPr/>
        </p:nvCxnSpPr>
        <p:spPr>
          <a:xfrm>
            <a:off x="4370973" y="2662779"/>
            <a:ext cx="0" cy="1219200"/>
          </a:xfrm>
          <a:prstGeom prst="line">
            <a:avLst/>
          </a:prstGeom>
          <a:ln/>
        </p:spPr>
        <p:style>
          <a:lnRef idx="1">
            <a:schemeClr val="accent1"/>
          </a:lnRef>
          <a:fillRef idx="0">
            <a:schemeClr val="accent1"/>
          </a:fillRef>
          <a:effectRef idx="0">
            <a:schemeClr val="accent1"/>
          </a:effectRef>
          <a:fontRef idx="minor">
            <a:schemeClr val="tx1"/>
          </a:fontRef>
        </p:style>
      </p:cxnSp>
      <p:sp>
        <p:nvSpPr>
          <p:cNvPr id="44" name="TextBox 43">
            <a:extLst>
              <a:ext uri="{FF2B5EF4-FFF2-40B4-BE49-F238E27FC236}">
                <a16:creationId xmlns:a16="http://schemas.microsoft.com/office/drawing/2014/main" id="{7BD83FB8-7FB5-5A00-2D6A-183CFCD7D3B5}"/>
              </a:ext>
            </a:extLst>
          </p:cNvPr>
          <p:cNvSpPr txBox="1"/>
          <p:nvPr/>
        </p:nvSpPr>
        <p:spPr>
          <a:xfrm>
            <a:off x="3582671" y="3689520"/>
            <a:ext cx="487680" cy="153888"/>
          </a:xfrm>
          <a:prstGeom prst="rect">
            <a:avLst/>
          </a:prstGeom>
          <a:noFill/>
        </p:spPr>
        <p:txBody>
          <a:bodyPr wrap="square" lIns="0" tIns="0" rIns="0" bIns="0" rtlCol="0">
            <a:spAutoFit/>
          </a:bodyPr>
          <a:lstStyle/>
          <a:p>
            <a:pPr marL="0" marR="0" lvl="0" indent="0" algn="r" defTabSz="60957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461E96"/>
                </a:solidFill>
                <a:effectLst/>
                <a:uLnTx/>
                <a:uFillTx/>
                <a:latin typeface="Arial"/>
                <a:ea typeface="+mn-ea"/>
                <a:cs typeface="+mn-cs"/>
              </a:rPr>
              <a:t>2022</a:t>
            </a:r>
            <a:endParaRPr kumimoji="0" lang="en-US" sz="800" b="1" i="0" u="none" strike="noStrike" kern="1200" cap="none" spc="0" normalizeH="0" baseline="0" noProof="0" dirty="0">
              <a:ln>
                <a:noFill/>
              </a:ln>
              <a:solidFill>
                <a:srgbClr val="461E96"/>
              </a:solidFill>
              <a:effectLst/>
              <a:uLnTx/>
              <a:uFillTx/>
              <a:latin typeface="Arial"/>
              <a:ea typeface="+mn-ea"/>
              <a:cs typeface="+mn-cs"/>
            </a:endParaRPr>
          </a:p>
        </p:txBody>
      </p:sp>
      <p:cxnSp>
        <p:nvCxnSpPr>
          <p:cNvPr id="45" name="Straight Connector 44">
            <a:extLst>
              <a:ext uri="{FF2B5EF4-FFF2-40B4-BE49-F238E27FC236}">
                <a16:creationId xmlns:a16="http://schemas.microsoft.com/office/drawing/2014/main" id="{5A5DF72E-0D39-F992-0A2B-7CE017B99E0F}"/>
              </a:ext>
            </a:extLst>
          </p:cNvPr>
          <p:cNvCxnSpPr>
            <a:cxnSpLocks/>
          </p:cNvCxnSpPr>
          <p:nvPr/>
        </p:nvCxnSpPr>
        <p:spPr>
          <a:xfrm>
            <a:off x="9184188" y="2317185"/>
            <a:ext cx="0" cy="1535207"/>
          </a:xfrm>
          <a:prstGeom prst="line">
            <a:avLst/>
          </a:prstGeom>
          <a:ln/>
        </p:spPr>
        <p:style>
          <a:lnRef idx="1">
            <a:schemeClr val="accent1"/>
          </a:lnRef>
          <a:fillRef idx="0">
            <a:schemeClr val="accent1"/>
          </a:fillRef>
          <a:effectRef idx="0">
            <a:schemeClr val="accent1"/>
          </a:effectRef>
          <a:fontRef idx="minor">
            <a:schemeClr val="tx1"/>
          </a:fontRef>
        </p:style>
      </p:cxnSp>
      <p:sp>
        <p:nvSpPr>
          <p:cNvPr id="46" name="TextBox 45">
            <a:extLst>
              <a:ext uri="{FF2B5EF4-FFF2-40B4-BE49-F238E27FC236}">
                <a16:creationId xmlns:a16="http://schemas.microsoft.com/office/drawing/2014/main" id="{6B54D9F1-3474-DA6A-2A9A-545C45F45CCA}"/>
              </a:ext>
            </a:extLst>
          </p:cNvPr>
          <p:cNvSpPr txBox="1"/>
          <p:nvPr/>
        </p:nvSpPr>
        <p:spPr>
          <a:xfrm>
            <a:off x="4439032" y="3907295"/>
            <a:ext cx="487680" cy="153888"/>
          </a:xfrm>
          <a:prstGeom prst="rect">
            <a:avLst/>
          </a:prstGeom>
          <a:noFill/>
        </p:spPr>
        <p:txBody>
          <a:bodyPr wrap="square" lIns="0" tIns="0" rIns="0" bIns="0" rtlCol="0">
            <a:spAutoFit/>
          </a:bodyPr>
          <a:lstStyle/>
          <a:p>
            <a:pPr marL="0" marR="0" lvl="0" indent="0" algn="r" defTabSz="60957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461E96"/>
                </a:solidFill>
                <a:effectLst/>
                <a:uLnTx/>
                <a:uFillTx/>
                <a:latin typeface="Arial"/>
                <a:ea typeface="+mn-ea"/>
                <a:cs typeface="+mn-cs"/>
              </a:rPr>
              <a:t>2023</a:t>
            </a:r>
          </a:p>
        </p:txBody>
      </p:sp>
      <p:sp>
        <p:nvSpPr>
          <p:cNvPr id="47" name="TextBox 46">
            <a:extLst>
              <a:ext uri="{FF2B5EF4-FFF2-40B4-BE49-F238E27FC236}">
                <a16:creationId xmlns:a16="http://schemas.microsoft.com/office/drawing/2014/main" id="{0F37CBFF-7D2B-A50E-71C6-AC3DA29C003C}"/>
              </a:ext>
            </a:extLst>
          </p:cNvPr>
          <p:cNvSpPr txBox="1"/>
          <p:nvPr/>
        </p:nvSpPr>
        <p:spPr>
          <a:xfrm>
            <a:off x="9105989" y="1864122"/>
            <a:ext cx="2158938" cy="821059"/>
          </a:xfrm>
          <a:prstGeom prst="rect">
            <a:avLst/>
          </a:prstGeom>
          <a:noFill/>
        </p:spPr>
        <p:txBody>
          <a:bodyPr wrap="square" lIns="0" tIns="0" rIns="0" bIns="0" rtlCol="0">
            <a:spAutoFit/>
          </a:bodyPr>
          <a:lstStyle/>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067" b="1" i="0" u="none" strike="noStrike" kern="1200" cap="none" spc="0" normalizeH="0" baseline="0" noProof="0" dirty="0">
                <a:ln>
                  <a:noFill/>
                </a:ln>
                <a:solidFill>
                  <a:srgbClr val="464646"/>
                </a:solidFill>
                <a:effectLst/>
                <a:uLnTx/>
                <a:uFillTx/>
                <a:latin typeface="Arial"/>
                <a:ea typeface="+mn-ea"/>
                <a:cs typeface="+mn-cs"/>
              </a:rPr>
              <a:t>Lucamzi </a:t>
            </a:r>
            <a:r>
              <a:rPr kumimoji="0" lang="en-US" sz="1067" i="0" u="none" strike="noStrike" kern="1200" cap="none" spc="0" normalizeH="0" baseline="0" noProof="0" dirty="0">
                <a:ln>
                  <a:noFill/>
                </a:ln>
                <a:solidFill>
                  <a:srgbClr val="464646"/>
                </a:solidFill>
                <a:effectLst/>
                <a:uLnTx/>
                <a:uFillTx/>
                <a:latin typeface="Arial"/>
                <a:ea typeface="+mn-ea"/>
                <a:cs typeface="+mn-cs"/>
              </a:rPr>
              <a:t>(Valorum,Lupin)* </a:t>
            </a: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067" b="0" i="0" u="none" strike="noStrike" kern="1200" cap="none" spc="0" normalizeH="0" baseline="0" noProof="0" dirty="0">
                <a:ln>
                  <a:noFill/>
                </a:ln>
                <a:solidFill>
                  <a:srgbClr val="464646"/>
                </a:solidFill>
                <a:effectLst/>
                <a:uLnTx/>
                <a:uFillTx/>
                <a:latin typeface="Arial"/>
                <a:ea typeface="+mn-ea"/>
                <a:cs typeface="+mn-cs"/>
              </a:rPr>
              <a:t>Expected 2Q2025</a:t>
            </a: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en-US" sz="1067" b="0" i="0" u="none" strike="noStrike" kern="1200" cap="none" spc="0" normalizeH="0" baseline="0" noProof="0" dirty="0">
              <a:ln>
                <a:noFill/>
              </a:ln>
              <a:solidFill>
                <a:prstClr val="white"/>
              </a:solidFill>
              <a:effectLst/>
              <a:uLnTx/>
              <a:uFillTx/>
              <a:latin typeface="Arial"/>
              <a:ea typeface="+mn-ea"/>
              <a:cs typeface="+mn-cs"/>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en-US" sz="1067" b="0" i="0" u="none" strike="noStrike" kern="1200" cap="none" spc="0" normalizeH="0" baseline="0" noProof="0" dirty="0">
              <a:ln>
                <a:noFill/>
              </a:ln>
              <a:solidFill>
                <a:prstClr val="white"/>
              </a:solidFill>
              <a:effectLst/>
              <a:uLnTx/>
              <a:uFillTx/>
              <a:latin typeface="Arial"/>
              <a:ea typeface="+mn-ea"/>
              <a:cs typeface="+mn-cs"/>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en-US" sz="1067" b="0" i="0" u="none" strike="noStrike" kern="1200" cap="none" spc="0" normalizeH="0" baseline="0" noProof="0" dirty="0">
              <a:ln>
                <a:noFill/>
              </a:ln>
              <a:solidFill>
                <a:prstClr val="white"/>
              </a:solidFill>
              <a:effectLst/>
              <a:uLnTx/>
              <a:uFillTx/>
              <a:latin typeface="Arial"/>
              <a:ea typeface="+mn-ea"/>
              <a:cs typeface="+mn-cs"/>
            </a:endParaRPr>
          </a:p>
        </p:txBody>
      </p:sp>
      <p:cxnSp>
        <p:nvCxnSpPr>
          <p:cNvPr id="57" name="Straight Connector 56">
            <a:extLst>
              <a:ext uri="{FF2B5EF4-FFF2-40B4-BE49-F238E27FC236}">
                <a16:creationId xmlns:a16="http://schemas.microsoft.com/office/drawing/2014/main" id="{F5A01F86-8425-2F8D-30D9-4B16CBBB3C54}"/>
              </a:ext>
            </a:extLst>
          </p:cNvPr>
          <p:cNvCxnSpPr>
            <a:cxnSpLocks/>
          </p:cNvCxnSpPr>
          <p:nvPr/>
        </p:nvCxnSpPr>
        <p:spPr>
          <a:xfrm>
            <a:off x="9932554" y="3285018"/>
            <a:ext cx="0" cy="609600"/>
          </a:xfrm>
          <a:prstGeom prst="line">
            <a:avLst/>
          </a:prstGeom>
          <a:ln/>
        </p:spPr>
        <p:style>
          <a:lnRef idx="1">
            <a:schemeClr val="accent1"/>
          </a:lnRef>
          <a:fillRef idx="0">
            <a:schemeClr val="accent1"/>
          </a:fillRef>
          <a:effectRef idx="0">
            <a:schemeClr val="accent1"/>
          </a:effectRef>
          <a:fontRef idx="minor">
            <a:schemeClr val="tx1"/>
          </a:fontRef>
        </p:style>
      </p:cxnSp>
      <p:sp>
        <p:nvSpPr>
          <p:cNvPr id="58" name="TextBox 57">
            <a:extLst>
              <a:ext uri="{FF2B5EF4-FFF2-40B4-BE49-F238E27FC236}">
                <a16:creationId xmlns:a16="http://schemas.microsoft.com/office/drawing/2014/main" id="{7561B86A-EE81-4BA3-BB1A-7689A7A415DC}"/>
              </a:ext>
            </a:extLst>
          </p:cNvPr>
          <p:cNvSpPr txBox="1"/>
          <p:nvPr/>
        </p:nvSpPr>
        <p:spPr>
          <a:xfrm>
            <a:off x="6609859" y="3907295"/>
            <a:ext cx="487680" cy="153888"/>
          </a:xfrm>
          <a:prstGeom prst="rect">
            <a:avLst/>
          </a:prstGeom>
          <a:noFill/>
        </p:spPr>
        <p:txBody>
          <a:bodyPr wrap="square" lIns="0" tIns="0" rIns="0" bIns="0" rtlCol="0">
            <a:spAutoFit/>
          </a:bodyPr>
          <a:lstStyle/>
          <a:p>
            <a:pPr marL="0" marR="0" lvl="0" indent="0" algn="r" defTabSz="60957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461E96"/>
                </a:solidFill>
                <a:effectLst/>
                <a:uLnTx/>
                <a:uFillTx/>
                <a:latin typeface="Arial"/>
                <a:ea typeface="+mn-ea"/>
                <a:cs typeface="+mn-cs"/>
              </a:rPr>
              <a:t>2024</a:t>
            </a:r>
          </a:p>
        </p:txBody>
      </p:sp>
      <p:cxnSp>
        <p:nvCxnSpPr>
          <p:cNvPr id="60" name="Straight Connector 59">
            <a:extLst>
              <a:ext uri="{FF2B5EF4-FFF2-40B4-BE49-F238E27FC236}">
                <a16:creationId xmlns:a16="http://schemas.microsoft.com/office/drawing/2014/main" id="{6ABAC501-BE88-8F7A-8CDD-AF910F6A3B4A}"/>
              </a:ext>
            </a:extLst>
          </p:cNvPr>
          <p:cNvCxnSpPr>
            <a:cxnSpLocks/>
          </p:cNvCxnSpPr>
          <p:nvPr/>
        </p:nvCxnSpPr>
        <p:spPr>
          <a:xfrm>
            <a:off x="6266443" y="3272380"/>
            <a:ext cx="0" cy="59191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61" name="TextBox 60">
            <a:extLst>
              <a:ext uri="{FF2B5EF4-FFF2-40B4-BE49-F238E27FC236}">
                <a16:creationId xmlns:a16="http://schemas.microsoft.com/office/drawing/2014/main" id="{AE93D4C7-0765-7D81-06D9-43909F501591}"/>
              </a:ext>
            </a:extLst>
          </p:cNvPr>
          <p:cNvSpPr txBox="1"/>
          <p:nvPr/>
        </p:nvSpPr>
        <p:spPr>
          <a:xfrm>
            <a:off x="5821567" y="2419681"/>
            <a:ext cx="1434561" cy="1149482"/>
          </a:xfrm>
          <a:prstGeom prst="rect">
            <a:avLst/>
          </a:prstGeom>
          <a:noFill/>
        </p:spPr>
        <p:txBody>
          <a:bodyPr wrap="square" lIns="0" tIns="0" rIns="0" bIns="0" rtlCol="0">
            <a:spAutoFit/>
          </a:bodyPr>
          <a:lstStyle/>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067" b="1" i="0" u="none" strike="noStrike" kern="1200" cap="none" spc="0" normalizeH="0" baseline="0" noProof="0" dirty="0">
                <a:ln>
                  <a:noFill/>
                </a:ln>
                <a:solidFill>
                  <a:srgbClr val="464646"/>
                </a:solidFill>
                <a:effectLst/>
                <a:uLnTx/>
                <a:uFillTx/>
                <a:latin typeface="Arial"/>
                <a:ea typeface="+mn-ea"/>
                <a:cs typeface="+mn-cs"/>
              </a:rPr>
              <a:t>Izervay </a:t>
            </a:r>
            <a:r>
              <a:rPr kumimoji="0" lang="en-US" sz="1067" b="0" i="0" u="none" strike="noStrike" kern="1200" cap="none" spc="0" normalizeH="0" baseline="0" noProof="0" dirty="0">
                <a:ln>
                  <a:noFill/>
                </a:ln>
                <a:solidFill>
                  <a:srgbClr val="464646"/>
                </a:solidFill>
                <a:effectLst/>
                <a:uLnTx/>
                <a:uFillTx/>
                <a:latin typeface="Arial"/>
                <a:ea typeface="+mn-ea"/>
                <a:cs typeface="+mn-cs"/>
              </a:rPr>
              <a:t>(Astellas) Approved 8/23</a:t>
            </a: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067" b="1" i="0" u="none" strike="noStrike" kern="1200" cap="none" spc="0" normalizeH="0" baseline="0" noProof="0" dirty="0">
                <a:ln>
                  <a:noFill/>
                </a:ln>
                <a:solidFill>
                  <a:srgbClr val="464646"/>
                </a:solidFill>
                <a:effectLst/>
                <a:uLnTx/>
                <a:uFillTx/>
                <a:latin typeface="Arial"/>
                <a:ea typeface="+mn-ea"/>
                <a:cs typeface="+mn-cs"/>
              </a:rPr>
              <a:t>Eylea HD </a:t>
            </a:r>
            <a:r>
              <a:rPr kumimoji="0" lang="en-US" sz="1067" b="0" i="0" u="none" strike="noStrike" kern="1200" cap="none" spc="0" normalizeH="0" baseline="0" noProof="0" dirty="0">
                <a:ln>
                  <a:noFill/>
                </a:ln>
                <a:solidFill>
                  <a:srgbClr val="464646"/>
                </a:solidFill>
                <a:effectLst/>
                <a:uLnTx/>
                <a:uFillTx/>
                <a:latin typeface="Arial"/>
                <a:ea typeface="+mn-ea"/>
                <a:cs typeface="+mn-cs"/>
              </a:rPr>
              <a:t>(Regeneron) Approved 8/23</a:t>
            </a: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en-US" sz="1067" b="0" i="0" u="none" strike="noStrike" kern="1200" cap="none" spc="0" normalizeH="0" baseline="0" noProof="0" dirty="0">
              <a:ln>
                <a:noFill/>
              </a:ln>
              <a:solidFill>
                <a:srgbClr val="464646"/>
              </a:solidFill>
              <a:effectLst/>
              <a:uLnTx/>
              <a:uFillTx/>
              <a:latin typeface="Arial"/>
              <a:ea typeface="+mn-ea"/>
              <a:cs typeface="+mn-cs"/>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en-US" sz="1067" b="0" i="0" u="none" strike="noStrike" kern="1200" cap="none" spc="0" normalizeH="0" baseline="0" noProof="0" dirty="0">
              <a:ln>
                <a:noFill/>
              </a:ln>
              <a:solidFill>
                <a:srgbClr val="464646"/>
              </a:solidFill>
              <a:effectLst/>
              <a:uLnTx/>
              <a:uFillTx/>
              <a:latin typeface="Arial"/>
              <a:ea typeface="+mn-ea"/>
              <a:cs typeface="+mn-cs"/>
            </a:endParaRP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en-US" sz="1067" b="0" i="0" u="none" strike="noStrike" kern="1200" cap="none" spc="0" normalizeH="0" baseline="0" noProof="0" dirty="0">
              <a:ln>
                <a:noFill/>
              </a:ln>
              <a:solidFill>
                <a:prstClr val="white"/>
              </a:solidFill>
              <a:effectLst/>
              <a:uLnTx/>
              <a:uFillTx/>
              <a:latin typeface="Arial"/>
              <a:ea typeface="+mn-ea"/>
              <a:cs typeface="+mn-cs"/>
            </a:endParaRPr>
          </a:p>
        </p:txBody>
      </p:sp>
      <p:sp>
        <p:nvSpPr>
          <p:cNvPr id="62" name="TextBox 61">
            <a:extLst>
              <a:ext uri="{FF2B5EF4-FFF2-40B4-BE49-F238E27FC236}">
                <a16:creationId xmlns:a16="http://schemas.microsoft.com/office/drawing/2014/main" id="{CD7D1013-C3A6-B922-D1C0-82EB7E578B8A}"/>
              </a:ext>
            </a:extLst>
          </p:cNvPr>
          <p:cNvSpPr txBox="1"/>
          <p:nvPr/>
        </p:nvSpPr>
        <p:spPr>
          <a:xfrm>
            <a:off x="5461450" y="3685006"/>
            <a:ext cx="487680" cy="153888"/>
          </a:xfrm>
          <a:prstGeom prst="rect">
            <a:avLst/>
          </a:prstGeom>
          <a:noFill/>
        </p:spPr>
        <p:txBody>
          <a:bodyPr wrap="square" lIns="0" tIns="0" rIns="0" bIns="0" rtlCol="0">
            <a:spAutoFit/>
          </a:bodyPr>
          <a:lstStyle/>
          <a:p>
            <a:pPr marL="0" marR="0" lvl="0" indent="0" algn="r" defTabSz="60957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461E96"/>
                </a:solidFill>
                <a:effectLst/>
                <a:uLnTx/>
                <a:uFillTx/>
                <a:latin typeface="Arial"/>
                <a:ea typeface="+mn-ea"/>
                <a:cs typeface="+mn-cs"/>
              </a:rPr>
              <a:t>2023</a:t>
            </a:r>
          </a:p>
        </p:txBody>
      </p:sp>
      <p:sp>
        <p:nvSpPr>
          <p:cNvPr id="74" name="TextBox 73">
            <a:extLst>
              <a:ext uri="{FF2B5EF4-FFF2-40B4-BE49-F238E27FC236}">
                <a16:creationId xmlns:a16="http://schemas.microsoft.com/office/drawing/2014/main" id="{FC0C8B79-EF7E-23F0-421B-213F11F9CC2F}"/>
              </a:ext>
            </a:extLst>
          </p:cNvPr>
          <p:cNvSpPr txBox="1"/>
          <p:nvPr/>
        </p:nvSpPr>
        <p:spPr>
          <a:xfrm>
            <a:off x="2177147" y="2103322"/>
            <a:ext cx="1197515" cy="328423"/>
          </a:xfrm>
          <a:prstGeom prst="rect">
            <a:avLst/>
          </a:prstGeom>
          <a:noFill/>
        </p:spPr>
        <p:txBody>
          <a:bodyPr wrap="square" lIns="0" tIns="0" rIns="0" bIns="0" rtlCol="0">
            <a:spAutoFit/>
          </a:bodyPr>
          <a:lstStyle/>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067" b="1" i="0" u="none" strike="noStrike" kern="1200" cap="none" spc="0" normalizeH="0" baseline="0" noProof="0" dirty="0">
                <a:ln>
                  <a:noFill/>
                </a:ln>
                <a:solidFill>
                  <a:srgbClr val="464646"/>
                </a:solidFill>
                <a:effectLst/>
                <a:uLnTx/>
                <a:uFillTx/>
                <a:latin typeface="Arial"/>
                <a:ea typeface="+mn-ea"/>
                <a:cs typeface="+mn-cs"/>
              </a:rPr>
              <a:t>Beovu</a:t>
            </a:r>
            <a:r>
              <a:rPr kumimoji="0" lang="en-US" sz="1067" b="0" i="0" u="none" strike="noStrike" kern="1200" cap="none" spc="0" normalizeH="0" baseline="0" noProof="0" dirty="0">
                <a:ln>
                  <a:noFill/>
                </a:ln>
                <a:solidFill>
                  <a:srgbClr val="464646"/>
                </a:solidFill>
                <a:effectLst/>
                <a:uLnTx/>
                <a:uFillTx/>
                <a:latin typeface="Arial"/>
                <a:ea typeface="+mn-ea"/>
                <a:cs typeface="+mn-cs"/>
              </a:rPr>
              <a:t> (Novartis) approved 01/2019</a:t>
            </a:r>
          </a:p>
        </p:txBody>
      </p:sp>
      <p:sp>
        <p:nvSpPr>
          <p:cNvPr id="76" name="TextBox 75">
            <a:extLst>
              <a:ext uri="{FF2B5EF4-FFF2-40B4-BE49-F238E27FC236}">
                <a16:creationId xmlns:a16="http://schemas.microsoft.com/office/drawing/2014/main" id="{3107C23B-C37E-EFA7-BD39-A7E081FECAD6}"/>
              </a:ext>
            </a:extLst>
          </p:cNvPr>
          <p:cNvSpPr txBox="1"/>
          <p:nvPr/>
        </p:nvSpPr>
        <p:spPr>
          <a:xfrm>
            <a:off x="11043523" y="3909799"/>
            <a:ext cx="487680" cy="153888"/>
          </a:xfrm>
          <a:prstGeom prst="rect">
            <a:avLst/>
          </a:prstGeom>
          <a:noFill/>
        </p:spPr>
        <p:txBody>
          <a:bodyPr wrap="square" lIns="0" tIns="0" rIns="0" bIns="0" rtlCol="0">
            <a:spAutoFit/>
          </a:bodyPr>
          <a:lstStyle/>
          <a:p>
            <a:pPr marL="0" marR="0" lvl="0" indent="0" algn="r" defTabSz="60957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461E96"/>
                </a:solidFill>
                <a:effectLst/>
                <a:uLnTx/>
                <a:uFillTx/>
                <a:latin typeface="Arial"/>
                <a:ea typeface="+mn-ea"/>
                <a:cs typeface="+mn-cs"/>
              </a:rPr>
              <a:t>2027+</a:t>
            </a:r>
          </a:p>
        </p:txBody>
      </p:sp>
      <p:sp>
        <p:nvSpPr>
          <p:cNvPr id="77" name="TextBox 76">
            <a:extLst>
              <a:ext uri="{FF2B5EF4-FFF2-40B4-BE49-F238E27FC236}">
                <a16:creationId xmlns:a16="http://schemas.microsoft.com/office/drawing/2014/main" id="{DBC8A327-F05B-B235-48B5-42CA16DAEAE2}"/>
              </a:ext>
            </a:extLst>
          </p:cNvPr>
          <p:cNvSpPr txBox="1"/>
          <p:nvPr/>
        </p:nvSpPr>
        <p:spPr>
          <a:xfrm>
            <a:off x="3876235" y="1473789"/>
            <a:ext cx="1322660" cy="985270"/>
          </a:xfrm>
          <a:prstGeom prst="rect">
            <a:avLst/>
          </a:prstGeom>
          <a:noFill/>
        </p:spPr>
        <p:txBody>
          <a:bodyPr wrap="square" lIns="0" tIns="0" rIns="0" bIns="0" rtlCol="0">
            <a:spAutoFit/>
          </a:bodyPr>
          <a:lstStyle/>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067" b="1" i="0" u="none" strike="noStrike" kern="1200" cap="none" spc="0" normalizeH="0" baseline="0" noProof="0" dirty="0">
                <a:ln>
                  <a:noFill/>
                </a:ln>
                <a:solidFill>
                  <a:srgbClr val="464646"/>
                </a:solidFill>
                <a:effectLst/>
                <a:uLnTx/>
                <a:uFillTx/>
                <a:latin typeface="Arial"/>
                <a:ea typeface="+mn-ea"/>
                <a:cs typeface="+mn-cs"/>
              </a:rPr>
              <a:t>Vabysmo</a:t>
            </a:r>
            <a:r>
              <a:rPr kumimoji="0" lang="en-US" sz="1067" b="0" i="0" u="none" strike="noStrike" kern="1200" cap="none" spc="0" normalizeH="0" baseline="0" noProof="0" dirty="0">
                <a:ln>
                  <a:noFill/>
                </a:ln>
                <a:solidFill>
                  <a:srgbClr val="464646"/>
                </a:solidFill>
                <a:effectLst/>
                <a:uLnTx/>
                <a:uFillTx/>
                <a:latin typeface="Arial"/>
                <a:ea typeface="+mn-ea"/>
                <a:cs typeface="+mn-cs"/>
              </a:rPr>
              <a:t> (GNE) approved 1/2022</a:t>
            </a: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067" b="1" i="0" u="none" strike="noStrike" kern="1200" cap="none" spc="0" normalizeH="0" baseline="0" noProof="0" dirty="0">
                <a:ln>
                  <a:noFill/>
                </a:ln>
                <a:solidFill>
                  <a:srgbClr val="464646"/>
                </a:solidFill>
                <a:effectLst/>
                <a:uLnTx/>
                <a:uFillTx/>
                <a:latin typeface="Arial"/>
                <a:ea typeface="+mn-ea"/>
                <a:cs typeface="+mn-cs"/>
              </a:rPr>
              <a:t>Byooviz*</a:t>
            </a:r>
            <a:r>
              <a:rPr kumimoji="0" lang="en-US" sz="1067" b="0" i="0" u="none" strike="noStrike" kern="1200" cap="none" spc="0" normalizeH="0" baseline="0" noProof="0" dirty="0">
                <a:ln>
                  <a:noFill/>
                </a:ln>
                <a:solidFill>
                  <a:srgbClr val="464646"/>
                </a:solidFill>
                <a:effectLst/>
                <a:uLnTx/>
                <a:uFillTx/>
                <a:latin typeface="Arial"/>
                <a:ea typeface="+mn-ea"/>
                <a:cs typeface="+mn-cs"/>
              </a:rPr>
              <a:t> (Biogen) launched 06/2022</a:t>
            </a: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067" b="1" i="0" u="none" strike="noStrike" kern="1200" cap="none" spc="0" normalizeH="0" baseline="0" noProof="0" dirty="0">
                <a:ln>
                  <a:noFill/>
                </a:ln>
                <a:solidFill>
                  <a:srgbClr val="464646"/>
                </a:solidFill>
                <a:effectLst/>
                <a:uLnTx/>
                <a:uFillTx/>
                <a:latin typeface="Arial"/>
                <a:ea typeface="+mn-ea"/>
                <a:cs typeface="+mn-cs"/>
              </a:rPr>
              <a:t>Cimerli* </a:t>
            </a:r>
            <a:r>
              <a:rPr kumimoji="0" lang="en-US" sz="1067" b="0" i="0" u="none" strike="noStrike" kern="1200" cap="none" spc="0" normalizeH="0" baseline="0" noProof="0" dirty="0">
                <a:ln>
                  <a:noFill/>
                </a:ln>
                <a:solidFill>
                  <a:srgbClr val="464646"/>
                </a:solidFill>
                <a:effectLst/>
                <a:uLnTx/>
                <a:uFillTx/>
                <a:latin typeface="Arial"/>
                <a:ea typeface="+mn-ea"/>
                <a:cs typeface="+mn-cs"/>
              </a:rPr>
              <a:t>(Coherus) approved 10/2022</a:t>
            </a:r>
          </a:p>
        </p:txBody>
      </p:sp>
      <p:cxnSp>
        <p:nvCxnSpPr>
          <p:cNvPr id="78" name="Straight Connector 77">
            <a:extLst>
              <a:ext uri="{FF2B5EF4-FFF2-40B4-BE49-F238E27FC236}">
                <a16:creationId xmlns:a16="http://schemas.microsoft.com/office/drawing/2014/main" id="{35561B4F-021E-27BD-965B-049901AAB420}"/>
              </a:ext>
            </a:extLst>
          </p:cNvPr>
          <p:cNvCxnSpPr>
            <a:cxnSpLocks/>
          </p:cNvCxnSpPr>
          <p:nvPr/>
        </p:nvCxnSpPr>
        <p:spPr>
          <a:xfrm>
            <a:off x="5236576" y="3888743"/>
            <a:ext cx="0" cy="57685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9" name="TextBox 78">
            <a:extLst>
              <a:ext uri="{FF2B5EF4-FFF2-40B4-BE49-F238E27FC236}">
                <a16:creationId xmlns:a16="http://schemas.microsoft.com/office/drawing/2014/main" id="{47FA9EE7-A8DE-26BF-CCBF-B6C15EC4848A}"/>
              </a:ext>
            </a:extLst>
          </p:cNvPr>
          <p:cNvSpPr txBox="1"/>
          <p:nvPr/>
        </p:nvSpPr>
        <p:spPr>
          <a:xfrm>
            <a:off x="4924086" y="4517935"/>
            <a:ext cx="1142912" cy="328423"/>
          </a:xfrm>
          <a:prstGeom prst="rect">
            <a:avLst/>
          </a:prstGeom>
          <a:noFill/>
        </p:spPr>
        <p:txBody>
          <a:bodyPr wrap="square" lIns="0" tIns="0" rIns="0" bIns="0" rtlCol="0">
            <a:spAutoFit/>
          </a:bodyPr>
          <a:lstStyle/>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067" b="1" i="0" u="none" strike="noStrike" kern="1200" cap="none" spc="0" normalizeH="0" baseline="0" noProof="0" dirty="0">
                <a:ln>
                  <a:noFill/>
                </a:ln>
                <a:solidFill>
                  <a:srgbClr val="464646"/>
                </a:solidFill>
                <a:effectLst/>
                <a:uLnTx/>
                <a:uFillTx/>
                <a:latin typeface="Arial"/>
                <a:ea typeface="+mn-ea"/>
                <a:cs typeface="+mn-cs"/>
              </a:rPr>
              <a:t>Syfovre </a:t>
            </a:r>
            <a:r>
              <a:rPr kumimoji="0" lang="en-US" sz="1067" b="0" i="0" u="none" strike="noStrike" kern="1200" cap="none" spc="0" normalizeH="0" baseline="0" noProof="0" dirty="0">
                <a:ln>
                  <a:noFill/>
                </a:ln>
                <a:solidFill>
                  <a:srgbClr val="464646"/>
                </a:solidFill>
                <a:effectLst/>
                <a:uLnTx/>
                <a:uFillTx/>
                <a:latin typeface="Arial"/>
                <a:ea typeface="+mn-ea"/>
                <a:cs typeface="+mn-cs"/>
              </a:rPr>
              <a:t>(Apellis) approved 02/2023</a:t>
            </a:r>
          </a:p>
        </p:txBody>
      </p:sp>
      <p:sp>
        <p:nvSpPr>
          <p:cNvPr id="80" name="TextBox 79">
            <a:extLst>
              <a:ext uri="{FF2B5EF4-FFF2-40B4-BE49-F238E27FC236}">
                <a16:creationId xmlns:a16="http://schemas.microsoft.com/office/drawing/2014/main" id="{FD7C182E-B605-C17E-E14F-D364B2B941E8}"/>
              </a:ext>
            </a:extLst>
          </p:cNvPr>
          <p:cNvSpPr txBox="1"/>
          <p:nvPr/>
        </p:nvSpPr>
        <p:spPr>
          <a:xfrm>
            <a:off x="2177147" y="3741185"/>
            <a:ext cx="487680" cy="123111"/>
          </a:xfrm>
          <a:prstGeom prst="rect">
            <a:avLst/>
          </a:prstGeom>
          <a:noFill/>
        </p:spPr>
        <p:txBody>
          <a:bodyPr wrap="square" lIns="0" tIns="0" rIns="0" bIns="0" rtlCol="0">
            <a:spAutoFit/>
          </a:bodyPr>
          <a:lstStyle/>
          <a:p>
            <a:pPr marL="0" marR="0" lvl="0" indent="0" algn="r" defTabSz="60957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2019</a:t>
            </a:r>
          </a:p>
        </p:txBody>
      </p:sp>
      <p:cxnSp>
        <p:nvCxnSpPr>
          <p:cNvPr id="81" name="Straight Connector 80">
            <a:extLst>
              <a:ext uri="{FF2B5EF4-FFF2-40B4-BE49-F238E27FC236}">
                <a16:creationId xmlns:a16="http://schemas.microsoft.com/office/drawing/2014/main" id="{369B6DFE-EC1E-5C46-BE08-48DA6503896E}"/>
              </a:ext>
            </a:extLst>
          </p:cNvPr>
          <p:cNvCxnSpPr>
            <a:cxnSpLocks/>
          </p:cNvCxnSpPr>
          <p:nvPr/>
        </p:nvCxnSpPr>
        <p:spPr>
          <a:xfrm>
            <a:off x="8947821" y="3875378"/>
            <a:ext cx="0" cy="414003"/>
          </a:xfrm>
          <a:prstGeom prst="line">
            <a:avLst/>
          </a:prstGeom>
          <a:ln/>
        </p:spPr>
        <p:style>
          <a:lnRef idx="1">
            <a:schemeClr val="accent1"/>
          </a:lnRef>
          <a:fillRef idx="0">
            <a:schemeClr val="accent1"/>
          </a:fillRef>
          <a:effectRef idx="0">
            <a:schemeClr val="accent1"/>
          </a:effectRef>
          <a:fontRef idx="minor">
            <a:schemeClr val="tx1"/>
          </a:fontRef>
        </p:style>
      </p:cxnSp>
      <p:sp>
        <p:nvSpPr>
          <p:cNvPr id="84" name="Rectangle 83">
            <a:extLst>
              <a:ext uri="{FF2B5EF4-FFF2-40B4-BE49-F238E27FC236}">
                <a16:creationId xmlns:a16="http://schemas.microsoft.com/office/drawing/2014/main" id="{D27BE325-F652-3F81-662A-994B1BED2506}"/>
              </a:ext>
            </a:extLst>
          </p:cNvPr>
          <p:cNvSpPr/>
          <p:nvPr/>
        </p:nvSpPr>
        <p:spPr>
          <a:xfrm>
            <a:off x="764304" y="5710659"/>
            <a:ext cx="143612" cy="160451"/>
          </a:xfrm>
          <a:prstGeom prst="rect">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86" name="TextBox 85">
            <a:extLst>
              <a:ext uri="{FF2B5EF4-FFF2-40B4-BE49-F238E27FC236}">
                <a16:creationId xmlns:a16="http://schemas.microsoft.com/office/drawing/2014/main" id="{31BDD25B-F14E-B0B7-50D4-1373E03BF121}"/>
              </a:ext>
            </a:extLst>
          </p:cNvPr>
          <p:cNvSpPr txBox="1"/>
          <p:nvPr/>
        </p:nvSpPr>
        <p:spPr>
          <a:xfrm>
            <a:off x="964474" y="5662374"/>
            <a:ext cx="1778467" cy="476477"/>
          </a:xfrm>
          <a:prstGeom prst="rect">
            <a:avLst/>
          </a:prstGeom>
          <a:noFill/>
        </p:spPr>
        <p:txBody>
          <a:bodyPr wrap="square" lIns="0" tIns="0" rIns="0" bIns="0" rtlCol="0">
            <a:spAutoFit/>
          </a:bodyPr>
          <a:lstStyle/>
          <a:p>
            <a:pPr marL="0" marR="0" lvl="0" indent="0" algn="l" defTabSz="914377" rtl="0" eaLnBrk="1" fontAlgn="auto" latinLnBrk="0" hangingPunct="1">
              <a:lnSpc>
                <a:spcPct val="15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464646"/>
                </a:solidFill>
                <a:effectLst/>
                <a:uLnTx/>
                <a:uFillTx/>
                <a:latin typeface="Arial" panose="020B0604020202020204" pitchFamily="34" charset="0"/>
                <a:ea typeface="+mn-ea"/>
                <a:cs typeface="Arial" panose="020B0604020202020204" pitchFamily="34" charset="0"/>
              </a:rPr>
              <a:t>Approved</a:t>
            </a:r>
          </a:p>
          <a:p>
            <a:pPr marL="0" marR="0" lvl="0" indent="0" algn="l" defTabSz="914377" rtl="0" eaLnBrk="1" fontAlgn="auto" latinLnBrk="0" hangingPunct="1">
              <a:lnSpc>
                <a:spcPct val="15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464646"/>
                </a:solidFill>
                <a:effectLst/>
                <a:uLnTx/>
                <a:uFillTx/>
                <a:latin typeface="Arial" panose="020B0604020202020204" pitchFamily="34" charset="0"/>
                <a:ea typeface="+mn-ea"/>
                <a:cs typeface="Arial" panose="020B0604020202020204" pitchFamily="34" charset="0"/>
              </a:rPr>
              <a:t>Pending Approval </a:t>
            </a:r>
          </a:p>
        </p:txBody>
      </p:sp>
      <p:sp>
        <p:nvSpPr>
          <p:cNvPr id="88" name="Rectangle 87">
            <a:extLst>
              <a:ext uri="{FF2B5EF4-FFF2-40B4-BE49-F238E27FC236}">
                <a16:creationId xmlns:a16="http://schemas.microsoft.com/office/drawing/2014/main" id="{19BC169B-E53F-7A97-F408-118FA0ADCD90}"/>
              </a:ext>
            </a:extLst>
          </p:cNvPr>
          <p:cNvSpPr/>
          <p:nvPr/>
        </p:nvSpPr>
        <p:spPr>
          <a:xfrm>
            <a:off x="762667" y="5973825"/>
            <a:ext cx="146887" cy="16045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B4E6"/>
              </a:solidFill>
              <a:effectLst/>
              <a:uLnTx/>
              <a:uFillTx/>
              <a:latin typeface="Arial"/>
              <a:ea typeface="+mn-ea"/>
              <a:cs typeface="+mn-cs"/>
            </a:endParaRPr>
          </a:p>
        </p:txBody>
      </p:sp>
      <p:sp>
        <p:nvSpPr>
          <p:cNvPr id="105" name="TextBox 104">
            <a:extLst>
              <a:ext uri="{FF2B5EF4-FFF2-40B4-BE49-F238E27FC236}">
                <a16:creationId xmlns:a16="http://schemas.microsoft.com/office/drawing/2014/main" id="{A86D24F8-B5A6-762C-0DDA-15F82543EAFD}"/>
              </a:ext>
            </a:extLst>
          </p:cNvPr>
          <p:cNvSpPr txBox="1"/>
          <p:nvPr/>
        </p:nvSpPr>
        <p:spPr>
          <a:xfrm>
            <a:off x="8284414" y="3694595"/>
            <a:ext cx="487680" cy="153888"/>
          </a:xfrm>
          <a:prstGeom prst="rect">
            <a:avLst/>
          </a:prstGeom>
          <a:noFill/>
        </p:spPr>
        <p:txBody>
          <a:bodyPr wrap="square" lIns="0" tIns="0" rIns="0" bIns="0" rtlCol="0">
            <a:spAutoFit/>
          </a:bodyPr>
          <a:lstStyle/>
          <a:p>
            <a:pPr marL="0" marR="0" lvl="0" indent="0" algn="r" defTabSz="60957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461E96"/>
                </a:solidFill>
                <a:effectLst/>
                <a:uLnTx/>
                <a:uFillTx/>
                <a:latin typeface="Arial"/>
                <a:ea typeface="+mn-ea"/>
                <a:cs typeface="+mn-cs"/>
              </a:rPr>
              <a:t>2025</a:t>
            </a:r>
          </a:p>
        </p:txBody>
      </p:sp>
      <p:cxnSp>
        <p:nvCxnSpPr>
          <p:cNvPr id="106" name="Straight Connector 105">
            <a:extLst>
              <a:ext uri="{FF2B5EF4-FFF2-40B4-BE49-F238E27FC236}">
                <a16:creationId xmlns:a16="http://schemas.microsoft.com/office/drawing/2014/main" id="{7314DA3A-0E3C-29A3-2C21-0B110597FAAE}"/>
              </a:ext>
            </a:extLst>
          </p:cNvPr>
          <p:cNvCxnSpPr>
            <a:cxnSpLocks/>
          </p:cNvCxnSpPr>
          <p:nvPr/>
        </p:nvCxnSpPr>
        <p:spPr>
          <a:xfrm>
            <a:off x="8058164" y="2685181"/>
            <a:ext cx="0" cy="1168309"/>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108" name="TextBox 107">
            <a:extLst>
              <a:ext uri="{FF2B5EF4-FFF2-40B4-BE49-F238E27FC236}">
                <a16:creationId xmlns:a16="http://schemas.microsoft.com/office/drawing/2014/main" id="{4831D3A1-2D00-3940-A28B-DD1F2E0D2065}"/>
              </a:ext>
            </a:extLst>
          </p:cNvPr>
          <p:cNvSpPr txBox="1"/>
          <p:nvPr/>
        </p:nvSpPr>
        <p:spPr>
          <a:xfrm>
            <a:off x="9963474" y="3888556"/>
            <a:ext cx="487680" cy="153888"/>
          </a:xfrm>
          <a:prstGeom prst="rect">
            <a:avLst/>
          </a:prstGeom>
          <a:noFill/>
        </p:spPr>
        <p:txBody>
          <a:bodyPr wrap="square" lIns="0" tIns="0" rIns="0" bIns="0" rtlCol="0">
            <a:spAutoFit/>
          </a:bodyPr>
          <a:lstStyle/>
          <a:p>
            <a:pPr marL="0" marR="0" lvl="0" indent="0" algn="r" defTabSz="60957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srgbClr val="461E96"/>
                </a:solidFill>
                <a:effectLst/>
                <a:uLnTx/>
                <a:uFillTx/>
                <a:latin typeface="Arial"/>
                <a:ea typeface="+mn-ea"/>
                <a:cs typeface="+mn-cs"/>
              </a:rPr>
              <a:t>2026</a:t>
            </a:r>
          </a:p>
        </p:txBody>
      </p:sp>
      <p:sp>
        <p:nvSpPr>
          <p:cNvPr id="109" name="TextBox 108">
            <a:extLst>
              <a:ext uri="{FF2B5EF4-FFF2-40B4-BE49-F238E27FC236}">
                <a16:creationId xmlns:a16="http://schemas.microsoft.com/office/drawing/2014/main" id="{5174AFDF-A3D8-F779-3EDD-D1D43E1C9B2D}"/>
              </a:ext>
            </a:extLst>
          </p:cNvPr>
          <p:cNvSpPr txBox="1"/>
          <p:nvPr/>
        </p:nvSpPr>
        <p:spPr>
          <a:xfrm>
            <a:off x="9596283" y="2606332"/>
            <a:ext cx="1546740" cy="656846"/>
          </a:xfrm>
          <a:prstGeom prst="rect">
            <a:avLst/>
          </a:prstGeom>
          <a:noFill/>
        </p:spPr>
        <p:txBody>
          <a:bodyPr wrap="square" lIns="0" tIns="0" rIns="0" bIns="0" rtlCol="0">
            <a:spAutoFit/>
          </a:bodyPr>
          <a:lstStyle/>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067" b="1" i="0" u="none" strike="noStrike" kern="1200" cap="none" spc="0" normalizeH="0" baseline="0" noProof="0" dirty="0">
                <a:ln>
                  <a:noFill/>
                </a:ln>
                <a:solidFill>
                  <a:srgbClr val="464646"/>
                </a:solidFill>
                <a:effectLst/>
                <a:uLnTx/>
                <a:uFillTx/>
                <a:latin typeface="Arial"/>
                <a:ea typeface="+mn-ea"/>
                <a:cs typeface="+mn-cs"/>
              </a:rPr>
              <a:t>OPT-302**</a:t>
            </a:r>
            <a:r>
              <a:rPr kumimoji="0" lang="en-US" sz="1067" b="0" i="0" u="none" strike="noStrike" kern="1200" cap="none" spc="0" normalizeH="0" baseline="0" noProof="0" dirty="0">
                <a:ln>
                  <a:noFill/>
                </a:ln>
                <a:solidFill>
                  <a:srgbClr val="464646"/>
                </a:solidFill>
                <a:effectLst/>
                <a:uLnTx/>
                <a:uFillTx/>
                <a:latin typeface="Arial"/>
                <a:ea typeface="+mn-ea"/>
                <a:cs typeface="+mn-cs"/>
              </a:rPr>
              <a:t> </a:t>
            </a: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067" b="0" i="0" u="none" strike="noStrike" kern="1200" cap="none" spc="0" normalizeH="0" baseline="0" noProof="0" dirty="0">
                <a:ln>
                  <a:noFill/>
                </a:ln>
                <a:solidFill>
                  <a:srgbClr val="464646"/>
                </a:solidFill>
                <a:effectLst/>
                <a:uLnTx/>
                <a:uFillTx/>
                <a:latin typeface="Arial"/>
                <a:ea typeface="+mn-ea"/>
                <a:cs typeface="+mn-cs"/>
              </a:rPr>
              <a:t>(Opthea Limited) </a:t>
            </a: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067" b="0" i="0" u="none" strike="noStrike" kern="1200" cap="none" spc="0" normalizeH="0" baseline="0" noProof="0" dirty="0">
                <a:ln>
                  <a:noFill/>
                </a:ln>
                <a:solidFill>
                  <a:srgbClr val="464646"/>
                </a:solidFill>
                <a:effectLst/>
                <a:uLnTx/>
                <a:uFillTx/>
                <a:latin typeface="Arial"/>
                <a:ea typeface="+mn-ea"/>
                <a:cs typeface="+mn-cs"/>
              </a:rPr>
              <a:t>BLA filing expected Q3/Q42025</a:t>
            </a:r>
          </a:p>
        </p:txBody>
      </p:sp>
      <p:sp>
        <p:nvSpPr>
          <p:cNvPr id="110" name="TextBox 109">
            <a:extLst>
              <a:ext uri="{FF2B5EF4-FFF2-40B4-BE49-F238E27FC236}">
                <a16:creationId xmlns:a16="http://schemas.microsoft.com/office/drawing/2014/main" id="{B61058AA-DAC6-1DC4-7554-A768AA051434}"/>
              </a:ext>
            </a:extLst>
          </p:cNvPr>
          <p:cNvSpPr txBox="1"/>
          <p:nvPr/>
        </p:nvSpPr>
        <p:spPr>
          <a:xfrm>
            <a:off x="7483903" y="1974499"/>
            <a:ext cx="1656561" cy="821059"/>
          </a:xfrm>
          <a:prstGeom prst="rect">
            <a:avLst/>
          </a:prstGeom>
          <a:noFill/>
        </p:spPr>
        <p:txBody>
          <a:bodyPr wrap="square" lIns="0" tIns="0" rIns="0" bIns="0" rtlCol="0">
            <a:spAutoFit/>
          </a:bodyPr>
          <a:lstStyle/>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067" b="1" i="0" u="none" strike="noStrike" kern="1200" cap="none" spc="0" normalizeH="0" baseline="0" noProof="0" dirty="0">
                <a:ln>
                  <a:noFill/>
                </a:ln>
                <a:solidFill>
                  <a:srgbClr val="464646"/>
                </a:solidFill>
                <a:effectLst/>
                <a:uLnTx/>
                <a:uFillTx/>
                <a:latin typeface="Arial"/>
                <a:ea typeface="+mn-ea"/>
                <a:cs typeface="+mn-cs"/>
              </a:rPr>
              <a:t>NT-501</a:t>
            </a:r>
            <a:r>
              <a:rPr kumimoji="0" lang="en-US" sz="1067" b="0" i="0" u="none" strike="noStrike" kern="1200" cap="none" spc="0" normalizeH="0" baseline="0" noProof="0" dirty="0">
                <a:ln>
                  <a:noFill/>
                </a:ln>
                <a:solidFill>
                  <a:srgbClr val="464646"/>
                </a:solidFill>
                <a:effectLst/>
                <a:uLnTx/>
                <a:uFillTx/>
                <a:latin typeface="Arial"/>
                <a:ea typeface="+mn-ea"/>
                <a:cs typeface="+mn-cs"/>
              </a:rPr>
              <a:t> </a:t>
            </a:r>
          </a:p>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067" b="0" i="0" u="none" strike="noStrike" kern="1200" cap="none" spc="0" normalizeH="0" baseline="0" noProof="0" dirty="0">
                <a:ln>
                  <a:noFill/>
                </a:ln>
                <a:solidFill>
                  <a:srgbClr val="464646"/>
                </a:solidFill>
                <a:effectLst/>
                <a:uLnTx/>
                <a:uFillTx/>
                <a:latin typeface="Arial"/>
                <a:ea typeface="+mn-ea"/>
                <a:cs typeface="+mn-cs"/>
              </a:rPr>
              <a:t>(Neurotech Pharma) expected BLA filing Q3/Q42024</a:t>
            </a: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en-US" sz="1067" b="0" i="0" u="none" strike="noStrike" kern="1200" cap="none" spc="0" normalizeH="0" baseline="0" noProof="0" dirty="0">
              <a:ln>
                <a:noFill/>
              </a:ln>
              <a:solidFill>
                <a:prstClr val="white"/>
              </a:solidFill>
              <a:effectLst/>
              <a:uLnTx/>
              <a:uFillTx/>
              <a:latin typeface="Arial"/>
              <a:ea typeface="+mn-ea"/>
              <a:cs typeface="+mn-cs"/>
            </a:endParaRPr>
          </a:p>
        </p:txBody>
      </p:sp>
      <p:sp>
        <p:nvSpPr>
          <p:cNvPr id="113" name="TextBox 112">
            <a:extLst>
              <a:ext uri="{FF2B5EF4-FFF2-40B4-BE49-F238E27FC236}">
                <a16:creationId xmlns:a16="http://schemas.microsoft.com/office/drawing/2014/main" id="{922665B7-CC40-FCC5-E3FD-16A5BDA67DA8}"/>
              </a:ext>
            </a:extLst>
          </p:cNvPr>
          <p:cNvSpPr txBox="1"/>
          <p:nvPr/>
        </p:nvSpPr>
        <p:spPr>
          <a:xfrm>
            <a:off x="8030696" y="4336415"/>
            <a:ext cx="1399595" cy="492635"/>
          </a:xfrm>
          <a:prstGeom prst="rect">
            <a:avLst/>
          </a:prstGeom>
          <a:noFill/>
        </p:spPr>
        <p:txBody>
          <a:bodyPr wrap="square" lIns="0" tIns="0" rIns="0" bIns="0" rtlCol="0">
            <a:spAutoFit/>
          </a:bodyPr>
          <a:lstStyle/>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067" b="1" i="0" u="none" strike="noStrike" kern="1200" cap="none" spc="0" normalizeH="0" baseline="0" noProof="0" dirty="0">
                <a:ln>
                  <a:noFill/>
                </a:ln>
                <a:solidFill>
                  <a:srgbClr val="464646"/>
                </a:solidFill>
                <a:effectLst/>
                <a:uLnTx/>
                <a:uFillTx/>
                <a:latin typeface="Arial"/>
                <a:ea typeface="+mn-ea"/>
                <a:cs typeface="+mn-cs"/>
              </a:rPr>
              <a:t>Lytenava</a:t>
            </a:r>
            <a:r>
              <a:rPr kumimoji="0" lang="en-US" sz="1067" b="0" i="0" u="none" strike="noStrike" kern="1200" cap="none" spc="0" normalizeH="0" baseline="0" noProof="0" dirty="0">
                <a:ln>
                  <a:noFill/>
                </a:ln>
                <a:solidFill>
                  <a:srgbClr val="464646"/>
                </a:solidFill>
                <a:effectLst/>
                <a:uLnTx/>
                <a:uFillTx/>
                <a:latin typeface="Arial"/>
                <a:ea typeface="+mn-ea"/>
                <a:cs typeface="+mn-cs"/>
              </a:rPr>
              <a:t> (Outlook) Expected 2025</a:t>
            </a:r>
          </a:p>
          <a:p>
            <a:pPr marL="0" marR="0" lvl="0" indent="0" algn="l" defTabSz="609570" rtl="0" eaLnBrk="1" fontAlgn="auto" latinLnBrk="0" hangingPunct="1">
              <a:lnSpc>
                <a:spcPct val="100000"/>
              </a:lnSpc>
              <a:spcBef>
                <a:spcPts val="0"/>
              </a:spcBef>
              <a:spcAft>
                <a:spcPts val="0"/>
              </a:spcAft>
              <a:buClrTx/>
              <a:buSzTx/>
              <a:buFontTx/>
              <a:buNone/>
              <a:tabLst/>
              <a:defRPr/>
            </a:pPr>
            <a:endParaRPr kumimoji="0" lang="en-US" sz="1067" b="0" i="0" u="none" strike="noStrike" kern="1200" cap="none" spc="0" normalizeH="0" baseline="0" noProof="0" dirty="0">
              <a:ln>
                <a:noFill/>
              </a:ln>
              <a:solidFill>
                <a:prstClr val="white"/>
              </a:solidFill>
              <a:effectLst/>
              <a:uLnTx/>
              <a:uFillTx/>
              <a:latin typeface="Arial"/>
              <a:ea typeface="+mn-ea"/>
              <a:cs typeface="+mn-cs"/>
            </a:endParaRPr>
          </a:p>
        </p:txBody>
      </p:sp>
      <p:sp>
        <p:nvSpPr>
          <p:cNvPr id="116" name="Oval 115">
            <a:extLst>
              <a:ext uri="{FF2B5EF4-FFF2-40B4-BE49-F238E27FC236}">
                <a16:creationId xmlns:a16="http://schemas.microsoft.com/office/drawing/2014/main" id="{5DBFDD54-4E19-9F0C-54E5-4D7073B5DE97}"/>
              </a:ext>
            </a:extLst>
          </p:cNvPr>
          <p:cNvSpPr/>
          <p:nvPr/>
        </p:nvSpPr>
        <p:spPr>
          <a:xfrm>
            <a:off x="1184992" y="3755814"/>
            <a:ext cx="195353" cy="195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70" rtl="0" eaLnBrk="1" fontAlgn="auto" latinLnBrk="0" hangingPunct="1">
              <a:lnSpc>
                <a:spcPct val="100000"/>
              </a:lnSpc>
              <a:spcBef>
                <a:spcPts val="0"/>
              </a:spcBef>
              <a:spcAft>
                <a:spcPts val="0"/>
              </a:spcAft>
              <a:buClrTx/>
              <a:buSzTx/>
              <a:buFontTx/>
              <a:buNone/>
              <a:tabLst/>
              <a:defRPr/>
            </a:pPr>
            <a:endParaRPr kumimoji="0" lang="en-US" sz="1067" b="0" i="0" u="none" strike="noStrike" kern="1200" cap="none" spc="0" normalizeH="0" baseline="0" noProof="0" dirty="0">
              <a:ln>
                <a:noFill/>
              </a:ln>
              <a:solidFill>
                <a:srgbClr val="464646"/>
              </a:solidFill>
              <a:effectLst/>
              <a:uLnTx/>
              <a:uFillTx/>
              <a:latin typeface="Arial"/>
              <a:ea typeface="+mn-ea"/>
              <a:cs typeface="+mn-cs"/>
            </a:endParaRPr>
          </a:p>
        </p:txBody>
      </p:sp>
      <p:sp>
        <p:nvSpPr>
          <p:cNvPr id="118" name="Oval 117">
            <a:extLst>
              <a:ext uri="{FF2B5EF4-FFF2-40B4-BE49-F238E27FC236}">
                <a16:creationId xmlns:a16="http://schemas.microsoft.com/office/drawing/2014/main" id="{57F194A8-DE5B-DDE7-1CC1-D68DA3CC68FE}"/>
              </a:ext>
            </a:extLst>
          </p:cNvPr>
          <p:cNvSpPr/>
          <p:nvPr/>
        </p:nvSpPr>
        <p:spPr>
          <a:xfrm>
            <a:off x="1919549" y="3754716"/>
            <a:ext cx="195353" cy="195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70" rtl="0" eaLnBrk="1" fontAlgn="auto" latinLnBrk="0" hangingPunct="1">
              <a:lnSpc>
                <a:spcPct val="100000"/>
              </a:lnSpc>
              <a:spcBef>
                <a:spcPts val="0"/>
              </a:spcBef>
              <a:spcAft>
                <a:spcPts val="0"/>
              </a:spcAft>
              <a:buClrTx/>
              <a:buSzTx/>
              <a:buFontTx/>
              <a:buNone/>
              <a:tabLst/>
              <a:defRPr/>
            </a:pPr>
            <a:endParaRPr kumimoji="0" lang="en-US" sz="1067" b="0" i="0" u="none" strike="noStrike" kern="1200" cap="none" spc="0" normalizeH="0" baseline="0" noProof="0" dirty="0">
              <a:ln>
                <a:noFill/>
              </a:ln>
              <a:solidFill>
                <a:srgbClr val="464646"/>
              </a:solidFill>
              <a:effectLst/>
              <a:uLnTx/>
              <a:uFillTx/>
              <a:latin typeface="Arial"/>
              <a:ea typeface="+mn-ea"/>
              <a:cs typeface="+mn-cs"/>
            </a:endParaRPr>
          </a:p>
        </p:txBody>
      </p:sp>
      <p:sp>
        <p:nvSpPr>
          <p:cNvPr id="119" name="Oval 118">
            <a:extLst>
              <a:ext uri="{FF2B5EF4-FFF2-40B4-BE49-F238E27FC236}">
                <a16:creationId xmlns:a16="http://schemas.microsoft.com/office/drawing/2014/main" id="{4C7B4702-B653-E68A-6D1E-6EE1BF9943B4}"/>
              </a:ext>
            </a:extLst>
          </p:cNvPr>
          <p:cNvSpPr/>
          <p:nvPr/>
        </p:nvSpPr>
        <p:spPr>
          <a:xfrm>
            <a:off x="2695251" y="3754716"/>
            <a:ext cx="195353" cy="195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70" rtl="0" eaLnBrk="1" fontAlgn="auto" latinLnBrk="0" hangingPunct="1">
              <a:lnSpc>
                <a:spcPct val="100000"/>
              </a:lnSpc>
              <a:spcBef>
                <a:spcPts val="0"/>
              </a:spcBef>
              <a:spcAft>
                <a:spcPts val="0"/>
              </a:spcAft>
              <a:buClrTx/>
              <a:buSzTx/>
              <a:buFontTx/>
              <a:buNone/>
              <a:tabLst/>
              <a:defRPr/>
            </a:pPr>
            <a:endParaRPr kumimoji="0" lang="en-US" sz="1067" b="0" i="0" u="none" strike="noStrike" kern="1200" cap="none" spc="0" normalizeH="0" baseline="0" noProof="0" dirty="0">
              <a:ln>
                <a:noFill/>
              </a:ln>
              <a:solidFill>
                <a:srgbClr val="464646"/>
              </a:solidFill>
              <a:effectLst/>
              <a:uLnTx/>
              <a:uFillTx/>
              <a:latin typeface="Arial"/>
              <a:ea typeface="+mn-ea"/>
              <a:cs typeface="+mn-cs"/>
            </a:endParaRPr>
          </a:p>
        </p:txBody>
      </p:sp>
      <p:sp>
        <p:nvSpPr>
          <p:cNvPr id="123" name="Oval 122">
            <a:extLst>
              <a:ext uri="{FF2B5EF4-FFF2-40B4-BE49-F238E27FC236}">
                <a16:creationId xmlns:a16="http://schemas.microsoft.com/office/drawing/2014/main" id="{1D327ABB-D0AF-337C-058E-67F36CEEB56A}"/>
              </a:ext>
            </a:extLst>
          </p:cNvPr>
          <p:cNvSpPr/>
          <p:nvPr/>
        </p:nvSpPr>
        <p:spPr>
          <a:xfrm>
            <a:off x="3469855" y="3750585"/>
            <a:ext cx="195353" cy="195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70" rtl="0" eaLnBrk="1" fontAlgn="auto" latinLnBrk="0" hangingPunct="1">
              <a:lnSpc>
                <a:spcPct val="100000"/>
              </a:lnSpc>
              <a:spcBef>
                <a:spcPts val="0"/>
              </a:spcBef>
              <a:spcAft>
                <a:spcPts val="0"/>
              </a:spcAft>
              <a:buClrTx/>
              <a:buSzTx/>
              <a:buFontTx/>
              <a:buNone/>
              <a:tabLst/>
              <a:defRPr/>
            </a:pPr>
            <a:endParaRPr kumimoji="0" lang="en-US" sz="1067" b="0" i="0" u="none" strike="noStrike" kern="1200" cap="none" spc="0" normalizeH="0" baseline="0" noProof="0" dirty="0">
              <a:ln>
                <a:noFill/>
              </a:ln>
              <a:solidFill>
                <a:srgbClr val="464646"/>
              </a:solidFill>
              <a:effectLst/>
              <a:uLnTx/>
              <a:uFillTx/>
              <a:latin typeface="Arial"/>
              <a:ea typeface="+mn-ea"/>
              <a:cs typeface="+mn-cs"/>
            </a:endParaRPr>
          </a:p>
        </p:txBody>
      </p:sp>
      <p:sp>
        <p:nvSpPr>
          <p:cNvPr id="125" name="Oval 124">
            <a:extLst>
              <a:ext uri="{FF2B5EF4-FFF2-40B4-BE49-F238E27FC236}">
                <a16:creationId xmlns:a16="http://schemas.microsoft.com/office/drawing/2014/main" id="{62EE643C-846C-41DF-98AC-4CF9F24D267A}"/>
              </a:ext>
            </a:extLst>
          </p:cNvPr>
          <p:cNvSpPr/>
          <p:nvPr/>
        </p:nvSpPr>
        <p:spPr>
          <a:xfrm>
            <a:off x="4280286" y="3747691"/>
            <a:ext cx="195353" cy="195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70" rtl="0" eaLnBrk="1" fontAlgn="auto" latinLnBrk="0" hangingPunct="1">
              <a:lnSpc>
                <a:spcPct val="100000"/>
              </a:lnSpc>
              <a:spcBef>
                <a:spcPts val="0"/>
              </a:spcBef>
              <a:spcAft>
                <a:spcPts val="0"/>
              </a:spcAft>
              <a:buClrTx/>
              <a:buSzTx/>
              <a:buFontTx/>
              <a:buNone/>
              <a:tabLst/>
              <a:defRPr/>
            </a:pPr>
            <a:endParaRPr kumimoji="0" lang="en-US" sz="1067" b="0" i="0" u="none" strike="noStrike" kern="1200" cap="none" spc="0" normalizeH="0" baseline="0" noProof="0" dirty="0">
              <a:ln>
                <a:noFill/>
              </a:ln>
              <a:solidFill>
                <a:srgbClr val="464646"/>
              </a:solidFill>
              <a:effectLst/>
              <a:uLnTx/>
              <a:uFillTx/>
              <a:latin typeface="Arial"/>
              <a:ea typeface="+mn-ea"/>
              <a:cs typeface="+mn-cs"/>
            </a:endParaRPr>
          </a:p>
        </p:txBody>
      </p:sp>
      <p:sp>
        <p:nvSpPr>
          <p:cNvPr id="126" name="Oval 125">
            <a:extLst>
              <a:ext uri="{FF2B5EF4-FFF2-40B4-BE49-F238E27FC236}">
                <a16:creationId xmlns:a16="http://schemas.microsoft.com/office/drawing/2014/main" id="{D0588C24-255F-9F86-1518-293EE68EE552}"/>
              </a:ext>
            </a:extLst>
          </p:cNvPr>
          <p:cNvSpPr/>
          <p:nvPr/>
        </p:nvSpPr>
        <p:spPr>
          <a:xfrm>
            <a:off x="5140815" y="3745405"/>
            <a:ext cx="195353" cy="195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70" rtl="0" eaLnBrk="1" fontAlgn="auto" latinLnBrk="0" hangingPunct="1">
              <a:lnSpc>
                <a:spcPct val="100000"/>
              </a:lnSpc>
              <a:spcBef>
                <a:spcPts val="0"/>
              </a:spcBef>
              <a:spcAft>
                <a:spcPts val="0"/>
              </a:spcAft>
              <a:buClrTx/>
              <a:buSzTx/>
              <a:buFontTx/>
              <a:buNone/>
              <a:tabLst/>
              <a:defRPr/>
            </a:pPr>
            <a:endParaRPr kumimoji="0" lang="en-US" sz="1067" b="0" i="0" u="none" strike="noStrike" kern="1200" cap="none" spc="0" normalizeH="0" baseline="0" noProof="0" dirty="0">
              <a:ln>
                <a:noFill/>
              </a:ln>
              <a:solidFill>
                <a:srgbClr val="464646"/>
              </a:solidFill>
              <a:effectLst/>
              <a:uLnTx/>
              <a:uFillTx/>
              <a:latin typeface="Arial"/>
              <a:ea typeface="+mn-ea"/>
              <a:cs typeface="+mn-cs"/>
            </a:endParaRPr>
          </a:p>
        </p:txBody>
      </p:sp>
      <p:sp>
        <p:nvSpPr>
          <p:cNvPr id="127" name="Oval 126">
            <a:extLst>
              <a:ext uri="{FF2B5EF4-FFF2-40B4-BE49-F238E27FC236}">
                <a16:creationId xmlns:a16="http://schemas.microsoft.com/office/drawing/2014/main" id="{46504044-8CAD-588A-D2D9-09F016344ECC}"/>
              </a:ext>
            </a:extLst>
          </p:cNvPr>
          <p:cNvSpPr/>
          <p:nvPr/>
        </p:nvSpPr>
        <p:spPr>
          <a:xfrm>
            <a:off x="6176387" y="3738727"/>
            <a:ext cx="195353" cy="195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70" rtl="0" eaLnBrk="1" fontAlgn="auto" latinLnBrk="0" hangingPunct="1">
              <a:lnSpc>
                <a:spcPct val="100000"/>
              </a:lnSpc>
              <a:spcBef>
                <a:spcPts val="0"/>
              </a:spcBef>
              <a:spcAft>
                <a:spcPts val="0"/>
              </a:spcAft>
              <a:buClrTx/>
              <a:buSzTx/>
              <a:buFontTx/>
              <a:buNone/>
              <a:tabLst/>
              <a:defRPr/>
            </a:pPr>
            <a:endParaRPr kumimoji="0" lang="en-US" sz="1067" b="0" i="0" u="none" strike="noStrike" kern="1200" cap="none" spc="0" normalizeH="0" baseline="0" noProof="0" dirty="0">
              <a:ln>
                <a:noFill/>
              </a:ln>
              <a:solidFill>
                <a:srgbClr val="464646"/>
              </a:solidFill>
              <a:effectLst/>
              <a:uLnTx/>
              <a:uFillTx/>
              <a:latin typeface="Arial"/>
              <a:ea typeface="+mn-ea"/>
              <a:cs typeface="+mn-cs"/>
            </a:endParaRPr>
          </a:p>
        </p:txBody>
      </p:sp>
      <p:sp>
        <p:nvSpPr>
          <p:cNvPr id="128" name="Oval 127">
            <a:extLst>
              <a:ext uri="{FF2B5EF4-FFF2-40B4-BE49-F238E27FC236}">
                <a16:creationId xmlns:a16="http://schemas.microsoft.com/office/drawing/2014/main" id="{AF094F2E-3AF7-7E17-7308-7EED45719309}"/>
              </a:ext>
            </a:extLst>
          </p:cNvPr>
          <p:cNvSpPr/>
          <p:nvPr/>
        </p:nvSpPr>
        <p:spPr>
          <a:xfrm>
            <a:off x="9096609" y="3719911"/>
            <a:ext cx="195353" cy="195352"/>
          </a:xfrm>
          <a:prstGeom prst="ellips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609570" rtl="0" eaLnBrk="1" fontAlgn="auto" latinLnBrk="0" hangingPunct="1">
              <a:lnSpc>
                <a:spcPct val="100000"/>
              </a:lnSpc>
              <a:spcBef>
                <a:spcPts val="0"/>
              </a:spcBef>
              <a:spcAft>
                <a:spcPts val="0"/>
              </a:spcAft>
              <a:buClrTx/>
              <a:buSzTx/>
              <a:buFontTx/>
              <a:buNone/>
              <a:tabLst/>
              <a:defRPr/>
            </a:pPr>
            <a:endParaRPr kumimoji="0" lang="en-US" sz="1067" b="0" i="0" u="none" strike="noStrike" kern="1200" cap="none" spc="0" normalizeH="0" baseline="0" noProof="0" dirty="0">
              <a:ln>
                <a:noFill/>
              </a:ln>
              <a:solidFill>
                <a:srgbClr val="464646"/>
              </a:solidFill>
              <a:effectLst/>
              <a:uLnTx/>
              <a:uFillTx/>
              <a:latin typeface="Arial"/>
              <a:ea typeface="+mn-ea"/>
              <a:cs typeface="+mn-cs"/>
            </a:endParaRPr>
          </a:p>
        </p:txBody>
      </p:sp>
      <p:sp>
        <p:nvSpPr>
          <p:cNvPr id="129" name="Oval 128">
            <a:extLst>
              <a:ext uri="{FF2B5EF4-FFF2-40B4-BE49-F238E27FC236}">
                <a16:creationId xmlns:a16="http://schemas.microsoft.com/office/drawing/2014/main" id="{02C95B8E-0447-D230-9A4C-1C6DA6674C3F}"/>
              </a:ext>
            </a:extLst>
          </p:cNvPr>
          <p:cNvSpPr/>
          <p:nvPr/>
        </p:nvSpPr>
        <p:spPr>
          <a:xfrm>
            <a:off x="7964702" y="3721154"/>
            <a:ext cx="195353" cy="195352"/>
          </a:xfrm>
          <a:prstGeom prst="ellips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609570" rtl="0" eaLnBrk="1" fontAlgn="auto" latinLnBrk="0" hangingPunct="1">
              <a:lnSpc>
                <a:spcPct val="100000"/>
              </a:lnSpc>
              <a:spcBef>
                <a:spcPts val="0"/>
              </a:spcBef>
              <a:spcAft>
                <a:spcPts val="0"/>
              </a:spcAft>
              <a:buClrTx/>
              <a:buSzTx/>
              <a:buFontTx/>
              <a:buNone/>
              <a:tabLst/>
              <a:defRPr/>
            </a:pPr>
            <a:endParaRPr kumimoji="0" lang="en-US" sz="1067" b="0" i="0" u="none" strike="noStrike" kern="1200" cap="none" spc="0" normalizeH="0" baseline="0" noProof="0" dirty="0">
              <a:ln>
                <a:noFill/>
              </a:ln>
              <a:solidFill>
                <a:srgbClr val="464646"/>
              </a:solidFill>
              <a:effectLst/>
              <a:uLnTx/>
              <a:uFillTx/>
              <a:latin typeface="Arial"/>
              <a:ea typeface="+mn-ea"/>
              <a:cs typeface="+mn-cs"/>
            </a:endParaRPr>
          </a:p>
        </p:txBody>
      </p:sp>
      <p:sp>
        <p:nvSpPr>
          <p:cNvPr id="130" name="Oval 129">
            <a:extLst>
              <a:ext uri="{FF2B5EF4-FFF2-40B4-BE49-F238E27FC236}">
                <a16:creationId xmlns:a16="http://schemas.microsoft.com/office/drawing/2014/main" id="{F429BED3-ED6F-8236-B1EF-589A020234E0}"/>
              </a:ext>
            </a:extLst>
          </p:cNvPr>
          <p:cNvSpPr/>
          <p:nvPr/>
        </p:nvSpPr>
        <p:spPr>
          <a:xfrm>
            <a:off x="8840815" y="3723589"/>
            <a:ext cx="195353" cy="195352"/>
          </a:xfrm>
          <a:prstGeom prst="ellips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609570" rtl="0" eaLnBrk="1" fontAlgn="auto" latinLnBrk="0" hangingPunct="1">
              <a:lnSpc>
                <a:spcPct val="100000"/>
              </a:lnSpc>
              <a:spcBef>
                <a:spcPts val="0"/>
              </a:spcBef>
              <a:spcAft>
                <a:spcPts val="0"/>
              </a:spcAft>
              <a:buClrTx/>
              <a:buSzTx/>
              <a:buFontTx/>
              <a:buNone/>
              <a:tabLst/>
              <a:defRPr/>
            </a:pPr>
            <a:endParaRPr kumimoji="0" lang="en-US" sz="1067" b="0" i="0" u="none" strike="noStrike" kern="1200" cap="none" spc="0" normalizeH="0" baseline="0" noProof="0" dirty="0">
              <a:ln>
                <a:noFill/>
              </a:ln>
              <a:solidFill>
                <a:srgbClr val="464646"/>
              </a:solidFill>
              <a:effectLst/>
              <a:uLnTx/>
              <a:uFillTx/>
              <a:latin typeface="Arial"/>
              <a:ea typeface="+mn-ea"/>
              <a:cs typeface="+mn-cs"/>
            </a:endParaRPr>
          </a:p>
        </p:txBody>
      </p:sp>
      <p:sp>
        <p:nvSpPr>
          <p:cNvPr id="131" name="Oval 130">
            <a:extLst>
              <a:ext uri="{FF2B5EF4-FFF2-40B4-BE49-F238E27FC236}">
                <a16:creationId xmlns:a16="http://schemas.microsoft.com/office/drawing/2014/main" id="{2E9AC0A7-8073-886A-4BB6-A7AB1E5449A6}"/>
              </a:ext>
            </a:extLst>
          </p:cNvPr>
          <p:cNvSpPr/>
          <p:nvPr/>
        </p:nvSpPr>
        <p:spPr>
          <a:xfrm>
            <a:off x="9837734" y="3720218"/>
            <a:ext cx="195353" cy="195352"/>
          </a:xfrm>
          <a:prstGeom prst="ellips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609570" rtl="0" eaLnBrk="1" fontAlgn="auto" latinLnBrk="0" hangingPunct="1">
              <a:lnSpc>
                <a:spcPct val="100000"/>
              </a:lnSpc>
              <a:spcBef>
                <a:spcPts val="0"/>
              </a:spcBef>
              <a:spcAft>
                <a:spcPts val="0"/>
              </a:spcAft>
              <a:buClrTx/>
              <a:buSzTx/>
              <a:buFontTx/>
              <a:buNone/>
              <a:tabLst/>
              <a:defRPr/>
            </a:pPr>
            <a:endParaRPr kumimoji="0" lang="en-US" sz="1067" b="0" i="0" u="none" strike="noStrike" kern="1200" cap="none" spc="0" normalizeH="0" baseline="0" noProof="0" dirty="0">
              <a:ln>
                <a:noFill/>
              </a:ln>
              <a:solidFill>
                <a:srgbClr val="464646"/>
              </a:solidFill>
              <a:effectLst/>
              <a:uLnTx/>
              <a:uFillTx/>
              <a:latin typeface="Arial"/>
              <a:ea typeface="+mn-ea"/>
              <a:cs typeface="+mn-cs"/>
            </a:endParaRPr>
          </a:p>
        </p:txBody>
      </p:sp>
      <p:sp>
        <p:nvSpPr>
          <p:cNvPr id="12" name="Oval 11">
            <a:extLst>
              <a:ext uri="{FF2B5EF4-FFF2-40B4-BE49-F238E27FC236}">
                <a16:creationId xmlns:a16="http://schemas.microsoft.com/office/drawing/2014/main" id="{FADE0A28-3CC0-C897-D08F-561846F85E95}"/>
              </a:ext>
            </a:extLst>
          </p:cNvPr>
          <p:cNvSpPr/>
          <p:nvPr/>
        </p:nvSpPr>
        <p:spPr>
          <a:xfrm>
            <a:off x="7551775" y="3736256"/>
            <a:ext cx="195353" cy="195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70" rtl="0" eaLnBrk="1" fontAlgn="auto" latinLnBrk="0" hangingPunct="1">
              <a:lnSpc>
                <a:spcPct val="100000"/>
              </a:lnSpc>
              <a:spcBef>
                <a:spcPts val="0"/>
              </a:spcBef>
              <a:spcAft>
                <a:spcPts val="0"/>
              </a:spcAft>
              <a:buClrTx/>
              <a:buSzTx/>
              <a:buFontTx/>
              <a:buNone/>
              <a:tabLst/>
              <a:defRPr/>
            </a:pPr>
            <a:endParaRPr kumimoji="0" lang="en-US" sz="1067" b="0" i="0" u="none" strike="noStrike" kern="1200" cap="none" spc="0" normalizeH="0" baseline="0" noProof="0" dirty="0">
              <a:ln>
                <a:noFill/>
              </a:ln>
              <a:solidFill>
                <a:srgbClr val="464646"/>
              </a:solidFill>
              <a:effectLst/>
              <a:uLnTx/>
              <a:uFillTx/>
              <a:latin typeface="Arial"/>
              <a:ea typeface="+mn-ea"/>
              <a:cs typeface="+mn-cs"/>
            </a:endParaRPr>
          </a:p>
        </p:txBody>
      </p:sp>
      <p:sp>
        <p:nvSpPr>
          <p:cNvPr id="13" name="Oval 12">
            <a:extLst>
              <a:ext uri="{FF2B5EF4-FFF2-40B4-BE49-F238E27FC236}">
                <a16:creationId xmlns:a16="http://schemas.microsoft.com/office/drawing/2014/main" id="{AC786465-A817-C42A-E1A8-01A09BFDCDBE}"/>
              </a:ext>
            </a:extLst>
          </p:cNvPr>
          <p:cNvSpPr/>
          <p:nvPr/>
        </p:nvSpPr>
        <p:spPr>
          <a:xfrm>
            <a:off x="7102599" y="3744194"/>
            <a:ext cx="195353" cy="195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09570" rtl="0" eaLnBrk="1" fontAlgn="auto" latinLnBrk="0" hangingPunct="1">
              <a:lnSpc>
                <a:spcPct val="100000"/>
              </a:lnSpc>
              <a:spcBef>
                <a:spcPts val="0"/>
              </a:spcBef>
              <a:spcAft>
                <a:spcPts val="0"/>
              </a:spcAft>
              <a:buClrTx/>
              <a:buSzTx/>
              <a:buFontTx/>
              <a:buNone/>
              <a:tabLst/>
              <a:defRPr/>
            </a:pPr>
            <a:endParaRPr kumimoji="0" lang="en-US" sz="1067" b="0" i="0" u="none" strike="noStrike" kern="1200" cap="none" spc="0" normalizeH="0" baseline="0" noProof="0" dirty="0">
              <a:ln>
                <a:noFill/>
              </a:ln>
              <a:solidFill>
                <a:srgbClr val="464646"/>
              </a:solidFill>
              <a:effectLst/>
              <a:uLnTx/>
              <a:uFillTx/>
              <a:latin typeface="Arial"/>
              <a:ea typeface="+mn-ea"/>
              <a:cs typeface="+mn-cs"/>
            </a:endParaRPr>
          </a:p>
        </p:txBody>
      </p:sp>
      <p:sp>
        <p:nvSpPr>
          <p:cNvPr id="19" name="TextBox 18">
            <a:extLst>
              <a:ext uri="{FF2B5EF4-FFF2-40B4-BE49-F238E27FC236}">
                <a16:creationId xmlns:a16="http://schemas.microsoft.com/office/drawing/2014/main" id="{67ED8FEE-05DA-3675-EDBE-377B588DDC8F}"/>
              </a:ext>
            </a:extLst>
          </p:cNvPr>
          <p:cNvSpPr txBox="1"/>
          <p:nvPr/>
        </p:nvSpPr>
        <p:spPr>
          <a:xfrm>
            <a:off x="6338089" y="4801157"/>
            <a:ext cx="1311362" cy="328423"/>
          </a:xfrm>
          <a:prstGeom prst="rect">
            <a:avLst/>
          </a:prstGeom>
          <a:noFill/>
        </p:spPr>
        <p:txBody>
          <a:bodyPr wrap="square" lIns="0" tIns="0" rIns="0" bIns="0" rtlCol="0">
            <a:spAutoFit/>
          </a:bodyPr>
          <a:lstStyle/>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067" b="1" i="0" u="none" strike="noStrike" kern="1200" cap="none" spc="0" normalizeH="0" baseline="0" noProof="0" dirty="0">
                <a:ln>
                  <a:noFill/>
                </a:ln>
                <a:solidFill>
                  <a:srgbClr val="464646"/>
                </a:solidFill>
                <a:effectLst/>
                <a:uLnTx/>
                <a:uFillTx/>
                <a:latin typeface="Arial"/>
                <a:ea typeface="+mn-ea"/>
                <a:cs typeface="+mn-cs"/>
              </a:rPr>
              <a:t>Yesafili </a:t>
            </a:r>
            <a:r>
              <a:rPr kumimoji="0" lang="en-US" sz="1067" b="0" i="0" u="none" strike="noStrike" kern="1200" cap="none" spc="0" normalizeH="0" baseline="0" noProof="0" dirty="0">
                <a:ln>
                  <a:noFill/>
                </a:ln>
                <a:solidFill>
                  <a:srgbClr val="464646"/>
                </a:solidFill>
                <a:effectLst/>
                <a:uLnTx/>
                <a:uFillTx/>
                <a:latin typeface="Arial"/>
                <a:ea typeface="+mn-ea"/>
                <a:cs typeface="+mn-cs"/>
              </a:rPr>
              <a:t>(Biocon)*** approved 05/2024</a:t>
            </a:r>
          </a:p>
        </p:txBody>
      </p:sp>
      <p:sp>
        <p:nvSpPr>
          <p:cNvPr id="20" name="TextBox 19">
            <a:extLst>
              <a:ext uri="{FF2B5EF4-FFF2-40B4-BE49-F238E27FC236}">
                <a16:creationId xmlns:a16="http://schemas.microsoft.com/office/drawing/2014/main" id="{74CB8697-E7D7-7DD4-9BA7-8656FE41B8B8}"/>
              </a:ext>
            </a:extLst>
          </p:cNvPr>
          <p:cNvSpPr txBox="1"/>
          <p:nvPr/>
        </p:nvSpPr>
        <p:spPr>
          <a:xfrm>
            <a:off x="6978669" y="5364506"/>
            <a:ext cx="1549585" cy="492635"/>
          </a:xfrm>
          <a:prstGeom prst="rect">
            <a:avLst/>
          </a:prstGeom>
          <a:noFill/>
        </p:spPr>
        <p:txBody>
          <a:bodyPr wrap="square" lIns="0" tIns="0" rIns="0" bIns="0" rtlCol="0">
            <a:spAutoFit/>
          </a:bodyPr>
          <a:lstStyle/>
          <a:p>
            <a:pPr marL="0" marR="0" lvl="0" indent="0" algn="l" defTabSz="609570" rtl="0" eaLnBrk="1" fontAlgn="auto" latinLnBrk="0" hangingPunct="1">
              <a:lnSpc>
                <a:spcPct val="100000"/>
              </a:lnSpc>
              <a:spcBef>
                <a:spcPts val="0"/>
              </a:spcBef>
              <a:spcAft>
                <a:spcPts val="0"/>
              </a:spcAft>
              <a:buClrTx/>
              <a:buSzTx/>
              <a:buFontTx/>
              <a:buNone/>
              <a:tabLst/>
              <a:defRPr/>
            </a:pPr>
            <a:r>
              <a:rPr lang="en-US" sz="1067" b="1" dirty="0" err="1">
                <a:solidFill>
                  <a:srgbClr val="464646"/>
                </a:solidFill>
                <a:latin typeface="Arial"/>
              </a:rPr>
              <a:t>Opuviz</a:t>
            </a:r>
            <a:r>
              <a:rPr kumimoji="0" lang="en-US" sz="1067" b="1" i="0" u="none" strike="noStrike" kern="1200" cap="none" spc="0" normalizeH="0" baseline="0" noProof="0" dirty="0">
                <a:ln>
                  <a:noFill/>
                </a:ln>
                <a:solidFill>
                  <a:srgbClr val="464646"/>
                </a:solidFill>
                <a:effectLst/>
                <a:uLnTx/>
                <a:uFillTx/>
                <a:latin typeface="Arial"/>
                <a:ea typeface="+mn-ea"/>
                <a:cs typeface="+mn-cs"/>
              </a:rPr>
              <a:t> </a:t>
            </a:r>
            <a:r>
              <a:rPr kumimoji="0" lang="en-US" sz="1067" b="0" i="0" u="none" strike="noStrike" kern="1200" cap="none" spc="0" normalizeH="0" baseline="0" noProof="0" dirty="0">
                <a:ln>
                  <a:noFill/>
                </a:ln>
                <a:solidFill>
                  <a:srgbClr val="464646"/>
                </a:solidFill>
                <a:effectLst/>
                <a:uLnTx/>
                <a:uFillTx/>
                <a:latin typeface="Arial"/>
                <a:ea typeface="+mn-ea"/>
                <a:cs typeface="+mn-cs"/>
              </a:rPr>
              <a:t>(Samsung/</a:t>
            </a:r>
            <a:r>
              <a:rPr lang="en-US" sz="1067" dirty="0">
                <a:solidFill>
                  <a:srgbClr val="464646"/>
                </a:solidFill>
                <a:latin typeface="Arial"/>
              </a:rPr>
              <a:t>Biogen</a:t>
            </a:r>
            <a:r>
              <a:rPr kumimoji="0" lang="en-US" sz="1067" b="0" i="0" u="none" strike="noStrike" kern="1200" cap="none" spc="0" normalizeH="0" baseline="0" noProof="0" dirty="0">
                <a:ln>
                  <a:noFill/>
                </a:ln>
                <a:solidFill>
                  <a:srgbClr val="464646"/>
                </a:solidFill>
                <a:effectLst/>
                <a:uLnTx/>
                <a:uFillTx/>
                <a:latin typeface="Arial"/>
                <a:ea typeface="+mn-ea"/>
                <a:cs typeface="+mn-cs"/>
              </a:rPr>
              <a:t>)*** approved 05/2024</a:t>
            </a:r>
          </a:p>
        </p:txBody>
      </p:sp>
      <p:sp>
        <p:nvSpPr>
          <p:cNvPr id="23" name="TextBox 22">
            <a:extLst>
              <a:ext uri="{FF2B5EF4-FFF2-40B4-BE49-F238E27FC236}">
                <a16:creationId xmlns:a16="http://schemas.microsoft.com/office/drawing/2014/main" id="{B8DE7831-B3BD-5F10-A14A-5EE3BB7A45A0}"/>
              </a:ext>
            </a:extLst>
          </p:cNvPr>
          <p:cNvSpPr txBox="1"/>
          <p:nvPr/>
        </p:nvSpPr>
        <p:spPr>
          <a:xfrm>
            <a:off x="10553217" y="4918305"/>
            <a:ext cx="1187412" cy="750975"/>
          </a:xfrm>
          <a:prstGeom prst="rect">
            <a:avLst/>
          </a:prstGeom>
          <a:noFill/>
        </p:spPr>
        <p:txBody>
          <a:bodyPr wrap="square">
            <a:spAutoFit/>
          </a:bodyPr>
          <a:lstStyle/>
          <a:p>
            <a:pPr marL="0" marR="0" lvl="0" indent="0" algn="l" defTabSz="609570" rtl="0" eaLnBrk="1" fontAlgn="auto" latinLnBrk="0" hangingPunct="1">
              <a:lnSpc>
                <a:spcPct val="100000"/>
              </a:lnSpc>
              <a:spcBef>
                <a:spcPts val="0"/>
              </a:spcBef>
              <a:spcAft>
                <a:spcPts val="0"/>
              </a:spcAft>
              <a:buClrTx/>
              <a:buSzTx/>
              <a:buFontTx/>
              <a:buNone/>
              <a:tabLst/>
              <a:defRPr/>
            </a:pPr>
            <a:r>
              <a:rPr lang="en-US" sz="1070" b="1" dirty="0">
                <a:solidFill>
                  <a:srgbClr val="464646"/>
                </a:solidFill>
                <a:latin typeface="Arial"/>
              </a:rPr>
              <a:t>7</a:t>
            </a:r>
            <a:r>
              <a:rPr kumimoji="0" lang="en-US" sz="1070" b="1" i="0" u="none" strike="noStrike" kern="1200" cap="none" spc="0" normalizeH="0" baseline="0" noProof="0" dirty="0">
                <a:ln>
                  <a:noFill/>
                </a:ln>
                <a:solidFill>
                  <a:srgbClr val="464646"/>
                </a:solidFill>
                <a:effectLst/>
                <a:uLnTx/>
                <a:uFillTx/>
                <a:latin typeface="Arial"/>
                <a:ea typeface="+mn-ea"/>
                <a:cs typeface="+mn-cs"/>
              </a:rPr>
              <a:t>+ Eylea Biosimilars***</a:t>
            </a:r>
            <a:r>
              <a:rPr kumimoji="0" lang="en-US" sz="1070" b="0" i="0" u="none" strike="noStrike" kern="1200" cap="none" spc="0" normalizeH="0" baseline="0" noProof="0" dirty="0">
                <a:ln>
                  <a:noFill/>
                </a:ln>
                <a:solidFill>
                  <a:srgbClr val="464646"/>
                </a:solidFill>
                <a:effectLst/>
                <a:uLnTx/>
                <a:uFillTx/>
                <a:latin typeface="Arial"/>
                <a:ea typeface="+mn-ea"/>
                <a:cs typeface="+mn-cs"/>
              </a:rPr>
              <a:t> Expected 2026 and beyond</a:t>
            </a:r>
          </a:p>
        </p:txBody>
      </p:sp>
      <p:sp>
        <p:nvSpPr>
          <p:cNvPr id="24" name="Oval 23">
            <a:extLst>
              <a:ext uri="{FF2B5EF4-FFF2-40B4-BE49-F238E27FC236}">
                <a16:creationId xmlns:a16="http://schemas.microsoft.com/office/drawing/2014/main" id="{0216B2E6-7E8D-EF34-0C39-4249535DD0F2}"/>
              </a:ext>
            </a:extLst>
          </p:cNvPr>
          <p:cNvSpPr/>
          <p:nvPr/>
        </p:nvSpPr>
        <p:spPr>
          <a:xfrm>
            <a:off x="10769199" y="3722348"/>
            <a:ext cx="195353" cy="195352"/>
          </a:xfrm>
          <a:prstGeom prst="ellips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609570" rtl="0" eaLnBrk="1" fontAlgn="auto" latinLnBrk="0" hangingPunct="1">
              <a:lnSpc>
                <a:spcPct val="100000"/>
              </a:lnSpc>
              <a:spcBef>
                <a:spcPts val="0"/>
              </a:spcBef>
              <a:spcAft>
                <a:spcPts val="0"/>
              </a:spcAft>
              <a:buClrTx/>
              <a:buSzTx/>
              <a:buFontTx/>
              <a:buNone/>
              <a:tabLst/>
              <a:defRPr/>
            </a:pPr>
            <a:endParaRPr kumimoji="0" lang="en-US" sz="1067" b="0" i="0" u="none" strike="noStrike" kern="1200" cap="none" spc="0" normalizeH="0" baseline="0" noProof="0" dirty="0">
              <a:ln>
                <a:noFill/>
              </a:ln>
              <a:solidFill>
                <a:srgbClr val="464646"/>
              </a:solidFill>
              <a:effectLst/>
              <a:uLnTx/>
              <a:uFillTx/>
              <a:latin typeface="Arial"/>
              <a:ea typeface="+mn-ea"/>
              <a:cs typeface="+mn-cs"/>
            </a:endParaRPr>
          </a:p>
        </p:txBody>
      </p:sp>
      <p:sp>
        <p:nvSpPr>
          <p:cNvPr id="4" name="TextBox 3">
            <a:extLst>
              <a:ext uri="{FF2B5EF4-FFF2-40B4-BE49-F238E27FC236}">
                <a16:creationId xmlns:a16="http://schemas.microsoft.com/office/drawing/2014/main" id="{522AF640-B1F9-01E1-FD8F-8293BCC8255E}"/>
              </a:ext>
            </a:extLst>
          </p:cNvPr>
          <p:cNvSpPr txBox="1"/>
          <p:nvPr/>
        </p:nvSpPr>
        <p:spPr>
          <a:xfrm>
            <a:off x="8382803" y="4963549"/>
            <a:ext cx="1541072" cy="586314"/>
          </a:xfrm>
          <a:prstGeom prst="rect">
            <a:avLst/>
          </a:prstGeom>
          <a:noFill/>
        </p:spPr>
        <p:txBody>
          <a:bodyPr wrap="square">
            <a:spAutoFit/>
          </a:bodyPr>
          <a:lstStyle/>
          <a:p>
            <a:pPr marL="0" marR="0" lvl="0" indent="0" algn="l" defTabSz="609570" rtl="0" eaLnBrk="1" fontAlgn="auto" latinLnBrk="0" hangingPunct="1">
              <a:lnSpc>
                <a:spcPct val="100000"/>
              </a:lnSpc>
              <a:spcBef>
                <a:spcPts val="0"/>
              </a:spcBef>
              <a:spcAft>
                <a:spcPts val="0"/>
              </a:spcAft>
              <a:buClrTx/>
              <a:buSzTx/>
              <a:buFontTx/>
              <a:buNone/>
              <a:tabLst/>
              <a:defRPr/>
            </a:pPr>
            <a:r>
              <a:rPr kumimoji="0" lang="en-US" sz="1070" b="1" i="0" u="none" strike="noStrike" kern="1200" cap="none" spc="0" normalizeH="0" baseline="0" noProof="0" dirty="0">
                <a:ln>
                  <a:noFill/>
                </a:ln>
                <a:solidFill>
                  <a:srgbClr val="464646"/>
                </a:solidFill>
                <a:effectLst/>
                <a:uLnTx/>
                <a:uFillTx/>
                <a:latin typeface="Arial"/>
                <a:ea typeface="+mn-ea"/>
                <a:cs typeface="+mn-cs"/>
              </a:rPr>
              <a:t>RGX-314</a:t>
            </a:r>
            <a:r>
              <a:rPr lang="en-US" sz="1070" dirty="0">
                <a:solidFill>
                  <a:srgbClr val="464646"/>
                </a:solidFill>
                <a:latin typeface="Arial"/>
              </a:rPr>
              <a:t> </a:t>
            </a:r>
            <a:r>
              <a:rPr kumimoji="0" lang="en-US" sz="1070" b="0" i="0" u="none" strike="noStrike" kern="1200" cap="none" spc="0" normalizeH="0" baseline="0" noProof="0" dirty="0">
                <a:ln>
                  <a:noFill/>
                </a:ln>
                <a:solidFill>
                  <a:srgbClr val="464646"/>
                </a:solidFill>
                <a:effectLst/>
                <a:uLnTx/>
                <a:uFillTx/>
                <a:latin typeface="Arial"/>
                <a:ea typeface="+mn-ea"/>
                <a:cs typeface="+mn-cs"/>
              </a:rPr>
              <a:t>(</a:t>
            </a:r>
            <a:r>
              <a:rPr kumimoji="0" lang="en-US" sz="1070" b="0" i="0" u="none" strike="noStrike" kern="1200" cap="none" spc="0" normalizeH="0" baseline="0" noProof="0" dirty="0" err="1">
                <a:ln>
                  <a:noFill/>
                </a:ln>
                <a:solidFill>
                  <a:srgbClr val="464646"/>
                </a:solidFill>
                <a:effectLst/>
                <a:uLnTx/>
                <a:uFillTx/>
                <a:latin typeface="Arial"/>
                <a:ea typeface="+mn-ea"/>
                <a:cs typeface="+mn-cs"/>
              </a:rPr>
              <a:t>Regenxbio</a:t>
            </a:r>
            <a:r>
              <a:rPr kumimoji="0" lang="en-US" sz="1070" b="0" i="0" u="none" strike="noStrike" kern="1200" cap="none" spc="0" normalizeH="0" baseline="0" noProof="0" dirty="0">
                <a:ln>
                  <a:noFill/>
                </a:ln>
                <a:solidFill>
                  <a:srgbClr val="464646"/>
                </a:solidFill>
                <a:effectLst/>
                <a:uLnTx/>
                <a:uFillTx/>
                <a:latin typeface="Arial"/>
                <a:ea typeface="+mn-ea"/>
                <a:cs typeface="+mn-cs"/>
              </a:rPr>
              <a:t>) expected BLA filing Q3/Q42025</a:t>
            </a:r>
          </a:p>
        </p:txBody>
      </p:sp>
      <p:sp>
        <p:nvSpPr>
          <p:cNvPr id="14" name="Oval 13">
            <a:extLst>
              <a:ext uri="{FF2B5EF4-FFF2-40B4-BE49-F238E27FC236}">
                <a16:creationId xmlns:a16="http://schemas.microsoft.com/office/drawing/2014/main" id="{7B51E1E0-D949-0857-70FF-A6E897F323F6}"/>
              </a:ext>
            </a:extLst>
          </p:cNvPr>
          <p:cNvSpPr/>
          <p:nvPr/>
        </p:nvSpPr>
        <p:spPr>
          <a:xfrm>
            <a:off x="9443813" y="3720971"/>
            <a:ext cx="195353" cy="195352"/>
          </a:xfrm>
          <a:prstGeom prst="ellipse">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ctr" defTabSz="609570" rtl="0" eaLnBrk="1" fontAlgn="auto" latinLnBrk="0" hangingPunct="1">
              <a:lnSpc>
                <a:spcPct val="100000"/>
              </a:lnSpc>
              <a:spcBef>
                <a:spcPts val="0"/>
              </a:spcBef>
              <a:spcAft>
                <a:spcPts val="0"/>
              </a:spcAft>
              <a:buClrTx/>
              <a:buSzTx/>
              <a:buFontTx/>
              <a:buNone/>
              <a:tabLst/>
              <a:defRPr/>
            </a:pPr>
            <a:endParaRPr kumimoji="0" lang="en-US" sz="1067" b="0" i="0" u="none" strike="noStrike" kern="1200" cap="none" spc="0" normalizeH="0" baseline="0" noProof="0" dirty="0">
              <a:ln>
                <a:noFill/>
              </a:ln>
              <a:solidFill>
                <a:srgbClr val="464646"/>
              </a:solidFill>
              <a:effectLst/>
              <a:uLnTx/>
              <a:uFillTx/>
              <a:latin typeface="Arial"/>
              <a:ea typeface="+mn-ea"/>
              <a:cs typeface="+mn-cs"/>
            </a:endParaRPr>
          </a:p>
        </p:txBody>
      </p:sp>
    </p:spTree>
    <p:extLst>
      <p:ext uri="{BB962C8B-B14F-4D97-AF65-F5344CB8AC3E}">
        <p14:creationId xmlns:p14="http://schemas.microsoft.com/office/powerpoint/2010/main" val="30305389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52EA135-9869-8EFD-34E4-38350838B740}"/>
              </a:ext>
            </a:extLst>
          </p:cNvPr>
          <p:cNvSpPr/>
          <p:nvPr/>
        </p:nvSpPr>
        <p:spPr>
          <a:xfrm>
            <a:off x="406400" y="243840"/>
            <a:ext cx="1737360" cy="84328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09585"/>
            <a:endParaRPr lang="en-US" sz="2400">
              <a:solidFill>
                <a:srgbClr val="FFFFFF"/>
              </a:solidFill>
              <a:latin typeface="Arial" panose="020B0604020202020204"/>
            </a:endParaRPr>
          </a:p>
        </p:txBody>
      </p:sp>
      <p:sp>
        <p:nvSpPr>
          <p:cNvPr id="6" name="Subtitle 5">
            <a:extLst>
              <a:ext uri="{FF2B5EF4-FFF2-40B4-BE49-F238E27FC236}">
                <a16:creationId xmlns:a16="http://schemas.microsoft.com/office/drawing/2014/main" id="{79D23FD2-8EA0-1F9A-8C11-54D1C2FDCCC9}"/>
              </a:ext>
            </a:extLst>
          </p:cNvPr>
          <p:cNvSpPr>
            <a:spLocks noGrp="1"/>
          </p:cNvSpPr>
          <p:nvPr>
            <p:ph type="subTitle" idx="1"/>
          </p:nvPr>
        </p:nvSpPr>
        <p:spPr>
          <a:xfrm>
            <a:off x="5427920" y="526541"/>
            <a:ext cx="6484005" cy="5817264"/>
          </a:xfrm>
        </p:spPr>
        <p:txBody>
          <a:bodyPr/>
          <a:lstStyle/>
          <a:p>
            <a:r>
              <a:rPr lang="en-US" sz="1467" b="0" dirty="0"/>
              <a:t>With twenty years of demonstrated history of working in the pharmaceuticals industry. Broad experience serving in a number of IT, product management, business development and sales leadership roles.</a:t>
            </a:r>
          </a:p>
          <a:p>
            <a:r>
              <a:rPr lang="en-US" sz="1467" b="0" dirty="0"/>
              <a:t>Currently serving as Vice President and General Manager at </a:t>
            </a:r>
            <a:r>
              <a:rPr lang="en-US" sz="1467" b="0" dirty="0" err="1"/>
              <a:t>Besse</a:t>
            </a:r>
            <a:r>
              <a:rPr lang="en-US" sz="1467" b="0" dirty="0"/>
              <a:t> Medical, an AmerisourceBergen company. </a:t>
            </a:r>
          </a:p>
          <a:p>
            <a:r>
              <a:rPr lang="en-US" sz="1467" b="0" dirty="0"/>
              <a:t>As a member of the senior management team within AmerisourceBergen Specialty Physician Services, providing specialty sales, GPO and solution teams responsible for supporting </a:t>
            </a:r>
            <a:r>
              <a:rPr lang="en-US" sz="1467" b="0" dirty="0" err="1"/>
              <a:t>Besse</a:t>
            </a:r>
            <a:r>
              <a:rPr lang="en-US" sz="1467" b="0" dirty="0"/>
              <a:t> Medical’s physician customers. </a:t>
            </a:r>
            <a:br>
              <a:rPr lang="en-US" sz="1467" b="0" dirty="0"/>
            </a:br>
            <a:r>
              <a:rPr lang="en-US" sz="1467" b="0" dirty="0"/>
              <a:t>Prior to the General Manager role, Eric served as VP Specialty Sales for </a:t>
            </a:r>
            <a:r>
              <a:rPr lang="en-US" sz="1467" b="0" dirty="0" err="1"/>
              <a:t>Besse</a:t>
            </a:r>
            <a:r>
              <a:rPr lang="en-US" sz="1467" b="0" dirty="0"/>
              <a:t>.</a:t>
            </a:r>
          </a:p>
          <a:p>
            <a:r>
              <a:rPr lang="en-US" sz="1467" b="0" dirty="0"/>
              <a:t>As </a:t>
            </a:r>
            <a:r>
              <a:rPr lang="en-US" sz="1467" b="0" dirty="0" err="1"/>
              <a:t>Besse</a:t>
            </a:r>
            <a:r>
              <a:rPr lang="en-US" sz="1467" b="0" dirty="0"/>
              <a:t> Medical </a:t>
            </a:r>
            <a:r>
              <a:rPr lang="en-US" sz="1467" b="0" dirty="0" err="1"/>
              <a:t>mergeed</a:t>
            </a:r>
            <a:r>
              <a:rPr lang="en-US" sz="1467" b="0" dirty="0"/>
              <a:t> with Amerisource and Bergen in 2001, Eric was Director of Business Information Systems.  Nine years later, he assumed the role as Vice President of Business Information Solutions where I was responsible for all internal information systems, including; ecommerce, CRM, data analysis and the service desk. </a:t>
            </a:r>
          </a:p>
          <a:p>
            <a:r>
              <a:rPr lang="en-US" sz="1467" b="0" dirty="0"/>
              <a:t>In 2013, Eric began leading the effort to design, build and launch a provider facing inventory system, </a:t>
            </a:r>
            <a:r>
              <a:rPr lang="en-US" sz="1467" b="0" dirty="0" err="1"/>
              <a:t>CubixxMD</a:t>
            </a:r>
            <a:r>
              <a:rPr lang="en-US" sz="1467" b="0" dirty="0"/>
              <a:t>, in the retina and ophthalmology markets.  In this role, Eric drove the development, product roadmap, marketing and the go to market strategy for our physician practice technology solutions, which later also included PODIS Plus, an inventory management, procurement and office support that was acquired by AmerisourceBergen in 2018.  Eric also led efforts to expand our provider solutions to all therapeutic areas serviced by </a:t>
            </a:r>
            <a:r>
              <a:rPr lang="en-US" sz="1467" b="0" dirty="0" err="1"/>
              <a:t>Besse</a:t>
            </a:r>
            <a:r>
              <a:rPr lang="en-US" sz="1467" b="0" dirty="0"/>
              <a:t> Medical.</a:t>
            </a:r>
            <a:br>
              <a:rPr lang="en-US" sz="1467" b="0" dirty="0"/>
            </a:br>
            <a:endParaRPr lang="en-US" sz="1467" b="0" dirty="0"/>
          </a:p>
        </p:txBody>
      </p:sp>
      <p:sp>
        <p:nvSpPr>
          <p:cNvPr id="4" name="Text Placeholder 3">
            <a:extLst>
              <a:ext uri="{FF2B5EF4-FFF2-40B4-BE49-F238E27FC236}">
                <a16:creationId xmlns:a16="http://schemas.microsoft.com/office/drawing/2014/main" id="{042CB23A-AD59-52C2-CD8E-CE9B38AE9ED1}"/>
              </a:ext>
            </a:extLst>
          </p:cNvPr>
          <p:cNvSpPr>
            <a:spLocks noGrp="1"/>
          </p:cNvSpPr>
          <p:nvPr>
            <p:ph type="body" sz="quarter" idx="14"/>
          </p:nvPr>
        </p:nvSpPr>
        <p:spPr>
          <a:xfrm>
            <a:off x="697274" y="4990011"/>
            <a:ext cx="4482148" cy="762725"/>
          </a:xfrm>
        </p:spPr>
        <p:txBody>
          <a:bodyPr/>
          <a:lstStyle/>
          <a:p>
            <a:r>
              <a:rPr lang="en-US" sz="4800" dirty="0"/>
              <a:t>Eric </a:t>
            </a:r>
            <a:r>
              <a:rPr lang="en-US" sz="4800" dirty="0" err="1"/>
              <a:t>Besse</a:t>
            </a:r>
            <a:endParaRPr lang="en-US" sz="4800" dirty="0"/>
          </a:p>
        </p:txBody>
      </p:sp>
      <p:pic>
        <p:nvPicPr>
          <p:cNvPr id="5" name="Picture 4" descr="A person in a black suit&#10;&#10;Description automatically generated">
            <a:extLst>
              <a:ext uri="{FF2B5EF4-FFF2-40B4-BE49-F238E27FC236}">
                <a16:creationId xmlns:a16="http://schemas.microsoft.com/office/drawing/2014/main" id="{8D110924-274E-F83C-B3B1-B96BC4A2E212}"/>
              </a:ext>
            </a:extLst>
          </p:cNvPr>
          <p:cNvPicPr>
            <a:picLocks noChangeAspect="1"/>
          </p:cNvPicPr>
          <p:nvPr/>
        </p:nvPicPr>
        <p:blipFill rotWithShape="1">
          <a:blip r:embed="rId3">
            <a:extLst>
              <a:ext uri="{28A0092B-C50C-407E-A947-70E740481C1C}">
                <a14:useLocalDpi xmlns:a14="http://schemas.microsoft.com/office/drawing/2010/main" val="0"/>
              </a:ext>
            </a:extLst>
          </a:blip>
          <a:srcRect l="15911" r="6059"/>
          <a:stretch/>
        </p:blipFill>
        <p:spPr>
          <a:xfrm>
            <a:off x="740230" y="923822"/>
            <a:ext cx="4287121" cy="3659063"/>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28852111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Placeholder 11">
            <a:extLst>
              <a:ext uri="{FF2B5EF4-FFF2-40B4-BE49-F238E27FC236}">
                <a16:creationId xmlns:a16="http://schemas.microsoft.com/office/drawing/2014/main" id="{F6E37C21-6432-7738-6F2B-47116748EFE8}"/>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a:ext>
            </a:extLst>
          </a:blip>
          <a:srcRect/>
          <a:stretch/>
        </p:blipFill>
        <p:spPr/>
      </p:pic>
      <p:sp>
        <p:nvSpPr>
          <p:cNvPr id="7" name="Text Placeholder 6">
            <a:extLst>
              <a:ext uri="{FF2B5EF4-FFF2-40B4-BE49-F238E27FC236}">
                <a16:creationId xmlns:a16="http://schemas.microsoft.com/office/drawing/2014/main" id="{D03F28C7-EEC9-246A-EA8B-E151F74FC47B}"/>
              </a:ext>
            </a:extLst>
          </p:cNvPr>
          <p:cNvSpPr>
            <a:spLocks noGrp="1"/>
          </p:cNvSpPr>
          <p:nvPr>
            <p:ph type="body" sz="quarter" idx="11"/>
          </p:nvPr>
        </p:nvSpPr>
        <p:spPr/>
        <p:txBody>
          <a:bodyPr/>
          <a:lstStyle/>
          <a:p>
            <a:r>
              <a:rPr lang="en-US" dirty="0"/>
              <a:t> </a:t>
            </a:r>
          </a:p>
        </p:txBody>
      </p:sp>
      <p:sp>
        <p:nvSpPr>
          <p:cNvPr id="2" name="Title 1">
            <a:extLst>
              <a:ext uri="{FF2B5EF4-FFF2-40B4-BE49-F238E27FC236}">
                <a16:creationId xmlns:a16="http://schemas.microsoft.com/office/drawing/2014/main" id="{EFE194B4-6B27-CECD-89AE-5B284682AB2B}"/>
              </a:ext>
            </a:extLst>
          </p:cNvPr>
          <p:cNvSpPr>
            <a:spLocks noGrp="1"/>
          </p:cNvSpPr>
          <p:nvPr>
            <p:ph type="ctrTitle"/>
          </p:nvPr>
        </p:nvSpPr>
        <p:spPr bwMode="gray"/>
        <p:txBody>
          <a:bodyPr/>
          <a:lstStyle/>
          <a:p>
            <a:r>
              <a:rPr lang="en-US" dirty="0"/>
              <a:t>Distribution update</a:t>
            </a:r>
            <a:br>
              <a:rPr lang="en-US" dirty="0"/>
            </a:br>
            <a:br>
              <a:rPr lang="en-US" dirty="0"/>
            </a:br>
            <a:r>
              <a:rPr lang="en-US" sz="2000" dirty="0"/>
              <a:t>Eric Besse</a:t>
            </a:r>
            <a:br>
              <a:rPr lang="en-US" sz="2000" dirty="0"/>
            </a:br>
            <a:r>
              <a:rPr lang="en-US" sz="2000" dirty="0"/>
              <a:t>Vice President &amp; General Manager </a:t>
            </a:r>
            <a:br>
              <a:rPr lang="en-US" sz="2000" dirty="0"/>
            </a:br>
            <a:r>
              <a:rPr lang="en-US" sz="2000" dirty="0"/>
              <a:t>Besse Medical</a:t>
            </a:r>
          </a:p>
        </p:txBody>
      </p:sp>
      <p:sp>
        <p:nvSpPr>
          <p:cNvPr id="3" name="Subtitle 2">
            <a:extLst>
              <a:ext uri="{FF2B5EF4-FFF2-40B4-BE49-F238E27FC236}">
                <a16:creationId xmlns:a16="http://schemas.microsoft.com/office/drawing/2014/main" id="{0DCF1501-FB93-0E2A-DDDA-15D2172A19DF}"/>
              </a:ext>
            </a:extLst>
          </p:cNvPr>
          <p:cNvSpPr>
            <a:spLocks noGrp="1"/>
          </p:cNvSpPr>
          <p:nvPr>
            <p:ph type="subTitle" idx="1"/>
          </p:nvPr>
        </p:nvSpPr>
        <p:spPr bwMode="gray">
          <a:xfrm>
            <a:off x="835200" y="4187174"/>
            <a:ext cx="5505451" cy="1657348"/>
          </a:xfrm>
        </p:spPr>
        <p:txBody>
          <a:bodyPr/>
          <a:lstStyle/>
          <a:p>
            <a:fld id="{0416C116-92AE-4E9B-8807-799994691054}" type="datetime4">
              <a:rPr lang="en-US" smtClean="0"/>
              <a:pPr/>
              <a:t>July 18, 2024</a:t>
            </a:fld>
            <a:endParaRPr lang="en-US" dirty="0"/>
          </a:p>
        </p:txBody>
      </p:sp>
      <p:pic>
        <p:nvPicPr>
          <p:cNvPr id="11" name="Graphic 10">
            <a:extLst>
              <a:ext uri="{FF2B5EF4-FFF2-40B4-BE49-F238E27FC236}">
                <a16:creationId xmlns:a16="http://schemas.microsoft.com/office/drawing/2014/main" id="{D7A92497-3B87-3564-DD69-75888CAA795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840546" y="403167"/>
            <a:ext cx="1516796" cy="418636"/>
          </a:xfrm>
          <a:prstGeom prst="rect">
            <a:avLst/>
          </a:prstGeom>
        </p:spPr>
      </p:pic>
    </p:spTree>
    <p:extLst>
      <p:ext uri="{BB962C8B-B14F-4D97-AF65-F5344CB8AC3E}">
        <p14:creationId xmlns:p14="http://schemas.microsoft.com/office/powerpoint/2010/main" val="18685133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Date Placeholder 2">
            <a:extLst>
              <a:ext uri="{FF2B5EF4-FFF2-40B4-BE49-F238E27FC236}">
                <a16:creationId xmlns:a16="http://schemas.microsoft.com/office/drawing/2014/main" id="{0E56858B-1131-2346-91DE-D04B52585E59}"/>
              </a:ext>
            </a:extLst>
          </p:cNvPr>
          <p:cNvSpPr>
            <a:spLocks noGrp="1"/>
          </p:cNvSpPr>
          <p:nvPr>
            <p:ph type="dt" sz="half" idx="10"/>
          </p:nvPr>
        </p:nvSpPr>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1F51A783-AF00-42D5-93C9-92151F41E965}" type="datetime1">
              <a:rPr kumimoji="0" lang="en-US" sz="800" b="0" i="0" u="none" strike="noStrike" kern="1200" cap="none" spc="0" normalizeH="0" baseline="0" noProof="0" smtClean="0">
                <a:ln>
                  <a:noFill/>
                </a:ln>
                <a:solidFill>
                  <a:srgbClr val="3C289B"/>
                </a:solidFill>
                <a:effectLst/>
                <a:uLnTx/>
                <a:uFillTx/>
                <a:latin typeface="Arial"/>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07/18/2024</a:t>
            </a:fld>
            <a:endParaRPr kumimoji="0" lang="en-US" sz="800" b="0" i="0" u="none" strike="noStrike" kern="1200" cap="none" spc="0" normalizeH="0" baseline="0" noProof="0" dirty="0">
              <a:ln>
                <a:noFill/>
              </a:ln>
              <a:solidFill>
                <a:srgbClr val="3C289B"/>
              </a:solidFill>
              <a:effectLst/>
              <a:uLnTx/>
              <a:uFillTx/>
              <a:latin typeface="Arial"/>
              <a:ea typeface="+mn-ea"/>
              <a:cs typeface="Arial" panose="020B0604020202020204" pitchFamily="34" charset="0"/>
            </a:endParaRPr>
          </a:p>
        </p:txBody>
      </p:sp>
      <p:sp>
        <p:nvSpPr>
          <p:cNvPr id="8" name="Footer Placeholder 4">
            <a:extLst>
              <a:ext uri="{FF2B5EF4-FFF2-40B4-BE49-F238E27FC236}">
                <a16:creationId xmlns:a16="http://schemas.microsoft.com/office/drawing/2014/main" id="{DB648C24-749E-C943-A40A-52E8E279A36C}"/>
              </a:ext>
            </a:extLst>
          </p:cNvPr>
          <p:cNvSpPr>
            <a:spLocks noGrp="1"/>
          </p:cNvSpPr>
          <p:nvPr>
            <p:ph type="ftr" sz="quarter" idx="11"/>
          </p:nvPr>
        </p:nvSpPr>
        <p:spPr/>
        <p:txBody>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3C289B"/>
                </a:solidFill>
                <a:effectLst/>
                <a:uLnTx/>
                <a:uFillTx/>
                <a:latin typeface="Arial"/>
                <a:ea typeface="+mn-ea"/>
                <a:cs typeface="Arial" panose="020B0604020202020204" pitchFamily="34" charset="0"/>
              </a:rPr>
              <a:t>Besse Medical  |  Confidential</a:t>
            </a:r>
          </a:p>
        </p:txBody>
      </p:sp>
      <p:sp>
        <p:nvSpPr>
          <p:cNvPr id="10" name="Slide Number Placeholder 6">
            <a:extLst>
              <a:ext uri="{FF2B5EF4-FFF2-40B4-BE49-F238E27FC236}">
                <a16:creationId xmlns:a16="http://schemas.microsoft.com/office/drawing/2014/main" id="{162A338D-7E27-934D-B7EE-CC7995CC9A68}"/>
              </a:ext>
            </a:extLst>
          </p:cNvPr>
          <p:cNvSpPr>
            <a:spLocks noGrp="1"/>
          </p:cNvSpPr>
          <p:nvPr>
            <p:ph type="sldNum" sz="quarter" idx="12"/>
          </p:nvPr>
        </p:nvSpPr>
        <p:spPr/>
        <p:txBody>
          <a:bodyPr/>
          <a:lstStyle/>
          <a:p>
            <a:pPr marL="0" marR="0" lvl="0" indent="0" algn="l" defTabSz="609585" rtl="0" eaLnBrk="1" fontAlgn="auto" latinLnBrk="0" hangingPunct="1">
              <a:lnSpc>
                <a:spcPct val="100000"/>
              </a:lnSpc>
              <a:spcBef>
                <a:spcPts val="0"/>
              </a:spcBef>
              <a:spcAft>
                <a:spcPts val="0"/>
              </a:spcAft>
              <a:buClrTx/>
              <a:buSzTx/>
              <a:buFontTx/>
              <a:buNone/>
              <a:tabLst/>
              <a:defRPr/>
            </a:pPr>
            <a:fld id="{F207DD7E-2893-4952-BB40-9A5B851D3DD5}" type="slidenum">
              <a:rPr kumimoji="0" lang="en-US" sz="800" b="1" i="0" u="none" strike="noStrike" kern="1200" cap="none" spc="0" normalizeH="0" baseline="0" noProof="0">
                <a:ln>
                  <a:noFill/>
                </a:ln>
                <a:solidFill>
                  <a:srgbClr val="3C289B"/>
                </a:solidFill>
                <a:effectLst/>
                <a:uLnTx/>
                <a:uFillTx/>
                <a:latin typeface="Arial"/>
                <a:ea typeface="+mn-ea"/>
                <a:cs typeface="Arial" panose="020B0604020202020204" pitchFamily="34" charset="0"/>
              </a:rPr>
              <a:pPr marL="0" marR="0" lvl="0" indent="0" algn="l" defTabSz="609585" rtl="0" eaLnBrk="1" fontAlgn="auto" latinLnBrk="0" hangingPunct="1">
                <a:lnSpc>
                  <a:spcPct val="100000"/>
                </a:lnSpc>
                <a:spcBef>
                  <a:spcPts val="0"/>
                </a:spcBef>
                <a:spcAft>
                  <a:spcPts val="0"/>
                </a:spcAft>
                <a:buClrTx/>
                <a:buSzTx/>
                <a:buFontTx/>
                <a:buNone/>
                <a:tabLst/>
                <a:defRPr/>
              </a:pPr>
              <a:t>20</a:t>
            </a:fld>
            <a:endParaRPr kumimoji="0" lang="en-US" sz="800" b="1" i="0" u="none" strike="noStrike" kern="1200" cap="none" spc="0" normalizeH="0" baseline="0" noProof="0" dirty="0">
              <a:ln>
                <a:noFill/>
              </a:ln>
              <a:solidFill>
                <a:srgbClr val="3C289B"/>
              </a:solidFill>
              <a:effectLst/>
              <a:uLnTx/>
              <a:uFillTx/>
              <a:latin typeface="Arial"/>
              <a:ea typeface="+mn-ea"/>
              <a:cs typeface="Arial" panose="020B0604020202020204" pitchFamily="34" charset="0"/>
            </a:endParaRPr>
          </a:p>
        </p:txBody>
      </p:sp>
      <p:sp>
        <p:nvSpPr>
          <p:cNvPr id="4" name="Text Placeholder 3">
            <a:extLst>
              <a:ext uri="{FF2B5EF4-FFF2-40B4-BE49-F238E27FC236}">
                <a16:creationId xmlns:a16="http://schemas.microsoft.com/office/drawing/2014/main" id="{87B4B616-B0F8-1437-96D8-1463DCA2C4BF}"/>
              </a:ext>
            </a:extLst>
          </p:cNvPr>
          <p:cNvSpPr>
            <a:spLocks noGrp="1"/>
          </p:cNvSpPr>
          <p:nvPr>
            <p:ph type="body" sz="quarter" idx="18"/>
          </p:nvPr>
        </p:nvSpPr>
        <p:spPr>
          <a:xfrm>
            <a:off x="818578" y="618774"/>
            <a:ext cx="8902613" cy="3703149"/>
          </a:xfrm>
        </p:spPr>
        <p:txBody>
          <a:bodyPr/>
          <a:lstStyle/>
          <a:p>
            <a:r>
              <a:rPr lang="en-US" sz="3600" b="1" kern="1200" dirty="0">
                <a:solidFill>
                  <a:schemeClr val="bg1"/>
                </a:solidFill>
                <a:latin typeface="+mj-lt"/>
                <a:ea typeface="+mj-ea"/>
                <a:cs typeface="+mj-cs"/>
              </a:rPr>
              <a:t>Our commitment to Retina</a:t>
            </a:r>
            <a:endParaRPr lang="en-US" sz="3600" dirty="0"/>
          </a:p>
        </p:txBody>
      </p:sp>
      <p:sp>
        <p:nvSpPr>
          <p:cNvPr id="9" name="TextBox 8">
            <a:extLst>
              <a:ext uri="{FF2B5EF4-FFF2-40B4-BE49-F238E27FC236}">
                <a16:creationId xmlns:a16="http://schemas.microsoft.com/office/drawing/2014/main" id="{C7F8E0C3-4815-4BDB-AB93-1561611F5ACE}"/>
              </a:ext>
            </a:extLst>
          </p:cNvPr>
          <p:cNvSpPr txBox="1"/>
          <p:nvPr/>
        </p:nvSpPr>
        <p:spPr>
          <a:xfrm>
            <a:off x="818578" y="1299461"/>
            <a:ext cx="9634105" cy="4842932"/>
          </a:xfrm>
          <a:prstGeom prst="rect">
            <a:avLst/>
          </a:prstGeom>
        </p:spPr>
        <p:txBody>
          <a:bodyPr vert="horz" lIns="0" tIns="0" rIns="0" bIns="0" rtlCol="0">
            <a:normAutofit/>
          </a:bodyPr>
          <a:lstStyle/>
          <a:p>
            <a:pPr marL="0" marR="0" lvl="0" indent="0" algn="l" defTabSz="914377" rtl="0" eaLnBrk="1" fontAlgn="auto" latinLnBrk="0" hangingPunct="1">
              <a:lnSpc>
                <a:spcPct val="150000"/>
              </a:lnSpc>
              <a:spcBef>
                <a:spcPts val="0"/>
              </a:spcBef>
              <a:spcAft>
                <a:spcPts val="80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rial"/>
                <a:ea typeface="+mn-ea"/>
                <a:cs typeface="+mn-cs"/>
              </a:rPr>
              <a:t>The practice of yesterday has had to evolve to be successful today and to prepare for tomorrow. It’s the same for us. We are part of a united Cencora, working in unison to move health forward. </a:t>
            </a:r>
          </a:p>
          <a:p>
            <a:pPr marL="0" marR="0" lvl="0" indent="0" algn="l" defTabSz="914377" rtl="0" eaLnBrk="1" fontAlgn="auto" latinLnBrk="0" hangingPunct="1">
              <a:lnSpc>
                <a:spcPct val="150000"/>
              </a:lnSpc>
              <a:spcBef>
                <a:spcPts val="0"/>
              </a:spcBef>
              <a:spcAft>
                <a:spcPts val="80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rial"/>
                <a:ea typeface="+mn-ea"/>
                <a:cs typeface="+mn-cs"/>
              </a:rPr>
              <a:t>Now more than ever, </a:t>
            </a:r>
            <a:r>
              <a:rPr kumimoji="0" lang="en-US" sz="1800" b="1" i="0" u="none" strike="noStrike" kern="1200" cap="none" spc="0" normalizeH="0" baseline="0" noProof="0" dirty="0">
                <a:ln>
                  <a:noFill/>
                </a:ln>
                <a:solidFill>
                  <a:prstClr val="white"/>
                </a:solidFill>
                <a:effectLst/>
                <a:uLnTx/>
                <a:uFillTx/>
                <a:latin typeface="Arial"/>
                <a:ea typeface="+mn-ea"/>
                <a:cs typeface="+mn-cs"/>
              </a:rPr>
              <a:t>we are positioned to serve you better</a:t>
            </a:r>
            <a:r>
              <a:rPr kumimoji="0" lang="en-US" sz="1800" b="0" i="0" u="none" strike="noStrike" kern="1200" cap="none" spc="0" normalizeH="0" baseline="0" noProof="0" dirty="0">
                <a:ln>
                  <a:noFill/>
                </a:ln>
                <a:solidFill>
                  <a:prstClr val="white"/>
                </a:solidFill>
                <a:effectLst/>
                <a:uLnTx/>
                <a:uFillTx/>
                <a:latin typeface="Arial"/>
                <a:ea typeface="+mn-ea"/>
                <a:cs typeface="+mn-cs"/>
              </a:rPr>
              <a:t>. Our unwavering commitment remains steadfast: to empower every practice—no matter the size—to achieve more.</a:t>
            </a:r>
          </a:p>
          <a:p>
            <a:pPr marL="0" marR="0" lvl="0" indent="0" algn="l" defTabSz="914377" rtl="0" eaLnBrk="1" fontAlgn="auto" latinLnBrk="0" hangingPunct="1">
              <a:lnSpc>
                <a:spcPct val="150000"/>
              </a:lnSpc>
              <a:spcBef>
                <a:spcPts val="0"/>
              </a:spcBef>
              <a:spcAft>
                <a:spcPts val="80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rial"/>
                <a:ea typeface="+mn-ea"/>
                <a:cs typeface="+mn-cs"/>
              </a:rPr>
              <a:t>On the journey to a healthier future, take comfort in knowing that </a:t>
            </a:r>
          </a:p>
          <a:p>
            <a:pPr marL="0" marR="0" lvl="0" indent="0" algn="l" defTabSz="914377" rtl="0" eaLnBrk="1" fontAlgn="auto" latinLnBrk="0" hangingPunct="1">
              <a:lnSpc>
                <a:spcPct val="90000"/>
              </a:lnSpc>
              <a:spcBef>
                <a:spcPts val="0"/>
              </a:spcBef>
              <a:spcAft>
                <a:spcPts val="80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rial"/>
                <a:ea typeface="+mn-ea"/>
                <a:cs typeface="+mn-cs"/>
              </a:rPr>
              <a:t>what matters to you, matters to us.</a:t>
            </a:r>
          </a:p>
        </p:txBody>
      </p:sp>
    </p:spTree>
    <p:extLst>
      <p:ext uri="{BB962C8B-B14F-4D97-AF65-F5344CB8AC3E}">
        <p14:creationId xmlns:p14="http://schemas.microsoft.com/office/powerpoint/2010/main" val="37804155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a:extLst>
              <a:ext uri="{FF2B5EF4-FFF2-40B4-BE49-F238E27FC236}">
                <a16:creationId xmlns:a16="http://schemas.microsoft.com/office/drawing/2014/main" id="{EACA6EE1-C6E2-4B55-AFA5-05368E7D7BD9}"/>
              </a:ext>
            </a:extLst>
          </p:cNvPr>
          <p:cNvSpPr>
            <a:spLocks noGrp="1"/>
          </p:cNvSpPr>
          <p:nvPr>
            <p:ph idx="1"/>
          </p:nvPr>
        </p:nvSpPr>
        <p:spPr/>
        <p:txBody>
          <a:bodyPr/>
          <a:lstStyle/>
          <a:p>
            <a:pPr>
              <a:defRPr kumimoji="0" sz="1100" b="0" i="0" u="none" strike="noStrike" cap="none" spc="0" normalizeH="0" baseline="0" noProof="0">
                <a:ln w="9525" cap="flat" cmpd="sng" algn="ctr">
                  <a:noFill/>
                  <a:prstDash val="solid"/>
                  <a:round/>
                  <a:headEnd type="none" w="med" len="med"/>
                  <a:tailEnd type="none" w="med" len="med"/>
                </a:ln>
                <a:solidFill>
                  <a:srgbClr val="464646"/>
                </a:solidFill>
                <a:uLnTx/>
                <a:uFillTx/>
                <a:latin typeface="+mn-lt"/>
                <a:ea typeface="+mn-ea"/>
                <a:cs typeface="+mn-cs"/>
                <a:sym typeface="Wingdings" charset="2"/>
              </a:defRPr>
            </a:pPr>
            <a:r>
              <a:rPr lang="en-US" b="1" dirty="0">
                <a:ln w="9525" cap="flat" cmpd="sng" algn="ctr">
                  <a:noFill/>
                  <a:prstDash val="solid"/>
                  <a:round/>
                  <a:headEnd type="none" w="med" len="med"/>
                  <a:tailEnd type="none" w="med" len="med"/>
                </a:ln>
                <a:solidFill>
                  <a:schemeClr val="accent2"/>
                </a:solidFill>
                <a:sym typeface="Wingdings" charset="2"/>
              </a:rPr>
              <a:t>Retina &amp; ophthalmology product offering</a:t>
            </a:r>
          </a:p>
          <a:p>
            <a:pPr>
              <a:defRPr kumimoji="0" sz="1100" b="0" i="0" u="none" strike="noStrike" cap="none" spc="0" normalizeH="0" baseline="0" noProof="0">
                <a:ln w="9525" cap="flat" cmpd="sng" algn="ctr">
                  <a:noFill/>
                  <a:prstDash val="solid"/>
                  <a:round/>
                  <a:headEnd type="none" w="med" len="med"/>
                  <a:tailEnd type="none" w="med" len="med"/>
                </a:ln>
                <a:solidFill>
                  <a:srgbClr val="464646"/>
                </a:solidFill>
                <a:uLnTx/>
                <a:uFillTx/>
                <a:latin typeface="+mn-lt"/>
                <a:ea typeface="+mn-ea"/>
                <a:cs typeface="+mn-cs"/>
                <a:sym typeface="Wingdings" charset="2"/>
              </a:defRPr>
            </a:pPr>
            <a:r>
              <a:rPr lang="en-US" dirty="0">
                <a:ln w="9525" cap="flat" cmpd="sng" algn="ctr">
                  <a:noFill/>
                  <a:prstDash val="solid"/>
                  <a:round/>
                  <a:headEnd type="none" w="med" len="med"/>
                  <a:tailEnd type="none" w="med" len="med"/>
                </a:ln>
                <a:solidFill>
                  <a:srgbClr val="464646"/>
                </a:solidFill>
                <a:sym typeface="Wingdings" charset="2"/>
              </a:rPr>
              <a:t>Office-administered specialty, biotech and injectable pharmaceutical products</a:t>
            </a:r>
          </a:p>
          <a:p>
            <a:pPr>
              <a:defRPr kumimoji="0" sz="1100" b="0" i="0" u="none" strike="noStrike" cap="none" spc="0" normalizeH="0" baseline="0" noProof="0">
                <a:ln w="9525" cap="flat" cmpd="sng" algn="ctr">
                  <a:noFill/>
                  <a:prstDash val="solid"/>
                  <a:round/>
                  <a:headEnd type="none" w="med" len="med"/>
                  <a:tailEnd type="none" w="med" len="med"/>
                </a:ln>
                <a:solidFill>
                  <a:srgbClr val="464646"/>
                </a:solidFill>
                <a:uLnTx/>
                <a:uFillTx/>
                <a:latin typeface="+mn-lt"/>
                <a:ea typeface="+mn-ea"/>
                <a:cs typeface="+mn-cs"/>
                <a:sym typeface="Wingdings" charset="2"/>
              </a:defRPr>
            </a:pPr>
            <a:r>
              <a:rPr lang="en-US" dirty="0">
                <a:ln w="9525" cap="flat" cmpd="sng" algn="ctr">
                  <a:noFill/>
                  <a:prstDash val="solid"/>
                  <a:round/>
                  <a:headEnd type="none" w="med" len="med"/>
                  <a:tailEnd type="none" w="med" len="med"/>
                </a:ln>
                <a:solidFill>
                  <a:srgbClr val="464646"/>
                </a:solidFill>
                <a:sym typeface="Wingdings" charset="2"/>
              </a:rPr>
              <a:t>Biosimilars</a:t>
            </a:r>
          </a:p>
          <a:p>
            <a:pPr>
              <a:defRPr kumimoji="0" sz="1100" b="0" i="0" u="none" strike="noStrike" cap="none" spc="0" normalizeH="0" baseline="0" noProof="0">
                <a:ln w="9525" cap="flat" cmpd="sng" algn="ctr">
                  <a:noFill/>
                  <a:prstDash val="solid"/>
                  <a:round/>
                  <a:headEnd type="none" w="med" len="med"/>
                  <a:tailEnd type="none" w="med" len="med"/>
                </a:ln>
                <a:solidFill>
                  <a:srgbClr val="464646"/>
                </a:solidFill>
                <a:uLnTx/>
                <a:uFillTx/>
                <a:latin typeface="+mn-lt"/>
                <a:ea typeface="+mn-ea"/>
                <a:cs typeface="+mn-cs"/>
                <a:sym typeface="Wingdings" charset="2"/>
              </a:defRPr>
            </a:pPr>
            <a:r>
              <a:rPr lang="en-US" dirty="0">
                <a:ln w="9525" cap="flat" cmpd="sng" algn="ctr">
                  <a:noFill/>
                  <a:prstDash val="solid"/>
                  <a:round/>
                  <a:headEnd type="none" w="med" len="med"/>
                  <a:tailEnd type="none" w="med" len="med"/>
                </a:ln>
                <a:solidFill>
                  <a:srgbClr val="464646"/>
                </a:solidFill>
                <a:sym typeface="Wingdings" charset="2"/>
              </a:rPr>
              <a:t>Vaccines and biologicals</a:t>
            </a:r>
          </a:p>
          <a:p>
            <a:pPr>
              <a:defRPr kumimoji="0" sz="1100" b="0" i="0" u="none" strike="noStrike" cap="none" spc="0" normalizeH="0" baseline="0" noProof="0">
                <a:ln w="9525" cap="flat" cmpd="sng" algn="ctr">
                  <a:noFill/>
                  <a:prstDash val="solid"/>
                  <a:round/>
                  <a:headEnd type="none" w="med" len="med"/>
                  <a:tailEnd type="none" w="med" len="med"/>
                </a:ln>
                <a:solidFill>
                  <a:srgbClr val="464646"/>
                </a:solidFill>
                <a:uLnTx/>
                <a:uFillTx/>
                <a:latin typeface="+mn-lt"/>
                <a:ea typeface="+mn-ea"/>
                <a:cs typeface="+mn-cs"/>
                <a:sym typeface="Wingdings" charset="2"/>
              </a:defRPr>
            </a:pPr>
            <a:r>
              <a:rPr lang="en-US" dirty="0">
                <a:ln w="9525" cap="flat" cmpd="sng" algn="ctr">
                  <a:noFill/>
                  <a:prstDash val="solid"/>
                  <a:round/>
                  <a:headEnd type="none" w="med" len="med"/>
                  <a:tailEnd type="none" w="med" len="med"/>
                </a:ln>
                <a:solidFill>
                  <a:srgbClr val="464646"/>
                </a:solidFill>
                <a:sym typeface="Wingdings" charset="2"/>
              </a:rPr>
              <a:t>Diagnostics </a:t>
            </a:r>
          </a:p>
          <a:p>
            <a:pPr>
              <a:defRPr kumimoji="0" sz="1100" b="0" i="0" u="none" strike="noStrike" cap="none" spc="0" normalizeH="0" baseline="0" noProof="0">
                <a:ln w="9525" cap="flat" cmpd="sng" algn="ctr">
                  <a:noFill/>
                  <a:prstDash val="solid"/>
                  <a:round/>
                  <a:headEnd type="none" w="med" len="med"/>
                  <a:tailEnd type="none" w="med" len="med"/>
                </a:ln>
                <a:solidFill>
                  <a:srgbClr val="464646"/>
                </a:solidFill>
                <a:uLnTx/>
                <a:uFillTx/>
                <a:latin typeface="+mn-lt"/>
                <a:ea typeface="+mn-ea"/>
                <a:cs typeface="+mn-cs"/>
                <a:sym typeface="Wingdings" charset="2"/>
              </a:defRPr>
            </a:pPr>
            <a:r>
              <a:rPr lang="en-US" dirty="0">
                <a:ln w="9525" cap="flat" cmpd="sng" algn="ctr">
                  <a:noFill/>
                  <a:prstDash val="solid"/>
                  <a:round/>
                  <a:headEnd type="none" w="med" len="med"/>
                  <a:tailEnd type="none" w="med" len="med"/>
                </a:ln>
                <a:solidFill>
                  <a:srgbClr val="464646"/>
                </a:solidFill>
                <a:sym typeface="Wingdings" charset="2"/>
              </a:rPr>
              <a:t>Basic ancillary supplies</a:t>
            </a:r>
          </a:p>
        </p:txBody>
      </p:sp>
      <p:sp>
        <p:nvSpPr>
          <p:cNvPr id="5" name="Title 4">
            <a:extLst>
              <a:ext uri="{FF2B5EF4-FFF2-40B4-BE49-F238E27FC236}">
                <a16:creationId xmlns:a16="http://schemas.microsoft.com/office/drawing/2014/main" id="{15DCF395-1992-452B-BFC4-0A845D8BC884}"/>
              </a:ext>
            </a:extLst>
          </p:cNvPr>
          <p:cNvSpPr>
            <a:spLocks noGrp="1"/>
          </p:cNvSpPr>
          <p:nvPr>
            <p:ph type="title"/>
          </p:nvPr>
        </p:nvSpPr>
        <p:spPr>
          <a:xfrm>
            <a:off x="836085" y="385233"/>
            <a:ext cx="3329516" cy="1811867"/>
          </a:xfrm>
        </p:spPr>
        <p:txBody>
          <a:bodyPr/>
          <a:lstStyle/>
          <a:p>
            <a:pPr>
              <a:spcAft>
                <a:spcPct val="0"/>
              </a:spcAft>
              <a:defRPr kumimoji="0" sz="2200" b="0" i="0" u="none" strike="noStrike" cap="none" spc="0" normalizeH="0" baseline="0" noProof="0">
                <a:ln w="9525" cap="flat" cmpd="sng" algn="ctr">
                  <a:noFill/>
                  <a:prstDash val="solid"/>
                  <a:round/>
                  <a:headEnd type="none" w="med" len="med"/>
                  <a:tailEnd type="none" w="med" len="med"/>
                </a:ln>
                <a:solidFill>
                  <a:srgbClr val="3C289B"/>
                </a:solidFill>
                <a:uLnTx/>
                <a:uFillTx/>
                <a:latin typeface="+mj-lt"/>
                <a:ea typeface="+mj-ea"/>
                <a:cs typeface="+mj-cs"/>
                <a:sym typeface="Wingdings" charset="2"/>
              </a:defRPr>
            </a:pPr>
            <a:r>
              <a:rPr lang="en-US" sz="2930" dirty="0">
                <a:ln w="9525" cap="flat" cmpd="sng" algn="ctr">
                  <a:noFill/>
                  <a:prstDash val="solid"/>
                  <a:round/>
                  <a:headEnd type="none" w="med" len="med"/>
                  <a:tailEnd type="none" w="med" len="med"/>
                </a:ln>
                <a:solidFill>
                  <a:srgbClr val="3C289B"/>
                </a:solidFill>
                <a:sym typeface="Wingdings" charset="2"/>
              </a:rPr>
              <a:t>Supporting the vision community</a:t>
            </a:r>
          </a:p>
        </p:txBody>
      </p:sp>
      <p:grpSp>
        <p:nvGrpSpPr>
          <p:cNvPr id="2" name="Gruppieren 1">
            <a:extLst>
              <a:ext uri="{FF2B5EF4-FFF2-40B4-BE49-F238E27FC236}">
                <a16:creationId xmlns:a16="http://schemas.microsoft.com/office/drawing/2014/main" id="{E6594776-F843-624C-9CD1-CCA1C78137F7}"/>
              </a:ext>
            </a:extLst>
          </p:cNvPr>
          <p:cNvGrpSpPr/>
          <p:nvPr/>
        </p:nvGrpSpPr>
        <p:grpSpPr>
          <a:xfrm>
            <a:off x="1727200" y="4962503"/>
            <a:ext cx="2038624" cy="1171071"/>
            <a:chOff x="3700998" y="1146176"/>
            <a:chExt cx="5443002" cy="3126687"/>
          </a:xfrm>
          <a:solidFill>
            <a:schemeClr val="bg1">
              <a:lumMod val="85000"/>
            </a:schemeClr>
          </a:solidFill>
        </p:grpSpPr>
        <p:sp>
          <p:nvSpPr>
            <p:cNvPr id="261" name="Freeform 137">
              <a:extLst>
                <a:ext uri="{FF2B5EF4-FFF2-40B4-BE49-F238E27FC236}">
                  <a16:creationId xmlns:a16="http://schemas.microsoft.com/office/drawing/2014/main" id="{BC8F08D0-692A-BA48-9916-BF026434C37A}"/>
                </a:ext>
              </a:extLst>
            </p:cNvPr>
            <p:cNvSpPr>
              <a:spLocks noChangeArrowheads="1"/>
            </p:cNvSpPr>
            <p:nvPr/>
          </p:nvSpPr>
          <p:spPr bwMode="auto">
            <a:xfrm>
              <a:off x="5010319" y="1797427"/>
              <a:ext cx="701260" cy="539867"/>
            </a:xfrm>
            <a:custGeom>
              <a:avLst/>
              <a:gdLst>
                <a:gd name="T0" fmla="*/ 752 w 2720"/>
                <a:gd name="T1" fmla="*/ 1984 h 2095"/>
                <a:gd name="T2" fmla="*/ 1408 w 2720"/>
                <a:gd name="T3" fmla="*/ 2033 h 2095"/>
                <a:gd name="T4" fmla="*/ 2185 w 2720"/>
                <a:gd name="T5" fmla="*/ 2077 h 2095"/>
                <a:gd name="T6" fmla="*/ 2655 w 2720"/>
                <a:gd name="T7" fmla="*/ 2094 h 2095"/>
                <a:gd name="T8" fmla="*/ 2662 w 2720"/>
                <a:gd name="T9" fmla="*/ 1872 h 2095"/>
                <a:gd name="T10" fmla="*/ 2687 w 2720"/>
                <a:gd name="T11" fmla="*/ 1128 h 2095"/>
                <a:gd name="T12" fmla="*/ 2713 w 2720"/>
                <a:gd name="T13" fmla="*/ 358 h 2095"/>
                <a:gd name="T14" fmla="*/ 2719 w 2720"/>
                <a:gd name="T15" fmla="*/ 172 h 2095"/>
                <a:gd name="T16" fmla="*/ 1858 w 2720"/>
                <a:gd name="T17" fmla="*/ 132 h 2095"/>
                <a:gd name="T18" fmla="*/ 714 w 2720"/>
                <a:gd name="T19" fmla="*/ 49 h 2095"/>
                <a:gd name="T20" fmla="*/ 192 w 2720"/>
                <a:gd name="T21" fmla="*/ 0 h 2095"/>
                <a:gd name="T22" fmla="*/ 169 w 2720"/>
                <a:gd name="T23" fmla="*/ 228 h 2095"/>
                <a:gd name="T24" fmla="*/ 77 w 2720"/>
                <a:gd name="T25" fmla="*/ 1149 h 2095"/>
                <a:gd name="T26" fmla="*/ 49 w 2720"/>
                <a:gd name="T27" fmla="*/ 1430 h 2095"/>
                <a:gd name="T28" fmla="*/ 49 w 2720"/>
                <a:gd name="T29" fmla="*/ 1430 h 2095"/>
                <a:gd name="T30" fmla="*/ 0 w 2720"/>
                <a:gd name="T31" fmla="*/ 1916 h 2095"/>
                <a:gd name="T32" fmla="*/ 752 w 2720"/>
                <a:gd name="T33" fmla="*/ 1984 h 20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720" h="2095">
                  <a:moveTo>
                    <a:pt x="752" y="1984"/>
                  </a:moveTo>
                  <a:lnTo>
                    <a:pt x="1408" y="2033"/>
                  </a:lnTo>
                  <a:lnTo>
                    <a:pt x="2185" y="2077"/>
                  </a:lnTo>
                  <a:lnTo>
                    <a:pt x="2655" y="2094"/>
                  </a:lnTo>
                  <a:lnTo>
                    <a:pt x="2662" y="1872"/>
                  </a:lnTo>
                  <a:lnTo>
                    <a:pt x="2687" y="1128"/>
                  </a:lnTo>
                  <a:lnTo>
                    <a:pt x="2713" y="358"/>
                  </a:lnTo>
                  <a:lnTo>
                    <a:pt x="2719" y="172"/>
                  </a:lnTo>
                  <a:lnTo>
                    <a:pt x="1858" y="132"/>
                  </a:lnTo>
                  <a:lnTo>
                    <a:pt x="714" y="49"/>
                  </a:lnTo>
                  <a:lnTo>
                    <a:pt x="192" y="0"/>
                  </a:lnTo>
                  <a:lnTo>
                    <a:pt x="169" y="228"/>
                  </a:lnTo>
                  <a:lnTo>
                    <a:pt x="77" y="1149"/>
                  </a:lnTo>
                  <a:lnTo>
                    <a:pt x="49" y="1430"/>
                  </a:lnTo>
                  <a:lnTo>
                    <a:pt x="49" y="1430"/>
                  </a:lnTo>
                  <a:lnTo>
                    <a:pt x="0" y="1916"/>
                  </a:lnTo>
                  <a:lnTo>
                    <a:pt x="752" y="1984"/>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262" name="Freeform 148">
              <a:extLst>
                <a:ext uri="{FF2B5EF4-FFF2-40B4-BE49-F238E27FC236}">
                  <a16:creationId xmlns:a16="http://schemas.microsoft.com/office/drawing/2014/main" id="{01741ED4-6C60-164B-9111-5C62B3642404}"/>
                </a:ext>
              </a:extLst>
            </p:cNvPr>
            <p:cNvSpPr>
              <a:spLocks noChangeArrowheads="1"/>
            </p:cNvSpPr>
            <p:nvPr/>
          </p:nvSpPr>
          <p:spPr bwMode="auto">
            <a:xfrm>
              <a:off x="3882848" y="1152995"/>
              <a:ext cx="692167" cy="448943"/>
            </a:xfrm>
            <a:custGeom>
              <a:avLst/>
              <a:gdLst>
                <a:gd name="T0" fmla="*/ 49 w 2684"/>
                <a:gd name="T1" fmla="*/ 411 h 1743"/>
                <a:gd name="T2" fmla="*/ 58 w 2684"/>
                <a:gd name="T3" fmla="*/ 625 h 1743"/>
                <a:gd name="T4" fmla="*/ 78 w 2684"/>
                <a:gd name="T5" fmla="*/ 755 h 1743"/>
                <a:gd name="T6" fmla="*/ 125 w 2684"/>
                <a:gd name="T7" fmla="*/ 822 h 1743"/>
                <a:gd name="T8" fmla="*/ 109 w 2684"/>
                <a:gd name="T9" fmla="*/ 872 h 1743"/>
                <a:gd name="T10" fmla="*/ 74 w 2684"/>
                <a:gd name="T11" fmla="*/ 935 h 1743"/>
                <a:gd name="T12" fmla="*/ 187 w 2684"/>
                <a:gd name="T13" fmla="*/ 983 h 1743"/>
                <a:gd name="T14" fmla="*/ 114 w 2684"/>
                <a:gd name="T15" fmla="*/ 1018 h 1743"/>
                <a:gd name="T16" fmla="*/ 107 w 2684"/>
                <a:gd name="T17" fmla="*/ 1075 h 1743"/>
                <a:gd name="T18" fmla="*/ 74 w 2684"/>
                <a:gd name="T19" fmla="*/ 1118 h 1743"/>
                <a:gd name="T20" fmla="*/ 55 w 2684"/>
                <a:gd name="T21" fmla="*/ 1133 h 1743"/>
                <a:gd name="T22" fmla="*/ 132 w 2684"/>
                <a:gd name="T23" fmla="*/ 1165 h 1743"/>
                <a:gd name="T24" fmla="*/ 254 w 2684"/>
                <a:gd name="T25" fmla="*/ 1200 h 1743"/>
                <a:gd name="T26" fmla="*/ 365 w 2684"/>
                <a:gd name="T27" fmla="*/ 1267 h 1743"/>
                <a:gd name="T28" fmla="*/ 434 w 2684"/>
                <a:gd name="T29" fmla="*/ 1367 h 1743"/>
                <a:gd name="T30" fmla="*/ 443 w 2684"/>
                <a:gd name="T31" fmla="*/ 1480 h 1743"/>
                <a:gd name="T32" fmla="*/ 489 w 2684"/>
                <a:gd name="T33" fmla="*/ 1561 h 1743"/>
                <a:gd name="T34" fmla="*/ 697 w 2684"/>
                <a:gd name="T35" fmla="*/ 1593 h 1743"/>
                <a:gd name="T36" fmla="*/ 983 w 2684"/>
                <a:gd name="T37" fmla="*/ 1640 h 1743"/>
                <a:gd name="T38" fmla="*/ 1092 w 2684"/>
                <a:gd name="T39" fmla="*/ 1667 h 1743"/>
                <a:gd name="T40" fmla="*/ 1272 w 2684"/>
                <a:gd name="T41" fmla="*/ 1669 h 1743"/>
                <a:gd name="T42" fmla="*/ 1362 w 2684"/>
                <a:gd name="T43" fmla="*/ 1650 h 1743"/>
                <a:gd name="T44" fmla="*/ 1743 w 2684"/>
                <a:gd name="T45" fmla="*/ 1640 h 1743"/>
                <a:gd name="T46" fmla="*/ 2501 w 2684"/>
                <a:gd name="T47" fmla="*/ 1695 h 1743"/>
                <a:gd name="T48" fmla="*/ 2493 w 2684"/>
                <a:gd name="T49" fmla="*/ 1565 h 1743"/>
                <a:gd name="T50" fmla="*/ 746 w 2684"/>
                <a:gd name="T51" fmla="*/ 14 h 1743"/>
                <a:gd name="T52" fmla="*/ 765 w 2684"/>
                <a:gd name="T53" fmla="*/ 94 h 1743"/>
                <a:gd name="T54" fmla="*/ 809 w 2684"/>
                <a:gd name="T55" fmla="*/ 152 h 1743"/>
                <a:gd name="T56" fmla="*/ 798 w 2684"/>
                <a:gd name="T57" fmla="*/ 228 h 1743"/>
                <a:gd name="T58" fmla="*/ 764 w 2684"/>
                <a:gd name="T59" fmla="*/ 254 h 1743"/>
                <a:gd name="T60" fmla="*/ 813 w 2684"/>
                <a:gd name="T61" fmla="*/ 331 h 1743"/>
                <a:gd name="T62" fmla="*/ 816 w 2684"/>
                <a:gd name="T63" fmla="*/ 444 h 1743"/>
                <a:gd name="T64" fmla="*/ 807 w 2684"/>
                <a:gd name="T65" fmla="*/ 507 h 1743"/>
                <a:gd name="T66" fmla="*/ 760 w 2684"/>
                <a:gd name="T67" fmla="*/ 585 h 1743"/>
                <a:gd name="T68" fmla="*/ 760 w 2684"/>
                <a:gd name="T69" fmla="*/ 671 h 1743"/>
                <a:gd name="T70" fmla="*/ 739 w 2684"/>
                <a:gd name="T71" fmla="*/ 736 h 1743"/>
                <a:gd name="T72" fmla="*/ 716 w 2684"/>
                <a:gd name="T73" fmla="*/ 807 h 1743"/>
                <a:gd name="T74" fmla="*/ 566 w 2684"/>
                <a:gd name="T75" fmla="*/ 882 h 1743"/>
                <a:gd name="T76" fmla="*/ 519 w 2684"/>
                <a:gd name="T77" fmla="*/ 874 h 1743"/>
                <a:gd name="T78" fmla="*/ 430 w 2684"/>
                <a:gd name="T79" fmla="*/ 854 h 1743"/>
                <a:gd name="T80" fmla="*/ 535 w 2684"/>
                <a:gd name="T81" fmla="*/ 758 h 1743"/>
                <a:gd name="T82" fmla="*/ 581 w 2684"/>
                <a:gd name="T83" fmla="*/ 765 h 1743"/>
                <a:gd name="T84" fmla="*/ 641 w 2684"/>
                <a:gd name="T85" fmla="*/ 746 h 1743"/>
                <a:gd name="T86" fmla="*/ 652 w 2684"/>
                <a:gd name="T87" fmla="*/ 757 h 1743"/>
                <a:gd name="T88" fmla="*/ 669 w 2684"/>
                <a:gd name="T89" fmla="*/ 666 h 1743"/>
                <a:gd name="T90" fmla="*/ 629 w 2684"/>
                <a:gd name="T91" fmla="*/ 616 h 1743"/>
                <a:gd name="T92" fmla="*/ 681 w 2684"/>
                <a:gd name="T93" fmla="*/ 588 h 1743"/>
                <a:gd name="T94" fmla="*/ 711 w 2684"/>
                <a:gd name="T95" fmla="*/ 548 h 1743"/>
                <a:gd name="T96" fmla="*/ 680 w 2684"/>
                <a:gd name="T97" fmla="*/ 536 h 1743"/>
                <a:gd name="T98" fmla="*/ 476 w 2684"/>
                <a:gd name="T99" fmla="*/ 700 h 1743"/>
                <a:gd name="T100" fmla="*/ 476 w 2684"/>
                <a:gd name="T101" fmla="*/ 735 h 1743"/>
                <a:gd name="T102" fmla="*/ 545 w 2684"/>
                <a:gd name="T103" fmla="*/ 596 h 1743"/>
                <a:gd name="T104" fmla="*/ 597 w 2684"/>
                <a:gd name="T105" fmla="*/ 507 h 1743"/>
                <a:gd name="T106" fmla="*/ 664 w 2684"/>
                <a:gd name="T107" fmla="*/ 504 h 1743"/>
                <a:gd name="T108" fmla="*/ 639 w 2684"/>
                <a:gd name="T109" fmla="*/ 413 h 1743"/>
                <a:gd name="T110" fmla="*/ 623 w 2684"/>
                <a:gd name="T111" fmla="*/ 396 h 1743"/>
                <a:gd name="T112" fmla="*/ 603 w 2684"/>
                <a:gd name="T113" fmla="*/ 413 h 1743"/>
                <a:gd name="T114" fmla="*/ 552 w 2684"/>
                <a:gd name="T115" fmla="*/ 388 h 1743"/>
                <a:gd name="T116" fmla="*/ 411 w 2684"/>
                <a:gd name="T117" fmla="*/ 341 h 1743"/>
                <a:gd name="T118" fmla="*/ 212 w 2684"/>
                <a:gd name="T119" fmla="*/ 271 h 1743"/>
                <a:gd name="T120" fmla="*/ 93 w 2684"/>
                <a:gd name="T121" fmla="*/ 180 h 1743"/>
                <a:gd name="T122" fmla="*/ 19 w 2684"/>
                <a:gd name="T123" fmla="*/ 201 h 1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684" h="1743">
                  <a:moveTo>
                    <a:pt x="0" y="291"/>
                  </a:moveTo>
                  <a:lnTo>
                    <a:pt x="0" y="308"/>
                  </a:lnTo>
                  <a:lnTo>
                    <a:pt x="2" y="326"/>
                  </a:lnTo>
                  <a:lnTo>
                    <a:pt x="5" y="342"/>
                  </a:lnTo>
                  <a:lnTo>
                    <a:pt x="11" y="362"/>
                  </a:lnTo>
                  <a:lnTo>
                    <a:pt x="20" y="365"/>
                  </a:lnTo>
                  <a:lnTo>
                    <a:pt x="24" y="368"/>
                  </a:lnTo>
                  <a:lnTo>
                    <a:pt x="28" y="372"/>
                  </a:lnTo>
                  <a:lnTo>
                    <a:pt x="45" y="400"/>
                  </a:lnTo>
                  <a:lnTo>
                    <a:pt x="49" y="411"/>
                  </a:lnTo>
                  <a:lnTo>
                    <a:pt x="51" y="432"/>
                  </a:lnTo>
                  <a:lnTo>
                    <a:pt x="53" y="433"/>
                  </a:lnTo>
                  <a:lnTo>
                    <a:pt x="57" y="436"/>
                  </a:lnTo>
                  <a:lnTo>
                    <a:pt x="63" y="442"/>
                  </a:lnTo>
                  <a:lnTo>
                    <a:pt x="62" y="462"/>
                  </a:lnTo>
                  <a:lnTo>
                    <a:pt x="68" y="489"/>
                  </a:lnTo>
                  <a:lnTo>
                    <a:pt x="69" y="499"/>
                  </a:lnTo>
                  <a:lnTo>
                    <a:pt x="64" y="538"/>
                  </a:lnTo>
                  <a:lnTo>
                    <a:pt x="65" y="557"/>
                  </a:lnTo>
                  <a:lnTo>
                    <a:pt x="58" y="625"/>
                  </a:lnTo>
                  <a:lnTo>
                    <a:pt x="65" y="629"/>
                  </a:lnTo>
                  <a:lnTo>
                    <a:pt x="73" y="637"/>
                  </a:lnTo>
                  <a:lnTo>
                    <a:pt x="66" y="647"/>
                  </a:lnTo>
                  <a:lnTo>
                    <a:pt x="66" y="648"/>
                  </a:lnTo>
                  <a:lnTo>
                    <a:pt x="71" y="650"/>
                  </a:lnTo>
                  <a:lnTo>
                    <a:pt x="75" y="657"/>
                  </a:lnTo>
                  <a:lnTo>
                    <a:pt x="79" y="674"/>
                  </a:lnTo>
                  <a:lnTo>
                    <a:pt x="82" y="696"/>
                  </a:lnTo>
                  <a:lnTo>
                    <a:pt x="82" y="716"/>
                  </a:lnTo>
                  <a:lnTo>
                    <a:pt x="78" y="755"/>
                  </a:lnTo>
                  <a:lnTo>
                    <a:pt x="78" y="776"/>
                  </a:lnTo>
                  <a:lnTo>
                    <a:pt x="78" y="780"/>
                  </a:lnTo>
                  <a:lnTo>
                    <a:pt x="85" y="779"/>
                  </a:lnTo>
                  <a:lnTo>
                    <a:pt x="96" y="780"/>
                  </a:lnTo>
                  <a:lnTo>
                    <a:pt x="108" y="784"/>
                  </a:lnTo>
                  <a:lnTo>
                    <a:pt x="116" y="791"/>
                  </a:lnTo>
                  <a:lnTo>
                    <a:pt x="122" y="801"/>
                  </a:lnTo>
                  <a:lnTo>
                    <a:pt x="125" y="811"/>
                  </a:lnTo>
                  <a:lnTo>
                    <a:pt x="124" y="820"/>
                  </a:lnTo>
                  <a:lnTo>
                    <a:pt x="125" y="822"/>
                  </a:lnTo>
                  <a:lnTo>
                    <a:pt x="130" y="823"/>
                  </a:lnTo>
                  <a:lnTo>
                    <a:pt x="156" y="826"/>
                  </a:lnTo>
                  <a:lnTo>
                    <a:pt x="154" y="832"/>
                  </a:lnTo>
                  <a:lnTo>
                    <a:pt x="165" y="834"/>
                  </a:lnTo>
                  <a:lnTo>
                    <a:pt x="179" y="839"/>
                  </a:lnTo>
                  <a:lnTo>
                    <a:pt x="203" y="858"/>
                  </a:lnTo>
                  <a:lnTo>
                    <a:pt x="154" y="861"/>
                  </a:lnTo>
                  <a:lnTo>
                    <a:pt x="127" y="866"/>
                  </a:lnTo>
                  <a:lnTo>
                    <a:pt x="117" y="870"/>
                  </a:lnTo>
                  <a:lnTo>
                    <a:pt x="109" y="872"/>
                  </a:lnTo>
                  <a:lnTo>
                    <a:pt x="104" y="872"/>
                  </a:lnTo>
                  <a:lnTo>
                    <a:pt x="109" y="885"/>
                  </a:lnTo>
                  <a:lnTo>
                    <a:pt x="107" y="893"/>
                  </a:lnTo>
                  <a:lnTo>
                    <a:pt x="98" y="904"/>
                  </a:lnTo>
                  <a:lnTo>
                    <a:pt x="89" y="899"/>
                  </a:lnTo>
                  <a:lnTo>
                    <a:pt x="82" y="893"/>
                  </a:lnTo>
                  <a:lnTo>
                    <a:pt x="74" y="893"/>
                  </a:lnTo>
                  <a:lnTo>
                    <a:pt x="74" y="899"/>
                  </a:lnTo>
                  <a:lnTo>
                    <a:pt x="72" y="930"/>
                  </a:lnTo>
                  <a:lnTo>
                    <a:pt x="74" y="935"/>
                  </a:lnTo>
                  <a:lnTo>
                    <a:pt x="94" y="940"/>
                  </a:lnTo>
                  <a:lnTo>
                    <a:pt x="96" y="935"/>
                  </a:lnTo>
                  <a:lnTo>
                    <a:pt x="119" y="946"/>
                  </a:lnTo>
                  <a:lnTo>
                    <a:pt x="120" y="946"/>
                  </a:lnTo>
                  <a:lnTo>
                    <a:pt x="129" y="939"/>
                  </a:lnTo>
                  <a:lnTo>
                    <a:pt x="139" y="942"/>
                  </a:lnTo>
                  <a:lnTo>
                    <a:pt x="146" y="946"/>
                  </a:lnTo>
                  <a:lnTo>
                    <a:pt x="154" y="956"/>
                  </a:lnTo>
                  <a:lnTo>
                    <a:pt x="165" y="975"/>
                  </a:lnTo>
                  <a:lnTo>
                    <a:pt x="187" y="983"/>
                  </a:lnTo>
                  <a:lnTo>
                    <a:pt x="167" y="997"/>
                  </a:lnTo>
                  <a:lnTo>
                    <a:pt x="157" y="1000"/>
                  </a:lnTo>
                  <a:lnTo>
                    <a:pt x="145" y="995"/>
                  </a:lnTo>
                  <a:lnTo>
                    <a:pt x="142" y="978"/>
                  </a:lnTo>
                  <a:lnTo>
                    <a:pt x="132" y="978"/>
                  </a:lnTo>
                  <a:lnTo>
                    <a:pt x="124" y="980"/>
                  </a:lnTo>
                  <a:lnTo>
                    <a:pt x="121" y="985"/>
                  </a:lnTo>
                  <a:lnTo>
                    <a:pt x="120" y="995"/>
                  </a:lnTo>
                  <a:lnTo>
                    <a:pt x="131" y="1025"/>
                  </a:lnTo>
                  <a:lnTo>
                    <a:pt x="114" y="1018"/>
                  </a:lnTo>
                  <a:lnTo>
                    <a:pt x="118" y="1037"/>
                  </a:lnTo>
                  <a:lnTo>
                    <a:pt x="118" y="1045"/>
                  </a:lnTo>
                  <a:lnTo>
                    <a:pt x="115" y="1053"/>
                  </a:lnTo>
                  <a:lnTo>
                    <a:pt x="110" y="1058"/>
                  </a:lnTo>
                  <a:lnTo>
                    <a:pt x="104" y="1061"/>
                  </a:lnTo>
                  <a:lnTo>
                    <a:pt x="100" y="1062"/>
                  </a:lnTo>
                  <a:lnTo>
                    <a:pt x="100" y="1063"/>
                  </a:lnTo>
                  <a:lnTo>
                    <a:pt x="101" y="1069"/>
                  </a:lnTo>
                  <a:lnTo>
                    <a:pt x="103" y="1069"/>
                  </a:lnTo>
                  <a:lnTo>
                    <a:pt x="107" y="1075"/>
                  </a:lnTo>
                  <a:lnTo>
                    <a:pt x="108" y="1078"/>
                  </a:lnTo>
                  <a:lnTo>
                    <a:pt x="107" y="1082"/>
                  </a:lnTo>
                  <a:lnTo>
                    <a:pt x="110" y="1084"/>
                  </a:lnTo>
                  <a:lnTo>
                    <a:pt x="119" y="1091"/>
                  </a:lnTo>
                  <a:lnTo>
                    <a:pt x="126" y="1101"/>
                  </a:lnTo>
                  <a:lnTo>
                    <a:pt x="114" y="1126"/>
                  </a:lnTo>
                  <a:lnTo>
                    <a:pt x="102" y="1108"/>
                  </a:lnTo>
                  <a:lnTo>
                    <a:pt x="94" y="1100"/>
                  </a:lnTo>
                  <a:lnTo>
                    <a:pt x="85" y="1112"/>
                  </a:lnTo>
                  <a:lnTo>
                    <a:pt x="74" y="1118"/>
                  </a:lnTo>
                  <a:lnTo>
                    <a:pt x="58" y="1116"/>
                  </a:lnTo>
                  <a:lnTo>
                    <a:pt x="51" y="1102"/>
                  </a:lnTo>
                  <a:lnTo>
                    <a:pt x="50" y="1096"/>
                  </a:lnTo>
                  <a:lnTo>
                    <a:pt x="49" y="1101"/>
                  </a:lnTo>
                  <a:lnTo>
                    <a:pt x="43" y="1114"/>
                  </a:lnTo>
                  <a:lnTo>
                    <a:pt x="44" y="1119"/>
                  </a:lnTo>
                  <a:lnTo>
                    <a:pt x="41" y="1128"/>
                  </a:lnTo>
                  <a:lnTo>
                    <a:pt x="38" y="1134"/>
                  </a:lnTo>
                  <a:lnTo>
                    <a:pt x="43" y="1131"/>
                  </a:lnTo>
                  <a:lnTo>
                    <a:pt x="55" y="1133"/>
                  </a:lnTo>
                  <a:lnTo>
                    <a:pt x="63" y="1138"/>
                  </a:lnTo>
                  <a:lnTo>
                    <a:pt x="68" y="1143"/>
                  </a:lnTo>
                  <a:lnTo>
                    <a:pt x="82" y="1166"/>
                  </a:lnTo>
                  <a:lnTo>
                    <a:pt x="86" y="1169"/>
                  </a:lnTo>
                  <a:lnTo>
                    <a:pt x="91" y="1170"/>
                  </a:lnTo>
                  <a:lnTo>
                    <a:pt x="97" y="1167"/>
                  </a:lnTo>
                  <a:lnTo>
                    <a:pt x="103" y="1163"/>
                  </a:lnTo>
                  <a:lnTo>
                    <a:pt x="115" y="1159"/>
                  </a:lnTo>
                  <a:lnTo>
                    <a:pt x="123" y="1161"/>
                  </a:lnTo>
                  <a:lnTo>
                    <a:pt x="132" y="1165"/>
                  </a:lnTo>
                  <a:lnTo>
                    <a:pt x="139" y="1163"/>
                  </a:lnTo>
                  <a:lnTo>
                    <a:pt x="147" y="1162"/>
                  </a:lnTo>
                  <a:lnTo>
                    <a:pt x="152" y="1158"/>
                  </a:lnTo>
                  <a:lnTo>
                    <a:pt x="161" y="1154"/>
                  </a:lnTo>
                  <a:lnTo>
                    <a:pt x="170" y="1169"/>
                  </a:lnTo>
                  <a:lnTo>
                    <a:pt x="171" y="1178"/>
                  </a:lnTo>
                  <a:lnTo>
                    <a:pt x="186" y="1184"/>
                  </a:lnTo>
                  <a:lnTo>
                    <a:pt x="232" y="1187"/>
                  </a:lnTo>
                  <a:lnTo>
                    <a:pt x="244" y="1192"/>
                  </a:lnTo>
                  <a:lnTo>
                    <a:pt x="254" y="1200"/>
                  </a:lnTo>
                  <a:lnTo>
                    <a:pt x="256" y="1221"/>
                  </a:lnTo>
                  <a:lnTo>
                    <a:pt x="260" y="1227"/>
                  </a:lnTo>
                  <a:lnTo>
                    <a:pt x="286" y="1255"/>
                  </a:lnTo>
                  <a:lnTo>
                    <a:pt x="293" y="1257"/>
                  </a:lnTo>
                  <a:lnTo>
                    <a:pt x="300" y="1257"/>
                  </a:lnTo>
                  <a:lnTo>
                    <a:pt x="316" y="1253"/>
                  </a:lnTo>
                  <a:lnTo>
                    <a:pt x="327" y="1255"/>
                  </a:lnTo>
                  <a:lnTo>
                    <a:pt x="352" y="1256"/>
                  </a:lnTo>
                  <a:lnTo>
                    <a:pt x="361" y="1262"/>
                  </a:lnTo>
                  <a:lnTo>
                    <a:pt x="365" y="1267"/>
                  </a:lnTo>
                  <a:lnTo>
                    <a:pt x="378" y="1280"/>
                  </a:lnTo>
                  <a:lnTo>
                    <a:pt x="387" y="1284"/>
                  </a:lnTo>
                  <a:lnTo>
                    <a:pt x="399" y="1291"/>
                  </a:lnTo>
                  <a:lnTo>
                    <a:pt x="409" y="1301"/>
                  </a:lnTo>
                  <a:lnTo>
                    <a:pt x="418" y="1310"/>
                  </a:lnTo>
                  <a:lnTo>
                    <a:pt x="424" y="1320"/>
                  </a:lnTo>
                  <a:lnTo>
                    <a:pt x="428" y="1332"/>
                  </a:lnTo>
                  <a:lnTo>
                    <a:pt x="431" y="1344"/>
                  </a:lnTo>
                  <a:lnTo>
                    <a:pt x="431" y="1363"/>
                  </a:lnTo>
                  <a:lnTo>
                    <a:pt x="434" y="1367"/>
                  </a:lnTo>
                  <a:lnTo>
                    <a:pt x="438" y="1371"/>
                  </a:lnTo>
                  <a:lnTo>
                    <a:pt x="443" y="1383"/>
                  </a:lnTo>
                  <a:lnTo>
                    <a:pt x="444" y="1391"/>
                  </a:lnTo>
                  <a:lnTo>
                    <a:pt x="442" y="1414"/>
                  </a:lnTo>
                  <a:lnTo>
                    <a:pt x="445" y="1431"/>
                  </a:lnTo>
                  <a:lnTo>
                    <a:pt x="443" y="1442"/>
                  </a:lnTo>
                  <a:lnTo>
                    <a:pt x="439" y="1452"/>
                  </a:lnTo>
                  <a:lnTo>
                    <a:pt x="437" y="1459"/>
                  </a:lnTo>
                  <a:lnTo>
                    <a:pt x="443" y="1474"/>
                  </a:lnTo>
                  <a:lnTo>
                    <a:pt x="443" y="1480"/>
                  </a:lnTo>
                  <a:lnTo>
                    <a:pt x="443" y="1480"/>
                  </a:lnTo>
                  <a:lnTo>
                    <a:pt x="436" y="1500"/>
                  </a:lnTo>
                  <a:lnTo>
                    <a:pt x="434" y="1518"/>
                  </a:lnTo>
                  <a:lnTo>
                    <a:pt x="435" y="1528"/>
                  </a:lnTo>
                  <a:lnTo>
                    <a:pt x="436" y="1533"/>
                  </a:lnTo>
                  <a:lnTo>
                    <a:pt x="440" y="1540"/>
                  </a:lnTo>
                  <a:lnTo>
                    <a:pt x="446" y="1547"/>
                  </a:lnTo>
                  <a:lnTo>
                    <a:pt x="452" y="1552"/>
                  </a:lnTo>
                  <a:lnTo>
                    <a:pt x="476" y="1561"/>
                  </a:lnTo>
                  <a:lnTo>
                    <a:pt x="489" y="1561"/>
                  </a:lnTo>
                  <a:lnTo>
                    <a:pt x="500" y="1564"/>
                  </a:lnTo>
                  <a:lnTo>
                    <a:pt x="510" y="1572"/>
                  </a:lnTo>
                  <a:lnTo>
                    <a:pt x="527" y="1580"/>
                  </a:lnTo>
                  <a:lnTo>
                    <a:pt x="535" y="1587"/>
                  </a:lnTo>
                  <a:lnTo>
                    <a:pt x="565" y="1594"/>
                  </a:lnTo>
                  <a:lnTo>
                    <a:pt x="590" y="1608"/>
                  </a:lnTo>
                  <a:lnTo>
                    <a:pt x="593" y="1608"/>
                  </a:lnTo>
                  <a:lnTo>
                    <a:pt x="601" y="1606"/>
                  </a:lnTo>
                  <a:lnTo>
                    <a:pt x="629" y="1603"/>
                  </a:lnTo>
                  <a:lnTo>
                    <a:pt x="697" y="1593"/>
                  </a:lnTo>
                  <a:lnTo>
                    <a:pt x="711" y="1588"/>
                  </a:lnTo>
                  <a:lnTo>
                    <a:pt x="738" y="1574"/>
                  </a:lnTo>
                  <a:lnTo>
                    <a:pt x="757" y="1569"/>
                  </a:lnTo>
                  <a:lnTo>
                    <a:pt x="771" y="1570"/>
                  </a:lnTo>
                  <a:lnTo>
                    <a:pt x="795" y="1579"/>
                  </a:lnTo>
                  <a:lnTo>
                    <a:pt x="850" y="1581"/>
                  </a:lnTo>
                  <a:lnTo>
                    <a:pt x="953" y="1611"/>
                  </a:lnTo>
                  <a:lnTo>
                    <a:pt x="973" y="1623"/>
                  </a:lnTo>
                  <a:lnTo>
                    <a:pt x="980" y="1633"/>
                  </a:lnTo>
                  <a:lnTo>
                    <a:pt x="983" y="1640"/>
                  </a:lnTo>
                  <a:lnTo>
                    <a:pt x="986" y="1658"/>
                  </a:lnTo>
                  <a:lnTo>
                    <a:pt x="988" y="1660"/>
                  </a:lnTo>
                  <a:lnTo>
                    <a:pt x="992" y="1660"/>
                  </a:lnTo>
                  <a:lnTo>
                    <a:pt x="1028" y="1653"/>
                  </a:lnTo>
                  <a:lnTo>
                    <a:pt x="1038" y="1655"/>
                  </a:lnTo>
                  <a:lnTo>
                    <a:pt x="1043" y="1658"/>
                  </a:lnTo>
                  <a:lnTo>
                    <a:pt x="1062" y="1661"/>
                  </a:lnTo>
                  <a:lnTo>
                    <a:pt x="1065" y="1664"/>
                  </a:lnTo>
                  <a:lnTo>
                    <a:pt x="1077" y="1668"/>
                  </a:lnTo>
                  <a:lnTo>
                    <a:pt x="1092" y="1667"/>
                  </a:lnTo>
                  <a:lnTo>
                    <a:pt x="1097" y="1667"/>
                  </a:lnTo>
                  <a:lnTo>
                    <a:pt x="1119" y="1658"/>
                  </a:lnTo>
                  <a:lnTo>
                    <a:pt x="1146" y="1658"/>
                  </a:lnTo>
                  <a:lnTo>
                    <a:pt x="1161" y="1653"/>
                  </a:lnTo>
                  <a:lnTo>
                    <a:pt x="1166" y="1650"/>
                  </a:lnTo>
                  <a:lnTo>
                    <a:pt x="1179" y="1645"/>
                  </a:lnTo>
                  <a:lnTo>
                    <a:pt x="1186" y="1645"/>
                  </a:lnTo>
                  <a:lnTo>
                    <a:pt x="1239" y="1665"/>
                  </a:lnTo>
                  <a:lnTo>
                    <a:pt x="1253" y="1663"/>
                  </a:lnTo>
                  <a:lnTo>
                    <a:pt x="1272" y="1669"/>
                  </a:lnTo>
                  <a:lnTo>
                    <a:pt x="1272" y="1669"/>
                  </a:lnTo>
                  <a:lnTo>
                    <a:pt x="1281" y="1668"/>
                  </a:lnTo>
                  <a:lnTo>
                    <a:pt x="1295" y="1663"/>
                  </a:lnTo>
                  <a:lnTo>
                    <a:pt x="1302" y="1662"/>
                  </a:lnTo>
                  <a:lnTo>
                    <a:pt x="1308" y="1663"/>
                  </a:lnTo>
                  <a:lnTo>
                    <a:pt x="1322" y="1668"/>
                  </a:lnTo>
                  <a:lnTo>
                    <a:pt x="1331" y="1666"/>
                  </a:lnTo>
                  <a:lnTo>
                    <a:pt x="1340" y="1662"/>
                  </a:lnTo>
                  <a:lnTo>
                    <a:pt x="1352" y="1654"/>
                  </a:lnTo>
                  <a:lnTo>
                    <a:pt x="1362" y="1650"/>
                  </a:lnTo>
                  <a:lnTo>
                    <a:pt x="1380" y="1650"/>
                  </a:lnTo>
                  <a:lnTo>
                    <a:pt x="1434" y="1640"/>
                  </a:lnTo>
                  <a:lnTo>
                    <a:pt x="1533" y="1641"/>
                  </a:lnTo>
                  <a:lnTo>
                    <a:pt x="1548" y="1633"/>
                  </a:lnTo>
                  <a:lnTo>
                    <a:pt x="1562" y="1622"/>
                  </a:lnTo>
                  <a:lnTo>
                    <a:pt x="1569" y="1620"/>
                  </a:lnTo>
                  <a:lnTo>
                    <a:pt x="1580" y="1621"/>
                  </a:lnTo>
                  <a:lnTo>
                    <a:pt x="1606" y="1626"/>
                  </a:lnTo>
                  <a:lnTo>
                    <a:pt x="1655" y="1626"/>
                  </a:lnTo>
                  <a:lnTo>
                    <a:pt x="1743" y="1640"/>
                  </a:lnTo>
                  <a:lnTo>
                    <a:pt x="1758" y="1636"/>
                  </a:lnTo>
                  <a:lnTo>
                    <a:pt x="1777" y="1622"/>
                  </a:lnTo>
                  <a:lnTo>
                    <a:pt x="1783" y="1622"/>
                  </a:lnTo>
                  <a:lnTo>
                    <a:pt x="2156" y="1684"/>
                  </a:lnTo>
                  <a:lnTo>
                    <a:pt x="2302" y="1708"/>
                  </a:lnTo>
                  <a:lnTo>
                    <a:pt x="2512" y="1741"/>
                  </a:lnTo>
                  <a:lnTo>
                    <a:pt x="2521" y="1742"/>
                  </a:lnTo>
                  <a:lnTo>
                    <a:pt x="2519" y="1733"/>
                  </a:lnTo>
                  <a:lnTo>
                    <a:pt x="2504" y="1706"/>
                  </a:lnTo>
                  <a:lnTo>
                    <a:pt x="2501" y="1695"/>
                  </a:lnTo>
                  <a:lnTo>
                    <a:pt x="2518" y="1683"/>
                  </a:lnTo>
                  <a:lnTo>
                    <a:pt x="2522" y="1678"/>
                  </a:lnTo>
                  <a:lnTo>
                    <a:pt x="2525" y="1672"/>
                  </a:lnTo>
                  <a:lnTo>
                    <a:pt x="2526" y="1665"/>
                  </a:lnTo>
                  <a:lnTo>
                    <a:pt x="2521" y="1650"/>
                  </a:lnTo>
                  <a:lnTo>
                    <a:pt x="2520" y="1628"/>
                  </a:lnTo>
                  <a:lnTo>
                    <a:pt x="2517" y="1618"/>
                  </a:lnTo>
                  <a:lnTo>
                    <a:pt x="2509" y="1599"/>
                  </a:lnTo>
                  <a:lnTo>
                    <a:pt x="2495" y="1574"/>
                  </a:lnTo>
                  <a:lnTo>
                    <a:pt x="2493" y="1565"/>
                  </a:lnTo>
                  <a:lnTo>
                    <a:pt x="2496" y="1554"/>
                  </a:lnTo>
                  <a:lnTo>
                    <a:pt x="2503" y="1540"/>
                  </a:lnTo>
                  <a:lnTo>
                    <a:pt x="2505" y="1528"/>
                  </a:lnTo>
                  <a:lnTo>
                    <a:pt x="2683" y="350"/>
                  </a:lnTo>
                  <a:lnTo>
                    <a:pt x="1974" y="233"/>
                  </a:lnTo>
                  <a:lnTo>
                    <a:pt x="1375" y="123"/>
                  </a:lnTo>
                  <a:lnTo>
                    <a:pt x="852" y="20"/>
                  </a:lnTo>
                  <a:lnTo>
                    <a:pt x="757" y="0"/>
                  </a:lnTo>
                  <a:lnTo>
                    <a:pt x="760" y="19"/>
                  </a:lnTo>
                  <a:lnTo>
                    <a:pt x="746" y="14"/>
                  </a:lnTo>
                  <a:lnTo>
                    <a:pt x="750" y="26"/>
                  </a:lnTo>
                  <a:lnTo>
                    <a:pt x="743" y="34"/>
                  </a:lnTo>
                  <a:lnTo>
                    <a:pt x="737" y="39"/>
                  </a:lnTo>
                  <a:lnTo>
                    <a:pt x="737" y="41"/>
                  </a:lnTo>
                  <a:lnTo>
                    <a:pt x="739" y="44"/>
                  </a:lnTo>
                  <a:lnTo>
                    <a:pt x="752" y="60"/>
                  </a:lnTo>
                  <a:lnTo>
                    <a:pt x="754" y="69"/>
                  </a:lnTo>
                  <a:lnTo>
                    <a:pt x="754" y="78"/>
                  </a:lnTo>
                  <a:lnTo>
                    <a:pt x="759" y="82"/>
                  </a:lnTo>
                  <a:lnTo>
                    <a:pt x="765" y="94"/>
                  </a:lnTo>
                  <a:lnTo>
                    <a:pt x="767" y="101"/>
                  </a:lnTo>
                  <a:lnTo>
                    <a:pt x="775" y="94"/>
                  </a:lnTo>
                  <a:lnTo>
                    <a:pt x="787" y="91"/>
                  </a:lnTo>
                  <a:lnTo>
                    <a:pt x="797" y="96"/>
                  </a:lnTo>
                  <a:lnTo>
                    <a:pt x="805" y="102"/>
                  </a:lnTo>
                  <a:lnTo>
                    <a:pt x="814" y="114"/>
                  </a:lnTo>
                  <a:lnTo>
                    <a:pt x="817" y="126"/>
                  </a:lnTo>
                  <a:lnTo>
                    <a:pt x="804" y="141"/>
                  </a:lnTo>
                  <a:lnTo>
                    <a:pt x="810" y="145"/>
                  </a:lnTo>
                  <a:lnTo>
                    <a:pt x="809" y="152"/>
                  </a:lnTo>
                  <a:lnTo>
                    <a:pt x="808" y="164"/>
                  </a:lnTo>
                  <a:lnTo>
                    <a:pt x="810" y="168"/>
                  </a:lnTo>
                  <a:lnTo>
                    <a:pt x="818" y="176"/>
                  </a:lnTo>
                  <a:lnTo>
                    <a:pt x="822" y="190"/>
                  </a:lnTo>
                  <a:lnTo>
                    <a:pt x="820" y="205"/>
                  </a:lnTo>
                  <a:lnTo>
                    <a:pt x="814" y="216"/>
                  </a:lnTo>
                  <a:lnTo>
                    <a:pt x="799" y="220"/>
                  </a:lnTo>
                  <a:lnTo>
                    <a:pt x="797" y="218"/>
                  </a:lnTo>
                  <a:lnTo>
                    <a:pt x="797" y="219"/>
                  </a:lnTo>
                  <a:lnTo>
                    <a:pt x="798" y="228"/>
                  </a:lnTo>
                  <a:lnTo>
                    <a:pt x="796" y="242"/>
                  </a:lnTo>
                  <a:lnTo>
                    <a:pt x="797" y="249"/>
                  </a:lnTo>
                  <a:lnTo>
                    <a:pt x="795" y="256"/>
                  </a:lnTo>
                  <a:lnTo>
                    <a:pt x="788" y="263"/>
                  </a:lnTo>
                  <a:lnTo>
                    <a:pt x="779" y="265"/>
                  </a:lnTo>
                  <a:lnTo>
                    <a:pt x="770" y="260"/>
                  </a:lnTo>
                  <a:lnTo>
                    <a:pt x="766" y="256"/>
                  </a:lnTo>
                  <a:lnTo>
                    <a:pt x="761" y="247"/>
                  </a:lnTo>
                  <a:lnTo>
                    <a:pt x="760" y="252"/>
                  </a:lnTo>
                  <a:lnTo>
                    <a:pt x="764" y="254"/>
                  </a:lnTo>
                  <a:lnTo>
                    <a:pt x="770" y="267"/>
                  </a:lnTo>
                  <a:lnTo>
                    <a:pt x="763" y="271"/>
                  </a:lnTo>
                  <a:lnTo>
                    <a:pt x="765" y="274"/>
                  </a:lnTo>
                  <a:lnTo>
                    <a:pt x="769" y="286"/>
                  </a:lnTo>
                  <a:lnTo>
                    <a:pt x="772" y="287"/>
                  </a:lnTo>
                  <a:lnTo>
                    <a:pt x="779" y="290"/>
                  </a:lnTo>
                  <a:lnTo>
                    <a:pt x="786" y="296"/>
                  </a:lnTo>
                  <a:lnTo>
                    <a:pt x="791" y="304"/>
                  </a:lnTo>
                  <a:lnTo>
                    <a:pt x="799" y="311"/>
                  </a:lnTo>
                  <a:lnTo>
                    <a:pt x="813" y="331"/>
                  </a:lnTo>
                  <a:lnTo>
                    <a:pt x="815" y="345"/>
                  </a:lnTo>
                  <a:lnTo>
                    <a:pt x="805" y="358"/>
                  </a:lnTo>
                  <a:lnTo>
                    <a:pt x="807" y="367"/>
                  </a:lnTo>
                  <a:lnTo>
                    <a:pt x="804" y="368"/>
                  </a:lnTo>
                  <a:lnTo>
                    <a:pt x="808" y="370"/>
                  </a:lnTo>
                  <a:lnTo>
                    <a:pt x="809" y="387"/>
                  </a:lnTo>
                  <a:lnTo>
                    <a:pt x="805" y="402"/>
                  </a:lnTo>
                  <a:lnTo>
                    <a:pt x="804" y="417"/>
                  </a:lnTo>
                  <a:lnTo>
                    <a:pt x="808" y="431"/>
                  </a:lnTo>
                  <a:lnTo>
                    <a:pt x="816" y="444"/>
                  </a:lnTo>
                  <a:lnTo>
                    <a:pt x="831" y="461"/>
                  </a:lnTo>
                  <a:lnTo>
                    <a:pt x="835" y="458"/>
                  </a:lnTo>
                  <a:lnTo>
                    <a:pt x="845" y="461"/>
                  </a:lnTo>
                  <a:lnTo>
                    <a:pt x="853" y="468"/>
                  </a:lnTo>
                  <a:lnTo>
                    <a:pt x="854" y="477"/>
                  </a:lnTo>
                  <a:lnTo>
                    <a:pt x="846" y="484"/>
                  </a:lnTo>
                  <a:lnTo>
                    <a:pt x="840" y="497"/>
                  </a:lnTo>
                  <a:lnTo>
                    <a:pt x="823" y="503"/>
                  </a:lnTo>
                  <a:lnTo>
                    <a:pt x="810" y="504"/>
                  </a:lnTo>
                  <a:lnTo>
                    <a:pt x="807" y="507"/>
                  </a:lnTo>
                  <a:lnTo>
                    <a:pt x="799" y="511"/>
                  </a:lnTo>
                  <a:lnTo>
                    <a:pt x="796" y="517"/>
                  </a:lnTo>
                  <a:lnTo>
                    <a:pt x="793" y="522"/>
                  </a:lnTo>
                  <a:lnTo>
                    <a:pt x="786" y="540"/>
                  </a:lnTo>
                  <a:lnTo>
                    <a:pt x="778" y="549"/>
                  </a:lnTo>
                  <a:lnTo>
                    <a:pt x="767" y="554"/>
                  </a:lnTo>
                  <a:lnTo>
                    <a:pt x="761" y="562"/>
                  </a:lnTo>
                  <a:lnTo>
                    <a:pt x="756" y="574"/>
                  </a:lnTo>
                  <a:lnTo>
                    <a:pt x="757" y="579"/>
                  </a:lnTo>
                  <a:lnTo>
                    <a:pt x="760" y="585"/>
                  </a:lnTo>
                  <a:lnTo>
                    <a:pt x="759" y="606"/>
                  </a:lnTo>
                  <a:lnTo>
                    <a:pt x="755" y="613"/>
                  </a:lnTo>
                  <a:lnTo>
                    <a:pt x="746" y="622"/>
                  </a:lnTo>
                  <a:lnTo>
                    <a:pt x="744" y="627"/>
                  </a:lnTo>
                  <a:lnTo>
                    <a:pt x="740" y="632"/>
                  </a:lnTo>
                  <a:lnTo>
                    <a:pt x="741" y="634"/>
                  </a:lnTo>
                  <a:lnTo>
                    <a:pt x="757" y="645"/>
                  </a:lnTo>
                  <a:lnTo>
                    <a:pt x="761" y="654"/>
                  </a:lnTo>
                  <a:lnTo>
                    <a:pt x="762" y="662"/>
                  </a:lnTo>
                  <a:lnTo>
                    <a:pt x="760" y="671"/>
                  </a:lnTo>
                  <a:lnTo>
                    <a:pt x="750" y="697"/>
                  </a:lnTo>
                  <a:lnTo>
                    <a:pt x="739" y="677"/>
                  </a:lnTo>
                  <a:lnTo>
                    <a:pt x="737" y="670"/>
                  </a:lnTo>
                  <a:lnTo>
                    <a:pt x="736" y="671"/>
                  </a:lnTo>
                  <a:lnTo>
                    <a:pt x="736" y="673"/>
                  </a:lnTo>
                  <a:lnTo>
                    <a:pt x="739" y="698"/>
                  </a:lnTo>
                  <a:lnTo>
                    <a:pt x="742" y="706"/>
                  </a:lnTo>
                  <a:lnTo>
                    <a:pt x="742" y="713"/>
                  </a:lnTo>
                  <a:lnTo>
                    <a:pt x="738" y="733"/>
                  </a:lnTo>
                  <a:lnTo>
                    <a:pt x="739" y="736"/>
                  </a:lnTo>
                  <a:lnTo>
                    <a:pt x="745" y="749"/>
                  </a:lnTo>
                  <a:lnTo>
                    <a:pt x="747" y="759"/>
                  </a:lnTo>
                  <a:lnTo>
                    <a:pt x="745" y="772"/>
                  </a:lnTo>
                  <a:lnTo>
                    <a:pt x="740" y="781"/>
                  </a:lnTo>
                  <a:lnTo>
                    <a:pt x="733" y="787"/>
                  </a:lnTo>
                  <a:lnTo>
                    <a:pt x="719" y="788"/>
                  </a:lnTo>
                  <a:lnTo>
                    <a:pt x="707" y="791"/>
                  </a:lnTo>
                  <a:lnTo>
                    <a:pt x="704" y="794"/>
                  </a:lnTo>
                  <a:lnTo>
                    <a:pt x="704" y="795"/>
                  </a:lnTo>
                  <a:lnTo>
                    <a:pt x="716" y="807"/>
                  </a:lnTo>
                  <a:lnTo>
                    <a:pt x="697" y="817"/>
                  </a:lnTo>
                  <a:lnTo>
                    <a:pt x="689" y="819"/>
                  </a:lnTo>
                  <a:lnTo>
                    <a:pt x="679" y="813"/>
                  </a:lnTo>
                  <a:lnTo>
                    <a:pt x="664" y="796"/>
                  </a:lnTo>
                  <a:lnTo>
                    <a:pt x="662" y="800"/>
                  </a:lnTo>
                  <a:lnTo>
                    <a:pt x="654" y="816"/>
                  </a:lnTo>
                  <a:lnTo>
                    <a:pt x="643" y="831"/>
                  </a:lnTo>
                  <a:lnTo>
                    <a:pt x="606" y="864"/>
                  </a:lnTo>
                  <a:lnTo>
                    <a:pt x="590" y="874"/>
                  </a:lnTo>
                  <a:lnTo>
                    <a:pt x="566" y="882"/>
                  </a:lnTo>
                  <a:lnTo>
                    <a:pt x="565" y="868"/>
                  </a:lnTo>
                  <a:lnTo>
                    <a:pt x="561" y="861"/>
                  </a:lnTo>
                  <a:lnTo>
                    <a:pt x="553" y="855"/>
                  </a:lnTo>
                  <a:lnTo>
                    <a:pt x="549" y="846"/>
                  </a:lnTo>
                  <a:lnTo>
                    <a:pt x="535" y="851"/>
                  </a:lnTo>
                  <a:lnTo>
                    <a:pt x="522" y="850"/>
                  </a:lnTo>
                  <a:lnTo>
                    <a:pt x="522" y="852"/>
                  </a:lnTo>
                  <a:lnTo>
                    <a:pt x="520" y="862"/>
                  </a:lnTo>
                  <a:lnTo>
                    <a:pt x="517" y="864"/>
                  </a:lnTo>
                  <a:lnTo>
                    <a:pt x="519" y="874"/>
                  </a:lnTo>
                  <a:lnTo>
                    <a:pt x="515" y="889"/>
                  </a:lnTo>
                  <a:lnTo>
                    <a:pt x="500" y="884"/>
                  </a:lnTo>
                  <a:lnTo>
                    <a:pt x="494" y="875"/>
                  </a:lnTo>
                  <a:lnTo>
                    <a:pt x="492" y="861"/>
                  </a:lnTo>
                  <a:lnTo>
                    <a:pt x="480" y="864"/>
                  </a:lnTo>
                  <a:lnTo>
                    <a:pt x="447" y="854"/>
                  </a:lnTo>
                  <a:lnTo>
                    <a:pt x="476" y="844"/>
                  </a:lnTo>
                  <a:lnTo>
                    <a:pt x="482" y="839"/>
                  </a:lnTo>
                  <a:lnTo>
                    <a:pt x="461" y="848"/>
                  </a:lnTo>
                  <a:lnTo>
                    <a:pt x="430" y="854"/>
                  </a:lnTo>
                  <a:lnTo>
                    <a:pt x="443" y="838"/>
                  </a:lnTo>
                  <a:lnTo>
                    <a:pt x="430" y="842"/>
                  </a:lnTo>
                  <a:lnTo>
                    <a:pt x="454" y="813"/>
                  </a:lnTo>
                  <a:lnTo>
                    <a:pt x="466" y="810"/>
                  </a:lnTo>
                  <a:lnTo>
                    <a:pt x="485" y="809"/>
                  </a:lnTo>
                  <a:lnTo>
                    <a:pt x="492" y="805"/>
                  </a:lnTo>
                  <a:lnTo>
                    <a:pt x="499" y="797"/>
                  </a:lnTo>
                  <a:lnTo>
                    <a:pt x="517" y="764"/>
                  </a:lnTo>
                  <a:lnTo>
                    <a:pt x="522" y="758"/>
                  </a:lnTo>
                  <a:lnTo>
                    <a:pt x="535" y="758"/>
                  </a:lnTo>
                  <a:lnTo>
                    <a:pt x="539" y="756"/>
                  </a:lnTo>
                  <a:lnTo>
                    <a:pt x="546" y="751"/>
                  </a:lnTo>
                  <a:lnTo>
                    <a:pt x="550" y="745"/>
                  </a:lnTo>
                  <a:lnTo>
                    <a:pt x="562" y="722"/>
                  </a:lnTo>
                  <a:lnTo>
                    <a:pt x="568" y="716"/>
                  </a:lnTo>
                  <a:lnTo>
                    <a:pt x="581" y="725"/>
                  </a:lnTo>
                  <a:lnTo>
                    <a:pt x="579" y="729"/>
                  </a:lnTo>
                  <a:lnTo>
                    <a:pt x="584" y="738"/>
                  </a:lnTo>
                  <a:lnTo>
                    <a:pt x="584" y="749"/>
                  </a:lnTo>
                  <a:lnTo>
                    <a:pt x="581" y="765"/>
                  </a:lnTo>
                  <a:lnTo>
                    <a:pt x="586" y="760"/>
                  </a:lnTo>
                  <a:lnTo>
                    <a:pt x="586" y="757"/>
                  </a:lnTo>
                  <a:lnTo>
                    <a:pt x="590" y="749"/>
                  </a:lnTo>
                  <a:lnTo>
                    <a:pt x="600" y="744"/>
                  </a:lnTo>
                  <a:lnTo>
                    <a:pt x="610" y="738"/>
                  </a:lnTo>
                  <a:lnTo>
                    <a:pt x="621" y="735"/>
                  </a:lnTo>
                  <a:lnTo>
                    <a:pt x="624" y="733"/>
                  </a:lnTo>
                  <a:lnTo>
                    <a:pt x="627" y="727"/>
                  </a:lnTo>
                  <a:lnTo>
                    <a:pt x="642" y="731"/>
                  </a:lnTo>
                  <a:lnTo>
                    <a:pt x="641" y="746"/>
                  </a:lnTo>
                  <a:lnTo>
                    <a:pt x="635" y="754"/>
                  </a:lnTo>
                  <a:lnTo>
                    <a:pt x="628" y="760"/>
                  </a:lnTo>
                  <a:lnTo>
                    <a:pt x="625" y="766"/>
                  </a:lnTo>
                  <a:lnTo>
                    <a:pt x="617" y="775"/>
                  </a:lnTo>
                  <a:lnTo>
                    <a:pt x="619" y="778"/>
                  </a:lnTo>
                  <a:lnTo>
                    <a:pt x="640" y="791"/>
                  </a:lnTo>
                  <a:lnTo>
                    <a:pt x="641" y="789"/>
                  </a:lnTo>
                  <a:lnTo>
                    <a:pt x="641" y="785"/>
                  </a:lnTo>
                  <a:lnTo>
                    <a:pt x="633" y="759"/>
                  </a:lnTo>
                  <a:lnTo>
                    <a:pt x="652" y="757"/>
                  </a:lnTo>
                  <a:lnTo>
                    <a:pt x="655" y="753"/>
                  </a:lnTo>
                  <a:lnTo>
                    <a:pt x="651" y="742"/>
                  </a:lnTo>
                  <a:lnTo>
                    <a:pt x="656" y="730"/>
                  </a:lnTo>
                  <a:lnTo>
                    <a:pt x="663" y="718"/>
                  </a:lnTo>
                  <a:lnTo>
                    <a:pt x="673" y="699"/>
                  </a:lnTo>
                  <a:lnTo>
                    <a:pt x="679" y="690"/>
                  </a:lnTo>
                  <a:lnTo>
                    <a:pt x="673" y="686"/>
                  </a:lnTo>
                  <a:lnTo>
                    <a:pt x="671" y="674"/>
                  </a:lnTo>
                  <a:lnTo>
                    <a:pt x="672" y="664"/>
                  </a:lnTo>
                  <a:lnTo>
                    <a:pt x="669" y="666"/>
                  </a:lnTo>
                  <a:lnTo>
                    <a:pt x="662" y="670"/>
                  </a:lnTo>
                  <a:lnTo>
                    <a:pt x="652" y="674"/>
                  </a:lnTo>
                  <a:lnTo>
                    <a:pt x="614" y="682"/>
                  </a:lnTo>
                  <a:lnTo>
                    <a:pt x="626" y="660"/>
                  </a:lnTo>
                  <a:lnTo>
                    <a:pt x="637" y="653"/>
                  </a:lnTo>
                  <a:lnTo>
                    <a:pt x="629" y="646"/>
                  </a:lnTo>
                  <a:lnTo>
                    <a:pt x="625" y="639"/>
                  </a:lnTo>
                  <a:lnTo>
                    <a:pt x="625" y="632"/>
                  </a:lnTo>
                  <a:lnTo>
                    <a:pt x="626" y="622"/>
                  </a:lnTo>
                  <a:lnTo>
                    <a:pt x="629" y="616"/>
                  </a:lnTo>
                  <a:lnTo>
                    <a:pt x="636" y="607"/>
                  </a:lnTo>
                  <a:lnTo>
                    <a:pt x="645" y="598"/>
                  </a:lnTo>
                  <a:lnTo>
                    <a:pt x="658" y="641"/>
                  </a:lnTo>
                  <a:lnTo>
                    <a:pt x="659" y="641"/>
                  </a:lnTo>
                  <a:lnTo>
                    <a:pt x="655" y="598"/>
                  </a:lnTo>
                  <a:lnTo>
                    <a:pt x="648" y="586"/>
                  </a:lnTo>
                  <a:lnTo>
                    <a:pt x="649" y="571"/>
                  </a:lnTo>
                  <a:lnTo>
                    <a:pt x="663" y="569"/>
                  </a:lnTo>
                  <a:lnTo>
                    <a:pt x="678" y="591"/>
                  </a:lnTo>
                  <a:lnTo>
                    <a:pt x="681" y="588"/>
                  </a:lnTo>
                  <a:lnTo>
                    <a:pt x="684" y="583"/>
                  </a:lnTo>
                  <a:lnTo>
                    <a:pt x="685" y="572"/>
                  </a:lnTo>
                  <a:lnTo>
                    <a:pt x="702" y="574"/>
                  </a:lnTo>
                  <a:lnTo>
                    <a:pt x="715" y="579"/>
                  </a:lnTo>
                  <a:lnTo>
                    <a:pt x="718" y="575"/>
                  </a:lnTo>
                  <a:lnTo>
                    <a:pt x="716" y="572"/>
                  </a:lnTo>
                  <a:lnTo>
                    <a:pt x="712" y="570"/>
                  </a:lnTo>
                  <a:lnTo>
                    <a:pt x="702" y="565"/>
                  </a:lnTo>
                  <a:lnTo>
                    <a:pt x="714" y="553"/>
                  </a:lnTo>
                  <a:lnTo>
                    <a:pt x="711" y="548"/>
                  </a:lnTo>
                  <a:lnTo>
                    <a:pt x="710" y="542"/>
                  </a:lnTo>
                  <a:lnTo>
                    <a:pt x="712" y="518"/>
                  </a:lnTo>
                  <a:lnTo>
                    <a:pt x="711" y="510"/>
                  </a:lnTo>
                  <a:lnTo>
                    <a:pt x="706" y="503"/>
                  </a:lnTo>
                  <a:lnTo>
                    <a:pt x="707" y="525"/>
                  </a:lnTo>
                  <a:lnTo>
                    <a:pt x="706" y="540"/>
                  </a:lnTo>
                  <a:lnTo>
                    <a:pt x="700" y="553"/>
                  </a:lnTo>
                  <a:lnTo>
                    <a:pt x="681" y="546"/>
                  </a:lnTo>
                  <a:lnTo>
                    <a:pt x="680" y="536"/>
                  </a:lnTo>
                  <a:lnTo>
                    <a:pt x="680" y="536"/>
                  </a:lnTo>
                  <a:lnTo>
                    <a:pt x="637" y="573"/>
                  </a:lnTo>
                  <a:lnTo>
                    <a:pt x="634" y="579"/>
                  </a:lnTo>
                  <a:lnTo>
                    <a:pt x="621" y="605"/>
                  </a:lnTo>
                  <a:lnTo>
                    <a:pt x="612" y="610"/>
                  </a:lnTo>
                  <a:lnTo>
                    <a:pt x="603" y="612"/>
                  </a:lnTo>
                  <a:lnTo>
                    <a:pt x="574" y="616"/>
                  </a:lnTo>
                  <a:lnTo>
                    <a:pt x="548" y="626"/>
                  </a:lnTo>
                  <a:lnTo>
                    <a:pt x="517" y="654"/>
                  </a:lnTo>
                  <a:lnTo>
                    <a:pt x="492" y="685"/>
                  </a:lnTo>
                  <a:lnTo>
                    <a:pt x="476" y="700"/>
                  </a:lnTo>
                  <a:lnTo>
                    <a:pt x="476" y="702"/>
                  </a:lnTo>
                  <a:lnTo>
                    <a:pt x="478" y="708"/>
                  </a:lnTo>
                  <a:lnTo>
                    <a:pt x="486" y="710"/>
                  </a:lnTo>
                  <a:lnTo>
                    <a:pt x="513" y="705"/>
                  </a:lnTo>
                  <a:lnTo>
                    <a:pt x="539" y="695"/>
                  </a:lnTo>
                  <a:lnTo>
                    <a:pt x="557" y="691"/>
                  </a:lnTo>
                  <a:lnTo>
                    <a:pt x="584" y="703"/>
                  </a:lnTo>
                  <a:lnTo>
                    <a:pt x="557" y="718"/>
                  </a:lnTo>
                  <a:lnTo>
                    <a:pt x="542" y="723"/>
                  </a:lnTo>
                  <a:lnTo>
                    <a:pt x="476" y="735"/>
                  </a:lnTo>
                  <a:lnTo>
                    <a:pt x="453" y="732"/>
                  </a:lnTo>
                  <a:lnTo>
                    <a:pt x="438" y="717"/>
                  </a:lnTo>
                  <a:lnTo>
                    <a:pt x="443" y="703"/>
                  </a:lnTo>
                  <a:lnTo>
                    <a:pt x="456" y="686"/>
                  </a:lnTo>
                  <a:lnTo>
                    <a:pt x="466" y="669"/>
                  </a:lnTo>
                  <a:lnTo>
                    <a:pt x="474" y="663"/>
                  </a:lnTo>
                  <a:lnTo>
                    <a:pt x="483" y="657"/>
                  </a:lnTo>
                  <a:lnTo>
                    <a:pt x="488" y="653"/>
                  </a:lnTo>
                  <a:lnTo>
                    <a:pt x="510" y="623"/>
                  </a:lnTo>
                  <a:lnTo>
                    <a:pt x="545" y="596"/>
                  </a:lnTo>
                  <a:lnTo>
                    <a:pt x="556" y="591"/>
                  </a:lnTo>
                  <a:lnTo>
                    <a:pt x="562" y="581"/>
                  </a:lnTo>
                  <a:lnTo>
                    <a:pt x="568" y="576"/>
                  </a:lnTo>
                  <a:lnTo>
                    <a:pt x="573" y="568"/>
                  </a:lnTo>
                  <a:lnTo>
                    <a:pt x="584" y="555"/>
                  </a:lnTo>
                  <a:lnTo>
                    <a:pt x="587" y="553"/>
                  </a:lnTo>
                  <a:lnTo>
                    <a:pt x="585" y="545"/>
                  </a:lnTo>
                  <a:lnTo>
                    <a:pt x="584" y="535"/>
                  </a:lnTo>
                  <a:lnTo>
                    <a:pt x="586" y="522"/>
                  </a:lnTo>
                  <a:lnTo>
                    <a:pt x="597" y="507"/>
                  </a:lnTo>
                  <a:lnTo>
                    <a:pt x="605" y="516"/>
                  </a:lnTo>
                  <a:lnTo>
                    <a:pt x="626" y="495"/>
                  </a:lnTo>
                  <a:lnTo>
                    <a:pt x="624" y="533"/>
                  </a:lnTo>
                  <a:lnTo>
                    <a:pt x="620" y="548"/>
                  </a:lnTo>
                  <a:lnTo>
                    <a:pt x="617" y="556"/>
                  </a:lnTo>
                  <a:lnTo>
                    <a:pt x="623" y="547"/>
                  </a:lnTo>
                  <a:lnTo>
                    <a:pt x="630" y="538"/>
                  </a:lnTo>
                  <a:lnTo>
                    <a:pt x="653" y="519"/>
                  </a:lnTo>
                  <a:lnTo>
                    <a:pt x="658" y="510"/>
                  </a:lnTo>
                  <a:lnTo>
                    <a:pt x="664" y="504"/>
                  </a:lnTo>
                  <a:lnTo>
                    <a:pt x="673" y="505"/>
                  </a:lnTo>
                  <a:lnTo>
                    <a:pt x="662" y="483"/>
                  </a:lnTo>
                  <a:lnTo>
                    <a:pt x="661" y="478"/>
                  </a:lnTo>
                  <a:lnTo>
                    <a:pt x="662" y="467"/>
                  </a:lnTo>
                  <a:lnTo>
                    <a:pt x="662" y="465"/>
                  </a:lnTo>
                  <a:lnTo>
                    <a:pt x="655" y="459"/>
                  </a:lnTo>
                  <a:lnTo>
                    <a:pt x="653" y="456"/>
                  </a:lnTo>
                  <a:lnTo>
                    <a:pt x="643" y="426"/>
                  </a:lnTo>
                  <a:lnTo>
                    <a:pt x="642" y="418"/>
                  </a:lnTo>
                  <a:lnTo>
                    <a:pt x="639" y="413"/>
                  </a:lnTo>
                  <a:lnTo>
                    <a:pt x="637" y="406"/>
                  </a:lnTo>
                  <a:lnTo>
                    <a:pt x="639" y="395"/>
                  </a:lnTo>
                  <a:lnTo>
                    <a:pt x="647" y="389"/>
                  </a:lnTo>
                  <a:lnTo>
                    <a:pt x="652" y="388"/>
                  </a:lnTo>
                  <a:lnTo>
                    <a:pt x="652" y="387"/>
                  </a:lnTo>
                  <a:lnTo>
                    <a:pt x="650" y="387"/>
                  </a:lnTo>
                  <a:lnTo>
                    <a:pt x="641" y="389"/>
                  </a:lnTo>
                  <a:lnTo>
                    <a:pt x="627" y="390"/>
                  </a:lnTo>
                  <a:lnTo>
                    <a:pt x="625" y="393"/>
                  </a:lnTo>
                  <a:lnTo>
                    <a:pt x="623" y="396"/>
                  </a:lnTo>
                  <a:lnTo>
                    <a:pt x="623" y="399"/>
                  </a:lnTo>
                  <a:lnTo>
                    <a:pt x="633" y="413"/>
                  </a:lnTo>
                  <a:lnTo>
                    <a:pt x="638" y="426"/>
                  </a:lnTo>
                  <a:lnTo>
                    <a:pt x="625" y="445"/>
                  </a:lnTo>
                  <a:lnTo>
                    <a:pt x="617" y="450"/>
                  </a:lnTo>
                  <a:lnTo>
                    <a:pt x="599" y="448"/>
                  </a:lnTo>
                  <a:lnTo>
                    <a:pt x="602" y="432"/>
                  </a:lnTo>
                  <a:lnTo>
                    <a:pt x="609" y="429"/>
                  </a:lnTo>
                  <a:lnTo>
                    <a:pt x="609" y="427"/>
                  </a:lnTo>
                  <a:lnTo>
                    <a:pt x="603" y="413"/>
                  </a:lnTo>
                  <a:lnTo>
                    <a:pt x="598" y="412"/>
                  </a:lnTo>
                  <a:lnTo>
                    <a:pt x="592" y="405"/>
                  </a:lnTo>
                  <a:lnTo>
                    <a:pt x="593" y="396"/>
                  </a:lnTo>
                  <a:lnTo>
                    <a:pt x="589" y="395"/>
                  </a:lnTo>
                  <a:lnTo>
                    <a:pt x="579" y="395"/>
                  </a:lnTo>
                  <a:lnTo>
                    <a:pt x="578" y="421"/>
                  </a:lnTo>
                  <a:lnTo>
                    <a:pt x="562" y="417"/>
                  </a:lnTo>
                  <a:lnTo>
                    <a:pt x="553" y="410"/>
                  </a:lnTo>
                  <a:lnTo>
                    <a:pt x="547" y="398"/>
                  </a:lnTo>
                  <a:lnTo>
                    <a:pt x="552" y="388"/>
                  </a:lnTo>
                  <a:lnTo>
                    <a:pt x="548" y="377"/>
                  </a:lnTo>
                  <a:lnTo>
                    <a:pt x="542" y="369"/>
                  </a:lnTo>
                  <a:lnTo>
                    <a:pt x="533" y="363"/>
                  </a:lnTo>
                  <a:lnTo>
                    <a:pt x="518" y="357"/>
                  </a:lnTo>
                  <a:lnTo>
                    <a:pt x="503" y="364"/>
                  </a:lnTo>
                  <a:lnTo>
                    <a:pt x="488" y="367"/>
                  </a:lnTo>
                  <a:lnTo>
                    <a:pt x="427" y="350"/>
                  </a:lnTo>
                  <a:lnTo>
                    <a:pt x="417" y="342"/>
                  </a:lnTo>
                  <a:lnTo>
                    <a:pt x="417" y="341"/>
                  </a:lnTo>
                  <a:lnTo>
                    <a:pt x="411" y="341"/>
                  </a:lnTo>
                  <a:lnTo>
                    <a:pt x="403" y="338"/>
                  </a:lnTo>
                  <a:lnTo>
                    <a:pt x="388" y="330"/>
                  </a:lnTo>
                  <a:lnTo>
                    <a:pt x="370" y="328"/>
                  </a:lnTo>
                  <a:lnTo>
                    <a:pt x="358" y="331"/>
                  </a:lnTo>
                  <a:lnTo>
                    <a:pt x="350" y="325"/>
                  </a:lnTo>
                  <a:lnTo>
                    <a:pt x="342" y="316"/>
                  </a:lnTo>
                  <a:lnTo>
                    <a:pt x="334" y="312"/>
                  </a:lnTo>
                  <a:lnTo>
                    <a:pt x="310" y="308"/>
                  </a:lnTo>
                  <a:lnTo>
                    <a:pt x="258" y="293"/>
                  </a:lnTo>
                  <a:lnTo>
                    <a:pt x="212" y="271"/>
                  </a:lnTo>
                  <a:lnTo>
                    <a:pt x="203" y="265"/>
                  </a:lnTo>
                  <a:lnTo>
                    <a:pt x="195" y="247"/>
                  </a:lnTo>
                  <a:lnTo>
                    <a:pt x="190" y="241"/>
                  </a:lnTo>
                  <a:lnTo>
                    <a:pt x="167" y="225"/>
                  </a:lnTo>
                  <a:lnTo>
                    <a:pt x="162" y="223"/>
                  </a:lnTo>
                  <a:lnTo>
                    <a:pt x="145" y="221"/>
                  </a:lnTo>
                  <a:lnTo>
                    <a:pt x="136" y="216"/>
                  </a:lnTo>
                  <a:lnTo>
                    <a:pt x="128" y="206"/>
                  </a:lnTo>
                  <a:lnTo>
                    <a:pt x="104" y="193"/>
                  </a:lnTo>
                  <a:lnTo>
                    <a:pt x="93" y="180"/>
                  </a:lnTo>
                  <a:lnTo>
                    <a:pt x="45" y="143"/>
                  </a:lnTo>
                  <a:lnTo>
                    <a:pt x="30" y="135"/>
                  </a:lnTo>
                  <a:lnTo>
                    <a:pt x="22" y="133"/>
                  </a:lnTo>
                  <a:lnTo>
                    <a:pt x="29" y="143"/>
                  </a:lnTo>
                  <a:lnTo>
                    <a:pt x="39" y="157"/>
                  </a:lnTo>
                  <a:lnTo>
                    <a:pt x="33" y="168"/>
                  </a:lnTo>
                  <a:lnTo>
                    <a:pt x="27" y="175"/>
                  </a:lnTo>
                  <a:lnTo>
                    <a:pt x="20" y="197"/>
                  </a:lnTo>
                  <a:lnTo>
                    <a:pt x="17" y="198"/>
                  </a:lnTo>
                  <a:lnTo>
                    <a:pt x="19" y="201"/>
                  </a:lnTo>
                  <a:lnTo>
                    <a:pt x="17" y="207"/>
                  </a:lnTo>
                  <a:lnTo>
                    <a:pt x="10" y="224"/>
                  </a:lnTo>
                  <a:lnTo>
                    <a:pt x="4" y="232"/>
                  </a:lnTo>
                  <a:lnTo>
                    <a:pt x="0" y="233"/>
                  </a:lnTo>
                  <a:lnTo>
                    <a:pt x="6" y="256"/>
                  </a:lnTo>
                  <a:lnTo>
                    <a:pt x="2" y="275"/>
                  </a:lnTo>
                  <a:lnTo>
                    <a:pt x="0" y="291"/>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263" name="Freeform 163">
              <a:extLst>
                <a:ext uri="{FF2B5EF4-FFF2-40B4-BE49-F238E27FC236}">
                  <a16:creationId xmlns:a16="http://schemas.microsoft.com/office/drawing/2014/main" id="{73D1CD12-6945-C14F-BB11-360561442A14}"/>
                </a:ext>
              </a:extLst>
            </p:cNvPr>
            <p:cNvSpPr>
              <a:spLocks noChangeArrowheads="1"/>
            </p:cNvSpPr>
            <p:nvPr/>
          </p:nvSpPr>
          <p:spPr bwMode="auto">
            <a:xfrm>
              <a:off x="4654575" y="2137259"/>
              <a:ext cx="547824" cy="677392"/>
            </a:xfrm>
            <a:custGeom>
              <a:avLst/>
              <a:gdLst>
                <a:gd name="T0" fmla="*/ 310 w 2126"/>
                <a:gd name="T1" fmla="*/ 0 h 2628"/>
                <a:gd name="T2" fmla="*/ 0 w 2126"/>
                <a:gd name="T3" fmla="*/ 2420 h 2628"/>
                <a:gd name="T4" fmla="*/ 2 w 2126"/>
                <a:gd name="T5" fmla="*/ 2420 h 2628"/>
                <a:gd name="T6" fmla="*/ 488 w 2126"/>
                <a:gd name="T7" fmla="*/ 2480 h 2628"/>
                <a:gd name="T8" fmla="*/ 1292 w 2126"/>
                <a:gd name="T9" fmla="*/ 2566 h 2628"/>
                <a:gd name="T10" fmla="*/ 1966 w 2126"/>
                <a:gd name="T11" fmla="*/ 2627 h 2628"/>
                <a:gd name="T12" fmla="*/ 2125 w 2126"/>
                <a:gd name="T13" fmla="*/ 682 h 2628"/>
                <a:gd name="T14" fmla="*/ 1365 w 2126"/>
                <a:gd name="T15" fmla="*/ 613 h 2628"/>
                <a:gd name="T16" fmla="*/ 1414 w 2126"/>
                <a:gd name="T17" fmla="*/ 127 h 2628"/>
                <a:gd name="T18" fmla="*/ 721 w 2126"/>
                <a:gd name="T19" fmla="*/ 52 h 2628"/>
                <a:gd name="T20" fmla="*/ 310 w 2126"/>
                <a:gd name="T21" fmla="*/ 0 h 2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26" h="2628">
                  <a:moveTo>
                    <a:pt x="310" y="0"/>
                  </a:moveTo>
                  <a:lnTo>
                    <a:pt x="0" y="2420"/>
                  </a:lnTo>
                  <a:lnTo>
                    <a:pt x="2" y="2420"/>
                  </a:lnTo>
                  <a:lnTo>
                    <a:pt x="488" y="2480"/>
                  </a:lnTo>
                  <a:lnTo>
                    <a:pt x="1292" y="2566"/>
                  </a:lnTo>
                  <a:lnTo>
                    <a:pt x="1966" y="2627"/>
                  </a:lnTo>
                  <a:lnTo>
                    <a:pt x="2125" y="682"/>
                  </a:lnTo>
                  <a:lnTo>
                    <a:pt x="1365" y="613"/>
                  </a:lnTo>
                  <a:lnTo>
                    <a:pt x="1414" y="127"/>
                  </a:lnTo>
                  <a:lnTo>
                    <a:pt x="721" y="52"/>
                  </a:lnTo>
                  <a:lnTo>
                    <a:pt x="310" y="0"/>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264" name="Freeform 170">
              <a:extLst>
                <a:ext uri="{FF2B5EF4-FFF2-40B4-BE49-F238E27FC236}">
                  <a16:creationId xmlns:a16="http://schemas.microsoft.com/office/drawing/2014/main" id="{0D806FF1-E0F6-BC40-A2FA-C8BD3B1C3457}"/>
                </a:ext>
              </a:extLst>
            </p:cNvPr>
            <p:cNvSpPr>
              <a:spLocks noChangeArrowheads="1"/>
            </p:cNvSpPr>
            <p:nvPr/>
          </p:nvSpPr>
          <p:spPr bwMode="auto">
            <a:xfrm>
              <a:off x="5370610" y="2915806"/>
              <a:ext cx="1428660" cy="1357057"/>
            </a:xfrm>
            <a:custGeom>
              <a:avLst/>
              <a:gdLst>
                <a:gd name="T0" fmla="*/ 5478 w 5543"/>
                <a:gd name="T1" fmla="*/ 3034 h 5265"/>
                <a:gd name="T2" fmla="*/ 5488 w 5543"/>
                <a:gd name="T3" fmla="*/ 2823 h 5265"/>
                <a:gd name="T4" fmla="*/ 5527 w 5543"/>
                <a:gd name="T5" fmla="*/ 2565 h 5265"/>
                <a:gd name="T6" fmla="*/ 5434 w 5543"/>
                <a:gd name="T7" fmla="*/ 2426 h 5265"/>
                <a:gd name="T8" fmla="*/ 5328 w 5543"/>
                <a:gd name="T9" fmla="*/ 2211 h 5265"/>
                <a:gd name="T10" fmla="*/ 5134 w 5543"/>
                <a:gd name="T11" fmla="*/ 1409 h 5265"/>
                <a:gd name="T12" fmla="*/ 4956 w 5543"/>
                <a:gd name="T13" fmla="*/ 1333 h 5265"/>
                <a:gd name="T14" fmla="*/ 4756 w 5543"/>
                <a:gd name="T15" fmla="*/ 1239 h 5265"/>
                <a:gd name="T16" fmla="*/ 4604 w 5543"/>
                <a:gd name="T17" fmla="*/ 1255 h 5265"/>
                <a:gd name="T18" fmla="*/ 4382 w 5543"/>
                <a:gd name="T19" fmla="*/ 1327 h 5265"/>
                <a:gd name="T20" fmla="*/ 4192 w 5543"/>
                <a:gd name="T21" fmla="*/ 1278 h 5265"/>
                <a:gd name="T22" fmla="*/ 4045 w 5543"/>
                <a:gd name="T23" fmla="*/ 1280 h 5265"/>
                <a:gd name="T24" fmla="*/ 3944 w 5543"/>
                <a:gd name="T25" fmla="*/ 1285 h 5265"/>
                <a:gd name="T26" fmla="*/ 3776 w 5543"/>
                <a:gd name="T27" fmla="*/ 1251 h 5265"/>
                <a:gd name="T28" fmla="*/ 3571 w 5543"/>
                <a:gd name="T29" fmla="*/ 1173 h 5265"/>
                <a:gd name="T30" fmla="*/ 3264 w 5543"/>
                <a:gd name="T31" fmla="*/ 1169 h 5265"/>
                <a:gd name="T32" fmla="*/ 3062 w 5543"/>
                <a:gd name="T33" fmla="*/ 1035 h 5265"/>
                <a:gd name="T34" fmla="*/ 2820 w 5543"/>
                <a:gd name="T35" fmla="*/ 965 h 5265"/>
                <a:gd name="T36" fmla="*/ 65 w 5543"/>
                <a:gd name="T37" fmla="*/ 2271 h 5265"/>
                <a:gd name="T38" fmla="*/ 288 w 5543"/>
                <a:gd name="T39" fmla="*/ 2499 h 5265"/>
                <a:gd name="T40" fmla="*/ 569 w 5543"/>
                <a:gd name="T41" fmla="*/ 2768 h 5265"/>
                <a:gd name="T42" fmla="*/ 715 w 5543"/>
                <a:gd name="T43" fmla="*/ 2914 h 5265"/>
                <a:gd name="T44" fmla="*/ 780 w 5543"/>
                <a:gd name="T45" fmla="*/ 3062 h 5265"/>
                <a:gd name="T46" fmla="*/ 846 w 5543"/>
                <a:gd name="T47" fmla="*/ 3337 h 5265"/>
                <a:gd name="T48" fmla="*/ 1154 w 5543"/>
                <a:gd name="T49" fmla="*/ 3552 h 5265"/>
                <a:gd name="T50" fmla="*/ 1364 w 5543"/>
                <a:gd name="T51" fmla="*/ 3695 h 5265"/>
                <a:gd name="T52" fmla="*/ 1538 w 5543"/>
                <a:gd name="T53" fmla="*/ 3544 h 5265"/>
                <a:gd name="T54" fmla="*/ 1657 w 5543"/>
                <a:gd name="T55" fmla="*/ 3335 h 5265"/>
                <a:gd name="T56" fmla="*/ 1831 w 5543"/>
                <a:gd name="T57" fmla="*/ 3286 h 5265"/>
                <a:gd name="T58" fmla="*/ 2116 w 5543"/>
                <a:gd name="T59" fmla="*/ 3324 h 5265"/>
                <a:gd name="T60" fmla="*/ 2220 w 5543"/>
                <a:gd name="T61" fmla="*/ 3390 h 5265"/>
                <a:gd name="T62" fmla="*/ 2426 w 5543"/>
                <a:gd name="T63" fmla="*/ 3574 h 5265"/>
                <a:gd name="T64" fmla="*/ 2555 w 5543"/>
                <a:gd name="T65" fmla="*/ 3784 h 5265"/>
                <a:gd name="T66" fmla="*/ 2658 w 5543"/>
                <a:gd name="T67" fmla="*/ 3975 h 5265"/>
                <a:gd name="T68" fmla="*/ 2782 w 5543"/>
                <a:gd name="T69" fmla="*/ 4169 h 5265"/>
                <a:gd name="T70" fmla="*/ 2875 w 5543"/>
                <a:gd name="T71" fmla="*/ 4324 h 5265"/>
                <a:gd name="T72" fmla="*/ 3025 w 5543"/>
                <a:gd name="T73" fmla="*/ 4464 h 5265"/>
                <a:gd name="T74" fmla="*/ 3051 w 5543"/>
                <a:gd name="T75" fmla="*/ 4661 h 5265"/>
                <a:gd name="T76" fmla="*/ 3202 w 5543"/>
                <a:gd name="T77" fmla="*/ 4953 h 5265"/>
                <a:gd name="T78" fmla="*/ 3324 w 5543"/>
                <a:gd name="T79" fmla="*/ 5015 h 5265"/>
                <a:gd name="T80" fmla="*/ 3515 w 5543"/>
                <a:gd name="T81" fmla="*/ 5099 h 5265"/>
                <a:gd name="T82" fmla="*/ 3846 w 5543"/>
                <a:gd name="T83" fmla="*/ 5176 h 5265"/>
                <a:gd name="T84" fmla="*/ 3977 w 5543"/>
                <a:gd name="T85" fmla="*/ 5229 h 5265"/>
                <a:gd name="T86" fmla="*/ 3984 w 5543"/>
                <a:gd name="T87" fmla="*/ 5066 h 5265"/>
                <a:gd name="T88" fmla="*/ 3918 w 5543"/>
                <a:gd name="T89" fmla="*/ 4869 h 5265"/>
                <a:gd name="T90" fmla="*/ 3901 w 5543"/>
                <a:gd name="T91" fmla="*/ 4665 h 5265"/>
                <a:gd name="T92" fmla="*/ 3839 w 5543"/>
                <a:gd name="T93" fmla="*/ 4585 h 5265"/>
                <a:gd name="T94" fmla="*/ 3872 w 5543"/>
                <a:gd name="T95" fmla="*/ 4527 h 5265"/>
                <a:gd name="T96" fmla="*/ 3984 w 5543"/>
                <a:gd name="T97" fmla="*/ 4376 h 5265"/>
                <a:gd name="T98" fmla="*/ 3905 w 5543"/>
                <a:gd name="T99" fmla="*/ 4268 h 5265"/>
                <a:gd name="T100" fmla="*/ 4067 w 5543"/>
                <a:gd name="T101" fmla="*/ 4180 h 5265"/>
                <a:gd name="T102" fmla="*/ 4075 w 5543"/>
                <a:gd name="T103" fmla="*/ 4114 h 5265"/>
                <a:gd name="T104" fmla="*/ 4156 w 5543"/>
                <a:gd name="T105" fmla="*/ 4121 h 5265"/>
                <a:gd name="T106" fmla="*/ 4240 w 5543"/>
                <a:gd name="T107" fmla="*/ 3997 h 5265"/>
                <a:gd name="T108" fmla="*/ 4313 w 5543"/>
                <a:gd name="T109" fmla="*/ 3935 h 5265"/>
                <a:gd name="T110" fmla="*/ 4302 w 5543"/>
                <a:gd name="T111" fmla="*/ 3869 h 5265"/>
                <a:gd name="T112" fmla="*/ 4398 w 5543"/>
                <a:gd name="T113" fmla="*/ 3866 h 5265"/>
                <a:gd name="T114" fmla="*/ 4552 w 5543"/>
                <a:gd name="T115" fmla="*/ 3861 h 5265"/>
                <a:gd name="T116" fmla="*/ 4887 w 5543"/>
                <a:gd name="T117" fmla="*/ 3617 h 5265"/>
                <a:gd name="T118" fmla="*/ 4991 w 5543"/>
                <a:gd name="T119" fmla="*/ 3513 h 5265"/>
                <a:gd name="T120" fmla="*/ 4925 w 5543"/>
                <a:gd name="T121" fmla="*/ 3338 h 5265"/>
                <a:gd name="T122" fmla="*/ 5078 w 5543"/>
                <a:gd name="T123" fmla="*/ 3352 h 5265"/>
                <a:gd name="T124" fmla="*/ 5431 w 5543"/>
                <a:gd name="T125" fmla="*/ 3310 h 5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543" h="5265">
                  <a:moveTo>
                    <a:pt x="5404" y="3273"/>
                  </a:moveTo>
                  <a:lnTo>
                    <a:pt x="5390" y="3252"/>
                  </a:lnTo>
                  <a:lnTo>
                    <a:pt x="5394" y="3228"/>
                  </a:lnTo>
                  <a:lnTo>
                    <a:pt x="5425" y="3177"/>
                  </a:lnTo>
                  <a:lnTo>
                    <a:pt x="5428" y="3170"/>
                  </a:lnTo>
                  <a:lnTo>
                    <a:pt x="5429" y="3158"/>
                  </a:lnTo>
                  <a:lnTo>
                    <a:pt x="5441" y="3153"/>
                  </a:lnTo>
                  <a:lnTo>
                    <a:pt x="5452" y="3151"/>
                  </a:lnTo>
                  <a:lnTo>
                    <a:pt x="5456" y="3152"/>
                  </a:lnTo>
                  <a:lnTo>
                    <a:pt x="5462" y="3140"/>
                  </a:lnTo>
                  <a:lnTo>
                    <a:pt x="5483" y="3113"/>
                  </a:lnTo>
                  <a:lnTo>
                    <a:pt x="5481" y="3110"/>
                  </a:lnTo>
                  <a:lnTo>
                    <a:pt x="5482" y="3100"/>
                  </a:lnTo>
                  <a:lnTo>
                    <a:pt x="5487" y="3090"/>
                  </a:lnTo>
                  <a:lnTo>
                    <a:pt x="5489" y="3081"/>
                  </a:lnTo>
                  <a:lnTo>
                    <a:pt x="5488" y="3075"/>
                  </a:lnTo>
                  <a:lnTo>
                    <a:pt x="5486" y="3069"/>
                  </a:lnTo>
                  <a:lnTo>
                    <a:pt x="5484" y="3058"/>
                  </a:lnTo>
                  <a:lnTo>
                    <a:pt x="5479" y="3049"/>
                  </a:lnTo>
                  <a:lnTo>
                    <a:pt x="5478" y="3043"/>
                  </a:lnTo>
                  <a:lnTo>
                    <a:pt x="5478" y="3034"/>
                  </a:lnTo>
                  <a:lnTo>
                    <a:pt x="5482" y="3023"/>
                  </a:lnTo>
                  <a:lnTo>
                    <a:pt x="5480" y="3015"/>
                  </a:lnTo>
                  <a:lnTo>
                    <a:pt x="5475" y="3009"/>
                  </a:lnTo>
                  <a:lnTo>
                    <a:pt x="5467" y="3002"/>
                  </a:lnTo>
                  <a:lnTo>
                    <a:pt x="5463" y="2992"/>
                  </a:lnTo>
                  <a:lnTo>
                    <a:pt x="5460" y="2970"/>
                  </a:lnTo>
                  <a:lnTo>
                    <a:pt x="5462" y="2956"/>
                  </a:lnTo>
                  <a:lnTo>
                    <a:pt x="5467" y="2945"/>
                  </a:lnTo>
                  <a:lnTo>
                    <a:pt x="5477" y="2931"/>
                  </a:lnTo>
                  <a:lnTo>
                    <a:pt x="5479" y="2926"/>
                  </a:lnTo>
                  <a:lnTo>
                    <a:pt x="5479" y="2919"/>
                  </a:lnTo>
                  <a:lnTo>
                    <a:pt x="5479" y="2916"/>
                  </a:lnTo>
                  <a:lnTo>
                    <a:pt x="5473" y="2900"/>
                  </a:lnTo>
                  <a:lnTo>
                    <a:pt x="5471" y="2893"/>
                  </a:lnTo>
                  <a:lnTo>
                    <a:pt x="5469" y="2890"/>
                  </a:lnTo>
                  <a:lnTo>
                    <a:pt x="5466" y="2886"/>
                  </a:lnTo>
                  <a:lnTo>
                    <a:pt x="5465" y="2872"/>
                  </a:lnTo>
                  <a:lnTo>
                    <a:pt x="5471" y="2859"/>
                  </a:lnTo>
                  <a:lnTo>
                    <a:pt x="5480" y="2850"/>
                  </a:lnTo>
                  <a:lnTo>
                    <a:pt x="5484" y="2849"/>
                  </a:lnTo>
                  <a:lnTo>
                    <a:pt x="5488" y="2823"/>
                  </a:lnTo>
                  <a:lnTo>
                    <a:pt x="5494" y="2811"/>
                  </a:lnTo>
                  <a:lnTo>
                    <a:pt x="5507" y="2800"/>
                  </a:lnTo>
                  <a:lnTo>
                    <a:pt x="5509" y="2795"/>
                  </a:lnTo>
                  <a:lnTo>
                    <a:pt x="5512" y="2770"/>
                  </a:lnTo>
                  <a:lnTo>
                    <a:pt x="5526" y="2740"/>
                  </a:lnTo>
                  <a:lnTo>
                    <a:pt x="5527" y="2730"/>
                  </a:lnTo>
                  <a:lnTo>
                    <a:pt x="5526" y="2720"/>
                  </a:lnTo>
                  <a:lnTo>
                    <a:pt x="5523" y="2704"/>
                  </a:lnTo>
                  <a:lnTo>
                    <a:pt x="5526" y="2694"/>
                  </a:lnTo>
                  <a:lnTo>
                    <a:pt x="5536" y="2682"/>
                  </a:lnTo>
                  <a:lnTo>
                    <a:pt x="5532" y="2677"/>
                  </a:lnTo>
                  <a:lnTo>
                    <a:pt x="5523" y="2665"/>
                  </a:lnTo>
                  <a:lnTo>
                    <a:pt x="5516" y="2648"/>
                  </a:lnTo>
                  <a:lnTo>
                    <a:pt x="5530" y="2637"/>
                  </a:lnTo>
                  <a:lnTo>
                    <a:pt x="5542" y="2633"/>
                  </a:lnTo>
                  <a:lnTo>
                    <a:pt x="5537" y="2628"/>
                  </a:lnTo>
                  <a:lnTo>
                    <a:pt x="5523" y="2608"/>
                  </a:lnTo>
                  <a:lnTo>
                    <a:pt x="5525" y="2597"/>
                  </a:lnTo>
                  <a:lnTo>
                    <a:pt x="5528" y="2591"/>
                  </a:lnTo>
                  <a:lnTo>
                    <a:pt x="5528" y="2588"/>
                  </a:lnTo>
                  <a:lnTo>
                    <a:pt x="5527" y="2565"/>
                  </a:lnTo>
                  <a:lnTo>
                    <a:pt x="5526" y="2565"/>
                  </a:lnTo>
                  <a:lnTo>
                    <a:pt x="5516" y="2567"/>
                  </a:lnTo>
                  <a:lnTo>
                    <a:pt x="5508" y="2565"/>
                  </a:lnTo>
                  <a:lnTo>
                    <a:pt x="5503" y="2560"/>
                  </a:lnTo>
                  <a:lnTo>
                    <a:pt x="5501" y="2556"/>
                  </a:lnTo>
                  <a:lnTo>
                    <a:pt x="5498" y="2540"/>
                  </a:lnTo>
                  <a:lnTo>
                    <a:pt x="5493" y="2531"/>
                  </a:lnTo>
                  <a:lnTo>
                    <a:pt x="5489" y="2522"/>
                  </a:lnTo>
                  <a:lnTo>
                    <a:pt x="5485" y="2518"/>
                  </a:lnTo>
                  <a:lnTo>
                    <a:pt x="5470" y="2505"/>
                  </a:lnTo>
                  <a:lnTo>
                    <a:pt x="5467" y="2500"/>
                  </a:lnTo>
                  <a:lnTo>
                    <a:pt x="5466" y="2494"/>
                  </a:lnTo>
                  <a:lnTo>
                    <a:pt x="5468" y="2485"/>
                  </a:lnTo>
                  <a:lnTo>
                    <a:pt x="5473" y="2474"/>
                  </a:lnTo>
                  <a:lnTo>
                    <a:pt x="5472" y="2473"/>
                  </a:lnTo>
                  <a:lnTo>
                    <a:pt x="5464" y="2465"/>
                  </a:lnTo>
                  <a:lnTo>
                    <a:pt x="5456" y="2455"/>
                  </a:lnTo>
                  <a:lnTo>
                    <a:pt x="5450" y="2437"/>
                  </a:lnTo>
                  <a:lnTo>
                    <a:pt x="5441" y="2434"/>
                  </a:lnTo>
                  <a:lnTo>
                    <a:pt x="5436" y="2429"/>
                  </a:lnTo>
                  <a:lnTo>
                    <a:pt x="5434" y="2426"/>
                  </a:lnTo>
                  <a:lnTo>
                    <a:pt x="5432" y="2418"/>
                  </a:lnTo>
                  <a:lnTo>
                    <a:pt x="5436" y="2408"/>
                  </a:lnTo>
                  <a:lnTo>
                    <a:pt x="5439" y="2406"/>
                  </a:lnTo>
                  <a:lnTo>
                    <a:pt x="5423" y="2401"/>
                  </a:lnTo>
                  <a:lnTo>
                    <a:pt x="5418" y="2397"/>
                  </a:lnTo>
                  <a:lnTo>
                    <a:pt x="5401" y="2379"/>
                  </a:lnTo>
                  <a:lnTo>
                    <a:pt x="5396" y="2370"/>
                  </a:lnTo>
                  <a:lnTo>
                    <a:pt x="5393" y="2359"/>
                  </a:lnTo>
                  <a:lnTo>
                    <a:pt x="5392" y="2353"/>
                  </a:lnTo>
                  <a:lnTo>
                    <a:pt x="5397" y="2338"/>
                  </a:lnTo>
                  <a:lnTo>
                    <a:pt x="5396" y="2325"/>
                  </a:lnTo>
                  <a:lnTo>
                    <a:pt x="5398" y="2311"/>
                  </a:lnTo>
                  <a:lnTo>
                    <a:pt x="5397" y="2309"/>
                  </a:lnTo>
                  <a:lnTo>
                    <a:pt x="5393" y="2302"/>
                  </a:lnTo>
                  <a:lnTo>
                    <a:pt x="5391" y="2295"/>
                  </a:lnTo>
                  <a:lnTo>
                    <a:pt x="5386" y="2273"/>
                  </a:lnTo>
                  <a:lnTo>
                    <a:pt x="5371" y="2252"/>
                  </a:lnTo>
                  <a:lnTo>
                    <a:pt x="5366" y="2242"/>
                  </a:lnTo>
                  <a:lnTo>
                    <a:pt x="5363" y="2236"/>
                  </a:lnTo>
                  <a:lnTo>
                    <a:pt x="5346" y="2220"/>
                  </a:lnTo>
                  <a:lnTo>
                    <a:pt x="5328" y="2211"/>
                  </a:lnTo>
                  <a:lnTo>
                    <a:pt x="5325" y="2208"/>
                  </a:lnTo>
                  <a:lnTo>
                    <a:pt x="5314" y="2191"/>
                  </a:lnTo>
                  <a:lnTo>
                    <a:pt x="5294" y="2174"/>
                  </a:lnTo>
                  <a:lnTo>
                    <a:pt x="5294" y="2171"/>
                  </a:lnTo>
                  <a:lnTo>
                    <a:pt x="5268" y="1670"/>
                  </a:lnTo>
                  <a:lnTo>
                    <a:pt x="5251" y="1406"/>
                  </a:lnTo>
                  <a:lnTo>
                    <a:pt x="5245" y="1404"/>
                  </a:lnTo>
                  <a:lnTo>
                    <a:pt x="5236" y="1397"/>
                  </a:lnTo>
                  <a:lnTo>
                    <a:pt x="5229" y="1400"/>
                  </a:lnTo>
                  <a:lnTo>
                    <a:pt x="5219" y="1401"/>
                  </a:lnTo>
                  <a:lnTo>
                    <a:pt x="5208" y="1398"/>
                  </a:lnTo>
                  <a:lnTo>
                    <a:pt x="5197" y="1393"/>
                  </a:lnTo>
                  <a:lnTo>
                    <a:pt x="5196" y="1393"/>
                  </a:lnTo>
                  <a:lnTo>
                    <a:pt x="5189" y="1399"/>
                  </a:lnTo>
                  <a:lnTo>
                    <a:pt x="5180" y="1403"/>
                  </a:lnTo>
                  <a:lnTo>
                    <a:pt x="5158" y="1393"/>
                  </a:lnTo>
                  <a:lnTo>
                    <a:pt x="5157" y="1393"/>
                  </a:lnTo>
                  <a:lnTo>
                    <a:pt x="5156" y="1396"/>
                  </a:lnTo>
                  <a:lnTo>
                    <a:pt x="5153" y="1405"/>
                  </a:lnTo>
                  <a:lnTo>
                    <a:pt x="5145" y="1415"/>
                  </a:lnTo>
                  <a:lnTo>
                    <a:pt x="5134" y="1409"/>
                  </a:lnTo>
                  <a:lnTo>
                    <a:pt x="5127" y="1413"/>
                  </a:lnTo>
                  <a:lnTo>
                    <a:pt x="5113" y="1411"/>
                  </a:lnTo>
                  <a:lnTo>
                    <a:pt x="5106" y="1400"/>
                  </a:lnTo>
                  <a:lnTo>
                    <a:pt x="5094" y="1396"/>
                  </a:lnTo>
                  <a:lnTo>
                    <a:pt x="5084" y="1388"/>
                  </a:lnTo>
                  <a:lnTo>
                    <a:pt x="5078" y="1372"/>
                  </a:lnTo>
                  <a:lnTo>
                    <a:pt x="5074" y="1371"/>
                  </a:lnTo>
                  <a:lnTo>
                    <a:pt x="5072" y="1371"/>
                  </a:lnTo>
                  <a:lnTo>
                    <a:pt x="5063" y="1371"/>
                  </a:lnTo>
                  <a:lnTo>
                    <a:pt x="5063" y="1374"/>
                  </a:lnTo>
                  <a:lnTo>
                    <a:pt x="5033" y="1365"/>
                  </a:lnTo>
                  <a:lnTo>
                    <a:pt x="5019" y="1358"/>
                  </a:lnTo>
                  <a:lnTo>
                    <a:pt x="5009" y="1361"/>
                  </a:lnTo>
                  <a:lnTo>
                    <a:pt x="5003" y="1354"/>
                  </a:lnTo>
                  <a:lnTo>
                    <a:pt x="5000" y="1352"/>
                  </a:lnTo>
                  <a:lnTo>
                    <a:pt x="4991" y="1351"/>
                  </a:lnTo>
                  <a:lnTo>
                    <a:pt x="4982" y="1354"/>
                  </a:lnTo>
                  <a:lnTo>
                    <a:pt x="4975" y="1352"/>
                  </a:lnTo>
                  <a:lnTo>
                    <a:pt x="4971" y="1347"/>
                  </a:lnTo>
                  <a:lnTo>
                    <a:pt x="4963" y="1344"/>
                  </a:lnTo>
                  <a:lnTo>
                    <a:pt x="4956" y="1333"/>
                  </a:lnTo>
                  <a:lnTo>
                    <a:pt x="4954" y="1332"/>
                  </a:lnTo>
                  <a:lnTo>
                    <a:pt x="4948" y="1332"/>
                  </a:lnTo>
                  <a:lnTo>
                    <a:pt x="4937" y="1329"/>
                  </a:lnTo>
                  <a:lnTo>
                    <a:pt x="4909" y="1325"/>
                  </a:lnTo>
                  <a:lnTo>
                    <a:pt x="4890" y="1307"/>
                  </a:lnTo>
                  <a:lnTo>
                    <a:pt x="4882" y="1295"/>
                  </a:lnTo>
                  <a:lnTo>
                    <a:pt x="4873" y="1290"/>
                  </a:lnTo>
                  <a:lnTo>
                    <a:pt x="4869" y="1286"/>
                  </a:lnTo>
                  <a:lnTo>
                    <a:pt x="4868" y="1278"/>
                  </a:lnTo>
                  <a:lnTo>
                    <a:pt x="4863" y="1275"/>
                  </a:lnTo>
                  <a:lnTo>
                    <a:pt x="4851" y="1275"/>
                  </a:lnTo>
                  <a:lnTo>
                    <a:pt x="4840" y="1272"/>
                  </a:lnTo>
                  <a:lnTo>
                    <a:pt x="4833" y="1268"/>
                  </a:lnTo>
                  <a:lnTo>
                    <a:pt x="4818" y="1254"/>
                  </a:lnTo>
                  <a:lnTo>
                    <a:pt x="4814" y="1252"/>
                  </a:lnTo>
                  <a:lnTo>
                    <a:pt x="4799" y="1249"/>
                  </a:lnTo>
                  <a:lnTo>
                    <a:pt x="4789" y="1237"/>
                  </a:lnTo>
                  <a:lnTo>
                    <a:pt x="4764" y="1230"/>
                  </a:lnTo>
                  <a:lnTo>
                    <a:pt x="4761" y="1230"/>
                  </a:lnTo>
                  <a:lnTo>
                    <a:pt x="4758" y="1234"/>
                  </a:lnTo>
                  <a:lnTo>
                    <a:pt x="4756" y="1239"/>
                  </a:lnTo>
                  <a:lnTo>
                    <a:pt x="4755" y="1248"/>
                  </a:lnTo>
                  <a:lnTo>
                    <a:pt x="4751" y="1262"/>
                  </a:lnTo>
                  <a:lnTo>
                    <a:pt x="4744" y="1259"/>
                  </a:lnTo>
                  <a:lnTo>
                    <a:pt x="4728" y="1268"/>
                  </a:lnTo>
                  <a:lnTo>
                    <a:pt x="4726" y="1267"/>
                  </a:lnTo>
                  <a:lnTo>
                    <a:pt x="4725" y="1272"/>
                  </a:lnTo>
                  <a:lnTo>
                    <a:pt x="4714" y="1278"/>
                  </a:lnTo>
                  <a:lnTo>
                    <a:pt x="4711" y="1278"/>
                  </a:lnTo>
                  <a:lnTo>
                    <a:pt x="4673" y="1280"/>
                  </a:lnTo>
                  <a:lnTo>
                    <a:pt x="4668" y="1281"/>
                  </a:lnTo>
                  <a:lnTo>
                    <a:pt x="4661" y="1273"/>
                  </a:lnTo>
                  <a:lnTo>
                    <a:pt x="4650" y="1280"/>
                  </a:lnTo>
                  <a:lnTo>
                    <a:pt x="4644" y="1270"/>
                  </a:lnTo>
                  <a:lnTo>
                    <a:pt x="4634" y="1271"/>
                  </a:lnTo>
                  <a:lnTo>
                    <a:pt x="4619" y="1264"/>
                  </a:lnTo>
                  <a:lnTo>
                    <a:pt x="4625" y="1253"/>
                  </a:lnTo>
                  <a:lnTo>
                    <a:pt x="4624" y="1251"/>
                  </a:lnTo>
                  <a:lnTo>
                    <a:pt x="4621" y="1248"/>
                  </a:lnTo>
                  <a:lnTo>
                    <a:pt x="4617" y="1246"/>
                  </a:lnTo>
                  <a:lnTo>
                    <a:pt x="4611" y="1242"/>
                  </a:lnTo>
                  <a:lnTo>
                    <a:pt x="4604" y="1255"/>
                  </a:lnTo>
                  <a:lnTo>
                    <a:pt x="4591" y="1254"/>
                  </a:lnTo>
                  <a:lnTo>
                    <a:pt x="4571" y="1265"/>
                  </a:lnTo>
                  <a:lnTo>
                    <a:pt x="4567" y="1270"/>
                  </a:lnTo>
                  <a:lnTo>
                    <a:pt x="4546" y="1271"/>
                  </a:lnTo>
                  <a:lnTo>
                    <a:pt x="4548" y="1284"/>
                  </a:lnTo>
                  <a:lnTo>
                    <a:pt x="4536" y="1293"/>
                  </a:lnTo>
                  <a:lnTo>
                    <a:pt x="4526" y="1289"/>
                  </a:lnTo>
                  <a:lnTo>
                    <a:pt x="4524" y="1292"/>
                  </a:lnTo>
                  <a:lnTo>
                    <a:pt x="4508" y="1295"/>
                  </a:lnTo>
                  <a:lnTo>
                    <a:pt x="4499" y="1293"/>
                  </a:lnTo>
                  <a:lnTo>
                    <a:pt x="4471" y="1275"/>
                  </a:lnTo>
                  <a:lnTo>
                    <a:pt x="4470" y="1276"/>
                  </a:lnTo>
                  <a:lnTo>
                    <a:pt x="4467" y="1281"/>
                  </a:lnTo>
                  <a:lnTo>
                    <a:pt x="4465" y="1286"/>
                  </a:lnTo>
                  <a:lnTo>
                    <a:pt x="4458" y="1286"/>
                  </a:lnTo>
                  <a:lnTo>
                    <a:pt x="4447" y="1294"/>
                  </a:lnTo>
                  <a:lnTo>
                    <a:pt x="4430" y="1302"/>
                  </a:lnTo>
                  <a:lnTo>
                    <a:pt x="4424" y="1303"/>
                  </a:lnTo>
                  <a:lnTo>
                    <a:pt x="4402" y="1304"/>
                  </a:lnTo>
                  <a:lnTo>
                    <a:pt x="4388" y="1311"/>
                  </a:lnTo>
                  <a:lnTo>
                    <a:pt x="4382" y="1327"/>
                  </a:lnTo>
                  <a:lnTo>
                    <a:pt x="4375" y="1337"/>
                  </a:lnTo>
                  <a:lnTo>
                    <a:pt x="4364" y="1344"/>
                  </a:lnTo>
                  <a:lnTo>
                    <a:pt x="4357" y="1345"/>
                  </a:lnTo>
                  <a:lnTo>
                    <a:pt x="4339" y="1343"/>
                  </a:lnTo>
                  <a:lnTo>
                    <a:pt x="4333" y="1344"/>
                  </a:lnTo>
                  <a:lnTo>
                    <a:pt x="4333" y="1349"/>
                  </a:lnTo>
                  <a:lnTo>
                    <a:pt x="4331" y="1364"/>
                  </a:lnTo>
                  <a:lnTo>
                    <a:pt x="4311" y="1378"/>
                  </a:lnTo>
                  <a:lnTo>
                    <a:pt x="4294" y="1363"/>
                  </a:lnTo>
                  <a:lnTo>
                    <a:pt x="4280" y="1343"/>
                  </a:lnTo>
                  <a:lnTo>
                    <a:pt x="4273" y="1335"/>
                  </a:lnTo>
                  <a:lnTo>
                    <a:pt x="4269" y="1334"/>
                  </a:lnTo>
                  <a:lnTo>
                    <a:pt x="4240" y="1336"/>
                  </a:lnTo>
                  <a:lnTo>
                    <a:pt x="4232" y="1333"/>
                  </a:lnTo>
                  <a:lnTo>
                    <a:pt x="4227" y="1319"/>
                  </a:lnTo>
                  <a:lnTo>
                    <a:pt x="4219" y="1316"/>
                  </a:lnTo>
                  <a:lnTo>
                    <a:pt x="4201" y="1311"/>
                  </a:lnTo>
                  <a:lnTo>
                    <a:pt x="4190" y="1298"/>
                  </a:lnTo>
                  <a:lnTo>
                    <a:pt x="4189" y="1289"/>
                  </a:lnTo>
                  <a:lnTo>
                    <a:pt x="4190" y="1283"/>
                  </a:lnTo>
                  <a:lnTo>
                    <a:pt x="4192" y="1278"/>
                  </a:lnTo>
                  <a:lnTo>
                    <a:pt x="4179" y="1274"/>
                  </a:lnTo>
                  <a:lnTo>
                    <a:pt x="4178" y="1275"/>
                  </a:lnTo>
                  <a:lnTo>
                    <a:pt x="4177" y="1278"/>
                  </a:lnTo>
                  <a:lnTo>
                    <a:pt x="4170" y="1297"/>
                  </a:lnTo>
                  <a:lnTo>
                    <a:pt x="4163" y="1304"/>
                  </a:lnTo>
                  <a:lnTo>
                    <a:pt x="4155" y="1307"/>
                  </a:lnTo>
                  <a:lnTo>
                    <a:pt x="4140" y="1309"/>
                  </a:lnTo>
                  <a:lnTo>
                    <a:pt x="4131" y="1307"/>
                  </a:lnTo>
                  <a:lnTo>
                    <a:pt x="4116" y="1297"/>
                  </a:lnTo>
                  <a:lnTo>
                    <a:pt x="4096" y="1299"/>
                  </a:lnTo>
                  <a:lnTo>
                    <a:pt x="4088" y="1296"/>
                  </a:lnTo>
                  <a:lnTo>
                    <a:pt x="4081" y="1290"/>
                  </a:lnTo>
                  <a:lnTo>
                    <a:pt x="4077" y="1284"/>
                  </a:lnTo>
                  <a:lnTo>
                    <a:pt x="4075" y="1279"/>
                  </a:lnTo>
                  <a:lnTo>
                    <a:pt x="4070" y="1260"/>
                  </a:lnTo>
                  <a:lnTo>
                    <a:pt x="4064" y="1257"/>
                  </a:lnTo>
                  <a:lnTo>
                    <a:pt x="4062" y="1257"/>
                  </a:lnTo>
                  <a:lnTo>
                    <a:pt x="4059" y="1257"/>
                  </a:lnTo>
                  <a:lnTo>
                    <a:pt x="4046" y="1261"/>
                  </a:lnTo>
                  <a:lnTo>
                    <a:pt x="4046" y="1264"/>
                  </a:lnTo>
                  <a:lnTo>
                    <a:pt x="4045" y="1280"/>
                  </a:lnTo>
                  <a:lnTo>
                    <a:pt x="4039" y="1294"/>
                  </a:lnTo>
                  <a:lnTo>
                    <a:pt x="4030" y="1306"/>
                  </a:lnTo>
                  <a:lnTo>
                    <a:pt x="4017" y="1310"/>
                  </a:lnTo>
                  <a:lnTo>
                    <a:pt x="4019" y="1317"/>
                  </a:lnTo>
                  <a:lnTo>
                    <a:pt x="4015" y="1325"/>
                  </a:lnTo>
                  <a:lnTo>
                    <a:pt x="4008" y="1330"/>
                  </a:lnTo>
                  <a:lnTo>
                    <a:pt x="4007" y="1332"/>
                  </a:lnTo>
                  <a:lnTo>
                    <a:pt x="4007" y="1345"/>
                  </a:lnTo>
                  <a:lnTo>
                    <a:pt x="4001" y="1363"/>
                  </a:lnTo>
                  <a:lnTo>
                    <a:pt x="3992" y="1373"/>
                  </a:lnTo>
                  <a:lnTo>
                    <a:pt x="3973" y="1375"/>
                  </a:lnTo>
                  <a:lnTo>
                    <a:pt x="3958" y="1365"/>
                  </a:lnTo>
                  <a:lnTo>
                    <a:pt x="3950" y="1354"/>
                  </a:lnTo>
                  <a:lnTo>
                    <a:pt x="3943" y="1340"/>
                  </a:lnTo>
                  <a:lnTo>
                    <a:pt x="3940" y="1325"/>
                  </a:lnTo>
                  <a:lnTo>
                    <a:pt x="3943" y="1312"/>
                  </a:lnTo>
                  <a:lnTo>
                    <a:pt x="3950" y="1301"/>
                  </a:lnTo>
                  <a:lnTo>
                    <a:pt x="3951" y="1295"/>
                  </a:lnTo>
                  <a:lnTo>
                    <a:pt x="3950" y="1292"/>
                  </a:lnTo>
                  <a:lnTo>
                    <a:pt x="3948" y="1289"/>
                  </a:lnTo>
                  <a:lnTo>
                    <a:pt x="3944" y="1285"/>
                  </a:lnTo>
                  <a:lnTo>
                    <a:pt x="3940" y="1288"/>
                  </a:lnTo>
                  <a:lnTo>
                    <a:pt x="3939" y="1290"/>
                  </a:lnTo>
                  <a:lnTo>
                    <a:pt x="3924" y="1315"/>
                  </a:lnTo>
                  <a:lnTo>
                    <a:pt x="3907" y="1301"/>
                  </a:lnTo>
                  <a:lnTo>
                    <a:pt x="3906" y="1302"/>
                  </a:lnTo>
                  <a:lnTo>
                    <a:pt x="3902" y="1310"/>
                  </a:lnTo>
                  <a:lnTo>
                    <a:pt x="3897" y="1315"/>
                  </a:lnTo>
                  <a:lnTo>
                    <a:pt x="3887" y="1323"/>
                  </a:lnTo>
                  <a:lnTo>
                    <a:pt x="3882" y="1324"/>
                  </a:lnTo>
                  <a:lnTo>
                    <a:pt x="3851" y="1327"/>
                  </a:lnTo>
                  <a:lnTo>
                    <a:pt x="3839" y="1320"/>
                  </a:lnTo>
                  <a:lnTo>
                    <a:pt x="3835" y="1306"/>
                  </a:lnTo>
                  <a:lnTo>
                    <a:pt x="3834" y="1296"/>
                  </a:lnTo>
                  <a:lnTo>
                    <a:pt x="3833" y="1293"/>
                  </a:lnTo>
                  <a:lnTo>
                    <a:pt x="3830" y="1291"/>
                  </a:lnTo>
                  <a:lnTo>
                    <a:pt x="3822" y="1290"/>
                  </a:lnTo>
                  <a:lnTo>
                    <a:pt x="3795" y="1293"/>
                  </a:lnTo>
                  <a:lnTo>
                    <a:pt x="3784" y="1287"/>
                  </a:lnTo>
                  <a:lnTo>
                    <a:pt x="3778" y="1272"/>
                  </a:lnTo>
                  <a:lnTo>
                    <a:pt x="3778" y="1255"/>
                  </a:lnTo>
                  <a:lnTo>
                    <a:pt x="3776" y="1251"/>
                  </a:lnTo>
                  <a:lnTo>
                    <a:pt x="3766" y="1246"/>
                  </a:lnTo>
                  <a:lnTo>
                    <a:pt x="3755" y="1251"/>
                  </a:lnTo>
                  <a:lnTo>
                    <a:pt x="3741" y="1261"/>
                  </a:lnTo>
                  <a:lnTo>
                    <a:pt x="3707" y="1297"/>
                  </a:lnTo>
                  <a:lnTo>
                    <a:pt x="3687" y="1310"/>
                  </a:lnTo>
                  <a:lnTo>
                    <a:pt x="3667" y="1314"/>
                  </a:lnTo>
                  <a:lnTo>
                    <a:pt x="3648" y="1308"/>
                  </a:lnTo>
                  <a:lnTo>
                    <a:pt x="3634" y="1301"/>
                  </a:lnTo>
                  <a:lnTo>
                    <a:pt x="3628" y="1293"/>
                  </a:lnTo>
                  <a:lnTo>
                    <a:pt x="3631" y="1274"/>
                  </a:lnTo>
                  <a:lnTo>
                    <a:pt x="3633" y="1263"/>
                  </a:lnTo>
                  <a:lnTo>
                    <a:pt x="3633" y="1262"/>
                  </a:lnTo>
                  <a:lnTo>
                    <a:pt x="3629" y="1255"/>
                  </a:lnTo>
                  <a:lnTo>
                    <a:pt x="3632" y="1249"/>
                  </a:lnTo>
                  <a:lnTo>
                    <a:pt x="3615" y="1244"/>
                  </a:lnTo>
                  <a:lnTo>
                    <a:pt x="3594" y="1240"/>
                  </a:lnTo>
                  <a:lnTo>
                    <a:pt x="3574" y="1230"/>
                  </a:lnTo>
                  <a:lnTo>
                    <a:pt x="3573" y="1209"/>
                  </a:lnTo>
                  <a:lnTo>
                    <a:pt x="3570" y="1198"/>
                  </a:lnTo>
                  <a:lnTo>
                    <a:pt x="3572" y="1174"/>
                  </a:lnTo>
                  <a:lnTo>
                    <a:pt x="3571" y="1173"/>
                  </a:lnTo>
                  <a:lnTo>
                    <a:pt x="3564" y="1174"/>
                  </a:lnTo>
                  <a:lnTo>
                    <a:pt x="3547" y="1181"/>
                  </a:lnTo>
                  <a:lnTo>
                    <a:pt x="3532" y="1183"/>
                  </a:lnTo>
                  <a:lnTo>
                    <a:pt x="3530" y="1183"/>
                  </a:lnTo>
                  <a:lnTo>
                    <a:pt x="3477" y="1177"/>
                  </a:lnTo>
                  <a:lnTo>
                    <a:pt x="3470" y="1179"/>
                  </a:lnTo>
                  <a:lnTo>
                    <a:pt x="3465" y="1185"/>
                  </a:lnTo>
                  <a:lnTo>
                    <a:pt x="3461" y="1192"/>
                  </a:lnTo>
                  <a:lnTo>
                    <a:pt x="3451" y="1209"/>
                  </a:lnTo>
                  <a:lnTo>
                    <a:pt x="3438" y="1211"/>
                  </a:lnTo>
                  <a:lnTo>
                    <a:pt x="3414" y="1212"/>
                  </a:lnTo>
                  <a:lnTo>
                    <a:pt x="3404" y="1206"/>
                  </a:lnTo>
                  <a:lnTo>
                    <a:pt x="3390" y="1191"/>
                  </a:lnTo>
                  <a:lnTo>
                    <a:pt x="3382" y="1184"/>
                  </a:lnTo>
                  <a:lnTo>
                    <a:pt x="3373" y="1171"/>
                  </a:lnTo>
                  <a:lnTo>
                    <a:pt x="3361" y="1169"/>
                  </a:lnTo>
                  <a:lnTo>
                    <a:pt x="3358" y="1169"/>
                  </a:lnTo>
                  <a:lnTo>
                    <a:pt x="3350" y="1171"/>
                  </a:lnTo>
                  <a:lnTo>
                    <a:pt x="3322" y="1184"/>
                  </a:lnTo>
                  <a:lnTo>
                    <a:pt x="3314" y="1180"/>
                  </a:lnTo>
                  <a:lnTo>
                    <a:pt x="3264" y="1169"/>
                  </a:lnTo>
                  <a:lnTo>
                    <a:pt x="3254" y="1166"/>
                  </a:lnTo>
                  <a:lnTo>
                    <a:pt x="3223" y="1146"/>
                  </a:lnTo>
                  <a:lnTo>
                    <a:pt x="3217" y="1145"/>
                  </a:lnTo>
                  <a:lnTo>
                    <a:pt x="3195" y="1151"/>
                  </a:lnTo>
                  <a:lnTo>
                    <a:pt x="3186" y="1149"/>
                  </a:lnTo>
                  <a:lnTo>
                    <a:pt x="3169" y="1144"/>
                  </a:lnTo>
                  <a:lnTo>
                    <a:pt x="3161" y="1144"/>
                  </a:lnTo>
                  <a:lnTo>
                    <a:pt x="3143" y="1145"/>
                  </a:lnTo>
                  <a:lnTo>
                    <a:pt x="3130" y="1142"/>
                  </a:lnTo>
                  <a:lnTo>
                    <a:pt x="3120" y="1133"/>
                  </a:lnTo>
                  <a:lnTo>
                    <a:pt x="3118" y="1123"/>
                  </a:lnTo>
                  <a:lnTo>
                    <a:pt x="3116" y="1094"/>
                  </a:lnTo>
                  <a:lnTo>
                    <a:pt x="3118" y="1086"/>
                  </a:lnTo>
                  <a:lnTo>
                    <a:pt x="3114" y="1081"/>
                  </a:lnTo>
                  <a:lnTo>
                    <a:pt x="3100" y="1068"/>
                  </a:lnTo>
                  <a:lnTo>
                    <a:pt x="3096" y="1060"/>
                  </a:lnTo>
                  <a:lnTo>
                    <a:pt x="3091" y="1047"/>
                  </a:lnTo>
                  <a:lnTo>
                    <a:pt x="3087" y="1045"/>
                  </a:lnTo>
                  <a:lnTo>
                    <a:pt x="3080" y="1045"/>
                  </a:lnTo>
                  <a:lnTo>
                    <a:pt x="3067" y="1040"/>
                  </a:lnTo>
                  <a:lnTo>
                    <a:pt x="3062" y="1035"/>
                  </a:lnTo>
                  <a:lnTo>
                    <a:pt x="3059" y="1027"/>
                  </a:lnTo>
                  <a:lnTo>
                    <a:pt x="3055" y="1024"/>
                  </a:lnTo>
                  <a:lnTo>
                    <a:pt x="3054" y="1024"/>
                  </a:lnTo>
                  <a:lnTo>
                    <a:pt x="3052" y="1049"/>
                  </a:lnTo>
                  <a:lnTo>
                    <a:pt x="3047" y="1059"/>
                  </a:lnTo>
                  <a:lnTo>
                    <a:pt x="3036" y="1065"/>
                  </a:lnTo>
                  <a:lnTo>
                    <a:pt x="3024" y="1063"/>
                  </a:lnTo>
                  <a:lnTo>
                    <a:pt x="3014" y="1059"/>
                  </a:lnTo>
                  <a:lnTo>
                    <a:pt x="2998" y="1051"/>
                  </a:lnTo>
                  <a:lnTo>
                    <a:pt x="2982" y="1049"/>
                  </a:lnTo>
                  <a:lnTo>
                    <a:pt x="2979" y="1050"/>
                  </a:lnTo>
                  <a:lnTo>
                    <a:pt x="2969" y="1060"/>
                  </a:lnTo>
                  <a:lnTo>
                    <a:pt x="2960" y="1062"/>
                  </a:lnTo>
                  <a:lnTo>
                    <a:pt x="2933" y="1060"/>
                  </a:lnTo>
                  <a:lnTo>
                    <a:pt x="2920" y="1055"/>
                  </a:lnTo>
                  <a:lnTo>
                    <a:pt x="2915" y="1049"/>
                  </a:lnTo>
                  <a:lnTo>
                    <a:pt x="2906" y="1036"/>
                  </a:lnTo>
                  <a:lnTo>
                    <a:pt x="2837" y="970"/>
                  </a:lnTo>
                  <a:lnTo>
                    <a:pt x="2827" y="968"/>
                  </a:lnTo>
                  <a:lnTo>
                    <a:pt x="2824" y="966"/>
                  </a:lnTo>
                  <a:lnTo>
                    <a:pt x="2820" y="965"/>
                  </a:lnTo>
                  <a:lnTo>
                    <a:pt x="2788" y="969"/>
                  </a:lnTo>
                  <a:lnTo>
                    <a:pt x="2786" y="16"/>
                  </a:lnTo>
                  <a:lnTo>
                    <a:pt x="2396" y="14"/>
                  </a:lnTo>
                  <a:lnTo>
                    <a:pt x="1865" y="7"/>
                  </a:lnTo>
                  <a:lnTo>
                    <a:pt x="1600" y="0"/>
                  </a:lnTo>
                  <a:lnTo>
                    <a:pt x="1600" y="0"/>
                  </a:lnTo>
                  <a:lnTo>
                    <a:pt x="1584" y="0"/>
                  </a:lnTo>
                  <a:lnTo>
                    <a:pt x="1583" y="16"/>
                  </a:lnTo>
                  <a:lnTo>
                    <a:pt x="1512" y="2227"/>
                  </a:lnTo>
                  <a:lnTo>
                    <a:pt x="1037" y="2212"/>
                  </a:lnTo>
                  <a:lnTo>
                    <a:pt x="476" y="2188"/>
                  </a:lnTo>
                  <a:lnTo>
                    <a:pt x="0" y="2162"/>
                  </a:lnTo>
                  <a:lnTo>
                    <a:pt x="7" y="2179"/>
                  </a:lnTo>
                  <a:lnTo>
                    <a:pt x="11" y="2208"/>
                  </a:lnTo>
                  <a:lnTo>
                    <a:pt x="23" y="2228"/>
                  </a:lnTo>
                  <a:lnTo>
                    <a:pt x="19" y="2232"/>
                  </a:lnTo>
                  <a:lnTo>
                    <a:pt x="24" y="2236"/>
                  </a:lnTo>
                  <a:lnTo>
                    <a:pt x="31" y="2238"/>
                  </a:lnTo>
                  <a:lnTo>
                    <a:pt x="37" y="2242"/>
                  </a:lnTo>
                  <a:lnTo>
                    <a:pt x="60" y="2270"/>
                  </a:lnTo>
                  <a:lnTo>
                    <a:pt x="65" y="2271"/>
                  </a:lnTo>
                  <a:lnTo>
                    <a:pt x="84" y="2270"/>
                  </a:lnTo>
                  <a:lnTo>
                    <a:pt x="103" y="2280"/>
                  </a:lnTo>
                  <a:lnTo>
                    <a:pt x="117" y="2295"/>
                  </a:lnTo>
                  <a:lnTo>
                    <a:pt x="128" y="2314"/>
                  </a:lnTo>
                  <a:lnTo>
                    <a:pt x="136" y="2333"/>
                  </a:lnTo>
                  <a:lnTo>
                    <a:pt x="145" y="2368"/>
                  </a:lnTo>
                  <a:lnTo>
                    <a:pt x="149" y="2376"/>
                  </a:lnTo>
                  <a:lnTo>
                    <a:pt x="165" y="2397"/>
                  </a:lnTo>
                  <a:lnTo>
                    <a:pt x="169" y="2406"/>
                  </a:lnTo>
                  <a:lnTo>
                    <a:pt x="173" y="2417"/>
                  </a:lnTo>
                  <a:lnTo>
                    <a:pt x="188" y="2428"/>
                  </a:lnTo>
                  <a:lnTo>
                    <a:pt x="191" y="2432"/>
                  </a:lnTo>
                  <a:lnTo>
                    <a:pt x="198" y="2436"/>
                  </a:lnTo>
                  <a:lnTo>
                    <a:pt x="215" y="2442"/>
                  </a:lnTo>
                  <a:lnTo>
                    <a:pt x="236" y="2455"/>
                  </a:lnTo>
                  <a:lnTo>
                    <a:pt x="246" y="2457"/>
                  </a:lnTo>
                  <a:lnTo>
                    <a:pt x="254" y="2460"/>
                  </a:lnTo>
                  <a:lnTo>
                    <a:pt x="274" y="2475"/>
                  </a:lnTo>
                  <a:lnTo>
                    <a:pt x="280" y="2481"/>
                  </a:lnTo>
                  <a:lnTo>
                    <a:pt x="285" y="2489"/>
                  </a:lnTo>
                  <a:lnTo>
                    <a:pt x="288" y="2499"/>
                  </a:lnTo>
                  <a:lnTo>
                    <a:pt x="307" y="2512"/>
                  </a:lnTo>
                  <a:lnTo>
                    <a:pt x="314" y="2519"/>
                  </a:lnTo>
                  <a:lnTo>
                    <a:pt x="347" y="2562"/>
                  </a:lnTo>
                  <a:lnTo>
                    <a:pt x="350" y="2572"/>
                  </a:lnTo>
                  <a:lnTo>
                    <a:pt x="352" y="2575"/>
                  </a:lnTo>
                  <a:lnTo>
                    <a:pt x="382" y="2596"/>
                  </a:lnTo>
                  <a:lnTo>
                    <a:pt x="392" y="2602"/>
                  </a:lnTo>
                  <a:lnTo>
                    <a:pt x="403" y="2616"/>
                  </a:lnTo>
                  <a:lnTo>
                    <a:pt x="426" y="2635"/>
                  </a:lnTo>
                  <a:lnTo>
                    <a:pt x="430" y="2645"/>
                  </a:lnTo>
                  <a:lnTo>
                    <a:pt x="437" y="2667"/>
                  </a:lnTo>
                  <a:lnTo>
                    <a:pt x="448" y="2674"/>
                  </a:lnTo>
                  <a:lnTo>
                    <a:pt x="462" y="2692"/>
                  </a:lnTo>
                  <a:lnTo>
                    <a:pt x="495" y="2721"/>
                  </a:lnTo>
                  <a:lnTo>
                    <a:pt x="513" y="2745"/>
                  </a:lnTo>
                  <a:lnTo>
                    <a:pt x="524" y="2749"/>
                  </a:lnTo>
                  <a:lnTo>
                    <a:pt x="551" y="2764"/>
                  </a:lnTo>
                  <a:lnTo>
                    <a:pt x="557" y="2772"/>
                  </a:lnTo>
                  <a:lnTo>
                    <a:pt x="561" y="2769"/>
                  </a:lnTo>
                  <a:lnTo>
                    <a:pt x="564" y="2767"/>
                  </a:lnTo>
                  <a:lnTo>
                    <a:pt x="569" y="2768"/>
                  </a:lnTo>
                  <a:lnTo>
                    <a:pt x="582" y="2774"/>
                  </a:lnTo>
                  <a:lnTo>
                    <a:pt x="586" y="2781"/>
                  </a:lnTo>
                  <a:lnTo>
                    <a:pt x="592" y="2782"/>
                  </a:lnTo>
                  <a:lnTo>
                    <a:pt x="597" y="2785"/>
                  </a:lnTo>
                  <a:lnTo>
                    <a:pt x="602" y="2794"/>
                  </a:lnTo>
                  <a:lnTo>
                    <a:pt x="606" y="2790"/>
                  </a:lnTo>
                  <a:lnTo>
                    <a:pt x="629" y="2821"/>
                  </a:lnTo>
                  <a:lnTo>
                    <a:pt x="635" y="2824"/>
                  </a:lnTo>
                  <a:lnTo>
                    <a:pt x="642" y="2826"/>
                  </a:lnTo>
                  <a:lnTo>
                    <a:pt x="653" y="2831"/>
                  </a:lnTo>
                  <a:lnTo>
                    <a:pt x="663" y="2841"/>
                  </a:lnTo>
                  <a:lnTo>
                    <a:pt x="670" y="2852"/>
                  </a:lnTo>
                  <a:lnTo>
                    <a:pt x="671" y="2857"/>
                  </a:lnTo>
                  <a:lnTo>
                    <a:pt x="672" y="2867"/>
                  </a:lnTo>
                  <a:lnTo>
                    <a:pt x="673" y="2868"/>
                  </a:lnTo>
                  <a:lnTo>
                    <a:pt x="688" y="2871"/>
                  </a:lnTo>
                  <a:lnTo>
                    <a:pt x="693" y="2874"/>
                  </a:lnTo>
                  <a:lnTo>
                    <a:pt x="696" y="2881"/>
                  </a:lnTo>
                  <a:lnTo>
                    <a:pt x="708" y="2896"/>
                  </a:lnTo>
                  <a:lnTo>
                    <a:pt x="714" y="2909"/>
                  </a:lnTo>
                  <a:lnTo>
                    <a:pt x="715" y="2914"/>
                  </a:lnTo>
                  <a:lnTo>
                    <a:pt x="715" y="2926"/>
                  </a:lnTo>
                  <a:lnTo>
                    <a:pt x="722" y="2931"/>
                  </a:lnTo>
                  <a:lnTo>
                    <a:pt x="725" y="2936"/>
                  </a:lnTo>
                  <a:lnTo>
                    <a:pt x="723" y="2944"/>
                  </a:lnTo>
                  <a:lnTo>
                    <a:pt x="721" y="2949"/>
                  </a:lnTo>
                  <a:lnTo>
                    <a:pt x="721" y="2952"/>
                  </a:lnTo>
                  <a:lnTo>
                    <a:pt x="726" y="2960"/>
                  </a:lnTo>
                  <a:lnTo>
                    <a:pt x="726" y="2967"/>
                  </a:lnTo>
                  <a:lnTo>
                    <a:pt x="725" y="2977"/>
                  </a:lnTo>
                  <a:lnTo>
                    <a:pt x="725" y="2977"/>
                  </a:lnTo>
                  <a:lnTo>
                    <a:pt x="729" y="2983"/>
                  </a:lnTo>
                  <a:lnTo>
                    <a:pt x="735" y="2988"/>
                  </a:lnTo>
                  <a:lnTo>
                    <a:pt x="740" y="2994"/>
                  </a:lnTo>
                  <a:lnTo>
                    <a:pt x="740" y="2999"/>
                  </a:lnTo>
                  <a:lnTo>
                    <a:pt x="741" y="3007"/>
                  </a:lnTo>
                  <a:lnTo>
                    <a:pt x="750" y="3013"/>
                  </a:lnTo>
                  <a:lnTo>
                    <a:pt x="756" y="3027"/>
                  </a:lnTo>
                  <a:lnTo>
                    <a:pt x="761" y="3042"/>
                  </a:lnTo>
                  <a:lnTo>
                    <a:pt x="767" y="3051"/>
                  </a:lnTo>
                  <a:lnTo>
                    <a:pt x="775" y="3056"/>
                  </a:lnTo>
                  <a:lnTo>
                    <a:pt x="780" y="3062"/>
                  </a:lnTo>
                  <a:lnTo>
                    <a:pt x="788" y="3080"/>
                  </a:lnTo>
                  <a:lnTo>
                    <a:pt x="794" y="3089"/>
                  </a:lnTo>
                  <a:lnTo>
                    <a:pt x="795" y="3102"/>
                  </a:lnTo>
                  <a:lnTo>
                    <a:pt x="793" y="3121"/>
                  </a:lnTo>
                  <a:lnTo>
                    <a:pt x="791" y="3134"/>
                  </a:lnTo>
                  <a:lnTo>
                    <a:pt x="784" y="3152"/>
                  </a:lnTo>
                  <a:lnTo>
                    <a:pt x="783" y="3161"/>
                  </a:lnTo>
                  <a:lnTo>
                    <a:pt x="783" y="3171"/>
                  </a:lnTo>
                  <a:lnTo>
                    <a:pt x="790" y="3197"/>
                  </a:lnTo>
                  <a:lnTo>
                    <a:pt x="790" y="3203"/>
                  </a:lnTo>
                  <a:lnTo>
                    <a:pt x="789" y="3211"/>
                  </a:lnTo>
                  <a:lnTo>
                    <a:pt x="790" y="3214"/>
                  </a:lnTo>
                  <a:lnTo>
                    <a:pt x="797" y="3225"/>
                  </a:lnTo>
                  <a:lnTo>
                    <a:pt x="798" y="3229"/>
                  </a:lnTo>
                  <a:lnTo>
                    <a:pt x="807" y="3242"/>
                  </a:lnTo>
                  <a:lnTo>
                    <a:pt x="812" y="3267"/>
                  </a:lnTo>
                  <a:lnTo>
                    <a:pt x="819" y="3275"/>
                  </a:lnTo>
                  <a:lnTo>
                    <a:pt x="825" y="3281"/>
                  </a:lnTo>
                  <a:lnTo>
                    <a:pt x="833" y="3291"/>
                  </a:lnTo>
                  <a:lnTo>
                    <a:pt x="836" y="3313"/>
                  </a:lnTo>
                  <a:lnTo>
                    <a:pt x="846" y="3337"/>
                  </a:lnTo>
                  <a:lnTo>
                    <a:pt x="847" y="3350"/>
                  </a:lnTo>
                  <a:lnTo>
                    <a:pt x="852" y="3356"/>
                  </a:lnTo>
                  <a:lnTo>
                    <a:pt x="871" y="3370"/>
                  </a:lnTo>
                  <a:lnTo>
                    <a:pt x="879" y="3380"/>
                  </a:lnTo>
                  <a:lnTo>
                    <a:pt x="883" y="3390"/>
                  </a:lnTo>
                  <a:lnTo>
                    <a:pt x="885" y="3391"/>
                  </a:lnTo>
                  <a:lnTo>
                    <a:pt x="923" y="3419"/>
                  </a:lnTo>
                  <a:lnTo>
                    <a:pt x="926" y="3417"/>
                  </a:lnTo>
                  <a:lnTo>
                    <a:pt x="943" y="3418"/>
                  </a:lnTo>
                  <a:lnTo>
                    <a:pt x="956" y="3422"/>
                  </a:lnTo>
                  <a:lnTo>
                    <a:pt x="964" y="3432"/>
                  </a:lnTo>
                  <a:lnTo>
                    <a:pt x="982" y="3448"/>
                  </a:lnTo>
                  <a:lnTo>
                    <a:pt x="988" y="3464"/>
                  </a:lnTo>
                  <a:lnTo>
                    <a:pt x="1001" y="3480"/>
                  </a:lnTo>
                  <a:lnTo>
                    <a:pt x="1009" y="3487"/>
                  </a:lnTo>
                  <a:lnTo>
                    <a:pt x="1024" y="3496"/>
                  </a:lnTo>
                  <a:lnTo>
                    <a:pt x="1044" y="3519"/>
                  </a:lnTo>
                  <a:lnTo>
                    <a:pt x="1059" y="3528"/>
                  </a:lnTo>
                  <a:lnTo>
                    <a:pt x="1096" y="3542"/>
                  </a:lnTo>
                  <a:lnTo>
                    <a:pt x="1123" y="3549"/>
                  </a:lnTo>
                  <a:lnTo>
                    <a:pt x="1154" y="3552"/>
                  </a:lnTo>
                  <a:lnTo>
                    <a:pt x="1161" y="3556"/>
                  </a:lnTo>
                  <a:lnTo>
                    <a:pt x="1167" y="3562"/>
                  </a:lnTo>
                  <a:lnTo>
                    <a:pt x="1170" y="3570"/>
                  </a:lnTo>
                  <a:lnTo>
                    <a:pt x="1167" y="3578"/>
                  </a:lnTo>
                  <a:lnTo>
                    <a:pt x="1175" y="3581"/>
                  </a:lnTo>
                  <a:lnTo>
                    <a:pt x="1195" y="3600"/>
                  </a:lnTo>
                  <a:lnTo>
                    <a:pt x="1205" y="3606"/>
                  </a:lnTo>
                  <a:lnTo>
                    <a:pt x="1241" y="3616"/>
                  </a:lnTo>
                  <a:lnTo>
                    <a:pt x="1251" y="3615"/>
                  </a:lnTo>
                  <a:lnTo>
                    <a:pt x="1260" y="3618"/>
                  </a:lnTo>
                  <a:lnTo>
                    <a:pt x="1266" y="3624"/>
                  </a:lnTo>
                  <a:lnTo>
                    <a:pt x="1270" y="3634"/>
                  </a:lnTo>
                  <a:lnTo>
                    <a:pt x="1290" y="3655"/>
                  </a:lnTo>
                  <a:lnTo>
                    <a:pt x="1317" y="3671"/>
                  </a:lnTo>
                  <a:lnTo>
                    <a:pt x="1330" y="3683"/>
                  </a:lnTo>
                  <a:lnTo>
                    <a:pt x="1330" y="3682"/>
                  </a:lnTo>
                  <a:lnTo>
                    <a:pt x="1335" y="3676"/>
                  </a:lnTo>
                  <a:lnTo>
                    <a:pt x="1348" y="3674"/>
                  </a:lnTo>
                  <a:lnTo>
                    <a:pt x="1352" y="3682"/>
                  </a:lnTo>
                  <a:lnTo>
                    <a:pt x="1370" y="3677"/>
                  </a:lnTo>
                  <a:lnTo>
                    <a:pt x="1364" y="3695"/>
                  </a:lnTo>
                  <a:lnTo>
                    <a:pt x="1389" y="3696"/>
                  </a:lnTo>
                  <a:lnTo>
                    <a:pt x="1412" y="3703"/>
                  </a:lnTo>
                  <a:lnTo>
                    <a:pt x="1426" y="3705"/>
                  </a:lnTo>
                  <a:lnTo>
                    <a:pt x="1432" y="3702"/>
                  </a:lnTo>
                  <a:lnTo>
                    <a:pt x="1437" y="3692"/>
                  </a:lnTo>
                  <a:lnTo>
                    <a:pt x="1440" y="3672"/>
                  </a:lnTo>
                  <a:lnTo>
                    <a:pt x="1447" y="3670"/>
                  </a:lnTo>
                  <a:lnTo>
                    <a:pt x="1451" y="3660"/>
                  </a:lnTo>
                  <a:lnTo>
                    <a:pt x="1456" y="3655"/>
                  </a:lnTo>
                  <a:lnTo>
                    <a:pt x="1477" y="3644"/>
                  </a:lnTo>
                  <a:lnTo>
                    <a:pt x="1480" y="3640"/>
                  </a:lnTo>
                  <a:lnTo>
                    <a:pt x="1493" y="3615"/>
                  </a:lnTo>
                  <a:lnTo>
                    <a:pt x="1506" y="3603"/>
                  </a:lnTo>
                  <a:lnTo>
                    <a:pt x="1514" y="3608"/>
                  </a:lnTo>
                  <a:lnTo>
                    <a:pt x="1538" y="3592"/>
                  </a:lnTo>
                  <a:lnTo>
                    <a:pt x="1540" y="3592"/>
                  </a:lnTo>
                  <a:lnTo>
                    <a:pt x="1535" y="3588"/>
                  </a:lnTo>
                  <a:lnTo>
                    <a:pt x="1530" y="3581"/>
                  </a:lnTo>
                  <a:lnTo>
                    <a:pt x="1531" y="3570"/>
                  </a:lnTo>
                  <a:lnTo>
                    <a:pt x="1537" y="3551"/>
                  </a:lnTo>
                  <a:lnTo>
                    <a:pt x="1538" y="3544"/>
                  </a:lnTo>
                  <a:lnTo>
                    <a:pt x="1540" y="3534"/>
                  </a:lnTo>
                  <a:lnTo>
                    <a:pt x="1545" y="3529"/>
                  </a:lnTo>
                  <a:lnTo>
                    <a:pt x="1556" y="3522"/>
                  </a:lnTo>
                  <a:lnTo>
                    <a:pt x="1555" y="3520"/>
                  </a:lnTo>
                  <a:lnTo>
                    <a:pt x="1557" y="3512"/>
                  </a:lnTo>
                  <a:lnTo>
                    <a:pt x="1560" y="3507"/>
                  </a:lnTo>
                  <a:lnTo>
                    <a:pt x="1560" y="3505"/>
                  </a:lnTo>
                  <a:lnTo>
                    <a:pt x="1558" y="3493"/>
                  </a:lnTo>
                  <a:lnTo>
                    <a:pt x="1560" y="3481"/>
                  </a:lnTo>
                  <a:lnTo>
                    <a:pt x="1566" y="3472"/>
                  </a:lnTo>
                  <a:lnTo>
                    <a:pt x="1580" y="3435"/>
                  </a:lnTo>
                  <a:lnTo>
                    <a:pt x="1585" y="3432"/>
                  </a:lnTo>
                  <a:lnTo>
                    <a:pt x="1582" y="3422"/>
                  </a:lnTo>
                  <a:lnTo>
                    <a:pt x="1587" y="3420"/>
                  </a:lnTo>
                  <a:lnTo>
                    <a:pt x="1585" y="3412"/>
                  </a:lnTo>
                  <a:lnTo>
                    <a:pt x="1596" y="3406"/>
                  </a:lnTo>
                  <a:lnTo>
                    <a:pt x="1611" y="3379"/>
                  </a:lnTo>
                  <a:lnTo>
                    <a:pt x="1624" y="3356"/>
                  </a:lnTo>
                  <a:lnTo>
                    <a:pt x="1629" y="3341"/>
                  </a:lnTo>
                  <a:lnTo>
                    <a:pt x="1634" y="3335"/>
                  </a:lnTo>
                  <a:lnTo>
                    <a:pt x="1657" y="3335"/>
                  </a:lnTo>
                  <a:lnTo>
                    <a:pt x="1663" y="3334"/>
                  </a:lnTo>
                  <a:lnTo>
                    <a:pt x="1677" y="3326"/>
                  </a:lnTo>
                  <a:lnTo>
                    <a:pt x="1689" y="3322"/>
                  </a:lnTo>
                  <a:lnTo>
                    <a:pt x="1695" y="3325"/>
                  </a:lnTo>
                  <a:lnTo>
                    <a:pt x="1697" y="3327"/>
                  </a:lnTo>
                  <a:lnTo>
                    <a:pt x="1697" y="3326"/>
                  </a:lnTo>
                  <a:lnTo>
                    <a:pt x="1702" y="3319"/>
                  </a:lnTo>
                  <a:lnTo>
                    <a:pt x="1710" y="3316"/>
                  </a:lnTo>
                  <a:lnTo>
                    <a:pt x="1754" y="3320"/>
                  </a:lnTo>
                  <a:lnTo>
                    <a:pt x="1762" y="3308"/>
                  </a:lnTo>
                  <a:lnTo>
                    <a:pt x="1763" y="3305"/>
                  </a:lnTo>
                  <a:lnTo>
                    <a:pt x="1764" y="3293"/>
                  </a:lnTo>
                  <a:lnTo>
                    <a:pt x="1768" y="3284"/>
                  </a:lnTo>
                  <a:lnTo>
                    <a:pt x="1773" y="3279"/>
                  </a:lnTo>
                  <a:lnTo>
                    <a:pt x="1782" y="3277"/>
                  </a:lnTo>
                  <a:lnTo>
                    <a:pt x="1786" y="3269"/>
                  </a:lnTo>
                  <a:lnTo>
                    <a:pt x="1795" y="3263"/>
                  </a:lnTo>
                  <a:lnTo>
                    <a:pt x="1809" y="3269"/>
                  </a:lnTo>
                  <a:lnTo>
                    <a:pt x="1817" y="3276"/>
                  </a:lnTo>
                  <a:lnTo>
                    <a:pt x="1829" y="3273"/>
                  </a:lnTo>
                  <a:lnTo>
                    <a:pt x="1831" y="3286"/>
                  </a:lnTo>
                  <a:lnTo>
                    <a:pt x="1833" y="3287"/>
                  </a:lnTo>
                  <a:lnTo>
                    <a:pt x="1850" y="3289"/>
                  </a:lnTo>
                  <a:lnTo>
                    <a:pt x="1869" y="3301"/>
                  </a:lnTo>
                  <a:lnTo>
                    <a:pt x="1875" y="3305"/>
                  </a:lnTo>
                  <a:lnTo>
                    <a:pt x="1887" y="3311"/>
                  </a:lnTo>
                  <a:lnTo>
                    <a:pt x="1927" y="3308"/>
                  </a:lnTo>
                  <a:lnTo>
                    <a:pt x="1936" y="3310"/>
                  </a:lnTo>
                  <a:lnTo>
                    <a:pt x="1943" y="3303"/>
                  </a:lnTo>
                  <a:lnTo>
                    <a:pt x="1957" y="3309"/>
                  </a:lnTo>
                  <a:lnTo>
                    <a:pt x="1965" y="3315"/>
                  </a:lnTo>
                  <a:lnTo>
                    <a:pt x="1968" y="3314"/>
                  </a:lnTo>
                  <a:lnTo>
                    <a:pt x="1981" y="3308"/>
                  </a:lnTo>
                  <a:lnTo>
                    <a:pt x="1987" y="3309"/>
                  </a:lnTo>
                  <a:lnTo>
                    <a:pt x="1996" y="3312"/>
                  </a:lnTo>
                  <a:lnTo>
                    <a:pt x="2007" y="3312"/>
                  </a:lnTo>
                  <a:lnTo>
                    <a:pt x="2012" y="3308"/>
                  </a:lnTo>
                  <a:lnTo>
                    <a:pt x="2023" y="3310"/>
                  </a:lnTo>
                  <a:lnTo>
                    <a:pt x="2025" y="3317"/>
                  </a:lnTo>
                  <a:lnTo>
                    <a:pt x="2092" y="3328"/>
                  </a:lnTo>
                  <a:lnTo>
                    <a:pt x="2112" y="3325"/>
                  </a:lnTo>
                  <a:lnTo>
                    <a:pt x="2116" y="3324"/>
                  </a:lnTo>
                  <a:lnTo>
                    <a:pt x="2118" y="3322"/>
                  </a:lnTo>
                  <a:lnTo>
                    <a:pt x="2121" y="3312"/>
                  </a:lnTo>
                  <a:lnTo>
                    <a:pt x="2126" y="3304"/>
                  </a:lnTo>
                  <a:lnTo>
                    <a:pt x="2138" y="3310"/>
                  </a:lnTo>
                  <a:lnTo>
                    <a:pt x="2142" y="3315"/>
                  </a:lnTo>
                  <a:lnTo>
                    <a:pt x="2144" y="3324"/>
                  </a:lnTo>
                  <a:lnTo>
                    <a:pt x="2142" y="3330"/>
                  </a:lnTo>
                  <a:lnTo>
                    <a:pt x="2142" y="3330"/>
                  </a:lnTo>
                  <a:lnTo>
                    <a:pt x="2150" y="3324"/>
                  </a:lnTo>
                  <a:lnTo>
                    <a:pt x="2161" y="3320"/>
                  </a:lnTo>
                  <a:lnTo>
                    <a:pt x="2170" y="3324"/>
                  </a:lnTo>
                  <a:lnTo>
                    <a:pt x="2174" y="3331"/>
                  </a:lnTo>
                  <a:lnTo>
                    <a:pt x="2177" y="3332"/>
                  </a:lnTo>
                  <a:lnTo>
                    <a:pt x="2183" y="3330"/>
                  </a:lnTo>
                  <a:lnTo>
                    <a:pt x="2202" y="3320"/>
                  </a:lnTo>
                  <a:lnTo>
                    <a:pt x="2195" y="3342"/>
                  </a:lnTo>
                  <a:lnTo>
                    <a:pt x="2196" y="3346"/>
                  </a:lnTo>
                  <a:lnTo>
                    <a:pt x="2198" y="3351"/>
                  </a:lnTo>
                  <a:lnTo>
                    <a:pt x="2205" y="3362"/>
                  </a:lnTo>
                  <a:lnTo>
                    <a:pt x="2215" y="3386"/>
                  </a:lnTo>
                  <a:lnTo>
                    <a:pt x="2220" y="3390"/>
                  </a:lnTo>
                  <a:lnTo>
                    <a:pt x="2232" y="3390"/>
                  </a:lnTo>
                  <a:lnTo>
                    <a:pt x="2242" y="3396"/>
                  </a:lnTo>
                  <a:lnTo>
                    <a:pt x="2239" y="3413"/>
                  </a:lnTo>
                  <a:lnTo>
                    <a:pt x="2251" y="3407"/>
                  </a:lnTo>
                  <a:lnTo>
                    <a:pt x="2265" y="3405"/>
                  </a:lnTo>
                  <a:lnTo>
                    <a:pt x="2277" y="3416"/>
                  </a:lnTo>
                  <a:lnTo>
                    <a:pt x="2277" y="3434"/>
                  </a:lnTo>
                  <a:lnTo>
                    <a:pt x="2273" y="3448"/>
                  </a:lnTo>
                  <a:lnTo>
                    <a:pt x="2275" y="3451"/>
                  </a:lnTo>
                  <a:lnTo>
                    <a:pt x="2285" y="3455"/>
                  </a:lnTo>
                  <a:lnTo>
                    <a:pt x="2289" y="3458"/>
                  </a:lnTo>
                  <a:lnTo>
                    <a:pt x="2297" y="3468"/>
                  </a:lnTo>
                  <a:lnTo>
                    <a:pt x="2308" y="3474"/>
                  </a:lnTo>
                  <a:lnTo>
                    <a:pt x="2352" y="3489"/>
                  </a:lnTo>
                  <a:lnTo>
                    <a:pt x="2357" y="3503"/>
                  </a:lnTo>
                  <a:lnTo>
                    <a:pt x="2360" y="3522"/>
                  </a:lnTo>
                  <a:lnTo>
                    <a:pt x="2365" y="3530"/>
                  </a:lnTo>
                  <a:lnTo>
                    <a:pt x="2372" y="3535"/>
                  </a:lnTo>
                  <a:lnTo>
                    <a:pt x="2404" y="3551"/>
                  </a:lnTo>
                  <a:lnTo>
                    <a:pt x="2415" y="3560"/>
                  </a:lnTo>
                  <a:lnTo>
                    <a:pt x="2426" y="3574"/>
                  </a:lnTo>
                  <a:lnTo>
                    <a:pt x="2445" y="3583"/>
                  </a:lnTo>
                  <a:lnTo>
                    <a:pt x="2456" y="3592"/>
                  </a:lnTo>
                  <a:lnTo>
                    <a:pt x="2462" y="3599"/>
                  </a:lnTo>
                  <a:lnTo>
                    <a:pt x="2473" y="3620"/>
                  </a:lnTo>
                  <a:lnTo>
                    <a:pt x="2470" y="3631"/>
                  </a:lnTo>
                  <a:lnTo>
                    <a:pt x="2471" y="3633"/>
                  </a:lnTo>
                  <a:lnTo>
                    <a:pt x="2494" y="3654"/>
                  </a:lnTo>
                  <a:lnTo>
                    <a:pt x="2495" y="3656"/>
                  </a:lnTo>
                  <a:lnTo>
                    <a:pt x="2510" y="3660"/>
                  </a:lnTo>
                  <a:lnTo>
                    <a:pt x="2516" y="3673"/>
                  </a:lnTo>
                  <a:lnTo>
                    <a:pt x="2519" y="3700"/>
                  </a:lnTo>
                  <a:lnTo>
                    <a:pt x="2528" y="3721"/>
                  </a:lnTo>
                  <a:lnTo>
                    <a:pt x="2530" y="3733"/>
                  </a:lnTo>
                  <a:lnTo>
                    <a:pt x="2527" y="3741"/>
                  </a:lnTo>
                  <a:lnTo>
                    <a:pt x="2528" y="3743"/>
                  </a:lnTo>
                  <a:lnTo>
                    <a:pt x="2531" y="3749"/>
                  </a:lnTo>
                  <a:lnTo>
                    <a:pt x="2532" y="3760"/>
                  </a:lnTo>
                  <a:lnTo>
                    <a:pt x="2536" y="3763"/>
                  </a:lnTo>
                  <a:lnTo>
                    <a:pt x="2544" y="3773"/>
                  </a:lnTo>
                  <a:lnTo>
                    <a:pt x="2546" y="3778"/>
                  </a:lnTo>
                  <a:lnTo>
                    <a:pt x="2555" y="3784"/>
                  </a:lnTo>
                  <a:lnTo>
                    <a:pt x="2559" y="3794"/>
                  </a:lnTo>
                  <a:lnTo>
                    <a:pt x="2557" y="3797"/>
                  </a:lnTo>
                  <a:lnTo>
                    <a:pt x="2562" y="3798"/>
                  </a:lnTo>
                  <a:lnTo>
                    <a:pt x="2567" y="3802"/>
                  </a:lnTo>
                  <a:lnTo>
                    <a:pt x="2569" y="3804"/>
                  </a:lnTo>
                  <a:lnTo>
                    <a:pt x="2577" y="3820"/>
                  </a:lnTo>
                  <a:lnTo>
                    <a:pt x="2588" y="3868"/>
                  </a:lnTo>
                  <a:lnTo>
                    <a:pt x="2592" y="3877"/>
                  </a:lnTo>
                  <a:lnTo>
                    <a:pt x="2609" y="3899"/>
                  </a:lnTo>
                  <a:lnTo>
                    <a:pt x="2609" y="3906"/>
                  </a:lnTo>
                  <a:lnTo>
                    <a:pt x="2610" y="3907"/>
                  </a:lnTo>
                  <a:lnTo>
                    <a:pt x="2619" y="3912"/>
                  </a:lnTo>
                  <a:lnTo>
                    <a:pt x="2627" y="3917"/>
                  </a:lnTo>
                  <a:lnTo>
                    <a:pt x="2630" y="3926"/>
                  </a:lnTo>
                  <a:lnTo>
                    <a:pt x="2629" y="3939"/>
                  </a:lnTo>
                  <a:lnTo>
                    <a:pt x="2629" y="3942"/>
                  </a:lnTo>
                  <a:lnTo>
                    <a:pt x="2633" y="3949"/>
                  </a:lnTo>
                  <a:lnTo>
                    <a:pt x="2641" y="3954"/>
                  </a:lnTo>
                  <a:lnTo>
                    <a:pt x="2657" y="3960"/>
                  </a:lnTo>
                  <a:lnTo>
                    <a:pt x="2655" y="3971"/>
                  </a:lnTo>
                  <a:lnTo>
                    <a:pt x="2658" y="3975"/>
                  </a:lnTo>
                  <a:lnTo>
                    <a:pt x="2647" y="3980"/>
                  </a:lnTo>
                  <a:lnTo>
                    <a:pt x="2649" y="3982"/>
                  </a:lnTo>
                  <a:lnTo>
                    <a:pt x="2654" y="3987"/>
                  </a:lnTo>
                  <a:lnTo>
                    <a:pt x="2656" y="3993"/>
                  </a:lnTo>
                  <a:lnTo>
                    <a:pt x="2658" y="4011"/>
                  </a:lnTo>
                  <a:lnTo>
                    <a:pt x="2661" y="4026"/>
                  </a:lnTo>
                  <a:lnTo>
                    <a:pt x="2673" y="4041"/>
                  </a:lnTo>
                  <a:lnTo>
                    <a:pt x="2681" y="4056"/>
                  </a:lnTo>
                  <a:lnTo>
                    <a:pt x="2681" y="4066"/>
                  </a:lnTo>
                  <a:lnTo>
                    <a:pt x="2679" y="4074"/>
                  </a:lnTo>
                  <a:lnTo>
                    <a:pt x="2681" y="4079"/>
                  </a:lnTo>
                  <a:lnTo>
                    <a:pt x="2688" y="4086"/>
                  </a:lnTo>
                  <a:lnTo>
                    <a:pt x="2693" y="4090"/>
                  </a:lnTo>
                  <a:lnTo>
                    <a:pt x="2711" y="4094"/>
                  </a:lnTo>
                  <a:lnTo>
                    <a:pt x="2714" y="4102"/>
                  </a:lnTo>
                  <a:lnTo>
                    <a:pt x="2716" y="4114"/>
                  </a:lnTo>
                  <a:lnTo>
                    <a:pt x="2723" y="4115"/>
                  </a:lnTo>
                  <a:lnTo>
                    <a:pt x="2768" y="4139"/>
                  </a:lnTo>
                  <a:lnTo>
                    <a:pt x="2778" y="4150"/>
                  </a:lnTo>
                  <a:lnTo>
                    <a:pt x="2781" y="4161"/>
                  </a:lnTo>
                  <a:lnTo>
                    <a:pt x="2782" y="4169"/>
                  </a:lnTo>
                  <a:lnTo>
                    <a:pt x="2793" y="4179"/>
                  </a:lnTo>
                  <a:lnTo>
                    <a:pt x="2799" y="4181"/>
                  </a:lnTo>
                  <a:lnTo>
                    <a:pt x="2797" y="4195"/>
                  </a:lnTo>
                  <a:lnTo>
                    <a:pt x="2802" y="4207"/>
                  </a:lnTo>
                  <a:lnTo>
                    <a:pt x="2810" y="4218"/>
                  </a:lnTo>
                  <a:lnTo>
                    <a:pt x="2814" y="4219"/>
                  </a:lnTo>
                  <a:lnTo>
                    <a:pt x="2826" y="4222"/>
                  </a:lnTo>
                  <a:lnTo>
                    <a:pt x="2838" y="4231"/>
                  </a:lnTo>
                  <a:lnTo>
                    <a:pt x="2831" y="4241"/>
                  </a:lnTo>
                  <a:lnTo>
                    <a:pt x="2833" y="4243"/>
                  </a:lnTo>
                  <a:lnTo>
                    <a:pt x="2839" y="4252"/>
                  </a:lnTo>
                  <a:lnTo>
                    <a:pt x="2845" y="4257"/>
                  </a:lnTo>
                  <a:lnTo>
                    <a:pt x="2853" y="4261"/>
                  </a:lnTo>
                  <a:lnTo>
                    <a:pt x="2857" y="4269"/>
                  </a:lnTo>
                  <a:lnTo>
                    <a:pt x="2851" y="4283"/>
                  </a:lnTo>
                  <a:lnTo>
                    <a:pt x="2851" y="4283"/>
                  </a:lnTo>
                  <a:lnTo>
                    <a:pt x="2858" y="4288"/>
                  </a:lnTo>
                  <a:lnTo>
                    <a:pt x="2863" y="4296"/>
                  </a:lnTo>
                  <a:lnTo>
                    <a:pt x="2864" y="4302"/>
                  </a:lnTo>
                  <a:lnTo>
                    <a:pt x="2863" y="4312"/>
                  </a:lnTo>
                  <a:lnTo>
                    <a:pt x="2875" y="4324"/>
                  </a:lnTo>
                  <a:lnTo>
                    <a:pt x="2883" y="4326"/>
                  </a:lnTo>
                  <a:lnTo>
                    <a:pt x="2892" y="4334"/>
                  </a:lnTo>
                  <a:lnTo>
                    <a:pt x="2899" y="4345"/>
                  </a:lnTo>
                  <a:lnTo>
                    <a:pt x="2916" y="4353"/>
                  </a:lnTo>
                  <a:lnTo>
                    <a:pt x="2918" y="4359"/>
                  </a:lnTo>
                  <a:lnTo>
                    <a:pt x="2921" y="4369"/>
                  </a:lnTo>
                  <a:lnTo>
                    <a:pt x="2924" y="4371"/>
                  </a:lnTo>
                  <a:lnTo>
                    <a:pt x="2930" y="4381"/>
                  </a:lnTo>
                  <a:lnTo>
                    <a:pt x="2946" y="4381"/>
                  </a:lnTo>
                  <a:lnTo>
                    <a:pt x="2952" y="4388"/>
                  </a:lnTo>
                  <a:lnTo>
                    <a:pt x="2955" y="4394"/>
                  </a:lnTo>
                  <a:lnTo>
                    <a:pt x="2962" y="4390"/>
                  </a:lnTo>
                  <a:lnTo>
                    <a:pt x="2972" y="4387"/>
                  </a:lnTo>
                  <a:lnTo>
                    <a:pt x="2981" y="4391"/>
                  </a:lnTo>
                  <a:lnTo>
                    <a:pt x="2988" y="4402"/>
                  </a:lnTo>
                  <a:lnTo>
                    <a:pt x="3005" y="4410"/>
                  </a:lnTo>
                  <a:lnTo>
                    <a:pt x="3016" y="4421"/>
                  </a:lnTo>
                  <a:lnTo>
                    <a:pt x="3020" y="4431"/>
                  </a:lnTo>
                  <a:lnTo>
                    <a:pt x="3020" y="4451"/>
                  </a:lnTo>
                  <a:lnTo>
                    <a:pt x="3019" y="4462"/>
                  </a:lnTo>
                  <a:lnTo>
                    <a:pt x="3025" y="4464"/>
                  </a:lnTo>
                  <a:lnTo>
                    <a:pt x="3030" y="4467"/>
                  </a:lnTo>
                  <a:lnTo>
                    <a:pt x="3033" y="4473"/>
                  </a:lnTo>
                  <a:lnTo>
                    <a:pt x="3036" y="4486"/>
                  </a:lnTo>
                  <a:lnTo>
                    <a:pt x="3036" y="4505"/>
                  </a:lnTo>
                  <a:lnTo>
                    <a:pt x="3030" y="4524"/>
                  </a:lnTo>
                  <a:lnTo>
                    <a:pt x="3029" y="4533"/>
                  </a:lnTo>
                  <a:lnTo>
                    <a:pt x="3027" y="4539"/>
                  </a:lnTo>
                  <a:lnTo>
                    <a:pt x="3026" y="4546"/>
                  </a:lnTo>
                  <a:lnTo>
                    <a:pt x="3023" y="4553"/>
                  </a:lnTo>
                  <a:lnTo>
                    <a:pt x="3019" y="4557"/>
                  </a:lnTo>
                  <a:lnTo>
                    <a:pt x="3030" y="4565"/>
                  </a:lnTo>
                  <a:lnTo>
                    <a:pt x="3031" y="4569"/>
                  </a:lnTo>
                  <a:lnTo>
                    <a:pt x="3036" y="4572"/>
                  </a:lnTo>
                  <a:lnTo>
                    <a:pt x="3044" y="4581"/>
                  </a:lnTo>
                  <a:lnTo>
                    <a:pt x="3049" y="4590"/>
                  </a:lnTo>
                  <a:lnTo>
                    <a:pt x="3054" y="4602"/>
                  </a:lnTo>
                  <a:lnTo>
                    <a:pt x="3054" y="4612"/>
                  </a:lnTo>
                  <a:lnTo>
                    <a:pt x="3053" y="4623"/>
                  </a:lnTo>
                  <a:lnTo>
                    <a:pt x="3046" y="4646"/>
                  </a:lnTo>
                  <a:lnTo>
                    <a:pt x="3046" y="4652"/>
                  </a:lnTo>
                  <a:lnTo>
                    <a:pt x="3051" y="4661"/>
                  </a:lnTo>
                  <a:lnTo>
                    <a:pt x="3052" y="4667"/>
                  </a:lnTo>
                  <a:lnTo>
                    <a:pt x="3050" y="4673"/>
                  </a:lnTo>
                  <a:lnTo>
                    <a:pt x="3043" y="4686"/>
                  </a:lnTo>
                  <a:lnTo>
                    <a:pt x="3049" y="4695"/>
                  </a:lnTo>
                  <a:lnTo>
                    <a:pt x="3055" y="4700"/>
                  </a:lnTo>
                  <a:lnTo>
                    <a:pt x="3066" y="4701"/>
                  </a:lnTo>
                  <a:lnTo>
                    <a:pt x="3072" y="4711"/>
                  </a:lnTo>
                  <a:lnTo>
                    <a:pt x="3073" y="4717"/>
                  </a:lnTo>
                  <a:lnTo>
                    <a:pt x="3074" y="4729"/>
                  </a:lnTo>
                  <a:lnTo>
                    <a:pt x="3077" y="4732"/>
                  </a:lnTo>
                  <a:lnTo>
                    <a:pt x="3096" y="4747"/>
                  </a:lnTo>
                  <a:lnTo>
                    <a:pt x="3101" y="4754"/>
                  </a:lnTo>
                  <a:lnTo>
                    <a:pt x="3137" y="4798"/>
                  </a:lnTo>
                  <a:lnTo>
                    <a:pt x="3143" y="4819"/>
                  </a:lnTo>
                  <a:lnTo>
                    <a:pt x="3149" y="4843"/>
                  </a:lnTo>
                  <a:lnTo>
                    <a:pt x="3167" y="4895"/>
                  </a:lnTo>
                  <a:lnTo>
                    <a:pt x="3169" y="4904"/>
                  </a:lnTo>
                  <a:lnTo>
                    <a:pt x="3174" y="4936"/>
                  </a:lnTo>
                  <a:lnTo>
                    <a:pt x="3181" y="4939"/>
                  </a:lnTo>
                  <a:lnTo>
                    <a:pt x="3194" y="4941"/>
                  </a:lnTo>
                  <a:lnTo>
                    <a:pt x="3202" y="4953"/>
                  </a:lnTo>
                  <a:lnTo>
                    <a:pt x="3207" y="4966"/>
                  </a:lnTo>
                  <a:lnTo>
                    <a:pt x="3209" y="4976"/>
                  </a:lnTo>
                  <a:lnTo>
                    <a:pt x="3206" y="4986"/>
                  </a:lnTo>
                  <a:lnTo>
                    <a:pt x="3201" y="4995"/>
                  </a:lnTo>
                  <a:lnTo>
                    <a:pt x="3201" y="4995"/>
                  </a:lnTo>
                  <a:lnTo>
                    <a:pt x="3206" y="4999"/>
                  </a:lnTo>
                  <a:lnTo>
                    <a:pt x="3212" y="5000"/>
                  </a:lnTo>
                  <a:lnTo>
                    <a:pt x="3219" y="4999"/>
                  </a:lnTo>
                  <a:lnTo>
                    <a:pt x="3231" y="5000"/>
                  </a:lnTo>
                  <a:lnTo>
                    <a:pt x="3238" y="5005"/>
                  </a:lnTo>
                  <a:lnTo>
                    <a:pt x="3246" y="5002"/>
                  </a:lnTo>
                  <a:lnTo>
                    <a:pt x="3260" y="5002"/>
                  </a:lnTo>
                  <a:lnTo>
                    <a:pt x="3268" y="5007"/>
                  </a:lnTo>
                  <a:lnTo>
                    <a:pt x="3272" y="5003"/>
                  </a:lnTo>
                  <a:lnTo>
                    <a:pt x="3291" y="5017"/>
                  </a:lnTo>
                  <a:lnTo>
                    <a:pt x="3301" y="5015"/>
                  </a:lnTo>
                  <a:lnTo>
                    <a:pt x="3307" y="5019"/>
                  </a:lnTo>
                  <a:lnTo>
                    <a:pt x="3310" y="5015"/>
                  </a:lnTo>
                  <a:lnTo>
                    <a:pt x="3317" y="5015"/>
                  </a:lnTo>
                  <a:lnTo>
                    <a:pt x="3320" y="5017"/>
                  </a:lnTo>
                  <a:lnTo>
                    <a:pt x="3324" y="5015"/>
                  </a:lnTo>
                  <a:lnTo>
                    <a:pt x="3332" y="5016"/>
                  </a:lnTo>
                  <a:lnTo>
                    <a:pt x="3338" y="5020"/>
                  </a:lnTo>
                  <a:lnTo>
                    <a:pt x="3344" y="5027"/>
                  </a:lnTo>
                  <a:lnTo>
                    <a:pt x="3360" y="5038"/>
                  </a:lnTo>
                  <a:lnTo>
                    <a:pt x="3367" y="5047"/>
                  </a:lnTo>
                  <a:lnTo>
                    <a:pt x="3367" y="5049"/>
                  </a:lnTo>
                  <a:lnTo>
                    <a:pt x="3371" y="5049"/>
                  </a:lnTo>
                  <a:lnTo>
                    <a:pt x="3380" y="5053"/>
                  </a:lnTo>
                  <a:lnTo>
                    <a:pt x="3389" y="5063"/>
                  </a:lnTo>
                  <a:lnTo>
                    <a:pt x="3386" y="5067"/>
                  </a:lnTo>
                  <a:lnTo>
                    <a:pt x="3398" y="5078"/>
                  </a:lnTo>
                  <a:lnTo>
                    <a:pt x="3401" y="5078"/>
                  </a:lnTo>
                  <a:lnTo>
                    <a:pt x="3428" y="5068"/>
                  </a:lnTo>
                  <a:lnTo>
                    <a:pt x="3444" y="5076"/>
                  </a:lnTo>
                  <a:lnTo>
                    <a:pt x="3457" y="5079"/>
                  </a:lnTo>
                  <a:lnTo>
                    <a:pt x="3472" y="5085"/>
                  </a:lnTo>
                  <a:lnTo>
                    <a:pt x="3477" y="5090"/>
                  </a:lnTo>
                  <a:lnTo>
                    <a:pt x="3480" y="5086"/>
                  </a:lnTo>
                  <a:lnTo>
                    <a:pt x="3486" y="5086"/>
                  </a:lnTo>
                  <a:lnTo>
                    <a:pt x="3499" y="5090"/>
                  </a:lnTo>
                  <a:lnTo>
                    <a:pt x="3515" y="5099"/>
                  </a:lnTo>
                  <a:lnTo>
                    <a:pt x="3533" y="5103"/>
                  </a:lnTo>
                  <a:lnTo>
                    <a:pt x="3528" y="5117"/>
                  </a:lnTo>
                  <a:lnTo>
                    <a:pt x="3541" y="5117"/>
                  </a:lnTo>
                  <a:lnTo>
                    <a:pt x="3546" y="5124"/>
                  </a:lnTo>
                  <a:lnTo>
                    <a:pt x="3559" y="5142"/>
                  </a:lnTo>
                  <a:lnTo>
                    <a:pt x="3593" y="5159"/>
                  </a:lnTo>
                  <a:lnTo>
                    <a:pt x="3609" y="5163"/>
                  </a:lnTo>
                  <a:lnTo>
                    <a:pt x="3621" y="5163"/>
                  </a:lnTo>
                  <a:lnTo>
                    <a:pt x="3643" y="5157"/>
                  </a:lnTo>
                  <a:lnTo>
                    <a:pt x="3658" y="5160"/>
                  </a:lnTo>
                  <a:lnTo>
                    <a:pt x="3662" y="5172"/>
                  </a:lnTo>
                  <a:lnTo>
                    <a:pt x="3667" y="5171"/>
                  </a:lnTo>
                  <a:lnTo>
                    <a:pt x="3683" y="5163"/>
                  </a:lnTo>
                  <a:lnTo>
                    <a:pt x="3689" y="5162"/>
                  </a:lnTo>
                  <a:lnTo>
                    <a:pt x="3715" y="5165"/>
                  </a:lnTo>
                  <a:lnTo>
                    <a:pt x="3743" y="5161"/>
                  </a:lnTo>
                  <a:lnTo>
                    <a:pt x="3779" y="5161"/>
                  </a:lnTo>
                  <a:lnTo>
                    <a:pt x="3794" y="5165"/>
                  </a:lnTo>
                  <a:lnTo>
                    <a:pt x="3795" y="5172"/>
                  </a:lnTo>
                  <a:lnTo>
                    <a:pt x="3833" y="5174"/>
                  </a:lnTo>
                  <a:lnTo>
                    <a:pt x="3846" y="5176"/>
                  </a:lnTo>
                  <a:lnTo>
                    <a:pt x="3854" y="5181"/>
                  </a:lnTo>
                  <a:lnTo>
                    <a:pt x="3866" y="5189"/>
                  </a:lnTo>
                  <a:lnTo>
                    <a:pt x="3870" y="5196"/>
                  </a:lnTo>
                  <a:lnTo>
                    <a:pt x="3877" y="5208"/>
                  </a:lnTo>
                  <a:lnTo>
                    <a:pt x="3891" y="5214"/>
                  </a:lnTo>
                  <a:lnTo>
                    <a:pt x="3911" y="5235"/>
                  </a:lnTo>
                  <a:lnTo>
                    <a:pt x="3917" y="5239"/>
                  </a:lnTo>
                  <a:lnTo>
                    <a:pt x="3924" y="5241"/>
                  </a:lnTo>
                  <a:lnTo>
                    <a:pt x="3930" y="5242"/>
                  </a:lnTo>
                  <a:lnTo>
                    <a:pt x="3942" y="5242"/>
                  </a:lnTo>
                  <a:lnTo>
                    <a:pt x="3949" y="5251"/>
                  </a:lnTo>
                  <a:lnTo>
                    <a:pt x="3953" y="5260"/>
                  </a:lnTo>
                  <a:lnTo>
                    <a:pt x="3955" y="5254"/>
                  </a:lnTo>
                  <a:lnTo>
                    <a:pt x="3968" y="5254"/>
                  </a:lnTo>
                  <a:lnTo>
                    <a:pt x="3975" y="5262"/>
                  </a:lnTo>
                  <a:lnTo>
                    <a:pt x="3976" y="5264"/>
                  </a:lnTo>
                  <a:lnTo>
                    <a:pt x="3977" y="5264"/>
                  </a:lnTo>
                  <a:lnTo>
                    <a:pt x="3977" y="5260"/>
                  </a:lnTo>
                  <a:lnTo>
                    <a:pt x="3974" y="5250"/>
                  </a:lnTo>
                  <a:lnTo>
                    <a:pt x="3972" y="5238"/>
                  </a:lnTo>
                  <a:lnTo>
                    <a:pt x="3977" y="5229"/>
                  </a:lnTo>
                  <a:lnTo>
                    <a:pt x="3991" y="5219"/>
                  </a:lnTo>
                  <a:lnTo>
                    <a:pt x="4001" y="5225"/>
                  </a:lnTo>
                  <a:lnTo>
                    <a:pt x="4007" y="5222"/>
                  </a:lnTo>
                  <a:lnTo>
                    <a:pt x="4010" y="5219"/>
                  </a:lnTo>
                  <a:lnTo>
                    <a:pt x="4012" y="5208"/>
                  </a:lnTo>
                  <a:lnTo>
                    <a:pt x="4021" y="5205"/>
                  </a:lnTo>
                  <a:lnTo>
                    <a:pt x="4018" y="5202"/>
                  </a:lnTo>
                  <a:lnTo>
                    <a:pt x="4017" y="5199"/>
                  </a:lnTo>
                  <a:lnTo>
                    <a:pt x="4014" y="5187"/>
                  </a:lnTo>
                  <a:lnTo>
                    <a:pt x="4014" y="5177"/>
                  </a:lnTo>
                  <a:lnTo>
                    <a:pt x="4018" y="5167"/>
                  </a:lnTo>
                  <a:lnTo>
                    <a:pt x="4019" y="5154"/>
                  </a:lnTo>
                  <a:lnTo>
                    <a:pt x="4010" y="5152"/>
                  </a:lnTo>
                  <a:lnTo>
                    <a:pt x="3997" y="5146"/>
                  </a:lnTo>
                  <a:lnTo>
                    <a:pt x="3990" y="5138"/>
                  </a:lnTo>
                  <a:lnTo>
                    <a:pt x="3987" y="5123"/>
                  </a:lnTo>
                  <a:lnTo>
                    <a:pt x="3987" y="5106"/>
                  </a:lnTo>
                  <a:lnTo>
                    <a:pt x="3989" y="5098"/>
                  </a:lnTo>
                  <a:lnTo>
                    <a:pt x="3981" y="5083"/>
                  </a:lnTo>
                  <a:lnTo>
                    <a:pt x="3979" y="5075"/>
                  </a:lnTo>
                  <a:lnTo>
                    <a:pt x="3984" y="5066"/>
                  </a:lnTo>
                  <a:lnTo>
                    <a:pt x="3974" y="5069"/>
                  </a:lnTo>
                  <a:lnTo>
                    <a:pt x="3965" y="5058"/>
                  </a:lnTo>
                  <a:lnTo>
                    <a:pt x="3965" y="5045"/>
                  </a:lnTo>
                  <a:lnTo>
                    <a:pt x="3966" y="5038"/>
                  </a:lnTo>
                  <a:lnTo>
                    <a:pt x="3960" y="5038"/>
                  </a:lnTo>
                  <a:lnTo>
                    <a:pt x="3956" y="5026"/>
                  </a:lnTo>
                  <a:lnTo>
                    <a:pt x="3959" y="5019"/>
                  </a:lnTo>
                  <a:lnTo>
                    <a:pt x="3955" y="5018"/>
                  </a:lnTo>
                  <a:lnTo>
                    <a:pt x="3946" y="5016"/>
                  </a:lnTo>
                  <a:lnTo>
                    <a:pt x="3942" y="5004"/>
                  </a:lnTo>
                  <a:lnTo>
                    <a:pt x="3941" y="4998"/>
                  </a:lnTo>
                  <a:lnTo>
                    <a:pt x="3938" y="4997"/>
                  </a:lnTo>
                  <a:lnTo>
                    <a:pt x="3928" y="4997"/>
                  </a:lnTo>
                  <a:lnTo>
                    <a:pt x="3923" y="4989"/>
                  </a:lnTo>
                  <a:lnTo>
                    <a:pt x="3925" y="4981"/>
                  </a:lnTo>
                  <a:lnTo>
                    <a:pt x="3927" y="4963"/>
                  </a:lnTo>
                  <a:lnTo>
                    <a:pt x="3894" y="4952"/>
                  </a:lnTo>
                  <a:lnTo>
                    <a:pt x="3930" y="4940"/>
                  </a:lnTo>
                  <a:lnTo>
                    <a:pt x="3933" y="4931"/>
                  </a:lnTo>
                  <a:lnTo>
                    <a:pt x="3923" y="4902"/>
                  </a:lnTo>
                  <a:lnTo>
                    <a:pt x="3918" y="4869"/>
                  </a:lnTo>
                  <a:lnTo>
                    <a:pt x="3907" y="4839"/>
                  </a:lnTo>
                  <a:lnTo>
                    <a:pt x="3903" y="4816"/>
                  </a:lnTo>
                  <a:lnTo>
                    <a:pt x="3898" y="4804"/>
                  </a:lnTo>
                  <a:lnTo>
                    <a:pt x="3895" y="4801"/>
                  </a:lnTo>
                  <a:lnTo>
                    <a:pt x="3891" y="4800"/>
                  </a:lnTo>
                  <a:lnTo>
                    <a:pt x="3886" y="4800"/>
                  </a:lnTo>
                  <a:lnTo>
                    <a:pt x="3875" y="4797"/>
                  </a:lnTo>
                  <a:lnTo>
                    <a:pt x="3869" y="4785"/>
                  </a:lnTo>
                  <a:lnTo>
                    <a:pt x="3869" y="4778"/>
                  </a:lnTo>
                  <a:lnTo>
                    <a:pt x="3870" y="4767"/>
                  </a:lnTo>
                  <a:lnTo>
                    <a:pt x="3873" y="4754"/>
                  </a:lnTo>
                  <a:lnTo>
                    <a:pt x="3877" y="4748"/>
                  </a:lnTo>
                  <a:lnTo>
                    <a:pt x="3872" y="4739"/>
                  </a:lnTo>
                  <a:lnTo>
                    <a:pt x="3869" y="4730"/>
                  </a:lnTo>
                  <a:lnTo>
                    <a:pt x="3867" y="4708"/>
                  </a:lnTo>
                  <a:lnTo>
                    <a:pt x="3869" y="4696"/>
                  </a:lnTo>
                  <a:lnTo>
                    <a:pt x="3880" y="4691"/>
                  </a:lnTo>
                  <a:lnTo>
                    <a:pt x="3903" y="4689"/>
                  </a:lnTo>
                  <a:lnTo>
                    <a:pt x="3903" y="4686"/>
                  </a:lnTo>
                  <a:lnTo>
                    <a:pt x="3896" y="4670"/>
                  </a:lnTo>
                  <a:lnTo>
                    <a:pt x="3901" y="4665"/>
                  </a:lnTo>
                  <a:lnTo>
                    <a:pt x="3900" y="4663"/>
                  </a:lnTo>
                  <a:lnTo>
                    <a:pt x="3894" y="4656"/>
                  </a:lnTo>
                  <a:lnTo>
                    <a:pt x="3896" y="4643"/>
                  </a:lnTo>
                  <a:lnTo>
                    <a:pt x="3908" y="4642"/>
                  </a:lnTo>
                  <a:lnTo>
                    <a:pt x="3913" y="4640"/>
                  </a:lnTo>
                  <a:lnTo>
                    <a:pt x="3917" y="4636"/>
                  </a:lnTo>
                  <a:lnTo>
                    <a:pt x="3916" y="4632"/>
                  </a:lnTo>
                  <a:lnTo>
                    <a:pt x="3914" y="4626"/>
                  </a:lnTo>
                  <a:lnTo>
                    <a:pt x="3910" y="4613"/>
                  </a:lnTo>
                  <a:lnTo>
                    <a:pt x="3917" y="4608"/>
                  </a:lnTo>
                  <a:lnTo>
                    <a:pt x="3918" y="4601"/>
                  </a:lnTo>
                  <a:lnTo>
                    <a:pt x="3916" y="4588"/>
                  </a:lnTo>
                  <a:lnTo>
                    <a:pt x="3915" y="4582"/>
                  </a:lnTo>
                  <a:lnTo>
                    <a:pt x="3924" y="4578"/>
                  </a:lnTo>
                  <a:lnTo>
                    <a:pt x="3924" y="4576"/>
                  </a:lnTo>
                  <a:lnTo>
                    <a:pt x="3905" y="4583"/>
                  </a:lnTo>
                  <a:lnTo>
                    <a:pt x="3897" y="4588"/>
                  </a:lnTo>
                  <a:lnTo>
                    <a:pt x="3884" y="4594"/>
                  </a:lnTo>
                  <a:lnTo>
                    <a:pt x="3873" y="4594"/>
                  </a:lnTo>
                  <a:lnTo>
                    <a:pt x="3850" y="4589"/>
                  </a:lnTo>
                  <a:lnTo>
                    <a:pt x="3839" y="4585"/>
                  </a:lnTo>
                  <a:lnTo>
                    <a:pt x="3825" y="4577"/>
                  </a:lnTo>
                  <a:lnTo>
                    <a:pt x="3816" y="4576"/>
                  </a:lnTo>
                  <a:lnTo>
                    <a:pt x="3794" y="4579"/>
                  </a:lnTo>
                  <a:lnTo>
                    <a:pt x="3780" y="4575"/>
                  </a:lnTo>
                  <a:lnTo>
                    <a:pt x="3764" y="4551"/>
                  </a:lnTo>
                  <a:lnTo>
                    <a:pt x="3789" y="4551"/>
                  </a:lnTo>
                  <a:lnTo>
                    <a:pt x="3802" y="4553"/>
                  </a:lnTo>
                  <a:lnTo>
                    <a:pt x="3799" y="4549"/>
                  </a:lnTo>
                  <a:lnTo>
                    <a:pt x="3796" y="4538"/>
                  </a:lnTo>
                  <a:lnTo>
                    <a:pt x="3804" y="4534"/>
                  </a:lnTo>
                  <a:lnTo>
                    <a:pt x="3802" y="4531"/>
                  </a:lnTo>
                  <a:lnTo>
                    <a:pt x="3773" y="4503"/>
                  </a:lnTo>
                  <a:lnTo>
                    <a:pt x="3785" y="4503"/>
                  </a:lnTo>
                  <a:lnTo>
                    <a:pt x="3771" y="4490"/>
                  </a:lnTo>
                  <a:lnTo>
                    <a:pt x="3766" y="4458"/>
                  </a:lnTo>
                  <a:lnTo>
                    <a:pt x="3795" y="4476"/>
                  </a:lnTo>
                  <a:lnTo>
                    <a:pt x="3808" y="4488"/>
                  </a:lnTo>
                  <a:lnTo>
                    <a:pt x="3847" y="4543"/>
                  </a:lnTo>
                  <a:lnTo>
                    <a:pt x="3857" y="4529"/>
                  </a:lnTo>
                  <a:lnTo>
                    <a:pt x="3870" y="4522"/>
                  </a:lnTo>
                  <a:lnTo>
                    <a:pt x="3872" y="4527"/>
                  </a:lnTo>
                  <a:lnTo>
                    <a:pt x="3873" y="4526"/>
                  </a:lnTo>
                  <a:lnTo>
                    <a:pt x="3870" y="4520"/>
                  </a:lnTo>
                  <a:lnTo>
                    <a:pt x="3882" y="4513"/>
                  </a:lnTo>
                  <a:lnTo>
                    <a:pt x="3892" y="4502"/>
                  </a:lnTo>
                  <a:lnTo>
                    <a:pt x="3915" y="4491"/>
                  </a:lnTo>
                  <a:lnTo>
                    <a:pt x="3911" y="4518"/>
                  </a:lnTo>
                  <a:lnTo>
                    <a:pt x="3917" y="4524"/>
                  </a:lnTo>
                  <a:lnTo>
                    <a:pt x="3923" y="4524"/>
                  </a:lnTo>
                  <a:lnTo>
                    <a:pt x="3924" y="4535"/>
                  </a:lnTo>
                  <a:lnTo>
                    <a:pt x="3923" y="4536"/>
                  </a:lnTo>
                  <a:lnTo>
                    <a:pt x="3931" y="4533"/>
                  </a:lnTo>
                  <a:lnTo>
                    <a:pt x="3932" y="4525"/>
                  </a:lnTo>
                  <a:lnTo>
                    <a:pt x="3950" y="4469"/>
                  </a:lnTo>
                  <a:lnTo>
                    <a:pt x="3955" y="4463"/>
                  </a:lnTo>
                  <a:lnTo>
                    <a:pt x="3956" y="4459"/>
                  </a:lnTo>
                  <a:lnTo>
                    <a:pt x="3957" y="4451"/>
                  </a:lnTo>
                  <a:lnTo>
                    <a:pt x="3964" y="4427"/>
                  </a:lnTo>
                  <a:lnTo>
                    <a:pt x="3979" y="4399"/>
                  </a:lnTo>
                  <a:lnTo>
                    <a:pt x="3979" y="4389"/>
                  </a:lnTo>
                  <a:lnTo>
                    <a:pt x="3981" y="4382"/>
                  </a:lnTo>
                  <a:lnTo>
                    <a:pt x="3984" y="4376"/>
                  </a:lnTo>
                  <a:lnTo>
                    <a:pt x="3989" y="4368"/>
                  </a:lnTo>
                  <a:lnTo>
                    <a:pt x="3992" y="4362"/>
                  </a:lnTo>
                  <a:lnTo>
                    <a:pt x="3992" y="4361"/>
                  </a:lnTo>
                  <a:lnTo>
                    <a:pt x="3992" y="4361"/>
                  </a:lnTo>
                  <a:lnTo>
                    <a:pt x="3993" y="4359"/>
                  </a:lnTo>
                  <a:lnTo>
                    <a:pt x="3992" y="4357"/>
                  </a:lnTo>
                  <a:lnTo>
                    <a:pt x="3953" y="4341"/>
                  </a:lnTo>
                  <a:lnTo>
                    <a:pt x="3946" y="4334"/>
                  </a:lnTo>
                  <a:lnTo>
                    <a:pt x="3929" y="4315"/>
                  </a:lnTo>
                  <a:lnTo>
                    <a:pt x="3933" y="4309"/>
                  </a:lnTo>
                  <a:lnTo>
                    <a:pt x="3933" y="4306"/>
                  </a:lnTo>
                  <a:lnTo>
                    <a:pt x="3934" y="4299"/>
                  </a:lnTo>
                  <a:lnTo>
                    <a:pt x="3925" y="4299"/>
                  </a:lnTo>
                  <a:lnTo>
                    <a:pt x="3922" y="4296"/>
                  </a:lnTo>
                  <a:lnTo>
                    <a:pt x="3910" y="4300"/>
                  </a:lnTo>
                  <a:lnTo>
                    <a:pt x="3896" y="4298"/>
                  </a:lnTo>
                  <a:lnTo>
                    <a:pt x="3885" y="4288"/>
                  </a:lnTo>
                  <a:lnTo>
                    <a:pt x="3872" y="4268"/>
                  </a:lnTo>
                  <a:lnTo>
                    <a:pt x="3893" y="4260"/>
                  </a:lnTo>
                  <a:lnTo>
                    <a:pt x="3902" y="4262"/>
                  </a:lnTo>
                  <a:lnTo>
                    <a:pt x="3905" y="4268"/>
                  </a:lnTo>
                  <a:lnTo>
                    <a:pt x="3911" y="4263"/>
                  </a:lnTo>
                  <a:lnTo>
                    <a:pt x="3926" y="4262"/>
                  </a:lnTo>
                  <a:lnTo>
                    <a:pt x="3950" y="4262"/>
                  </a:lnTo>
                  <a:lnTo>
                    <a:pt x="3977" y="4254"/>
                  </a:lnTo>
                  <a:lnTo>
                    <a:pt x="3972" y="4265"/>
                  </a:lnTo>
                  <a:lnTo>
                    <a:pt x="3984" y="4260"/>
                  </a:lnTo>
                  <a:lnTo>
                    <a:pt x="3996" y="4258"/>
                  </a:lnTo>
                  <a:lnTo>
                    <a:pt x="4008" y="4262"/>
                  </a:lnTo>
                  <a:lnTo>
                    <a:pt x="4014" y="4267"/>
                  </a:lnTo>
                  <a:lnTo>
                    <a:pt x="4026" y="4282"/>
                  </a:lnTo>
                  <a:lnTo>
                    <a:pt x="4027" y="4281"/>
                  </a:lnTo>
                  <a:lnTo>
                    <a:pt x="4059" y="4231"/>
                  </a:lnTo>
                  <a:lnTo>
                    <a:pt x="4081" y="4188"/>
                  </a:lnTo>
                  <a:lnTo>
                    <a:pt x="4083" y="4193"/>
                  </a:lnTo>
                  <a:lnTo>
                    <a:pt x="4084" y="4191"/>
                  </a:lnTo>
                  <a:lnTo>
                    <a:pt x="4091" y="4182"/>
                  </a:lnTo>
                  <a:lnTo>
                    <a:pt x="4091" y="4174"/>
                  </a:lnTo>
                  <a:lnTo>
                    <a:pt x="4092" y="4164"/>
                  </a:lnTo>
                  <a:lnTo>
                    <a:pt x="4088" y="4167"/>
                  </a:lnTo>
                  <a:lnTo>
                    <a:pt x="4070" y="4176"/>
                  </a:lnTo>
                  <a:lnTo>
                    <a:pt x="4067" y="4180"/>
                  </a:lnTo>
                  <a:lnTo>
                    <a:pt x="4067" y="4186"/>
                  </a:lnTo>
                  <a:lnTo>
                    <a:pt x="4060" y="4202"/>
                  </a:lnTo>
                  <a:lnTo>
                    <a:pt x="4054" y="4207"/>
                  </a:lnTo>
                  <a:lnTo>
                    <a:pt x="4038" y="4214"/>
                  </a:lnTo>
                  <a:lnTo>
                    <a:pt x="4038" y="4196"/>
                  </a:lnTo>
                  <a:lnTo>
                    <a:pt x="4040" y="4192"/>
                  </a:lnTo>
                  <a:lnTo>
                    <a:pt x="4037" y="4188"/>
                  </a:lnTo>
                  <a:lnTo>
                    <a:pt x="4032" y="4185"/>
                  </a:lnTo>
                  <a:lnTo>
                    <a:pt x="4026" y="4182"/>
                  </a:lnTo>
                  <a:lnTo>
                    <a:pt x="4015" y="4181"/>
                  </a:lnTo>
                  <a:lnTo>
                    <a:pt x="4005" y="4169"/>
                  </a:lnTo>
                  <a:lnTo>
                    <a:pt x="4017" y="4153"/>
                  </a:lnTo>
                  <a:lnTo>
                    <a:pt x="4027" y="4142"/>
                  </a:lnTo>
                  <a:lnTo>
                    <a:pt x="4023" y="4132"/>
                  </a:lnTo>
                  <a:lnTo>
                    <a:pt x="4027" y="4121"/>
                  </a:lnTo>
                  <a:lnTo>
                    <a:pt x="4033" y="4115"/>
                  </a:lnTo>
                  <a:lnTo>
                    <a:pt x="4042" y="4113"/>
                  </a:lnTo>
                  <a:lnTo>
                    <a:pt x="4053" y="4116"/>
                  </a:lnTo>
                  <a:lnTo>
                    <a:pt x="4058" y="4121"/>
                  </a:lnTo>
                  <a:lnTo>
                    <a:pt x="4059" y="4121"/>
                  </a:lnTo>
                  <a:lnTo>
                    <a:pt x="4075" y="4114"/>
                  </a:lnTo>
                  <a:lnTo>
                    <a:pt x="4087" y="4105"/>
                  </a:lnTo>
                  <a:lnTo>
                    <a:pt x="4095" y="4092"/>
                  </a:lnTo>
                  <a:lnTo>
                    <a:pt x="4108" y="4092"/>
                  </a:lnTo>
                  <a:lnTo>
                    <a:pt x="4114" y="4106"/>
                  </a:lnTo>
                  <a:lnTo>
                    <a:pt x="4112" y="4120"/>
                  </a:lnTo>
                  <a:lnTo>
                    <a:pt x="4115" y="4127"/>
                  </a:lnTo>
                  <a:lnTo>
                    <a:pt x="4114" y="4130"/>
                  </a:lnTo>
                  <a:lnTo>
                    <a:pt x="4116" y="4130"/>
                  </a:lnTo>
                  <a:lnTo>
                    <a:pt x="4120" y="4123"/>
                  </a:lnTo>
                  <a:lnTo>
                    <a:pt x="4125" y="4108"/>
                  </a:lnTo>
                  <a:lnTo>
                    <a:pt x="4125" y="4105"/>
                  </a:lnTo>
                  <a:lnTo>
                    <a:pt x="4116" y="4097"/>
                  </a:lnTo>
                  <a:lnTo>
                    <a:pt x="4138" y="4064"/>
                  </a:lnTo>
                  <a:lnTo>
                    <a:pt x="4154" y="4063"/>
                  </a:lnTo>
                  <a:lnTo>
                    <a:pt x="4156" y="4080"/>
                  </a:lnTo>
                  <a:lnTo>
                    <a:pt x="4150" y="4095"/>
                  </a:lnTo>
                  <a:lnTo>
                    <a:pt x="4158" y="4105"/>
                  </a:lnTo>
                  <a:lnTo>
                    <a:pt x="4148" y="4118"/>
                  </a:lnTo>
                  <a:lnTo>
                    <a:pt x="4145" y="4127"/>
                  </a:lnTo>
                  <a:lnTo>
                    <a:pt x="4151" y="4125"/>
                  </a:lnTo>
                  <a:lnTo>
                    <a:pt x="4156" y="4121"/>
                  </a:lnTo>
                  <a:lnTo>
                    <a:pt x="4170" y="4101"/>
                  </a:lnTo>
                  <a:lnTo>
                    <a:pt x="4179" y="4091"/>
                  </a:lnTo>
                  <a:lnTo>
                    <a:pt x="4194" y="4080"/>
                  </a:lnTo>
                  <a:lnTo>
                    <a:pt x="4186" y="4064"/>
                  </a:lnTo>
                  <a:lnTo>
                    <a:pt x="4189" y="4050"/>
                  </a:lnTo>
                  <a:lnTo>
                    <a:pt x="4194" y="4037"/>
                  </a:lnTo>
                  <a:lnTo>
                    <a:pt x="4189" y="4028"/>
                  </a:lnTo>
                  <a:lnTo>
                    <a:pt x="4176" y="4014"/>
                  </a:lnTo>
                  <a:lnTo>
                    <a:pt x="4163" y="3994"/>
                  </a:lnTo>
                  <a:lnTo>
                    <a:pt x="4180" y="3979"/>
                  </a:lnTo>
                  <a:lnTo>
                    <a:pt x="4180" y="3979"/>
                  </a:lnTo>
                  <a:lnTo>
                    <a:pt x="4178" y="3975"/>
                  </a:lnTo>
                  <a:lnTo>
                    <a:pt x="4182" y="3963"/>
                  </a:lnTo>
                  <a:lnTo>
                    <a:pt x="4191" y="3956"/>
                  </a:lnTo>
                  <a:lnTo>
                    <a:pt x="4196" y="3953"/>
                  </a:lnTo>
                  <a:lnTo>
                    <a:pt x="4206" y="3962"/>
                  </a:lnTo>
                  <a:lnTo>
                    <a:pt x="4214" y="3974"/>
                  </a:lnTo>
                  <a:lnTo>
                    <a:pt x="4223" y="3980"/>
                  </a:lnTo>
                  <a:lnTo>
                    <a:pt x="4225" y="3991"/>
                  </a:lnTo>
                  <a:lnTo>
                    <a:pt x="4232" y="3991"/>
                  </a:lnTo>
                  <a:lnTo>
                    <a:pt x="4240" y="3997"/>
                  </a:lnTo>
                  <a:lnTo>
                    <a:pt x="4242" y="4005"/>
                  </a:lnTo>
                  <a:lnTo>
                    <a:pt x="4244" y="4024"/>
                  </a:lnTo>
                  <a:lnTo>
                    <a:pt x="4246" y="4028"/>
                  </a:lnTo>
                  <a:lnTo>
                    <a:pt x="4252" y="4026"/>
                  </a:lnTo>
                  <a:lnTo>
                    <a:pt x="4259" y="4031"/>
                  </a:lnTo>
                  <a:lnTo>
                    <a:pt x="4301" y="4006"/>
                  </a:lnTo>
                  <a:lnTo>
                    <a:pt x="4308" y="4003"/>
                  </a:lnTo>
                  <a:lnTo>
                    <a:pt x="4325" y="3993"/>
                  </a:lnTo>
                  <a:lnTo>
                    <a:pt x="4332" y="3991"/>
                  </a:lnTo>
                  <a:lnTo>
                    <a:pt x="4357" y="3976"/>
                  </a:lnTo>
                  <a:lnTo>
                    <a:pt x="4357" y="3973"/>
                  </a:lnTo>
                  <a:lnTo>
                    <a:pt x="4347" y="3965"/>
                  </a:lnTo>
                  <a:lnTo>
                    <a:pt x="4335" y="3960"/>
                  </a:lnTo>
                  <a:lnTo>
                    <a:pt x="4326" y="3963"/>
                  </a:lnTo>
                  <a:lnTo>
                    <a:pt x="4322" y="3966"/>
                  </a:lnTo>
                  <a:lnTo>
                    <a:pt x="4312" y="3973"/>
                  </a:lnTo>
                  <a:lnTo>
                    <a:pt x="4297" y="3973"/>
                  </a:lnTo>
                  <a:lnTo>
                    <a:pt x="4289" y="3952"/>
                  </a:lnTo>
                  <a:lnTo>
                    <a:pt x="4301" y="3948"/>
                  </a:lnTo>
                  <a:lnTo>
                    <a:pt x="4316" y="3940"/>
                  </a:lnTo>
                  <a:lnTo>
                    <a:pt x="4313" y="3935"/>
                  </a:lnTo>
                  <a:lnTo>
                    <a:pt x="4309" y="3932"/>
                  </a:lnTo>
                  <a:lnTo>
                    <a:pt x="4301" y="3928"/>
                  </a:lnTo>
                  <a:lnTo>
                    <a:pt x="4288" y="3921"/>
                  </a:lnTo>
                  <a:lnTo>
                    <a:pt x="4286" y="3923"/>
                  </a:lnTo>
                  <a:lnTo>
                    <a:pt x="4275" y="3926"/>
                  </a:lnTo>
                  <a:lnTo>
                    <a:pt x="4266" y="3914"/>
                  </a:lnTo>
                  <a:lnTo>
                    <a:pt x="4266" y="3908"/>
                  </a:lnTo>
                  <a:lnTo>
                    <a:pt x="4268" y="3892"/>
                  </a:lnTo>
                  <a:lnTo>
                    <a:pt x="4266" y="3886"/>
                  </a:lnTo>
                  <a:lnTo>
                    <a:pt x="4254" y="3871"/>
                  </a:lnTo>
                  <a:lnTo>
                    <a:pt x="4249" y="3862"/>
                  </a:lnTo>
                  <a:lnTo>
                    <a:pt x="4247" y="3852"/>
                  </a:lnTo>
                  <a:lnTo>
                    <a:pt x="4245" y="3824"/>
                  </a:lnTo>
                  <a:lnTo>
                    <a:pt x="4264" y="3834"/>
                  </a:lnTo>
                  <a:lnTo>
                    <a:pt x="4267" y="3833"/>
                  </a:lnTo>
                  <a:lnTo>
                    <a:pt x="4275" y="3832"/>
                  </a:lnTo>
                  <a:lnTo>
                    <a:pt x="4285" y="3835"/>
                  </a:lnTo>
                  <a:lnTo>
                    <a:pt x="4290" y="3839"/>
                  </a:lnTo>
                  <a:lnTo>
                    <a:pt x="4296" y="3846"/>
                  </a:lnTo>
                  <a:lnTo>
                    <a:pt x="4298" y="3850"/>
                  </a:lnTo>
                  <a:lnTo>
                    <a:pt x="4302" y="3869"/>
                  </a:lnTo>
                  <a:lnTo>
                    <a:pt x="4307" y="3869"/>
                  </a:lnTo>
                  <a:lnTo>
                    <a:pt x="4312" y="3872"/>
                  </a:lnTo>
                  <a:lnTo>
                    <a:pt x="4326" y="3869"/>
                  </a:lnTo>
                  <a:lnTo>
                    <a:pt x="4332" y="3880"/>
                  </a:lnTo>
                  <a:lnTo>
                    <a:pt x="4347" y="3869"/>
                  </a:lnTo>
                  <a:lnTo>
                    <a:pt x="4349" y="3873"/>
                  </a:lnTo>
                  <a:lnTo>
                    <a:pt x="4351" y="3865"/>
                  </a:lnTo>
                  <a:lnTo>
                    <a:pt x="4346" y="3850"/>
                  </a:lnTo>
                  <a:lnTo>
                    <a:pt x="4342" y="3844"/>
                  </a:lnTo>
                  <a:lnTo>
                    <a:pt x="4339" y="3837"/>
                  </a:lnTo>
                  <a:lnTo>
                    <a:pt x="4336" y="3827"/>
                  </a:lnTo>
                  <a:lnTo>
                    <a:pt x="4334" y="3810"/>
                  </a:lnTo>
                  <a:lnTo>
                    <a:pt x="4351" y="3810"/>
                  </a:lnTo>
                  <a:lnTo>
                    <a:pt x="4357" y="3823"/>
                  </a:lnTo>
                  <a:lnTo>
                    <a:pt x="4364" y="3816"/>
                  </a:lnTo>
                  <a:lnTo>
                    <a:pt x="4378" y="3831"/>
                  </a:lnTo>
                  <a:lnTo>
                    <a:pt x="4381" y="3840"/>
                  </a:lnTo>
                  <a:lnTo>
                    <a:pt x="4377" y="3855"/>
                  </a:lnTo>
                  <a:lnTo>
                    <a:pt x="4390" y="3867"/>
                  </a:lnTo>
                  <a:lnTo>
                    <a:pt x="4392" y="3870"/>
                  </a:lnTo>
                  <a:lnTo>
                    <a:pt x="4398" y="3866"/>
                  </a:lnTo>
                  <a:lnTo>
                    <a:pt x="4412" y="3850"/>
                  </a:lnTo>
                  <a:lnTo>
                    <a:pt x="4439" y="3835"/>
                  </a:lnTo>
                  <a:lnTo>
                    <a:pt x="4437" y="3842"/>
                  </a:lnTo>
                  <a:lnTo>
                    <a:pt x="4442" y="3841"/>
                  </a:lnTo>
                  <a:lnTo>
                    <a:pt x="4454" y="3840"/>
                  </a:lnTo>
                  <a:lnTo>
                    <a:pt x="4466" y="3846"/>
                  </a:lnTo>
                  <a:lnTo>
                    <a:pt x="4462" y="3858"/>
                  </a:lnTo>
                  <a:lnTo>
                    <a:pt x="4453" y="3874"/>
                  </a:lnTo>
                  <a:lnTo>
                    <a:pt x="4454" y="3874"/>
                  </a:lnTo>
                  <a:lnTo>
                    <a:pt x="4459" y="3873"/>
                  </a:lnTo>
                  <a:lnTo>
                    <a:pt x="4463" y="3871"/>
                  </a:lnTo>
                  <a:lnTo>
                    <a:pt x="4471" y="3869"/>
                  </a:lnTo>
                  <a:lnTo>
                    <a:pt x="4487" y="3870"/>
                  </a:lnTo>
                  <a:lnTo>
                    <a:pt x="4487" y="3878"/>
                  </a:lnTo>
                  <a:lnTo>
                    <a:pt x="4493" y="3875"/>
                  </a:lnTo>
                  <a:lnTo>
                    <a:pt x="4507" y="3870"/>
                  </a:lnTo>
                  <a:lnTo>
                    <a:pt x="4526" y="3859"/>
                  </a:lnTo>
                  <a:lnTo>
                    <a:pt x="4537" y="3858"/>
                  </a:lnTo>
                  <a:lnTo>
                    <a:pt x="4550" y="3864"/>
                  </a:lnTo>
                  <a:lnTo>
                    <a:pt x="4552" y="3867"/>
                  </a:lnTo>
                  <a:lnTo>
                    <a:pt x="4552" y="3861"/>
                  </a:lnTo>
                  <a:lnTo>
                    <a:pt x="4554" y="3856"/>
                  </a:lnTo>
                  <a:lnTo>
                    <a:pt x="4548" y="3844"/>
                  </a:lnTo>
                  <a:lnTo>
                    <a:pt x="4614" y="3816"/>
                  </a:lnTo>
                  <a:lnTo>
                    <a:pt x="4632" y="3813"/>
                  </a:lnTo>
                  <a:lnTo>
                    <a:pt x="4653" y="3814"/>
                  </a:lnTo>
                  <a:lnTo>
                    <a:pt x="4672" y="3812"/>
                  </a:lnTo>
                  <a:lnTo>
                    <a:pt x="4689" y="3807"/>
                  </a:lnTo>
                  <a:lnTo>
                    <a:pt x="4706" y="3798"/>
                  </a:lnTo>
                  <a:lnTo>
                    <a:pt x="4754" y="3763"/>
                  </a:lnTo>
                  <a:lnTo>
                    <a:pt x="4784" y="3740"/>
                  </a:lnTo>
                  <a:lnTo>
                    <a:pt x="4792" y="3737"/>
                  </a:lnTo>
                  <a:lnTo>
                    <a:pt x="4801" y="3735"/>
                  </a:lnTo>
                  <a:lnTo>
                    <a:pt x="4804" y="3733"/>
                  </a:lnTo>
                  <a:lnTo>
                    <a:pt x="4826" y="3712"/>
                  </a:lnTo>
                  <a:lnTo>
                    <a:pt x="4850" y="3684"/>
                  </a:lnTo>
                  <a:lnTo>
                    <a:pt x="4862" y="3676"/>
                  </a:lnTo>
                  <a:lnTo>
                    <a:pt x="4890" y="3652"/>
                  </a:lnTo>
                  <a:lnTo>
                    <a:pt x="4891" y="3648"/>
                  </a:lnTo>
                  <a:lnTo>
                    <a:pt x="4892" y="3643"/>
                  </a:lnTo>
                  <a:lnTo>
                    <a:pt x="4891" y="3636"/>
                  </a:lnTo>
                  <a:lnTo>
                    <a:pt x="4887" y="3617"/>
                  </a:lnTo>
                  <a:lnTo>
                    <a:pt x="4886" y="3603"/>
                  </a:lnTo>
                  <a:lnTo>
                    <a:pt x="4889" y="3593"/>
                  </a:lnTo>
                  <a:lnTo>
                    <a:pt x="4885" y="3585"/>
                  </a:lnTo>
                  <a:lnTo>
                    <a:pt x="4882" y="3582"/>
                  </a:lnTo>
                  <a:lnTo>
                    <a:pt x="4891" y="3569"/>
                  </a:lnTo>
                  <a:lnTo>
                    <a:pt x="4898" y="3572"/>
                  </a:lnTo>
                  <a:lnTo>
                    <a:pt x="4906" y="3573"/>
                  </a:lnTo>
                  <a:lnTo>
                    <a:pt x="4914" y="3577"/>
                  </a:lnTo>
                  <a:lnTo>
                    <a:pt x="4916" y="3581"/>
                  </a:lnTo>
                  <a:lnTo>
                    <a:pt x="4920" y="3578"/>
                  </a:lnTo>
                  <a:lnTo>
                    <a:pt x="4928" y="3570"/>
                  </a:lnTo>
                  <a:lnTo>
                    <a:pt x="4953" y="3540"/>
                  </a:lnTo>
                  <a:lnTo>
                    <a:pt x="4952" y="3536"/>
                  </a:lnTo>
                  <a:lnTo>
                    <a:pt x="4954" y="3530"/>
                  </a:lnTo>
                  <a:lnTo>
                    <a:pt x="4960" y="3528"/>
                  </a:lnTo>
                  <a:lnTo>
                    <a:pt x="4962" y="3527"/>
                  </a:lnTo>
                  <a:lnTo>
                    <a:pt x="4964" y="3527"/>
                  </a:lnTo>
                  <a:lnTo>
                    <a:pt x="4972" y="3520"/>
                  </a:lnTo>
                  <a:lnTo>
                    <a:pt x="4974" y="3510"/>
                  </a:lnTo>
                  <a:lnTo>
                    <a:pt x="4986" y="3510"/>
                  </a:lnTo>
                  <a:lnTo>
                    <a:pt x="4991" y="3513"/>
                  </a:lnTo>
                  <a:lnTo>
                    <a:pt x="4994" y="3506"/>
                  </a:lnTo>
                  <a:lnTo>
                    <a:pt x="4995" y="3497"/>
                  </a:lnTo>
                  <a:lnTo>
                    <a:pt x="5000" y="3482"/>
                  </a:lnTo>
                  <a:lnTo>
                    <a:pt x="4998" y="3480"/>
                  </a:lnTo>
                  <a:lnTo>
                    <a:pt x="4995" y="3474"/>
                  </a:lnTo>
                  <a:lnTo>
                    <a:pt x="4976" y="3474"/>
                  </a:lnTo>
                  <a:lnTo>
                    <a:pt x="4972" y="3462"/>
                  </a:lnTo>
                  <a:lnTo>
                    <a:pt x="4971" y="3456"/>
                  </a:lnTo>
                  <a:lnTo>
                    <a:pt x="4963" y="3451"/>
                  </a:lnTo>
                  <a:lnTo>
                    <a:pt x="4963" y="3437"/>
                  </a:lnTo>
                  <a:lnTo>
                    <a:pt x="4979" y="3431"/>
                  </a:lnTo>
                  <a:lnTo>
                    <a:pt x="4955" y="3424"/>
                  </a:lnTo>
                  <a:lnTo>
                    <a:pt x="4935" y="3413"/>
                  </a:lnTo>
                  <a:lnTo>
                    <a:pt x="4941" y="3390"/>
                  </a:lnTo>
                  <a:lnTo>
                    <a:pt x="4945" y="3385"/>
                  </a:lnTo>
                  <a:lnTo>
                    <a:pt x="4950" y="3377"/>
                  </a:lnTo>
                  <a:lnTo>
                    <a:pt x="4938" y="3371"/>
                  </a:lnTo>
                  <a:lnTo>
                    <a:pt x="4934" y="3358"/>
                  </a:lnTo>
                  <a:lnTo>
                    <a:pt x="4937" y="3344"/>
                  </a:lnTo>
                  <a:lnTo>
                    <a:pt x="4930" y="3343"/>
                  </a:lnTo>
                  <a:lnTo>
                    <a:pt x="4925" y="3338"/>
                  </a:lnTo>
                  <a:lnTo>
                    <a:pt x="4912" y="3325"/>
                  </a:lnTo>
                  <a:lnTo>
                    <a:pt x="4921" y="3314"/>
                  </a:lnTo>
                  <a:lnTo>
                    <a:pt x="4953" y="3314"/>
                  </a:lnTo>
                  <a:lnTo>
                    <a:pt x="4969" y="3323"/>
                  </a:lnTo>
                  <a:lnTo>
                    <a:pt x="4982" y="3334"/>
                  </a:lnTo>
                  <a:lnTo>
                    <a:pt x="4991" y="3337"/>
                  </a:lnTo>
                  <a:lnTo>
                    <a:pt x="4998" y="3331"/>
                  </a:lnTo>
                  <a:lnTo>
                    <a:pt x="5004" y="3317"/>
                  </a:lnTo>
                  <a:lnTo>
                    <a:pt x="5008" y="3299"/>
                  </a:lnTo>
                  <a:lnTo>
                    <a:pt x="5014" y="3292"/>
                  </a:lnTo>
                  <a:lnTo>
                    <a:pt x="5021" y="3287"/>
                  </a:lnTo>
                  <a:lnTo>
                    <a:pt x="5037" y="3279"/>
                  </a:lnTo>
                  <a:lnTo>
                    <a:pt x="5055" y="3271"/>
                  </a:lnTo>
                  <a:lnTo>
                    <a:pt x="5064" y="3276"/>
                  </a:lnTo>
                  <a:lnTo>
                    <a:pt x="5067" y="3285"/>
                  </a:lnTo>
                  <a:lnTo>
                    <a:pt x="5078" y="3287"/>
                  </a:lnTo>
                  <a:lnTo>
                    <a:pt x="5081" y="3297"/>
                  </a:lnTo>
                  <a:lnTo>
                    <a:pt x="5082" y="3305"/>
                  </a:lnTo>
                  <a:lnTo>
                    <a:pt x="5086" y="3316"/>
                  </a:lnTo>
                  <a:lnTo>
                    <a:pt x="5082" y="3329"/>
                  </a:lnTo>
                  <a:lnTo>
                    <a:pt x="5078" y="3352"/>
                  </a:lnTo>
                  <a:lnTo>
                    <a:pt x="5073" y="3371"/>
                  </a:lnTo>
                  <a:lnTo>
                    <a:pt x="5066" y="3389"/>
                  </a:lnTo>
                  <a:lnTo>
                    <a:pt x="5059" y="3399"/>
                  </a:lnTo>
                  <a:lnTo>
                    <a:pt x="5071" y="3397"/>
                  </a:lnTo>
                  <a:lnTo>
                    <a:pt x="5135" y="3375"/>
                  </a:lnTo>
                  <a:lnTo>
                    <a:pt x="5146" y="3376"/>
                  </a:lnTo>
                  <a:lnTo>
                    <a:pt x="5155" y="3380"/>
                  </a:lnTo>
                  <a:lnTo>
                    <a:pt x="5161" y="3385"/>
                  </a:lnTo>
                  <a:lnTo>
                    <a:pt x="5164" y="3386"/>
                  </a:lnTo>
                  <a:lnTo>
                    <a:pt x="5170" y="3380"/>
                  </a:lnTo>
                  <a:lnTo>
                    <a:pt x="5182" y="3368"/>
                  </a:lnTo>
                  <a:lnTo>
                    <a:pt x="5185" y="3393"/>
                  </a:lnTo>
                  <a:lnTo>
                    <a:pt x="5184" y="3397"/>
                  </a:lnTo>
                  <a:lnTo>
                    <a:pt x="5236" y="3369"/>
                  </a:lnTo>
                  <a:lnTo>
                    <a:pt x="5288" y="3347"/>
                  </a:lnTo>
                  <a:lnTo>
                    <a:pt x="5322" y="3325"/>
                  </a:lnTo>
                  <a:lnTo>
                    <a:pt x="5335" y="3318"/>
                  </a:lnTo>
                  <a:lnTo>
                    <a:pt x="5354" y="3311"/>
                  </a:lnTo>
                  <a:lnTo>
                    <a:pt x="5364" y="3309"/>
                  </a:lnTo>
                  <a:lnTo>
                    <a:pt x="5418" y="3308"/>
                  </a:lnTo>
                  <a:lnTo>
                    <a:pt x="5431" y="3310"/>
                  </a:lnTo>
                  <a:lnTo>
                    <a:pt x="5433" y="3308"/>
                  </a:lnTo>
                  <a:lnTo>
                    <a:pt x="5428" y="3299"/>
                  </a:lnTo>
                  <a:lnTo>
                    <a:pt x="5404" y="3273"/>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265" name="Freeform 172">
              <a:extLst>
                <a:ext uri="{FF2B5EF4-FFF2-40B4-BE49-F238E27FC236}">
                  <a16:creationId xmlns:a16="http://schemas.microsoft.com/office/drawing/2014/main" id="{8977C5B8-3A0F-B549-8686-E61DCB6759FB}"/>
                </a:ext>
              </a:extLst>
            </p:cNvPr>
            <p:cNvSpPr>
              <a:spLocks noChangeArrowheads="1"/>
            </p:cNvSpPr>
            <p:nvPr/>
          </p:nvSpPr>
          <p:spPr bwMode="auto">
            <a:xfrm>
              <a:off x="5707032" y="1725823"/>
              <a:ext cx="721717" cy="422802"/>
            </a:xfrm>
            <a:custGeom>
              <a:avLst/>
              <a:gdLst>
                <a:gd name="T0" fmla="*/ 2641 w 2801"/>
                <a:gd name="T1" fmla="*/ 124 h 1641"/>
                <a:gd name="T2" fmla="*/ 2694 w 2801"/>
                <a:gd name="T3" fmla="*/ 80 h 1641"/>
                <a:gd name="T4" fmla="*/ 2712 w 2801"/>
                <a:gd name="T5" fmla="*/ 38 h 1641"/>
                <a:gd name="T6" fmla="*/ 1808 w 2801"/>
                <a:gd name="T7" fmla="*/ 25 h 1641"/>
                <a:gd name="T8" fmla="*/ 1255 w 2801"/>
                <a:gd name="T9" fmla="*/ 25 h 1641"/>
                <a:gd name="T10" fmla="*/ 795 w 2801"/>
                <a:gd name="T11" fmla="*/ 19 h 1641"/>
                <a:gd name="T12" fmla="*/ 58 w 2801"/>
                <a:gd name="T13" fmla="*/ 0 h 1641"/>
                <a:gd name="T14" fmla="*/ 0 w 2801"/>
                <a:gd name="T15" fmla="*/ 1401 h 1641"/>
                <a:gd name="T16" fmla="*/ 2057 w 2801"/>
                <a:gd name="T17" fmla="*/ 1424 h 1641"/>
                <a:gd name="T18" fmla="*/ 2109 w 2801"/>
                <a:gd name="T19" fmla="*/ 1461 h 1641"/>
                <a:gd name="T20" fmla="*/ 2149 w 2801"/>
                <a:gd name="T21" fmla="*/ 1486 h 1641"/>
                <a:gd name="T22" fmla="*/ 2211 w 2801"/>
                <a:gd name="T23" fmla="*/ 1518 h 1641"/>
                <a:gd name="T24" fmla="*/ 2254 w 2801"/>
                <a:gd name="T25" fmla="*/ 1525 h 1641"/>
                <a:gd name="T26" fmla="*/ 2267 w 2801"/>
                <a:gd name="T27" fmla="*/ 1498 h 1641"/>
                <a:gd name="T28" fmla="*/ 2284 w 2801"/>
                <a:gd name="T29" fmla="*/ 1486 h 1641"/>
                <a:gd name="T30" fmla="*/ 2336 w 2801"/>
                <a:gd name="T31" fmla="*/ 1484 h 1641"/>
                <a:gd name="T32" fmla="*/ 2360 w 2801"/>
                <a:gd name="T33" fmla="*/ 1490 h 1641"/>
                <a:gd name="T34" fmla="*/ 2414 w 2801"/>
                <a:gd name="T35" fmla="*/ 1486 h 1641"/>
                <a:gd name="T36" fmla="*/ 2509 w 2801"/>
                <a:gd name="T37" fmla="*/ 1472 h 1641"/>
                <a:gd name="T38" fmla="*/ 2537 w 2801"/>
                <a:gd name="T39" fmla="*/ 1498 h 1641"/>
                <a:gd name="T40" fmla="*/ 2572 w 2801"/>
                <a:gd name="T41" fmla="*/ 1518 h 1641"/>
                <a:gd name="T42" fmla="*/ 2605 w 2801"/>
                <a:gd name="T43" fmla="*/ 1524 h 1641"/>
                <a:gd name="T44" fmla="*/ 2626 w 2801"/>
                <a:gd name="T45" fmla="*/ 1535 h 1641"/>
                <a:gd name="T46" fmla="*/ 2676 w 2801"/>
                <a:gd name="T47" fmla="*/ 1544 h 1641"/>
                <a:gd name="T48" fmla="*/ 2696 w 2801"/>
                <a:gd name="T49" fmla="*/ 1566 h 1641"/>
                <a:gd name="T50" fmla="*/ 2722 w 2801"/>
                <a:gd name="T51" fmla="*/ 1567 h 1641"/>
                <a:gd name="T52" fmla="*/ 2732 w 2801"/>
                <a:gd name="T53" fmla="*/ 1589 h 1641"/>
                <a:gd name="T54" fmla="*/ 2732 w 2801"/>
                <a:gd name="T55" fmla="*/ 1599 h 1641"/>
                <a:gd name="T56" fmla="*/ 2755 w 2801"/>
                <a:gd name="T57" fmla="*/ 1630 h 1641"/>
                <a:gd name="T58" fmla="*/ 2798 w 2801"/>
                <a:gd name="T59" fmla="*/ 1640 h 1641"/>
                <a:gd name="T60" fmla="*/ 2795 w 2801"/>
                <a:gd name="T61" fmla="*/ 1629 h 1641"/>
                <a:gd name="T62" fmla="*/ 2786 w 2801"/>
                <a:gd name="T63" fmla="*/ 1608 h 1641"/>
                <a:gd name="T64" fmla="*/ 2780 w 2801"/>
                <a:gd name="T65" fmla="*/ 1585 h 1641"/>
                <a:gd name="T66" fmla="*/ 2748 w 2801"/>
                <a:gd name="T67" fmla="*/ 1561 h 1641"/>
                <a:gd name="T68" fmla="*/ 2737 w 2801"/>
                <a:gd name="T69" fmla="*/ 1538 h 1641"/>
                <a:gd name="T70" fmla="*/ 2757 w 2801"/>
                <a:gd name="T71" fmla="*/ 1491 h 1641"/>
                <a:gd name="T72" fmla="*/ 2765 w 2801"/>
                <a:gd name="T73" fmla="*/ 1481 h 1641"/>
                <a:gd name="T74" fmla="*/ 2771 w 2801"/>
                <a:gd name="T75" fmla="*/ 1465 h 1641"/>
                <a:gd name="T76" fmla="*/ 2781 w 2801"/>
                <a:gd name="T77" fmla="*/ 1431 h 1641"/>
                <a:gd name="T78" fmla="*/ 2783 w 2801"/>
                <a:gd name="T79" fmla="*/ 1413 h 1641"/>
                <a:gd name="T80" fmla="*/ 2782 w 2801"/>
                <a:gd name="T81" fmla="*/ 1389 h 1641"/>
                <a:gd name="T82" fmla="*/ 2800 w 2801"/>
                <a:gd name="T83" fmla="*/ 1354 h 1641"/>
                <a:gd name="T84" fmla="*/ 2791 w 2801"/>
                <a:gd name="T85" fmla="*/ 1317 h 1641"/>
                <a:gd name="T86" fmla="*/ 2772 w 2801"/>
                <a:gd name="T87" fmla="*/ 1317 h 1641"/>
                <a:gd name="T88" fmla="*/ 2754 w 2801"/>
                <a:gd name="T89" fmla="*/ 1303 h 1641"/>
                <a:gd name="T90" fmla="*/ 2751 w 2801"/>
                <a:gd name="T91" fmla="*/ 1283 h 1641"/>
                <a:gd name="T92" fmla="*/ 2761 w 2801"/>
                <a:gd name="T93" fmla="*/ 1267 h 1641"/>
                <a:gd name="T94" fmla="*/ 2766 w 2801"/>
                <a:gd name="T95" fmla="*/ 1232 h 1641"/>
                <a:gd name="T96" fmla="*/ 2743 w 2801"/>
                <a:gd name="T97" fmla="*/ 1194 h 1641"/>
                <a:gd name="T98" fmla="*/ 2747 w 2801"/>
                <a:gd name="T99" fmla="*/ 1167 h 1641"/>
                <a:gd name="T100" fmla="*/ 2753 w 2801"/>
                <a:gd name="T101" fmla="*/ 287 h 1641"/>
                <a:gd name="T102" fmla="*/ 2715 w 2801"/>
                <a:gd name="T103" fmla="*/ 265 h 1641"/>
                <a:gd name="T104" fmla="*/ 2665 w 2801"/>
                <a:gd name="T105" fmla="*/ 239 h 1641"/>
                <a:gd name="T106" fmla="*/ 2626 w 2801"/>
                <a:gd name="T107" fmla="*/ 183 h 1641"/>
                <a:gd name="T108" fmla="*/ 2622 w 2801"/>
                <a:gd name="T109" fmla="*/ 139 h 1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801" h="1641">
                  <a:moveTo>
                    <a:pt x="2622" y="139"/>
                  </a:moveTo>
                  <a:lnTo>
                    <a:pt x="2628" y="133"/>
                  </a:lnTo>
                  <a:lnTo>
                    <a:pt x="2641" y="124"/>
                  </a:lnTo>
                  <a:lnTo>
                    <a:pt x="2653" y="111"/>
                  </a:lnTo>
                  <a:lnTo>
                    <a:pt x="2680" y="95"/>
                  </a:lnTo>
                  <a:lnTo>
                    <a:pt x="2694" y="80"/>
                  </a:lnTo>
                  <a:lnTo>
                    <a:pt x="2703" y="58"/>
                  </a:lnTo>
                  <a:lnTo>
                    <a:pt x="2711" y="44"/>
                  </a:lnTo>
                  <a:lnTo>
                    <a:pt x="2712" y="38"/>
                  </a:lnTo>
                  <a:lnTo>
                    <a:pt x="2715" y="7"/>
                  </a:lnTo>
                  <a:lnTo>
                    <a:pt x="2226" y="19"/>
                  </a:lnTo>
                  <a:lnTo>
                    <a:pt x="1808" y="25"/>
                  </a:lnTo>
                  <a:lnTo>
                    <a:pt x="1557" y="26"/>
                  </a:lnTo>
                  <a:lnTo>
                    <a:pt x="1485" y="26"/>
                  </a:lnTo>
                  <a:lnTo>
                    <a:pt x="1255" y="25"/>
                  </a:lnTo>
                  <a:lnTo>
                    <a:pt x="1138" y="24"/>
                  </a:lnTo>
                  <a:lnTo>
                    <a:pt x="1078" y="23"/>
                  </a:lnTo>
                  <a:lnTo>
                    <a:pt x="795" y="19"/>
                  </a:lnTo>
                  <a:lnTo>
                    <a:pt x="552" y="15"/>
                  </a:lnTo>
                  <a:lnTo>
                    <a:pt x="407" y="10"/>
                  </a:lnTo>
                  <a:lnTo>
                    <a:pt x="58" y="0"/>
                  </a:lnTo>
                  <a:lnTo>
                    <a:pt x="44" y="452"/>
                  </a:lnTo>
                  <a:lnTo>
                    <a:pt x="32" y="451"/>
                  </a:lnTo>
                  <a:lnTo>
                    <a:pt x="0" y="1401"/>
                  </a:lnTo>
                  <a:lnTo>
                    <a:pt x="563" y="1417"/>
                  </a:lnTo>
                  <a:lnTo>
                    <a:pt x="1387" y="1428"/>
                  </a:lnTo>
                  <a:lnTo>
                    <a:pt x="2057" y="1424"/>
                  </a:lnTo>
                  <a:lnTo>
                    <a:pt x="2061" y="1428"/>
                  </a:lnTo>
                  <a:lnTo>
                    <a:pt x="2071" y="1439"/>
                  </a:lnTo>
                  <a:lnTo>
                    <a:pt x="2109" y="1461"/>
                  </a:lnTo>
                  <a:lnTo>
                    <a:pt x="2118" y="1463"/>
                  </a:lnTo>
                  <a:lnTo>
                    <a:pt x="2134" y="1473"/>
                  </a:lnTo>
                  <a:lnTo>
                    <a:pt x="2149" y="1486"/>
                  </a:lnTo>
                  <a:lnTo>
                    <a:pt x="2203" y="1508"/>
                  </a:lnTo>
                  <a:lnTo>
                    <a:pt x="2208" y="1515"/>
                  </a:lnTo>
                  <a:lnTo>
                    <a:pt x="2211" y="1518"/>
                  </a:lnTo>
                  <a:lnTo>
                    <a:pt x="2236" y="1527"/>
                  </a:lnTo>
                  <a:lnTo>
                    <a:pt x="2244" y="1527"/>
                  </a:lnTo>
                  <a:lnTo>
                    <a:pt x="2254" y="1525"/>
                  </a:lnTo>
                  <a:lnTo>
                    <a:pt x="2262" y="1518"/>
                  </a:lnTo>
                  <a:lnTo>
                    <a:pt x="2266" y="1506"/>
                  </a:lnTo>
                  <a:lnTo>
                    <a:pt x="2267" y="1498"/>
                  </a:lnTo>
                  <a:lnTo>
                    <a:pt x="2274" y="1491"/>
                  </a:lnTo>
                  <a:lnTo>
                    <a:pt x="2278" y="1488"/>
                  </a:lnTo>
                  <a:lnTo>
                    <a:pt x="2284" y="1486"/>
                  </a:lnTo>
                  <a:lnTo>
                    <a:pt x="2296" y="1482"/>
                  </a:lnTo>
                  <a:lnTo>
                    <a:pt x="2321" y="1488"/>
                  </a:lnTo>
                  <a:lnTo>
                    <a:pt x="2336" y="1484"/>
                  </a:lnTo>
                  <a:lnTo>
                    <a:pt x="2345" y="1486"/>
                  </a:lnTo>
                  <a:lnTo>
                    <a:pt x="2354" y="1490"/>
                  </a:lnTo>
                  <a:lnTo>
                    <a:pt x="2360" y="1490"/>
                  </a:lnTo>
                  <a:lnTo>
                    <a:pt x="2373" y="1483"/>
                  </a:lnTo>
                  <a:lnTo>
                    <a:pt x="2385" y="1479"/>
                  </a:lnTo>
                  <a:lnTo>
                    <a:pt x="2414" y="1486"/>
                  </a:lnTo>
                  <a:lnTo>
                    <a:pt x="2422" y="1486"/>
                  </a:lnTo>
                  <a:lnTo>
                    <a:pt x="2496" y="1470"/>
                  </a:lnTo>
                  <a:lnTo>
                    <a:pt x="2509" y="1472"/>
                  </a:lnTo>
                  <a:lnTo>
                    <a:pt x="2518" y="1477"/>
                  </a:lnTo>
                  <a:lnTo>
                    <a:pt x="2525" y="1483"/>
                  </a:lnTo>
                  <a:lnTo>
                    <a:pt x="2537" y="1498"/>
                  </a:lnTo>
                  <a:lnTo>
                    <a:pt x="2558" y="1514"/>
                  </a:lnTo>
                  <a:lnTo>
                    <a:pt x="2565" y="1517"/>
                  </a:lnTo>
                  <a:lnTo>
                    <a:pt x="2572" y="1518"/>
                  </a:lnTo>
                  <a:lnTo>
                    <a:pt x="2592" y="1518"/>
                  </a:lnTo>
                  <a:lnTo>
                    <a:pt x="2596" y="1519"/>
                  </a:lnTo>
                  <a:lnTo>
                    <a:pt x="2605" y="1524"/>
                  </a:lnTo>
                  <a:lnTo>
                    <a:pt x="2617" y="1526"/>
                  </a:lnTo>
                  <a:lnTo>
                    <a:pt x="2622" y="1530"/>
                  </a:lnTo>
                  <a:lnTo>
                    <a:pt x="2626" y="1535"/>
                  </a:lnTo>
                  <a:lnTo>
                    <a:pt x="2631" y="1536"/>
                  </a:lnTo>
                  <a:lnTo>
                    <a:pt x="2667" y="1539"/>
                  </a:lnTo>
                  <a:lnTo>
                    <a:pt x="2676" y="1544"/>
                  </a:lnTo>
                  <a:lnTo>
                    <a:pt x="2681" y="1549"/>
                  </a:lnTo>
                  <a:lnTo>
                    <a:pt x="2693" y="1566"/>
                  </a:lnTo>
                  <a:lnTo>
                    <a:pt x="2696" y="1566"/>
                  </a:lnTo>
                  <a:lnTo>
                    <a:pt x="2710" y="1565"/>
                  </a:lnTo>
                  <a:lnTo>
                    <a:pt x="2715" y="1565"/>
                  </a:lnTo>
                  <a:lnTo>
                    <a:pt x="2722" y="1567"/>
                  </a:lnTo>
                  <a:lnTo>
                    <a:pt x="2730" y="1571"/>
                  </a:lnTo>
                  <a:lnTo>
                    <a:pt x="2735" y="1579"/>
                  </a:lnTo>
                  <a:lnTo>
                    <a:pt x="2732" y="1589"/>
                  </a:lnTo>
                  <a:lnTo>
                    <a:pt x="2729" y="1594"/>
                  </a:lnTo>
                  <a:lnTo>
                    <a:pt x="2729" y="1596"/>
                  </a:lnTo>
                  <a:lnTo>
                    <a:pt x="2732" y="1599"/>
                  </a:lnTo>
                  <a:lnTo>
                    <a:pt x="2749" y="1612"/>
                  </a:lnTo>
                  <a:lnTo>
                    <a:pt x="2753" y="1622"/>
                  </a:lnTo>
                  <a:lnTo>
                    <a:pt x="2755" y="1630"/>
                  </a:lnTo>
                  <a:lnTo>
                    <a:pt x="2757" y="1633"/>
                  </a:lnTo>
                  <a:lnTo>
                    <a:pt x="2761" y="1635"/>
                  </a:lnTo>
                  <a:lnTo>
                    <a:pt x="2798" y="1640"/>
                  </a:lnTo>
                  <a:lnTo>
                    <a:pt x="2798" y="1640"/>
                  </a:lnTo>
                  <a:lnTo>
                    <a:pt x="2797" y="1632"/>
                  </a:lnTo>
                  <a:lnTo>
                    <a:pt x="2795" y="1629"/>
                  </a:lnTo>
                  <a:lnTo>
                    <a:pt x="2791" y="1623"/>
                  </a:lnTo>
                  <a:lnTo>
                    <a:pt x="2790" y="1613"/>
                  </a:lnTo>
                  <a:lnTo>
                    <a:pt x="2786" y="1608"/>
                  </a:lnTo>
                  <a:lnTo>
                    <a:pt x="2777" y="1603"/>
                  </a:lnTo>
                  <a:lnTo>
                    <a:pt x="2775" y="1593"/>
                  </a:lnTo>
                  <a:lnTo>
                    <a:pt x="2780" y="1585"/>
                  </a:lnTo>
                  <a:lnTo>
                    <a:pt x="2776" y="1582"/>
                  </a:lnTo>
                  <a:lnTo>
                    <a:pt x="2752" y="1565"/>
                  </a:lnTo>
                  <a:lnTo>
                    <a:pt x="2748" y="1561"/>
                  </a:lnTo>
                  <a:lnTo>
                    <a:pt x="2742" y="1551"/>
                  </a:lnTo>
                  <a:lnTo>
                    <a:pt x="2738" y="1543"/>
                  </a:lnTo>
                  <a:lnTo>
                    <a:pt x="2737" y="1538"/>
                  </a:lnTo>
                  <a:lnTo>
                    <a:pt x="2740" y="1524"/>
                  </a:lnTo>
                  <a:lnTo>
                    <a:pt x="2743" y="1516"/>
                  </a:lnTo>
                  <a:lnTo>
                    <a:pt x="2757" y="1491"/>
                  </a:lnTo>
                  <a:lnTo>
                    <a:pt x="2759" y="1489"/>
                  </a:lnTo>
                  <a:lnTo>
                    <a:pt x="2765" y="1486"/>
                  </a:lnTo>
                  <a:lnTo>
                    <a:pt x="2765" y="1481"/>
                  </a:lnTo>
                  <a:lnTo>
                    <a:pt x="2768" y="1471"/>
                  </a:lnTo>
                  <a:lnTo>
                    <a:pt x="2770" y="1468"/>
                  </a:lnTo>
                  <a:lnTo>
                    <a:pt x="2771" y="1465"/>
                  </a:lnTo>
                  <a:lnTo>
                    <a:pt x="2773" y="1445"/>
                  </a:lnTo>
                  <a:lnTo>
                    <a:pt x="2780" y="1435"/>
                  </a:lnTo>
                  <a:lnTo>
                    <a:pt x="2781" y="1431"/>
                  </a:lnTo>
                  <a:lnTo>
                    <a:pt x="2780" y="1421"/>
                  </a:lnTo>
                  <a:lnTo>
                    <a:pt x="2781" y="1415"/>
                  </a:lnTo>
                  <a:lnTo>
                    <a:pt x="2783" y="1413"/>
                  </a:lnTo>
                  <a:lnTo>
                    <a:pt x="2784" y="1407"/>
                  </a:lnTo>
                  <a:lnTo>
                    <a:pt x="2781" y="1401"/>
                  </a:lnTo>
                  <a:lnTo>
                    <a:pt x="2782" y="1389"/>
                  </a:lnTo>
                  <a:lnTo>
                    <a:pt x="2796" y="1375"/>
                  </a:lnTo>
                  <a:lnTo>
                    <a:pt x="2797" y="1372"/>
                  </a:lnTo>
                  <a:lnTo>
                    <a:pt x="2800" y="1354"/>
                  </a:lnTo>
                  <a:lnTo>
                    <a:pt x="2798" y="1347"/>
                  </a:lnTo>
                  <a:lnTo>
                    <a:pt x="2796" y="1343"/>
                  </a:lnTo>
                  <a:lnTo>
                    <a:pt x="2791" y="1317"/>
                  </a:lnTo>
                  <a:lnTo>
                    <a:pt x="2785" y="1317"/>
                  </a:lnTo>
                  <a:lnTo>
                    <a:pt x="2777" y="1316"/>
                  </a:lnTo>
                  <a:lnTo>
                    <a:pt x="2772" y="1317"/>
                  </a:lnTo>
                  <a:lnTo>
                    <a:pt x="2761" y="1315"/>
                  </a:lnTo>
                  <a:lnTo>
                    <a:pt x="2756" y="1310"/>
                  </a:lnTo>
                  <a:lnTo>
                    <a:pt x="2754" y="1303"/>
                  </a:lnTo>
                  <a:lnTo>
                    <a:pt x="2757" y="1293"/>
                  </a:lnTo>
                  <a:lnTo>
                    <a:pt x="2756" y="1291"/>
                  </a:lnTo>
                  <a:lnTo>
                    <a:pt x="2751" y="1283"/>
                  </a:lnTo>
                  <a:lnTo>
                    <a:pt x="2751" y="1277"/>
                  </a:lnTo>
                  <a:lnTo>
                    <a:pt x="2754" y="1270"/>
                  </a:lnTo>
                  <a:lnTo>
                    <a:pt x="2761" y="1267"/>
                  </a:lnTo>
                  <a:lnTo>
                    <a:pt x="2766" y="1268"/>
                  </a:lnTo>
                  <a:lnTo>
                    <a:pt x="2767" y="1258"/>
                  </a:lnTo>
                  <a:lnTo>
                    <a:pt x="2766" y="1232"/>
                  </a:lnTo>
                  <a:lnTo>
                    <a:pt x="2746" y="1209"/>
                  </a:lnTo>
                  <a:lnTo>
                    <a:pt x="2743" y="1199"/>
                  </a:lnTo>
                  <a:lnTo>
                    <a:pt x="2743" y="1194"/>
                  </a:lnTo>
                  <a:lnTo>
                    <a:pt x="2744" y="1187"/>
                  </a:lnTo>
                  <a:lnTo>
                    <a:pt x="2739" y="1174"/>
                  </a:lnTo>
                  <a:lnTo>
                    <a:pt x="2747" y="1167"/>
                  </a:lnTo>
                  <a:lnTo>
                    <a:pt x="2794" y="1165"/>
                  </a:lnTo>
                  <a:lnTo>
                    <a:pt x="2765" y="309"/>
                  </a:lnTo>
                  <a:lnTo>
                    <a:pt x="2753" y="287"/>
                  </a:lnTo>
                  <a:lnTo>
                    <a:pt x="2737" y="274"/>
                  </a:lnTo>
                  <a:lnTo>
                    <a:pt x="2729" y="269"/>
                  </a:lnTo>
                  <a:lnTo>
                    <a:pt x="2715" y="265"/>
                  </a:lnTo>
                  <a:lnTo>
                    <a:pt x="2685" y="263"/>
                  </a:lnTo>
                  <a:lnTo>
                    <a:pt x="2673" y="253"/>
                  </a:lnTo>
                  <a:lnTo>
                    <a:pt x="2665" y="239"/>
                  </a:lnTo>
                  <a:lnTo>
                    <a:pt x="2651" y="210"/>
                  </a:lnTo>
                  <a:lnTo>
                    <a:pt x="2644" y="200"/>
                  </a:lnTo>
                  <a:lnTo>
                    <a:pt x="2626" y="183"/>
                  </a:lnTo>
                  <a:lnTo>
                    <a:pt x="2614" y="168"/>
                  </a:lnTo>
                  <a:lnTo>
                    <a:pt x="2616" y="152"/>
                  </a:lnTo>
                  <a:lnTo>
                    <a:pt x="2622" y="139"/>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266" name="Freeform 183">
              <a:extLst>
                <a:ext uri="{FF2B5EF4-FFF2-40B4-BE49-F238E27FC236}">
                  <a16:creationId xmlns:a16="http://schemas.microsoft.com/office/drawing/2014/main" id="{ECAD1483-49F8-7648-A035-15EEFC6903F7}"/>
                </a:ext>
              </a:extLst>
            </p:cNvPr>
            <p:cNvSpPr>
              <a:spLocks noChangeArrowheads="1"/>
            </p:cNvSpPr>
            <p:nvPr/>
          </p:nvSpPr>
          <p:spPr bwMode="auto">
            <a:xfrm>
              <a:off x="3749870" y="1461004"/>
              <a:ext cx="814916" cy="631929"/>
            </a:xfrm>
            <a:custGeom>
              <a:avLst/>
              <a:gdLst>
                <a:gd name="T0" fmla="*/ 22 w 3163"/>
                <a:gd name="T1" fmla="*/ 1920 h 2450"/>
                <a:gd name="T2" fmla="*/ 1111 w 3163"/>
                <a:gd name="T3" fmla="*/ 2173 h 2450"/>
                <a:gd name="T4" fmla="*/ 2411 w 3163"/>
                <a:gd name="T5" fmla="*/ 2404 h 2450"/>
                <a:gd name="T6" fmla="*/ 2836 w 3163"/>
                <a:gd name="T7" fmla="*/ 1566 h 2450"/>
                <a:gd name="T8" fmla="*/ 2874 w 3163"/>
                <a:gd name="T9" fmla="*/ 1490 h 2450"/>
                <a:gd name="T10" fmla="*/ 2891 w 3163"/>
                <a:gd name="T11" fmla="*/ 1442 h 2450"/>
                <a:gd name="T12" fmla="*/ 2877 w 3163"/>
                <a:gd name="T13" fmla="*/ 1389 h 2450"/>
                <a:gd name="T14" fmla="*/ 2841 w 3163"/>
                <a:gd name="T15" fmla="*/ 1364 h 2450"/>
                <a:gd name="T16" fmla="*/ 2804 w 3163"/>
                <a:gd name="T17" fmla="*/ 1317 h 2450"/>
                <a:gd name="T18" fmla="*/ 2823 w 3163"/>
                <a:gd name="T19" fmla="*/ 1239 h 2450"/>
                <a:gd name="T20" fmla="*/ 2863 w 3163"/>
                <a:gd name="T21" fmla="*/ 1189 h 2450"/>
                <a:gd name="T22" fmla="*/ 2974 w 3163"/>
                <a:gd name="T23" fmla="*/ 1075 h 2450"/>
                <a:gd name="T24" fmla="*/ 2990 w 3163"/>
                <a:gd name="T25" fmla="*/ 1012 h 2450"/>
                <a:gd name="T26" fmla="*/ 3095 w 3163"/>
                <a:gd name="T27" fmla="*/ 853 h 2450"/>
                <a:gd name="T28" fmla="*/ 3162 w 3163"/>
                <a:gd name="T29" fmla="*/ 758 h 2450"/>
                <a:gd name="T30" fmla="*/ 3105 w 3163"/>
                <a:gd name="T31" fmla="*/ 666 h 2450"/>
                <a:gd name="T32" fmla="*/ 3039 w 3163"/>
                <a:gd name="T33" fmla="*/ 563 h 2450"/>
                <a:gd name="T34" fmla="*/ 2086 w 3163"/>
                <a:gd name="T35" fmla="*/ 440 h 2450"/>
                <a:gd name="T36" fmla="*/ 1874 w 3163"/>
                <a:gd name="T37" fmla="*/ 472 h 2450"/>
                <a:gd name="T38" fmla="*/ 1800 w 3163"/>
                <a:gd name="T39" fmla="*/ 487 h 2450"/>
                <a:gd name="T40" fmla="*/ 1687 w 3163"/>
                <a:gd name="T41" fmla="*/ 469 h 2450"/>
                <a:gd name="T42" fmla="*/ 1572 w 3163"/>
                <a:gd name="T43" fmla="*/ 482 h 2450"/>
                <a:gd name="T44" fmla="*/ 1487 w 3163"/>
                <a:gd name="T45" fmla="*/ 470 h 2450"/>
                <a:gd name="T46" fmla="*/ 1274 w 3163"/>
                <a:gd name="T47" fmla="*/ 389 h 2450"/>
                <a:gd name="T48" fmla="*/ 1101 w 3163"/>
                <a:gd name="T49" fmla="*/ 429 h 2450"/>
                <a:gd name="T50" fmla="*/ 988 w 3163"/>
                <a:gd name="T51" fmla="*/ 381 h 2450"/>
                <a:gd name="T52" fmla="*/ 937 w 3163"/>
                <a:gd name="T53" fmla="*/ 295 h 2450"/>
                <a:gd name="T54" fmla="*/ 943 w 3163"/>
                <a:gd name="T55" fmla="*/ 195 h 2450"/>
                <a:gd name="T56" fmla="*/ 924 w 3163"/>
                <a:gd name="T57" fmla="*/ 131 h 2450"/>
                <a:gd name="T58" fmla="*/ 865 w 3163"/>
                <a:gd name="T59" fmla="*/ 77 h 2450"/>
                <a:gd name="T60" fmla="*/ 755 w 3163"/>
                <a:gd name="T61" fmla="*/ 69 h 2450"/>
                <a:gd name="T62" fmla="*/ 705 w 3163"/>
                <a:gd name="T63" fmla="*/ 30 h 2450"/>
                <a:gd name="T64" fmla="*/ 626 w 3163"/>
                <a:gd name="T65" fmla="*/ 20 h 2450"/>
                <a:gd name="T66" fmla="*/ 603 w 3163"/>
                <a:gd name="T67" fmla="*/ 50 h 2450"/>
                <a:gd name="T68" fmla="*/ 567 w 3163"/>
                <a:gd name="T69" fmla="*/ 0 h 2450"/>
                <a:gd name="T70" fmla="*/ 544 w 3163"/>
                <a:gd name="T71" fmla="*/ 118 h 2450"/>
                <a:gd name="T72" fmla="*/ 523 w 3163"/>
                <a:gd name="T73" fmla="*/ 200 h 2450"/>
                <a:gd name="T74" fmla="*/ 547 w 3163"/>
                <a:gd name="T75" fmla="*/ 251 h 2450"/>
                <a:gd name="T76" fmla="*/ 536 w 3163"/>
                <a:gd name="T77" fmla="*/ 293 h 2450"/>
                <a:gd name="T78" fmla="*/ 526 w 3163"/>
                <a:gd name="T79" fmla="*/ 347 h 2450"/>
                <a:gd name="T80" fmla="*/ 515 w 3163"/>
                <a:gd name="T81" fmla="*/ 366 h 2450"/>
                <a:gd name="T82" fmla="*/ 486 w 3163"/>
                <a:gd name="T83" fmla="*/ 405 h 2450"/>
                <a:gd name="T84" fmla="*/ 452 w 3163"/>
                <a:gd name="T85" fmla="*/ 513 h 2450"/>
                <a:gd name="T86" fmla="*/ 422 w 3163"/>
                <a:gd name="T87" fmla="*/ 597 h 2450"/>
                <a:gd name="T88" fmla="*/ 382 w 3163"/>
                <a:gd name="T89" fmla="*/ 702 h 2450"/>
                <a:gd name="T90" fmla="*/ 391 w 3163"/>
                <a:gd name="T91" fmla="*/ 755 h 2450"/>
                <a:gd name="T92" fmla="*/ 373 w 3163"/>
                <a:gd name="T93" fmla="*/ 849 h 2450"/>
                <a:gd name="T94" fmla="*/ 326 w 3163"/>
                <a:gd name="T95" fmla="*/ 884 h 2450"/>
                <a:gd name="T96" fmla="*/ 282 w 3163"/>
                <a:gd name="T97" fmla="*/ 1027 h 2450"/>
                <a:gd name="T98" fmla="*/ 279 w 3163"/>
                <a:gd name="T99" fmla="*/ 1156 h 2450"/>
                <a:gd name="T100" fmla="*/ 220 w 3163"/>
                <a:gd name="T101" fmla="*/ 1184 h 2450"/>
                <a:gd name="T102" fmla="*/ 210 w 3163"/>
                <a:gd name="T103" fmla="*/ 1279 h 2450"/>
                <a:gd name="T104" fmla="*/ 179 w 3163"/>
                <a:gd name="T105" fmla="*/ 1291 h 2450"/>
                <a:gd name="T106" fmla="*/ 158 w 3163"/>
                <a:gd name="T107" fmla="*/ 1320 h 2450"/>
                <a:gd name="T108" fmla="*/ 126 w 3163"/>
                <a:gd name="T109" fmla="*/ 1325 h 2450"/>
                <a:gd name="T110" fmla="*/ 15 w 3163"/>
                <a:gd name="T111" fmla="*/ 1542 h 2450"/>
                <a:gd name="T112" fmla="*/ 44 w 3163"/>
                <a:gd name="T113" fmla="*/ 1624 h 2450"/>
                <a:gd name="T114" fmla="*/ 16 w 3163"/>
                <a:gd name="T115" fmla="*/ 1724 h 2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163" h="2450">
                  <a:moveTo>
                    <a:pt x="2" y="1821"/>
                  </a:moveTo>
                  <a:lnTo>
                    <a:pt x="6" y="1825"/>
                  </a:lnTo>
                  <a:lnTo>
                    <a:pt x="8" y="1838"/>
                  </a:lnTo>
                  <a:lnTo>
                    <a:pt x="6" y="1891"/>
                  </a:lnTo>
                  <a:lnTo>
                    <a:pt x="6" y="1893"/>
                  </a:lnTo>
                  <a:lnTo>
                    <a:pt x="11" y="1898"/>
                  </a:lnTo>
                  <a:lnTo>
                    <a:pt x="22" y="1920"/>
                  </a:lnTo>
                  <a:lnTo>
                    <a:pt x="42" y="1943"/>
                  </a:lnTo>
                  <a:lnTo>
                    <a:pt x="44" y="1950"/>
                  </a:lnTo>
                  <a:lnTo>
                    <a:pt x="49" y="1951"/>
                  </a:lnTo>
                  <a:lnTo>
                    <a:pt x="725" y="2096"/>
                  </a:lnTo>
                  <a:lnTo>
                    <a:pt x="882" y="2127"/>
                  </a:lnTo>
                  <a:lnTo>
                    <a:pt x="996" y="2150"/>
                  </a:lnTo>
                  <a:lnTo>
                    <a:pt x="1111" y="2173"/>
                  </a:lnTo>
                  <a:lnTo>
                    <a:pt x="1203" y="2190"/>
                  </a:lnTo>
                  <a:lnTo>
                    <a:pt x="1398" y="2227"/>
                  </a:lnTo>
                  <a:lnTo>
                    <a:pt x="1594" y="2264"/>
                  </a:lnTo>
                  <a:lnTo>
                    <a:pt x="1823" y="2304"/>
                  </a:lnTo>
                  <a:lnTo>
                    <a:pt x="2011" y="2337"/>
                  </a:lnTo>
                  <a:lnTo>
                    <a:pt x="2149" y="2362"/>
                  </a:lnTo>
                  <a:lnTo>
                    <a:pt x="2411" y="2404"/>
                  </a:lnTo>
                  <a:lnTo>
                    <a:pt x="2695" y="2449"/>
                  </a:lnTo>
                  <a:lnTo>
                    <a:pt x="2695" y="2449"/>
                  </a:lnTo>
                  <a:lnTo>
                    <a:pt x="2826" y="1601"/>
                  </a:lnTo>
                  <a:lnTo>
                    <a:pt x="2825" y="1596"/>
                  </a:lnTo>
                  <a:lnTo>
                    <a:pt x="2826" y="1591"/>
                  </a:lnTo>
                  <a:lnTo>
                    <a:pt x="2824" y="1578"/>
                  </a:lnTo>
                  <a:lnTo>
                    <a:pt x="2836" y="1566"/>
                  </a:lnTo>
                  <a:lnTo>
                    <a:pt x="2843" y="1562"/>
                  </a:lnTo>
                  <a:lnTo>
                    <a:pt x="2848" y="1558"/>
                  </a:lnTo>
                  <a:lnTo>
                    <a:pt x="2852" y="1550"/>
                  </a:lnTo>
                  <a:lnTo>
                    <a:pt x="2854" y="1540"/>
                  </a:lnTo>
                  <a:lnTo>
                    <a:pt x="2862" y="1524"/>
                  </a:lnTo>
                  <a:lnTo>
                    <a:pt x="2867" y="1506"/>
                  </a:lnTo>
                  <a:lnTo>
                    <a:pt x="2874" y="1490"/>
                  </a:lnTo>
                  <a:lnTo>
                    <a:pt x="2874" y="1490"/>
                  </a:lnTo>
                  <a:lnTo>
                    <a:pt x="2874" y="1482"/>
                  </a:lnTo>
                  <a:lnTo>
                    <a:pt x="2866" y="1463"/>
                  </a:lnTo>
                  <a:lnTo>
                    <a:pt x="2868" y="1450"/>
                  </a:lnTo>
                  <a:lnTo>
                    <a:pt x="2877" y="1443"/>
                  </a:lnTo>
                  <a:lnTo>
                    <a:pt x="2889" y="1444"/>
                  </a:lnTo>
                  <a:lnTo>
                    <a:pt x="2891" y="1442"/>
                  </a:lnTo>
                  <a:lnTo>
                    <a:pt x="2894" y="1434"/>
                  </a:lnTo>
                  <a:lnTo>
                    <a:pt x="2896" y="1425"/>
                  </a:lnTo>
                  <a:lnTo>
                    <a:pt x="2900" y="1420"/>
                  </a:lnTo>
                  <a:lnTo>
                    <a:pt x="2890" y="1410"/>
                  </a:lnTo>
                  <a:lnTo>
                    <a:pt x="2882" y="1402"/>
                  </a:lnTo>
                  <a:lnTo>
                    <a:pt x="2880" y="1398"/>
                  </a:lnTo>
                  <a:lnTo>
                    <a:pt x="2877" y="1389"/>
                  </a:lnTo>
                  <a:lnTo>
                    <a:pt x="2878" y="1380"/>
                  </a:lnTo>
                  <a:lnTo>
                    <a:pt x="2874" y="1380"/>
                  </a:lnTo>
                  <a:lnTo>
                    <a:pt x="2859" y="1382"/>
                  </a:lnTo>
                  <a:lnTo>
                    <a:pt x="2847" y="1376"/>
                  </a:lnTo>
                  <a:lnTo>
                    <a:pt x="2843" y="1370"/>
                  </a:lnTo>
                  <a:lnTo>
                    <a:pt x="2841" y="1364"/>
                  </a:lnTo>
                  <a:lnTo>
                    <a:pt x="2841" y="1364"/>
                  </a:lnTo>
                  <a:lnTo>
                    <a:pt x="2825" y="1377"/>
                  </a:lnTo>
                  <a:lnTo>
                    <a:pt x="2807" y="1360"/>
                  </a:lnTo>
                  <a:lnTo>
                    <a:pt x="2800" y="1348"/>
                  </a:lnTo>
                  <a:lnTo>
                    <a:pt x="2799" y="1338"/>
                  </a:lnTo>
                  <a:lnTo>
                    <a:pt x="2800" y="1331"/>
                  </a:lnTo>
                  <a:lnTo>
                    <a:pt x="2804" y="1322"/>
                  </a:lnTo>
                  <a:lnTo>
                    <a:pt x="2804" y="1317"/>
                  </a:lnTo>
                  <a:lnTo>
                    <a:pt x="2801" y="1308"/>
                  </a:lnTo>
                  <a:lnTo>
                    <a:pt x="2800" y="1300"/>
                  </a:lnTo>
                  <a:lnTo>
                    <a:pt x="2804" y="1285"/>
                  </a:lnTo>
                  <a:lnTo>
                    <a:pt x="2812" y="1271"/>
                  </a:lnTo>
                  <a:lnTo>
                    <a:pt x="2810" y="1256"/>
                  </a:lnTo>
                  <a:lnTo>
                    <a:pt x="2820" y="1247"/>
                  </a:lnTo>
                  <a:lnTo>
                    <a:pt x="2823" y="1239"/>
                  </a:lnTo>
                  <a:lnTo>
                    <a:pt x="2832" y="1235"/>
                  </a:lnTo>
                  <a:lnTo>
                    <a:pt x="2837" y="1235"/>
                  </a:lnTo>
                  <a:lnTo>
                    <a:pt x="2842" y="1231"/>
                  </a:lnTo>
                  <a:lnTo>
                    <a:pt x="2847" y="1224"/>
                  </a:lnTo>
                  <a:lnTo>
                    <a:pt x="2852" y="1217"/>
                  </a:lnTo>
                  <a:lnTo>
                    <a:pt x="2857" y="1200"/>
                  </a:lnTo>
                  <a:lnTo>
                    <a:pt x="2863" y="1189"/>
                  </a:lnTo>
                  <a:lnTo>
                    <a:pt x="2875" y="1173"/>
                  </a:lnTo>
                  <a:lnTo>
                    <a:pt x="2894" y="1144"/>
                  </a:lnTo>
                  <a:lnTo>
                    <a:pt x="2905" y="1135"/>
                  </a:lnTo>
                  <a:lnTo>
                    <a:pt x="2936" y="1121"/>
                  </a:lnTo>
                  <a:lnTo>
                    <a:pt x="2940" y="1116"/>
                  </a:lnTo>
                  <a:lnTo>
                    <a:pt x="2963" y="1090"/>
                  </a:lnTo>
                  <a:lnTo>
                    <a:pt x="2974" y="1075"/>
                  </a:lnTo>
                  <a:lnTo>
                    <a:pt x="2977" y="1068"/>
                  </a:lnTo>
                  <a:lnTo>
                    <a:pt x="2984" y="1047"/>
                  </a:lnTo>
                  <a:lnTo>
                    <a:pt x="2986" y="1041"/>
                  </a:lnTo>
                  <a:lnTo>
                    <a:pt x="2983" y="1032"/>
                  </a:lnTo>
                  <a:lnTo>
                    <a:pt x="2983" y="1023"/>
                  </a:lnTo>
                  <a:lnTo>
                    <a:pt x="2986" y="1017"/>
                  </a:lnTo>
                  <a:lnTo>
                    <a:pt x="2990" y="1012"/>
                  </a:lnTo>
                  <a:lnTo>
                    <a:pt x="3037" y="962"/>
                  </a:lnTo>
                  <a:lnTo>
                    <a:pt x="3046" y="946"/>
                  </a:lnTo>
                  <a:lnTo>
                    <a:pt x="3058" y="917"/>
                  </a:lnTo>
                  <a:lnTo>
                    <a:pt x="3067" y="905"/>
                  </a:lnTo>
                  <a:lnTo>
                    <a:pt x="3075" y="873"/>
                  </a:lnTo>
                  <a:lnTo>
                    <a:pt x="3081" y="866"/>
                  </a:lnTo>
                  <a:lnTo>
                    <a:pt x="3095" y="853"/>
                  </a:lnTo>
                  <a:lnTo>
                    <a:pt x="3104" y="838"/>
                  </a:lnTo>
                  <a:lnTo>
                    <a:pt x="3123" y="821"/>
                  </a:lnTo>
                  <a:lnTo>
                    <a:pt x="3127" y="809"/>
                  </a:lnTo>
                  <a:lnTo>
                    <a:pt x="3140" y="788"/>
                  </a:lnTo>
                  <a:lnTo>
                    <a:pt x="3158" y="773"/>
                  </a:lnTo>
                  <a:lnTo>
                    <a:pt x="3161" y="766"/>
                  </a:lnTo>
                  <a:lnTo>
                    <a:pt x="3162" y="758"/>
                  </a:lnTo>
                  <a:lnTo>
                    <a:pt x="3161" y="749"/>
                  </a:lnTo>
                  <a:lnTo>
                    <a:pt x="3152" y="726"/>
                  </a:lnTo>
                  <a:lnTo>
                    <a:pt x="3148" y="705"/>
                  </a:lnTo>
                  <a:lnTo>
                    <a:pt x="3145" y="696"/>
                  </a:lnTo>
                  <a:lnTo>
                    <a:pt x="3140" y="689"/>
                  </a:lnTo>
                  <a:lnTo>
                    <a:pt x="3125" y="683"/>
                  </a:lnTo>
                  <a:lnTo>
                    <a:pt x="3105" y="666"/>
                  </a:lnTo>
                  <a:lnTo>
                    <a:pt x="3097" y="656"/>
                  </a:lnTo>
                  <a:lnTo>
                    <a:pt x="3071" y="646"/>
                  </a:lnTo>
                  <a:lnTo>
                    <a:pt x="3067" y="636"/>
                  </a:lnTo>
                  <a:lnTo>
                    <a:pt x="3065" y="629"/>
                  </a:lnTo>
                  <a:lnTo>
                    <a:pt x="3047" y="603"/>
                  </a:lnTo>
                  <a:lnTo>
                    <a:pt x="3040" y="575"/>
                  </a:lnTo>
                  <a:lnTo>
                    <a:pt x="3039" y="563"/>
                  </a:lnTo>
                  <a:lnTo>
                    <a:pt x="2296" y="442"/>
                  </a:lnTo>
                  <a:lnTo>
                    <a:pt x="2278" y="455"/>
                  </a:lnTo>
                  <a:lnTo>
                    <a:pt x="2258" y="460"/>
                  </a:lnTo>
                  <a:lnTo>
                    <a:pt x="2169" y="446"/>
                  </a:lnTo>
                  <a:lnTo>
                    <a:pt x="2119" y="446"/>
                  </a:lnTo>
                  <a:lnTo>
                    <a:pt x="2093" y="440"/>
                  </a:lnTo>
                  <a:lnTo>
                    <a:pt x="2086" y="440"/>
                  </a:lnTo>
                  <a:lnTo>
                    <a:pt x="2083" y="441"/>
                  </a:lnTo>
                  <a:lnTo>
                    <a:pt x="2072" y="450"/>
                  </a:lnTo>
                  <a:lnTo>
                    <a:pt x="2052" y="461"/>
                  </a:lnTo>
                  <a:lnTo>
                    <a:pt x="1951" y="459"/>
                  </a:lnTo>
                  <a:lnTo>
                    <a:pt x="1897" y="470"/>
                  </a:lnTo>
                  <a:lnTo>
                    <a:pt x="1880" y="470"/>
                  </a:lnTo>
                  <a:lnTo>
                    <a:pt x="1874" y="472"/>
                  </a:lnTo>
                  <a:lnTo>
                    <a:pt x="1863" y="480"/>
                  </a:lnTo>
                  <a:lnTo>
                    <a:pt x="1851" y="485"/>
                  </a:lnTo>
                  <a:lnTo>
                    <a:pt x="1838" y="488"/>
                  </a:lnTo>
                  <a:lnTo>
                    <a:pt x="1829" y="487"/>
                  </a:lnTo>
                  <a:lnTo>
                    <a:pt x="1816" y="482"/>
                  </a:lnTo>
                  <a:lnTo>
                    <a:pt x="1813" y="483"/>
                  </a:lnTo>
                  <a:lnTo>
                    <a:pt x="1800" y="487"/>
                  </a:lnTo>
                  <a:lnTo>
                    <a:pt x="1789" y="489"/>
                  </a:lnTo>
                  <a:lnTo>
                    <a:pt x="1784" y="489"/>
                  </a:lnTo>
                  <a:lnTo>
                    <a:pt x="1763" y="483"/>
                  </a:lnTo>
                  <a:lnTo>
                    <a:pt x="1755" y="485"/>
                  </a:lnTo>
                  <a:lnTo>
                    <a:pt x="1747" y="484"/>
                  </a:lnTo>
                  <a:lnTo>
                    <a:pt x="1696" y="465"/>
                  </a:lnTo>
                  <a:lnTo>
                    <a:pt x="1687" y="469"/>
                  </a:lnTo>
                  <a:lnTo>
                    <a:pt x="1684" y="474"/>
                  </a:lnTo>
                  <a:lnTo>
                    <a:pt x="1663" y="478"/>
                  </a:lnTo>
                  <a:lnTo>
                    <a:pt x="1635" y="478"/>
                  </a:lnTo>
                  <a:lnTo>
                    <a:pt x="1612" y="488"/>
                  </a:lnTo>
                  <a:lnTo>
                    <a:pt x="1606" y="487"/>
                  </a:lnTo>
                  <a:lnTo>
                    <a:pt x="1591" y="488"/>
                  </a:lnTo>
                  <a:lnTo>
                    <a:pt x="1572" y="482"/>
                  </a:lnTo>
                  <a:lnTo>
                    <a:pt x="1566" y="479"/>
                  </a:lnTo>
                  <a:lnTo>
                    <a:pt x="1553" y="477"/>
                  </a:lnTo>
                  <a:lnTo>
                    <a:pt x="1547" y="474"/>
                  </a:lnTo>
                  <a:lnTo>
                    <a:pt x="1541" y="473"/>
                  </a:lnTo>
                  <a:lnTo>
                    <a:pt x="1508" y="480"/>
                  </a:lnTo>
                  <a:lnTo>
                    <a:pt x="1496" y="479"/>
                  </a:lnTo>
                  <a:lnTo>
                    <a:pt x="1487" y="470"/>
                  </a:lnTo>
                  <a:lnTo>
                    <a:pt x="1480" y="443"/>
                  </a:lnTo>
                  <a:lnTo>
                    <a:pt x="1477" y="438"/>
                  </a:lnTo>
                  <a:lnTo>
                    <a:pt x="1462" y="430"/>
                  </a:lnTo>
                  <a:lnTo>
                    <a:pt x="1361" y="401"/>
                  </a:lnTo>
                  <a:lnTo>
                    <a:pt x="1306" y="399"/>
                  </a:lnTo>
                  <a:lnTo>
                    <a:pt x="1281" y="389"/>
                  </a:lnTo>
                  <a:lnTo>
                    <a:pt x="1274" y="389"/>
                  </a:lnTo>
                  <a:lnTo>
                    <a:pt x="1259" y="393"/>
                  </a:lnTo>
                  <a:lnTo>
                    <a:pt x="1232" y="407"/>
                  </a:lnTo>
                  <a:lnTo>
                    <a:pt x="1215" y="413"/>
                  </a:lnTo>
                  <a:lnTo>
                    <a:pt x="1146" y="423"/>
                  </a:lnTo>
                  <a:lnTo>
                    <a:pt x="1119" y="425"/>
                  </a:lnTo>
                  <a:lnTo>
                    <a:pt x="1110" y="428"/>
                  </a:lnTo>
                  <a:lnTo>
                    <a:pt x="1101" y="429"/>
                  </a:lnTo>
                  <a:lnTo>
                    <a:pt x="1073" y="412"/>
                  </a:lnTo>
                  <a:lnTo>
                    <a:pt x="1041" y="404"/>
                  </a:lnTo>
                  <a:lnTo>
                    <a:pt x="1033" y="397"/>
                  </a:lnTo>
                  <a:lnTo>
                    <a:pt x="1017" y="389"/>
                  </a:lnTo>
                  <a:lnTo>
                    <a:pt x="1006" y="381"/>
                  </a:lnTo>
                  <a:lnTo>
                    <a:pt x="1003" y="381"/>
                  </a:lnTo>
                  <a:lnTo>
                    <a:pt x="988" y="381"/>
                  </a:lnTo>
                  <a:lnTo>
                    <a:pt x="958" y="369"/>
                  </a:lnTo>
                  <a:lnTo>
                    <a:pt x="950" y="362"/>
                  </a:lnTo>
                  <a:lnTo>
                    <a:pt x="942" y="353"/>
                  </a:lnTo>
                  <a:lnTo>
                    <a:pt x="936" y="342"/>
                  </a:lnTo>
                  <a:lnTo>
                    <a:pt x="934" y="333"/>
                  </a:lnTo>
                  <a:lnTo>
                    <a:pt x="934" y="321"/>
                  </a:lnTo>
                  <a:lnTo>
                    <a:pt x="937" y="295"/>
                  </a:lnTo>
                  <a:lnTo>
                    <a:pt x="942" y="282"/>
                  </a:lnTo>
                  <a:lnTo>
                    <a:pt x="942" y="280"/>
                  </a:lnTo>
                  <a:lnTo>
                    <a:pt x="936" y="264"/>
                  </a:lnTo>
                  <a:lnTo>
                    <a:pt x="938" y="251"/>
                  </a:lnTo>
                  <a:lnTo>
                    <a:pt x="944" y="235"/>
                  </a:lnTo>
                  <a:lnTo>
                    <a:pt x="941" y="219"/>
                  </a:lnTo>
                  <a:lnTo>
                    <a:pt x="943" y="195"/>
                  </a:lnTo>
                  <a:lnTo>
                    <a:pt x="942" y="190"/>
                  </a:lnTo>
                  <a:lnTo>
                    <a:pt x="940" y="184"/>
                  </a:lnTo>
                  <a:lnTo>
                    <a:pt x="936" y="180"/>
                  </a:lnTo>
                  <a:lnTo>
                    <a:pt x="930" y="171"/>
                  </a:lnTo>
                  <a:lnTo>
                    <a:pt x="930" y="150"/>
                  </a:lnTo>
                  <a:lnTo>
                    <a:pt x="928" y="140"/>
                  </a:lnTo>
                  <a:lnTo>
                    <a:pt x="924" y="131"/>
                  </a:lnTo>
                  <a:lnTo>
                    <a:pt x="920" y="123"/>
                  </a:lnTo>
                  <a:lnTo>
                    <a:pt x="913" y="116"/>
                  </a:lnTo>
                  <a:lnTo>
                    <a:pt x="904" y="108"/>
                  </a:lnTo>
                  <a:lnTo>
                    <a:pt x="895" y="102"/>
                  </a:lnTo>
                  <a:lnTo>
                    <a:pt x="884" y="97"/>
                  </a:lnTo>
                  <a:lnTo>
                    <a:pt x="879" y="93"/>
                  </a:lnTo>
                  <a:lnTo>
                    <a:pt x="865" y="77"/>
                  </a:lnTo>
                  <a:lnTo>
                    <a:pt x="862" y="75"/>
                  </a:lnTo>
                  <a:lnTo>
                    <a:pt x="842" y="75"/>
                  </a:lnTo>
                  <a:lnTo>
                    <a:pt x="838" y="76"/>
                  </a:lnTo>
                  <a:lnTo>
                    <a:pt x="824" y="88"/>
                  </a:lnTo>
                  <a:lnTo>
                    <a:pt x="816" y="90"/>
                  </a:lnTo>
                  <a:lnTo>
                    <a:pt x="794" y="85"/>
                  </a:lnTo>
                  <a:lnTo>
                    <a:pt x="755" y="69"/>
                  </a:lnTo>
                  <a:lnTo>
                    <a:pt x="747" y="59"/>
                  </a:lnTo>
                  <a:lnTo>
                    <a:pt x="746" y="55"/>
                  </a:lnTo>
                  <a:lnTo>
                    <a:pt x="731" y="25"/>
                  </a:lnTo>
                  <a:lnTo>
                    <a:pt x="726" y="25"/>
                  </a:lnTo>
                  <a:lnTo>
                    <a:pt x="722" y="25"/>
                  </a:lnTo>
                  <a:lnTo>
                    <a:pt x="710" y="30"/>
                  </a:lnTo>
                  <a:lnTo>
                    <a:pt x="705" y="30"/>
                  </a:lnTo>
                  <a:lnTo>
                    <a:pt x="707" y="33"/>
                  </a:lnTo>
                  <a:lnTo>
                    <a:pt x="688" y="38"/>
                  </a:lnTo>
                  <a:lnTo>
                    <a:pt x="646" y="36"/>
                  </a:lnTo>
                  <a:lnTo>
                    <a:pt x="637" y="27"/>
                  </a:lnTo>
                  <a:lnTo>
                    <a:pt x="633" y="18"/>
                  </a:lnTo>
                  <a:lnTo>
                    <a:pt x="632" y="18"/>
                  </a:lnTo>
                  <a:lnTo>
                    <a:pt x="626" y="20"/>
                  </a:lnTo>
                  <a:lnTo>
                    <a:pt x="635" y="36"/>
                  </a:lnTo>
                  <a:lnTo>
                    <a:pt x="631" y="48"/>
                  </a:lnTo>
                  <a:lnTo>
                    <a:pt x="624" y="48"/>
                  </a:lnTo>
                  <a:lnTo>
                    <a:pt x="623" y="51"/>
                  </a:lnTo>
                  <a:lnTo>
                    <a:pt x="623" y="56"/>
                  </a:lnTo>
                  <a:lnTo>
                    <a:pt x="620" y="81"/>
                  </a:lnTo>
                  <a:lnTo>
                    <a:pt x="603" y="50"/>
                  </a:lnTo>
                  <a:lnTo>
                    <a:pt x="606" y="35"/>
                  </a:lnTo>
                  <a:lnTo>
                    <a:pt x="605" y="32"/>
                  </a:lnTo>
                  <a:lnTo>
                    <a:pt x="593" y="30"/>
                  </a:lnTo>
                  <a:lnTo>
                    <a:pt x="584" y="22"/>
                  </a:lnTo>
                  <a:lnTo>
                    <a:pt x="579" y="14"/>
                  </a:lnTo>
                  <a:lnTo>
                    <a:pt x="573" y="5"/>
                  </a:lnTo>
                  <a:lnTo>
                    <a:pt x="567" y="0"/>
                  </a:lnTo>
                  <a:lnTo>
                    <a:pt x="574" y="34"/>
                  </a:lnTo>
                  <a:lnTo>
                    <a:pt x="575" y="54"/>
                  </a:lnTo>
                  <a:lnTo>
                    <a:pt x="574" y="65"/>
                  </a:lnTo>
                  <a:lnTo>
                    <a:pt x="570" y="88"/>
                  </a:lnTo>
                  <a:lnTo>
                    <a:pt x="565" y="99"/>
                  </a:lnTo>
                  <a:lnTo>
                    <a:pt x="556" y="111"/>
                  </a:lnTo>
                  <a:lnTo>
                    <a:pt x="544" y="118"/>
                  </a:lnTo>
                  <a:lnTo>
                    <a:pt x="540" y="119"/>
                  </a:lnTo>
                  <a:lnTo>
                    <a:pt x="544" y="127"/>
                  </a:lnTo>
                  <a:lnTo>
                    <a:pt x="545" y="138"/>
                  </a:lnTo>
                  <a:lnTo>
                    <a:pt x="544" y="151"/>
                  </a:lnTo>
                  <a:lnTo>
                    <a:pt x="537" y="179"/>
                  </a:lnTo>
                  <a:lnTo>
                    <a:pt x="532" y="189"/>
                  </a:lnTo>
                  <a:lnTo>
                    <a:pt x="523" y="200"/>
                  </a:lnTo>
                  <a:lnTo>
                    <a:pt x="527" y="204"/>
                  </a:lnTo>
                  <a:lnTo>
                    <a:pt x="532" y="219"/>
                  </a:lnTo>
                  <a:lnTo>
                    <a:pt x="532" y="228"/>
                  </a:lnTo>
                  <a:lnTo>
                    <a:pt x="538" y="228"/>
                  </a:lnTo>
                  <a:lnTo>
                    <a:pt x="542" y="231"/>
                  </a:lnTo>
                  <a:lnTo>
                    <a:pt x="569" y="227"/>
                  </a:lnTo>
                  <a:lnTo>
                    <a:pt x="547" y="251"/>
                  </a:lnTo>
                  <a:lnTo>
                    <a:pt x="536" y="254"/>
                  </a:lnTo>
                  <a:lnTo>
                    <a:pt x="531" y="259"/>
                  </a:lnTo>
                  <a:lnTo>
                    <a:pt x="524" y="263"/>
                  </a:lnTo>
                  <a:lnTo>
                    <a:pt x="517" y="279"/>
                  </a:lnTo>
                  <a:lnTo>
                    <a:pt x="515" y="290"/>
                  </a:lnTo>
                  <a:lnTo>
                    <a:pt x="518" y="293"/>
                  </a:lnTo>
                  <a:lnTo>
                    <a:pt x="536" y="293"/>
                  </a:lnTo>
                  <a:lnTo>
                    <a:pt x="529" y="314"/>
                  </a:lnTo>
                  <a:lnTo>
                    <a:pt x="528" y="318"/>
                  </a:lnTo>
                  <a:lnTo>
                    <a:pt x="529" y="320"/>
                  </a:lnTo>
                  <a:lnTo>
                    <a:pt x="540" y="324"/>
                  </a:lnTo>
                  <a:lnTo>
                    <a:pt x="538" y="339"/>
                  </a:lnTo>
                  <a:lnTo>
                    <a:pt x="529" y="343"/>
                  </a:lnTo>
                  <a:lnTo>
                    <a:pt x="526" y="347"/>
                  </a:lnTo>
                  <a:lnTo>
                    <a:pt x="516" y="351"/>
                  </a:lnTo>
                  <a:lnTo>
                    <a:pt x="508" y="342"/>
                  </a:lnTo>
                  <a:lnTo>
                    <a:pt x="501" y="339"/>
                  </a:lnTo>
                  <a:lnTo>
                    <a:pt x="498" y="334"/>
                  </a:lnTo>
                  <a:lnTo>
                    <a:pt x="496" y="345"/>
                  </a:lnTo>
                  <a:lnTo>
                    <a:pt x="498" y="351"/>
                  </a:lnTo>
                  <a:lnTo>
                    <a:pt x="515" y="366"/>
                  </a:lnTo>
                  <a:lnTo>
                    <a:pt x="501" y="377"/>
                  </a:lnTo>
                  <a:lnTo>
                    <a:pt x="494" y="384"/>
                  </a:lnTo>
                  <a:lnTo>
                    <a:pt x="485" y="389"/>
                  </a:lnTo>
                  <a:lnTo>
                    <a:pt x="483" y="393"/>
                  </a:lnTo>
                  <a:lnTo>
                    <a:pt x="481" y="397"/>
                  </a:lnTo>
                  <a:lnTo>
                    <a:pt x="481" y="398"/>
                  </a:lnTo>
                  <a:lnTo>
                    <a:pt x="486" y="405"/>
                  </a:lnTo>
                  <a:lnTo>
                    <a:pt x="481" y="433"/>
                  </a:lnTo>
                  <a:lnTo>
                    <a:pt x="481" y="436"/>
                  </a:lnTo>
                  <a:lnTo>
                    <a:pt x="477" y="442"/>
                  </a:lnTo>
                  <a:lnTo>
                    <a:pt x="473" y="444"/>
                  </a:lnTo>
                  <a:lnTo>
                    <a:pt x="467" y="468"/>
                  </a:lnTo>
                  <a:lnTo>
                    <a:pt x="464" y="489"/>
                  </a:lnTo>
                  <a:lnTo>
                    <a:pt x="452" y="513"/>
                  </a:lnTo>
                  <a:lnTo>
                    <a:pt x="443" y="522"/>
                  </a:lnTo>
                  <a:lnTo>
                    <a:pt x="439" y="528"/>
                  </a:lnTo>
                  <a:lnTo>
                    <a:pt x="442" y="534"/>
                  </a:lnTo>
                  <a:lnTo>
                    <a:pt x="429" y="572"/>
                  </a:lnTo>
                  <a:lnTo>
                    <a:pt x="425" y="580"/>
                  </a:lnTo>
                  <a:lnTo>
                    <a:pt x="426" y="586"/>
                  </a:lnTo>
                  <a:lnTo>
                    <a:pt x="422" y="597"/>
                  </a:lnTo>
                  <a:lnTo>
                    <a:pt x="416" y="604"/>
                  </a:lnTo>
                  <a:lnTo>
                    <a:pt x="412" y="615"/>
                  </a:lnTo>
                  <a:lnTo>
                    <a:pt x="396" y="635"/>
                  </a:lnTo>
                  <a:lnTo>
                    <a:pt x="391" y="663"/>
                  </a:lnTo>
                  <a:lnTo>
                    <a:pt x="391" y="671"/>
                  </a:lnTo>
                  <a:lnTo>
                    <a:pt x="389" y="681"/>
                  </a:lnTo>
                  <a:lnTo>
                    <a:pt x="382" y="702"/>
                  </a:lnTo>
                  <a:lnTo>
                    <a:pt x="382" y="708"/>
                  </a:lnTo>
                  <a:lnTo>
                    <a:pt x="383" y="714"/>
                  </a:lnTo>
                  <a:lnTo>
                    <a:pt x="381" y="722"/>
                  </a:lnTo>
                  <a:lnTo>
                    <a:pt x="384" y="722"/>
                  </a:lnTo>
                  <a:lnTo>
                    <a:pt x="394" y="722"/>
                  </a:lnTo>
                  <a:lnTo>
                    <a:pt x="397" y="737"/>
                  </a:lnTo>
                  <a:lnTo>
                    <a:pt x="391" y="755"/>
                  </a:lnTo>
                  <a:lnTo>
                    <a:pt x="373" y="744"/>
                  </a:lnTo>
                  <a:lnTo>
                    <a:pt x="353" y="795"/>
                  </a:lnTo>
                  <a:lnTo>
                    <a:pt x="351" y="804"/>
                  </a:lnTo>
                  <a:lnTo>
                    <a:pt x="351" y="809"/>
                  </a:lnTo>
                  <a:lnTo>
                    <a:pt x="356" y="808"/>
                  </a:lnTo>
                  <a:lnTo>
                    <a:pt x="368" y="812"/>
                  </a:lnTo>
                  <a:lnTo>
                    <a:pt x="373" y="849"/>
                  </a:lnTo>
                  <a:lnTo>
                    <a:pt x="348" y="831"/>
                  </a:lnTo>
                  <a:lnTo>
                    <a:pt x="347" y="833"/>
                  </a:lnTo>
                  <a:lnTo>
                    <a:pt x="345" y="840"/>
                  </a:lnTo>
                  <a:lnTo>
                    <a:pt x="328" y="873"/>
                  </a:lnTo>
                  <a:lnTo>
                    <a:pt x="325" y="875"/>
                  </a:lnTo>
                  <a:lnTo>
                    <a:pt x="326" y="880"/>
                  </a:lnTo>
                  <a:lnTo>
                    <a:pt x="326" y="884"/>
                  </a:lnTo>
                  <a:lnTo>
                    <a:pt x="319" y="903"/>
                  </a:lnTo>
                  <a:lnTo>
                    <a:pt x="314" y="932"/>
                  </a:lnTo>
                  <a:lnTo>
                    <a:pt x="291" y="993"/>
                  </a:lnTo>
                  <a:lnTo>
                    <a:pt x="291" y="998"/>
                  </a:lnTo>
                  <a:lnTo>
                    <a:pt x="292" y="1016"/>
                  </a:lnTo>
                  <a:lnTo>
                    <a:pt x="287" y="1025"/>
                  </a:lnTo>
                  <a:lnTo>
                    <a:pt x="282" y="1027"/>
                  </a:lnTo>
                  <a:lnTo>
                    <a:pt x="275" y="1053"/>
                  </a:lnTo>
                  <a:lnTo>
                    <a:pt x="267" y="1073"/>
                  </a:lnTo>
                  <a:lnTo>
                    <a:pt x="245" y="1131"/>
                  </a:lnTo>
                  <a:lnTo>
                    <a:pt x="254" y="1130"/>
                  </a:lnTo>
                  <a:lnTo>
                    <a:pt x="264" y="1138"/>
                  </a:lnTo>
                  <a:lnTo>
                    <a:pt x="273" y="1146"/>
                  </a:lnTo>
                  <a:lnTo>
                    <a:pt x="279" y="1156"/>
                  </a:lnTo>
                  <a:lnTo>
                    <a:pt x="276" y="1170"/>
                  </a:lnTo>
                  <a:lnTo>
                    <a:pt x="249" y="1163"/>
                  </a:lnTo>
                  <a:lnTo>
                    <a:pt x="246" y="1161"/>
                  </a:lnTo>
                  <a:lnTo>
                    <a:pt x="241" y="1169"/>
                  </a:lnTo>
                  <a:lnTo>
                    <a:pt x="235" y="1173"/>
                  </a:lnTo>
                  <a:lnTo>
                    <a:pt x="225" y="1180"/>
                  </a:lnTo>
                  <a:lnTo>
                    <a:pt x="220" y="1184"/>
                  </a:lnTo>
                  <a:lnTo>
                    <a:pt x="217" y="1189"/>
                  </a:lnTo>
                  <a:lnTo>
                    <a:pt x="210" y="1210"/>
                  </a:lnTo>
                  <a:lnTo>
                    <a:pt x="180" y="1259"/>
                  </a:lnTo>
                  <a:lnTo>
                    <a:pt x="188" y="1254"/>
                  </a:lnTo>
                  <a:lnTo>
                    <a:pt x="226" y="1240"/>
                  </a:lnTo>
                  <a:lnTo>
                    <a:pt x="207" y="1270"/>
                  </a:lnTo>
                  <a:lnTo>
                    <a:pt x="210" y="1279"/>
                  </a:lnTo>
                  <a:lnTo>
                    <a:pt x="211" y="1289"/>
                  </a:lnTo>
                  <a:lnTo>
                    <a:pt x="224" y="1318"/>
                  </a:lnTo>
                  <a:lnTo>
                    <a:pt x="205" y="1320"/>
                  </a:lnTo>
                  <a:lnTo>
                    <a:pt x="194" y="1316"/>
                  </a:lnTo>
                  <a:lnTo>
                    <a:pt x="186" y="1309"/>
                  </a:lnTo>
                  <a:lnTo>
                    <a:pt x="181" y="1301"/>
                  </a:lnTo>
                  <a:lnTo>
                    <a:pt x="179" y="1291"/>
                  </a:lnTo>
                  <a:lnTo>
                    <a:pt x="180" y="1288"/>
                  </a:lnTo>
                  <a:lnTo>
                    <a:pt x="179" y="1288"/>
                  </a:lnTo>
                  <a:lnTo>
                    <a:pt x="170" y="1296"/>
                  </a:lnTo>
                  <a:lnTo>
                    <a:pt x="167" y="1301"/>
                  </a:lnTo>
                  <a:lnTo>
                    <a:pt x="171" y="1307"/>
                  </a:lnTo>
                  <a:lnTo>
                    <a:pt x="160" y="1319"/>
                  </a:lnTo>
                  <a:lnTo>
                    <a:pt x="158" y="1320"/>
                  </a:lnTo>
                  <a:lnTo>
                    <a:pt x="153" y="1345"/>
                  </a:lnTo>
                  <a:lnTo>
                    <a:pt x="139" y="1341"/>
                  </a:lnTo>
                  <a:lnTo>
                    <a:pt x="132" y="1329"/>
                  </a:lnTo>
                  <a:lnTo>
                    <a:pt x="134" y="1312"/>
                  </a:lnTo>
                  <a:lnTo>
                    <a:pt x="132" y="1312"/>
                  </a:lnTo>
                  <a:lnTo>
                    <a:pt x="126" y="1319"/>
                  </a:lnTo>
                  <a:lnTo>
                    <a:pt x="126" y="1325"/>
                  </a:lnTo>
                  <a:lnTo>
                    <a:pt x="120" y="1347"/>
                  </a:lnTo>
                  <a:lnTo>
                    <a:pt x="92" y="1409"/>
                  </a:lnTo>
                  <a:lnTo>
                    <a:pt x="77" y="1451"/>
                  </a:lnTo>
                  <a:lnTo>
                    <a:pt x="71" y="1457"/>
                  </a:lnTo>
                  <a:lnTo>
                    <a:pt x="58" y="1469"/>
                  </a:lnTo>
                  <a:lnTo>
                    <a:pt x="12" y="1535"/>
                  </a:lnTo>
                  <a:lnTo>
                    <a:pt x="15" y="1542"/>
                  </a:lnTo>
                  <a:lnTo>
                    <a:pt x="16" y="1548"/>
                  </a:lnTo>
                  <a:lnTo>
                    <a:pt x="16" y="1571"/>
                  </a:lnTo>
                  <a:lnTo>
                    <a:pt x="21" y="1568"/>
                  </a:lnTo>
                  <a:lnTo>
                    <a:pt x="26" y="1585"/>
                  </a:lnTo>
                  <a:lnTo>
                    <a:pt x="29" y="1601"/>
                  </a:lnTo>
                  <a:lnTo>
                    <a:pt x="31" y="1607"/>
                  </a:lnTo>
                  <a:lnTo>
                    <a:pt x="44" y="1624"/>
                  </a:lnTo>
                  <a:lnTo>
                    <a:pt x="44" y="1634"/>
                  </a:lnTo>
                  <a:lnTo>
                    <a:pt x="41" y="1651"/>
                  </a:lnTo>
                  <a:lnTo>
                    <a:pt x="40" y="1676"/>
                  </a:lnTo>
                  <a:lnTo>
                    <a:pt x="31" y="1698"/>
                  </a:lnTo>
                  <a:lnTo>
                    <a:pt x="18" y="1715"/>
                  </a:lnTo>
                  <a:lnTo>
                    <a:pt x="16" y="1719"/>
                  </a:lnTo>
                  <a:lnTo>
                    <a:pt x="16" y="1724"/>
                  </a:lnTo>
                  <a:lnTo>
                    <a:pt x="16" y="1737"/>
                  </a:lnTo>
                  <a:lnTo>
                    <a:pt x="11" y="1763"/>
                  </a:lnTo>
                  <a:lnTo>
                    <a:pt x="8" y="1769"/>
                  </a:lnTo>
                  <a:lnTo>
                    <a:pt x="0" y="1782"/>
                  </a:lnTo>
                  <a:lnTo>
                    <a:pt x="4" y="1785"/>
                  </a:lnTo>
                  <a:lnTo>
                    <a:pt x="2" y="1821"/>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267" name="Freeform 184">
              <a:extLst>
                <a:ext uri="{FF2B5EF4-FFF2-40B4-BE49-F238E27FC236}">
                  <a16:creationId xmlns:a16="http://schemas.microsoft.com/office/drawing/2014/main" id="{42C8BB4A-3C01-9C48-AFEE-C078ECAFFE17}"/>
                </a:ext>
              </a:extLst>
            </p:cNvPr>
            <p:cNvSpPr>
              <a:spLocks noChangeArrowheads="1"/>
            </p:cNvSpPr>
            <p:nvPr/>
          </p:nvSpPr>
          <p:spPr bwMode="auto">
            <a:xfrm>
              <a:off x="5783182" y="2843066"/>
              <a:ext cx="893339" cy="422802"/>
            </a:xfrm>
            <a:custGeom>
              <a:avLst/>
              <a:gdLst>
                <a:gd name="T0" fmla="*/ 3442 w 3467"/>
                <a:gd name="T1" fmla="*/ 786 h 1642"/>
                <a:gd name="T2" fmla="*/ 3331 w 3467"/>
                <a:gd name="T3" fmla="*/ 0 h 1642"/>
                <a:gd name="T4" fmla="*/ 1221 w 3467"/>
                <a:gd name="T5" fmla="*/ 52 h 1642"/>
                <a:gd name="T6" fmla="*/ 516 w 3467"/>
                <a:gd name="T7" fmla="*/ 47 h 1642"/>
                <a:gd name="T8" fmla="*/ 272 w 3467"/>
                <a:gd name="T9" fmla="*/ 42 h 1642"/>
                <a:gd name="T10" fmla="*/ 1059 w 3467"/>
                <a:gd name="T11" fmla="*/ 283 h 1642"/>
                <a:gd name="T12" fmla="*/ 1247 w 3467"/>
                <a:gd name="T13" fmla="*/ 1242 h 1642"/>
                <a:gd name="T14" fmla="*/ 1363 w 3467"/>
                <a:gd name="T15" fmla="*/ 1326 h 1642"/>
                <a:gd name="T16" fmla="*/ 1419 w 3467"/>
                <a:gd name="T17" fmla="*/ 1328 h 1642"/>
                <a:gd name="T18" fmla="*/ 1438 w 3467"/>
                <a:gd name="T19" fmla="*/ 1301 h 1642"/>
                <a:gd name="T20" fmla="*/ 1476 w 3467"/>
                <a:gd name="T21" fmla="*/ 1310 h 1642"/>
                <a:gd name="T22" fmla="*/ 1513 w 3467"/>
                <a:gd name="T23" fmla="*/ 1342 h 1642"/>
                <a:gd name="T24" fmla="*/ 1537 w 3467"/>
                <a:gd name="T25" fmla="*/ 1410 h 1642"/>
                <a:gd name="T26" fmla="*/ 1601 w 3467"/>
                <a:gd name="T27" fmla="*/ 1416 h 1642"/>
                <a:gd name="T28" fmla="*/ 1667 w 3467"/>
                <a:gd name="T29" fmla="*/ 1437 h 1642"/>
                <a:gd name="T30" fmla="*/ 1780 w 3467"/>
                <a:gd name="T31" fmla="*/ 1440 h 1642"/>
                <a:gd name="T32" fmla="*/ 1817 w 3467"/>
                <a:gd name="T33" fmla="*/ 1479 h 1642"/>
                <a:gd name="T34" fmla="*/ 1930 w 3467"/>
                <a:gd name="T35" fmla="*/ 1450 h 1642"/>
                <a:gd name="T36" fmla="*/ 1987 w 3467"/>
                <a:gd name="T37" fmla="*/ 1466 h 1642"/>
                <a:gd name="T38" fmla="*/ 2018 w 3467"/>
                <a:gd name="T39" fmla="*/ 1511 h 1642"/>
                <a:gd name="T40" fmla="*/ 2046 w 3467"/>
                <a:gd name="T41" fmla="*/ 1537 h 1642"/>
                <a:gd name="T42" fmla="*/ 2053 w 3467"/>
                <a:gd name="T43" fmla="*/ 1576 h 1642"/>
                <a:gd name="T44" fmla="*/ 2147 w 3467"/>
                <a:gd name="T45" fmla="*/ 1519 h 1642"/>
                <a:gd name="T46" fmla="*/ 2196 w 3467"/>
                <a:gd name="T47" fmla="*/ 1558 h 1642"/>
                <a:gd name="T48" fmla="*/ 2249 w 3467"/>
                <a:gd name="T49" fmla="*/ 1575 h 1642"/>
                <a:gd name="T50" fmla="*/ 2289 w 3467"/>
                <a:gd name="T51" fmla="*/ 1583 h 1642"/>
                <a:gd name="T52" fmla="*/ 2328 w 3467"/>
                <a:gd name="T53" fmla="*/ 1558 h 1642"/>
                <a:gd name="T54" fmla="*/ 2366 w 3467"/>
                <a:gd name="T55" fmla="*/ 1578 h 1642"/>
                <a:gd name="T56" fmla="*/ 2363 w 3467"/>
                <a:gd name="T57" fmla="*/ 1629 h 1642"/>
                <a:gd name="T58" fmla="*/ 2390 w 3467"/>
                <a:gd name="T59" fmla="*/ 1626 h 1642"/>
                <a:gd name="T60" fmla="*/ 2394 w 3467"/>
                <a:gd name="T61" fmla="*/ 1592 h 1642"/>
                <a:gd name="T62" fmla="*/ 2428 w 3467"/>
                <a:gd name="T63" fmla="*/ 1558 h 1642"/>
                <a:gd name="T64" fmla="*/ 2461 w 3467"/>
                <a:gd name="T65" fmla="*/ 1524 h 1642"/>
                <a:gd name="T66" fmla="*/ 2490 w 3467"/>
                <a:gd name="T67" fmla="*/ 1560 h 1642"/>
                <a:gd name="T68" fmla="*/ 2521 w 3467"/>
                <a:gd name="T69" fmla="*/ 1565 h 1642"/>
                <a:gd name="T70" fmla="*/ 2556 w 3467"/>
                <a:gd name="T71" fmla="*/ 1571 h 1642"/>
                <a:gd name="T72" fmla="*/ 2580 w 3467"/>
                <a:gd name="T73" fmla="*/ 1541 h 1642"/>
                <a:gd name="T74" fmla="*/ 2603 w 3467"/>
                <a:gd name="T75" fmla="*/ 1573 h 1642"/>
                <a:gd name="T76" fmla="*/ 2643 w 3467"/>
                <a:gd name="T77" fmla="*/ 1603 h 1642"/>
                <a:gd name="T78" fmla="*/ 2711 w 3467"/>
                <a:gd name="T79" fmla="*/ 1641 h 1642"/>
                <a:gd name="T80" fmla="*/ 2737 w 3467"/>
                <a:gd name="T81" fmla="*/ 1610 h 1642"/>
                <a:gd name="T82" fmla="*/ 2775 w 3467"/>
                <a:gd name="T83" fmla="*/ 1584 h 1642"/>
                <a:gd name="T84" fmla="*/ 2825 w 3467"/>
                <a:gd name="T85" fmla="*/ 1569 h 1642"/>
                <a:gd name="T86" fmla="*/ 2878 w 3467"/>
                <a:gd name="T87" fmla="*/ 1543 h 1642"/>
                <a:gd name="T88" fmla="*/ 2928 w 3467"/>
                <a:gd name="T89" fmla="*/ 1551 h 1642"/>
                <a:gd name="T90" fmla="*/ 2975 w 3467"/>
                <a:gd name="T91" fmla="*/ 1527 h 1642"/>
                <a:gd name="T92" fmla="*/ 3018 w 3467"/>
                <a:gd name="T93" fmla="*/ 1512 h 1642"/>
                <a:gd name="T94" fmla="*/ 3041 w 3467"/>
                <a:gd name="T95" fmla="*/ 1538 h 1642"/>
                <a:gd name="T96" fmla="*/ 3073 w 3467"/>
                <a:gd name="T97" fmla="*/ 1546 h 1642"/>
                <a:gd name="T98" fmla="*/ 3131 w 3467"/>
                <a:gd name="T99" fmla="*/ 1530 h 1642"/>
                <a:gd name="T100" fmla="*/ 3153 w 3467"/>
                <a:gd name="T101" fmla="*/ 1498 h 1642"/>
                <a:gd name="T102" fmla="*/ 3220 w 3467"/>
                <a:gd name="T103" fmla="*/ 1520 h 1642"/>
                <a:gd name="T104" fmla="*/ 3271 w 3467"/>
                <a:gd name="T105" fmla="*/ 1544 h 1642"/>
                <a:gd name="T106" fmla="*/ 3295 w 3467"/>
                <a:gd name="T107" fmla="*/ 1570 h 1642"/>
                <a:gd name="T108" fmla="*/ 3357 w 3467"/>
                <a:gd name="T109" fmla="*/ 1599 h 1642"/>
                <a:gd name="T110" fmla="*/ 3398 w 3467"/>
                <a:gd name="T111" fmla="*/ 1618 h 1642"/>
                <a:gd name="T112" fmla="*/ 3439 w 3467"/>
                <a:gd name="T113" fmla="*/ 1634 h 16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467" h="1642">
                  <a:moveTo>
                    <a:pt x="3446" y="1636"/>
                  </a:moveTo>
                  <a:lnTo>
                    <a:pt x="3446" y="1630"/>
                  </a:lnTo>
                  <a:lnTo>
                    <a:pt x="3464" y="1638"/>
                  </a:lnTo>
                  <a:lnTo>
                    <a:pt x="3466" y="1638"/>
                  </a:lnTo>
                  <a:lnTo>
                    <a:pt x="3442" y="786"/>
                  </a:lnTo>
                  <a:lnTo>
                    <a:pt x="3344" y="247"/>
                  </a:lnTo>
                  <a:lnTo>
                    <a:pt x="3342" y="240"/>
                  </a:lnTo>
                  <a:lnTo>
                    <a:pt x="3341" y="231"/>
                  </a:lnTo>
                  <a:lnTo>
                    <a:pt x="3342" y="231"/>
                  </a:lnTo>
                  <a:lnTo>
                    <a:pt x="3331" y="0"/>
                  </a:lnTo>
                  <a:lnTo>
                    <a:pt x="3331" y="0"/>
                  </a:lnTo>
                  <a:lnTo>
                    <a:pt x="2879" y="20"/>
                  </a:lnTo>
                  <a:lnTo>
                    <a:pt x="2418" y="35"/>
                  </a:lnTo>
                  <a:lnTo>
                    <a:pt x="1773" y="49"/>
                  </a:lnTo>
                  <a:lnTo>
                    <a:pt x="1221" y="52"/>
                  </a:lnTo>
                  <a:lnTo>
                    <a:pt x="1171" y="52"/>
                  </a:lnTo>
                  <a:lnTo>
                    <a:pt x="991" y="51"/>
                  </a:lnTo>
                  <a:lnTo>
                    <a:pt x="760" y="50"/>
                  </a:lnTo>
                  <a:lnTo>
                    <a:pt x="638" y="48"/>
                  </a:lnTo>
                  <a:lnTo>
                    <a:pt x="516" y="47"/>
                  </a:lnTo>
                  <a:lnTo>
                    <a:pt x="400" y="45"/>
                  </a:lnTo>
                  <a:lnTo>
                    <a:pt x="400" y="45"/>
                  </a:lnTo>
                  <a:lnTo>
                    <a:pt x="393" y="45"/>
                  </a:lnTo>
                  <a:lnTo>
                    <a:pt x="384" y="45"/>
                  </a:lnTo>
                  <a:lnTo>
                    <a:pt x="272" y="42"/>
                  </a:lnTo>
                  <a:lnTo>
                    <a:pt x="6" y="35"/>
                  </a:lnTo>
                  <a:lnTo>
                    <a:pt x="3" y="152"/>
                  </a:lnTo>
                  <a:lnTo>
                    <a:pt x="0" y="267"/>
                  </a:lnTo>
                  <a:lnTo>
                    <a:pt x="363" y="275"/>
                  </a:lnTo>
                  <a:lnTo>
                    <a:pt x="1059" y="283"/>
                  </a:lnTo>
                  <a:lnTo>
                    <a:pt x="1201" y="283"/>
                  </a:lnTo>
                  <a:lnTo>
                    <a:pt x="1203" y="1234"/>
                  </a:lnTo>
                  <a:lnTo>
                    <a:pt x="1220" y="1232"/>
                  </a:lnTo>
                  <a:lnTo>
                    <a:pt x="1243" y="1239"/>
                  </a:lnTo>
                  <a:lnTo>
                    <a:pt x="1247" y="1242"/>
                  </a:lnTo>
                  <a:lnTo>
                    <a:pt x="1317" y="1309"/>
                  </a:lnTo>
                  <a:lnTo>
                    <a:pt x="1330" y="1325"/>
                  </a:lnTo>
                  <a:lnTo>
                    <a:pt x="1335" y="1327"/>
                  </a:lnTo>
                  <a:lnTo>
                    <a:pt x="1357" y="1329"/>
                  </a:lnTo>
                  <a:lnTo>
                    <a:pt x="1363" y="1326"/>
                  </a:lnTo>
                  <a:lnTo>
                    <a:pt x="1369" y="1320"/>
                  </a:lnTo>
                  <a:lnTo>
                    <a:pt x="1372" y="1318"/>
                  </a:lnTo>
                  <a:lnTo>
                    <a:pt x="1379" y="1315"/>
                  </a:lnTo>
                  <a:lnTo>
                    <a:pt x="1404" y="1319"/>
                  </a:lnTo>
                  <a:lnTo>
                    <a:pt x="1419" y="1328"/>
                  </a:lnTo>
                  <a:lnTo>
                    <a:pt x="1427" y="1331"/>
                  </a:lnTo>
                  <a:lnTo>
                    <a:pt x="1432" y="1331"/>
                  </a:lnTo>
                  <a:lnTo>
                    <a:pt x="1434" y="1330"/>
                  </a:lnTo>
                  <a:lnTo>
                    <a:pt x="1436" y="1327"/>
                  </a:lnTo>
                  <a:lnTo>
                    <a:pt x="1438" y="1301"/>
                  </a:lnTo>
                  <a:lnTo>
                    <a:pt x="1446" y="1290"/>
                  </a:lnTo>
                  <a:lnTo>
                    <a:pt x="1458" y="1290"/>
                  </a:lnTo>
                  <a:lnTo>
                    <a:pt x="1470" y="1299"/>
                  </a:lnTo>
                  <a:lnTo>
                    <a:pt x="1473" y="1304"/>
                  </a:lnTo>
                  <a:lnTo>
                    <a:pt x="1476" y="1310"/>
                  </a:lnTo>
                  <a:lnTo>
                    <a:pt x="1482" y="1312"/>
                  </a:lnTo>
                  <a:lnTo>
                    <a:pt x="1491" y="1313"/>
                  </a:lnTo>
                  <a:lnTo>
                    <a:pt x="1501" y="1317"/>
                  </a:lnTo>
                  <a:lnTo>
                    <a:pt x="1507" y="1327"/>
                  </a:lnTo>
                  <a:lnTo>
                    <a:pt x="1513" y="1342"/>
                  </a:lnTo>
                  <a:lnTo>
                    <a:pt x="1524" y="1353"/>
                  </a:lnTo>
                  <a:lnTo>
                    <a:pt x="1535" y="1366"/>
                  </a:lnTo>
                  <a:lnTo>
                    <a:pt x="1531" y="1378"/>
                  </a:lnTo>
                  <a:lnTo>
                    <a:pt x="1533" y="1408"/>
                  </a:lnTo>
                  <a:lnTo>
                    <a:pt x="1537" y="1410"/>
                  </a:lnTo>
                  <a:lnTo>
                    <a:pt x="1543" y="1412"/>
                  </a:lnTo>
                  <a:lnTo>
                    <a:pt x="1561" y="1411"/>
                  </a:lnTo>
                  <a:lnTo>
                    <a:pt x="1571" y="1412"/>
                  </a:lnTo>
                  <a:lnTo>
                    <a:pt x="1593" y="1417"/>
                  </a:lnTo>
                  <a:lnTo>
                    <a:pt x="1601" y="1416"/>
                  </a:lnTo>
                  <a:lnTo>
                    <a:pt x="1606" y="1414"/>
                  </a:lnTo>
                  <a:lnTo>
                    <a:pt x="1615" y="1411"/>
                  </a:lnTo>
                  <a:lnTo>
                    <a:pt x="1629" y="1415"/>
                  </a:lnTo>
                  <a:lnTo>
                    <a:pt x="1660" y="1435"/>
                  </a:lnTo>
                  <a:lnTo>
                    <a:pt x="1667" y="1437"/>
                  </a:lnTo>
                  <a:lnTo>
                    <a:pt x="1721" y="1449"/>
                  </a:lnTo>
                  <a:lnTo>
                    <a:pt x="1744" y="1438"/>
                  </a:lnTo>
                  <a:lnTo>
                    <a:pt x="1755" y="1436"/>
                  </a:lnTo>
                  <a:lnTo>
                    <a:pt x="1762" y="1436"/>
                  </a:lnTo>
                  <a:lnTo>
                    <a:pt x="1780" y="1440"/>
                  </a:lnTo>
                  <a:lnTo>
                    <a:pt x="1787" y="1445"/>
                  </a:lnTo>
                  <a:lnTo>
                    <a:pt x="1795" y="1458"/>
                  </a:lnTo>
                  <a:lnTo>
                    <a:pt x="1801" y="1462"/>
                  </a:lnTo>
                  <a:lnTo>
                    <a:pt x="1814" y="1477"/>
                  </a:lnTo>
                  <a:lnTo>
                    <a:pt x="1817" y="1479"/>
                  </a:lnTo>
                  <a:lnTo>
                    <a:pt x="1840" y="1477"/>
                  </a:lnTo>
                  <a:lnTo>
                    <a:pt x="1851" y="1459"/>
                  </a:lnTo>
                  <a:lnTo>
                    <a:pt x="1860" y="1448"/>
                  </a:lnTo>
                  <a:lnTo>
                    <a:pt x="1874" y="1444"/>
                  </a:lnTo>
                  <a:lnTo>
                    <a:pt x="1930" y="1450"/>
                  </a:lnTo>
                  <a:lnTo>
                    <a:pt x="1942" y="1449"/>
                  </a:lnTo>
                  <a:lnTo>
                    <a:pt x="1959" y="1442"/>
                  </a:lnTo>
                  <a:lnTo>
                    <a:pt x="1975" y="1439"/>
                  </a:lnTo>
                  <a:lnTo>
                    <a:pt x="1987" y="1449"/>
                  </a:lnTo>
                  <a:lnTo>
                    <a:pt x="1987" y="1466"/>
                  </a:lnTo>
                  <a:lnTo>
                    <a:pt x="1986" y="1480"/>
                  </a:lnTo>
                  <a:lnTo>
                    <a:pt x="1988" y="1490"/>
                  </a:lnTo>
                  <a:lnTo>
                    <a:pt x="1988" y="1503"/>
                  </a:lnTo>
                  <a:lnTo>
                    <a:pt x="1999" y="1508"/>
                  </a:lnTo>
                  <a:lnTo>
                    <a:pt x="2018" y="1511"/>
                  </a:lnTo>
                  <a:lnTo>
                    <a:pt x="2032" y="1516"/>
                  </a:lnTo>
                  <a:lnTo>
                    <a:pt x="2039" y="1514"/>
                  </a:lnTo>
                  <a:lnTo>
                    <a:pt x="2047" y="1525"/>
                  </a:lnTo>
                  <a:lnTo>
                    <a:pt x="2048" y="1533"/>
                  </a:lnTo>
                  <a:lnTo>
                    <a:pt x="2046" y="1537"/>
                  </a:lnTo>
                  <a:lnTo>
                    <a:pt x="2048" y="1543"/>
                  </a:lnTo>
                  <a:lnTo>
                    <a:pt x="2048" y="1548"/>
                  </a:lnTo>
                  <a:lnTo>
                    <a:pt x="2044" y="1571"/>
                  </a:lnTo>
                  <a:lnTo>
                    <a:pt x="2045" y="1572"/>
                  </a:lnTo>
                  <a:lnTo>
                    <a:pt x="2053" y="1576"/>
                  </a:lnTo>
                  <a:lnTo>
                    <a:pt x="2067" y="1580"/>
                  </a:lnTo>
                  <a:lnTo>
                    <a:pt x="2082" y="1578"/>
                  </a:lnTo>
                  <a:lnTo>
                    <a:pt x="2096" y="1568"/>
                  </a:lnTo>
                  <a:lnTo>
                    <a:pt x="2129" y="1533"/>
                  </a:lnTo>
                  <a:lnTo>
                    <a:pt x="2147" y="1519"/>
                  </a:lnTo>
                  <a:lnTo>
                    <a:pt x="2166" y="1512"/>
                  </a:lnTo>
                  <a:lnTo>
                    <a:pt x="2187" y="1522"/>
                  </a:lnTo>
                  <a:lnTo>
                    <a:pt x="2193" y="1536"/>
                  </a:lnTo>
                  <a:lnTo>
                    <a:pt x="2193" y="1553"/>
                  </a:lnTo>
                  <a:lnTo>
                    <a:pt x="2196" y="1558"/>
                  </a:lnTo>
                  <a:lnTo>
                    <a:pt x="2197" y="1559"/>
                  </a:lnTo>
                  <a:lnTo>
                    <a:pt x="2221" y="1557"/>
                  </a:lnTo>
                  <a:lnTo>
                    <a:pt x="2235" y="1560"/>
                  </a:lnTo>
                  <a:lnTo>
                    <a:pt x="2244" y="1564"/>
                  </a:lnTo>
                  <a:lnTo>
                    <a:pt x="2249" y="1575"/>
                  </a:lnTo>
                  <a:lnTo>
                    <a:pt x="2250" y="1586"/>
                  </a:lnTo>
                  <a:lnTo>
                    <a:pt x="2252" y="1593"/>
                  </a:lnTo>
                  <a:lnTo>
                    <a:pt x="2254" y="1594"/>
                  </a:lnTo>
                  <a:lnTo>
                    <a:pt x="2279" y="1591"/>
                  </a:lnTo>
                  <a:lnTo>
                    <a:pt x="2289" y="1583"/>
                  </a:lnTo>
                  <a:lnTo>
                    <a:pt x="2292" y="1575"/>
                  </a:lnTo>
                  <a:lnTo>
                    <a:pt x="2304" y="1566"/>
                  </a:lnTo>
                  <a:lnTo>
                    <a:pt x="2315" y="1571"/>
                  </a:lnTo>
                  <a:lnTo>
                    <a:pt x="2319" y="1574"/>
                  </a:lnTo>
                  <a:lnTo>
                    <a:pt x="2328" y="1558"/>
                  </a:lnTo>
                  <a:lnTo>
                    <a:pt x="2333" y="1555"/>
                  </a:lnTo>
                  <a:lnTo>
                    <a:pt x="2344" y="1549"/>
                  </a:lnTo>
                  <a:lnTo>
                    <a:pt x="2360" y="1563"/>
                  </a:lnTo>
                  <a:lnTo>
                    <a:pt x="2365" y="1571"/>
                  </a:lnTo>
                  <a:lnTo>
                    <a:pt x="2366" y="1578"/>
                  </a:lnTo>
                  <a:lnTo>
                    <a:pt x="2363" y="1591"/>
                  </a:lnTo>
                  <a:lnTo>
                    <a:pt x="2357" y="1602"/>
                  </a:lnTo>
                  <a:lnTo>
                    <a:pt x="2356" y="1608"/>
                  </a:lnTo>
                  <a:lnTo>
                    <a:pt x="2358" y="1618"/>
                  </a:lnTo>
                  <a:lnTo>
                    <a:pt x="2363" y="1629"/>
                  </a:lnTo>
                  <a:lnTo>
                    <a:pt x="2369" y="1638"/>
                  </a:lnTo>
                  <a:lnTo>
                    <a:pt x="2376" y="1641"/>
                  </a:lnTo>
                  <a:lnTo>
                    <a:pt x="2383" y="1641"/>
                  </a:lnTo>
                  <a:lnTo>
                    <a:pt x="2387" y="1636"/>
                  </a:lnTo>
                  <a:lnTo>
                    <a:pt x="2390" y="1626"/>
                  </a:lnTo>
                  <a:lnTo>
                    <a:pt x="2390" y="1613"/>
                  </a:lnTo>
                  <a:lnTo>
                    <a:pt x="2393" y="1602"/>
                  </a:lnTo>
                  <a:lnTo>
                    <a:pt x="2399" y="1598"/>
                  </a:lnTo>
                  <a:lnTo>
                    <a:pt x="2398" y="1597"/>
                  </a:lnTo>
                  <a:lnTo>
                    <a:pt x="2394" y="1592"/>
                  </a:lnTo>
                  <a:lnTo>
                    <a:pt x="2392" y="1571"/>
                  </a:lnTo>
                  <a:lnTo>
                    <a:pt x="2415" y="1576"/>
                  </a:lnTo>
                  <a:lnTo>
                    <a:pt x="2419" y="1575"/>
                  </a:lnTo>
                  <a:lnTo>
                    <a:pt x="2424" y="1569"/>
                  </a:lnTo>
                  <a:lnTo>
                    <a:pt x="2428" y="1558"/>
                  </a:lnTo>
                  <a:lnTo>
                    <a:pt x="2429" y="1547"/>
                  </a:lnTo>
                  <a:lnTo>
                    <a:pt x="2429" y="1539"/>
                  </a:lnTo>
                  <a:lnTo>
                    <a:pt x="2437" y="1529"/>
                  </a:lnTo>
                  <a:lnTo>
                    <a:pt x="2441" y="1528"/>
                  </a:lnTo>
                  <a:lnTo>
                    <a:pt x="2461" y="1524"/>
                  </a:lnTo>
                  <a:lnTo>
                    <a:pt x="2469" y="1525"/>
                  </a:lnTo>
                  <a:lnTo>
                    <a:pt x="2481" y="1532"/>
                  </a:lnTo>
                  <a:lnTo>
                    <a:pt x="2483" y="1535"/>
                  </a:lnTo>
                  <a:lnTo>
                    <a:pt x="2485" y="1541"/>
                  </a:lnTo>
                  <a:lnTo>
                    <a:pt x="2490" y="1560"/>
                  </a:lnTo>
                  <a:lnTo>
                    <a:pt x="2492" y="1563"/>
                  </a:lnTo>
                  <a:lnTo>
                    <a:pt x="2496" y="1566"/>
                  </a:lnTo>
                  <a:lnTo>
                    <a:pt x="2500" y="1566"/>
                  </a:lnTo>
                  <a:lnTo>
                    <a:pt x="2514" y="1564"/>
                  </a:lnTo>
                  <a:lnTo>
                    <a:pt x="2521" y="1565"/>
                  </a:lnTo>
                  <a:lnTo>
                    <a:pt x="2525" y="1567"/>
                  </a:lnTo>
                  <a:lnTo>
                    <a:pt x="2538" y="1576"/>
                  </a:lnTo>
                  <a:lnTo>
                    <a:pt x="2540" y="1576"/>
                  </a:lnTo>
                  <a:lnTo>
                    <a:pt x="2550" y="1575"/>
                  </a:lnTo>
                  <a:lnTo>
                    <a:pt x="2556" y="1571"/>
                  </a:lnTo>
                  <a:lnTo>
                    <a:pt x="2557" y="1569"/>
                  </a:lnTo>
                  <a:lnTo>
                    <a:pt x="2561" y="1554"/>
                  </a:lnTo>
                  <a:lnTo>
                    <a:pt x="2567" y="1545"/>
                  </a:lnTo>
                  <a:lnTo>
                    <a:pt x="2573" y="1541"/>
                  </a:lnTo>
                  <a:lnTo>
                    <a:pt x="2580" y="1541"/>
                  </a:lnTo>
                  <a:lnTo>
                    <a:pt x="2587" y="1542"/>
                  </a:lnTo>
                  <a:lnTo>
                    <a:pt x="2601" y="1548"/>
                  </a:lnTo>
                  <a:lnTo>
                    <a:pt x="2607" y="1555"/>
                  </a:lnTo>
                  <a:lnTo>
                    <a:pt x="2609" y="1561"/>
                  </a:lnTo>
                  <a:lnTo>
                    <a:pt x="2603" y="1573"/>
                  </a:lnTo>
                  <a:lnTo>
                    <a:pt x="2605" y="1576"/>
                  </a:lnTo>
                  <a:lnTo>
                    <a:pt x="2609" y="1579"/>
                  </a:lnTo>
                  <a:lnTo>
                    <a:pt x="2624" y="1584"/>
                  </a:lnTo>
                  <a:lnTo>
                    <a:pt x="2640" y="1592"/>
                  </a:lnTo>
                  <a:lnTo>
                    <a:pt x="2643" y="1603"/>
                  </a:lnTo>
                  <a:lnTo>
                    <a:pt x="2669" y="1601"/>
                  </a:lnTo>
                  <a:lnTo>
                    <a:pt x="2680" y="1603"/>
                  </a:lnTo>
                  <a:lnTo>
                    <a:pt x="2692" y="1616"/>
                  </a:lnTo>
                  <a:lnTo>
                    <a:pt x="2705" y="1635"/>
                  </a:lnTo>
                  <a:lnTo>
                    <a:pt x="2711" y="1641"/>
                  </a:lnTo>
                  <a:lnTo>
                    <a:pt x="2715" y="1638"/>
                  </a:lnTo>
                  <a:lnTo>
                    <a:pt x="2716" y="1631"/>
                  </a:lnTo>
                  <a:lnTo>
                    <a:pt x="2716" y="1623"/>
                  </a:lnTo>
                  <a:lnTo>
                    <a:pt x="2721" y="1613"/>
                  </a:lnTo>
                  <a:lnTo>
                    <a:pt x="2737" y="1610"/>
                  </a:lnTo>
                  <a:lnTo>
                    <a:pt x="2755" y="1612"/>
                  </a:lnTo>
                  <a:lnTo>
                    <a:pt x="2759" y="1611"/>
                  </a:lnTo>
                  <a:lnTo>
                    <a:pt x="2764" y="1608"/>
                  </a:lnTo>
                  <a:lnTo>
                    <a:pt x="2767" y="1603"/>
                  </a:lnTo>
                  <a:lnTo>
                    <a:pt x="2775" y="1584"/>
                  </a:lnTo>
                  <a:lnTo>
                    <a:pt x="2782" y="1578"/>
                  </a:lnTo>
                  <a:lnTo>
                    <a:pt x="2785" y="1577"/>
                  </a:lnTo>
                  <a:lnTo>
                    <a:pt x="2795" y="1572"/>
                  </a:lnTo>
                  <a:lnTo>
                    <a:pt x="2799" y="1571"/>
                  </a:lnTo>
                  <a:lnTo>
                    <a:pt x="2825" y="1569"/>
                  </a:lnTo>
                  <a:lnTo>
                    <a:pt x="2838" y="1563"/>
                  </a:lnTo>
                  <a:lnTo>
                    <a:pt x="2854" y="1552"/>
                  </a:lnTo>
                  <a:lnTo>
                    <a:pt x="2859" y="1546"/>
                  </a:lnTo>
                  <a:lnTo>
                    <a:pt x="2868" y="1541"/>
                  </a:lnTo>
                  <a:lnTo>
                    <a:pt x="2878" y="1543"/>
                  </a:lnTo>
                  <a:lnTo>
                    <a:pt x="2883" y="1549"/>
                  </a:lnTo>
                  <a:lnTo>
                    <a:pt x="2907" y="1562"/>
                  </a:lnTo>
                  <a:lnTo>
                    <a:pt x="2914" y="1559"/>
                  </a:lnTo>
                  <a:lnTo>
                    <a:pt x="2918" y="1555"/>
                  </a:lnTo>
                  <a:lnTo>
                    <a:pt x="2928" y="1551"/>
                  </a:lnTo>
                  <a:lnTo>
                    <a:pt x="2927" y="1547"/>
                  </a:lnTo>
                  <a:lnTo>
                    <a:pt x="2935" y="1539"/>
                  </a:lnTo>
                  <a:lnTo>
                    <a:pt x="2958" y="1537"/>
                  </a:lnTo>
                  <a:lnTo>
                    <a:pt x="2971" y="1528"/>
                  </a:lnTo>
                  <a:lnTo>
                    <a:pt x="2975" y="1527"/>
                  </a:lnTo>
                  <a:lnTo>
                    <a:pt x="2985" y="1520"/>
                  </a:lnTo>
                  <a:lnTo>
                    <a:pt x="2994" y="1521"/>
                  </a:lnTo>
                  <a:lnTo>
                    <a:pt x="2998" y="1515"/>
                  </a:lnTo>
                  <a:lnTo>
                    <a:pt x="3006" y="1507"/>
                  </a:lnTo>
                  <a:lnTo>
                    <a:pt x="3018" y="1512"/>
                  </a:lnTo>
                  <a:lnTo>
                    <a:pt x="3024" y="1516"/>
                  </a:lnTo>
                  <a:lnTo>
                    <a:pt x="3028" y="1517"/>
                  </a:lnTo>
                  <a:lnTo>
                    <a:pt x="3036" y="1523"/>
                  </a:lnTo>
                  <a:lnTo>
                    <a:pt x="3041" y="1536"/>
                  </a:lnTo>
                  <a:lnTo>
                    <a:pt x="3041" y="1538"/>
                  </a:lnTo>
                  <a:lnTo>
                    <a:pt x="3055" y="1537"/>
                  </a:lnTo>
                  <a:lnTo>
                    <a:pt x="3055" y="1541"/>
                  </a:lnTo>
                  <a:lnTo>
                    <a:pt x="3057" y="1540"/>
                  </a:lnTo>
                  <a:lnTo>
                    <a:pt x="3064" y="1541"/>
                  </a:lnTo>
                  <a:lnTo>
                    <a:pt x="3073" y="1546"/>
                  </a:lnTo>
                  <a:lnTo>
                    <a:pt x="3110" y="1545"/>
                  </a:lnTo>
                  <a:lnTo>
                    <a:pt x="3110" y="1544"/>
                  </a:lnTo>
                  <a:lnTo>
                    <a:pt x="3112" y="1531"/>
                  </a:lnTo>
                  <a:lnTo>
                    <a:pt x="3127" y="1533"/>
                  </a:lnTo>
                  <a:lnTo>
                    <a:pt x="3131" y="1530"/>
                  </a:lnTo>
                  <a:lnTo>
                    <a:pt x="3136" y="1521"/>
                  </a:lnTo>
                  <a:lnTo>
                    <a:pt x="3139" y="1522"/>
                  </a:lnTo>
                  <a:lnTo>
                    <a:pt x="3139" y="1520"/>
                  </a:lnTo>
                  <a:lnTo>
                    <a:pt x="3142" y="1508"/>
                  </a:lnTo>
                  <a:lnTo>
                    <a:pt x="3153" y="1498"/>
                  </a:lnTo>
                  <a:lnTo>
                    <a:pt x="3164" y="1496"/>
                  </a:lnTo>
                  <a:lnTo>
                    <a:pt x="3195" y="1505"/>
                  </a:lnTo>
                  <a:lnTo>
                    <a:pt x="3202" y="1510"/>
                  </a:lnTo>
                  <a:lnTo>
                    <a:pt x="3207" y="1517"/>
                  </a:lnTo>
                  <a:lnTo>
                    <a:pt x="3220" y="1520"/>
                  </a:lnTo>
                  <a:lnTo>
                    <a:pt x="3227" y="1524"/>
                  </a:lnTo>
                  <a:lnTo>
                    <a:pt x="3247" y="1541"/>
                  </a:lnTo>
                  <a:lnTo>
                    <a:pt x="3252" y="1542"/>
                  </a:lnTo>
                  <a:lnTo>
                    <a:pt x="3264" y="1542"/>
                  </a:lnTo>
                  <a:lnTo>
                    <a:pt x="3271" y="1544"/>
                  </a:lnTo>
                  <a:lnTo>
                    <a:pt x="3280" y="1552"/>
                  </a:lnTo>
                  <a:lnTo>
                    <a:pt x="3282" y="1556"/>
                  </a:lnTo>
                  <a:lnTo>
                    <a:pt x="3283" y="1561"/>
                  </a:lnTo>
                  <a:lnTo>
                    <a:pt x="3293" y="1567"/>
                  </a:lnTo>
                  <a:lnTo>
                    <a:pt x="3295" y="1570"/>
                  </a:lnTo>
                  <a:lnTo>
                    <a:pt x="3302" y="1581"/>
                  </a:lnTo>
                  <a:lnTo>
                    <a:pt x="3315" y="1593"/>
                  </a:lnTo>
                  <a:lnTo>
                    <a:pt x="3340" y="1596"/>
                  </a:lnTo>
                  <a:lnTo>
                    <a:pt x="3350" y="1599"/>
                  </a:lnTo>
                  <a:lnTo>
                    <a:pt x="3357" y="1599"/>
                  </a:lnTo>
                  <a:lnTo>
                    <a:pt x="3366" y="1603"/>
                  </a:lnTo>
                  <a:lnTo>
                    <a:pt x="3373" y="1614"/>
                  </a:lnTo>
                  <a:lnTo>
                    <a:pt x="3382" y="1620"/>
                  </a:lnTo>
                  <a:lnTo>
                    <a:pt x="3386" y="1618"/>
                  </a:lnTo>
                  <a:lnTo>
                    <a:pt x="3398" y="1618"/>
                  </a:lnTo>
                  <a:lnTo>
                    <a:pt x="3405" y="1620"/>
                  </a:lnTo>
                  <a:lnTo>
                    <a:pt x="3414" y="1626"/>
                  </a:lnTo>
                  <a:lnTo>
                    <a:pt x="3421" y="1624"/>
                  </a:lnTo>
                  <a:lnTo>
                    <a:pt x="3443" y="1625"/>
                  </a:lnTo>
                  <a:lnTo>
                    <a:pt x="3439" y="1634"/>
                  </a:lnTo>
                  <a:lnTo>
                    <a:pt x="3446" y="1636"/>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268" name="Freeform 187">
              <a:extLst>
                <a:ext uri="{FF2B5EF4-FFF2-40B4-BE49-F238E27FC236}">
                  <a16:creationId xmlns:a16="http://schemas.microsoft.com/office/drawing/2014/main" id="{B08450BA-AD27-7543-8FD8-271CDE524ED2}"/>
                </a:ext>
              </a:extLst>
            </p:cNvPr>
            <p:cNvSpPr>
              <a:spLocks noChangeArrowheads="1"/>
            </p:cNvSpPr>
            <p:nvPr/>
          </p:nvSpPr>
          <p:spPr bwMode="auto">
            <a:xfrm>
              <a:off x="4094249" y="2048607"/>
              <a:ext cx="635339" cy="952440"/>
            </a:xfrm>
            <a:custGeom>
              <a:avLst/>
              <a:gdLst>
                <a:gd name="T0" fmla="*/ 1816 w 2465"/>
                <a:gd name="T1" fmla="*/ 3645 h 3696"/>
                <a:gd name="T2" fmla="*/ 1827 w 2465"/>
                <a:gd name="T3" fmla="*/ 3628 h 3696"/>
                <a:gd name="T4" fmla="*/ 1829 w 2465"/>
                <a:gd name="T5" fmla="*/ 3600 h 3696"/>
                <a:gd name="T6" fmla="*/ 1828 w 2465"/>
                <a:gd name="T7" fmla="*/ 3563 h 3696"/>
                <a:gd name="T8" fmla="*/ 1828 w 2465"/>
                <a:gd name="T9" fmla="*/ 3539 h 3696"/>
                <a:gd name="T10" fmla="*/ 1810 w 2465"/>
                <a:gd name="T11" fmla="*/ 3464 h 3696"/>
                <a:gd name="T12" fmla="*/ 1823 w 2465"/>
                <a:gd name="T13" fmla="*/ 3417 h 3696"/>
                <a:gd name="T14" fmla="*/ 1825 w 2465"/>
                <a:gd name="T15" fmla="*/ 3404 h 3696"/>
                <a:gd name="T16" fmla="*/ 1815 w 2465"/>
                <a:gd name="T17" fmla="*/ 3355 h 3696"/>
                <a:gd name="T18" fmla="*/ 1820 w 2465"/>
                <a:gd name="T19" fmla="*/ 3313 h 3696"/>
                <a:gd name="T20" fmla="*/ 1834 w 2465"/>
                <a:gd name="T21" fmla="*/ 3288 h 3696"/>
                <a:gd name="T22" fmla="*/ 1832 w 2465"/>
                <a:gd name="T23" fmla="*/ 3283 h 3696"/>
                <a:gd name="T24" fmla="*/ 1814 w 2465"/>
                <a:gd name="T25" fmla="*/ 3248 h 3696"/>
                <a:gd name="T26" fmla="*/ 1813 w 2465"/>
                <a:gd name="T27" fmla="*/ 3214 h 3696"/>
                <a:gd name="T28" fmla="*/ 1823 w 2465"/>
                <a:gd name="T29" fmla="*/ 3204 h 3696"/>
                <a:gd name="T30" fmla="*/ 1825 w 2465"/>
                <a:gd name="T31" fmla="*/ 3183 h 3696"/>
                <a:gd name="T32" fmla="*/ 1840 w 2465"/>
                <a:gd name="T33" fmla="*/ 3164 h 3696"/>
                <a:gd name="T34" fmla="*/ 1870 w 2465"/>
                <a:gd name="T35" fmla="*/ 3153 h 3696"/>
                <a:gd name="T36" fmla="*/ 1910 w 2465"/>
                <a:gd name="T37" fmla="*/ 3148 h 3696"/>
                <a:gd name="T38" fmla="*/ 1944 w 2465"/>
                <a:gd name="T39" fmla="*/ 3168 h 3696"/>
                <a:gd name="T40" fmla="*/ 1954 w 2465"/>
                <a:gd name="T41" fmla="*/ 3170 h 3696"/>
                <a:gd name="T42" fmla="*/ 1978 w 2465"/>
                <a:gd name="T43" fmla="*/ 3163 h 3696"/>
                <a:gd name="T44" fmla="*/ 1993 w 2465"/>
                <a:gd name="T45" fmla="*/ 3172 h 3696"/>
                <a:gd name="T46" fmla="*/ 2003 w 2465"/>
                <a:gd name="T47" fmla="*/ 3189 h 3696"/>
                <a:gd name="T48" fmla="*/ 2016 w 2465"/>
                <a:gd name="T49" fmla="*/ 3223 h 3696"/>
                <a:gd name="T50" fmla="*/ 2028 w 2465"/>
                <a:gd name="T51" fmla="*/ 3232 h 3696"/>
                <a:gd name="T52" fmla="*/ 2053 w 2465"/>
                <a:gd name="T53" fmla="*/ 3232 h 3696"/>
                <a:gd name="T54" fmla="*/ 2087 w 2465"/>
                <a:gd name="T55" fmla="*/ 3176 h 3696"/>
                <a:gd name="T56" fmla="*/ 2106 w 2465"/>
                <a:gd name="T57" fmla="*/ 3151 h 3696"/>
                <a:gd name="T58" fmla="*/ 2244 w 2465"/>
                <a:gd name="T59" fmla="*/ 312 h 3696"/>
                <a:gd name="T60" fmla="*/ 2053 w 2465"/>
                <a:gd name="T61" fmla="*/ 287 h 3696"/>
                <a:gd name="T62" fmla="*/ 1501 w 2465"/>
                <a:gd name="T63" fmla="*/ 207 h 3696"/>
                <a:gd name="T64" fmla="*/ 1355 w 2465"/>
                <a:gd name="T65" fmla="*/ 184 h 3696"/>
                <a:gd name="T66" fmla="*/ 739 w 2465"/>
                <a:gd name="T67" fmla="*/ 85 h 3696"/>
                <a:gd name="T68" fmla="*/ 0 w 2465"/>
                <a:gd name="T69" fmla="*/ 1435 h 3696"/>
                <a:gd name="T70" fmla="*/ 457 w 2465"/>
                <a:gd name="T71" fmla="*/ 2003 h 3696"/>
                <a:gd name="T72" fmla="*/ 795 w 2465"/>
                <a:gd name="T73" fmla="*/ 2429 h 3696"/>
                <a:gd name="T74" fmla="*/ 1433 w 2465"/>
                <a:gd name="T75" fmla="*/ 3249 h 3696"/>
                <a:gd name="T76" fmla="*/ 1790 w 2465"/>
                <a:gd name="T77" fmla="*/ 3695 h 3696"/>
                <a:gd name="T78" fmla="*/ 1804 w 2465"/>
                <a:gd name="T79" fmla="*/ 3680 h 3696"/>
                <a:gd name="T80" fmla="*/ 1797 w 2465"/>
                <a:gd name="T81" fmla="*/ 3667 h 3696"/>
                <a:gd name="T82" fmla="*/ 1800 w 2465"/>
                <a:gd name="T83" fmla="*/ 3647 h 3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465" h="3696">
                  <a:moveTo>
                    <a:pt x="1810" y="3644"/>
                  </a:moveTo>
                  <a:lnTo>
                    <a:pt x="1816" y="3645"/>
                  </a:lnTo>
                  <a:lnTo>
                    <a:pt x="1822" y="3644"/>
                  </a:lnTo>
                  <a:lnTo>
                    <a:pt x="1827" y="3628"/>
                  </a:lnTo>
                  <a:lnTo>
                    <a:pt x="1829" y="3618"/>
                  </a:lnTo>
                  <a:lnTo>
                    <a:pt x="1829" y="3600"/>
                  </a:lnTo>
                  <a:lnTo>
                    <a:pt x="1827" y="3576"/>
                  </a:lnTo>
                  <a:lnTo>
                    <a:pt x="1828" y="3563"/>
                  </a:lnTo>
                  <a:lnTo>
                    <a:pt x="1830" y="3550"/>
                  </a:lnTo>
                  <a:lnTo>
                    <a:pt x="1828" y="3539"/>
                  </a:lnTo>
                  <a:lnTo>
                    <a:pt x="1819" y="3513"/>
                  </a:lnTo>
                  <a:lnTo>
                    <a:pt x="1810" y="3464"/>
                  </a:lnTo>
                  <a:lnTo>
                    <a:pt x="1821" y="3441"/>
                  </a:lnTo>
                  <a:lnTo>
                    <a:pt x="1823" y="3417"/>
                  </a:lnTo>
                  <a:lnTo>
                    <a:pt x="1826" y="3410"/>
                  </a:lnTo>
                  <a:lnTo>
                    <a:pt x="1825" y="3404"/>
                  </a:lnTo>
                  <a:lnTo>
                    <a:pt x="1816" y="3367"/>
                  </a:lnTo>
                  <a:lnTo>
                    <a:pt x="1815" y="3355"/>
                  </a:lnTo>
                  <a:lnTo>
                    <a:pt x="1815" y="3341"/>
                  </a:lnTo>
                  <a:lnTo>
                    <a:pt x="1820" y="3313"/>
                  </a:lnTo>
                  <a:lnTo>
                    <a:pt x="1824" y="3302"/>
                  </a:lnTo>
                  <a:lnTo>
                    <a:pt x="1834" y="3288"/>
                  </a:lnTo>
                  <a:lnTo>
                    <a:pt x="1834" y="3286"/>
                  </a:lnTo>
                  <a:lnTo>
                    <a:pt x="1832" y="3283"/>
                  </a:lnTo>
                  <a:lnTo>
                    <a:pt x="1820" y="3261"/>
                  </a:lnTo>
                  <a:lnTo>
                    <a:pt x="1814" y="3248"/>
                  </a:lnTo>
                  <a:lnTo>
                    <a:pt x="1812" y="3233"/>
                  </a:lnTo>
                  <a:lnTo>
                    <a:pt x="1813" y="3214"/>
                  </a:lnTo>
                  <a:lnTo>
                    <a:pt x="1822" y="3206"/>
                  </a:lnTo>
                  <a:lnTo>
                    <a:pt x="1823" y="3204"/>
                  </a:lnTo>
                  <a:lnTo>
                    <a:pt x="1824" y="3200"/>
                  </a:lnTo>
                  <a:lnTo>
                    <a:pt x="1825" y="3183"/>
                  </a:lnTo>
                  <a:lnTo>
                    <a:pt x="1829" y="3173"/>
                  </a:lnTo>
                  <a:lnTo>
                    <a:pt x="1840" y="3164"/>
                  </a:lnTo>
                  <a:lnTo>
                    <a:pt x="1855" y="3159"/>
                  </a:lnTo>
                  <a:lnTo>
                    <a:pt x="1870" y="3153"/>
                  </a:lnTo>
                  <a:lnTo>
                    <a:pt x="1905" y="3147"/>
                  </a:lnTo>
                  <a:lnTo>
                    <a:pt x="1910" y="3148"/>
                  </a:lnTo>
                  <a:lnTo>
                    <a:pt x="1938" y="3162"/>
                  </a:lnTo>
                  <a:lnTo>
                    <a:pt x="1944" y="3168"/>
                  </a:lnTo>
                  <a:lnTo>
                    <a:pt x="1952" y="3170"/>
                  </a:lnTo>
                  <a:lnTo>
                    <a:pt x="1954" y="3170"/>
                  </a:lnTo>
                  <a:lnTo>
                    <a:pt x="1971" y="3163"/>
                  </a:lnTo>
                  <a:lnTo>
                    <a:pt x="1978" y="3163"/>
                  </a:lnTo>
                  <a:lnTo>
                    <a:pt x="1982" y="3164"/>
                  </a:lnTo>
                  <a:lnTo>
                    <a:pt x="1993" y="3172"/>
                  </a:lnTo>
                  <a:lnTo>
                    <a:pt x="2000" y="3183"/>
                  </a:lnTo>
                  <a:lnTo>
                    <a:pt x="2003" y="3189"/>
                  </a:lnTo>
                  <a:lnTo>
                    <a:pt x="2012" y="3216"/>
                  </a:lnTo>
                  <a:lnTo>
                    <a:pt x="2016" y="3223"/>
                  </a:lnTo>
                  <a:lnTo>
                    <a:pt x="2021" y="3228"/>
                  </a:lnTo>
                  <a:lnTo>
                    <a:pt x="2028" y="3232"/>
                  </a:lnTo>
                  <a:lnTo>
                    <a:pt x="2036" y="3233"/>
                  </a:lnTo>
                  <a:lnTo>
                    <a:pt x="2053" y="3232"/>
                  </a:lnTo>
                  <a:lnTo>
                    <a:pt x="2064" y="3228"/>
                  </a:lnTo>
                  <a:lnTo>
                    <a:pt x="2087" y="3176"/>
                  </a:lnTo>
                  <a:lnTo>
                    <a:pt x="2104" y="3158"/>
                  </a:lnTo>
                  <a:lnTo>
                    <a:pt x="2106" y="3151"/>
                  </a:lnTo>
                  <a:lnTo>
                    <a:pt x="2464" y="341"/>
                  </a:lnTo>
                  <a:lnTo>
                    <a:pt x="2244" y="312"/>
                  </a:lnTo>
                  <a:lnTo>
                    <a:pt x="2125" y="297"/>
                  </a:lnTo>
                  <a:lnTo>
                    <a:pt x="2053" y="287"/>
                  </a:lnTo>
                  <a:lnTo>
                    <a:pt x="1817" y="253"/>
                  </a:lnTo>
                  <a:lnTo>
                    <a:pt x="1501" y="207"/>
                  </a:lnTo>
                  <a:lnTo>
                    <a:pt x="1355" y="185"/>
                  </a:lnTo>
                  <a:lnTo>
                    <a:pt x="1355" y="184"/>
                  </a:lnTo>
                  <a:lnTo>
                    <a:pt x="1293" y="175"/>
                  </a:lnTo>
                  <a:lnTo>
                    <a:pt x="739" y="85"/>
                  </a:lnTo>
                  <a:lnTo>
                    <a:pt x="262" y="0"/>
                  </a:lnTo>
                  <a:lnTo>
                    <a:pt x="0" y="1435"/>
                  </a:lnTo>
                  <a:lnTo>
                    <a:pt x="226" y="1718"/>
                  </a:lnTo>
                  <a:lnTo>
                    <a:pt x="457" y="2003"/>
                  </a:lnTo>
                  <a:lnTo>
                    <a:pt x="613" y="2193"/>
                  </a:lnTo>
                  <a:lnTo>
                    <a:pt x="795" y="2429"/>
                  </a:lnTo>
                  <a:lnTo>
                    <a:pt x="1104" y="2822"/>
                  </a:lnTo>
                  <a:lnTo>
                    <a:pt x="1433" y="3249"/>
                  </a:lnTo>
                  <a:lnTo>
                    <a:pt x="1608" y="3470"/>
                  </a:lnTo>
                  <a:lnTo>
                    <a:pt x="1790" y="3695"/>
                  </a:lnTo>
                  <a:lnTo>
                    <a:pt x="1790" y="3694"/>
                  </a:lnTo>
                  <a:lnTo>
                    <a:pt x="1804" y="3680"/>
                  </a:lnTo>
                  <a:lnTo>
                    <a:pt x="1804" y="3677"/>
                  </a:lnTo>
                  <a:lnTo>
                    <a:pt x="1797" y="3667"/>
                  </a:lnTo>
                  <a:lnTo>
                    <a:pt x="1795" y="3660"/>
                  </a:lnTo>
                  <a:lnTo>
                    <a:pt x="1800" y="3647"/>
                  </a:lnTo>
                  <a:lnTo>
                    <a:pt x="1810" y="3644"/>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269" name="Freeform 188">
              <a:extLst>
                <a:ext uri="{FF2B5EF4-FFF2-40B4-BE49-F238E27FC236}">
                  <a16:creationId xmlns:a16="http://schemas.microsoft.com/office/drawing/2014/main" id="{ED39C0FC-77A6-D242-B114-C1929BD3FF7A}"/>
                </a:ext>
              </a:extLst>
            </p:cNvPr>
            <p:cNvSpPr>
              <a:spLocks noChangeArrowheads="1"/>
            </p:cNvSpPr>
            <p:nvPr/>
          </p:nvSpPr>
          <p:spPr bwMode="auto">
            <a:xfrm>
              <a:off x="5105790" y="2819198"/>
              <a:ext cx="675119" cy="723991"/>
            </a:xfrm>
            <a:custGeom>
              <a:avLst/>
              <a:gdLst>
                <a:gd name="T0" fmla="*/ 2526 w 2621"/>
                <a:gd name="T1" fmla="*/ 2588 h 2811"/>
                <a:gd name="T2" fmla="*/ 2614 w 2621"/>
                <a:gd name="T3" fmla="*/ 361 h 2811"/>
                <a:gd name="T4" fmla="*/ 2408 w 2621"/>
                <a:gd name="T5" fmla="*/ 122 h 2811"/>
                <a:gd name="T6" fmla="*/ 2101 w 2621"/>
                <a:gd name="T7" fmla="*/ 112 h 2811"/>
                <a:gd name="T8" fmla="*/ 1574 w 2621"/>
                <a:gd name="T9" fmla="*/ 89 h 2811"/>
                <a:gd name="T10" fmla="*/ 1213 w 2621"/>
                <a:gd name="T11" fmla="*/ 68 h 2811"/>
                <a:gd name="T12" fmla="*/ 802 w 2621"/>
                <a:gd name="T13" fmla="*/ 42 h 2811"/>
                <a:gd name="T14" fmla="*/ 295 w 2621"/>
                <a:gd name="T15" fmla="*/ 5 h 2811"/>
                <a:gd name="T16" fmla="*/ 0 w 2621"/>
                <a:gd name="T17" fmla="*/ 2784 h 2811"/>
                <a:gd name="T18" fmla="*/ 336 w 2621"/>
                <a:gd name="T19" fmla="*/ 2804 h 2811"/>
                <a:gd name="T20" fmla="*/ 337 w 2621"/>
                <a:gd name="T21" fmla="*/ 2790 h 2811"/>
                <a:gd name="T22" fmla="*/ 338 w 2621"/>
                <a:gd name="T23" fmla="*/ 2780 h 2811"/>
                <a:gd name="T24" fmla="*/ 339 w 2621"/>
                <a:gd name="T25" fmla="*/ 2766 h 2811"/>
                <a:gd name="T26" fmla="*/ 340 w 2621"/>
                <a:gd name="T27" fmla="*/ 2755 h 2811"/>
                <a:gd name="T28" fmla="*/ 340 w 2621"/>
                <a:gd name="T29" fmla="*/ 2745 h 2811"/>
                <a:gd name="T30" fmla="*/ 341 w 2621"/>
                <a:gd name="T31" fmla="*/ 2734 h 2811"/>
                <a:gd name="T32" fmla="*/ 342 w 2621"/>
                <a:gd name="T33" fmla="*/ 2720 h 2811"/>
                <a:gd name="T34" fmla="*/ 343 w 2621"/>
                <a:gd name="T35" fmla="*/ 2710 h 2811"/>
                <a:gd name="T36" fmla="*/ 344 w 2621"/>
                <a:gd name="T37" fmla="*/ 2700 h 2811"/>
                <a:gd name="T38" fmla="*/ 345 w 2621"/>
                <a:gd name="T39" fmla="*/ 2686 h 2811"/>
                <a:gd name="T40" fmla="*/ 346 w 2621"/>
                <a:gd name="T41" fmla="*/ 2675 h 2811"/>
                <a:gd name="T42" fmla="*/ 346 w 2621"/>
                <a:gd name="T43" fmla="*/ 2665 h 2811"/>
                <a:gd name="T44" fmla="*/ 347 w 2621"/>
                <a:gd name="T45" fmla="*/ 2654 h 2811"/>
                <a:gd name="T46" fmla="*/ 348 w 2621"/>
                <a:gd name="T47" fmla="*/ 2640 h 2811"/>
                <a:gd name="T48" fmla="*/ 349 w 2621"/>
                <a:gd name="T49" fmla="*/ 2630 h 2811"/>
                <a:gd name="T50" fmla="*/ 350 w 2621"/>
                <a:gd name="T51" fmla="*/ 2616 h 2811"/>
                <a:gd name="T52" fmla="*/ 351 w 2621"/>
                <a:gd name="T53" fmla="*/ 2605 h 2811"/>
                <a:gd name="T54" fmla="*/ 352 w 2621"/>
                <a:gd name="T55" fmla="*/ 2587 h 2811"/>
                <a:gd name="T56" fmla="*/ 1052 w 2621"/>
                <a:gd name="T57" fmla="*/ 2629 h 2811"/>
                <a:gd name="T58" fmla="*/ 1039 w 2621"/>
                <a:gd name="T59" fmla="*/ 2622 h 2811"/>
                <a:gd name="T60" fmla="*/ 1029 w 2621"/>
                <a:gd name="T61" fmla="*/ 2605 h 2811"/>
                <a:gd name="T62" fmla="*/ 1025 w 2621"/>
                <a:gd name="T63" fmla="*/ 2590 h 2811"/>
                <a:gd name="T64" fmla="*/ 1020 w 2621"/>
                <a:gd name="T65" fmla="*/ 2559 h 2811"/>
                <a:gd name="T66" fmla="*/ 1012 w 2621"/>
                <a:gd name="T67" fmla="*/ 2522 h 28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621" h="2811">
                  <a:moveTo>
                    <a:pt x="1879" y="2566"/>
                  </a:moveTo>
                  <a:lnTo>
                    <a:pt x="2526" y="2588"/>
                  </a:lnTo>
                  <a:lnTo>
                    <a:pt x="2597" y="360"/>
                  </a:lnTo>
                  <a:lnTo>
                    <a:pt x="2614" y="361"/>
                  </a:lnTo>
                  <a:lnTo>
                    <a:pt x="2620" y="130"/>
                  </a:lnTo>
                  <a:lnTo>
                    <a:pt x="2408" y="122"/>
                  </a:lnTo>
                  <a:lnTo>
                    <a:pt x="2251" y="118"/>
                  </a:lnTo>
                  <a:lnTo>
                    <a:pt x="2101" y="112"/>
                  </a:lnTo>
                  <a:lnTo>
                    <a:pt x="1737" y="96"/>
                  </a:lnTo>
                  <a:lnTo>
                    <a:pt x="1574" y="89"/>
                  </a:lnTo>
                  <a:lnTo>
                    <a:pt x="1451" y="82"/>
                  </a:lnTo>
                  <a:lnTo>
                    <a:pt x="1213" y="68"/>
                  </a:lnTo>
                  <a:lnTo>
                    <a:pt x="972" y="54"/>
                  </a:lnTo>
                  <a:lnTo>
                    <a:pt x="802" y="42"/>
                  </a:lnTo>
                  <a:lnTo>
                    <a:pt x="405" y="13"/>
                  </a:lnTo>
                  <a:lnTo>
                    <a:pt x="295" y="5"/>
                  </a:lnTo>
                  <a:lnTo>
                    <a:pt x="228" y="0"/>
                  </a:lnTo>
                  <a:lnTo>
                    <a:pt x="0" y="2784"/>
                  </a:lnTo>
                  <a:lnTo>
                    <a:pt x="335" y="2810"/>
                  </a:lnTo>
                  <a:lnTo>
                    <a:pt x="336" y="2804"/>
                  </a:lnTo>
                  <a:lnTo>
                    <a:pt x="336" y="2802"/>
                  </a:lnTo>
                  <a:lnTo>
                    <a:pt x="337" y="2790"/>
                  </a:lnTo>
                  <a:lnTo>
                    <a:pt x="337" y="2788"/>
                  </a:lnTo>
                  <a:lnTo>
                    <a:pt x="338" y="2780"/>
                  </a:lnTo>
                  <a:lnTo>
                    <a:pt x="338" y="2777"/>
                  </a:lnTo>
                  <a:lnTo>
                    <a:pt x="339" y="2766"/>
                  </a:lnTo>
                  <a:lnTo>
                    <a:pt x="339" y="2763"/>
                  </a:lnTo>
                  <a:lnTo>
                    <a:pt x="340" y="2755"/>
                  </a:lnTo>
                  <a:lnTo>
                    <a:pt x="340" y="2753"/>
                  </a:lnTo>
                  <a:lnTo>
                    <a:pt x="340" y="2745"/>
                  </a:lnTo>
                  <a:lnTo>
                    <a:pt x="340" y="2742"/>
                  </a:lnTo>
                  <a:lnTo>
                    <a:pt x="341" y="2734"/>
                  </a:lnTo>
                  <a:lnTo>
                    <a:pt x="341" y="2732"/>
                  </a:lnTo>
                  <a:lnTo>
                    <a:pt x="342" y="2720"/>
                  </a:lnTo>
                  <a:lnTo>
                    <a:pt x="342" y="2718"/>
                  </a:lnTo>
                  <a:lnTo>
                    <a:pt x="343" y="2710"/>
                  </a:lnTo>
                  <a:lnTo>
                    <a:pt x="343" y="2707"/>
                  </a:lnTo>
                  <a:lnTo>
                    <a:pt x="344" y="2700"/>
                  </a:lnTo>
                  <a:lnTo>
                    <a:pt x="344" y="2697"/>
                  </a:lnTo>
                  <a:lnTo>
                    <a:pt x="345" y="2686"/>
                  </a:lnTo>
                  <a:lnTo>
                    <a:pt x="345" y="2683"/>
                  </a:lnTo>
                  <a:lnTo>
                    <a:pt x="346" y="2675"/>
                  </a:lnTo>
                  <a:lnTo>
                    <a:pt x="346" y="2673"/>
                  </a:lnTo>
                  <a:lnTo>
                    <a:pt x="346" y="2665"/>
                  </a:lnTo>
                  <a:lnTo>
                    <a:pt x="346" y="2662"/>
                  </a:lnTo>
                  <a:lnTo>
                    <a:pt x="347" y="2654"/>
                  </a:lnTo>
                  <a:lnTo>
                    <a:pt x="347" y="2652"/>
                  </a:lnTo>
                  <a:lnTo>
                    <a:pt x="348" y="2640"/>
                  </a:lnTo>
                  <a:lnTo>
                    <a:pt x="348" y="2638"/>
                  </a:lnTo>
                  <a:lnTo>
                    <a:pt x="349" y="2630"/>
                  </a:lnTo>
                  <a:lnTo>
                    <a:pt x="349" y="2627"/>
                  </a:lnTo>
                  <a:lnTo>
                    <a:pt x="350" y="2616"/>
                  </a:lnTo>
                  <a:lnTo>
                    <a:pt x="350" y="2613"/>
                  </a:lnTo>
                  <a:lnTo>
                    <a:pt x="351" y="2605"/>
                  </a:lnTo>
                  <a:lnTo>
                    <a:pt x="351" y="2603"/>
                  </a:lnTo>
                  <a:lnTo>
                    <a:pt x="352" y="2587"/>
                  </a:lnTo>
                  <a:lnTo>
                    <a:pt x="1060" y="2637"/>
                  </a:lnTo>
                  <a:lnTo>
                    <a:pt x="1052" y="2629"/>
                  </a:lnTo>
                  <a:lnTo>
                    <a:pt x="1045" y="2627"/>
                  </a:lnTo>
                  <a:lnTo>
                    <a:pt x="1039" y="2622"/>
                  </a:lnTo>
                  <a:lnTo>
                    <a:pt x="1034" y="2616"/>
                  </a:lnTo>
                  <a:lnTo>
                    <a:pt x="1029" y="2605"/>
                  </a:lnTo>
                  <a:lnTo>
                    <a:pt x="1032" y="2602"/>
                  </a:lnTo>
                  <a:lnTo>
                    <a:pt x="1025" y="2590"/>
                  </a:lnTo>
                  <a:lnTo>
                    <a:pt x="1022" y="2581"/>
                  </a:lnTo>
                  <a:lnTo>
                    <a:pt x="1020" y="2559"/>
                  </a:lnTo>
                  <a:lnTo>
                    <a:pt x="1012" y="2539"/>
                  </a:lnTo>
                  <a:lnTo>
                    <a:pt x="1012" y="2522"/>
                  </a:lnTo>
                  <a:lnTo>
                    <a:pt x="1879" y="2566"/>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270" name="Freeform 200">
              <a:extLst>
                <a:ext uri="{FF2B5EF4-FFF2-40B4-BE49-F238E27FC236}">
                  <a16:creationId xmlns:a16="http://schemas.microsoft.com/office/drawing/2014/main" id="{87B0D532-673F-1F49-8343-C97149017E2B}"/>
                </a:ext>
              </a:extLst>
            </p:cNvPr>
            <p:cNvSpPr>
              <a:spLocks noChangeArrowheads="1"/>
            </p:cNvSpPr>
            <p:nvPr/>
          </p:nvSpPr>
          <p:spPr bwMode="auto">
            <a:xfrm>
              <a:off x="5699076" y="2090661"/>
              <a:ext cx="849013" cy="380748"/>
            </a:xfrm>
            <a:custGeom>
              <a:avLst/>
              <a:gdLst>
                <a:gd name="T0" fmla="*/ 2718 w 3292"/>
                <a:gd name="T1" fmla="*/ 163 h 1477"/>
                <a:gd name="T2" fmla="*/ 2698 w 3292"/>
                <a:gd name="T3" fmla="*/ 139 h 1477"/>
                <a:gd name="T4" fmla="*/ 2642 w 3292"/>
                <a:gd name="T5" fmla="*/ 124 h 1477"/>
                <a:gd name="T6" fmla="*/ 2592 w 3292"/>
                <a:gd name="T7" fmla="*/ 115 h 1477"/>
                <a:gd name="T8" fmla="*/ 2545 w 3292"/>
                <a:gd name="T9" fmla="*/ 77 h 1477"/>
                <a:gd name="T10" fmla="*/ 2456 w 3292"/>
                <a:gd name="T11" fmla="*/ 85 h 1477"/>
                <a:gd name="T12" fmla="*/ 2395 w 3292"/>
                <a:gd name="T13" fmla="*/ 89 h 1477"/>
                <a:gd name="T14" fmla="*/ 2354 w 3292"/>
                <a:gd name="T15" fmla="*/ 87 h 1477"/>
                <a:gd name="T16" fmla="*/ 2314 w 3292"/>
                <a:gd name="T17" fmla="*/ 93 h 1477"/>
                <a:gd name="T18" fmla="*/ 2287 w 3292"/>
                <a:gd name="T19" fmla="*/ 125 h 1477"/>
                <a:gd name="T20" fmla="*/ 2228 w 3292"/>
                <a:gd name="T21" fmla="*/ 111 h 1477"/>
                <a:gd name="T22" fmla="*/ 2143 w 3292"/>
                <a:gd name="T23" fmla="*/ 60 h 1477"/>
                <a:gd name="T24" fmla="*/ 1419 w 3292"/>
                <a:gd name="T25" fmla="*/ 27 h 1477"/>
                <a:gd name="T26" fmla="*/ 536 w 3292"/>
                <a:gd name="T27" fmla="*/ 974 h 1477"/>
                <a:gd name="T28" fmla="*/ 2036 w 3292"/>
                <a:gd name="T29" fmla="*/ 1473 h 1477"/>
                <a:gd name="T30" fmla="*/ 3287 w 3292"/>
                <a:gd name="T31" fmla="*/ 1438 h 1477"/>
                <a:gd name="T32" fmla="*/ 3282 w 3292"/>
                <a:gd name="T33" fmla="*/ 1393 h 1477"/>
                <a:gd name="T34" fmla="*/ 3249 w 3292"/>
                <a:gd name="T35" fmla="*/ 1351 h 1477"/>
                <a:gd name="T36" fmla="*/ 3236 w 3292"/>
                <a:gd name="T37" fmla="*/ 1331 h 1477"/>
                <a:gd name="T38" fmla="*/ 3211 w 3292"/>
                <a:gd name="T39" fmla="*/ 1306 h 1477"/>
                <a:gd name="T40" fmla="*/ 3180 w 3292"/>
                <a:gd name="T41" fmla="*/ 1290 h 1477"/>
                <a:gd name="T42" fmla="*/ 3177 w 3292"/>
                <a:gd name="T43" fmla="*/ 1249 h 1477"/>
                <a:gd name="T44" fmla="*/ 3168 w 3292"/>
                <a:gd name="T45" fmla="*/ 1228 h 1477"/>
                <a:gd name="T46" fmla="*/ 3163 w 3292"/>
                <a:gd name="T47" fmla="*/ 1201 h 1477"/>
                <a:gd name="T48" fmla="*/ 3135 w 3292"/>
                <a:gd name="T49" fmla="*/ 1188 h 1477"/>
                <a:gd name="T50" fmla="*/ 3135 w 3292"/>
                <a:gd name="T51" fmla="*/ 1149 h 1477"/>
                <a:gd name="T52" fmla="*/ 3105 w 3292"/>
                <a:gd name="T53" fmla="*/ 1123 h 1477"/>
                <a:gd name="T54" fmla="*/ 3102 w 3292"/>
                <a:gd name="T55" fmla="*/ 1071 h 1477"/>
                <a:gd name="T56" fmla="*/ 3102 w 3292"/>
                <a:gd name="T57" fmla="*/ 1036 h 1477"/>
                <a:gd name="T58" fmla="*/ 3099 w 3292"/>
                <a:gd name="T59" fmla="*/ 989 h 1477"/>
                <a:gd name="T60" fmla="*/ 3087 w 3292"/>
                <a:gd name="T61" fmla="*/ 961 h 1477"/>
                <a:gd name="T62" fmla="*/ 3085 w 3292"/>
                <a:gd name="T63" fmla="*/ 940 h 1477"/>
                <a:gd name="T64" fmla="*/ 3088 w 3292"/>
                <a:gd name="T65" fmla="*/ 913 h 1477"/>
                <a:gd name="T66" fmla="*/ 3072 w 3292"/>
                <a:gd name="T67" fmla="*/ 877 h 1477"/>
                <a:gd name="T68" fmla="*/ 3072 w 3292"/>
                <a:gd name="T69" fmla="*/ 826 h 1477"/>
                <a:gd name="T70" fmla="*/ 3046 w 3292"/>
                <a:gd name="T71" fmla="*/ 804 h 1477"/>
                <a:gd name="T72" fmla="*/ 3058 w 3292"/>
                <a:gd name="T73" fmla="*/ 745 h 1477"/>
                <a:gd name="T74" fmla="*/ 3031 w 3292"/>
                <a:gd name="T75" fmla="*/ 707 h 1477"/>
                <a:gd name="T76" fmla="*/ 3011 w 3292"/>
                <a:gd name="T77" fmla="*/ 712 h 1477"/>
                <a:gd name="T78" fmla="*/ 2994 w 3292"/>
                <a:gd name="T79" fmla="*/ 676 h 1477"/>
                <a:gd name="T80" fmla="*/ 2989 w 3292"/>
                <a:gd name="T81" fmla="*/ 625 h 1477"/>
                <a:gd name="T82" fmla="*/ 2999 w 3292"/>
                <a:gd name="T83" fmla="*/ 586 h 1477"/>
                <a:gd name="T84" fmla="*/ 2963 w 3292"/>
                <a:gd name="T85" fmla="*/ 526 h 1477"/>
                <a:gd name="T86" fmla="*/ 2952 w 3292"/>
                <a:gd name="T87" fmla="*/ 482 h 1477"/>
                <a:gd name="T88" fmla="*/ 2919 w 3292"/>
                <a:gd name="T89" fmla="*/ 426 h 1477"/>
                <a:gd name="T90" fmla="*/ 2889 w 3292"/>
                <a:gd name="T91" fmla="*/ 397 h 1477"/>
                <a:gd name="T92" fmla="*/ 2890 w 3292"/>
                <a:gd name="T93" fmla="*/ 356 h 1477"/>
                <a:gd name="T94" fmla="*/ 2877 w 3292"/>
                <a:gd name="T95" fmla="*/ 330 h 1477"/>
                <a:gd name="T96" fmla="*/ 2868 w 3292"/>
                <a:gd name="T97" fmla="*/ 262 h 1477"/>
                <a:gd name="T98" fmla="*/ 2831 w 3292"/>
                <a:gd name="T99" fmla="*/ 239 h 1477"/>
                <a:gd name="T100" fmla="*/ 2772 w 3292"/>
                <a:gd name="T101" fmla="*/ 217 h 1477"/>
                <a:gd name="T102" fmla="*/ 2746 w 3292"/>
                <a:gd name="T103" fmla="*/ 185 h 14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292" h="1477">
                  <a:moveTo>
                    <a:pt x="2748" y="164"/>
                  </a:moveTo>
                  <a:lnTo>
                    <a:pt x="2742" y="164"/>
                  </a:lnTo>
                  <a:lnTo>
                    <a:pt x="2728" y="165"/>
                  </a:lnTo>
                  <a:lnTo>
                    <a:pt x="2718" y="163"/>
                  </a:lnTo>
                  <a:lnTo>
                    <a:pt x="2712" y="159"/>
                  </a:lnTo>
                  <a:lnTo>
                    <a:pt x="2708" y="154"/>
                  </a:lnTo>
                  <a:lnTo>
                    <a:pt x="2705" y="147"/>
                  </a:lnTo>
                  <a:lnTo>
                    <a:pt x="2698" y="139"/>
                  </a:lnTo>
                  <a:lnTo>
                    <a:pt x="2693" y="137"/>
                  </a:lnTo>
                  <a:lnTo>
                    <a:pt x="2659" y="135"/>
                  </a:lnTo>
                  <a:lnTo>
                    <a:pt x="2650" y="131"/>
                  </a:lnTo>
                  <a:lnTo>
                    <a:pt x="2642" y="124"/>
                  </a:lnTo>
                  <a:lnTo>
                    <a:pt x="2631" y="121"/>
                  </a:lnTo>
                  <a:lnTo>
                    <a:pt x="2621" y="117"/>
                  </a:lnTo>
                  <a:lnTo>
                    <a:pt x="2603" y="117"/>
                  </a:lnTo>
                  <a:lnTo>
                    <a:pt x="2592" y="115"/>
                  </a:lnTo>
                  <a:lnTo>
                    <a:pt x="2582" y="110"/>
                  </a:lnTo>
                  <a:lnTo>
                    <a:pt x="2573" y="104"/>
                  </a:lnTo>
                  <a:lnTo>
                    <a:pt x="2558" y="92"/>
                  </a:lnTo>
                  <a:lnTo>
                    <a:pt x="2545" y="77"/>
                  </a:lnTo>
                  <a:lnTo>
                    <a:pt x="2541" y="73"/>
                  </a:lnTo>
                  <a:lnTo>
                    <a:pt x="2535" y="70"/>
                  </a:lnTo>
                  <a:lnTo>
                    <a:pt x="2528" y="70"/>
                  </a:lnTo>
                  <a:lnTo>
                    <a:pt x="2456" y="85"/>
                  </a:lnTo>
                  <a:lnTo>
                    <a:pt x="2444" y="85"/>
                  </a:lnTo>
                  <a:lnTo>
                    <a:pt x="2417" y="79"/>
                  </a:lnTo>
                  <a:lnTo>
                    <a:pt x="2411" y="81"/>
                  </a:lnTo>
                  <a:lnTo>
                    <a:pt x="2395" y="89"/>
                  </a:lnTo>
                  <a:lnTo>
                    <a:pt x="2384" y="90"/>
                  </a:lnTo>
                  <a:lnTo>
                    <a:pt x="2378" y="88"/>
                  </a:lnTo>
                  <a:lnTo>
                    <a:pt x="2369" y="83"/>
                  </a:lnTo>
                  <a:lnTo>
                    <a:pt x="2354" y="87"/>
                  </a:lnTo>
                  <a:lnTo>
                    <a:pt x="2328" y="82"/>
                  </a:lnTo>
                  <a:lnTo>
                    <a:pt x="2316" y="86"/>
                  </a:lnTo>
                  <a:lnTo>
                    <a:pt x="2314" y="88"/>
                  </a:lnTo>
                  <a:lnTo>
                    <a:pt x="2314" y="93"/>
                  </a:lnTo>
                  <a:lnTo>
                    <a:pt x="2304" y="113"/>
                  </a:lnTo>
                  <a:lnTo>
                    <a:pt x="2302" y="115"/>
                  </a:lnTo>
                  <a:lnTo>
                    <a:pt x="2294" y="122"/>
                  </a:lnTo>
                  <a:lnTo>
                    <a:pt x="2287" y="125"/>
                  </a:lnTo>
                  <a:lnTo>
                    <a:pt x="2277" y="126"/>
                  </a:lnTo>
                  <a:lnTo>
                    <a:pt x="2265" y="125"/>
                  </a:lnTo>
                  <a:lnTo>
                    <a:pt x="2235" y="115"/>
                  </a:lnTo>
                  <a:lnTo>
                    <a:pt x="2228" y="111"/>
                  </a:lnTo>
                  <a:lnTo>
                    <a:pt x="2224" y="103"/>
                  </a:lnTo>
                  <a:lnTo>
                    <a:pt x="2172" y="82"/>
                  </a:lnTo>
                  <a:lnTo>
                    <a:pt x="2157" y="69"/>
                  </a:lnTo>
                  <a:lnTo>
                    <a:pt x="2143" y="60"/>
                  </a:lnTo>
                  <a:lnTo>
                    <a:pt x="2133" y="58"/>
                  </a:lnTo>
                  <a:lnTo>
                    <a:pt x="2093" y="34"/>
                  </a:lnTo>
                  <a:lnTo>
                    <a:pt x="2083" y="23"/>
                  </a:lnTo>
                  <a:lnTo>
                    <a:pt x="1419" y="27"/>
                  </a:lnTo>
                  <a:lnTo>
                    <a:pt x="721" y="19"/>
                  </a:lnTo>
                  <a:lnTo>
                    <a:pt x="32" y="0"/>
                  </a:lnTo>
                  <a:lnTo>
                    <a:pt x="0" y="955"/>
                  </a:lnTo>
                  <a:lnTo>
                    <a:pt x="536" y="974"/>
                  </a:lnTo>
                  <a:lnTo>
                    <a:pt x="760" y="979"/>
                  </a:lnTo>
                  <a:lnTo>
                    <a:pt x="752" y="1469"/>
                  </a:lnTo>
                  <a:lnTo>
                    <a:pt x="1470" y="1476"/>
                  </a:lnTo>
                  <a:lnTo>
                    <a:pt x="2036" y="1473"/>
                  </a:lnTo>
                  <a:lnTo>
                    <a:pt x="2600" y="1462"/>
                  </a:lnTo>
                  <a:lnTo>
                    <a:pt x="3165" y="1444"/>
                  </a:lnTo>
                  <a:lnTo>
                    <a:pt x="3291" y="1439"/>
                  </a:lnTo>
                  <a:lnTo>
                    <a:pt x="3287" y="1438"/>
                  </a:lnTo>
                  <a:lnTo>
                    <a:pt x="3278" y="1428"/>
                  </a:lnTo>
                  <a:lnTo>
                    <a:pt x="3277" y="1418"/>
                  </a:lnTo>
                  <a:lnTo>
                    <a:pt x="3279" y="1402"/>
                  </a:lnTo>
                  <a:lnTo>
                    <a:pt x="3282" y="1393"/>
                  </a:lnTo>
                  <a:lnTo>
                    <a:pt x="3270" y="1380"/>
                  </a:lnTo>
                  <a:lnTo>
                    <a:pt x="3267" y="1373"/>
                  </a:lnTo>
                  <a:lnTo>
                    <a:pt x="3262" y="1367"/>
                  </a:lnTo>
                  <a:lnTo>
                    <a:pt x="3249" y="1351"/>
                  </a:lnTo>
                  <a:lnTo>
                    <a:pt x="3256" y="1334"/>
                  </a:lnTo>
                  <a:lnTo>
                    <a:pt x="3255" y="1333"/>
                  </a:lnTo>
                  <a:lnTo>
                    <a:pt x="3252" y="1332"/>
                  </a:lnTo>
                  <a:lnTo>
                    <a:pt x="3236" y="1331"/>
                  </a:lnTo>
                  <a:lnTo>
                    <a:pt x="3227" y="1326"/>
                  </a:lnTo>
                  <a:lnTo>
                    <a:pt x="3222" y="1319"/>
                  </a:lnTo>
                  <a:lnTo>
                    <a:pt x="3215" y="1308"/>
                  </a:lnTo>
                  <a:lnTo>
                    <a:pt x="3211" y="1306"/>
                  </a:lnTo>
                  <a:lnTo>
                    <a:pt x="3206" y="1306"/>
                  </a:lnTo>
                  <a:lnTo>
                    <a:pt x="3199" y="1307"/>
                  </a:lnTo>
                  <a:lnTo>
                    <a:pt x="3187" y="1306"/>
                  </a:lnTo>
                  <a:lnTo>
                    <a:pt x="3180" y="1290"/>
                  </a:lnTo>
                  <a:lnTo>
                    <a:pt x="3191" y="1280"/>
                  </a:lnTo>
                  <a:lnTo>
                    <a:pt x="3186" y="1269"/>
                  </a:lnTo>
                  <a:lnTo>
                    <a:pt x="3177" y="1253"/>
                  </a:lnTo>
                  <a:lnTo>
                    <a:pt x="3177" y="1249"/>
                  </a:lnTo>
                  <a:lnTo>
                    <a:pt x="3177" y="1241"/>
                  </a:lnTo>
                  <a:lnTo>
                    <a:pt x="3177" y="1241"/>
                  </a:lnTo>
                  <a:lnTo>
                    <a:pt x="3175" y="1235"/>
                  </a:lnTo>
                  <a:lnTo>
                    <a:pt x="3168" y="1228"/>
                  </a:lnTo>
                  <a:lnTo>
                    <a:pt x="3163" y="1216"/>
                  </a:lnTo>
                  <a:lnTo>
                    <a:pt x="3162" y="1208"/>
                  </a:lnTo>
                  <a:lnTo>
                    <a:pt x="3163" y="1202"/>
                  </a:lnTo>
                  <a:lnTo>
                    <a:pt x="3163" y="1201"/>
                  </a:lnTo>
                  <a:lnTo>
                    <a:pt x="3161" y="1199"/>
                  </a:lnTo>
                  <a:lnTo>
                    <a:pt x="3153" y="1197"/>
                  </a:lnTo>
                  <a:lnTo>
                    <a:pt x="3144" y="1196"/>
                  </a:lnTo>
                  <a:lnTo>
                    <a:pt x="3135" y="1188"/>
                  </a:lnTo>
                  <a:lnTo>
                    <a:pt x="3132" y="1171"/>
                  </a:lnTo>
                  <a:lnTo>
                    <a:pt x="3134" y="1150"/>
                  </a:lnTo>
                  <a:lnTo>
                    <a:pt x="3135" y="1150"/>
                  </a:lnTo>
                  <a:lnTo>
                    <a:pt x="3135" y="1149"/>
                  </a:lnTo>
                  <a:lnTo>
                    <a:pt x="3135" y="1141"/>
                  </a:lnTo>
                  <a:lnTo>
                    <a:pt x="3132" y="1134"/>
                  </a:lnTo>
                  <a:lnTo>
                    <a:pt x="3127" y="1131"/>
                  </a:lnTo>
                  <a:lnTo>
                    <a:pt x="3105" y="1123"/>
                  </a:lnTo>
                  <a:lnTo>
                    <a:pt x="3093" y="1098"/>
                  </a:lnTo>
                  <a:lnTo>
                    <a:pt x="3092" y="1090"/>
                  </a:lnTo>
                  <a:lnTo>
                    <a:pt x="3096" y="1078"/>
                  </a:lnTo>
                  <a:lnTo>
                    <a:pt x="3102" y="1071"/>
                  </a:lnTo>
                  <a:lnTo>
                    <a:pt x="3107" y="1063"/>
                  </a:lnTo>
                  <a:lnTo>
                    <a:pt x="3102" y="1055"/>
                  </a:lnTo>
                  <a:lnTo>
                    <a:pt x="3101" y="1048"/>
                  </a:lnTo>
                  <a:lnTo>
                    <a:pt x="3102" y="1036"/>
                  </a:lnTo>
                  <a:lnTo>
                    <a:pt x="3107" y="1018"/>
                  </a:lnTo>
                  <a:lnTo>
                    <a:pt x="3105" y="1008"/>
                  </a:lnTo>
                  <a:lnTo>
                    <a:pt x="3100" y="995"/>
                  </a:lnTo>
                  <a:lnTo>
                    <a:pt x="3099" y="989"/>
                  </a:lnTo>
                  <a:lnTo>
                    <a:pt x="3100" y="976"/>
                  </a:lnTo>
                  <a:lnTo>
                    <a:pt x="3099" y="973"/>
                  </a:lnTo>
                  <a:lnTo>
                    <a:pt x="3093" y="969"/>
                  </a:lnTo>
                  <a:lnTo>
                    <a:pt x="3087" y="961"/>
                  </a:lnTo>
                  <a:lnTo>
                    <a:pt x="3084" y="954"/>
                  </a:lnTo>
                  <a:lnTo>
                    <a:pt x="3086" y="945"/>
                  </a:lnTo>
                  <a:lnTo>
                    <a:pt x="3087" y="943"/>
                  </a:lnTo>
                  <a:lnTo>
                    <a:pt x="3085" y="940"/>
                  </a:lnTo>
                  <a:lnTo>
                    <a:pt x="3081" y="937"/>
                  </a:lnTo>
                  <a:lnTo>
                    <a:pt x="3081" y="927"/>
                  </a:lnTo>
                  <a:lnTo>
                    <a:pt x="3084" y="923"/>
                  </a:lnTo>
                  <a:lnTo>
                    <a:pt x="3088" y="913"/>
                  </a:lnTo>
                  <a:lnTo>
                    <a:pt x="3086" y="907"/>
                  </a:lnTo>
                  <a:lnTo>
                    <a:pt x="3084" y="891"/>
                  </a:lnTo>
                  <a:lnTo>
                    <a:pt x="3081" y="879"/>
                  </a:lnTo>
                  <a:lnTo>
                    <a:pt x="3072" y="877"/>
                  </a:lnTo>
                  <a:lnTo>
                    <a:pt x="3063" y="867"/>
                  </a:lnTo>
                  <a:lnTo>
                    <a:pt x="3063" y="856"/>
                  </a:lnTo>
                  <a:lnTo>
                    <a:pt x="3065" y="830"/>
                  </a:lnTo>
                  <a:lnTo>
                    <a:pt x="3072" y="826"/>
                  </a:lnTo>
                  <a:lnTo>
                    <a:pt x="3079" y="817"/>
                  </a:lnTo>
                  <a:lnTo>
                    <a:pt x="3078" y="816"/>
                  </a:lnTo>
                  <a:lnTo>
                    <a:pt x="3060" y="811"/>
                  </a:lnTo>
                  <a:lnTo>
                    <a:pt x="3046" y="804"/>
                  </a:lnTo>
                  <a:lnTo>
                    <a:pt x="3056" y="767"/>
                  </a:lnTo>
                  <a:lnTo>
                    <a:pt x="3055" y="763"/>
                  </a:lnTo>
                  <a:lnTo>
                    <a:pt x="3058" y="745"/>
                  </a:lnTo>
                  <a:lnTo>
                    <a:pt x="3058" y="745"/>
                  </a:lnTo>
                  <a:lnTo>
                    <a:pt x="3039" y="741"/>
                  </a:lnTo>
                  <a:lnTo>
                    <a:pt x="3031" y="737"/>
                  </a:lnTo>
                  <a:lnTo>
                    <a:pt x="3026" y="727"/>
                  </a:lnTo>
                  <a:lnTo>
                    <a:pt x="3031" y="707"/>
                  </a:lnTo>
                  <a:lnTo>
                    <a:pt x="3029" y="706"/>
                  </a:lnTo>
                  <a:lnTo>
                    <a:pt x="3029" y="706"/>
                  </a:lnTo>
                  <a:lnTo>
                    <a:pt x="3021" y="712"/>
                  </a:lnTo>
                  <a:lnTo>
                    <a:pt x="3011" y="712"/>
                  </a:lnTo>
                  <a:lnTo>
                    <a:pt x="2997" y="703"/>
                  </a:lnTo>
                  <a:lnTo>
                    <a:pt x="2996" y="688"/>
                  </a:lnTo>
                  <a:lnTo>
                    <a:pt x="2998" y="679"/>
                  </a:lnTo>
                  <a:lnTo>
                    <a:pt x="2994" y="676"/>
                  </a:lnTo>
                  <a:lnTo>
                    <a:pt x="2990" y="665"/>
                  </a:lnTo>
                  <a:lnTo>
                    <a:pt x="2988" y="653"/>
                  </a:lnTo>
                  <a:lnTo>
                    <a:pt x="2987" y="630"/>
                  </a:lnTo>
                  <a:lnTo>
                    <a:pt x="2989" y="625"/>
                  </a:lnTo>
                  <a:lnTo>
                    <a:pt x="2995" y="615"/>
                  </a:lnTo>
                  <a:lnTo>
                    <a:pt x="2994" y="606"/>
                  </a:lnTo>
                  <a:lnTo>
                    <a:pt x="2995" y="596"/>
                  </a:lnTo>
                  <a:lnTo>
                    <a:pt x="2999" y="586"/>
                  </a:lnTo>
                  <a:lnTo>
                    <a:pt x="2999" y="580"/>
                  </a:lnTo>
                  <a:lnTo>
                    <a:pt x="2997" y="572"/>
                  </a:lnTo>
                  <a:lnTo>
                    <a:pt x="2973" y="549"/>
                  </a:lnTo>
                  <a:lnTo>
                    <a:pt x="2963" y="526"/>
                  </a:lnTo>
                  <a:lnTo>
                    <a:pt x="2963" y="517"/>
                  </a:lnTo>
                  <a:lnTo>
                    <a:pt x="2967" y="506"/>
                  </a:lnTo>
                  <a:lnTo>
                    <a:pt x="2963" y="491"/>
                  </a:lnTo>
                  <a:lnTo>
                    <a:pt x="2952" y="482"/>
                  </a:lnTo>
                  <a:lnTo>
                    <a:pt x="2934" y="472"/>
                  </a:lnTo>
                  <a:lnTo>
                    <a:pt x="2922" y="457"/>
                  </a:lnTo>
                  <a:lnTo>
                    <a:pt x="2920" y="444"/>
                  </a:lnTo>
                  <a:lnTo>
                    <a:pt x="2919" y="426"/>
                  </a:lnTo>
                  <a:lnTo>
                    <a:pt x="2916" y="420"/>
                  </a:lnTo>
                  <a:lnTo>
                    <a:pt x="2910" y="416"/>
                  </a:lnTo>
                  <a:lnTo>
                    <a:pt x="2896" y="407"/>
                  </a:lnTo>
                  <a:lnTo>
                    <a:pt x="2889" y="397"/>
                  </a:lnTo>
                  <a:lnTo>
                    <a:pt x="2884" y="383"/>
                  </a:lnTo>
                  <a:lnTo>
                    <a:pt x="2886" y="373"/>
                  </a:lnTo>
                  <a:lnTo>
                    <a:pt x="2889" y="363"/>
                  </a:lnTo>
                  <a:lnTo>
                    <a:pt x="2890" y="356"/>
                  </a:lnTo>
                  <a:lnTo>
                    <a:pt x="2889" y="345"/>
                  </a:lnTo>
                  <a:lnTo>
                    <a:pt x="2887" y="340"/>
                  </a:lnTo>
                  <a:lnTo>
                    <a:pt x="2884" y="336"/>
                  </a:lnTo>
                  <a:lnTo>
                    <a:pt x="2877" y="330"/>
                  </a:lnTo>
                  <a:lnTo>
                    <a:pt x="2876" y="322"/>
                  </a:lnTo>
                  <a:lnTo>
                    <a:pt x="2863" y="306"/>
                  </a:lnTo>
                  <a:lnTo>
                    <a:pt x="2864" y="283"/>
                  </a:lnTo>
                  <a:lnTo>
                    <a:pt x="2868" y="262"/>
                  </a:lnTo>
                  <a:lnTo>
                    <a:pt x="2864" y="247"/>
                  </a:lnTo>
                  <a:lnTo>
                    <a:pt x="2861" y="244"/>
                  </a:lnTo>
                  <a:lnTo>
                    <a:pt x="2853" y="242"/>
                  </a:lnTo>
                  <a:lnTo>
                    <a:pt x="2831" y="239"/>
                  </a:lnTo>
                  <a:lnTo>
                    <a:pt x="2831" y="239"/>
                  </a:lnTo>
                  <a:lnTo>
                    <a:pt x="2786" y="233"/>
                  </a:lnTo>
                  <a:lnTo>
                    <a:pt x="2777" y="226"/>
                  </a:lnTo>
                  <a:lnTo>
                    <a:pt x="2772" y="217"/>
                  </a:lnTo>
                  <a:lnTo>
                    <a:pt x="2770" y="209"/>
                  </a:lnTo>
                  <a:lnTo>
                    <a:pt x="2767" y="204"/>
                  </a:lnTo>
                  <a:lnTo>
                    <a:pt x="2752" y="193"/>
                  </a:lnTo>
                  <a:lnTo>
                    <a:pt x="2746" y="185"/>
                  </a:lnTo>
                  <a:lnTo>
                    <a:pt x="2745" y="174"/>
                  </a:lnTo>
                  <a:lnTo>
                    <a:pt x="2749" y="165"/>
                  </a:lnTo>
                  <a:lnTo>
                    <a:pt x="2748" y="164"/>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271" name="Freeform 201">
              <a:extLst>
                <a:ext uri="{FF2B5EF4-FFF2-40B4-BE49-F238E27FC236}">
                  <a16:creationId xmlns:a16="http://schemas.microsoft.com/office/drawing/2014/main" id="{F0649C7E-E7A5-FA45-B8D8-7C0A63D7CCF0}"/>
                </a:ext>
              </a:extLst>
            </p:cNvPr>
            <p:cNvSpPr>
              <a:spLocks noChangeArrowheads="1"/>
            </p:cNvSpPr>
            <p:nvPr/>
          </p:nvSpPr>
          <p:spPr bwMode="auto">
            <a:xfrm>
              <a:off x="5721807" y="1353031"/>
              <a:ext cx="685348" cy="375066"/>
            </a:xfrm>
            <a:custGeom>
              <a:avLst/>
              <a:gdLst>
                <a:gd name="T0" fmla="*/ 912 w 2659"/>
                <a:gd name="T1" fmla="*/ 1451 h 1456"/>
                <a:gd name="T2" fmla="*/ 2083 w 2659"/>
                <a:gd name="T3" fmla="*/ 1450 h 1456"/>
                <a:gd name="T4" fmla="*/ 2653 w 2659"/>
                <a:gd name="T5" fmla="*/ 1410 h 1456"/>
                <a:gd name="T6" fmla="*/ 2657 w 2659"/>
                <a:gd name="T7" fmla="*/ 1383 h 1456"/>
                <a:gd name="T8" fmla="*/ 2658 w 2659"/>
                <a:gd name="T9" fmla="*/ 1367 h 1456"/>
                <a:gd name="T10" fmla="*/ 2654 w 2659"/>
                <a:gd name="T11" fmla="*/ 1336 h 1456"/>
                <a:gd name="T12" fmla="*/ 2643 w 2659"/>
                <a:gd name="T13" fmla="*/ 1314 h 1456"/>
                <a:gd name="T14" fmla="*/ 2641 w 2659"/>
                <a:gd name="T15" fmla="*/ 1273 h 1456"/>
                <a:gd name="T16" fmla="*/ 2635 w 2659"/>
                <a:gd name="T17" fmla="*/ 1258 h 1456"/>
                <a:gd name="T18" fmla="*/ 2600 w 2659"/>
                <a:gd name="T19" fmla="*/ 1215 h 1456"/>
                <a:gd name="T20" fmla="*/ 2595 w 2659"/>
                <a:gd name="T21" fmla="*/ 1196 h 1456"/>
                <a:gd name="T22" fmla="*/ 2589 w 2659"/>
                <a:gd name="T23" fmla="*/ 1189 h 1456"/>
                <a:gd name="T24" fmla="*/ 2587 w 2659"/>
                <a:gd name="T25" fmla="*/ 1169 h 1456"/>
                <a:gd name="T26" fmla="*/ 2582 w 2659"/>
                <a:gd name="T27" fmla="*/ 1137 h 1456"/>
                <a:gd name="T28" fmla="*/ 2565 w 2659"/>
                <a:gd name="T29" fmla="*/ 1113 h 1456"/>
                <a:gd name="T30" fmla="*/ 2568 w 2659"/>
                <a:gd name="T31" fmla="*/ 1083 h 1456"/>
                <a:gd name="T32" fmla="*/ 2568 w 2659"/>
                <a:gd name="T33" fmla="*/ 1065 h 1456"/>
                <a:gd name="T34" fmla="*/ 2560 w 2659"/>
                <a:gd name="T35" fmla="*/ 1040 h 1456"/>
                <a:gd name="T36" fmla="*/ 2566 w 2659"/>
                <a:gd name="T37" fmla="*/ 1021 h 1456"/>
                <a:gd name="T38" fmla="*/ 2565 w 2659"/>
                <a:gd name="T39" fmla="*/ 1002 h 1456"/>
                <a:gd name="T40" fmla="*/ 2571 w 2659"/>
                <a:gd name="T41" fmla="*/ 988 h 1456"/>
                <a:gd name="T42" fmla="*/ 2561 w 2659"/>
                <a:gd name="T43" fmla="*/ 976 h 1456"/>
                <a:gd name="T44" fmla="*/ 2558 w 2659"/>
                <a:gd name="T45" fmla="*/ 969 h 1456"/>
                <a:gd name="T46" fmla="*/ 2553 w 2659"/>
                <a:gd name="T47" fmla="*/ 956 h 1456"/>
                <a:gd name="T48" fmla="*/ 2549 w 2659"/>
                <a:gd name="T49" fmla="*/ 942 h 1456"/>
                <a:gd name="T50" fmla="*/ 2550 w 2659"/>
                <a:gd name="T51" fmla="*/ 901 h 1456"/>
                <a:gd name="T52" fmla="*/ 2544 w 2659"/>
                <a:gd name="T53" fmla="*/ 875 h 1456"/>
                <a:gd name="T54" fmla="*/ 2545 w 2659"/>
                <a:gd name="T55" fmla="*/ 854 h 1456"/>
                <a:gd name="T56" fmla="*/ 2537 w 2659"/>
                <a:gd name="T57" fmla="*/ 820 h 1456"/>
                <a:gd name="T58" fmla="*/ 2537 w 2659"/>
                <a:gd name="T59" fmla="*/ 758 h 1456"/>
                <a:gd name="T60" fmla="*/ 2528 w 2659"/>
                <a:gd name="T61" fmla="*/ 735 h 1456"/>
                <a:gd name="T62" fmla="*/ 2533 w 2659"/>
                <a:gd name="T63" fmla="*/ 706 h 1456"/>
                <a:gd name="T64" fmla="*/ 2529 w 2659"/>
                <a:gd name="T65" fmla="*/ 688 h 1456"/>
                <a:gd name="T66" fmla="*/ 2528 w 2659"/>
                <a:gd name="T67" fmla="*/ 666 h 1456"/>
                <a:gd name="T68" fmla="*/ 2524 w 2659"/>
                <a:gd name="T69" fmla="*/ 656 h 1456"/>
                <a:gd name="T70" fmla="*/ 2516 w 2659"/>
                <a:gd name="T71" fmla="*/ 623 h 1456"/>
                <a:gd name="T72" fmla="*/ 2509 w 2659"/>
                <a:gd name="T73" fmla="*/ 610 h 1456"/>
                <a:gd name="T74" fmla="*/ 2496 w 2659"/>
                <a:gd name="T75" fmla="*/ 578 h 1456"/>
                <a:gd name="T76" fmla="*/ 2479 w 2659"/>
                <a:gd name="T77" fmla="*/ 557 h 1456"/>
                <a:gd name="T78" fmla="*/ 2472 w 2659"/>
                <a:gd name="T79" fmla="*/ 529 h 1456"/>
                <a:gd name="T80" fmla="*/ 2474 w 2659"/>
                <a:gd name="T81" fmla="*/ 508 h 1456"/>
                <a:gd name="T82" fmla="*/ 2458 w 2659"/>
                <a:gd name="T83" fmla="*/ 480 h 1456"/>
                <a:gd name="T84" fmla="*/ 2437 w 2659"/>
                <a:gd name="T85" fmla="*/ 429 h 1456"/>
                <a:gd name="T86" fmla="*/ 2427 w 2659"/>
                <a:gd name="T87" fmla="*/ 393 h 1456"/>
                <a:gd name="T88" fmla="*/ 2431 w 2659"/>
                <a:gd name="T89" fmla="*/ 339 h 1456"/>
                <a:gd name="T90" fmla="*/ 2421 w 2659"/>
                <a:gd name="T91" fmla="*/ 286 h 1456"/>
                <a:gd name="T92" fmla="*/ 2426 w 2659"/>
                <a:gd name="T93" fmla="*/ 271 h 1456"/>
                <a:gd name="T94" fmla="*/ 2422 w 2659"/>
                <a:gd name="T95" fmla="*/ 248 h 1456"/>
                <a:gd name="T96" fmla="*/ 2417 w 2659"/>
                <a:gd name="T97" fmla="*/ 197 h 1456"/>
                <a:gd name="T98" fmla="*/ 2431 w 2659"/>
                <a:gd name="T99" fmla="*/ 164 h 1456"/>
                <a:gd name="T100" fmla="*/ 2417 w 2659"/>
                <a:gd name="T101" fmla="*/ 122 h 1456"/>
                <a:gd name="T102" fmla="*/ 2403 w 2659"/>
                <a:gd name="T103" fmla="*/ 79 h 1456"/>
                <a:gd name="T104" fmla="*/ 2393 w 2659"/>
                <a:gd name="T105" fmla="*/ 49 h 1456"/>
                <a:gd name="T106" fmla="*/ 2387 w 2659"/>
                <a:gd name="T107" fmla="*/ 28 h 1456"/>
                <a:gd name="T108" fmla="*/ 2383 w 2659"/>
                <a:gd name="T109" fmla="*/ 14 h 1456"/>
                <a:gd name="T110" fmla="*/ 1428 w 2659"/>
                <a:gd name="T111" fmla="*/ 26 h 1456"/>
                <a:gd name="T112" fmla="*/ 210 w 2659"/>
                <a:gd name="T113" fmla="*/ 6 h 1456"/>
                <a:gd name="T114" fmla="*/ 42 w 2659"/>
                <a:gd name="T115" fmla="*/ 51 h 1456"/>
                <a:gd name="T116" fmla="*/ 494 w 2659"/>
                <a:gd name="T117" fmla="*/ 1444 h 1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659" h="1456">
                  <a:moveTo>
                    <a:pt x="494" y="1444"/>
                  </a:moveTo>
                  <a:lnTo>
                    <a:pt x="912" y="1451"/>
                  </a:lnTo>
                  <a:lnTo>
                    <a:pt x="1498" y="1455"/>
                  </a:lnTo>
                  <a:lnTo>
                    <a:pt x="2083" y="1450"/>
                  </a:lnTo>
                  <a:lnTo>
                    <a:pt x="2658" y="1436"/>
                  </a:lnTo>
                  <a:lnTo>
                    <a:pt x="2653" y="1410"/>
                  </a:lnTo>
                  <a:lnTo>
                    <a:pt x="2652" y="1395"/>
                  </a:lnTo>
                  <a:lnTo>
                    <a:pt x="2657" y="1383"/>
                  </a:lnTo>
                  <a:lnTo>
                    <a:pt x="2658" y="1371"/>
                  </a:lnTo>
                  <a:lnTo>
                    <a:pt x="2658" y="1367"/>
                  </a:lnTo>
                  <a:lnTo>
                    <a:pt x="2653" y="1341"/>
                  </a:lnTo>
                  <a:lnTo>
                    <a:pt x="2654" y="1336"/>
                  </a:lnTo>
                  <a:lnTo>
                    <a:pt x="2646" y="1324"/>
                  </a:lnTo>
                  <a:lnTo>
                    <a:pt x="2643" y="1314"/>
                  </a:lnTo>
                  <a:lnTo>
                    <a:pt x="2641" y="1303"/>
                  </a:lnTo>
                  <a:lnTo>
                    <a:pt x="2641" y="1273"/>
                  </a:lnTo>
                  <a:lnTo>
                    <a:pt x="2639" y="1265"/>
                  </a:lnTo>
                  <a:lnTo>
                    <a:pt x="2635" y="1258"/>
                  </a:lnTo>
                  <a:lnTo>
                    <a:pt x="2623" y="1247"/>
                  </a:lnTo>
                  <a:lnTo>
                    <a:pt x="2600" y="1215"/>
                  </a:lnTo>
                  <a:lnTo>
                    <a:pt x="2596" y="1206"/>
                  </a:lnTo>
                  <a:lnTo>
                    <a:pt x="2595" y="1196"/>
                  </a:lnTo>
                  <a:lnTo>
                    <a:pt x="2594" y="1193"/>
                  </a:lnTo>
                  <a:lnTo>
                    <a:pt x="2589" y="1189"/>
                  </a:lnTo>
                  <a:lnTo>
                    <a:pt x="2584" y="1181"/>
                  </a:lnTo>
                  <a:lnTo>
                    <a:pt x="2587" y="1169"/>
                  </a:lnTo>
                  <a:lnTo>
                    <a:pt x="2586" y="1160"/>
                  </a:lnTo>
                  <a:lnTo>
                    <a:pt x="2582" y="1137"/>
                  </a:lnTo>
                  <a:lnTo>
                    <a:pt x="2571" y="1124"/>
                  </a:lnTo>
                  <a:lnTo>
                    <a:pt x="2565" y="1113"/>
                  </a:lnTo>
                  <a:lnTo>
                    <a:pt x="2564" y="1101"/>
                  </a:lnTo>
                  <a:lnTo>
                    <a:pt x="2568" y="1083"/>
                  </a:lnTo>
                  <a:lnTo>
                    <a:pt x="2569" y="1074"/>
                  </a:lnTo>
                  <a:lnTo>
                    <a:pt x="2568" y="1065"/>
                  </a:lnTo>
                  <a:lnTo>
                    <a:pt x="2562" y="1050"/>
                  </a:lnTo>
                  <a:lnTo>
                    <a:pt x="2560" y="1040"/>
                  </a:lnTo>
                  <a:lnTo>
                    <a:pt x="2561" y="1034"/>
                  </a:lnTo>
                  <a:lnTo>
                    <a:pt x="2566" y="1021"/>
                  </a:lnTo>
                  <a:lnTo>
                    <a:pt x="2566" y="1018"/>
                  </a:lnTo>
                  <a:lnTo>
                    <a:pt x="2565" y="1002"/>
                  </a:lnTo>
                  <a:lnTo>
                    <a:pt x="2567" y="993"/>
                  </a:lnTo>
                  <a:lnTo>
                    <a:pt x="2571" y="988"/>
                  </a:lnTo>
                  <a:lnTo>
                    <a:pt x="2573" y="981"/>
                  </a:lnTo>
                  <a:lnTo>
                    <a:pt x="2561" y="976"/>
                  </a:lnTo>
                  <a:lnTo>
                    <a:pt x="2562" y="969"/>
                  </a:lnTo>
                  <a:lnTo>
                    <a:pt x="2558" y="969"/>
                  </a:lnTo>
                  <a:lnTo>
                    <a:pt x="2557" y="962"/>
                  </a:lnTo>
                  <a:lnTo>
                    <a:pt x="2553" y="956"/>
                  </a:lnTo>
                  <a:lnTo>
                    <a:pt x="2550" y="950"/>
                  </a:lnTo>
                  <a:lnTo>
                    <a:pt x="2549" y="942"/>
                  </a:lnTo>
                  <a:lnTo>
                    <a:pt x="2550" y="909"/>
                  </a:lnTo>
                  <a:lnTo>
                    <a:pt x="2550" y="901"/>
                  </a:lnTo>
                  <a:lnTo>
                    <a:pt x="2544" y="883"/>
                  </a:lnTo>
                  <a:lnTo>
                    <a:pt x="2544" y="875"/>
                  </a:lnTo>
                  <a:lnTo>
                    <a:pt x="2546" y="862"/>
                  </a:lnTo>
                  <a:lnTo>
                    <a:pt x="2545" y="854"/>
                  </a:lnTo>
                  <a:lnTo>
                    <a:pt x="2539" y="832"/>
                  </a:lnTo>
                  <a:lnTo>
                    <a:pt x="2537" y="820"/>
                  </a:lnTo>
                  <a:lnTo>
                    <a:pt x="2538" y="760"/>
                  </a:lnTo>
                  <a:lnTo>
                    <a:pt x="2537" y="758"/>
                  </a:lnTo>
                  <a:lnTo>
                    <a:pt x="2528" y="747"/>
                  </a:lnTo>
                  <a:lnTo>
                    <a:pt x="2528" y="735"/>
                  </a:lnTo>
                  <a:lnTo>
                    <a:pt x="2533" y="710"/>
                  </a:lnTo>
                  <a:lnTo>
                    <a:pt x="2533" y="706"/>
                  </a:lnTo>
                  <a:lnTo>
                    <a:pt x="2529" y="697"/>
                  </a:lnTo>
                  <a:lnTo>
                    <a:pt x="2529" y="688"/>
                  </a:lnTo>
                  <a:lnTo>
                    <a:pt x="2529" y="678"/>
                  </a:lnTo>
                  <a:lnTo>
                    <a:pt x="2528" y="666"/>
                  </a:lnTo>
                  <a:lnTo>
                    <a:pt x="2530" y="660"/>
                  </a:lnTo>
                  <a:lnTo>
                    <a:pt x="2524" y="656"/>
                  </a:lnTo>
                  <a:lnTo>
                    <a:pt x="2519" y="640"/>
                  </a:lnTo>
                  <a:lnTo>
                    <a:pt x="2516" y="623"/>
                  </a:lnTo>
                  <a:lnTo>
                    <a:pt x="2513" y="616"/>
                  </a:lnTo>
                  <a:lnTo>
                    <a:pt x="2509" y="610"/>
                  </a:lnTo>
                  <a:lnTo>
                    <a:pt x="2503" y="600"/>
                  </a:lnTo>
                  <a:lnTo>
                    <a:pt x="2496" y="578"/>
                  </a:lnTo>
                  <a:lnTo>
                    <a:pt x="2481" y="562"/>
                  </a:lnTo>
                  <a:lnTo>
                    <a:pt x="2479" y="557"/>
                  </a:lnTo>
                  <a:lnTo>
                    <a:pt x="2482" y="552"/>
                  </a:lnTo>
                  <a:lnTo>
                    <a:pt x="2472" y="529"/>
                  </a:lnTo>
                  <a:lnTo>
                    <a:pt x="2470" y="517"/>
                  </a:lnTo>
                  <a:lnTo>
                    <a:pt x="2474" y="508"/>
                  </a:lnTo>
                  <a:lnTo>
                    <a:pt x="2463" y="496"/>
                  </a:lnTo>
                  <a:lnTo>
                    <a:pt x="2458" y="480"/>
                  </a:lnTo>
                  <a:lnTo>
                    <a:pt x="2453" y="462"/>
                  </a:lnTo>
                  <a:lnTo>
                    <a:pt x="2437" y="429"/>
                  </a:lnTo>
                  <a:lnTo>
                    <a:pt x="2431" y="412"/>
                  </a:lnTo>
                  <a:lnTo>
                    <a:pt x="2427" y="393"/>
                  </a:lnTo>
                  <a:lnTo>
                    <a:pt x="2426" y="372"/>
                  </a:lnTo>
                  <a:lnTo>
                    <a:pt x="2431" y="339"/>
                  </a:lnTo>
                  <a:lnTo>
                    <a:pt x="2419" y="294"/>
                  </a:lnTo>
                  <a:lnTo>
                    <a:pt x="2421" y="286"/>
                  </a:lnTo>
                  <a:lnTo>
                    <a:pt x="2426" y="274"/>
                  </a:lnTo>
                  <a:lnTo>
                    <a:pt x="2426" y="271"/>
                  </a:lnTo>
                  <a:lnTo>
                    <a:pt x="2424" y="264"/>
                  </a:lnTo>
                  <a:lnTo>
                    <a:pt x="2422" y="248"/>
                  </a:lnTo>
                  <a:lnTo>
                    <a:pt x="2413" y="221"/>
                  </a:lnTo>
                  <a:lnTo>
                    <a:pt x="2417" y="197"/>
                  </a:lnTo>
                  <a:lnTo>
                    <a:pt x="2425" y="179"/>
                  </a:lnTo>
                  <a:lnTo>
                    <a:pt x="2431" y="164"/>
                  </a:lnTo>
                  <a:lnTo>
                    <a:pt x="2428" y="145"/>
                  </a:lnTo>
                  <a:lnTo>
                    <a:pt x="2417" y="122"/>
                  </a:lnTo>
                  <a:lnTo>
                    <a:pt x="2413" y="103"/>
                  </a:lnTo>
                  <a:lnTo>
                    <a:pt x="2403" y="79"/>
                  </a:lnTo>
                  <a:lnTo>
                    <a:pt x="2398" y="59"/>
                  </a:lnTo>
                  <a:lnTo>
                    <a:pt x="2393" y="49"/>
                  </a:lnTo>
                  <a:lnTo>
                    <a:pt x="2390" y="34"/>
                  </a:lnTo>
                  <a:lnTo>
                    <a:pt x="2387" y="28"/>
                  </a:lnTo>
                  <a:lnTo>
                    <a:pt x="2383" y="18"/>
                  </a:lnTo>
                  <a:lnTo>
                    <a:pt x="2383" y="14"/>
                  </a:lnTo>
                  <a:lnTo>
                    <a:pt x="1808" y="24"/>
                  </a:lnTo>
                  <a:lnTo>
                    <a:pt x="1428" y="26"/>
                  </a:lnTo>
                  <a:lnTo>
                    <a:pt x="742" y="19"/>
                  </a:lnTo>
                  <a:lnTo>
                    <a:pt x="210" y="6"/>
                  </a:lnTo>
                  <a:lnTo>
                    <a:pt x="44" y="0"/>
                  </a:lnTo>
                  <a:lnTo>
                    <a:pt x="42" y="51"/>
                  </a:lnTo>
                  <a:lnTo>
                    <a:pt x="0" y="1429"/>
                  </a:lnTo>
                  <a:lnTo>
                    <a:pt x="494" y="1444"/>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272" name="Freeform 206">
              <a:extLst>
                <a:ext uri="{FF2B5EF4-FFF2-40B4-BE49-F238E27FC236}">
                  <a16:creationId xmlns:a16="http://schemas.microsoft.com/office/drawing/2014/main" id="{A3B61ABF-1E5A-0649-B715-D7F722FAEF8B}"/>
                </a:ext>
              </a:extLst>
            </p:cNvPr>
            <p:cNvSpPr>
              <a:spLocks noChangeArrowheads="1"/>
            </p:cNvSpPr>
            <p:nvPr/>
          </p:nvSpPr>
          <p:spPr bwMode="auto">
            <a:xfrm>
              <a:off x="4648892" y="1256423"/>
              <a:ext cx="1080872" cy="597832"/>
            </a:xfrm>
            <a:custGeom>
              <a:avLst/>
              <a:gdLst>
                <a:gd name="T0" fmla="*/ 32 w 4194"/>
                <a:gd name="T1" fmla="*/ 506 h 2321"/>
                <a:gd name="T2" fmla="*/ 76 w 4194"/>
                <a:gd name="T3" fmla="*/ 578 h 2321"/>
                <a:gd name="T4" fmla="*/ 93 w 4194"/>
                <a:gd name="T5" fmla="*/ 631 h 2321"/>
                <a:gd name="T6" fmla="*/ 83 w 4194"/>
                <a:gd name="T7" fmla="*/ 678 h 2321"/>
                <a:gd name="T8" fmla="*/ 108 w 4194"/>
                <a:gd name="T9" fmla="*/ 718 h 2321"/>
                <a:gd name="T10" fmla="*/ 131 w 4194"/>
                <a:gd name="T11" fmla="*/ 776 h 2321"/>
                <a:gd name="T12" fmla="*/ 202 w 4194"/>
                <a:gd name="T13" fmla="*/ 833 h 2321"/>
                <a:gd name="T14" fmla="*/ 240 w 4194"/>
                <a:gd name="T15" fmla="*/ 893 h 2321"/>
                <a:gd name="T16" fmla="*/ 298 w 4194"/>
                <a:gd name="T17" fmla="*/ 980 h 2321"/>
                <a:gd name="T18" fmla="*/ 320 w 4194"/>
                <a:gd name="T19" fmla="*/ 1036 h 2321"/>
                <a:gd name="T20" fmla="*/ 365 w 4194"/>
                <a:gd name="T21" fmla="*/ 1085 h 2321"/>
                <a:gd name="T22" fmla="*/ 384 w 4194"/>
                <a:gd name="T23" fmla="*/ 1099 h 2321"/>
                <a:gd name="T24" fmla="*/ 407 w 4194"/>
                <a:gd name="T25" fmla="*/ 1141 h 2321"/>
                <a:gd name="T26" fmla="*/ 448 w 4194"/>
                <a:gd name="T27" fmla="*/ 1153 h 2321"/>
                <a:gd name="T28" fmla="*/ 512 w 4194"/>
                <a:gd name="T29" fmla="*/ 1153 h 2321"/>
                <a:gd name="T30" fmla="*/ 509 w 4194"/>
                <a:gd name="T31" fmla="*/ 1203 h 2321"/>
                <a:gd name="T32" fmla="*/ 483 w 4194"/>
                <a:gd name="T33" fmla="*/ 1241 h 2321"/>
                <a:gd name="T34" fmla="*/ 470 w 4194"/>
                <a:gd name="T35" fmla="*/ 1300 h 2321"/>
                <a:gd name="T36" fmla="*/ 446 w 4194"/>
                <a:gd name="T37" fmla="*/ 1347 h 2321"/>
                <a:gd name="T38" fmla="*/ 443 w 4194"/>
                <a:gd name="T39" fmla="*/ 1393 h 2321"/>
                <a:gd name="T40" fmla="*/ 436 w 4194"/>
                <a:gd name="T41" fmla="*/ 1428 h 2321"/>
                <a:gd name="T42" fmla="*/ 431 w 4194"/>
                <a:gd name="T43" fmla="*/ 1470 h 2321"/>
                <a:gd name="T44" fmla="*/ 439 w 4194"/>
                <a:gd name="T45" fmla="*/ 1507 h 2321"/>
                <a:gd name="T46" fmla="*/ 419 w 4194"/>
                <a:gd name="T47" fmla="*/ 1550 h 2321"/>
                <a:gd name="T48" fmla="*/ 386 w 4194"/>
                <a:gd name="T49" fmla="*/ 1589 h 2321"/>
                <a:gd name="T50" fmla="*/ 392 w 4194"/>
                <a:gd name="T51" fmla="*/ 1635 h 2321"/>
                <a:gd name="T52" fmla="*/ 401 w 4194"/>
                <a:gd name="T53" fmla="*/ 1676 h 2321"/>
                <a:gd name="T54" fmla="*/ 434 w 4194"/>
                <a:gd name="T55" fmla="*/ 1714 h 2321"/>
                <a:gd name="T56" fmla="*/ 464 w 4194"/>
                <a:gd name="T57" fmla="*/ 1700 h 2321"/>
                <a:gd name="T58" fmla="*/ 498 w 4194"/>
                <a:gd name="T59" fmla="*/ 1689 h 2321"/>
                <a:gd name="T60" fmla="*/ 549 w 4194"/>
                <a:gd name="T61" fmla="*/ 1653 h 2321"/>
                <a:gd name="T62" fmla="*/ 584 w 4194"/>
                <a:gd name="T63" fmla="*/ 1634 h 2321"/>
                <a:gd name="T64" fmla="*/ 634 w 4194"/>
                <a:gd name="T65" fmla="*/ 1681 h 2321"/>
                <a:gd name="T66" fmla="*/ 631 w 4194"/>
                <a:gd name="T67" fmla="*/ 1722 h 2321"/>
                <a:gd name="T68" fmla="*/ 649 w 4194"/>
                <a:gd name="T69" fmla="*/ 1753 h 2321"/>
                <a:gd name="T70" fmla="*/ 651 w 4194"/>
                <a:gd name="T71" fmla="*/ 1831 h 2321"/>
                <a:gd name="T72" fmla="*/ 671 w 4194"/>
                <a:gd name="T73" fmla="*/ 1865 h 2321"/>
                <a:gd name="T74" fmla="*/ 697 w 4194"/>
                <a:gd name="T75" fmla="*/ 1919 h 2321"/>
                <a:gd name="T76" fmla="*/ 729 w 4194"/>
                <a:gd name="T77" fmla="*/ 1961 h 2321"/>
                <a:gd name="T78" fmla="*/ 716 w 4194"/>
                <a:gd name="T79" fmla="*/ 2026 h 2321"/>
                <a:gd name="T80" fmla="*/ 757 w 4194"/>
                <a:gd name="T81" fmla="*/ 2081 h 2321"/>
                <a:gd name="T82" fmla="*/ 800 w 4194"/>
                <a:gd name="T83" fmla="*/ 2086 h 2321"/>
                <a:gd name="T84" fmla="*/ 856 w 4194"/>
                <a:gd name="T85" fmla="*/ 2179 h 2321"/>
                <a:gd name="T86" fmla="*/ 855 w 4194"/>
                <a:gd name="T87" fmla="*/ 2213 h 2321"/>
                <a:gd name="T88" fmla="*/ 866 w 4194"/>
                <a:gd name="T89" fmla="*/ 2244 h 2321"/>
                <a:gd name="T90" fmla="*/ 875 w 4194"/>
                <a:gd name="T91" fmla="*/ 2275 h 2321"/>
                <a:gd name="T92" fmla="*/ 908 w 4194"/>
                <a:gd name="T93" fmla="*/ 2290 h 2321"/>
                <a:gd name="T94" fmla="*/ 987 w 4194"/>
                <a:gd name="T95" fmla="*/ 2260 h 2321"/>
                <a:gd name="T96" fmla="*/ 1072 w 4194"/>
                <a:gd name="T97" fmla="*/ 2290 h 2321"/>
                <a:gd name="T98" fmla="*/ 1124 w 4194"/>
                <a:gd name="T99" fmla="*/ 2248 h 2321"/>
                <a:gd name="T100" fmla="*/ 1171 w 4194"/>
                <a:gd name="T101" fmla="*/ 2255 h 2321"/>
                <a:gd name="T102" fmla="*/ 1245 w 4194"/>
                <a:gd name="T103" fmla="*/ 2260 h 2321"/>
                <a:gd name="T104" fmla="*/ 1303 w 4194"/>
                <a:gd name="T105" fmla="*/ 2277 h 2321"/>
                <a:gd name="T106" fmla="*/ 1390 w 4194"/>
                <a:gd name="T107" fmla="*/ 2273 h 2321"/>
                <a:gd name="T108" fmla="*/ 1401 w 4194"/>
                <a:gd name="T109" fmla="*/ 2247 h 2321"/>
                <a:gd name="T110" fmla="*/ 1420 w 4194"/>
                <a:gd name="T111" fmla="*/ 2205 h 2321"/>
                <a:gd name="T112" fmla="*/ 1470 w 4194"/>
                <a:gd name="T113" fmla="*/ 2191 h 2321"/>
                <a:gd name="T114" fmla="*/ 1517 w 4194"/>
                <a:gd name="T115" fmla="*/ 2267 h 2321"/>
                <a:gd name="T116" fmla="*/ 1552 w 4194"/>
                <a:gd name="T117" fmla="*/ 2318 h 2321"/>
                <a:gd name="T118" fmla="*/ 4193 w 4194"/>
                <a:gd name="T119" fmla="*/ 376 h 2321"/>
                <a:gd name="T120" fmla="*/ 658 w 4194"/>
                <a:gd name="T121" fmla="*/ 82 h 2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194" h="2321">
                  <a:moveTo>
                    <a:pt x="2" y="455"/>
                  </a:moveTo>
                  <a:lnTo>
                    <a:pt x="8" y="462"/>
                  </a:lnTo>
                  <a:lnTo>
                    <a:pt x="17" y="477"/>
                  </a:lnTo>
                  <a:lnTo>
                    <a:pt x="21" y="485"/>
                  </a:lnTo>
                  <a:lnTo>
                    <a:pt x="27" y="496"/>
                  </a:lnTo>
                  <a:lnTo>
                    <a:pt x="32" y="506"/>
                  </a:lnTo>
                  <a:lnTo>
                    <a:pt x="39" y="514"/>
                  </a:lnTo>
                  <a:lnTo>
                    <a:pt x="45" y="522"/>
                  </a:lnTo>
                  <a:lnTo>
                    <a:pt x="56" y="533"/>
                  </a:lnTo>
                  <a:lnTo>
                    <a:pt x="59" y="541"/>
                  </a:lnTo>
                  <a:lnTo>
                    <a:pt x="63" y="567"/>
                  </a:lnTo>
                  <a:lnTo>
                    <a:pt x="76" y="578"/>
                  </a:lnTo>
                  <a:lnTo>
                    <a:pt x="79" y="591"/>
                  </a:lnTo>
                  <a:lnTo>
                    <a:pt x="92" y="604"/>
                  </a:lnTo>
                  <a:lnTo>
                    <a:pt x="95" y="613"/>
                  </a:lnTo>
                  <a:lnTo>
                    <a:pt x="94" y="618"/>
                  </a:lnTo>
                  <a:lnTo>
                    <a:pt x="92" y="628"/>
                  </a:lnTo>
                  <a:lnTo>
                    <a:pt x="93" y="631"/>
                  </a:lnTo>
                  <a:lnTo>
                    <a:pt x="100" y="644"/>
                  </a:lnTo>
                  <a:lnTo>
                    <a:pt x="102" y="651"/>
                  </a:lnTo>
                  <a:lnTo>
                    <a:pt x="103" y="658"/>
                  </a:lnTo>
                  <a:lnTo>
                    <a:pt x="101" y="663"/>
                  </a:lnTo>
                  <a:lnTo>
                    <a:pt x="88" y="676"/>
                  </a:lnTo>
                  <a:lnTo>
                    <a:pt x="83" y="678"/>
                  </a:lnTo>
                  <a:lnTo>
                    <a:pt x="87" y="681"/>
                  </a:lnTo>
                  <a:lnTo>
                    <a:pt x="92" y="687"/>
                  </a:lnTo>
                  <a:lnTo>
                    <a:pt x="94" y="695"/>
                  </a:lnTo>
                  <a:lnTo>
                    <a:pt x="95" y="703"/>
                  </a:lnTo>
                  <a:lnTo>
                    <a:pt x="105" y="710"/>
                  </a:lnTo>
                  <a:lnTo>
                    <a:pt x="108" y="718"/>
                  </a:lnTo>
                  <a:lnTo>
                    <a:pt x="101" y="729"/>
                  </a:lnTo>
                  <a:lnTo>
                    <a:pt x="90" y="732"/>
                  </a:lnTo>
                  <a:lnTo>
                    <a:pt x="80" y="731"/>
                  </a:lnTo>
                  <a:lnTo>
                    <a:pt x="93" y="737"/>
                  </a:lnTo>
                  <a:lnTo>
                    <a:pt x="120" y="760"/>
                  </a:lnTo>
                  <a:lnTo>
                    <a:pt x="131" y="776"/>
                  </a:lnTo>
                  <a:lnTo>
                    <a:pt x="136" y="785"/>
                  </a:lnTo>
                  <a:lnTo>
                    <a:pt x="141" y="799"/>
                  </a:lnTo>
                  <a:lnTo>
                    <a:pt x="145" y="802"/>
                  </a:lnTo>
                  <a:lnTo>
                    <a:pt x="162" y="807"/>
                  </a:lnTo>
                  <a:lnTo>
                    <a:pt x="195" y="826"/>
                  </a:lnTo>
                  <a:lnTo>
                    <a:pt x="202" y="833"/>
                  </a:lnTo>
                  <a:lnTo>
                    <a:pt x="212" y="858"/>
                  </a:lnTo>
                  <a:lnTo>
                    <a:pt x="213" y="865"/>
                  </a:lnTo>
                  <a:lnTo>
                    <a:pt x="221" y="871"/>
                  </a:lnTo>
                  <a:lnTo>
                    <a:pt x="227" y="881"/>
                  </a:lnTo>
                  <a:lnTo>
                    <a:pt x="235" y="887"/>
                  </a:lnTo>
                  <a:lnTo>
                    <a:pt x="240" y="893"/>
                  </a:lnTo>
                  <a:lnTo>
                    <a:pt x="248" y="908"/>
                  </a:lnTo>
                  <a:lnTo>
                    <a:pt x="252" y="920"/>
                  </a:lnTo>
                  <a:lnTo>
                    <a:pt x="280" y="959"/>
                  </a:lnTo>
                  <a:lnTo>
                    <a:pt x="281" y="970"/>
                  </a:lnTo>
                  <a:lnTo>
                    <a:pt x="286" y="973"/>
                  </a:lnTo>
                  <a:lnTo>
                    <a:pt x="298" y="980"/>
                  </a:lnTo>
                  <a:lnTo>
                    <a:pt x="299" y="983"/>
                  </a:lnTo>
                  <a:lnTo>
                    <a:pt x="311" y="1000"/>
                  </a:lnTo>
                  <a:lnTo>
                    <a:pt x="324" y="1011"/>
                  </a:lnTo>
                  <a:lnTo>
                    <a:pt x="323" y="1022"/>
                  </a:lnTo>
                  <a:lnTo>
                    <a:pt x="320" y="1030"/>
                  </a:lnTo>
                  <a:lnTo>
                    <a:pt x="320" y="1036"/>
                  </a:lnTo>
                  <a:lnTo>
                    <a:pt x="321" y="1045"/>
                  </a:lnTo>
                  <a:lnTo>
                    <a:pt x="323" y="1051"/>
                  </a:lnTo>
                  <a:lnTo>
                    <a:pt x="339" y="1065"/>
                  </a:lnTo>
                  <a:lnTo>
                    <a:pt x="346" y="1074"/>
                  </a:lnTo>
                  <a:lnTo>
                    <a:pt x="350" y="1076"/>
                  </a:lnTo>
                  <a:lnTo>
                    <a:pt x="365" y="1085"/>
                  </a:lnTo>
                  <a:lnTo>
                    <a:pt x="367" y="1089"/>
                  </a:lnTo>
                  <a:lnTo>
                    <a:pt x="369" y="1094"/>
                  </a:lnTo>
                  <a:lnTo>
                    <a:pt x="368" y="1102"/>
                  </a:lnTo>
                  <a:lnTo>
                    <a:pt x="365" y="1110"/>
                  </a:lnTo>
                  <a:lnTo>
                    <a:pt x="370" y="1105"/>
                  </a:lnTo>
                  <a:lnTo>
                    <a:pt x="384" y="1099"/>
                  </a:lnTo>
                  <a:lnTo>
                    <a:pt x="394" y="1100"/>
                  </a:lnTo>
                  <a:lnTo>
                    <a:pt x="399" y="1102"/>
                  </a:lnTo>
                  <a:lnTo>
                    <a:pt x="411" y="1115"/>
                  </a:lnTo>
                  <a:lnTo>
                    <a:pt x="415" y="1124"/>
                  </a:lnTo>
                  <a:lnTo>
                    <a:pt x="413" y="1134"/>
                  </a:lnTo>
                  <a:lnTo>
                    <a:pt x="407" y="1141"/>
                  </a:lnTo>
                  <a:lnTo>
                    <a:pt x="408" y="1144"/>
                  </a:lnTo>
                  <a:lnTo>
                    <a:pt x="411" y="1147"/>
                  </a:lnTo>
                  <a:lnTo>
                    <a:pt x="424" y="1155"/>
                  </a:lnTo>
                  <a:lnTo>
                    <a:pt x="428" y="1155"/>
                  </a:lnTo>
                  <a:lnTo>
                    <a:pt x="445" y="1152"/>
                  </a:lnTo>
                  <a:lnTo>
                    <a:pt x="448" y="1153"/>
                  </a:lnTo>
                  <a:lnTo>
                    <a:pt x="456" y="1157"/>
                  </a:lnTo>
                  <a:lnTo>
                    <a:pt x="461" y="1155"/>
                  </a:lnTo>
                  <a:lnTo>
                    <a:pt x="471" y="1151"/>
                  </a:lnTo>
                  <a:lnTo>
                    <a:pt x="496" y="1148"/>
                  </a:lnTo>
                  <a:lnTo>
                    <a:pt x="507" y="1150"/>
                  </a:lnTo>
                  <a:lnTo>
                    <a:pt x="512" y="1153"/>
                  </a:lnTo>
                  <a:lnTo>
                    <a:pt x="515" y="1158"/>
                  </a:lnTo>
                  <a:lnTo>
                    <a:pt x="517" y="1166"/>
                  </a:lnTo>
                  <a:lnTo>
                    <a:pt x="515" y="1180"/>
                  </a:lnTo>
                  <a:lnTo>
                    <a:pt x="512" y="1189"/>
                  </a:lnTo>
                  <a:lnTo>
                    <a:pt x="508" y="1196"/>
                  </a:lnTo>
                  <a:lnTo>
                    <a:pt x="509" y="1203"/>
                  </a:lnTo>
                  <a:lnTo>
                    <a:pt x="505" y="1212"/>
                  </a:lnTo>
                  <a:lnTo>
                    <a:pt x="502" y="1215"/>
                  </a:lnTo>
                  <a:lnTo>
                    <a:pt x="504" y="1225"/>
                  </a:lnTo>
                  <a:lnTo>
                    <a:pt x="499" y="1234"/>
                  </a:lnTo>
                  <a:lnTo>
                    <a:pt x="489" y="1240"/>
                  </a:lnTo>
                  <a:lnTo>
                    <a:pt x="483" y="1241"/>
                  </a:lnTo>
                  <a:lnTo>
                    <a:pt x="484" y="1243"/>
                  </a:lnTo>
                  <a:lnTo>
                    <a:pt x="488" y="1255"/>
                  </a:lnTo>
                  <a:lnTo>
                    <a:pt x="488" y="1259"/>
                  </a:lnTo>
                  <a:lnTo>
                    <a:pt x="485" y="1270"/>
                  </a:lnTo>
                  <a:lnTo>
                    <a:pt x="472" y="1291"/>
                  </a:lnTo>
                  <a:lnTo>
                    <a:pt x="470" y="1300"/>
                  </a:lnTo>
                  <a:lnTo>
                    <a:pt x="466" y="1316"/>
                  </a:lnTo>
                  <a:lnTo>
                    <a:pt x="456" y="1329"/>
                  </a:lnTo>
                  <a:lnTo>
                    <a:pt x="453" y="1338"/>
                  </a:lnTo>
                  <a:lnTo>
                    <a:pt x="452" y="1340"/>
                  </a:lnTo>
                  <a:lnTo>
                    <a:pt x="451" y="1341"/>
                  </a:lnTo>
                  <a:lnTo>
                    <a:pt x="446" y="1347"/>
                  </a:lnTo>
                  <a:lnTo>
                    <a:pt x="448" y="1351"/>
                  </a:lnTo>
                  <a:lnTo>
                    <a:pt x="450" y="1364"/>
                  </a:lnTo>
                  <a:lnTo>
                    <a:pt x="450" y="1373"/>
                  </a:lnTo>
                  <a:lnTo>
                    <a:pt x="450" y="1377"/>
                  </a:lnTo>
                  <a:lnTo>
                    <a:pt x="447" y="1388"/>
                  </a:lnTo>
                  <a:lnTo>
                    <a:pt x="443" y="1393"/>
                  </a:lnTo>
                  <a:lnTo>
                    <a:pt x="434" y="1396"/>
                  </a:lnTo>
                  <a:lnTo>
                    <a:pt x="422" y="1395"/>
                  </a:lnTo>
                  <a:lnTo>
                    <a:pt x="423" y="1396"/>
                  </a:lnTo>
                  <a:lnTo>
                    <a:pt x="436" y="1415"/>
                  </a:lnTo>
                  <a:lnTo>
                    <a:pt x="438" y="1420"/>
                  </a:lnTo>
                  <a:lnTo>
                    <a:pt x="436" y="1428"/>
                  </a:lnTo>
                  <a:lnTo>
                    <a:pt x="433" y="1435"/>
                  </a:lnTo>
                  <a:lnTo>
                    <a:pt x="423" y="1447"/>
                  </a:lnTo>
                  <a:lnTo>
                    <a:pt x="425" y="1460"/>
                  </a:lnTo>
                  <a:lnTo>
                    <a:pt x="424" y="1465"/>
                  </a:lnTo>
                  <a:lnTo>
                    <a:pt x="424" y="1466"/>
                  </a:lnTo>
                  <a:lnTo>
                    <a:pt x="431" y="1470"/>
                  </a:lnTo>
                  <a:lnTo>
                    <a:pt x="439" y="1473"/>
                  </a:lnTo>
                  <a:lnTo>
                    <a:pt x="446" y="1477"/>
                  </a:lnTo>
                  <a:lnTo>
                    <a:pt x="447" y="1483"/>
                  </a:lnTo>
                  <a:lnTo>
                    <a:pt x="448" y="1490"/>
                  </a:lnTo>
                  <a:lnTo>
                    <a:pt x="446" y="1494"/>
                  </a:lnTo>
                  <a:lnTo>
                    <a:pt x="439" y="1507"/>
                  </a:lnTo>
                  <a:lnTo>
                    <a:pt x="440" y="1510"/>
                  </a:lnTo>
                  <a:lnTo>
                    <a:pt x="446" y="1525"/>
                  </a:lnTo>
                  <a:lnTo>
                    <a:pt x="445" y="1536"/>
                  </a:lnTo>
                  <a:lnTo>
                    <a:pt x="442" y="1539"/>
                  </a:lnTo>
                  <a:lnTo>
                    <a:pt x="428" y="1549"/>
                  </a:lnTo>
                  <a:lnTo>
                    <a:pt x="419" y="1550"/>
                  </a:lnTo>
                  <a:lnTo>
                    <a:pt x="406" y="1549"/>
                  </a:lnTo>
                  <a:lnTo>
                    <a:pt x="402" y="1551"/>
                  </a:lnTo>
                  <a:lnTo>
                    <a:pt x="400" y="1555"/>
                  </a:lnTo>
                  <a:lnTo>
                    <a:pt x="382" y="1575"/>
                  </a:lnTo>
                  <a:lnTo>
                    <a:pt x="384" y="1580"/>
                  </a:lnTo>
                  <a:lnTo>
                    <a:pt x="386" y="1589"/>
                  </a:lnTo>
                  <a:lnTo>
                    <a:pt x="393" y="1599"/>
                  </a:lnTo>
                  <a:lnTo>
                    <a:pt x="397" y="1607"/>
                  </a:lnTo>
                  <a:lnTo>
                    <a:pt x="396" y="1614"/>
                  </a:lnTo>
                  <a:lnTo>
                    <a:pt x="395" y="1617"/>
                  </a:lnTo>
                  <a:lnTo>
                    <a:pt x="396" y="1622"/>
                  </a:lnTo>
                  <a:lnTo>
                    <a:pt x="392" y="1635"/>
                  </a:lnTo>
                  <a:lnTo>
                    <a:pt x="388" y="1639"/>
                  </a:lnTo>
                  <a:lnTo>
                    <a:pt x="375" y="1648"/>
                  </a:lnTo>
                  <a:lnTo>
                    <a:pt x="378" y="1660"/>
                  </a:lnTo>
                  <a:lnTo>
                    <a:pt x="375" y="1667"/>
                  </a:lnTo>
                  <a:lnTo>
                    <a:pt x="377" y="1667"/>
                  </a:lnTo>
                  <a:lnTo>
                    <a:pt x="401" y="1676"/>
                  </a:lnTo>
                  <a:lnTo>
                    <a:pt x="413" y="1689"/>
                  </a:lnTo>
                  <a:lnTo>
                    <a:pt x="416" y="1694"/>
                  </a:lnTo>
                  <a:lnTo>
                    <a:pt x="417" y="1698"/>
                  </a:lnTo>
                  <a:lnTo>
                    <a:pt x="419" y="1701"/>
                  </a:lnTo>
                  <a:lnTo>
                    <a:pt x="432" y="1709"/>
                  </a:lnTo>
                  <a:lnTo>
                    <a:pt x="434" y="1714"/>
                  </a:lnTo>
                  <a:lnTo>
                    <a:pt x="436" y="1716"/>
                  </a:lnTo>
                  <a:lnTo>
                    <a:pt x="442" y="1717"/>
                  </a:lnTo>
                  <a:lnTo>
                    <a:pt x="447" y="1716"/>
                  </a:lnTo>
                  <a:lnTo>
                    <a:pt x="456" y="1713"/>
                  </a:lnTo>
                  <a:lnTo>
                    <a:pt x="458" y="1711"/>
                  </a:lnTo>
                  <a:lnTo>
                    <a:pt x="464" y="1700"/>
                  </a:lnTo>
                  <a:lnTo>
                    <a:pt x="469" y="1695"/>
                  </a:lnTo>
                  <a:lnTo>
                    <a:pt x="479" y="1691"/>
                  </a:lnTo>
                  <a:lnTo>
                    <a:pt x="482" y="1691"/>
                  </a:lnTo>
                  <a:lnTo>
                    <a:pt x="489" y="1693"/>
                  </a:lnTo>
                  <a:lnTo>
                    <a:pt x="490" y="1693"/>
                  </a:lnTo>
                  <a:lnTo>
                    <a:pt x="498" y="1689"/>
                  </a:lnTo>
                  <a:lnTo>
                    <a:pt x="514" y="1684"/>
                  </a:lnTo>
                  <a:lnTo>
                    <a:pt x="520" y="1676"/>
                  </a:lnTo>
                  <a:lnTo>
                    <a:pt x="522" y="1675"/>
                  </a:lnTo>
                  <a:lnTo>
                    <a:pt x="532" y="1667"/>
                  </a:lnTo>
                  <a:lnTo>
                    <a:pt x="541" y="1656"/>
                  </a:lnTo>
                  <a:lnTo>
                    <a:pt x="549" y="1653"/>
                  </a:lnTo>
                  <a:lnTo>
                    <a:pt x="556" y="1651"/>
                  </a:lnTo>
                  <a:lnTo>
                    <a:pt x="555" y="1645"/>
                  </a:lnTo>
                  <a:lnTo>
                    <a:pt x="557" y="1633"/>
                  </a:lnTo>
                  <a:lnTo>
                    <a:pt x="562" y="1629"/>
                  </a:lnTo>
                  <a:lnTo>
                    <a:pt x="570" y="1627"/>
                  </a:lnTo>
                  <a:lnTo>
                    <a:pt x="584" y="1634"/>
                  </a:lnTo>
                  <a:lnTo>
                    <a:pt x="597" y="1646"/>
                  </a:lnTo>
                  <a:lnTo>
                    <a:pt x="609" y="1660"/>
                  </a:lnTo>
                  <a:lnTo>
                    <a:pt x="609" y="1664"/>
                  </a:lnTo>
                  <a:lnTo>
                    <a:pt x="609" y="1668"/>
                  </a:lnTo>
                  <a:lnTo>
                    <a:pt x="612" y="1670"/>
                  </a:lnTo>
                  <a:lnTo>
                    <a:pt x="634" y="1681"/>
                  </a:lnTo>
                  <a:lnTo>
                    <a:pt x="641" y="1690"/>
                  </a:lnTo>
                  <a:lnTo>
                    <a:pt x="643" y="1699"/>
                  </a:lnTo>
                  <a:lnTo>
                    <a:pt x="639" y="1707"/>
                  </a:lnTo>
                  <a:lnTo>
                    <a:pt x="635" y="1712"/>
                  </a:lnTo>
                  <a:lnTo>
                    <a:pt x="632" y="1717"/>
                  </a:lnTo>
                  <a:lnTo>
                    <a:pt x="631" y="1722"/>
                  </a:lnTo>
                  <a:lnTo>
                    <a:pt x="632" y="1722"/>
                  </a:lnTo>
                  <a:lnTo>
                    <a:pt x="643" y="1729"/>
                  </a:lnTo>
                  <a:lnTo>
                    <a:pt x="648" y="1734"/>
                  </a:lnTo>
                  <a:lnTo>
                    <a:pt x="650" y="1745"/>
                  </a:lnTo>
                  <a:lnTo>
                    <a:pt x="649" y="1746"/>
                  </a:lnTo>
                  <a:lnTo>
                    <a:pt x="649" y="1753"/>
                  </a:lnTo>
                  <a:lnTo>
                    <a:pt x="647" y="1762"/>
                  </a:lnTo>
                  <a:lnTo>
                    <a:pt x="642" y="1771"/>
                  </a:lnTo>
                  <a:lnTo>
                    <a:pt x="643" y="1781"/>
                  </a:lnTo>
                  <a:lnTo>
                    <a:pt x="655" y="1795"/>
                  </a:lnTo>
                  <a:lnTo>
                    <a:pt x="657" y="1800"/>
                  </a:lnTo>
                  <a:lnTo>
                    <a:pt x="651" y="1831"/>
                  </a:lnTo>
                  <a:lnTo>
                    <a:pt x="654" y="1835"/>
                  </a:lnTo>
                  <a:lnTo>
                    <a:pt x="664" y="1846"/>
                  </a:lnTo>
                  <a:lnTo>
                    <a:pt x="666" y="1854"/>
                  </a:lnTo>
                  <a:lnTo>
                    <a:pt x="666" y="1860"/>
                  </a:lnTo>
                  <a:lnTo>
                    <a:pt x="666" y="1860"/>
                  </a:lnTo>
                  <a:lnTo>
                    <a:pt x="671" y="1865"/>
                  </a:lnTo>
                  <a:lnTo>
                    <a:pt x="678" y="1875"/>
                  </a:lnTo>
                  <a:lnTo>
                    <a:pt x="683" y="1879"/>
                  </a:lnTo>
                  <a:lnTo>
                    <a:pt x="688" y="1886"/>
                  </a:lnTo>
                  <a:lnTo>
                    <a:pt x="692" y="1895"/>
                  </a:lnTo>
                  <a:lnTo>
                    <a:pt x="693" y="1907"/>
                  </a:lnTo>
                  <a:lnTo>
                    <a:pt x="697" y="1919"/>
                  </a:lnTo>
                  <a:lnTo>
                    <a:pt x="697" y="1923"/>
                  </a:lnTo>
                  <a:lnTo>
                    <a:pt x="708" y="1924"/>
                  </a:lnTo>
                  <a:lnTo>
                    <a:pt x="715" y="1929"/>
                  </a:lnTo>
                  <a:lnTo>
                    <a:pt x="718" y="1936"/>
                  </a:lnTo>
                  <a:lnTo>
                    <a:pt x="720" y="1946"/>
                  </a:lnTo>
                  <a:lnTo>
                    <a:pt x="729" y="1961"/>
                  </a:lnTo>
                  <a:lnTo>
                    <a:pt x="736" y="1985"/>
                  </a:lnTo>
                  <a:lnTo>
                    <a:pt x="737" y="1995"/>
                  </a:lnTo>
                  <a:lnTo>
                    <a:pt x="735" y="2000"/>
                  </a:lnTo>
                  <a:lnTo>
                    <a:pt x="728" y="2018"/>
                  </a:lnTo>
                  <a:lnTo>
                    <a:pt x="720" y="2025"/>
                  </a:lnTo>
                  <a:lnTo>
                    <a:pt x="716" y="2026"/>
                  </a:lnTo>
                  <a:lnTo>
                    <a:pt x="720" y="2033"/>
                  </a:lnTo>
                  <a:lnTo>
                    <a:pt x="722" y="2039"/>
                  </a:lnTo>
                  <a:lnTo>
                    <a:pt x="728" y="2059"/>
                  </a:lnTo>
                  <a:lnTo>
                    <a:pt x="731" y="2062"/>
                  </a:lnTo>
                  <a:lnTo>
                    <a:pt x="751" y="2075"/>
                  </a:lnTo>
                  <a:lnTo>
                    <a:pt x="757" y="2081"/>
                  </a:lnTo>
                  <a:lnTo>
                    <a:pt x="757" y="2091"/>
                  </a:lnTo>
                  <a:lnTo>
                    <a:pt x="761" y="2091"/>
                  </a:lnTo>
                  <a:lnTo>
                    <a:pt x="765" y="2090"/>
                  </a:lnTo>
                  <a:lnTo>
                    <a:pt x="783" y="2081"/>
                  </a:lnTo>
                  <a:lnTo>
                    <a:pt x="791" y="2082"/>
                  </a:lnTo>
                  <a:lnTo>
                    <a:pt x="800" y="2086"/>
                  </a:lnTo>
                  <a:lnTo>
                    <a:pt x="811" y="2092"/>
                  </a:lnTo>
                  <a:lnTo>
                    <a:pt x="820" y="2101"/>
                  </a:lnTo>
                  <a:lnTo>
                    <a:pt x="828" y="2113"/>
                  </a:lnTo>
                  <a:lnTo>
                    <a:pt x="833" y="2123"/>
                  </a:lnTo>
                  <a:lnTo>
                    <a:pt x="839" y="2131"/>
                  </a:lnTo>
                  <a:lnTo>
                    <a:pt x="856" y="2179"/>
                  </a:lnTo>
                  <a:lnTo>
                    <a:pt x="856" y="2183"/>
                  </a:lnTo>
                  <a:lnTo>
                    <a:pt x="855" y="2189"/>
                  </a:lnTo>
                  <a:lnTo>
                    <a:pt x="850" y="2195"/>
                  </a:lnTo>
                  <a:lnTo>
                    <a:pt x="845" y="2198"/>
                  </a:lnTo>
                  <a:lnTo>
                    <a:pt x="845" y="2198"/>
                  </a:lnTo>
                  <a:lnTo>
                    <a:pt x="855" y="2213"/>
                  </a:lnTo>
                  <a:lnTo>
                    <a:pt x="856" y="2218"/>
                  </a:lnTo>
                  <a:lnTo>
                    <a:pt x="855" y="2221"/>
                  </a:lnTo>
                  <a:lnTo>
                    <a:pt x="857" y="2223"/>
                  </a:lnTo>
                  <a:lnTo>
                    <a:pt x="863" y="2227"/>
                  </a:lnTo>
                  <a:lnTo>
                    <a:pt x="868" y="2237"/>
                  </a:lnTo>
                  <a:lnTo>
                    <a:pt x="866" y="2244"/>
                  </a:lnTo>
                  <a:lnTo>
                    <a:pt x="861" y="2253"/>
                  </a:lnTo>
                  <a:lnTo>
                    <a:pt x="861" y="2253"/>
                  </a:lnTo>
                  <a:lnTo>
                    <a:pt x="863" y="2262"/>
                  </a:lnTo>
                  <a:lnTo>
                    <a:pt x="863" y="2267"/>
                  </a:lnTo>
                  <a:lnTo>
                    <a:pt x="864" y="2268"/>
                  </a:lnTo>
                  <a:lnTo>
                    <a:pt x="875" y="2275"/>
                  </a:lnTo>
                  <a:lnTo>
                    <a:pt x="883" y="2287"/>
                  </a:lnTo>
                  <a:lnTo>
                    <a:pt x="901" y="2296"/>
                  </a:lnTo>
                  <a:lnTo>
                    <a:pt x="907" y="2303"/>
                  </a:lnTo>
                  <a:lnTo>
                    <a:pt x="907" y="2303"/>
                  </a:lnTo>
                  <a:lnTo>
                    <a:pt x="905" y="2299"/>
                  </a:lnTo>
                  <a:lnTo>
                    <a:pt x="908" y="2290"/>
                  </a:lnTo>
                  <a:lnTo>
                    <a:pt x="914" y="2282"/>
                  </a:lnTo>
                  <a:lnTo>
                    <a:pt x="944" y="2260"/>
                  </a:lnTo>
                  <a:lnTo>
                    <a:pt x="956" y="2259"/>
                  </a:lnTo>
                  <a:lnTo>
                    <a:pt x="967" y="2255"/>
                  </a:lnTo>
                  <a:lnTo>
                    <a:pt x="974" y="2256"/>
                  </a:lnTo>
                  <a:lnTo>
                    <a:pt x="987" y="2260"/>
                  </a:lnTo>
                  <a:lnTo>
                    <a:pt x="1034" y="2273"/>
                  </a:lnTo>
                  <a:lnTo>
                    <a:pt x="1039" y="2277"/>
                  </a:lnTo>
                  <a:lnTo>
                    <a:pt x="1047" y="2277"/>
                  </a:lnTo>
                  <a:lnTo>
                    <a:pt x="1053" y="2278"/>
                  </a:lnTo>
                  <a:lnTo>
                    <a:pt x="1064" y="2282"/>
                  </a:lnTo>
                  <a:lnTo>
                    <a:pt x="1072" y="2290"/>
                  </a:lnTo>
                  <a:lnTo>
                    <a:pt x="1080" y="2288"/>
                  </a:lnTo>
                  <a:lnTo>
                    <a:pt x="1087" y="2274"/>
                  </a:lnTo>
                  <a:lnTo>
                    <a:pt x="1096" y="2256"/>
                  </a:lnTo>
                  <a:lnTo>
                    <a:pt x="1105" y="2252"/>
                  </a:lnTo>
                  <a:lnTo>
                    <a:pt x="1112" y="2250"/>
                  </a:lnTo>
                  <a:lnTo>
                    <a:pt x="1124" y="2248"/>
                  </a:lnTo>
                  <a:lnTo>
                    <a:pt x="1129" y="2244"/>
                  </a:lnTo>
                  <a:lnTo>
                    <a:pt x="1134" y="2243"/>
                  </a:lnTo>
                  <a:lnTo>
                    <a:pt x="1141" y="2245"/>
                  </a:lnTo>
                  <a:lnTo>
                    <a:pt x="1147" y="2248"/>
                  </a:lnTo>
                  <a:lnTo>
                    <a:pt x="1152" y="2253"/>
                  </a:lnTo>
                  <a:lnTo>
                    <a:pt x="1171" y="2255"/>
                  </a:lnTo>
                  <a:lnTo>
                    <a:pt x="1182" y="2259"/>
                  </a:lnTo>
                  <a:lnTo>
                    <a:pt x="1192" y="2264"/>
                  </a:lnTo>
                  <a:lnTo>
                    <a:pt x="1227" y="2261"/>
                  </a:lnTo>
                  <a:lnTo>
                    <a:pt x="1233" y="2263"/>
                  </a:lnTo>
                  <a:lnTo>
                    <a:pt x="1243" y="2261"/>
                  </a:lnTo>
                  <a:lnTo>
                    <a:pt x="1245" y="2260"/>
                  </a:lnTo>
                  <a:lnTo>
                    <a:pt x="1254" y="2259"/>
                  </a:lnTo>
                  <a:lnTo>
                    <a:pt x="1272" y="2262"/>
                  </a:lnTo>
                  <a:lnTo>
                    <a:pt x="1279" y="2265"/>
                  </a:lnTo>
                  <a:lnTo>
                    <a:pt x="1287" y="2271"/>
                  </a:lnTo>
                  <a:lnTo>
                    <a:pt x="1292" y="2280"/>
                  </a:lnTo>
                  <a:lnTo>
                    <a:pt x="1303" y="2277"/>
                  </a:lnTo>
                  <a:lnTo>
                    <a:pt x="1312" y="2277"/>
                  </a:lnTo>
                  <a:lnTo>
                    <a:pt x="1317" y="2276"/>
                  </a:lnTo>
                  <a:lnTo>
                    <a:pt x="1337" y="2267"/>
                  </a:lnTo>
                  <a:lnTo>
                    <a:pt x="1343" y="2266"/>
                  </a:lnTo>
                  <a:lnTo>
                    <a:pt x="1383" y="2271"/>
                  </a:lnTo>
                  <a:lnTo>
                    <a:pt x="1390" y="2273"/>
                  </a:lnTo>
                  <a:lnTo>
                    <a:pt x="1396" y="2276"/>
                  </a:lnTo>
                  <a:lnTo>
                    <a:pt x="1396" y="2276"/>
                  </a:lnTo>
                  <a:lnTo>
                    <a:pt x="1395" y="2269"/>
                  </a:lnTo>
                  <a:lnTo>
                    <a:pt x="1395" y="2262"/>
                  </a:lnTo>
                  <a:lnTo>
                    <a:pt x="1397" y="2254"/>
                  </a:lnTo>
                  <a:lnTo>
                    <a:pt x="1401" y="2247"/>
                  </a:lnTo>
                  <a:lnTo>
                    <a:pt x="1401" y="2247"/>
                  </a:lnTo>
                  <a:lnTo>
                    <a:pt x="1406" y="2236"/>
                  </a:lnTo>
                  <a:lnTo>
                    <a:pt x="1411" y="2233"/>
                  </a:lnTo>
                  <a:lnTo>
                    <a:pt x="1420" y="2230"/>
                  </a:lnTo>
                  <a:lnTo>
                    <a:pt x="1415" y="2216"/>
                  </a:lnTo>
                  <a:lnTo>
                    <a:pt x="1420" y="2205"/>
                  </a:lnTo>
                  <a:lnTo>
                    <a:pt x="1424" y="2203"/>
                  </a:lnTo>
                  <a:lnTo>
                    <a:pt x="1436" y="2198"/>
                  </a:lnTo>
                  <a:lnTo>
                    <a:pt x="1447" y="2197"/>
                  </a:lnTo>
                  <a:lnTo>
                    <a:pt x="1456" y="2187"/>
                  </a:lnTo>
                  <a:lnTo>
                    <a:pt x="1462" y="2188"/>
                  </a:lnTo>
                  <a:lnTo>
                    <a:pt x="1470" y="2191"/>
                  </a:lnTo>
                  <a:lnTo>
                    <a:pt x="1489" y="2204"/>
                  </a:lnTo>
                  <a:lnTo>
                    <a:pt x="1492" y="2215"/>
                  </a:lnTo>
                  <a:lnTo>
                    <a:pt x="1508" y="2244"/>
                  </a:lnTo>
                  <a:lnTo>
                    <a:pt x="1516" y="2254"/>
                  </a:lnTo>
                  <a:lnTo>
                    <a:pt x="1517" y="2259"/>
                  </a:lnTo>
                  <a:lnTo>
                    <a:pt x="1517" y="2267"/>
                  </a:lnTo>
                  <a:lnTo>
                    <a:pt x="1518" y="2276"/>
                  </a:lnTo>
                  <a:lnTo>
                    <a:pt x="1529" y="2284"/>
                  </a:lnTo>
                  <a:lnTo>
                    <a:pt x="1535" y="2291"/>
                  </a:lnTo>
                  <a:lnTo>
                    <a:pt x="1541" y="2303"/>
                  </a:lnTo>
                  <a:lnTo>
                    <a:pt x="1548" y="2315"/>
                  </a:lnTo>
                  <a:lnTo>
                    <a:pt x="1552" y="2318"/>
                  </a:lnTo>
                  <a:lnTo>
                    <a:pt x="1557" y="2320"/>
                  </a:lnTo>
                  <a:lnTo>
                    <a:pt x="1581" y="2081"/>
                  </a:lnTo>
                  <a:lnTo>
                    <a:pt x="2434" y="2158"/>
                  </a:lnTo>
                  <a:lnTo>
                    <a:pt x="3420" y="2224"/>
                  </a:lnTo>
                  <a:lnTo>
                    <a:pt x="4134" y="2256"/>
                  </a:lnTo>
                  <a:lnTo>
                    <a:pt x="4193" y="376"/>
                  </a:lnTo>
                  <a:lnTo>
                    <a:pt x="3462" y="342"/>
                  </a:lnTo>
                  <a:lnTo>
                    <a:pt x="2930" y="309"/>
                  </a:lnTo>
                  <a:lnTo>
                    <a:pt x="2323" y="261"/>
                  </a:lnTo>
                  <a:lnTo>
                    <a:pt x="1792" y="212"/>
                  </a:lnTo>
                  <a:lnTo>
                    <a:pt x="1338" y="164"/>
                  </a:lnTo>
                  <a:lnTo>
                    <a:pt x="658" y="82"/>
                  </a:lnTo>
                  <a:lnTo>
                    <a:pt x="205" y="20"/>
                  </a:lnTo>
                  <a:lnTo>
                    <a:pt x="66" y="0"/>
                  </a:lnTo>
                  <a:lnTo>
                    <a:pt x="0" y="451"/>
                  </a:lnTo>
                  <a:lnTo>
                    <a:pt x="2" y="455"/>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273" name="Freeform 208">
              <a:extLst>
                <a:ext uri="{FF2B5EF4-FFF2-40B4-BE49-F238E27FC236}">
                  <a16:creationId xmlns:a16="http://schemas.microsoft.com/office/drawing/2014/main" id="{8FE4276E-2282-8E49-9D25-6D5095710105}"/>
                </a:ext>
              </a:extLst>
            </p:cNvPr>
            <p:cNvSpPr>
              <a:spLocks noChangeArrowheads="1"/>
            </p:cNvSpPr>
            <p:nvPr/>
          </p:nvSpPr>
          <p:spPr bwMode="auto">
            <a:xfrm>
              <a:off x="6510582" y="2366845"/>
              <a:ext cx="696714" cy="571692"/>
            </a:xfrm>
            <a:custGeom>
              <a:avLst/>
              <a:gdLst>
                <a:gd name="T0" fmla="*/ 2600 w 2705"/>
                <a:gd name="T1" fmla="*/ 1936 h 2218"/>
                <a:gd name="T2" fmla="*/ 2643 w 2705"/>
                <a:gd name="T3" fmla="*/ 1869 h 2218"/>
                <a:gd name="T4" fmla="*/ 2690 w 2705"/>
                <a:gd name="T5" fmla="*/ 1845 h 2218"/>
                <a:gd name="T6" fmla="*/ 2694 w 2705"/>
                <a:gd name="T7" fmla="*/ 1750 h 2218"/>
                <a:gd name="T8" fmla="*/ 2697 w 2705"/>
                <a:gd name="T9" fmla="*/ 1696 h 2218"/>
                <a:gd name="T10" fmla="*/ 2654 w 2705"/>
                <a:gd name="T11" fmla="*/ 1681 h 2218"/>
                <a:gd name="T12" fmla="*/ 2587 w 2705"/>
                <a:gd name="T13" fmla="*/ 1647 h 2218"/>
                <a:gd name="T14" fmla="*/ 2540 w 2705"/>
                <a:gd name="T15" fmla="*/ 1575 h 2218"/>
                <a:gd name="T16" fmla="*/ 2551 w 2705"/>
                <a:gd name="T17" fmla="*/ 1496 h 2218"/>
                <a:gd name="T18" fmla="*/ 2512 w 2705"/>
                <a:gd name="T19" fmla="*/ 1401 h 2218"/>
                <a:gd name="T20" fmla="*/ 2499 w 2705"/>
                <a:gd name="T21" fmla="*/ 1361 h 2218"/>
                <a:gd name="T22" fmla="*/ 2391 w 2705"/>
                <a:gd name="T23" fmla="*/ 1285 h 2218"/>
                <a:gd name="T24" fmla="*/ 2302 w 2705"/>
                <a:gd name="T25" fmla="*/ 1244 h 2218"/>
                <a:gd name="T26" fmla="*/ 2215 w 2705"/>
                <a:gd name="T27" fmla="*/ 1187 h 2218"/>
                <a:gd name="T28" fmla="*/ 2153 w 2705"/>
                <a:gd name="T29" fmla="*/ 1127 h 2218"/>
                <a:gd name="T30" fmla="*/ 2163 w 2705"/>
                <a:gd name="T31" fmla="*/ 1017 h 2218"/>
                <a:gd name="T32" fmla="*/ 2193 w 2705"/>
                <a:gd name="T33" fmla="*/ 861 h 2218"/>
                <a:gd name="T34" fmla="*/ 2158 w 2705"/>
                <a:gd name="T35" fmla="*/ 784 h 2218"/>
                <a:gd name="T36" fmla="*/ 2065 w 2705"/>
                <a:gd name="T37" fmla="*/ 808 h 2218"/>
                <a:gd name="T38" fmla="*/ 1987 w 2705"/>
                <a:gd name="T39" fmla="*/ 744 h 2218"/>
                <a:gd name="T40" fmla="*/ 1981 w 2705"/>
                <a:gd name="T41" fmla="*/ 704 h 2218"/>
                <a:gd name="T42" fmla="*/ 1960 w 2705"/>
                <a:gd name="T43" fmla="*/ 642 h 2218"/>
                <a:gd name="T44" fmla="*/ 1825 w 2705"/>
                <a:gd name="T45" fmla="*/ 535 h 2218"/>
                <a:gd name="T46" fmla="*/ 1692 w 2705"/>
                <a:gd name="T47" fmla="*/ 402 h 2218"/>
                <a:gd name="T48" fmla="*/ 1664 w 2705"/>
                <a:gd name="T49" fmla="*/ 355 h 2218"/>
                <a:gd name="T50" fmla="*/ 1644 w 2705"/>
                <a:gd name="T51" fmla="*/ 295 h 2218"/>
                <a:gd name="T52" fmla="*/ 1638 w 2705"/>
                <a:gd name="T53" fmla="*/ 108 h 2218"/>
                <a:gd name="T54" fmla="*/ 1608 w 2705"/>
                <a:gd name="T55" fmla="*/ 72 h 2218"/>
                <a:gd name="T56" fmla="*/ 1587 w 2705"/>
                <a:gd name="T57" fmla="*/ 56 h 2218"/>
                <a:gd name="T58" fmla="*/ 1551 w 2705"/>
                <a:gd name="T59" fmla="*/ 32 h 2218"/>
                <a:gd name="T60" fmla="*/ 647 w 2705"/>
                <a:gd name="T61" fmla="*/ 64 h 2218"/>
                <a:gd name="T62" fmla="*/ 8 w 2705"/>
                <a:gd name="T63" fmla="*/ 113 h 2218"/>
                <a:gd name="T64" fmla="*/ 33 w 2705"/>
                <a:gd name="T65" fmla="*/ 151 h 2218"/>
                <a:gd name="T66" fmla="*/ 61 w 2705"/>
                <a:gd name="T67" fmla="*/ 213 h 2218"/>
                <a:gd name="T68" fmla="*/ 93 w 2705"/>
                <a:gd name="T69" fmla="*/ 247 h 2218"/>
                <a:gd name="T70" fmla="*/ 127 w 2705"/>
                <a:gd name="T71" fmla="*/ 289 h 2218"/>
                <a:gd name="T72" fmla="*/ 146 w 2705"/>
                <a:gd name="T73" fmla="*/ 339 h 2218"/>
                <a:gd name="T74" fmla="*/ 181 w 2705"/>
                <a:gd name="T75" fmla="*/ 369 h 2218"/>
                <a:gd name="T76" fmla="*/ 233 w 2705"/>
                <a:gd name="T77" fmla="*/ 414 h 2218"/>
                <a:gd name="T78" fmla="*/ 269 w 2705"/>
                <a:gd name="T79" fmla="*/ 434 h 2218"/>
                <a:gd name="T80" fmla="*/ 319 w 2705"/>
                <a:gd name="T81" fmla="*/ 409 h 2218"/>
                <a:gd name="T82" fmla="*/ 352 w 2705"/>
                <a:gd name="T83" fmla="*/ 448 h 2218"/>
                <a:gd name="T84" fmla="*/ 352 w 2705"/>
                <a:gd name="T85" fmla="*/ 511 h 2218"/>
                <a:gd name="T86" fmla="*/ 317 w 2705"/>
                <a:gd name="T87" fmla="*/ 531 h 2218"/>
                <a:gd name="T88" fmla="*/ 294 w 2705"/>
                <a:gd name="T89" fmla="*/ 575 h 2218"/>
                <a:gd name="T90" fmla="*/ 284 w 2705"/>
                <a:gd name="T91" fmla="*/ 605 h 2218"/>
                <a:gd name="T92" fmla="*/ 341 w 2705"/>
                <a:gd name="T93" fmla="*/ 662 h 2218"/>
                <a:gd name="T94" fmla="*/ 389 w 2705"/>
                <a:gd name="T95" fmla="*/ 729 h 2218"/>
                <a:gd name="T96" fmla="*/ 437 w 2705"/>
                <a:gd name="T97" fmla="*/ 764 h 2218"/>
                <a:gd name="T98" fmla="*/ 466 w 2705"/>
                <a:gd name="T99" fmla="*/ 771 h 2218"/>
                <a:gd name="T100" fmla="*/ 528 w 2705"/>
                <a:gd name="T101" fmla="*/ 1849 h 2218"/>
                <a:gd name="T102" fmla="*/ 2320 w 2705"/>
                <a:gd name="T103" fmla="*/ 1961 h 2218"/>
                <a:gd name="T104" fmla="*/ 2336 w 2705"/>
                <a:gd name="T105" fmla="*/ 1982 h 2218"/>
                <a:gd name="T106" fmla="*/ 2366 w 2705"/>
                <a:gd name="T107" fmla="*/ 2045 h 2218"/>
                <a:gd name="T108" fmla="*/ 2348 w 2705"/>
                <a:gd name="T109" fmla="*/ 2089 h 2218"/>
                <a:gd name="T110" fmla="*/ 2306 w 2705"/>
                <a:gd name="T111" fmla="*/ 2140 h 2218"/>
                <a:gd name="T112" fmla="*/ 2276 w 2705"/>
                <a:gd name="T113" fmla="*/ 2175 h 2218"/>
                <a:gd name="T114" fmla="*/ 2518 w 2705"/>
                <a:gd name="T115" fmla="*/ 2144 h 2218"/>
                <a:gd name="T116" fmla="*/ 2499 w 2705"/>
                <a:gd name="T117" fmla="*/ 2070 h 2218"/>
                <a:gd name="T118" fmla="*/ 2525 w 2705"/>
                <a:gd name="T119" fmla="*/ 2020 h 2218"/>
                <a:gd name="T120" fmla="*/ 2562 w 2705"/>
                <a:gd name="T121" fmla="*/ 1991 h 2218"/>
                <a:gd name="T122" fmla="*/ 2538 w 2705"/>
                <a:gd name="T123" fmla="*/ 1935 h 2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705" h="2218">
                  <a:moveTo>
                    <a:pt x="2587" y="1947"/>
                  </a:moveTo>
                  <a:lnTo>
                    <a:pt x="2585" y="1955"/>
                  </a:lnTo>
                  <a:lnTo>
                    <a:pt x="2587" y="1955"/>
                  </a:lnTo>
                  <a:lnTo>
                    <a:pt x="2589" y="1954"/>
                  </a:lnTo>
                  <a:lnTo>
                    <a:pt x="2594" y="1948"/>
                  </a:lnTo>
                  <a:lnTo>
                    <a:pt x="2600" y="1936"/>
                  </a:lnTo>
                  <a:lnTo>
                    <a:pt x="2602" y="1930"/>
                  </a:lnTo>
                  <a:lnTo>
                    <a:pt x="2611" y="1881"/>
                  </a:lnTo>
                  <a:lnTo>
                    <a:pt x="2615" y="1869"/>
                  </a:lnTo>
                  <a:lnTo>
                    <a:pt x="2619" y="1864"/>
                  </a:lnTo>
                  <a:lnTo>
                    <a:pt x="2628" y="1858"/>
                  </a:lnTo>
                  <a:lnTo>
                    <a:pt x="2643" y="1869"/>
                  </a:lnTo>
                  <a:lnTo>
                    <a:pt x="2655" y="1880"/>
                  </a:lnTo>
                  <a:lnTo>
                    <a:pt x="2664" y="1887"/>
                  </a:lnTo>
                  <a:lnTo>
                    <a:pt x="2672" y="1889"/>
                  </a:lnTo>
                  <a:lnTo>
                    <a:pt x="2677" y="1885"/>
                  </a:lnTo>
                  <a:lnTo>
                    <a:pt x="2684" y="1873"/>
                  </a:lnTo>
                  <a:lnTo>
                    <a:pt x="2690" y="1845"/>
                  </a:lnTo>
                  <a:lnTo>
                    <a:pt x="2703" y="1809"/>
                  </a:lnTo>
                  <a:lnTo>
                    <a:pt x="2704" y="1798"/>
                  </a:lnTo>
                  <a:lnTo>
                    <a:pt x="2703" y="1790"/>
                  </a:lnTo>
                  <a:lnTo>
                    <a:pt x="2695" y="1774"/>
                  </a:lnTo>
                  <a:lnTo>
                    <a:pt x="2692" y="1761"/>
                  </a:lnTo>
                  <a:lnTo>
                    <a:pt x="2694" y="1750"/>
                  </a:lnTo>
                  <a:lnTo>
                    <a:pt x="2702" y="1739"/>
                  </a:lnTo>
                  <a:lnTo>
                    <a:pt x="2702" y="1736"/>
                  </a:lnTo>
                  <a:lnTo>
                    <a:pt x="2699" y="1722"/>
                  </a:lnTo>
                  <a:lnTo>
                    <a:pt x="2700" y="1700"/>
                  </a:lnTo>
                  <a:lnTo>
                    <a:pt x="2699" y="1696"/>
                  </a:lnTo>
                  <a:lnTo>
                    <a:pt x="2697" y="1696"/>
                  </a:lnTo>
                  <a:lnTo>
                    <a:pt x="2685" y="1701"/>
                  </a:lnTo>
                  <a:lnTo>
                    <a:pt x="2676" y="1700"/>
                  </a:lnTo>
                  <a:lnTo>
                    <a:pt x="2668" y="1691"/>
                  </a:lnTo>
                  <a:lnTo>
                    <a:pt x="2662" y="1677"/>
                  </a:lnTo>
                  <a:lnTo>
                    <a:pt x="2651" y="1671"/>
                  </a:lnTo>
                  <a:lnTo>
                    <a:pt x="2654" y="1681"/>
                  </a:lnTo>
                  <a:lnTo>
                    <a:pt x="2650" y="1693"/>
                  </a:lnTo>
                  <a:lnTo>
                    <a:pt x="2639" y="1694"/>
                  </a:lnTo>
                  <a:lnTo>
                    <a:pt x="2618" y="1688"/>
                  </a:lnTo>
                  <a:lnTo>
                    <a:pt x="2597" y="1673"/>
                  </a:lnTo>
                  <a:lnTo>
                    <a:pt x="2585" y="1663"/>
                  </a:lnTo>
                  <a:lnTo>
                    <a:pt x="2587" y="1647"/>
                  </a:lnTo>
                  <a:lnTo>
                    <a:pt x="2581" y="1636"/>
                  </a:lnTo>
                  <a:lnTo>
                    <a:pt x="2564" y="1617"/>
                  </a:lnTo>
                  <a:lnTo>
                    <a:pt x="2553" y="1600"/>
                  </a:lnTo>
                  <a:lnTo>
                    <a:pt x="2549" y="1592"/>
                  </a:lnTo>
                  <a:lnTo>
                    <a:pt x="2546" y="1578"/>
                  </a:lnTo>
                  <a:lnTo>
                    <a:pt x="2540" y="1575"/>
                  </a:lnTo>
                  <a:lnTo>
                    <a:pt x="2529" y="1571"/>
                  </a:lnTo>
                  <a:lnTo>
                    <a:pt x="2525" y="1568"/>
                  </a:lnTo>
                  <a:lnTo>
                    <a:pt x="2523" y="1543"/>
                  </a:lnTo>
                  <a:lnTo>
                    <a:pt x="2535" y="1525"/>
                  </a:lnTo>
                  <a:lnTo>
                    <a:pt x="2547" y="1511"/>
                  </a:lnTo>
                  <a:lnTo>
                    <a:pt x="2551" y="1496"/>
                  </a:lnTo>
                  <a:lnTo>
                    <a:pt x="2546" y="1480"/>
                  </a:lnTo>
                  <a:lnTo>
                    <a:pt x="2536" y="1465"/>
                  </a:lnTo>
                  <a:lnTo>
                    <a:pt x="2524" y="1451"/>
                  </a:lnTo>
                  <a:lnTo>
                    <a:pt x="2512" y="1431"/>
                  </a:lnTo>
                  <a:lnTo>
                    <a:pt x="2510" y="1420"/>
                  </a:lnTo>
                  <a:lnTo>
                    <a:pt x="2512" y="1401"/>
                  </a:lnTo>
                  <a:lnTo>
                    <a:pt x="2511" y="1394"/>
                  </a:lnTo>
                  <a:lnTo>
                    <a:pt x="2509" y="1387"/>
                  </a:lnTo>
                  <a:lnTo>
                    <a:pt x="2506" y="1379"/>
                  </a:lnTo>
                  <a:lnTo>
                    <a:pt x="2503" y="1368"/>
                  </a:lnTo>
                  <a:lnTo>
                    <a:pt x="2504" y="1365"/>
                  </a:lnTo>
                  <a:lnTo>
                    <a:pt x="2499" y="1361"/>
                  </a:lnTo>
                  <a:lnTo>
                    <a:pt x="2457" y="1345"/>
                  </a:lnTo>
                  <a:lnTo>
                    <a:pt x="2446" y="1334"/>
                  </a:lnTo>
                  <a:lnTo>
                    <a:pt x="2432" y="1308"/>
                  </a:lnTo>
                  <a:lnTo>
                    <a:pt x="2423" y="1298"/>
                  </a:lnTo>
                  <a:lnTo>
                    <a:pt x="2414" y="1293"/>
                  </a:lnTo>
                  <a:lnTo>
                    <a:pt x="2391" y="1285"/>
                  </a:lnTo>
                  <a:lnTo>
                    <a:pt x="2379" y="1280"/>
                  </a:lnTo>
                  <a:lnTo>
                    <a:pt x="2353" y="1257"/>
                  </a:lnTo>
                  <a:lnTo>
                    <a:pt x="2341" y="1250"/>
                  </a:lnTo>
                  <a:lnTo>
                    <a:pt x="2326" y="1247"/>
                  </a:lnTo>
                  <a:lnTo>
                    <a:pt x="2310" y="1248"/>
                  </a:lnTo>
                  <a:lnTo>
                    <a:pt x="2302" y="1244"/>
                  </a:lnTo>
                  <a:lnTo>
                    <a:pt x="2278" y="1228"/>
                  </a:lnTo>
                  <a:lnTo>
                    <a:pt x="2262" y="1223"/>
                  </a:lnTo>
                  <a:lnTo>
                    <a:pt x="2251" y="1214"/>
                  </a:lnTo>
                  <a:lnTo>
                    <a:pt x="2239" y="1202"/>
                  </a:lnTo>
                  <a:lnTo>
                    <a:pt x="2230" y="1194"/>
                  </a:lnTo>
                  <a:lnTo>
                    <a:pt x="2215" y="1187"/>
                  </a:lnTo>
                  <a:lnTo>
                    <a:pt x="2205" y="1180"/>
                  </a:lnTo>
                  <a:lnTo>
                    <a:pt x="2199" y="1168"/>
                  </a:lnTo>
                  <a:lnTo>
                    <a:pt x="2186" y="1157"/>
                  </a:lnTo>
                  <a:lnTo>
                    <a:pt x="2184" y="1154"/>
                  </a:lnTo>
                  <a:lnTo>
                    <a:pt x="2161" y="1137"/>
                  </a:lnTo>
                  <a:lnTo>
                    <a:pt x="2153" y="1127"/>
                  </a:lnTo>
                  <a:lnTo>
                    <a:pt x="2150" y="1121"/>
                  </a:lnTo>
                  <a:lnTo>
                    <a:pt x="2147" y="1112"/>
                  </a:lnTo>
                  <a:lnTo>
                    <a:pt x="2141" y="1089"/>
                  </a:lnTo>
                  <a:lnTo>
                    <a:pt x="2141" y="1068"/>
                  </a:lnTo>
                  <a:lnTo>
                    <a:pt x="2146" y="1051"/>
                  </a:lnTo>
                  <a:lnTo>
                    <a:pt x="2163" y="1017"/>
                  </a:lnTo>
                  <a:lnTo>
                    <a:pt x="2177" y="962"/>
                  </a:lnTo>
                  <a:lnTo>
                    <a:pt x="2194" y="928"/>
                  </a:lnTo>
                  <a:lnTo>
                    <a:pt x="2199" y="914"/>
                  </a:lnTo>
                  <a:lnTo>
                    <a:pt x="2197" y="896"/>
                  </a:lnTo>
                  <a:lnTo>
                    <a:pt x="2194" y="877"/>
                  </a:lnTo>
                  <a:lnTo>
                    <a:pt x="2193" y="861"/>
                  </a:lnTo>
                  <a:lnTo>
                    <a:pt x="2205" y="847"/>
                  </a:lnTo>
                  <a:lnTo>
                    <a:pt x="2211" y="837"/>
                  </a:lnTo>
                  <a:lnTo>
                    <a:pt x="2217" y="820"/>
                  </a:lnTo>
                  <a:lnTo>
                    <a:pt x="2212" y="812"/>
                  </a:lnTo>
                  <a:lnTo>
                    <a:pt x="2197" y="801"/>
                  </a:lnTo>
                  <a:lnTo>
                    <a:pt x="2158" y="784"/>
                  </a:lnTo>
                  <a:lnTo>
                    <a:pt x="2139" y="781"/>
                  </a:lnTo>
                  <a:lnTo>
                    <a:pt x="2131" y="781"/>
                  </a:lnTo>
                  <a:lnTo>
                    <a:pt x="2120" y="779"/>
                  </a:lnTo>
                  <a:lnTo>
                    <a:pt x="2102" y="770"/>
                  </a:lnTo>
                  <a:lnTo>
                    <a:pt x="2088" y="774"/>
                  </a:lnTo>
                  <a:lnTo>
                    <a:pt x="2065" y="808"/>
                  </a:lnTo>
                  <a:lnTo>
                    <a:pt x="2046" y="819"/>
                  </a:lnTo>
                  <a:lnTo>
                    <a:pt x="2024" y="813"/>
                  </a:lnTo>
                  <a:lnTo>
                    <a:pt x="2010" y="798"/>
                  </a:lnTo>
                  <a:lnTo>
                    <a:pt x="1986" y="759"/>
                  </a:lnTo>
                  <a:lnTo>
                    <a:pt x="1988" y="751"/>
                  </a:lnTo>
                  <a:lnTo>
                    <a:pt x="1987" y="744"/>
                  </a:lnTo>
                  <a:lnTo>
                    <a:pt x="1985" y="738"/>
                  </a:lnTo>
                  <a:lnTo>
                    <a:pt x="1982" y="734"/>
                  </a:lnTo>
                  <a:lnTo>
                    <a:pt x="1977" y="724"/>
                  </a:lnTo>
                  <a:lnTo>
                    <a:pt x="1979" y="715"/>
                  </a:lnTo>
                  <a:lnTo>
                    <a:pt x="1982" y="706"/>
                  </a:lnTo>
                  <a:lnTo>
                    <a:pt x="1981" y="704"/>
                  </a:lnTo>
                  <a:lnTo>
                    <a:pt x="1974" y="695"/>
                  </a:lnTo>
                  <a:lnTo>
                    <a:pt x="1970" y="685"/>
                  </a:lnTo>
                  <a:lnTo>
                    <a:pt x="1969" y="679"/>
                  </a:lnTo>
                  <a:lnTo>
                    <a:pt x="1968" y="659"/>
                  </a:lnTo>
                  <a:lnTo>
                    <a:pt x="1965" y="650"/>
                  </a:lnTo>
                  <a:lnTo>
                    <a:pt x="1960" y="642"/>
                  </a:lnTo>
                  <a:lnTo>
                    <a:pt x="1949" y="625"/>
                  </a:lnTo>
                  <a:lnTo>
                    <a:pt x="1939" y="615"/>
                  </a:lnTo>
                  <a:lnTo>
                    <a:pt x="1931" y="608"/>
                  </a:lnTo>
                  <a:lnTo>
                    <a:pt x="1837" y="551"/>
                  </a:lnTo>
                  <a:lnTo>
                    <a:pt x="1828" y="544"/>
                  </a:lnTo>
                  <a:lnTo>
                    <a:pt x="1825" y="535"/>
                  </a:lnTo>
                  <a:lnTo>
                    <a:pt x="1822" y="524"/>
                  </a:lnTo>
                  <a:lnTo>
                    <a:pt x="1817" y="517"/>
                  </a:lnTo>
                  <a:lnTo>
                    <a:pt x="1812" y="512"/>
                  </a:lnTo>
                  <a:lnTo>
                    <a:pt x="1708" y="432"/>
                  </a:lnTo>
                  <a:lnTo>
                    <a:pt x="1697" y="418"/>
                  </a:lnTo>
                  <a:lnTo>
                    <a:pt x="1692" y="402"/>
                  </a:lnTo>
                  <a:lnTo>
                    <a:pt x="1689" y="386"/>
                  </a:lnTo>
                  <a:lnTo>
                    <a:pt x="1687" y="383"/>
                  </a:lnTo>
                  <a:lnTo>
                    <a:pt x="1675" y="373"/>
                  </a:lnTo>
                  <a:lnTo>
                    <a:pt x="1672" y="367"/>
                  </a:lnTo>
                  <a:lnTo>
                    <a:pt x="1666" y="361"/>
                  </a:lnTo>
                  <a:lnTo>
                    <a:pt x="1664" y="355"/>
                  </a:lnTo>
                  <a:lnTo>
                    <a:pt x="1663" y="349"/>
                  </a:lnTo>
                  <a:lnTo>
                    <a:pt x="1665" y="333"/>
                  </a:lnTo>
                  <a:lnTo>
                    <a:pt x="1662" y="317"/>
                  </a:lnTo>
                  <a:lnTo>
                    <a:pt x="1659" y="312"/>
                  </a:lnTo>
                  <a:lnTo>
                    <a:pt x="1652" y="306"/>
                  </a:lnTo>
                  <a:lnTo>
                    <a:pt x="1644" y="295"/>
                  </a:lnTo>
                  <a:lnTo>
                    <a:pt x="1642" y="287"/>
                  </a:lnTo>
                  <a:lnTo>
                    <a:pt x="1625" y="206"/>
                  </a:lnTo>
                  <a:lnTo>
                    <a:pt x="1624" y="183"/>
                  </a:lnTo>
                  <a:lnTo>
                    <a:pt x="1625" y="162"/>
                  </a:lnTo>
                  <a:lnTo>
                    <a:pt x="1629" y="135"/>
                  </a:lnTo>
                  <a:lnTo>
                    <a:pt x="1638" y="108"/>
                  </a:lnTo>
                  <a:lnTo>
                    <a:pt x="1642" y="105"/>
                  </a:lnTo>
                  <a:lnTo>
                    <a:pt x="1634" y="102"/>
                  </a:lnTo>
                  <a:lnTo>
                    <a:pt x="1630" y="99"/>
                  </a:lnTo>
                  <a:lnTo>
                    <a:pt x="1614" y="86"/>
                  </a:lnTo>
                  <a:lnTo>
                    <a:pt x="1607" y="78"/>
                  </a:lnTo>
                  <a:lnTo>
                    <a:pt x="1608" y="72"/>
                  </a:lnTo>
                  <a:lnTo>
                    <a:pt x="1607" y="69"/>
                  </a:lnTo>
                  <a:lnTo>
                    <a:pt x="1605" y="67"/>
                  </a:lnTo>
                  <a:lnTo>
                    <a:pt x="1598" y="65"/>
                  </a:lnTo>
                  <a:lnTo>
                    <a:pt x="1591" y="61"/>
                  </a:lnTo>
                  <a:lnTo>
                    <a:pt x="1588" y="55"/>
                  </a:lnTo>
                  <a:lnTo>
                    <a:pt x="1587" y="56"/>
                  </a:lnTo>
                  <a:lnTo>
                    <a:pt x="1578" y="52"/>
                  </a:lnTo>
                  <a:lnTo>
                    <a:pt x="1575" y="47"/>
                  </a:lnTo>
                  <a:lnTo>
                    <a:pt x="1572" y="40"/>
                  </a:lnTo>
                  <a:lnTo>
                    <a:pt x="1566" y="37"/>
                  </a:lnTo>
                  <a:lnTo>
                    <a:pt x="1557" y="35"/>
                  </a:lnTo>
                  <a:lnTo>
                    <a:pt x="1551" y="32"/>
                  </a:lnTo>
                  <a:lnTo>
                    <a:pt x="1546" y="26"/>
                  </a:lnTo>
                  <a:lnTo>
                    <a:pt x="1545" y="23"/>
                  </a:lnTo>
                  <a:lnTo>
                    <a:pt x="1542" y="11"/>
                  </a:lnTo>
                  <a:lnTo>
                    <a:pt x="1533" y="4"/>
                  </a:lnTo>
                  <a:lnTo>
                    <a:pt x="1531" y="0"/>
                  </a:lnTo>
                  <a:lnTo>
                    <a:pt x="647" y="64"/>
                  </a:lnTo>
                  <a:lnTo>
                    <a:pt x="183" y="89"/>
                  </a:lnTo>
                  <a:lnTo>
                    <a:pt x="1" y="98"/>
                  </a:lnTo>
                  <a:lnTo>
                    <a:pt x="0" y="103"/>
                  </a:lnTo>
                  <a:lnTo>
                    <a:pt x="2" y="111"/>
                  </a:lnTo>
                  <a:lnTo>
                    <a:pt x="3" y="112"/>
                  </a:lnTo>
                  <a:lnTo>
                    <a:pt x="8" y="113"/>
                  </a:lnTo>
                  <a:lnTo>
                    <a:pt x="22" y="118"/>
                  </a:lnTo>
                  <a:lnTo>
                    <a:pt x="30" y="125"/>
                  </a:lnTo>
                  <a:lnTo>
                    <a:pt x="31" y="135"/>
                  </a:lnTo>
                  <a:lnTo>
                    <a:pt x="30" y="141"/>
                  </a:lnTo>
                  <a:lnTo>
                    <a:pt x="31" y="145"/>
                  </a:lnTo>
                  <a:lnTo>
                    <a:pt x="33" y="151"/>
                  </a:lnTo>
                  <a:lnTo>
                    <a:pt x="41" y="159"/>
                  </a:lnTo>
                  <a:lnTo>
                    <a:pt x="45" y="172"/>
                  </a:lnTo>
                  <a:lnTo>
                    <a:pt x="45" y="181"/>
                  </a:lnTo>
                  <a:lnTo>
                    <a:pt x="46" y="184"/>
                  </a:lnTo>
                  <a:lnTo>
                    <a:pt x="53" y="194"/>
                  </a:lnTo>
                  <a:lnTo>
                    <a:pt x="61" y="213"/>
                  </a:lnTo>
                  <a:lnTo>
                    <a:pt x="56" y="222"/>
                  </a:lnTo>
                  <a:lnTo>
                    <a:pt x="57" y="222"/>
                  </a:lnTo>
                  <a:lnTo>
                    <a:pt x="68" y="221"/>
                  </a:lnTo>
                  <a:lnTo>
                    <a:pt x="79" y="229"/>
                  </a:lnTo>
                  <a:lnTo>
                    <a:pt x="90" y="246"/>
                  </a:lnTo>
                  <a:lnTo>
                    <a:pt x="93" y="247"/>
                  </a:lnTo>
                  <a:lnTo>
                    <a:pt x="107" y="248"/>
                  </a:lnTo>
                  <a:lnTo>
                    <a:pt x="116" y="251"/>
                  </a:lnTo>
                  <a:lnTo>
                    <a:pt x="124" y="260"/>
                  </a:lnTo>
                  <a:lnTo>
                    <a:pt x="123" y="273"/>
                  </a:lnTo>
                  <a:lnTo>
                    <a:pt x="119" y="280"/>
                  </a:lnTo>
                  <a:lnTo>
                    <a:pt x="127" y="289"/>
                  </a:lnTo>
                  <a:lnTo>
                    <a:pt x="133" y="298"/>
                  </a:lnTo>
                  <a:lnTo>
                    <a:pt x="136" y="305"/>
                  </a:lnTo>
                  <a:lnTo>
                    <a:pt x="150" y="319"/>
                  </a:lnTo>
                  <a:lnTo>
                    <a:pt x="151" y="322"/>
                  </a:lnTo>
                  <a:lnTo>
                    <a:pt x="150" y="330"/>
                  </a:lnTo>
                  <a:lnTo>
                    <a:pt x="146" y="339"/>
                  </a:lnTo>
                  <a:lnTo>
                    <a:pt x="145" y="349"/>
                  </a:lnTo>
                  <a:lnTo>
                    <a:pt x="146" y="353"/>
                  </a:lnTo>
                  <a:lnTo>
                    <a:pt x="147" y="355"/>
                  </a:lnTo>
                  <a:lnTo>
                    <a:pt x="164" y="358"/>
                  </a:lnTo>
                  <a:lnTo>
                    <a:pt x="171" y="361"/>
                  </a:lnTo>
                  <a:lnTo>
                    <a:pt x="181" y="369"/>
                  </a:lnTo>
                  <a:lnTo>
                    <a:pt x="181" y="369"/>
                  </a:lnTo>
                  <a:lnTo>
                    <a:pt x="206" y="390"/>
                  </a:lnTo>
                  <a:lnTo>
                    <a:pt x="212" y="397"/>
                  </a:lnTo>
                  <a:lnTo>
                    <a:pt x="224" y="400"/>
                  </a:lnTo>
                  <a:lnTo>
                    <a:pt x="230" y="408"/>
                  </a:lnTo>
                  <a:lnTo>
                    <a:pt x="233" y="414"/>
                  </a:lnTo>
                  <a:lnTo>
                    <a:pt x="234" y="414"/>
                  </a:lnTo>
                  <a:lnTo>
                    <a:pt x="241" y="415"/>
                  </a:lnTo>
                  <a:lnTo>
                    <a:pt x="249" y="417"/>
                  </a:lnTo>
                  <a:lnTo>
                    <a:pt x="254" y="420"/>
                  </a:lnTo>
                  <a:lnTo>
                    <a:pt x="265" y="432"/>
                  </a:lnTo>
                  <a:lnTo>
                    <a:pt x="269" y="434"/>
                  </a:lnTo>
                  <a:lnTo>
                    <a:pt x="274" y="432"/>
                  </a:lnTo>
                  <a:lnTo>
                    <a:pt x="280" y="427"/>
                  </a:lnTo>
                  <a:lnTo>
                    <a:pt x="291" y="417"/>
                  </a:lnTo>
                  <a:lnTo>
                    <a:pt x="300" y="412"/>
                  </a:lnTo>
                  <a:lnTo>
                    <a:pt x="307" y="410"/>
                  </a:lnTo>
                  <a:lnTo>
                    <a:pt x="319" y="409"/>
                  </a:lnTo>
                  <a:lnTo>
                    <a:pt x="329" y="414"/>
                  </a:lnTo>
                  <a:lnTo>
                    <a:pt x="334" y="425"/>
                  </a:lnTo>
                  <a:lnTo>
                    <a:pt x="334" y="434"/>
                  </a:lnTo>
                  <a:lnTo>
                    <a:pt x="332" y="436"/>
                  </a:lnTo>
                  <a:lnTo>
                    <a:pt x="334" y="437"/>
                  </a:lnTo>
                  <a:lnTo>
                    <a:pt x="352" y="448"/>
                  </a:lnTo>
                  <a:lnTo>
                    <a:pt x="358" y="455"/>
                  </a:lnTo>
                  <a:lnTo>
                    <a:pt x="356" y="477"/>
                  </a:lnTo>
                  <a:lnTo>
                    <a:pt x="357" y="480"/>
                  </a:lnTo>
                  <a:lnTo>
                    <a:pt x="363" y="489"/>
                  </a:lnTo>
                  <a:lnTo>
                    <a:pt x="363" y="500"/>
                  </a:lnTo>
                  <a:lnTo>
                    <a:pt x="352" y="511"/>
                  </a:lnTo>
                  <a:lnTo>
                    <a:pt x="340" y="511"/>
                  </a:lnTo>
                  <a:lnTo>
                    <a:pt x="324" y="507"/>
                  </a:lnTo>
                  <a:lnTo>
                    <a:pt x="324" y="507"/>
                  </a:lnTo>
                  <a:lnTo>
                    <a:pt x="323" y="511"/>
                  </a:lnTo>
                  <a:lnTo>
                    <a:pt x="323" y="524"/>
                  </a:lnTo>
                  <a:lnTo>
                    <a:pt x="317" y="531"/>
                  </a:lnTo>
                  <a:lnTo>
                    <a:pt x="310" y="535"/>
                  </a:lnTo>
                  <a:lnTo>
                    <a:pt x="300" y="547"/>
                  </a:lnTo>
                  <a:lnTo>
                    <a:pt x="295" y="553"/>
                  </a:lnTo>
                  <a:lnTo>
                    <a:pt x="294" y="559"/>
                  </a:lnTo>
                  <a:lnTo>
                    <a:pt x="295" y="568"/>
                  </a:lnTo>
                  <a:lnTo>
                    <a:pt x="294" y="575"/>
                  </a:lnTo>
                  <a:lnTo>
                    <a:pt x="292" y="584"/>
                  </a:lnTo>
                  <a:lnTo>
                    <a:pt x="284" y="590"/>
                  </a:lnTo>
                  <a:lnTo>
                    <a:pt x="276" y="590"/>
                  </a:lnTo>
                  <a:lnTo>
                    <a:pt x="276" y="593"/>
                  </a:lnTo>
                  <a:lnTo>
                    <a:pt x="279" y="600"/>
                  </a:lnTo>
                  <a:lnTo>
                    <a:pt x="284" y="605"/>
                  </a:lnTo>
                  <a:lnTo>
                    <a:pt x="292" y="608"/>
                  </a:lnTo>
                  <a:lnTo>
                    <a:pt x="310" y="636"/>
                  </a:lnTo>
                  <a:lnTo>
                    <a:pt x="316" y="638"/>
                  </a:lnTo>
                  <a:lnTo>
                    <a:pt x="336" y="650"/>
                  </a:lnTo>
                  <a:lnTo>
                    <a:pt x="339" y="655"/>
                  </a:lnTo>
                  <a:lnTo>
                    <a:pt x="341" y="662"/>
                  </a:lnTo>
                  <a:lnTo>
                    <a:pt x="364" y="666"/>
                  </a:lnTo>
                  <a:lnTo>
                    <a:pt x="358" y="682"/>
                  </a:lnTo>
                  <a:lnTo>
                    <a:pt x="362" y="698"/>
                  </a:lnTo>
                  <a:lnTo>
                    <a:pt x="370" y="714"/>
                  </a:lnTo>
                  <a:lnTo>
                    <a:pt x="383" y="723"/>
                  </a:lnTo>
                  <a:lnTo>
                    <a:pt x="389" y="729"/>
                  </a:lnTo>
                  <a:lnTo>
                    <a:pt x="391" y="748"/>
                  </a:lnTo>
                  <a:lnTo>
                    <a:pt x="395" y="750"/>
                  </a:lnTo>
                  <a:lnTo>
                    <a:pt x="404" y="753"/>
                  </a:lnTo>
                  <a:lnTo>
                    <a:pt x="422" y="763"/>
                  </a:lnTo>
                  <a:lnTo>
                    <a:pt x="427" y="765"/>
                  </a:lnTo>
                  <a:lnTo>
                    <a:pt x="437" y="764"/>
                  </a:lnTo>
                  <a:lnTo>
                    <a:pt x="444" y="764"/>
                  </a:lnTo>
                  <a:lnTo>
                    <a:pt x="448" y="763"/>
                  </a:lnTo>
                  <a:lnTo>
                    <a:pt x="454" y="765"/>
                  </a:lnTo>
                  <a:lnTo>
                    <a:pt x="459" y="769"/>
                  </a:lnTo>
                  <a:lnTo>
                    <a:pt x="460" y="770"/>
                  </a:lnTo>
                  <a:lnTo>
                    <a:pt x="466" y="771"/>
                  </a:lnTo>
                  <a:lnTo>
                    <a:pt x="477" y="775"/>
                  </a:lnTo>
                  <a:lnTo>
                    <a:pt x="479" y="787"/>
                  </a:lnTo>
                  <a:lnTo>
                    <a:pt x="475" y="792"/>
                  </a:lnTo>
                  <a:lnTo>
                    <a:pt x="477" y="798"/>
                  </a:lnTo>
                  <a:lnTo>
                    <a:pt x="528" y="1849"/>
                  </a:lnTo>
                  <a:lnTo>
                    <a:pt x="528" y="1849"/>
                  </a:lnTo>
                  <a:lnTo>
                    <a:pt x="539" y="2079"/>
                  </a:lnTo>
                  <a:lnTo>
                    <a:pt x="970" y="2056"/>
                  </a:lnTo>
                  <a:lnTo>
                    <a:pt x="1519" y="2021"/>
                  </a:lnTo>
                  <a:lnTo>
                    <a:pt x="2067" y="1979"/>
                  </a:lnTo>
                  <a:lnTo>
                    <a:pt x="2318" y="1957"/>
                  </a:lnTo>
                  <a:lnTo>
                    <a:pt x="2320" y="1961"/>
                  </a:lnTo>
                  <a:lnTo>
                    <a:pt x="2315" y="1967"/>
                  </a:lnTo>
                  <a:lnTo>
                    <a:pt x="2322" y="1963"/>
                  </a:lnTo>
                  <a:lnTo>
                    <a:pt x="2324" y="1966"/>
                  </a:lnTo>
                  <a:lnTo>
                    <a:pt x="2330" y="1978"/>
                  </a:lnTo>
                  <a:lnTo>
                    <a:pt x="2331" y="1978"/>
                  </a:lnTo>
                  <a:lnTo>
                    <a:pt x="2336" y="1982"/>
                  </a:lnTo>
                  <a:lnTo>
                    <a:pt x="2338" y="1988"/>
                  </a:lnTo>
                  <a:lnTo>
                    <a:pt x="2341" y="2001"/>
                  </a:lnTo>
                  <a:lnTo>
                    <a:pt x="2359" y="2011"/>
                  </a:lnTo>
                  <a:lnTo>
                    <a:pt x="2368" y="2024"/>
                  </a:lnTo>
                  <a:lnTo>
                    <a:pt x="2368" y="2032"/>
                  </a:lnTo>
                  <a:lnTo>
                    <a:pt x="2366" y="2045"/>
                  </a:lnTo>
                  <a:lnTo>
                    <a:pt x="2366" y="2047"/>
                  </a:lnTo>
                  <a:lnTo>
                    <a:pt x="2369" y="2064"/>
                  </a:lnTo>
                  <a:lnTo>
                    <a:pt x="2366" y="2076"/>
                  </a:lnTo>
                  <a:lnTo>
                    <a:pt x="2360" y="2083"/>
                  </a:lnTo>
                  <a:lnTo>
                    <a:pt x="2357" y="2085"/>
                  </a:lnTo>
                  <a:lnTo>
                    <a:pt x="2348" y="2089"/>
                  </a:lnTo>
                  <a:lnTo>
                    <a:pt x="2346" y="2103"/>
                  </a:lnTo>
                  <a:lnTo>
                    <a:pt x="2342" y="2111"/>
                  </a:lnTo>
                  <a:lnTo>
                    <a:pt x="2340" y="2112"/>
                  </a:lnTo>
                  <a:lnTo>
                    <a:pt x="2326" y="2121"/>
                  </a:lnTo>
                  <a:lnTo>
                    <a:pt x="2307" y="2133"/>
                  </a:lnTo>
                  <a:lnTo>
                    <a:pt x="2306" y="2140"/>
                  </a:lnTo>
                  <a:lnTo>
                    <a:pt x="2306" y="2142"/>
                  </a:lnTo>
                  <a:lnTo>
                    <a:pt x="2302" y="2154"/>
                  </a:lnTo>
                  <a:lnTo>
                    <a:pt x="2293" y="2160"/>
                  </a:lnTo>
                  <a:lnTo>
                    <a:pt x="2282" y="2165"/>
                  </a:lnTo>
                  <a:lnTo>
                    <a:pt x="2281" y="2168"/>
                  </a:lnTo>
                  <a:lnTo>
                    <a:pt x="2276" y="2175"/>
                  </a:lnTo>
                  <a:lnTo>
                    <a:pt x="2268" y="2192"/>
                  </a:lnTo>
                  <a:lnTo>
                    <a:pt x="2257" y="2217"/>
                  </a:lnTo>
                  <a:lnTo>
                    <a:pt x="2504" y="2188"/>
                  </a:lnTo>
                  <a:lnTo>
                    <a:pt x="2506" y="2174"/>
                  </a:lnTo>
                  <a:lnTo>
                    <a:pt x="2516" y="2154"/>
                  </a:lnTo>
                  <a:lnTo>
                    <a:pt x="2518" y="2144"/>
                  </a:lnTo>
                  <a:lnTo>
                    <a:pt x="2522" y="2137"/>
                  </a:lnTo>
                  <a:lnTo>
                    <a:pt x="2528" y="2132"/>
                  </a:lnTo>
                  <a:lnTo>
                    <a:pt x="2540" y="2125"/>
                  </a:lnTo>
                  <a:lnTo>
                    <a:pt x="2541" y="2123"/>
                  </a:lnTo>
                  <a:lnTo>
                    <a:pt x="2530" y="2107"/>
                  </a:lnTo>
                  <a:lnTo>
                    <a:pt x="2499" y="2070"/>
                  </a:lnTo>
                  <a:lnTo>
                    <a:pt x="2518" y="2062"/>
                  </a:lnTo>
                  <a:lnTo>
                    <a:pt x="2553" y="2057"/>
                  </a:lnTo>
                  <a:lnTo>
                    <a:pt x="2546" y="2055"/>
                  </a:lnTo>
                  <a:lnTo>
                    <a:pt x="2537" y="2047"/>
                  </a:lnTo>
                  <a:lnTo>
                    <a:pt x="2528" y="2034"/>
                  </a:lnTo>
                  <a:lnTo>
                    <a:pt x="2525" y="2020"/>
                  </a:lnTo>
                  <a:lnTo>
                    <a:pt x="2539" y="2011"/>
                  </a:lnTo>
                  <a:lnTo>
                    <a:pt x="2551" y="2010"/>
                  </a:lnTo>
                  <a:lnTo>
                    <a:pt x="2558" y="2009"/>
                  </a:lnTo>
                  <a:lnTo>
                    <a:pt x="2561" y="2006"/>
                  </a:lnTo>
                  <a:lnTo>
                    <a:pt x="2563" y="1999"/>
                  </a:lnTo>
                  <a:lnTo>
                    <a:pt x="2562" y="1991"/>
                  </a:lnTo>
                  <a:lnTo>
                    <a:pt x="2551" y="1969"/>
                  </a:lnTo>
                  <a:lnTo>
                    <a:pt x="2550" y="1961"/>
                  </a:lnTo>
                  <a:lnTo>
                    <a:pt x="2552" y="1953"/>
                  </a:lnTo>
                  <a:lnTo>
                    <a:pt x="2550" y="1950"/>
                  </a:lnTo>
                  <a:lnTo>
                    <a:pt x="2545" y="1945"/>
                  </a:lnTo>
                  <a:lnTo>
                    <a:pt x="2538" y="1935"/>
                  </a:lnTo>
                  <a:lnTo>
                    <a:pt x="2540" y="1910"/>
                  </a:lnTo>
                  <a:lnTo>
                    <a:pt x="2560" y="1900"/>
                  </a:lnTo>
                  <a:lnTo>
                    <a:pt x="2581" y="1908"/>
                  </a:lnTo>
                  <a:lnTo>
                    <a:pt x="2590" y="1933"/>
                  </a:lnTo>
                  <a:lnTo>
                    <a:pt x="2587" y="1947"/>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274" name="Freeform 209">
              <a:extLst>
                <a:ext uri="{FF2B5EF4-FFF2-40B4-BE49-F238E27FC236}">
                  <a16:creationId xmlns:a16="http://schemas.microsoft.com/office/drawing/2014/main" id="{40F32C96-A1F9-1642-8847-51A2121379ED}"/>
                </a:ext>
              </a:extLst>
            </p:cNvPr>
            <p:cNvSpPr>
              <a:spLocks noChangeArrowheads="1"/>
            </p:cNvSpPr>
            <p:nvPr/>
          </p:nvSpPr>
          <p:spPr bwMode="auto">
            <a:xfrm>
              <a:off x="6340098" y="1306432"/>
              <a:ext cx="681938" cy="720581"/>
            </a:xfrm>
            <a:custGeom>
              <a:avLst/>
              <a:gdLst>
                <a:gd name="T0" fmla="*/ 49 w 2646"/>
                <a:gd name="T1" fmla="*/ 350 h 2794"/>
                <a:gd name="T2" fmla="*/ 37 w 2646"/>
                <a:gd name="T3" fmla="*/ 478 h 2794"/>
                <a:gd name="T4" fmla="*/ 53 w 2646"/>
                <a:gd name="T5" fmla="*/ 607 h 2794"/>
                <a:gd name="T6" fmla="*/ 99 w 2646"/>
                <a:gd name="T7" fmla="*/ 735 h 2794"/>
                <a:gd name="T8" fmla="*/ 136 w 2646"/>
                <a:gd name="T9" fmla="*/ 820 h 2794"/>
                <a:gd name="T10" fmla="*/ 146 w 2646"/>
                <a:gd name="T11" fmla="*/ 878 h 2794"/>
                <a:gd name="T12" fmla="*/ 154 w 2646"/>
                <a:gd name="T13" fmla="*/ 1003 h 2794"/>
                <a:gd name="T14" fmla="*/ 166 w 2646"/>
                <a:gd name="T15" fmla="*/ 1082 h 2794"/>
                <a:gd name="T16" fmla="*/ 191 w 2646"/>
                <a:gd name="T17" fmla="*/ 1162 h 2794"/>
                <a:gd name="T18" fmla="*/ 184 w 2646"/>
                <a:gd name="T19" fmla="*/ 1245 h 2794"/>
                <a:gd name="T20" fmla="*/ 200 w 2646"/>
                <a:gd name="T21" fmla="*/ 1324 h 2794"/>
                <a:gd name="T22" fmla="*/ 215 w 2646"/>
                <a:gd name="T23" fmla="*/ 1391 h 2794"/>
                <a:gd name="T24" fmla="*/ 271 w 2646"/>
                <a:gd name="T25" fmla="*/ 1515 h 2794"/>
                <a:gd name="T26" fmla="*/ 278 w 2646"/>
                <a:gd name="T27" fmla="*/ 1628 h 2794"/>
                <a:gd name="T28" fmla="*/ 231 w 2646"/>
                <a:gd name="T29" fmla="*/ 1737 h 2794"/>
                <a:gd name="T30" fmla="*/ 198 w 2646"/>
                <a:gd name="T31" fmla="*/ 1819 h 2794"/>
                <a:gd name="T32" fmla="*/ 289 w 2646"/>
                <a:gd name="T33" fmla="*/ 1891 h 2794"/>
                <a:gd name="T34" fmla="*/ 354 w 2646"/>
                <a:gd name="T35" fmla="*/ 2793 h 2794"/>
                <a:gd name="T36" fmla="*/ 1785 w 2646"/>
                <a:gd name="T37" fmla="*/ 2721 h 2794"/>
                <a:gd name="T38" fmla="*/ 2254 w 2646"/>
                <a:gd name="T39" fmla="*/ 2632 h 2794"/>
                <a:gd name="T40" fmla="*/ 2235 w 2646"/>
                <a:gd name="T41" fmla="*/ 2547 h 2794"/>
                <a:gd name="T42" fmla="*/ 2198 w 2646"/>
                <a:gd name="T43" fmla="*/ 2482 h 2794"/>
                <a:gd name="T44" fmla="*/ 2103 w 2646"/>
                <a:gd name="T45" fmla="*/ 2441 h 2794"/>
                <a:gd name="T46" fmla="*/ 1973 w 2646"/>
                <a:gd name="T47" fmla="*/ 2317 h 2794"/>
                <a:gd name="T48" fmla="*/ 1826 w 2646"/>
                <a:gd name="T49" fmla="*/ 2231 h 2794"/>
                <a:gd name="T50" fmla="*/ 1710 w 2646"/>
                <a:gd name="T51" fmla="*/ 2183 h 2794"/>
                <a:gd name="T52" fmla="*/ 1650 w 2646"/>
                <a:gd name="T53" fmla="*/ 2065 h 2794"/>
                <a:gd name="T54" fmla="*/ 1645 w 2646"/>
                <a:gd name="T55" fmla="*/ 1964 h 2794"/>
                <a:gd name="T56" fmla="*/ 1645 w 2646"/>
                <a:gd name="T57" fmla="*/ 1906 h 2794"/>
                <a:gd name="T58" fmla="*/ 1674 w 2646"/>
                <a:gd name="T59" fmla="*/ 1812 h 2794"/>
                <a:gd name="T60" fmla="*/ 1642 w 2646"/>
                <a:gd name="T61" fmla="*/ 1751 h 2794"/>
                <a:gd name="T62" fmla="*/ 1619 w 2646"/>
                <a:gd name="T63" fmla="*/ 1636 h 2794"/>
                <a:gd name="T64" fmla="*/ 1687 w 2646"/>
                <a:gd name="T65" fmla="*/ 1546 h 2794"/>
                <a:gd name="T66" fmla="*/ 1737 w 2646"/>
                <a:gd name="T67" fmla="*/ 1509 h 2794"/>
                <a:gd name="T68" fmla="*/ 1777 w 2646"/>
                <a:gd name="T69" fmla="*/ 1483 h 2794"/>
                <a:gd name="T70" fmla="*/ 1801 w 2646"/>
                <a:gd name="T71" fmla="*/ 1179 h 2794"/>
                <a:gd name="T72" fmla="*/ 1883 w 2646"/>
                <a:gd name="T73" fmla="*/ 1091 h 2794"/>
                <a:gd name="T74" fmla="*/ 1986 w 2646"/>
                <a:gd name="T75" fmla="*/ 1001 h 2794"/>
                <a:gd name="T76" fmla="*/ 2215 w 2646"/>
                <a:gd name="T77" fmla="*/ 762 h 2794"/>
                <a:gd name="T78" fmla="*/ 2621 w 2646"/>
                <a:gd name="T79" fmla="*/ 528 h 2794"/>
                <a:gd name="T80" fmla="*/ 2609 w 2646"/>
                <a:gd name="T81" fmla="*/ 503 h 2794"/>
                <a:gd name="T82" fmla="*/ 2498 w 2646"/>
                <a:gd name="T83" fmla="*/ 472 h 2794"/>
                <a:gd name="T84" fmla="*/ 2340 w 2646"/>
                <a:gd name="T85" fmla="*/ 496 h 2794"/>
                <a:gd name="T86" fmla="*/ 2242 w 2646"/>
                <a:gd name="T87" fmla="*/ 481 h 2794"/>
                <a:gd name="T88" fmla="*/ 2217 w 2646"/>
                <a:gd name="T89" fmla="*/ 435 h 2794"/>
                <a:gd name="T90" fmla="*/ 2056 w 2646"/>
                <a:gd name="T91" fmla="*/ 531 h 2794"/>
                <a:gd name="T92" fmla="*/ 1970 w 2646"/>
                <a:gd name="T93" fmla="*/ 522 h 2794"/>
                <a:gd name="T94" fmla="*/ 1907 w 2646"/>
                <a:gd name="T95" fmla="*/ 481 h 2794"/>
                <a:gd name="T96" fmla="*/ 1805 w 2646"/>
                <a:gd name="T97" fmla="*/ 423 h 2794"/>
                <a:gd name="T98" fmla="*/ 1727 w 2646"/>
                <a:gd name="T99" fmla="*/ 437 h 2794"/>
                <a:gd name="T100" fmla="*/ 1685 w 2646"/>
                <a:gd name="T101" fmla="*/ 471 h 2794"/>
                <a:gd name="T102" fmla="*/ 1643 w 2646"/>
                <a:gd name="T103" fmla="*/ 382 h 2794"/>
                <a:gd name="T104" fmla="*/ 1574 w 2646"/>
                <a:gd name="T105" fmla="*/ 346 h 2794"/>
                <a:gd name="T106" fmla="*/ 1376 w 2646"/>
                <a:gd name="T107" fmla="*/ 308 h 2794"/>
                <a:gd name="T108" fmla="*/ 1274 w 2646"/>
                <a:gd name="T109" fmla="*/ 357 h 2794"/>
                <a:gd name="T110" fmla="*/ 1159 w 2646"/>
                <a:gd name="T111" fmla="*/ 318 h 2794"/>
                <a:gd name="T112" fmla="*/ 951 w 2646"/>
                <a:gd name="T113" fmla="*/ 299 h 2794"/>
                <a:gd name="T114" fmla="*/ 857 w 2646"/>
                <a:gd name="T115" fmla="*/ 196 h 2794"/>
                <a:gd name="T116" fmla="*/ 808 w 2646"/>
                <a:gd name="T117" fmla="*/ 22 h 2794"/>
                <a:gd name="T118" fmla="*/ 715 w 2646"/>
                <a:gd name="T119" fmla="*/ 155 h 2794"/>
                <a:gd name="T120" fmla="*/ 8 w 2646"/>
                <a:gd name="T121" fmla="*/ 220 h 27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46" h="2794">
                  <a:moveTo>
                    <a:pt x="11" y="232"/>
                  </a:moveTo>
                  <a:lnTo>
                    <a:pt x="16" y="240"/>
                  </a:lnTo>
                  <a:lnTo>
                    <a:pt x="19" y="258"/>
                  </a:lnTo>
                  <a:lnTo>
                    <a:pt x="30" y="284"/>
                  </a:lnTo>
                  <a:lnTo>
                    <a:pt x="33" y="302"/>
                  </a:lnTo>
                  <a:lnTo>
                    <a:pt x="45" y="325"/>
                  </a:lnTo>
                  <a:lnTo>
                    <a:pt x="49" y="350"/>
                  </a:lnTo>
                  <a:lnTo>
                    <a:pt x="41" y="370"/>
                  </a:lnTo>
                  <a:lnTo>
                    <a:pt x="32" y="387"/>
                  </a:lnTo>
                  <a:lnTo>
                    <a:pt x="30" y="403"/>
                  </a:lnTo>
                  <a:lnTo>
                    <a:pt x="39" y="429"/>
                  </a:lnTo>
                  <a:lnTo>
                    <a:pt x="43" y="460"/>
                  </a:lnTo>
                  <a:lnTo>
                    <a:pt x="42" y="466"/>
                  </a:lnTo>
                  <a:lnTo>
                    <a:pt x="37" y="478"/>
                  </a:lnTo>
                  <a:lnTo>
                    <a:pt x="43" y="507"/>
                  </a:lnTo>
                  <a:lnTo>
                    <a:pt x="45" y="512"/>
                  </a:lnTo>
                  <a:lnTo>
                    <a:pt x="48" y="522"/>
                  </a:lnTo>
                  <a:lnTo>
                    <a:pt x="43" y="557"/>
                  </a:lnTo>
                  <a:lnTo>
                    <a:pt x="44" y="575"/>
                  </a:lnTo>
                  <a:lnTo>
                    <a:pt x="47" y="592"/>
                  </a:lnTo>
                  <a:lnTo>
                    <a:pt x="53" y="607"/>
                  </a:lnTo>
                  <a:lnTo>
                    <a:pt x="69" y="641"/>
                  </a:lnTo>
                  <a:lnTo>
                    <a:pt x="74" y="659"/>
                  </a:lnTo>
                  <a:lnTo>
                    <a:pt x="79" y="673"/>
                  </a:lnTo>
                  <a:lnTo>
                    <a:pt x="94" y="688"/>
                  </a:lnTo>
                  <a:lnTo>
                    <a:pt x="88" y="703"/>
                  </a:lnTo>
                  <a:lnTo>
                    <a:pt x="89" y="710"/>
                  </a:lnTo>
                  <a:lnTo>
                    <a:pt x="99" y="735"/>
                  </a:lnTo>
                  <a:lnTo>
                    <a:pt x="100" y="741"/>
                  </a:lnTo>
                  <a:lnTo>
                    <a:pt x="102" y="744"/>
                  </a:lnTo>
                  <a:lnTo>
                    <a:pt x="111" y="754"/>
                  </a:lnTo>
                  <a:lnTo>
                    <a:pt x="114" y="760"/>
                  </a:lnTo>
                  <a:lnTo>
                    <a:pt x="119" y="778"/>
                  </a:lnTo>
                  <a:lnTo>
                    <a:pt x="133" y="804"/>
                  </a:lnTo>
                  <a:lnTo>
                    <a:pt x="136" y="820"/>
                  </a:lnTo>
                  <a:lnTo>
                    <a:pt x="139" y="829"/>
                  </a:lnTo>
                  <a:lnTo>
                    <a:pt x="147" y="838"/>
                  </a:lnTo>
                  <a:lnTo>
                    <a:pt x="148" y="845"/>
                  </a:lnTo>
                  <a:lnTo>
                    <a:pt x="145" y="852"/>
                  </a:lnTo>
                  <a:lnTo>
                    <a:pt x="146" y="862"/>
                  </a:lnTo>
                  <a:lnTo>
                    <a:pt x="146" y="872"/>
                  </a:lnTo>
                  <a:lnTo>
                    <a:pt x="146" y="878"/>
                  </a:lnTo>
                  <a:lnTo>
                    <a:pt x="150" y="887"/>
                  </a:lnTo>
                  <a:lnTo>
                    <a:pt x="150" y="895"/>
                  </a:lnTo>
                  <a:lnTo>
                    <a:pt x="145" y="921"/>
                  </a:lnTo>
                  <a:lnTo>
                    <a:pt x="145" y="926"/>
                  </a:lnTo>
                  <a:lnTo>
                    <a:pt x="153" y="936"/>
                  </a:lnTo>
                  <a:lnTo>
                    <a:pt x="155" y="943"/>
                  </a:lnTo>
                  <a:lnTo>
                    <a:pt x="154" y="1003"/>
                  </a:lnTo>
                  <a:lnTo>
                    <a:pt x="156" y="1013"/>
                  </a:lnTo>
                  <a:lnTo>
                    <a:pt x="161" y="1035"/>
                  </a:lnTo>
                  <a:lnTo>
                    <a:pt x="163" y="1046"/>
                  </a:lnTo>
                  <a:lnTo>
                    <a:pt x="163" y="1051"/>
                  </a:lnTo>
                  <a:lnTo>
                    <a:pt x="161" y="1060"/>
                  </a:lnTo>
                  <a:lnTo>
                    <a:pt x="161" y="1064"/>
                  </a:lnTo>
                  <a:lnTo>
                    <a:pt x="166" y="1082"/>
                  </a:lnTo>
                  <a:lnTo>
                    <a:pt x="167" y="1093"/>
                  </a:lnTo>
                  <a:lnTo>
                    <a:pt x="165" y="1125"/>
                  </a:lnTo>
                  <a:lnTo>
                    <a:pt x="168" y="1133"/>
                  </a:lnTo>
                  <a:lnTo>
                    <a:pt x="173" y="1141"/>
                  </a:lnTo>
                  <a:lnTo>
                    <a:pt x="176" y="1148"/>
                  </a:lnTo>
                  <a:lnTo>
                    <a:pt x="189" y="1156"/>
                  </a:lnTo>
                  <a:lnTo>
                    <a:pt x="191" y="1162"/>
                  </a:lnTo>
                  <a:lnTo>
                    <a:pt x="186" y="1180"/>
                  </a:lnTo>
                  <a:lnTo>
                    <a:pt x="182" y="1187"/>
                  </a:lnTo>
                  <a:lnTo>
                    <a:pt x="183" y="1202"/>
                  </a:lnTo>
                  <a:lnTo>
                    <a:pt x="182" y="1208"/>
                  </a:lnTo>
                  <a:lnTo>
                    <a:pt x="178" y="1223"/>
                  </a:lnTo>
                  <a:lnTo>
                    <a:pt x="179" y="1230"/>
                  </a:lnTo>
                  <a:lnTo>
                    <a:pt x="184" y="1245"/>
                  </a:lnTo>
                  <a:lnTo>
                    <a:pt x="186" y="1257"/>
                  </a:lnTo>
                  <a:lnTo>
                    <a:pt x="185" y="1270"/>
                  </a:lnTo>
                  <a:lnTo>
                    <a:pt x="181" y="1286"/>
                  </a:lnTo>
                  <a:lnTo>
                    <a:pt x="182" y="1293"/>
                  </a:lnTo>
                  <a:lnTo>
                    <a:pt x="185" y="1299"/>
                  </a:lnTo>
                  <a:lnTo>
                    <a:pt x="198" y="1315"/>
                  </a:lnTo>
                  <a:lnTo>
                    <a:pt x="200" y="1324"/>
                  </a:lnTo>
                  <a:lnTo>
                    <a:pt x="204" y="1354"/>
                  </a:lnTo>
                  <a:lnTo>
                    <a:pt x="202" y="1362"/>
                  </a:lnTo>
                  <a:lnTo>
                    <a:pt x="202" y="1363"/>
                  </a:lnTo>
                  <a:lnTo>
                    <a:pt x="207" y="1367"/>
                  </a:lnTo>
                  <a:lnTo>
                    <a:pt x="212" y="1375"/>
                  </a:lnTo>
                  <a:lnTo>
                    <a:pt x="213" y="1387"/>
                  </a:lnTo>
                  <a:lnTo>
                    <a:pt x="215" y="1391"/>
                  </a:lnTo>
                  <a:lnTo>
                    <a:pt x="236" y="1420"/>
                  </a:lnTo>
                  <a:lnTo>
                    <a:pt x="248" y="1432"/>
                  </a:lnTo>
                  <a:lnTo>
                    <a:pt x="255" y="1444"/>
                  </a:lnTo>
                  <a:lnTo>
                    <a:pt x="258" y="1456"/>
                  </a:lnTo>
                  <a:lnTo>
                    <a:pt x="258" y="1486"/>
                  </a:lnTo>
                  <a:lnTo>
                    <a:pt x="261" y="1501"/>
                  </a:lnTo>
                  <a:lnTo>
                    <a:pt x="271" y="1515"/>
                  </a:lnTo>
                  <a:lnTo>
                    <a:pt x="272" y="1532"/>
                  </a:lnTo>
                  <a:lnTo>
                    <a:pt x="275" y="1549"/>
                  </a:lnTo>
                  <a:lnTo>
                    <a:pt x="275" y="1556"/>
                  </a:lnTo>
                  <a:lnTo>
                    <a:pt x="273" y="1571"/>
                  </a:lnTo>
                  <a:lnTo>
                    <a:pt x="269" y="1582"/>
                  </a:lnTo>
                  <a:lnTo>
                    <a:pt x="269" y="1592"/>
                  </a:lnTo>
                  <a:lnTo>
                    <a:pt x="278" y="1628"/>
                  </a:lnTo>
                  <a:lnTo>
                    <a:pt x="272" y="1642"/>
                  </a:lnTo>
                  <a:lnTo>
                    <a:pt x="270" y="1669"/>
                  </a:lnTo>
                  <a:lnTo>
                    <a:pt x="268" y="1679"/>
                  </a:lnTo>
                  <a:lnTo>
                    <a:pt x="260" y="1694"/>
                  </a:lnTo>
                  <a:lnTo>
                    <a:pt x="248" y="1720"/>
                  </a:lnTo>
                  <a:lnTo>
                    <a:pt x="241" y="1729"/>
                  </a:lnTo>
                  <a:lnTo>
                    <a:pt x="231" y="1737"/>
                  </a:lnTo>
                  <a:lnTo>
                    <a:pt x="202" y="1755"/>
                  </a:lnTo>
                  <a:lnTo>
                    <a:pt x="193" y="1765"/>
                  </a:lnTo>
                  <a:lnTo>
                    <a:pt x="177" y="1778"/>
                  </a:lnTo>
                  <a:lnTo>
                    <a:pt x="173" y="1786"/>
                  </a:lnTo>
                  <a:lnTo>
                    <a:pt x="172" y="1792"/>
                  </a:lnTo>
                  <a:lnTo>
                    <a:pt x="180" y="1801"/>
                  </a:lnTo>
                  <a:lnTo>
                    <a:pt x="198" y="1819"/>
                  </a:lnTo>
                  <a:lnTo>
                    <a:pt x="206" y="1831"/>
                  </a:lnTo>
                  <a:lnTo>
                    <a:pt x="221" y="1861"/>
                  </a:lnTo>
                  <a:lnTo>
                    <a:pt x="228" y="1873"/>
                  </a:lnTo>
                  <a:lnTo>
                    <a:pt x="233" y="1876"/>
                  </a:lnTo>
                  <a:lnTo>
                    <a:pt x="259" y="1878"/>
                  </a:lnTo>
                  <a:lnTo>
                    <a:pt x="279" y="1884"/>
                  </a:lnTo>
                  <a:lnTo>
                    <a:pt x="289" y="1891"/>
                  </a:lnTo>
                  <a:lnTo>
                    <a:pt x="295" y="1896"/>
                  </a:lnTo>
                  <a:lnTo>
                    <a:pt x="308" y="1907"/>
                  </a:lnTo>
                  <a:lnTo>
                    <a:pt x="321" y="1929"/>
                  </a:lnTo>
                  <a:lnTo>
                    <a:pt x="324" y="1931"/>
                  </a:lnTo>
                  <a:lnTo>
                    <a:pt x="325" y="1954"/>
                  </a:lnTo>
                  <a:lnTo>
                    <a:pt x="352" y="2793"/>
                  </a:lnTo>
                  <a:lnTo>
                    <a:pt x="354" y="2793"/>
                  </a:lnTo>
                  <a:lnTo>
                    <a:pt x="1008" y="2766"/>
                  </a:lnTo>
                  <a:lnTo>
                    <a:pt x="1065" y="2764"/>
                  </a:lnTo>
                  <a:lnTo>
                    <a:pt x="1187" y="2757"/>
                  </a:lnTo>
                  <a:lnTo>
                    <a:pt x="1384" y="2747"/>
                  </a:lnTo>
                  <a:lnTo>
                    <a:pt x="1425" y="2744"/>
                  </a:lnTo>
                  <a:lnTo>
                    <a:pt x="1487" y="2740"/>
                  </a:lnTo>
                  <a:lnTo>
                    <a:pt x="1785" y="2721"/>
                  </a:lnTo>
                  <a:lnTo>
                    <a:pt x="1905" y="2713"/>
                  </a:lnTo>
                  <a:lnTo>
                    <a:pt x="2046" y="2703"/>
                  </a:lnTo>
                  <a:lnTo>
                    <a:pt x="2259" y="2687"/>
                  </a:lnTo>
                  <a:lnTo>
                    <a:pt x="2260" y="2676"/>
                  </a:lnTo>
                  <a:lnTo>
                    <a:pt x="2254" y="2652"/>
                  </a:lnTo>
                  <a:lnTo>
                    <a:pt x="2255" y="2636"/>
                  </a:lnTo>
                  <a:lnTo>
                    <a:pt x="2254" y="2632"/>
                  </a:lnTo>
                  <a:lnTo>
                    <a:pt x="2251" y="2621"/>
                  </a:lnTo>
                  <a:lnTo>
                    <a:pt x="2250" y="2615"/>
                  </a:lnTo>
                  <a:lnTo>
                    <a:pt x="2253" y="2587"/>
                  </a:lnTo>
                  <a:lnTo>
                    <a:pt x="2252" y="2579"/>
                  </a:lnTo>
                  <a:lnTo>
                    <a:pt x="2249" y="2569"/>
                  </a:lnTo>
                  <a:lnTo>
                    <a:pt x="2237" y="2552"/>
                  </a:lnTo>
                  <a:lnTo>
                    <a:pt x="2235" y="2547"/>
                  </a:lnTo>
                  <a:lnTo>
                    <a:pt x="2235" y="2541"/>
                  </a:lnTo>
                  <a:lnTo>
                    <a:pt x="2233" y="2516"/>
                  </a:lnTo>
                  <a:lnTo>
                    <a:pt x="2227" y="2499"/>
                  </a:lnTo>
                  <a:lnTo>
                    <a:pt x="2225" y="2497"/>
                  </a:lnTo>
                  <a:lnTo>
                    <a:pt x="2221" y="2495"/>
                  </a:lnTo>
                  <a:lnTo>
                    <a:pt x="2203" y="2490"/>
                  </a:lnTo>
                  <a:lnTo>
                    <a:pt x="2198" y="2482"/>
                  </a:lnTo>
                  <a:lnTo>
                    <a:pt x="2188" y="2471"/>
                  </a:lnTo>
                  <a:lnTo>
                    <a:pt x="2183" y="2457"/>
                  </a:lnTo>
                  <a:lnTo>
                    <a:pt x="2180" y="2456"/>
                  </a:lnTo>
                  <a:lnTo>
                    <a:pt x="2163" y="2455"/>
                  </a:lnTo>
                  <a:lnTo>
                    <a:pt x="2159" y="2453"/>
                  </a:lnTo>
                  <a:lnTo>
                    <a:pt x="2137" y="2438"/>
                  </a:lnTo>
                  <a:lnTo>
                    <a:pt x="2103" y="2441"/>
                  </a:lnTo>
                  <a:lnTo>
                    <a:pt x="2094" y="2439"/>
                  </a:lnTo>
                  <a:lnTo>
                    <a:pt x="2090" y="2437"/>
                  </a:lnTo>
                  <a:lnTo>
                    <a:pt x="2044" y="2403"/>
                  </a:lnTo>
                  <a:lnTo>
                    <a:pt x="2029" y="2398"/>
                  </a:lnTo>
                  <a:lnTo>
                    <a:pt x="2019" y="2388"/>
                  </a:lnTo>
                  <a:lnTo>
                    <a:pt x="1987" y="2337"/>
                  </a:lnTo>
                  <a:lnTo>
                    <a:pt x="1973" y="2317"/>
                  </a:lnTo>
                  <a:lnTo>
                    <a:pt x="1916" y="2274"/>
                  </a:lnTo>
                  <a:lnTo>
                    <a:pt x="1897" y="2269"/>
                  </a:lnTo>
                  <a:lnTo>
                    <a:pt x="1856" y="2265"/>
                  </a:lnTo>
                  <a:lnTo>
                    <a:pt x="1846" y="2261"/>
                  </a:lnTo>
                  <a:lnTo>
                    <a:pt x="1840" y="2256"/>
                  </a:lnTo>
                  <a:lnTo>
                    <a:pt x="1837" y="2251"/>
                  </a:lnTo>
                  <a:lnTo>
                    <a:pt x="1826" y="2231"/>
                  </a:lnTo>
                  <a:lnTo>
                    <a:pt x="1816" y="2220"/>
                  </a:lnTo>
                  <a:lnTo>
                    <a:pt x="1805" y="2213"/>
                  </a:lnTo>
                  <a:lnTo>
                    <a:pt x="1793" y="2209"/>
                  </a:lnTo>
                  <a:lnTo>
                    <a:pt x="1734" y="2204"/>
                  </a:lnTo>
                  <a:lnTo>
                    <a:pt x="1715" y="2193"/>
                  </a:lnTo>
                  <a:lnTo>
                    <a:pt x="1713" y="2190"/>
                  </a:lnTo>
                  <a:lnTo>
                    <a:pt x="1710" y="2183"/>
                  </a:lnTo>
                  <a:lnTo>
                    <a:pt x="1704" y="2180"/>
                  </a:lnTo>
                  <a:lnTo>
                    <a:pt x="1676" y="2156"/>
                  </a:lnTo>
                  <a:lnTo>
                    <a:pt x="1654" y="2145"/>
                  </a:lnTo>
                  <a:lnTo>
                    <a:pt x="1638" y="2133"/>
                  </a:lnTo>
                  <a:lnTo>
                    <a:pt x="1653" y="2097"/>
                  </a:lnTo>
                  <a:lnTo>
                    <a:pt x="1654" y="2085"/>
                  </a:lnTo>
                  <a:lnTo>
                    <a:pt x="1650" y="2065"/>
                  </a:lnTo>
                  <a:lnTo>
                    <a:pt x="1652" y="2056"/>
                  </a:lnTo>
                  <a:lnTo>
                    <a:pt x="1656" y="2048"/>
                  </a:lnTo>
                  <a:lnTo>
                    <a:pt x="1654" y="2029"/>
                  </a:lnTo>
                  <a:lnTo>
                    <a:pt x="1649" y="2009"/>
                  </a:lnTo>
                  <a:lnTo>
                    <a:pt x="1640" y="1990"/>
                  </a:lnTo>
                  <a:lnTo>
                    <a:pt x="1635" y="1974"/>
                  </a:lnTo>
                  <a:lnTo>
                    <a:pt x="1645" y="1964"/>
                  </a:lnTo>
                  <a:lnTo>
                    <a:pt x="1650" y="1962"/>
                  </a:lnTo>
                  <a:lnTo>
                    <a:pt x="1652" y="1958"/>
                  </a:lnTo>
                  <a:lnTo>
                    <a:pt x="1653" y="1951"/>
                  </a:lnTo>
                  <a:lnTo>
                    <a:pt x="1652" y="1943"/>
                  </a:lnTo>
                  <a:lnTo>
                    <a:pt x="1643" y="1925"/>
                  </a:lnTo>
                  <a:lnTo>
                    <a:pt x="1643" y="1917"/>
                  </a:lnTo>
                  <a:lnTo>
                    <a:pt x="1645" y="1906"/>
                  </a:lnTo>
                  <a:lnTo>
                    <a:pt x="1644" y="1886"/>
                  </a:lnTo>
                  <a:lnTo>
                    <a:pt x="1645" y="1876"/>
                  </a:lnTo>
                  <a:lnTo>
                    <a:pt x="1649" y="1864"/>
                  </a:lnTo>
                  <a:lnTo>
                    <a:pt x="1654" y="1858"/>
                  </a:lnTo>
                  <a:lnTo>
                    <a:pt x="1662" y="1849"/>
                  </a:lnTo>
                  <a:lnTo>
                    <a:pt x="1666" y="1828"/>
                  </a:lnTo>
                  <a:lnTo>
                    <a:pt x="1674" y="1812"/>
                  </a:lnTo>
                  <a:lnTo>
                    <a:pt x="1675" y="1807"/>
                  </a:lnTo>
                  <a:lnTo>
                    <a:pt x="1673" y="1800"/>
                  </a:lnTo>
                  <a:lnTo>
                    <a:pt x="1669" y="1795"/>
                  </a:lnTo>
                  <a:lnTo>
                    <a:pt x="1663" y="1789"/>
                  </a:lnTo>
                  <a:lnTo>
                    <a:pt x="1655" y="1780"/>
                  </a:lnTo>
                  <a:lnTo>
                    <a:pt x="1651" y="1773"/>
                  </a:lnTo>
                  <a:lnTo>
                    <a:pt x="1642" y="1751"/>
                  </a:lnTo>
                  <a:lnTo>
                    <a:pt x="1633" y="1748"/>
                  </a:lnTo>
                  <a:lnTo>
                    <a:pt x="1616" y="1750"/>
                  </a:lnTo>
                  <a:lnTo>
                    <a:pt x="1594" y="1747"/>
                  </a:lnTo>
                  <a:lnTo>
                    <a:pt x="1583" y="1723"/>
                  </a:lnTo>
                  <a:lnTo>
                    <a:pt x="1585" y="1675"/>
                  </a:lnTo>
                  <a:lnTo>
                    <a:pt x="1590" y="1667"/>
                  </a:lnTo>
                  <a:lnTo>
                    <a:pt x="1619" y="1636"/>
                  </a:lnTo>
                  <a:lnTo>
                    <a:pt x="1625" y="1626"/>
                  </a:lnTo>
                  <a:lnTo>
                    <a:pt x="1623" y="1613"/>
                  </a:lnTo>
                  <a:lnTo>
                    <a:pt x="1636" y="1583"/>
                  </a:lnTo>
                  <a:lnTo>
                    <a:pt x="1649" y="1567"/>
                  </a:lnTo>
                  <a:lnTo>
                    <a:pt x="1660" y="1561"/>
                  </a:lnTo>
                  <a:lnTo>
                    <a:pt x="1667" y="1559"/>
                  </a:lnTo>
                  <a:lnTo>
                    <a:pt x="1687" y="1546"/>
                  </a:lnTo>
                  <a:lnTo>
                    <a:pt x="1695" y="1544"/>
                  </a:lnTo>
                  <a:lnTo>
                    <a:pt x="1696" y="1543"/>
                  </a:lnTo>
                  <a:lnTo>
                    <a:pt x="1701" y="1534"/>
                  </a:lnTo>
                  <a:lnTo>
                    <a:pt x="1709" y="1526"/>
                  </a:lnTo>
                  <a:lnTo>
                    <a:pt x="1715" y="1524"/>
                  </a:lnTo>
                  <a:lnTo>
                    <a:pt x="1730" y="1522"/>
                  </a:lnTo>
                  <a:lnTo>
                    <a:pt x="1737" y="1509"/>
                  </a:lnTo>
                  <a:lnTo>
                    <a:pt x="1745" y="1502"/>
                  </a:lnTo>
                  <a:lnTo>
                    <a:pt x="1754" y="1502"/>
                  </a:lnTo>
                  <a:lnTo>
                    <a:pt x="1764" y="1504"/>
                  </a:lnTo>
                  <a:lnTo>
                    <a:pt x="1767" y="1504"/>
                  </a:lnTo>
                  <a:lnTo>
                    <a:pt x="1769" y="1497"/>
                  </a:lnTo>
                  <a:lnTo>
                    <a:pt x="1772" y="1490"/>
                  </a:lnTo>
                  <a:lnTo>
                    <a:pt x="1777" y="1483"/>
                  </a:lnTo>
                  <a:lnTo>
                    <a:pt x="1786" y="1477"/>
                  </a:lnTo>
                  <a:lnTo>
                    <a:pt x="1768" y="1207"/>
                  </a:lnTo>
                  <a:lnTo>
                    <a:pt x="1771" y="1199"/>
                  </a:lnTo>
                  <a:lnTo>
                    <a:pt x="1779" y="1199"/>
                  </a:lnTo>
                  <a:lnTo>
                    <a:pt x="1785" y="1201"/>
                  </a:lnTo>
                  <a:lnTo>
                    <a:pt x="1798" y="1198"/>
                  </a:lnTo>
                  <a:lnTo>
                    <a:pt x="1801" y="1179"/>
                  </a:lnTo>
                  <a:lnTo>
                    <a:pt x="1807" y="1171"/>
                  </a:lnTo>
                  <a:lnTo>
                    <a:pt x="1815" y="1168"/>
                  </a:lnTo>
                  <a:lnTo>
                    <a:pt x="1820" y="1154"/>
                  </a:lnTo>
                  <a:lnTo>
                    <a:pt x="1828" y="1148"/>
                  </a:lnTo>
                  <a:lnTo>
                    <a:pt x="1836" y="1129"/>
                  </a:lnTo>
                  <a:lnTo>
                    <a:pt x="1851" y="1114"/>
                  </a:lnTo>
                  <a:lnTo>
                    <a:pt x="1883" y="1091"/>
                  </a:lnTo>
                  <a:lnTo>
                    <a:pt x="1905" y="1072"/>
                  </a:lnTo>
                  <a:lnTo>
                    <a:pt x="1916" y="1067"/>
                  </a:lnTo>
                  <a:lnTo>
                    <a:pt x="1935" y="1052"/>
                  </a:lnTo>
                  <a:lnTo>
                    <a:pt x="1955" y="1029"/>
                  </a:lnTo>
                  <a:lnTo>
                    <a:pt x="1966" y="1024"/>
                  </a:lnTo>
                  <a:lnTo>
                    <a:pt x="1984" y="1008"/>
                  </a:lnTo>
                  <a:lnTo>
                    <a:pt x="1986" y="1001"/>
                  </a:lnTo>
                  <a:lnTo>
                    <a:pt x="1991" y="995"/>
                  </a:lnTo>
                  <a:lnTo>
                    <a:pt x="2001" y="990"/>
                  </a:lnTo>
                  <a:lnTo>
                    <a:pt x="2002" y="985"/>
                  </a:lnTo>
                  <a:lnTo>
                    <a:pt x="2007" y="977"/>
                  </a:lnTo>
                  <a:lnTo>
                    <a:pt x="2032" y="963"/>
                  </a:lnTo>
                  <a:lnTo>
                    <a:pt x="2195" y="773"/>
                  </a:lnTo>
                  <a:lnTo>
                    <a:pt x="2215" y="762"/>
                  </a:lnTo>
                  <a:lnTo>
                    <a:pt x="2267" y="708"/>
                  </a:lnTo>
                  <a:lnTo>
                    <a:pt x="2354" y="656"/>
                  </a:lnTo>
                  <a:lnTo>
                    <a:pt x="2402" y="637"/>
                  </a:lnTo>
                  <a:lnTo>
                    <a:pt x="2424" y="631"/>
                  </a:lnTo>
                  <a:lnTo>
                    <a:pt x="2437" y="622"/>
                  </a:lnTo>
                  <a:lnTo>
                    <a:pt x="2508" y="594"/>
                  </a:lnTo>
                  <a:lnTo>
                    <a:pt x="2621" y="528"/>
                  </a:lnTo>
                  <a:lnTo>
                    <a:pt x="2626" y="523"/>
                  </a:lnTo>
                  <a:lnTo>
                    <a:pt x="2637" y="509"/>
                  </a:lnTo>
                  <a:lnTo>
                    <a:pt x="2645" y="504"/>
                  </a:lnTo>
                  <a:lnTo>
                    <a:pt x="2633" y="508"/>
                  </a:lnTo>
                  <a:lnTo>
                    <a:pt x="2627" y="506"/>
                  </a:lnTo>
                  <a:lnTo>
                    <a:pt x="2614" y="503"/>
                  </a:lnTo>
                  <a:lnTo>
                    <a:pt x="2609" y="503"/>
                  </a:lnTo>
                  <a:lnTo>
                    <a:pt x="2603" y="505"/>
                  </a:lnTo>
                  <a:lnTo>
                    <a:pt x="2567" y="522"/>
                  </a:lnTo>
                  <a:lnTo>
                    <a:pt x="2558" y="521"/>
                  </a:lnTo>
                  <a:lnTo>
                    <a:pt x="2536" y="512"/>
                  </a:lnTo>
                  <a:lnTo>
                    <a:pt x="2529" y="508"/>
                  </a:lnTo>
                  <a:lnTo>
                    <a:pt x="2523" y="502"/>
                  </a:lnTo>
                  <a:lnTo>
                    <a:pt x="2498" y="472"/>
                  </a:lnTo>
                  <a:lnTo>
                    <a:pt x="2484" y="468"/>
                  </a:lnTo>
                  <a:lnTo>
                    <a:pt x="2466" y="469"/>
                  </a:lnTo>
                  <a:lnTo>
                    <a:pt x="2365" y="490"/>
                  </a:lnTo>
                  <a:lnTo>
                    <a:pt x="2357" y="488"/>
                  </a:lnTo>
                  <a:lnTo>
                    <a:pt x="2356" y="489"/>
                  </a:lnTo>
                  <a:lnTo>
                    <a:pt x="2345" y="495"/>
                  </a:lnTo>
                  <a:lnTo>
                    <a:pt x="2340" y="496"/>
                  </a:lnTo>
                  <a:lnTo>
                    <a:pt x="2327" y="492"/>
                  </a:lnTo>
                  <a:lnTo>
                    <a:pt x="2322" y="487"/>
                  </a:lnTo>
                  <a:lnTo>
                    <a:pt x="2316" y="488"/>
                  </a:lnTo>
                  <a:lnTo>
                    <a:pt x="2285" y="500"/>
                  </a:lnTo>
                  <a:lnTo>
                    <a:pt x="2265" y="502"/>
                  </a:lnTo>
                  <a:lnTo>
                    <a:pt x="2248" y="493"/>
                  </a:lnTo>
                  <a:lnTo>
                    <a:pt x="2242" y="481"/>
                  </a:lnTo>
                  <a:lnTo>
                    <a:pt x="2239" y="469"/>
                  </a:lnTo>
                  <a:lnTo>
                    <a:pt x="2236" y="465"/>
                  </a:lnTo>
                  <a:lnTo>
                    <a:pt x="2224" y="456"/>
                  </a:lnTo>
                  <a:lnTo>
                    <a:pt x="2220" y="447"/>
                  </a:lnTo>
                  <a:lnTo>
                    <a:pt x="2220" y="440"/>
                  </a:lnTo>
                  <a:lnTo>
                    <a:pt x="2222" y="437"/>
                  </a:lnTo>
                  <a:lnTo>
                    <a:pt x="2217" y="435"/>
                  </a:lnTo>
                  <a:lnTo>
                    <a:pt x="2205" y="438"/>
                  </a:lnTo>
                  <a:lnTo>
                    <a:pt x="2171" y="460"/>
                  </a:lnTo>
                  <a:lnTo>
                    <a:pt x="2156" y="469"/>
                  </a:lnTo>
                  <a:lnTo>
                    <a:pt x="2113" y="502"/>
                  </a:lnTo>
                  <a:lnTo>
                    <a:pt x="2103" y="513"/>
                  </a:lnTo>
                  <a:lnTo>
                    <a:pt x="2086" y="525"/>
                  </a:lnTo>
                  <a:lnTo>
                    <a:pt x="2056" y="531"/>
                  </a:lnTo>
                  <a:lnTo>
                    <a:pt x="2033" y="543"/>
                  </a:lnTo>
                  <a:lnTo>
                    <a:pt x="2024" y="541"/>
                  </a:lnTo>
                  <a:lnTo>
                    <a:pt x="2016" y="538"/>
                  </a:lnTo>
                  <a:lnTo>
                    <a:pt x="2011" y="537"/>
                  </a:lnTo>
                  <a:lnTo>
                    <a:pt x="1980" y="541"/>
                  </a:lnTo>
                  <a:lnTo>
                    <a:pt x="1967" y="537"/>
                  </a:lnTo>
                  <a:lnTo>
                    <a:pt x="1970" y="522"/>
                  </a:lnTo>
                  <a:lnTo>
                    <a:pt x="1965" y="523"/>
                  </a:lnTo>
                  <a:lnTo>
                    <a:pt x="1933" y="520"/>
                  </a:lnTo>
                  <a:lnTo>
                    <a:pt x="1919" y="510"/>
                  </a:lnTo>
                  <a:lnTo>
                    <a:pt x="1926" y="496"/>
                  </a:lnTo>
                  <a:lnTo>
                    <a:pt x="1917" y="486"/>
                  </a:lnTo>
                  <a:lnTo>
                    <a:pt x="1913" y="483"/>
                  </a:lnTo>
                  <a:lnTo>
                    <a:pt x="1907" y="481"/>
                  </a:lnTo>
                  <a:lnTo>
                    <a:pt x="1876" y="479"/>
                  </a:lnTo>
                  <a:lnTo>
                    <a:pt x="1838" y="466"/>
                  </a:lnTo>
                  <a:lnTo>
                    <a:pt x="1830" y="462"/>
                  </a:lnTo>
                  <a:lnTo>
                    <a:pt x="1823" y="457"/>
                  </a:lnTo>
                  <a:lnTo>
                    <a:pt x="1815" y="447"/>
                  </a:lnTo>
                  <a:lnTo>
                    <a:pt x="1809" y="436"/>
                  </a:lnTo>
                  <a:lnTo>
                    <a:pt x="1805" y="423"/>
                  </a:lnTo>
                  <a:lnTo>
                    <a:pt x="1801" y="417"/>
                  </a:lnTo>
                  <a:lnTo>
                    <a:pt x="1795" y="414"/>
                  </a:lnTo>
                  <a:lnTo>
                    <a:pt x="1768" y="414"/>
                  </a:lnTo>
                  <a:lnTo>
                    <a:pt x="1735" y="421"/>
                  </a:lnTo>
                  <a:lnTo>
                    <a:pt x="1730" y="424"/>
                  </a:lnTo>
                  <a:lnTo>
                    <a:pt x="1726" y="430"/>
                  </a:lnTo>
                  <a:lnTo>
                    <a:pt x="1727" y="437"/>
                  </a:lnTo>
                  <a:lnTo>
                    <a:pt x="1730" y="446"/>
                  </a:lnTo>
                  <a:lnTo>
                    <a:pt x="1732" y="459"/>
                  </a:lnTo>
                  <a:lnTo>
                    <a:pt x="1724" y="469"/>
                  </a:lnTo>
                  <a:lnTo>
                    <a:pt x="1716" y="474"/>
                  </a:lnTo>
                  <a:lnTo>
                    <a:pt x="1704" y="479"/>
                  </a:lnTo>
                  <a:lnTo>
                    <a:pt x="1694" y="480"/>
                  </a:lnTo>
                  <a:lnTo>
                    <a:pt x="1685" y="471"/>
                  </a:lnTo>
                  <a:lnTo>
                    <a:pt x="1671" y="449"/>
                  </a:lnTo>
                  <a:lnTo>
                    <a:pt x="1660" y="437"/>
                  </a:lnTo>
                  <a:lnTo>
                    <a:pt x="1653" y="425"/>
                  </a:lnTo>
                  <a:lnTo>
                    <a:pt x="1651" y="414"/>
                  </a:lnTo>
                  <a:lnTo>
                    <a:pt x="1650" y="395"/>
                  </a:lnTo>
                  <a:lnTo>
                    <a:pt x="1647" y="389"/>
                  </a:lnTo>
                  <a:lnTo>
                    <a:pt x="1643" y="382"/>
                  </a:lnTo>
                  <a:lnTo>
                    <a:pt x="1634" y="378"/>
                  </a:lnTo>
                  <a:lnTo>
                    <a:pt x="1620" y="379"/>
                  </a:lnTo>
                  <a:lnTo>
                    <a:pt x="1590" y="385"/>
                  </a:lnTo>
                  <a:lnTo>
                    <a:pt x="1570" y="382"/>
                  </a:lnTo>
                  <a:lnTo>
                    <a:pt x="1560" y="370"/>
                  </a:lnTo>
                  <a:lnTo>
                    <a:pt x="1563" y="352"/>
                  </a:lnTo>
                  <a:lnTo>
                    <a:pt x="1574" y="346"/>
                  </a:lnTo>
                  <a:lnTo>
                    <a:pt x="1589" y="341"/>
                  </a:lnTo>
                  <a:lnTo>
                    <a:pt x="1586" y="338"/>
                  </a:lnTo>
                  <a:lnTo>
                    <a:pt x="1562" y="334"/>
                  </a:lnTo>
                  <a:lnTo>
                    <a:pt x="1503" y="323"/>
                  </a:lnTo>
                  <a:lnTo>
                    <a:pt x="1477" y="309"/>
                  </a:lnTo>
                  <a:lnTo>
                    <a:pt x="1472" y="308"/>
                  </a:lnTo>
                  <a:lnTo>
                    <a:pt x="1376" y="308"/>
                  </a:lnTo>
                  <a:lnTo>
                    <a:pt x="1334" y="317"/>
                  </a:lnTo>
                  <a:lnTo>
                    <a:pt x="1325" y="323"/>
                  </a:lnTo>
                  <a:lnTo>
                    <a:pt x="1317" y="325"/>
                  </a:lnTo>
                  <a:lnTo>
                    <a:pt x="1318" y="332"/>
                  </a:lnTo>
                  <a:lnTo>
                    <a:pt x="1314" y="343"/>
                  </a:lnTo>
                  <a:lnTo>
                    <a:pt x="1298" y="354"/>
                  </a:lnTo>
                  <a:lnTo>
                    <a:pt x="1274" y="357"/>
                  </a:lnTo>
                  <a:lnTo>
                    <a:pt x="1260" y="365"/>
                  </a:lnTo>
                  <a:lnTo>
                    <a:pt x="1253" y="362"/>
                  </a:lnTo>
                  <a:lnTo>
                    <a:pt x="1206" y="372"/>
                  </a:lnTo>
                  <a:lnTo>
                    <a:pt x="1194" y="370"/>
                  </a:lnTo>
                  <a:lnTo>
                    <a:pt x="1179" y="356"/>
                  </a:lnTo>
                  <a:lnTo>
                    <a:pt x="1169" y="323"/>
                  </a:lnTo>
                  <a:lnTo>
                    <a:pt x="1159" y="318"/>
                  </a:lnTo>
                  <a:lnTo>
                    <a:pt x="1034" y="317"/>
                  </a:lnTo>
                  <a:lnTo>
                    <a:pt x="1024" y="313"/>
                  </a:lnTo>
                  <a:lnTo>
                    <a:pt x="1022" y="307"/>
                  </a:lnTo>
                  <a:lnTo>
                    <a:pt x="1020" y="295"/>
                  </a:lnTo>
                  <a:lnTo>
                    <a:pt x="1012" y="290"/>
                  </a:lnTo>
                  <a:lnTo>
                    <a:pt x="1007" y="289"/>
                  </a:lnTo>
                  <a:lnTo>
                    <a:pt x="951" y="299"/>
                  </a:lnTo>
                  <a:lnTo>
                    <a:pt x="933" y="297"/>
                  </a:lnTo>
                  <a:lnTo>
                    <a:pt x="907" y="288"/>
                  </a:lnTo>
                  <a:lnTo>
                    <a:pt x="871" y="264"/>
                  </a:lnTo>
                  <a:lnTo>
                    <a:pt x="863" y="256"/>
                  </a:lnTo>
                  <a:lnTo>
                    <a:pt x="859" y="245"/>
                  </a:lnTo>
                  <a:lnTo>
                    <a:pt x="858" y="238"/>
                  </a:lnTo>
                  <a:lnTo>
                    <a:pt x="857" y="196"/>
                  </a:lnTo>
                  <a:lnTo>
                    <a:pt x="824" y="99"/>
                  </a:lnTo>
                  <a:lnTo>
                    <a:pt x="820" y="91"/>
                  </a:lnTo>
                  <a:lnTo>
                    <a:pt x="816" y="79"/>
                  </a:lnTo>
                  <a:lnTo>
                    <a:pt x="817" y="57"/>
                  </a:lnTo>
                  <a:lnTo>
                    <a:pt x="816" y="50"/>
                  </a:lnTo>
                  <a:lnTo>
                    <a:pt x="812" y="41"/>
                  </a:lnTo>
                  <a:lnTo>
                    <a:pt x="808" y="22"/>
                  </a:lnTo>
                  <a:lnTo>
                    <a:pt x="806" y="17"/>
                  </a:lnTo>
                  <a:lnTo>
                    <a:pt x="801" y="14"/>
                  </a:lnTo>
                  <a:lnTo>
                    <a:pt x="778" y="3"/>
                  </a:lnTo>
                  <a:lnTo>
                    <a:pt x="761" y="0"/>
                  </a:lnTo>
                  <a:lnTo>
                    <a:pt x="719" y="3"/>
                  </a:lnTo>
                  <a:lnTo>
                    <a:pt x="708" y="0"/>
                  </a:lnTo>
                  <a:lnTo>
                    <a:pt x="715" y="155"/>
                  </a:lnTo>
                  <a:lnTo>
                    <a:pt x="715" y="164"/>
                  </a:lnTo>
                  <a:lnTo>
                    <a:pt x="708" y="171"/>
                  </a:lnTo>
                  <a:lnTo>
                    <a:pt x="702" y="173"/>
                  </a:lnTo>
                  <a:lnTo>
                    <a:pt x="322" y="188"/>
                  </a:lnTo>
                  <a:lnTo>
                    <a:pt x="0" y="197"/>
                  </a:lnTo>
                  <a:lnTo>
                    <a:pt x="0" y="200"/>
                  </a:lnTo>
                  <a:lnTo>
                    <a:pt x="8" y="220"/>
                  </a:lnTo>
                  <a:lnTo>
                    <a:pt x="11" y="232"/>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275" name="Freeform 246">
              <a:extLst>
                <a:ext uri="{FF2B5EF4-FFF2-40B4-BE49-F238E27FC236}">
                  <a16:creationId xmlns:a16="http://schemas.microsoft.com/office/drawing/2014/main" id="{2B21637F-90CA-F74F-A9BB-65923F617FCA}"/>
                </a:ext>
              </a:extLst>
            </p:cNvPr>
            <p:cNvSpPr>
              <a:spLocks noChangeArrowheads="1"/>
            </p:cNvSpPr>
            <p:nvPr/>
          </p:nvSpPr>
          <p:spPr bwMode="auto">
            <a:xfrm>
              <a:off x="6733349" y="3327242"/>
              <a:ext cx="576238" cy="487585"/>
            </a:xfrm>
            <a:custGeom>
              <a:avLst/>
              <a:gdLst>
                <a:gd name="T0" fmla="*/ 2190 w 2236"/>
                <a:gd name="T1" fmla="*/ 1749 h 1891"/>
                <a:gd name="T2" fmla="*/ 2092 w 2236"/>
                <a:gd name="T3" fmla="*/ 1732 h 1891"/>
                <a:gd name="T4" fmla="*/ 2021 w 2236"/>
                <a:gd name="T5" fmla="*/ 1701 h 1891"/>
                <a:gd name="T6" fmla="*/ 1930 w 2236"/>
                <a:gd name="T7" fmla="*/ 1619 h 1891"/>
                <a:gd name="T8" fmla="*/ 1985 w 2236"/>
                <a:gd name="T9" fmla="*/ 1575 h 1891"/>
                <a:gd name="T10" fmla="*/ 2050 w 2236"/>
                <a:gd name="T11" fmla="*/ 1494 h 1891"/>
                <a:gd name="T12" fmla="*/ 2063 w 2236"/>
                <a:gd name="T13" fmla="*/ 1472 h 1891"/>
                <a:gd name="T14" fmla="*/ 2038 w 2236"/>
                <a:gd name="T15" fmla="*/ 1415 h 1891"/>
                <a:gd name="T16" fmla="*/ 1999 w 2236"/>
                <a:gd name="T17" fmla="*/ 1425 h 1891"/>
                <a:gd name="T18" fmla="*/ 1918 w 2236"/>
                <a:gd name="T19" fmla="*/ 1462 h 1891"/>
                <a:gd name="T20" fmla="*/ 1914 w 2236"/>
                <a:gd name="T21" fmla="*/ 1401 h 1891"/>
                <a:gd name="T22" fmla="*/ 1879 w 2236"/>
                <a:gd name="T23" fmla="*/ 1388 h 1891"/>
                <a:gd name="T24" fmla="*/ 1743 w 2236"/>
                <a:gd name="T25" fmla="*/ 1440 h 1891"/>
                <a:gd name="T26" fmla="*/ 1668 w 2236"/>
                <a:gd name="T27" fmla="*/ 1271 h 1891"/>
                <a:gd name="T28" fmla="*/ 1844 w 2236"/>
                <a:gd name="T29" fmla="*/ 1295 h 1891"/>
                <a:gd name="T30" fmla="*/ 1949 w 2236"/>
                <a:gd name="T31" fmla="*/ 1330 h 1891"/>
                <a:gd name="T32" fmla="*/ 1895 w 2236"/>
                <a:gd name="T33" fmla="*/ 1186 h 1891"/>
                <a:gd name="T34" fmla="*/ 1840 w 2236"/>
                <a:gd name="T35" fmla="*/ 1057 h 1891"/>
                <a:gd name="T36" fmla="*/ 1078 w 2236"/>
                <a:gd name="T37" fmla="*/ 964 h 1891"/>
                <a:gd name="T38" fmla="*/ 1087 w 2236"/>
                <a:gd name="T39" fmla="*/ 854 h 1891"/>
                <a:gd name="T40" fmla="*/ 1124 w 2236"/>
                <a:gd name="T41" fmla="*/ 702 h 1891"/>
                <a:gd name="T42" fmla="*/ 1213 w 2236"/>
                <a:gd name="T43" fmla="*/ 515 h 1891"/>
                <a:gd name="T44" fmla="*/ 1271 w 2236"/>
                <a:gd name="T45" fmla="*/ 407 h 1891"/>
                <a:gd name="T46" fmla="*/ 1263 w 2236"/>
                <a:gd name="T47" fmla="*/ 286 h 1891"/>
                <a:gd name="T48" fmla="*/ 1193 w 2236"/>
                <a:gd name="T49" fmla="*/ 176 h 1891"/>
                <a:gd name="T50" fmla="*/ 1200 w 2236"/>
                <a:gd name="T51" fmla="*/ 62 h 1891"/>
                <a:gd name="T52" fmla="*/ 587 w 2236"/>
                <a:gd name="T53" fmla="*/ 44 h 1891"/>
                <a:gd name="T54" fmla="*/ 104 w 2236"/>
                <a:gd name="T55" fmla="*/ 653 h 1891"/>
                <a:gd name="T56" fmla="*/ 130 w 2236"/>
                <a:gd name="T57" fmla="*/ 773 h 1891"/>
                <a:gd name="T58" fmla="*/ 198 w 2236"/>
                <a:gd name="T59" fmla="*/ 863 h 1891"/>
                <a:gd name="T60" fmla="*/ 241 w 2236"/>
                <a:gd name="T61" fmla="*/ 952 h 1891"/>
                <a:gd name="T62" fmla="*/ 269 w 2236"/>
                <a:gd name="T63" fmla="*/ 1083 h 1891"/>
                <a:gd name="T64" fmla="*/ 222 w 2236"/>
                <a:gd name="T65" fmla="*/ 1224 h 1891"/>
                <a:gd name="T66" fmla="*/ 207 w 2236"/>
                <a:gd name="T67" fmla="*/ 1342 h 1891"/>
                <a:gd name="T68" fmla="*/ 210 w 2236"/>
                <a:gd name="T69" fmla="*/ 1447 h 1891"/>
                <a:gd name="T70" fmla="*/ 170 w 2236"/>
                <a:gd name="T71" fmla="*/ 1651 h 1891"/>
                <a:gd name="T72" fmla="*/ 268 w 2236"/>
                <a:gd name="T73" fmla="*/ 1658 h 1891"/>
                <a:gd name="T74" fmla="*/ 574 w 2236"/>
                <a:gd name="T75" fmla="*/ 1678 h 1891"/>
                <a:gd name="T76" fmla="*/ 879 w 2236"/>
                <a:gd name="T77" fmla="*/ 1712 h 1891"/>
                <a:gd name="T78" fmla="*/ 886 w 2236"/>
                <a:gd name="T79" fmla="*/ 1618 h 1891"/>
                <a:gd name="T80" fmla="*/ 991 w 2236"/>
                <a:gd name="T81" fmla="*/ 1578 h 1891"/>
                <a:gd name="T82" fmla="*/ 1041 w 2236"/>
                <a:gd name="T83" fmla="*/ 1623 h 1891"/>
                <a:gd name="T84" fmla="*/ 1157 w 2236"/>
                <a:gd name="T85" fmla="*/ 1666 h 1891"/>
                <a:gd name="T86" fmla="*/ 1229 w 2236"/>
                <a:gd name="T87" fmla="*/ 1719 h 1891"/>
                <a:gd name="T88" fmla="*/ 1306 w 2236"/>
                <a:gd name="T89" fmla="*/ 1679 h 1891"/>
                <a:gd name="T90" fmla="*/ 1313 w 2236"/>
                <a:gd name="T91" fmla="*/ 1773 h 1891"/>
                <a:gd name="T92" fmla="*/ 1383 w 2236"/>
                <a:gd name="T93" fmla="*/ 1867 h 1891"/>
                <a:gd name="T94" fmla="*/ 1486 w 2236"/>
                <a:gd name="T95" fmla="*/ 1869 h 1891"/>
                <a:gd name="T96" fmla="*/ 1559 w 2236"/>
                <a:gd name="T97" fmla="*/ 1863 h 1891"/>
                <a:gd name="T98" fmla="*/ 1590 w 2236"/>
                <a:gd name="T99" fmla="*/ 1787 h 1891"/>
                <a:gd name="T100" fmla="*/ 1650 w 2236"/>
                <a:gd name="T101" fmla="*/ 1765 h 1891"/>
                <a:gd name="T102" fmla="*/ 1736 w 2236"/>
                <a:gd name="T103" fmla="*/ 1811 h 1891"/>
                <a:gd name="T104" fmla="*/ 1756 w 2236"/>
                <a:gd name="T105" fmla="*/ 1884 h 1891"/>
                <a:gd name="T106" fmla="*/ 1804 w 2236"/>
                <a:gd name="T107" fmla="*/ 1774 h 1891"/>
                <a:gd name="T108" fmla="*/ 1776 w 2236"/>
                <a:gd name="T109" fmla="*/ 1713 h 1891"/>
                <a:gd name="T110" fmla="*/ 1743 w 2236"/>
                <a:gd name="T111" fmla="*/ 1641 h 1891"/>
                <a:gd name="T112" fmla="*/ 1893 w 2236"/>
                <a:gd name="T113" fmla="*/ 1679 h 1891"/>
                <a:gd name="T114" fmla="*/ 1948 w 2236"/>
                <a:gd name="T115" fmla="*/ 1739 h 1891"/>
                <a:gd name="T116" fmla="*/ 2021 w 2236"/>
                <a:gd name="T117" fmla="*/ 1784 h 1891"/>
                <a:gd name="T118" fmla="*/ 2119 w 2236"/>
                <a:gd name="T119" fmla="*/ 1854 h 1891"/>
                <a:gd name="T120" fmla="*/ 2158 w 2236"/>
                <a:gd name="T121" fmla="*/ 1854 h 1891"/>
                <a:gd name="T122" fmla="*/ 2207 w 2236"/>
                <a:gd name="T123" fmla="*/ 1871 h 18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36" h="1891">
                  <a:moveTo>
                    <a:pt x="2225" y="1814"/>
                  </a:moveTo>
                  <a:lnTo>
                    <a:pt x="2235" y="1801"/>
                  </a:lnTo>
                  <a:lnTo>
                    <a:pt x="2231" y="1800"/>
                  </a:lnTo>
                  <a:lnTo>
                    <a:pt x="2223" y="1796"/>
                  </a:lnTo>
                  <a:lnTo>
                    <a:pt x="2221" y="1791"/>
                  </a:lnTo>
                  <a:lnTo>
                    <a:pt x="2200" y="1788"/>
                  </a:lnTo>
                  <a:lnTo>
                    <a:pt x="2198" y="1772"/>
                  </a:lnTo>
                  <a:lnTo>
                    <a:pt x="2209" y="1768"/>
                  </a:lnTo>
                  <a:lnTo>
                    <a:pt x="2206" y="1761"/>
                  </a:lnTo>
                  <a:lnTo>
                    <a:pt x="2198" y="1767"/>
                  </a:lnTo>
                  <a:lnTo>
                    <a:pt x="2193" y="1753"/>
                  </a:lnTo>
                  <a:lnTo>
                    <a:pt x="2190" y="1749"/>
                  </a:lnTo>
                  <a:lnTo>
                    <a:pt x="2179" y="1755"/>
                  </a:lnTo>
                  <a:lnTo>
                    <a:pt x="2178" y="1744"/>
                  </a:lnTo>
                  <a:lnTo>
                    <a:pt x="2173" y="1749"/>
                  </a:lnTo>
                  <a:lnTo>
                    <a:pt x="2163" y="1754"/>
                  </a:lnTo>
                  <a:lnTo>
                    <a:pt x="2151" y="1752"/>
                  </a:lnTo>
                  <a:lnTo>
                    <a:pt x="2146" y="1743"/>
                  </a:lnTo>
                  <a:lnTo>
                    <a:pt x="2143" y="1735"/>
                  </a:lnTo>
                  <a:lnTo>
                    <a:pt x="2130" y="1739"/>
                  </a:lnTo>
                  <a:lnTo>
                    <a:pt x="2125" y="1741"/>
                  </a:lnTo>
                  <a:lnTo>
                    <a:pt x="2119" y="1743"/>
                  </a:lnTo>
                  <a:lnTo>
                    <a:pt x="2110" y="1741"/>
                  </a:lnTo>
                  <a:lnTo>
                    <a:pt x="2092" y="1732"/>
                  </a:lnTo>
                  <a:lnTo>
                    <a:pt x="2093" y="1723"/>
                  </a:lnTo>
                  <a:lnTo>
                    <a:pt x="2089" y="1723"/>
                  </a:lnTo>
                  <a:lnTo>
                    <a:pt x="2085" y="1724"/>
                  </a:lnTo>
                  <a:lnTo>
                    <a:pt x="2082" y="1722"/>
                  </a:lnTo>
                  <a:lnTo>
                    <a:pt x="2074" y="1719"/>
                  </a:lnTo>
                  <a:lnTo>
                    <a:pt x="2067" y="1719"/>
                  </a:lnTo>
                  <a:lnTo>
                    <a:pt x="2041" y="1727"/>
                  </a:lnTo>
                  <a:lnTo>
                    <a:pt x="2033" y="1727"/>
                  </a:lnTo>
                  <a:lnTo>
                    <a:pt x="2025" y="1724"/>
                  </a:lnTo>
                  <a:lnTo>
                    <a:pt x="2017" y="1709"/>
                  </a:lnTo>
                  <a:lnTo>
                    <a:pt x="2025" y="1705"/>
                  </a:lnTo>
                  <a:lnTo>
                    <a:pt x="2021" y="1701"/>
                  </a:lnTo>
                  <a:lnTo>
                    <a:pt x="2023" y="1689"/>
                  </a:lnTo>
                  <a:lnTo>
                    <a:pt x="2011" y="1683"/>
                  </a:lnTo>
                  <a:lnTo>
                    <a:pt x="1996" y="1680"/>
                  </a:lnTo>
                  <a:lnTo>
                    <a:pt x="1997" y="1677"/>
                  </a:lnTo>
                  <a:lnTo>
                    <a:pt x="1991" y="1678"/>
                  </a:lnTo>
                  <a:lnTo>
                    <a:pt x="1978" y="1672"/>
                  </a:lnTo>
                  <a:lnTo>
                    <a:pt x="1965" y="1668"/>
                  </a:lnTo>
                  <a:lnTo>
                    <a:pt x="1958" y="1663"/>
                  </a:lnTo>
                  <a:lnTo>
                    <a:pt x="1954" y="1657"/>
                  </a:lnTo>
                  <a:lnTo>
                    <a:pt x="1949" y="1643"/>
                  </a:lnTo>
                  <a:lnTo>
                    <a:pt x="1935" y="1628"/>
                  </a:lnTo>
                  <a:lnTo>
                    <a:pt x="1930" y="1619"/>
                  </a:lnTo>
                  <a:lnTo>
                    <a:pt x="1925" y="1618"/>
                  </a:lnTo>
                  <a:lnTo>
                    <a:pt x="1924" y="1602"/>
                  </a:lnTo>
                  <a:lnTo>
                    <a:pt x="1941" y="1597"/>
                  </a:lnTo>
                  <a:lnTo>
                    <a:pt x="1966" y="1602"/>
                  </a:lnTo>
                  <a:lnTo>
                    <a:pt x="1965" y="1598"/>
                  </a:lnTo>
                  <a:lnTo>
                    <a:pt x="1944" y="1591"/>
                  </a:lnTo>
                  <a:lnTo>
                    <a:pt x="1953" y="1586"/>
                  </a:lnTo>
                  <a:lnTo>
                    <a:pt x="1945" y="1581"/>
                  </a:lnTo>
                  <a:lnTo>
                    <a:pt x="1925" y="1557"/>
                  </a:lnTo>
                  <a:lnTo>
                    <a:pt x="1963" y="1566"/>
                  </a:lnTo>
                  <a:lnTo>
                    <a:pt x="1986" y="1577"/>
                  </a:lnTo>
                  <a:lnTo>
                    <a:pt x="1985" y="1575"/>
                  </a:lnTo>
                  <a:lnTo>
                    <a:pt x="1980" y="1565"/>
                  </a:lnTo>
                  <a:lnTo>
                    <a:pt x="1981" y="1551"/>
                  </a:lnTo>
                  <a:lnTo>
                    <a:pt x="1989" y="1539"/>
                  </a:lnTo>
                  <a:lnTo>
                    <a:pt x="1997" y="1536"/>
                  </a:lnTo>
                  <a:lnTo>
                    <a:pt x="2008" y="1536"/>
                  </a:lnTo>
                  <a:lnTo>
                    <a:pt x="2009" y="1536"/>
                  </a:lnTo>
                  <a:lnTo>
                    <a:pt x="2012" y="1534"/>
                  </a:lnTo>
                  <a:lnTo>
                    <a:pt x="2017" y="1524"/>
                  </a:lnTo>
                  <a:lnTo>
                    <a:pt x="2029" y="1508"/>
                  </a:lnTo>
                  <a:lnTo>
                    <a:pt x="2024" y="1493"/>
                  </a:lnTo>
                  <a:lnTo>
                    <a:pt x="2041" y="1492"/>
                  </a:lnTo>
                  <a:lnTo>
                    <a:pt x="2050" y="1494"/>
                  </a:lnTo>
                  <a:lnTo>
                    <a:pt x="2055" y="1497"/>
                  </a:lnTo>
                  <a:lnTo>
                    <a:pt x="2060" y="1501"/>
                  </a:lnTo>
                  <a:lnTo>
                    <a:pt x="2066" y="1510"/>
                  </a:lnTo>
                  <a:lnTo>
                    <a:pt x="2072" y="1509"/>
                  </a:lnTo>
                  <a:lnTo>
                    <a:pt x="2074" y="1506"/>
                  </a:lnTo>
                  <a:lnTo>
                    <a:pt x="2076" y="1506"/>
                  </a:lnTo>
                  <a:lnTo>
                    <a:pt x="2076" y="1505"/>
                  </a:lnTo>
                  <a:lnTo>
                    <a:pt x="2069" y="1497"/>
                  </a:lnTo>
                  <a:lnTo>
                    <a:pt x="2078" y="1484"/>
                  </a:lnTo>
                  <a:lnTo>
                    <a:pt x="2072" y="1482"/>
                  </a:lnTo>
                  <a:lnTo>
                    <a:pt x="2064" y="1485"/>
                  </a:lnTo>
                  <a:lnTo>
                    <a:pt x="2063" y="1472"/>
                  </a:lnTo>
                  <a:lnTo>
                    <a:pt x="2053" y="1473"/>
                  </a:lnTo>
                  <a:lnTo>
                    <a:pt x="2053" y="1466"/>
                  </a:lnTo>
                  <a:lnTo>
                    <a:pt x="2048" y="1464"/>
                  </a:lnTo>
                  <a:lnTo>
                    <a:pt x="2050" y="1462"/>
                  </a:lnTo>
                  <a:lnTo>
                    <a:pt x="2043" y="1455"/>
                  </a:lnTo>
                  <a:lnTo>
                    <a:pt x="2042" y="1444"/>
                  </a:lnTo>
                  <a:lnTo>
                    <a:pt x="2049" y="1439"/>
                  </a:lnTo>
                  <a:lnTo>
                    <a:pt x="2043" y="1439"/>
                  </a:lnTo>
                  <a:lnTo>
                    <a:pt x="2030" y="1433"/>
                  </a:lnTo>
                  <a:lnTo>
                    <a:pt x="2034" y="1423"/>
                  </a:lnTo>
                  <a:lnTo>
                    <a:pt x="2039" y="1419"/>
                  </a:lnTo>
                  <a:lnTo>
                    <a:pt x="2038" y="1415"/>
                  </a:lnTo>
                  <a:lnTo>
                    <a:pt x="2036" y="1409"/>
                  </a:lnTo>
                  <a:lnTo>
                    <a:pt x="2039" y="1400"/>
                  </a:lnTo>
                  <a:lnTo>
                    <a:pt x="2039" y="1400"/>
                  </a:lnTo>
                  <a:lnTo>
                    <a:pt x="2037" y="1391"/>
                  </a:lnTo>
                  <a:lnTo>
                    <a:pt x="2030" y="1389"/>
                  </a:lnTo>
                  <a:lnTo>
                    <a:pt x="2030" y="1390"/>
                  </a:lnTo>
                  <a:lnTo>
                    <a:pt x="2029" y="1396"/>
                  </a:lnTo>
                  <a:lnTo>
                    <a:pt x="2024" y="1407"/>
                  </a:lnTo>
                  <a:lnTo>
                    <a:pt x="2019" y="1413"/>
                  </a:lnTo>
                  <a:lnTo>
                    <a:pt x="2012" y="1418"/>
                  </a:lnTo>
                  <a:lnTo>
                    <a:pt x="2002" y="1422"/>
                  </a:lnTo>
                  <a:lnTo>
                    <a:pt x="1999" y="1425"/>
                  </a:lnTo>
                  <a:lnTo>
                    <a:pt x="1998" y="1428"/>
                  </a:lnTo>
                  <a:lnTo>
                    <a:pt x="1999" y="1445"/>
                  </a:lnTo>
                  <a:lnTo>
                    <a:pt x="1998" y="1458"/>
                  </a:lnTo>
                  <a:lnTo>
                    <a:pt x="1994" y="1470"/>
                  </a:lnTo>
                  <a:lnTo>
                    <a:pt x="1986" y="1483"/>
                  </a:lnTo>
                  <a:lnTo>
                    <a:pt x="1977" y="1490"/>
                  </a:lnTo>
                  <a:lnTo>
                    <a:pt x="1965" y="1494"/>
                  </a:lnTo>
                  <a:lnTo>
                    <a:pt x="1954" y="1495"/>
                  </a:lnTo>
                  <a:lnTo>
                    <a:pt x="1940" y="1491"/>
                  </a:lnTo>
                  <a:lnTo>
                    <a:pt x="1931" y="1484"/>
                  </a:lnTo>
                  <a:lnTo>
                    <a:pt x="1917" y="1469"/>
                  </a:lnTo>
                  <a:lnTo>
                    <a:pt x="1918" y="1462"/>
                  </a:lnTo>
                  <a:lnTo>
                    <a:pt x="1908" y="1466"/>
                  </a:lnTo>
                  <a:lnTo>
                    <a:pt x="1897" y="1466"/>
                  </a:lnTo>
                  <a:lnTo>
                    <a:pt x="1885" y="1465"/>
                  </a:lnTo>
                  <a:lnTo>
                    <a:pt x="1877" y="1457"/>
                  </a:lnTo>
                  <a:lnTo>
                    <a:pt x="1871" y="1448"/>
                  </a:lnTo>
                  <a:lnTo>
                    <a:pt x="1867" y="1438"/>
                  </a:lnTo>
                  <a:lnTo>
                    <a:pt x="1865" y="1427"/>
                  </a:lnTo>
                  <a:lnTo>
                    <a:pt x="1868" y="1415"/>
                  </a:lnTo>
                  <a:lnTo>
                    <a:pt x="1875" y="1405"/>
                  </a:lnTo>
                  <a:lnTo>
                    <a:pt x="1886" y="1398"/>
                  </a:lnTo>
                  <a:lnTo>
                    <a:pt x="1901" y="1397"/>
                  </a:lnTo>
                  <a:lnTo>
                    <a:pt x="1914" y="1401"/>
                  </a:lnTo>
                  <a:lnTo>
                    <a:pt x="1915" y="1393"/>
                  </a:lnTo>
                  <a:lnTo>
                    <a:pt x="1923" y="1387"/>
                  </a:lnTo>
                  <a:lnTo>
                    <a:pt x="1931" y="1383"/>
                  </a:lnTo>
                  <a:lnTo>
                    <a:pt x="1932" y="1372"/>
                  </a:lnTo>
                  <a:lnTo>
                    <a:pt x="1934" y="1369"/>
                  </a:lnTo>
                  <a:lnTo>
                    <a:pt x="1927" y="1373"/>
                  </a:lnTo>
                  <a:lnTo>
                    <a:pt x="1922" y="1373"/>
                  </a:lnTo>
                  <a:lnTo>
                    <a:pt x="1912" y="1398"/>
                  </a:lnTo>
                  <a:lnTo>
                    <a:pt x="1900" y="1380"/>
                  </a:lnTo>
                  <a:lnTo>
                    <a:pt x="1897" y="1390"/>
                  </a:lnTo>
                  <a:lnTo>
                    <a:pt x="1888" y="1390"/>
                  </a:lnTo>
                  <a:lnTo>
                    <a:pt x="1879" y="1388"/>
                  </a:lnTo>
                  <a:lnTo>
                    <a:pt x="1871" y="1384"/>
                  </a:lnTo>
                  <a:lnTo>
                    <a:pt x="1861" y="1377"/>
                  </a:lnTo>
                  <a:lnTo>
                    <a:pt x="1857" y="1370"/>
                  </a:lnTo>
                  <a:lnTo>
                    <a:pt x="1856" y="1366"/>
                  </a:lnTo>
                  <a:lnTo>
                    <a:pt x="1855" y="1366"/>
                  </a:lnTo>
                  <a:lnTo>
                    <a:pt x="1849" y="1379"/>
                  </a:lnTo>
                  <a:lnTo>
                    <a:pt x="1839" y="1393"/>
                  </a:lnTo>
                  <a:lnTo>
                    <a:pt x="1810" y="1419"/>
                  </a:lnTo>
                  <a:lnTo>
                    <a:pt x="1800" y="1424"/>
                  </a:lnTo>
                  <a:lnTo>
                    <a:pt x="1790" y="1428"/>
                  </a:lnTo>
                  <a:lnTo>
                    <a:pt x="1760" y="1433"/>
                  </a:lnTo>
                  <a:lnTo>
                    <a:pt x="1743" y="1440"/>
                  </a:lnTo>
                  <a:lnTo>
                    <a:pt x="1732" y="1441"/>
                  </a:lnTo>
                  <a:lnTo>
                    <a:pt x="1701" y="1435"/>
                  </a:lnTo>
                  <a:lnTo>
                    <a:pt x="1687" y="1427"/>
                  </a:lnTo>
                  <a:lnTo>
                    <a:pt x="1655" y="1427"/>
                  </a:lnTo>
                  <a:lnTo>
                    <a:pt x="1634" y="1420"/>
                  </a:lnTo>
                  <a:lnTo>
                    <a:pt x="1616" y="1406"/>
                  </a:lnTo>
                  <a:lnTo>
                    <a:pt x="1606" y="1384"/>
                  </a:lnTo>
                  <a:lnTo>
                    <a:pt x="1607" y="1358"/>
                  </a:lnTo>
                  <a:lnTo>
                    <a:pt x="1616" y="1340"/>
                  </a:lnTo>
                  <a:lnTo>
                    <a:pt x="1646" y="1309"/>
                  </a:lnTo>
                  <a:lnTo>
                    <a:pt x="1655" y="1295"/>
                  </a:lnTo>
                  <a:lnTo>
                    <a:pt x="1668" y="1271"/>
                  </a:lnTo>
                  <a:lnTo>
                    <a:pt x="1678" y="1259"/>
                  </a:lnTo>
                  <a:lnTo>
                    <a:pt x="1691" y="1248"/>
                  </a:lnTo>
                  <a:lnTo>
                    <a:pt x="1706" y="1245"/>
                  </a:lnTo>
                  <a:lnTo>
                    <a:pt x="1727" y="1246"/>
                  </a:lnTo>
                  <a:lnTo>
                    <a:pt x="1749" y="1250"/>
                  </a:lnTo>
                  <a:lnTo>
                    <a:pt x="1769" y="1256"/>
                  </a:lnTo>
                  <a:lnTo>
                    <a:pt x="1795" y="1273"/>
                  </a:lnTo>
                  <a:lnTo>
                    <a:pt x="1799" y="1280"/>
                  </a:lnTo>
                  <a:lnTo>
                    <a:pt x="1810" y="1299"/>
                  </a:lnTo>
                  <a:lnTo>
                    <a:pt x="1826" y="1300"/>
                  </a:lnTo>
                  <a:lnTo>
                    <a:pt x="1829" y="1300"/>
                  </a:lnTo>
                  <a:lnTo>
                    <a:pt x="1844" y="1295"/>
                  </a:lnTo>
                  <a:lnTo>
                    <a:pt x="1858" y="1299"/>
                  </a:lnTo>
                  <a:lnTo>
                    <a:pt x="1872" y="1309"/>
                  </a:lnTo>
                  <a:lnTo>
                    <a:pt x="1877" y="1309"/>
                  </a:lnTo>
                  <a:lnTo>
                    <a:pt x="1891" y="1303"/>
                  </a:lnTo>
                  <a:lnTo>
                    <a:pt x="1906" y="1304"/>
                  </a:lnTo>
                  <a:lnTo>
                    <a:pt x="1914" y="1318"/>
                  </a:lnTo>
                  <a:lnTo>
                    <a:pt x="1912" y="1329"/>
                  </a:lnTo>
                  <a:lnTo>
                    <a:pt x="1913" y="1329"/>
                  </a:lnTo>
                  <a:lnTo>
                    <a:pt x="1922" y="1331"/>
                  </a:lnTo>
                  <a:lnTo>
                    <a:pt x="1928" y="1329"/>
                  </a:lnTo>
                  <a:lnTo>
                    <a:pt x="1935" y="1328"/>
                  </a:lnTo>
                  <a:lnTo>
                    <a:pt x="1949" y="1330"/>
                  </a:lnTo>
                  <a:lnTo>
                    <a:pt x="1966" y="1323"/>
                  </a:lnTo>
                  <a:lnTo>
                    <a:pt x="1965" y="1321"/>
                  </a:lnTo>
                  <a:lnTo>
                    <a:pt x="1949" y="1292"/>
                  </a:lnTo>
                  <a:lnTo>
                    <a:pt x="1939" y="1278"/>
                  </a:lnTo>
                  <a:lnTo>
                    <a:pt x="1938" y="1256"/>
                  </a:lnTo>
                  <a:lnTo>
                    <a:pt x="1936" y="1250"/>
                  </a:lnTo>
                  <a:lnTo>
                    <a:pt x="1923" y="1233"/>
                  </a:lnTo>
                  <a:lnTo>
                    <a:pt x="1918" y="1222"/>
                  </a:lnTo>
                  <a:lnTo>
                    <a:pt x="1917" y="1218"/>
                  </a:lnTo>
                  <a:lnTo>
                    <a:pt x="1915" y="1204"/>
                  </a:lnTo>
                  <a:lnTo>
                    <a:pt x="1909" y="1194"/>
                  </a:lnTo>
                  <a:lnTo>
                    <a:pt x="1895" y="1186"/>
                  </a:lnTo>
                  <a:lnTo>
                    <a:pt x="1888" y="1172"/>
                  </a:lnTo>
                  <a:lnTo>
                    <a:pt x="1884" y="1169"/>
                  </a:lnTo>
                  <a:lnTo>
                    <a:pt x="1867" y="1163"/>
                  </a:lnTo>
                  <a:lnTo>
                    <a:pt x="1859" y="1155"/>
                  </a:lnTo>
                  <a:lnTo>
                    <a:pt x="1843" y="1129"/>
                  </a:lnTo>
                  <a:lnTo>
                    <a:pt x="1848" y="1118"/>
                  </a:lnTo>
                  <a:lnTo>
                    <a:pt x="1846" y="1114"/>
                  </a:lnTo>
                  <a:lnTo>
                    <a:pt x="1840" y="1108"/>
                  </a:lnTo>
                  <a:lnTo>
                    <a:pt x="1833" y="1098"/>
                  </a:lnTo>
                  <a:lnTo>
                    <a:pt x="1832" y="1087"/>
                  </a:lnTo>
                  <a:lnTo>
                    <a:pt x="1834" y="1074"/>
                  </a:lnTo>
                  <a:lnTo>
                    <a:pt x="1840" y="1057"/>
                  </a:lnTo>
                  <a:lnTo>
                    <a:pt x="1837" y="1048"/>
                  </a:lnTo>
                  <a:lnTo>
                    <a:pt x="1841" y="1035"/>
                  </a:lnTo>
                  <a:lnTo>
                    <a:pt x="1850" y="1023"/>
                  </a:lnTo>
                  <a:lnTo>
                    <a:pt x="1854" y="993"/>
                  </a:lnTo>
                  <a:lnTo>
                    <a:pt x="1862" y="974"/>
                  </a:lnTo>
                  <a:lnTo>
                    <a:pt x="1866" y="957"/>
                  </a:lnTo>
                  <a:lnTo>
                    <a:pt x="1867" y="943"/>
                  </a:lnTo>
                  <a:lnTo>
                    <a:pt x="1769" y="952"/>
                  </a:lnTo>
                  <a:lnTo>
                    <a:pt x="1059" y="1011"/>
                  </a:lnTo>
                  <a:lnTo>
                    <a:pt x="1035" y="1014"/>
                  </a:lnTo>
                  <a:lnTo>
                    <a:pt x="1080" y="970"/>
                  </a:lnTo>
                  <a:lnTo>
                    <a:pt x="1078" y="964"/>
                  </a:lnTo>
                  <a:lnTo>
                    <a:pt x="1064" y="949"/>
                  </a:lnTo>
                  <a:lnTo>
                    <a:pt x="1057" y="932"/>
                  </a:lnTo>
                  <a:lnTo>
                    <a:pt x="1058" y="924"/>
                  </a:lnTo>
                  <a:lnTo>
                    <a:pt x="1061" y="916"/>
                  </a:lnTo>
                  <a:lnTo>
                    <a:pt x="1064" y="903"/>
                  </a:lnTo>
                  <a:lnTo>
                    <a:pt x="1058" y="899"/>
                  </a:lnTo>
                  <a:lnTo>
                    <a:pt x="1049" y="890"/>
                  </a:lnTo>
                  <a:lnTo>
                    <a:pt x="1043" y="876"/>
                  </a:lnTo>
                  <a:lnTo>
                    <a:pt x="1043" y="864"/>
                  </a:lnTo>
                  <a:lnTo>
                    <a:pt x="1056" y="857"/>
                  </a:lnTo>
                  <a:lnTo>
                    <a:pt x="1066" y="855"/>
                  </a:lnTo>
                  <a:lnTo>
                    <a:pt x="1087" y="854"/>
                  </a:lnTo>
                  <a:lnTo>
                    <a:pt x="1092" y="853"/>
                  </a:lnTo>
                  <a:lnTo>
                    <a:pt x="1094" y="850"/>
                  </a:lnTo>
                  <a:lnTo>
                    <a:pt x="1096" y="844"/>
                  </a:lnTo>
                  <a:lnTo>
                    <a:pt x="1099" y="810"/>
                  </a:lnTo>
                  <a:lnTo>
                    <a:pt x="1102" y="805"/>
                  </a:lnTo>
                  <a:lnTo>
                    <a:pt x="1103" y="803"/>
                  </a:lnTo>
                  <a:lnTo>
                    <a:pt x="1102" y="794"/>
                  </a:lnTo>
                  <a:lnTo>
                    <a:pt x="1089" y="774"/>
                  </a:lnTo>
                  <a:lnTo>
                    <a:pt x="1085" y="750"/>
                  </a:lnTo>
                  <a:lnTo>
                    <a:pt x="1097" y="730"/>
                  </a:lnTo>
                  <a:lnTo>
                    <a:pt x="1122" y="706"/>
                  </a:lnTo>
                  <a:lnTo>
                    <a:pt x="1124" y="702"/>
                  </a:lnTo>
                  <a:lnTo>
                    <a:pt x="1123" y="692"/>
                  </a:lnTo>
                  <a:lnTo>
                    <a:pt x="1128" y="647"/>
                  </a:lnTo>
                  <a:lnTo>
                    <a:pt x="1127" y="638"/>
                  </a:lnTo>
                  <a:lnTo>
                    <a:pt x="1129" y="626"/>
                  </a:lnTo>
                  <a:lnTo>
                    <a:pt x="1140" y="602"/>
                  </a:lnTo>
                  <a:lnTo>
                    <a:pt x="1144" y="585"/>
                  </a:lnTo>
                  <a:lnTo>
                    <a:pt x="1147" y="574"/>
                  </a:lnTo>
                  <a:lnTo>
                    <a:pt x="1156" y="562"/>
                  </a:lnTo>
                  <a:lnTo>
                    <a:pt x="1165" y="555"/>
                  </a:lnTo>
                  <a:lnTo>
                    <a:pt x="1188" y="547"/>
                  </a:lnTo>
                  <a:lnTo>
                    <a:pt x="1195" y="541"/>
                  </a:lnTo>
                  <a:lnTo>
                    <a:pt x="1213" y="515"/>
                  </a:lnTo>
                  <a:lnTo>
                    <a:pt x="1217" y="503"/>
                  </a:lnTo>
                  <a:lnTo>
                    <a:pt x="1222" y="497"/>
                  </a:lnTo>
                  <a:lnTo>
                    <a:pt x="1226" y="494"/>
                  </a:lnTo>
                  <a:lnTo>
                    <a:pt x="1239" y="488"/>
                  </a:lnTo>
                  <a:lnTo>
                    <a:pt x="1251" y="478"/>
                  </a:lnTo>
                  <a:lnTo>
                    <a:pt x="1257" y="464"/>
                  </a:lnTo>
                  <a:lnTo>
                    <a:pt x="1256" y="451"/>
                  </a:lnTo>
                  <a:lnTo>
                    <a:pt x="1242" y="437"/>
                  </a:lnTo>
                  <a:lnTo>
                    <a:pt x="1241" y="425"/>
                  </a:lnTo>
                  <a:lnTo>
                    <a:pt x="1244" y="415"/>
                  </a:lnTo>
                  <a:lnTo>
                    <a:pt x="1250" y="408"/>
                  </a:lnTo>
                  <a:lnTo>
                    <a:pt x="1271" y="407"/>
                  </a:lnTo>
                  <a:lnTo>
                    <a:pt x="1282" y="385"/>
                  </a:lnTo>
                  <a:lnTo>
                    <a:pt x="1294" y="351"/>
                  </a:lnTo>
                  <a:lnTo>
                    <a:pt x="1309" y="333"/>
                  </a:lnTo>
                  <a:lnTo>
                    <a:pt x="1308" y="327"/>
                  </a:lnTo>
                  <a:lnTo>
                    <a:pt x="1313" y="324"/>
                  </a:lnTo>
                  <a:lnTo>
                    <a:pt x="1312" y="322"/>
                  </a:lnTo>
                  <a:lnTo>
                    <a:pt x="1305" y="320"/>
                  </a:lnTo>
                  <a:lnTo>
                    <a:pt x="1292" y="320"/>
                  </a:lnTo>
                  <a:lnTo>
                    <a:pt x="1280" y="315"/>
                  </a:lnTo>
                  <a:lnTo>
                    <a:pt x="1275" y="310"/>
                  </a:lnTo>
                  <a:lnTo>
                    <a:pt x="1270" y="292"/>
                  </a:lnTo>
                  <a:lnTo>
                    <a:pt x="1263" y="286"/>
                  </a:lnTo>
                  <a:lnTo>
                    <a:pt x="1251" y="282"/>
                  </a:lnTo>
                  <a:lnTo>
                    <a:pt x="1233" y="272"/>
                  </a:lnTo>
                  <a:lnTo>
                    <a:pt x="1226" y="262"/>
                  </a:lnTo>
                  <a:lnTo>
                    <a:pt x="1224" y="254"/>
                  </a:lnTo>
                  <a:lnTo>
                    <a:pt x="1223" y="232"/>
                  </a:lnTo>
                  <a:lnTo>
                    <a:pt x="1225" y="216"/>
                  </a:lnTo>
                  <a:lnTo>
                    <a:pt x="1224" y="212"/>
                  </a:lnTo>
                  <a:lnTo>
                    <a:pt x="1214" y="208"/>
                  </a:lnTo>
                  <a:lnTo>
                    <a:pt x="1209" y="203"/>
                  </a:lnTo>
                  <a:lnTo>
                    <a:pt x="1202" y="196"/>
                  </a:lnTo>
                  <a:lnTo>
                    <a:pt x="1197" y="186"/>
                  </a:lnTo>
                  <a:lnTo>
                    <a:pt x="1193" y="176"/>
                  </a:lnTo>
                  <a:lnTo>
                    <a:pt x="1191" y="161"/>
                  </a:lnTo>
                  <a:lnTo>
                    <a:pt x="1198" y="149"/>
                  </a:lnTo>
                  <a:lnTo>
                    <a:pt x="1211" y="145"/>
                  </a:lnTo>
                  <a:lnTo>
                    <a:pt x="1227" y="142"/>
                  </a:lnTo>
                  <a:lnTo>
                    <a:pt x="1230" y="137"/>
                  </a:lnTo>
                  <a:lnTo>
                    <a:pt x="1229" y="134"/>
                  </a:lnTo>
                  <a:lnTo>
                    <a:pt x="1225" y="131"/>
                  </a:lnTo>
                  <a:lnTo>
                    <a:pt x="1203" y="128"/>
                  </a:lnTo>
                  <a:lnTo>
                    <a:pt x="1194" y="123"/>
                  </a:lnTo>
                  <a:lnTo>
                    <a:pt x="1192" y="111"/>
                  </a:lnTo>
                  <a:lnTo>
                    <a:pt x="1193" y="90"/>
                  </a:lnTo>
                  <a:lnTo>
                    <a:pt x="1200" y="62"/>
                  </a:lnTo>
                  <a:lnTo>
                    <a:pt x="1205" y="54"/>
                  </a:lnTo>
                  <a:lnTo>
                    <a:pt x="1209" y="52"/>
                  </a:lnTo>
                  <a:lnTo>
                    <a:pt x="1214" y="45"/>
                  </a:lnTo>
                  <a:lnTo>
                    <a:pt x="1220" y="34"/>
                  </a:lnTo>
                  <a:lnTo>
                    <a:pt x="1211" y="26"/>
                  </a:lnTo>
                  <a:lnTo>
                    <a:pt x="1207" y="25"/>
                  </a:lnTo>
                  <a:lnTo>
                    <a:pt x="1202" y="25"/>
                  </a:lnTo>
                  <a:lnTo>
                    <a:pt x="1192" y="22"/>
                  </a:lnTo>
                  <a:lnTo>
                    <a:pt x="1183" y="16"/>
                  </a:lnTo>
                  <a:lnTo>
                    <a:pt x="1179" y="9"/>
                  </a:lnTo>
                  <a:lnTo>
                    <a:pt x="1178" y="0"/>
                  </a:lnTo>
                  <a:lnTo>
                    <a:pt x="587" y="44"/>
                  </a:lnTo>
                  <a:lnTo>
                    <a:pt x="0" y="80"/>
                  </a:lnTo>
                  <a:lnTo>
                    <a:pt x="26" y="572"/>
                  </a:lnTo>
                  <a:lnTo>
                    <a:pt x="27" y="573"/>
                  </a:lnTo>
                  <a:lnTo>
                    <a:pt x="41" y="582"/>
                  </a:lnTo>
                  <a:lnTo>
                    <a:pt x="44" y="586"/>
                  </a:lnTo>
                  <a:lnTo>
                    <a:pt x="56" y="603"/>
                  </a:lnTo>
                  <a:lnTo>
                    <a:pt x="70" y="609"/>
                  </a:lnTo>
                  <a:lnTo>
                    <a:pt x="76" y="613"/>
                  </a:lnTo>
                  <a:lnTo>
                    <a:pt x="91" y="630"/>
                  </a:lnTo>
                  <a:lnTo>
                    <a:pt x="99" y="642"/>
                  </a:lnTo>
                  <a:lnTo>
                    <a:pt x="101" y="648"/>
                  </a:lnTo>
                  <a:lnTo>
                    <a:pt x="104" y="653"/>
                  </a:lnTo>
                  <a:lnTo>
                    <a:pt x="116" y="670"/>
                  </a:lnTo>
                  <a:lnTo>
                    <a:pt x="118" y="674"/>
                  </a:lnTo>
                  <a:lnTo>
                    <a:pt x="124" y="700"/>
                  </a:lnTo>
                  <a:lnTo>
                    <a:pt x="129" y="706"/>
                  </a:lnTo>
                  <a:lnTo>
                    <a:pt x="130" y="712"/>
                  </a:lnTo>
                  <a:lnTo>
                    <a:pt x="130" y="715"/>
                  </a:lnTo>
                  <a:lnTo>
                    <a:pt x="128" y="729"/>
                  </a:lnTo>
                  <a:lnTo>
                    <a:pt x="129" y="742"/>
                  </a:lnTo>
                  <a:lnTo>
                    <a:pt x="127" y="751"/>
                  </a:lnTo>
                  <a:lnTo>
                    <a:pt x="125" y="761"/>
                  </a:lnTo>
                  <a:lnTo>
                    <a:pt x="127" y="769"/>
                  </a:lnTo>
                  <a:lnTo>
                    <a:pt x="130" y="773"/>
                  </a:lnTo>
                  <a:lnTo>
                    <a:pt x="151" y="792"/>
                  </a:lnTo>
                  <a:lnTo>
                    <a:pt x="168" y="798"/>
                  </a:lnTo>
                  <a:lnTo>
                    <a:pt x="172" y="803"/>
                  </a:lnTo>
                  <a:lnTo>
                    <a:pt x="173" y="810"/>
                  </a:lnTo>
                  <a:lnTo>
                    <a:pt x="170" y="818"/>
                  </a:lnTo>
                  <a:lnTo>
                    <a:pt x="165" y="822"/>
                  </a:lnTo>
                  <a:lnTo>
                    <a:pt x="167" y="824"/>
                  </a:lnTo>
                  <a:lnTo>
                    <a:pt x="176" y="827"/>
                  </a:lnTo>
                  <a:lnTo>
                    <a:pt x="180" y="831"/>
                  </a:lnTo>
                  <a:lnTo>
                    <a:pt x="182" y="836"/>
                  </a:lnTo>
                  <a:lnTo>
                    <a:pt x="188" y="853"/>
                  </a:lnTo>
                  <a:lnTo>
                    <a:pt x="198" y="863"/>
                  </a:lnTo>
                  <a:lnTo>
                    <a:pt x="204" y="868"/>
                  </a:lnTo>
                  <a:lnTo>
                    <a:pt x="207" y="871"/>
                  </a:lnTo>
                  <a:lnTo>
                    <a:pt x="207" y="876"/>
                  </a:lnTo>
                  <a:lnTo>
                    <a:pt x="205" y="880"/>
                  </a:lnTo>
                  <a:lnTo>
                    <a:pt x="198" y="896"/>
                  </a:lnTo>
                  <a:lnTo>
                    <a:pt x="199" y="899"/>
                  </a:lnTo>
                  <a:lnTo>
                    <a:pt x="201" y="901"/>
                  </a:lnTo>
                  <a:lnTo>
                    <a:pt x="211" y="909"/>
                  </a:lnTo>
                  <a:lnTo>
                    <a:pt x="220" y="918"/>
                  </a:lnTo>
                  <a:lnTo>
                    <a:pt x="230" y="940"/>
                  </a:lnTo>
                  <a:lnTo>
                    <a:pt x="232" y="954"/>
                  </a:lnTo>
                  <a:lnTo>
                    <a:pt x="241" y="952"/>
                  </a:lnTo>
                  <a:lnTo>
                    <a:pt x="255" y="954"/>
                  </a:lnTo>
                  <a:lnTo>
                    <a:pt x="260" y="970"/>
                  </a:lnTo>
                  <a:lnTo>
                    <a:pt x="258" y="1000"/>
                  </a:lnTo>
                  <a:lnTo>
                    <a:pt x="255" y="1007"/>
                  </a:lnTo>
                  <a:lnTo>
                    <a:pt x="265" y="1021"/>
                  </a:lnTo>
                  <a:lnTo>
                    <a:pt x="273" y="1028"/>
                  </a:lnTo>
                  <a:lnTo>
                    <a:pt x="276" y="1034"/>
                  </a:lnTo>
                  <a:lnTo>
                    <a:pt x="273" y="1045"/>
                  </a:lnTo>
                  <a:lnTo>
                    <a:pt x="266" y="1050"/>
                  </a:lnTo>
                  <a:lnTo>
                    <a:pt x="251" y="1056"/>
                  </a:lnTo>
                  <a:lnTo>
                    <a:pt x="253" y="1061"/>
                  </a:lnTo>
                  <a:lnTo>
                    <a:pt x="269" y="1083"/>
                  </a:lnTo>
                  <a:lnTo>
                    <a:pt x="267" y="1090"/>
                  </a:lnTo>
                  <a:lnTo>
                    <a:pt x="264" y="1097"/>
                  </a:lnTo>
                  <a:lnTo>
                    <a:pt x="255" y="1108"/>
                  </a:lnTo>
                  <a:lnTo>
                    <a:pt x="256" y="1112"/>
                  </a:lnTo>
                  <a:lnTo>
                    <a:pt x="259" y="1127"/>
                  </a:lnTo>
                  <a:lnTo>
                    <a:pt x="259" y="1133"/>
                  </a:lnTo>
                  <a:lnTo>
                    <a:pt x="259" y="1139"/>
                  </a:lnTo>
                  <a:lnTo>
                    <a:pt x="257" y="1149"/>
                  </a:lnTo>
                  <a:lnTo>
                    <a:pt x="243" y="1178"/>
                  </a:lnTo>
                  <a:lnTo>
                    <a:pt x="240" y="1204"/>
                  </a:lnTo>
                  <a:lnTo>
                    <a:pt x="235" y="1213"/>
                  </a:lnTo>
                  <a:lnTo>
                    <a:pt x="222" y="1224"/>
                  </a:lnTo>
                  <a:lnTo>
                    <a:pt x="220" y="1231"/>
                  </a:lnTo>
                  <a:lnTo>
                    <a:pt x="215" y="1264"/>
                  </a:lnTo>
                  <a:lnTo>
                    <a:pt x="203" y="1268"/>
                  </a:lnTo>
                  <a:lnTo>
                    <a:pt x="200" y="1272"/>
                  </a:lnTo>
                  <a:lnTo>
                    <a:pt x="198" y="1278"/>
                  </a:lnTo>
                  <a:lnTo>
                    <a:pt x="199" y="1283"/>
                  </a:lnTo>
                  <a:lnTo>
                    <a:pt x="200" y="1285"/>
                  </a:lnTo>
                  <a:lnTo>
                    <a:pt x="204" y="1292"/>
                  </a:lnTo>
                  <a:lnTo>
                    <a:pt x="205" y="1301"/>
                  </a:lnTo>
                  <a:lnTo>
                    <a:pt x="211" y="1321"/>
                  </a:lnTo>
                  <a:lnTo>
                    <a:pt x="210" y="1333"/>
                  </a:lnTo>
                  <a:lnTo>
                    <a:pt x="207" y="1342"/>
                  </a:lnTo>
                  <a:lnTo>
                    <a:pt x="197" y="1356"/>
                  </a:lnTo>
                  <a:lnTo>
                    <a:pt x="193" y="1365"/>
                  </a:lnTo>
                  <a:lnTo>
                    <a:pt x="192" y="1373"/>
                  </a:lnTo>
                  <a:lnTo>
                    <a:pt x="195" y="1392"/>
                  </a:lnTo>
                  <a:lnTo>
                    <a:pt x="197" y="1396"/>
                  </a:lnTo>
                  <a:lnTo>
                    <a:pt x="202" y="1401"/>
                  </a:lnTo>
                  <a:lnTo>
                    <a:pt x="211" y="1410"/>
                  </a:lnTo>
                  <a:lnTo>
                    <a:pt x="215" y="1425"/>
                  </a:lnTo>
                  <a:lnTo>
                    <a:pt x="214" y="1431"/>
                  </a:lnTo>
                  <a:lnTo>
                    <a:pt x="210" y="1441"/>
                  </a:lnTo>
                  <a:lnTo>
                    <a:pt x="210" y="1445"/>
                  </a:lnTo>
                  <a:lnTo>
                    <a:pt x="210" y="1447"/>
                  </a:lnTo>
                  <a:lnTo>
                    <a:pt x="216" y="1458"/>
                  </a:lnTo>
                  <a:lnTo>
                    <a:pt x="221" y="1485"/>
                  </a:lnTo>
                  <a:lnTo>
                    <a:pt x="218" y="1498"/>
                  </a:lnTo>
                  <a:lnTo>
                    <a:pt x="213" y="1509"/>
                  </a:lnTo>
                  <a:lnTo>
                    <a:pt x="218" y="1517"/>
                  </a:lnTo>
                  <a:lnTo>
                    <a:pt x="191" y="1552"/>
                  </a:lnTo>
                  <a:lnTo>
                    <a:pt x="189" y="1558"/>
                  </a:lnTo>
                  <a:lnTo>
                    <a:pt x="194" y="1559"/>
                  </a:lnTo>
                  <a:lnTo>
                    <a:pt x="199" y="1573"/>
                  </a:lnTo>
                  <a:lnTo>
                    <a:pt x="198" y="1608"/>
                  </a:lnTo>
                  <a:lnTo>
                    <a:pt x="180" y="1647"/>
                  </a:lnTo>
                  <a:lnTo>
                    <a:pt x="170" y="1651"/>
                  </a:lnTo>
                  <a:lnTo>
                    <a:pt x="145" y="1654"/>
                  </a:lnTo>
                  <a:lnTo>
                    <a:pt x="147" y="1662"/>
                  </a:lnTo>
                  <a:lnTo>
                    <a:pt x="151" y="1680"/>
                  </a:lnTo>
                  <a:lnTo>
                    <a:pt x="161" y="1692"/>
                  </a:lnTo>
                  <a:lnTo>
                    <a:pt x="166" y="1695"/>
                  </a:lnTo>
                  <a:lnTo>
                    <a:pt x="169" y="1694"/>
                  </a:lnTo>
                  <a:lnTo>
                    <a:pt x="175" y="1689"/>
                  </a:lnTo>
                  <a:lnTo>
                    <a:pt x="189" y="1681"/>
                  </a:lnTo>
                  <a:lnTo>
                    <a:pt x="193" y="1676"/>
                  </a:lnTo>
                  <a:lnTo>
                    <a:pt x="211" y="1665"/>
                  </a:lnTo>
                  <a:lnTo>
                    <a:pt x="230" y="1661"/>
                  </a:lnTo>
                  <a:lnTo>
                    <a:pt x="268" y="1658"/>
                  </a:lnTo>
                  <a:lnTo>
                    <a:pt x="310" y="1657"/>
                  </a:lnTo>
                  <a:lnTo>
                    <a:pt x="322" y="1651"/>
                  </a:lnTo>
                  <a:lnTo>
                    <a:pt x="331" y="1653"/>
                  </a:lnTo>
                  <a:lnTo>
                    <a:pt x="351" y="1650"/>
                  </a:lnTo>
                  <a:lnTo>
                    <a:pt x="358" y="1652"/>
                  </a:lnTo>
                  <a:lnTo>
                    <a:pt x="366" y="1648"/>
                  </a:lnTo>
                  <a:lnTo>
                    <a:pt x="390" y="1642"/>
                  </a:lnTo>
                  <a:lnTo>
                    <a:pt x="414" y="1640"/>
                  </a:lnTo>
                  <a:lnTo>
                    <a:pt x="439" y="1642"/>
                  </a:lnTo>
                  <a:lnTo>
                    <a:pt x="488" y="1651"/>
                  </a:lnTo>
                  <a:lnTo>
                    <a:pt x="519" y="1663"/>
                  </a:lnTo>
                  <a:lnTo>
                    <a:pt x="574" y="1678"/>
                  </a:lnTo>
                  <a:lnTo>
                    <a:pt x="597" y="1695"/>
                  </a:lnTo>
                  <a:lnTo>
                    <a:pt x="612" y="1702"/>
                  </a:lnTo>
                  <a:lnTo>
                    <a:pt x="658" y="1718"/>
                  </a:lnTo>
                  <a:lnTo>
                    <a:pt x="727" y="1728"/>
                  </a:lnTo>
                  <a:lnTo>
                    <a:pt x="743" y="1723"/>
                  </a:lnTo>
                  <a:lnTo>
                    <a:pt x="747" y="1725"/>
                  </a:lnTo>
                  <a:lnTo>
                    <a:pt x="751" y="1722"/>
                  </a:lnTo>
                  <a:lnTo>
                    <a:pt x="764" y="1728"/>
                  </a:lnTo>
                  <a:lnTo>
                    <a:pt x="829" y="1735"/>
                  </a:lnTo>
                  <a:lnTo>
                    <a:pt x="840" y="1734"/>
                  </a:lnTo>
                  <a:lnTo>
                    <a:pt x="851" y="1730"/>
                  </a:lnTo>
                  <a:lnTo>
                    <a:pt x="879" y="1712"/>
                  </a:lnTo>
                  <a:lnTo>
                    <a:pt x="895" y="1707"/>
                  </a:lnTo>
                  <a:lnTo>
                    <a:pt x="910" y="1707"/>
                  </a:lnTo>
                  <a:lnTo>
                    <a:pt x="905" y="1694"/>
                  </a:lnTo>
                  <a:lnTo>
                    <a:pt x="891" y="1670"/>
                  </a:lnTo>
                  <a:lnTo>
                    <a:pt x="883" y="1674"/>
                  </a:lnTo>
                  <a:lnTo>
                    <a:pt x="874" y="1664"/>
                  </a:lnTo>
                  <a:lnTo>
                    <a:pt x="869" y="1655"/>
                  </a:lnTo>
                  <a:lnTo>
                    <a:pt x="862" y="1633"/>
                  </a:lnTo>
                  <a:lnTo>
                    <a:pt x="857" y="1615"/>
                  </a:lnTo>
                  <a:lnTo>
                    <a:pt x="878" y="1627"/>
                  </a:lnTo>
                  <a:lnTo>
                    <a:pt x="883" y="1621"/>
                  </a:lnTo>
                  <a:lnTo>
                    <a:pt x="886" y="1618"/>
                  </a:lnTo>
                  <a:lnTo>
                    <a:pt x="900" y="1621"/>
                  </a:lnTo>
                  <a:lnTo>
                    <a:pt x="904" y="1626"/>
                  </a:lnTo>
                  <a:lnTo>
                    <a:pt x="909" y="1621"/>
                  </a:lnTo>
                  <a:lnTo>
                    <a:pt x="915" y="1618"/>
                  </a:lnTo>
                  <a:lnTo>
                    <a:pt x="952" y="1600"/>
                  </a:lnTo>
                  <a:lnTo>
                    <a:pt x="953" y="1597"/>
                  </a:lnTo>
                  <a:lnTo>
                    <a:pt x="952" y="1593"/>
                  </a:lnTo>
                  <a:lnTo>
                    <a:pt x="955" y="1584"/>
                  </a:lnTo>
                  <a:lnTo>
                    <a:pt x="969" y="1582"/>
                  </a:lnTo>
                  <a:lnTo>
                    <a:pt x="978" y="1585"/>
                  </a:lnTo>
                  <a:lnTo>
                    <a:pt x="981" y="1587"/>
                  </a:lnTo>
                  <a:lnTo>
                    <a:pt x="991" y="1578"/>
                  </a:lnTo>
                  <a:lnTo>
                    <a:pt x="999" y="1578"/>
                  </a:lnTo>
                  <a:lnTo>
                    <a:pt x="1023" y="1580"/>
                  </a:lnTo>
                  <a:lnTo>
                    <a:pt x="1031" y="1585"/>
                  </a:lnTo>
                  <a:lnTo>
                    <a:pt x="1036" y="1593"/>
                  </a:lnTo>
                  <a:lnTo>
                    <a:pt x="1038" y="1601"/>
                  </a:lnTo>
                  <a:lnTo>
                    <a:pt x="1036" y="1622"/>
                  </a:lnTo>
                  <a:lnTo>
                    <a:pt x="1019" y="1613"/>
                  </a:lnTo>
                  <a:lnTo>
                    <a:pt x="1017" y="1621"/>
                  </a:lnTo>
                  <a:lnTo>
                    <a:pt x="1020" y="1625"/>
                  </a:lnTo>
                  <a:lnTo>
                    <a:pt x="1023" y="1634"/>
                  </a:lnTo>
                  <a:lnTo>
                    <a:pt x="1026" y="1633"/>
                  </a:lnTo>
                  <a:lnTo>
                    <a:pt x="1041" y="1623"/>
                  </a:lnTo>
                  <a:lnTo>
                    <a:pt x="1052" y="1618"/>
                  </a:lnTo>
                  <a:lnTo>
                    <a:pt x="1091" y="1613"/>
                  </a:lnTo>
                  <a:lnTo>
                    <a:pt x="1105" y="1613"/>
                  </a:lnTo>
                  <a:lnTo>
                    <a:pt x="1118" y="1618"/>
                  </a:lnTo>
                  <a:lnTo>
                    <a:pt x="1125" y="1629"/>
                  </a:lnTo>
                  <a:lnTo>
                    <a:pt x="1125" y="1653"/>
                  </a:lnTo>
                  <a:lnTo>
                    <a:pt x="1123" y="1669"/>
                  </a:lnTo>
                  <a:lnTo>
                    <a:pt x="1126" y="1669"/>
                  </a:lnTo>
                  <a:lnTo>
                    <a:pt x="1130" y="1668"/>
                  </a:lnTo>
                  <a:lnTo>
                    <a:pt x="1140" y="1663"/>
                  </a:lnTo>
                  <a:lnTo>
                    <a:pt x="1147" y="1661"/>
                  </a:lnTo>
                  <a:lnTo>
                    <a:pt x="1157" y="1666"/>
                  </a:lnTo>
                  <a:lnTo>
                    <a:pt x="1159" y="1674"/>
                  </a:lnTo>
                  <a:lnTo>
                    <a:pt x="1160" y="1681"/>
                  </a:lnTo>
                  <a:lnTo>
                    <a:pt x="1161" y="1684"/>
                  </a:lnTo>
                  <a:lnTo>
                    <a:pt x="1167" y="1694"/>
                  </a:lnTo>
                  <a:lnTo>
                    <a:pt x="1169" y="1706"/>
                  </a:lnTo>
                  <a:lnTo>
                    <a:pt x="1168" y="1715"/>
                  </a:lnTo>
                  <a:lnTo>
                    <a:pt x="1181" y="1712"/>
                  </a:lnTo>
                  <a:lnTo>
                    <a:pt x="1196" y="1706"/>
                  </a:lnTo>
                  <a:lnTo>
                    <a:pt x="1209" y="1695"/>
                  </a:lnTo>
                  <a:lnTo>
                    <a:pt x="1225" y="1704"/>
                  </a:lnTo>
                  <a:lnTo>
                    <a:pt x="1221" y="1719"/>
                  </a:lnTo>
                  <a:lnTo>
                    <a:pt x="1229" y="1719"/>
                  </a:lnTo>
                  <a:lnTo>
                    <a:pt x="1241" y="1721"/>
                  </a:lnTo>
                  <a:lnTo>
                    <a:pt x="1264" y="1729"/>
                  </a:lnTo>
                  <a:lnTo>
                    <a:pt x="1268" y="1722"/>
                  </a:lnTo>
                  <a:lnTo>
                    <a:pt x="1265" y="1717"/>
                  </a:lnTo>
                  <a:lnTo>
                    <a:pt x="1264" y="1709"/>
                  </a:lnTo>
                  <a:lnTo>
                    <a:pt x="1266" y="1701"/>
                  </a:lnTo>
                  <a:lnTo>
                    <a:pt x="1278" y="1689"/>
                  </a:lnTo>
                  <a:lnTo>
                    <a:pt x="1278" y="1687"/>
                  </a:lnTo>
                  <a:lnTo>
                    <a:pt x="1269" y="1668"/>
                  </a:lnTo>
                  <a:lnTo>
                    <a:pt x="1290" y="1667"/>
                  </a:lnTo>
                  <a:lnTo>
                    <a:pt x="1299" y="1670"/>
                  </a:lnTo>
                  <a:lnTo>
                    <a:pt x="1306" y="1679"/>
                  </a:lnTo>
                  <a:lnTo>
                    <a:pt x="1308" y="1687"/>
                  </a:lnTo>
                  <a:lnTo>
                    <a:pt x="1306" y="1700"/>
                  </a:lnTo>
                  <a:lnTo>
                    <a:pt x="1301" y="1707"/>
                  </a:lnTo>
                  <a:lnTo>
                    <a:pt x="1294" y="1713"/>
                  </a:lnTo>
                  <a:lnTo>
                    <a:pt x="1290" y="1723"/>
                  </a:lnTo>
                  <a:lnTo>
                    <a:pt x="1290" y="1733"/>
                  </a:lnTo>
                  <a:lnTo>
                    <a:pt x="1293" y="1744"/>
                  </a:lnTo>
                  <a:lnTo>
                    <a:pt x="1298" y="1752"/>
                  </a:lnTo>
                  <a:lnTo>
                    <a:pt x="1306" y="1754"/>
                  </a:lnTo>
                  <a:lnTo>
                    <a:pt x="1310" y="1757"/>
                  </a:lnTo>
                  <a:lnTo>
                    <a:pt x="1313" y="1766"/>
                  </a:lnTo>
                  <a:lnTo>
                    <a:pt x="1313" y="1773"/>
                  </a:lnTo>
                  <a:lnTo>
                    <a:pt x="1316" y="1775"/>
                  </a:lnTo>
                  <a:lnTo>
                    <a:pt x="1329" y="1781"/>
                  </a:lnTo>
                  <a:lnTo>
                    <a:pt x="1358" y="1803"/>
                  </a:lnTo>
                  <a:lnTo>
                    <a:pt x="1366" y="1817"/>
                  </a:lnTo>
                  <a:lnTo>
                    <a:pt x="1359" y="1830"/>
                  </a:lnTo>
                  <a:lnTo>
                    <a:pt x="1363" y="1834"/>
                  </a:lnTo>
                  <a:lnTo>
                    <a:pt x="1368" y="1840"/>
                  </a:lnTo>
                  <a:lnTo>
                    <a:pt x="1351" y="1855"/>
                  </a:lnTo>
                  <a:lnTo>
                    <a:pt x="1355" y="1856"/>
                  </a:lnTo>
                  <a:lnTo>
                    <a:pt x="1365" y="1859"/>
                  </a:lnTo>
                  <a:lnTo>
                    <a:pt x="1377" y="1868"/>
                  </a:lnTo>
                  <a:lnTo>
                    <a:pt x="1383" y="1867"/>
                  </a:lnTo>
                  <a:lnTo>
                    <a:pt x="1384" y="1859"/>
                  </a:lnTo>
                  <a:lnTo>
                    <a:pt x="1391" y="1852"/>
                  </a:lnTo>
                  <a:lnTo>
                    <a:pt x="1404" y="1852"/>
                  </a:lnTo>
                  <a:lnTo>
                    <a:pt x="1414" y="1856"/>
                  </a:lnTo>
                  <a:lnTo>
                    <a:pt x="1427" y="1868"/>
                  </a:lnTo>
                  <a:lnTo>
                    <a:pt x="1433" y="1869"/>
                  </a:lnTo>
                  <a:lnTo>
                    <a:pt x="1444" y="1876"/>
                  </a:lnTo>
                  <a:lnTo>
                    <a:pt x="1461" y="1889"/>
                  </a:lnTo>
                  <a:lnTo>
                    <a:pt x="1465" y="1885"/>
                  </a:lnTo>
                  <a:lnTo>
                    <a:pt x="1471" y="1882"/>
                  </a:lnTo>
                  <a:lnTo>
                    <a:pt x="1462" y="1862"/>
                  </a:lnTo>
                  <a:lnTo>
                    <a:pt x="1486" y="1869"/>
                  </a:lnTo>
                  <a:lnTo>
                    <a:pt x="1498" y="1874"/>
                  </a:lnTo>
                  <a:lnTo>
                    <a:pt x="1510" y="1868"/>
                  </a:lnTo>
                  <a:lnTo>
                    <a:pt x="1520" y="1888"/>
                  </a:lnTo>
                  <a:lnTo>
                    <a:pt x="1532" y="1887"/>
                  </a:lnTo>
                  <a:lnTo>
                    <a:pt x="1538" y="1890"/>
                  </a:lnTo>
                  <a:lnTo>
                    <a:pt x="1539" y="1888"/>
                  </a:lnTo>
                  <a:lnTo>
                    <a:pt x="1543" y="1886"/>
                  </a:lnTo>
                  <a:lnTo>
                    <a:pt x="1543" y="1882"/>
                  </a:lnTo>
                  <a:lnTo>
                    <a:pt x="1544" y="1873"/>
                  </a:lnTo>
                  <a:lnTo>
                    <a:pt x="1555" y="1868"/>
                  </a:lnTo>
                  <a:lnTo>
                    <a:pt x="1559" y="1869"/>
                  </a:lnTo>
                  <a:lnTo>
                    <a:pt x="1559" y="1863"/>
                  </a:lnTo>
                  <a:lnTo>
                    <a:pt x="1556" y="1859"/>
                  </a:lnTo>
                  <a:lnTo>
                    <a:pt x="1561" y="1837"/>
                  </a:lnTo>
                  <a:lnTo>
                    <a:pt x="1570" y="1823"/>
                  </a:lnTo>
                  <a:lnTo>
                    <a:pt x="1575" y="1828"/>
                  </a:lnTo>
                  <a:lnTo>
                    <a:pt x="1579" y="1821"/>
                  </a:lnTo>
                  <a:lnTo>
                    <a:pt x="1575" y="1821"/>
                  </a:lnTo>
                  <a:lnTo>
                    <a:pt x="1568" y="1817"/>
                  </a:lnTo>
                  <a:lnTo>
                    <a:pt x="1566" y="1805"/>
                  </a:lnTo>
                  <a:lnTo>
                    <a:pt x="1571" y="1796"/>
                  </a:lnTo>
                  <a:lnTo>
                    <a:pt x="1578" y="1794"/>
                  </a:lnTo>
                  <a:lnTo>
                    <a:pt x="1582" y="1790"/>
                  </a:lnTo>
                  <a:lnTo>
                    <a:pt x="1590" y="1787"/>
                  </a:lnTo>
                  <a:lnTo>
                    <a:pt x="1602" y="1789"/>
                  </a:lnTo>
                  <a:lnTo>
                    <a:pt x="1603" y="1799"/>
                  </a:lnTo>
                  <a:lnTo>
                    <a:pt x="1608" y="1800"/>
                  </a:lnTo>
                  <a:lnTo>
                    <a:pt x="1609" y="1800"/>
                  </a:lnTo>
                  <a:lnTo>
                    <a:pt x="1613" y="1795"/>
                  </a:lnTo>
                  <a:lnTo>
                    <a:pt x="1625" y="1791"/>
                  </a:lnTo>
                  <a:lnTo>
                    <a:pt x="1628" y="1795"/>
                  </a:lnTo>
                  <a:lnTo>
                    <a:pt x="1631" y="1790"/>
                  </a:lnTo>
                  <a:lnTo>
                    <a:pt x="1633" y="1787"/>
                  </a:lnTo>
                  <a:lnTo>
                    <a:pt x="1633" y="1780"/>
                  </a:lnTo>
                  <a:lnTo>
                    <a:pt x="1636" y="1765"/>
                  </a:lnTo>
                  <a:lnTo>
                    <a:pt x="1650" y="1765"/>
                  </a:lnTo>
                  <a:lnTo>
                    <a:pt x="1657" y="1771"/>
                  </a:lnTo>
                  <a:lnTo>
                    <a:pt x="1660" y="1775"/>
                  </a:lnTo>
                  <a:lnTo>
                    <a:pt x="1670" y="1789"/>
                  </a:lnTo>
                  <a:lnTo>
                    <a:pt x="1673" y="1795"/>
                  </a:lnTo>
                  <a:lnTo>
                    <a:pt x="1675" y="1792"/>
                  </a:lnTo>
                  <a:lnTo>
                    <a:pt x="1682" y="1786"/>
                  </a:lnTo>
                  <a:lnTo>
                    <a:pt x="1698" y="1780"/>
                  </a:lnTo>
                  <a:lnTo>
                    <a:pt x="1698" y="1796"/>
                  </a:lnTo>
                  <a:lnTo>
                    <a:pt x="1713" y="1810"/>
                  </a:lnTo>
                  <a:lnTo>
                    <a:pt x="1713" y="1800"/>
                  </a:lnTo>
                  <a:lnTo>
                    <a:pt x="1730" y="1802"/>
                  </a:lnTo>
                  <a:lnTo>
                    <a:pt x="1736" y="1811"/>
                  </a:lnTo>
                  <a:lnTo>
                    <a:pt x="1739" y="1824"/>
                  </a:lnTo>
                  <a:lnTo>
                    <a:pt x="1739" y="1831"/>
                  </a:lnTo>
                  <a:lnTo>
                    <a:pt x="1738" y="1839"/>
                  </a:lnTo>
                  <a:lnTo>
                    <a:pt x="1738" y="1845"/>
                  </a:lnTo>
                  <a:lnTo>
                    <a:pt x="1737" y="1851"/>
                  </a:lnTo>
                  <a:lnTo>
                    <a:pt x="1734" y="1859"/>
                  </a:lnTo>
                  <a:lnTo>
                    <a:pt x="1734" y="1859"/>
                  </a:lnTo>
                  <a:lnTo>
                    <a:pt x="1743" y="1866"/>
                  </a:lnTo>
                  <a:lnTo>
                    <a:pt x="1748" y="1874"/>
                  </a:lnTo>
                  <a:lnTo>
                    <a:pt x="1750" y="1880"/>
                  </a:lnTo>
                  <a:lnTo>
                    <a:pt x="1751" y="1887"/>
                  </a:lnTo>
                  <a:lnTo>
                    <a:pt x="1756" y="1884"/>
                  </a:lnTo>
                  <a:lnTo>
                    <a:pt x="1776" y="1869"/>
                  </a:lnTo>
                  <a:lnTo>
                    <a:pt x="1783" y="1866"/>
                  </a:lnTo>
                  <a:lnTo>
                    <a:pt x="1789" y="1860"/>
                  </a:lnTo>
                  <a:lnTo>
                    <a:pt x="1793" y="1854"/>
                  </a:lnTo>
                  <a:lnTo>
                    <a:pt x="1801" y="1845"/>
                  </a:lnTo>
                  <a:lnTo>
                    <a:pt x="1806" y="1832"/>
                  </a:lnTo>
                  <a:lnTo>
                    <a:pt x="1800" y="1833"/>
                  </a:lnTo>
                  <a:lnTo>
                    <a:pt x="1787" y="1813"/>
                  </a:lnTo>
                  <a:lnTo>
                    <a:pt x="1789" y="1789"/>
                  </a:lnTo>
                  <a:lnTo>
                    <a:pt x="1795" y="1788"/>
                  </a:lnTo>
                  <a:lnTo>
                    <a:pt x="1794" y="1786"/>
                  </a:lnTo>
                  <a:lnTo>
                    <a:pt x="1804" y="1774"/>
                  </a:lnTo>
                  <a:lnTo>
                    <a:pt x="1806" y="1774"/>
                  </a:lnTo>
                  <a:lnTo>
                    <a:pt x="1803" y="1768"/>
                  </a:lnTo>
                  <a:lnTo>
                    <a:pt x="1798" y="1747"/>
                  </a:lnTo>
                  <a:lnTo>
                    <a:pt x="1807" y="1748"/>
                  </a:lnTo>
                  <a:lnTo>
                    <a:pt x="1803" y="1746"/>
                  </a:lnTo>
                  <a:lnTo>
                    <a:pt x="1802" y="1734"/>
                  </a:lnTo>
                  <a:lnTo>
                    <a:pt x="1803" y="1725"/>
                  </a:lnTo>
                  <a:lnTo>
                    <a:pt x="1807" y="1721"/>
                  </a:lnTo>
                  <a:lnTo>
                    <a:pt x="1805" y="1720"/>
                  </a:lnTo>
                  <a:lnTo>
                    <a:pt x="1796" y="1715"/>
                  </a:lnTo>
                  <a:lnTo>
                    <a:pt x="1787" y="1713"/>
                  </a:lnTo>
                  <a:lnTo>
                    <a:pt x="1776" y="1713"/>
                  </a:lnTo>
                  <a:lnTo>
                    <a:pt x="1767" y="1712"/>
                  </a:lnTo>
                  <a:lnTo>
                    <a:pt x="1763" y="1709"/>
                  </a:lnTo>
                  <a:lnTo>
                    <a:pt x="1744" y="1695"/>
                  </a:lnTo>
                  <a:lnTo>
                    <a:pt x="1739" y="1697"/>
                  </a:lnTo>
                  <a:lnTo>
                    <a:pt x="1730" y="1690"/>
                  </a:lnTo>
                  <a:lnTo>
                    <a:pt x="1726" y="1684"/>
                  </a:lnTo>
                  <a:lnTo>
                    <a:pt x="1726" y="1684"/>
                  </a:lnTo>
                  <a:lnTo>
                    <a:pt x="1721" y="1675"/>
                  </a:lnTo>
                  <a:lnTo>
                    <a:pt x="1728" y="1674"/>
                  </a:lnTo>
                  <a:lnTo>
                    <a:pt x="1731" y="1663"/>
                  </a:lnTo>
                  <a:lnTo>
                    <a:pt x="1739" y="1650"/>
                  </a:lnTo>
                  <a:lnTo>
                    <a:pt x="1743" y="1641"/>
                  </a:lnTo>
                  <a:lnTo>
                    <a:pt x="1758" y="1652"/>
                  </a:lnTo>
                  <a:lnTo>
                    <a:pt x="1766" y="1662"/>
                  </a:lnTo>
                  <a:lnTo>
                    <a:pt x="1775" y="1659"/>
                  </a:lnTo>
                  <a:lnTo>
                    <a:pt x="1784" y="1659"/>
                  </a:lnTo>
                  <a:lnTo>
                    <a:pt x="1794" y="1663"/>
                  </a:lnTo>
                  <a:lnTo>
                    <a:pt x="1844" y="1690"/>
                  </a:lnTo>
                  <a:lnTo>
                    <a:pt x="1853" y="1692"/>
                  </a:lnTo>
                  <a:lnTo>
                    <a:pt x="1870" y="1684"/>
                  </a:lnTo>
                  <a:lnTo>
                    <a:pt x="1885" y="1697"/>
                  </a:lnTo>
                  <a:lnTo>
                    <a:pt x="1885" y="1695"/>
                  </a:lnTo>
                  <a:lnTo>
                    <a:pt x="1884" y="1686"/>
                  </a:lnTo>
                  <a:lnTo>
                    <a:pt x="1893" y="1679"/>
                  </a:lnTo>
                  <a:lnTo>
                    <a:pt x="1900" y="1682"/>
                  </a:lnTo>
                  <a:lnTo>
                    <a:pt x="1913" y="1684"/>
                  </a:lnTo>
                  <a:lnTo>
                    <a:pt x="1918" y="1693"/>
                  </a:lnTo>
                  <a:lnTo>
                    <a:pt x="1914" y="1711"/>
                  </a:lnTo>
                  <a:lnTo>
                    <a:pt x="1915" y="1713"/>
                  </a:lnTo>
                  <a:lnTo>
                    <a:pt x="1921" y="1710"/>
                  </a:lnTo>
                  <a:lnTo>
                    <a:pt x="1932" y="1706"/>
                  </a:lnTo>
                  <a:lnTo>
                    <a:pt x="1937" y="1714"/>
                  </a:lnTo>
                  <a:lnTo>
                    <a:pt x="1937" y="1714"/>
                  </a:lnTo>
                  <a:lnTo>
                    <a:pt x="1939" y="1719"/>
                  </a:lnTo>
                  <a:lnTo>
                    <a:pt x="1939" y="1719"/>
                  </a:lnTo>
                  <a:lnTo>
                    <a:pt x="1948" y="1739"/>
                  </a:lnTo>
                  <a:lnTo>
                    <a:pt x="1947" y="1749"/>
                  </a:lnTo>
                  <a:lnTo>
                    <a:pt x="1942" y="1758"/>
                  </a:lnTo>
                  <a:lnTo>
                    <a:pt x="1940" y="1760"/>
                  </a:lnTo>
                  <a:lnTo>
                    <a:pt x="1972" y="1759"/>
                  </a:lnTo>
                  <a:lnTo>
                    <a:pt x="1983" y="1747"/>
                  </a:lnTo>
                  <a:lnTo>
                    <a:pt x="1994" y="1741"/>
                  </a:lnTo>
                  <a:lnTo>
                    <a:pt x="2006" y="1750"/>
                  </a:lnTo>
                  <a:lnTo>
                    <a:pt x="2007" y="1760"/>
                  </a:lnTo>
                  <a:lnTo>
                    <a:pt x="2003" y="1769"/>
                  </a:lnTo>
                  <a:lnTo>
                    <a:pt x="2006" y="1771"/>
                  </a:lnTo>
                  <a:lnTo>
                    <a:pt x="2012" y="1783"/>
                  </a:lnTo>
                  <a:lnTo>
                    <a:pt x="2021" y="1784"/>
                  </a:lnTo>
                  <a:lnTo>
                    <a:pt x="2032" y="1784"/>
                  </a:lnTo>
                  <a:lnTo>
                    <a:pt x="2043" y="1787"/>
                  </a:lnTo>
                  <a:lnTo>
                    <a:pt x="2053" y="1777"/>
                  </a:lnTo>
                  <a:lnTo>
                    <a:pt x="2066" y="1775"/>
                  </a:lnTo>
                  <a:lnTo>
                    <a:pt x="2093" y="1785"/>
                  </a:lnTo>
                  <a:lnTo>
                    <a:pt x="2075" y="1796"/>
                  </a:lnTo>
                  <a:lnTo>
                    <a:pt x="2096" y="1826"/>
                  </a:lnTo>
                  <a:lnTo>
                    <a:pt x="2104" y="1829"/>
                  </a:lnTo>
                  <a:lnTo>
                    <a:pt x="2113" y="1835"/>
                  </a:lnTo>
                  <a:lnTo>
                    <a:pt x="2110" y="1846"/>
                  </a:lnTo>
                  <a:lnTo>
                    <a:pt x="2114" y="1855"/>
                  </a:lnTo>
                  <a:lnTo>
                    <a:pt x="2119" y="1854"/>
                  </a:lnTo>
                  <a:lnTo>
                    <a:pt x="2126" y="1849"/>
                  </a:lnTo>
                  <a:lnTo>
                    <a:pt x="2128" y="1845"/>
                  </a:lnTo>
                  <a:lnTo>
                    <a:pt x="2128" y="1841"/>
                  </a:lnTo>
                  <a:lnTo>
                    <a:pt x="2123" y="1824"/>
                  </a:lnTo>
                  <a:lnTo>
                    <a:pt x="2125" y="1815"/>
                  </a:lnTo>
                  <a:lnTo>
                    <a:pt x="2131" y="1807"/>
                  </a:lnTo>
                  <a:lnTo>
                    <a:pt x="2143" y="1807"/>
                  </a:lnTo>
                  <a:lnTo>
                    <a:pt x="2147" y="1816"/>
                  </a:lnTo>
                  <a:lnTo>
                    <a:pt x="2164" y="1816"/>
                  </a:lnTo>
                  <a:lnTo>
                    <a:pt x="2164" y="1836"/>
                  </a:lnTo>
                  <a:lnTo>
                    <a:pt x="2161" y="1847"/>
                  </a:lnTo>
                  <a:lnTo>
                    <a:pt x="2158" y="1854"/>
                  </a:lnTo>
                  <a:lnTo>
                    <a:pt x="2153" y="1868"/>
                  </a:lnTo>
                  <a:lnTo>
                    <a:pt x="2165" y="1865"/>
                  </a:lnTo>
                  <a:lnTo>
                    <a:pt x="2164" y="1863"/>
                  </a:lnTo>
                  <a:lnTo>
                    <a:pt x="2162" y="1855"/>
                  </a:lnTo>
                  <a:lnTo>
                    <a:pt x="2163" y="1843"/>
                  </a:lnTo>
                  <a:lnTo>
                    <a:pt x="2172" y="1841"/>
                  </a:lnTo>
                  <a:lnTo>
                    <a:pt x="2176" y="1842"/>
                  </a:lnTo>
                  <a:lnTo>
                    <a:pt x="2184" y="1847"/>
                  </a:lnTo>
                  <a:lnTo>
                    <a:pt x="2187" y="1850"/>
                  </a:lnTo>
                  <a:lnTo>
                    <a:pt x="2200" y="1869"/>
                  </a:lnTo>
                  <a:lnTo>
                    <a:pt x="2207" y="1880"/>
                  </a:lnTo>
                  <a:lnTo>
                    <a:pt x="2207" y="1871"/>
                  </a:lnTo>
                  <a:lnTo>
                    <a:pt x="2223" y="1850"/>
                  </a:lnTo>
                  <a:lnTo>
                    <a:pt x="2226" y="1839"/>
                  </a:lnTo>
                  <a:lnTo>
                    <a:pt x="2218" y="1829"/>
                  </a:lnTo>
                  <a:lnTo>
                    <a:pt x="2225" y="1829"/>
                  </a:lnTo>
                  <a:lnTo>
                    <a:pt x="2225" y="1814"/>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281" name="Freeform 250">
              <a:extLst>
                <a:ext uri="{FF2B5EF4-FFF2-40B4-BE49-F238E27FC236}">
                  <a16:creationId xmlns:a16="http://schemas.microsoft.com/office/drawing/2014/main" id="{F6808553-17A2-9340-ACC0-42307EBCA8C1}"/>
                </a:ext>
              </a:extLst>
            </p:cNvPr>
            <p:cNvSpPr>
              <a:spLocks noChangeArrowheads="1"/>
            </p:cNvSpPr>
            <p:nvPr/>
          </p:nvSpPr>
          <p:spPr bwMode="auto">
            <a:xfrm>
              <a:off x="5886609" y="2465727"/>
              <a:ext cx="755814" cy="386432"/>
            </a:xfrm>
            <a:custGeom>
              <a:avLst/>
              <a:gdLst>
                <a:gd name="T0" fmla="*/ 545 w 2931"/>
                <a:gd name="T1" fmla="*/ 1500 h 1501"/>
                <a:gd name="T2" fmla="*/ 1373 w 2931"/>
                <a:gd name="T3" fmla="*/ 1497 h 1501"/>
                <a:gd name="T4" fmla="*/ 2570 w 2931"/>
                <a:gd name="T5" fmla="*/ 1465 h 1501"/>
                <a:gd name="T6" fmla="*/ 2880 w 2931"/>
                <a:gd name="T7" fmla="*/ 415 h 1501"/>
                <a:gd name="T8" fmla="*/ 2875 w 2931"/>
                <a:gd name="T9" fmla="*/ 407 h 1501"/>
                <a:gd name="T10" fmla="*/ 2870 w 2931"/>
                <a:gd name="T11" fmla="*/ 400 h 1501"/>
                <a:gd name="T12" fmla="*/ 2865 w 2931"/>
                <a:gd name="T13" fmla="*/ 395 h 1501"/>
                <a:gd name="T14" fmla="*/ 2857 w 2931"/>
                <a:gd name="T15" fmla="*/ 395 h 1501"/>
                <a:gd name="T16" fmla="*/ 2834 w 2931"/>
                <a:gd name="T17" fmla="*/ 393 h 1501"/>
                <a:gd name="T18" fmla="*/ 2806 w 2931"/>
                <a:gd name="T19" fmla="*/ 379 h 1501"/>
                <a:gd name="T20" fmla="*/ 2792 w 2931"/>
                <a:gd name="T21" fmla="*/ 351 h 1501"/>
                <a:gd name="T22" fmla="*/ 2776 w 2931"/>
                <a:gd name="T23" fmla="*/ 340 h 1501"/>
                <a:gd name="T24" fmla="*/ 2761 w 2931"/>
                <a:gd name="T25" fmla="*/ 295 h 1501"/>
                <a:gd name="T26" fmla="*/ 2750 w 2931"/>
                <a:gd name="T27" fmla="*/ 291 h 1501"/>
                <a:gd name="T28" fmla="*/ 2743 w 2931"/>
                <a:gd name="T29" fmla="*/ 277 h 1501"/>
                <a:gd name="T30" fmla="*/ 2715 w 2931"/>
                <a:gd name="T31" fmla="*/ 260 h 1501"/>
                <a:gd name="T32" fmla="*/ 2701 w 2931"/>
                <a:gd name="T33" fmla="*/ 236 h 1501"/>
                <a:gd name="T34" fmla="*/ 2685 w 2931"/>
                <a:gd name="T35" fmla="*/ 223 h 1501"/>
                <a:gd name="T36" fmla="*/ 2679 w 2931"/>
                <a:gd name="T37" fmla="*/ 194 h 1501"/>
                <a:gd name="T38" fmla="*/ 2697 w 2931"/>
                <a:gd name="T39" fmla="*/ 189 h 1501"/>
                <a:gd name="T40" fmla="*/ 2696 w 2931"/>
                <a:gd name="T41" fmla="*/ 173 h 1501"/>
                <a:gd name="T42" fmla="*/ 2706 w 2931"/>
                <a:gd name="T43" fmla="*/ 152 h 1501"/>
                <a:gd name="T44" fmla="*/ 2726 w 2931"/>
                <a:gd name="T45" fmla="*/ 133 h 1501"/>
                <a:gd name="T46" fmla="*/ 2728 w 2931"/>
                <a:gd name="T47" fmla="*/ 117 h 1501"/>
                <a:gd name="T48" fmla="*/ 2739 w 2931"/>
                <a:gd name="T49" fmla="*/ 104 h 1501"/>
                <a:gd name="T50" fmla="*/ 2764 w 2931"/>
                <a:gd name="T51" fmla="*/ 110 h 1501"/>
                <a:gd name="T52" fmla="*/ 2761 w 2931"/>
                <a:gd name="T53" fmla="*/ 102 h 1501"/>
                <a:gd name="T54" fmla="*/ 2761 w 2931"/>
                <a:gd name="T55" fmla="*/ 75 h 1501"/>
                <a:gd name="T56" fmla="*/ 2742 w 2931"/>
                <a:gd name="T57" fmla="*/ 64 h 1501"/>
                <a:gd name="T58" fmla="*/ 2737 w 2931"/>
                <a:gd name="T59" fmla="*/ 45 h 1501"/>
                <a:gd name="T60" fmla="*/ 2724 w 2931"/>
                <a:gd name="T61" fmla="*/ 42 h 1501"/>
                <a:gd name="T62" fmla="*/ 2710 w 2931"/>
                <a:gd name="T63" fmla="*/ 55 h 1501"/>
                <a:gd name="T64" fmla="*/ 2687 w 2931"/>
                <a:gd name="T65" fmla="*/ 66 h 1501"/>
                <a:gd name="T66" fmla="*/ 2661 w 2931"/>
                <a:gd name="T67" fmla="*/ 46 h 1501"/>
                <a:gd name="T68" fmla="*/ 2644 w 2931"/>
                <a:gd name="T69" fmla="*/ 43 h 1501"/>
                <a:gd name="T70" fmla="*/ 2633 w 2931"/>
                <a:gd name="T71" fmla="*/ 28 h 1501"/>
                <a:gd name="T72" fmla="*/ 2614 w 2931"/>
                <a:gd name="T73" fmla="*/ 16 h 1501"/>
                <a:gd name="T74" fmla="*/ 2033 w 2931"/>
                <a:gd name="T75" fmla="*/ 21 h 1501"/>
                <a:gd name="T76" fmla="*/ 903 w 2931"/>
                <a:gd name="T77" fmla="*/ 39 h 1501"/>
                <a:gd name="T78" fmla="*/ 23 w 2931"/>
                <a:gd name="T79" fmla="*/ 32 h 1501"/>
                <a:gd name="T80" fmla="*/ 0 w 2931"/>
                <a:gd name="T81" fmla="*/ 1493 h 15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931" h="1501">
                  <a:moveTo>
                    <a:pt x="0" y="1493"/>
                  </a:moveTo>
                  <a:lnTo>
                    <a:pt x="545" y="1500"/>
                  </a:lnTo>
                  <a:lnTo>
                    <a:pt x="821" y="1500"/>
                  </a:lnTo>
                  <a:lnTo>
                    <a:pt x="1373" y="1497"/>
                  </a:lnTo>
                  <a:lnTo>
                    <a:pt x="2017" y="1483"/>
                  </a:lnTo>
                  <a:lnTo>
                    <a:pt x="2570" y="1465"/>
                  </a:lnTo>
                  <a:lnTo>
                    <a:pt x="2930" y="1448"/>
                  </a:lnTo>
                  <a:lnTo>
                    <a:pt x="2880" y="415"/>
                  </a:lnTo>
                  <a:lnTo>
                    <a:pt x="2878" y="410"/>
                  </a:lnTo>
                  <a:lnTo>
                    <a:pt x="2875" y="407"/>
                  </a:lnTo>
                  <a:lnTo>
                    <a:pt x="2878" y="401"/>
                  </a:lnTo>
                  <a:lnTo>
                    <a:pt x="2870" y="400"/>
                  </a:lnTo>
                  <a:lnTo>
                    <a:pt x="2866" y="399"/>
                  </a:lnTo>
                  <a:lnTo>
                    <a:pt x="2865" y="395"/>
                  </a:lnTo>
                  <a:lnTo>
                    <a:pt x="2864" y="395"/>
                  </a:lnTo>
                  <a:lnTo>
                    <a:pt x="2857" y="395"/>
                  </a:lnTo>
                  <a:lnTo>
                    <a:pt x="2844" y="396"/>
                  </a:lnTo>
                  <a:lnTo>
                    <a:pt x="2834" y="393"/>
                  </a:lnTo>
                  <a:lnTo>
                    <a:pt x="2816" y="382"/>
                  </a:lnTo>
                  <a:lnTo>
                    <a:pt x="2806" y="379"/>
                  </a:lnTo>
                  <a:lnTo>
                    <a:pt x="2796" y="373"/>
                  </a:lnTo>
                  <a:lnTo>
                    <a:pt x="2792" y="351"/>
                  </a:lnTo>
                  <a:lnTo>
                    <a:pt x="2791" y="349"/>
                  </a:lnTo>
                  <a:lnTo>
                    <a:pt x="2776" y="340"/>
                  </a:lnTo>
                  <a:lnTo>
                    <a:pt x="2765" y="317"/>
                  </a:lnTo>
                  <a:lnTo>
                    <a:pt x="2761" y="295"/>
                  </a:lnTo>
                  <a:lnTo>
                    <a:pt x="2761" y="293"/>
                  </a:lnTo>
                  <a:lnTo>
                    <a:pt x="2750" y="291"/>
                  </a:lnTo>
                  <a:lnTo>
                    <a:pt x="2746" y="284"/>
                  </a:lnTo>
                  <a:lnTo>
                    <a:pt x="2743" y="277"/>
                  </a:lnTo>
                  <a:lnTo>
                    <a:pt x="2728" y="267"/>
                  </a:lnTo>
                  <a:lnTo>
                    <a:pt x="2715" y="260"/>
                  </a:lnTo>
                  <a:lnTo>
                    <a:pt x="2711" y="255"/>
                  </a:lnTo>
                  <a:lnTo>
                    <a:pt x="2701" y="236"/>
                  </a:lnTo>
                  <a:lnTo>
                    <a:pt x="2693" y="232"/>
                  </a:lnTo>
                  <a:lnTo>
                    <a:pt x="2685" y="223"/>
                  </a:lnTo>
                  <a:lnTo>
                    <a:pt x="2679" y="210"/>
                  </a:lnTo>
                  <a:lnTo>
                    <a:pt x="2679" y="194"/>
                  </a:lnTo>
                  <a:lnTo>
                    <a:pt x="2689" y="190"/>
                  </a:lnTo>
                  <a:lnTo>
                    <a:pt x="2697" y="189"/>
                  </a:lnTo>
                  <a:lnTo>
                    <a:pt x="2698" y="184"/>
                  </a:lnTo>
                  <a:lnTo>
                    <a:pt x="2696" y="173"/>
                  </a:lnTo>
                  <a:lnTo>
                    <a:pt x="2700" y="161"/>
                  </a:lnTo>
                  <a:lnTo>
                    <a:pt x="2706" y="152"/>
                  </a:lnTo>
                  <a:lnTo>
                    <a:pt x="2718" y="138"/>
                  </a:lnTo>
                  <a:lnTo>
                    <a:pt x="2726" y="133"/>
                  </a:lnTo>
                  <a:lnTo>
                    <a:pt x="2726" y="124"/>
                  </a:lnTo>
                  <a:lnTo>
                    <a:pt x="2728" y="117"/>
                  </a:lnTo>
                  <a:lnTo>
                    <a:pt x="2731" y="109"/>
                  </a:lnTo>
                  <a:lnTo>
                    <a:pt x="2739" y="104"/>
                  </a:lnTo>
                  <a:lnTo>
                    <a:pt x="2761" y="110"/>
                  </a:lnTo>
                  <a:lnTo>
                    <a:pt x="2764" y="110"/>
                  </a:lnTo>
                  <a:lnTo>
                    <a:pt x="2766" y="108"/>
                  </a:lnTo>
                  <a:lnTo>
                    <a:pt x="2761" y="102"/>
                  </a:lnTo>
                  <a:lnTo>
                    <a:pt x="2759" y="94"/>
                  </a:lnTo>
                  <a:lnTo>
                    <a:pt x="2761" y="75"/>
                  </a:lnTo>
                  <a:lnTo>
                    <a:pt x="2760" y="74"/>
                  </a:lnTo>
                  <a:lnTo>
                    <a:pt x="2742" y="64"/>
                  </a:lnTo>
                  <a:lnTo>
                    <a:pt x="2732" y="53"/>
                  </a:lnTo>
                  <a:lnTo>
                    <a:pt x="2737" y="45"/>
                  </a:lnTo>
                  <a:lnTo>
                    <a:pt x="2735" y="40"/>
                  </a:lnTo>
                  <a:lnTo>
                    <a:pt x="2724" y="42"/>
                  </a:lnTo>
                  <a:lnTo>
                    <a:pt x="2720" y="45"/>
                  </a:lnTo>
                  <a:lnTo>
                    <a:pt x="2710" y="55"/>
                  </a:lnTo>
                  <a:lnTo>
                    <a:pt x="2699" y="62"/>
                  </a:lnTo>
                  <a:lnTo>
                    <a:pt x="2687" y="66"/>
                  </a:lnTo>
                  <a:lnTo>
                    <a:pt x="2674" y="59"/>
                  </a:lnTo>
                  <a:lnTo>
                    <a:pt x="2661" y="46"/>
                  </a:lnTo>
                  <a:lnTo>
                    <a:pt x="2657" y="45"/>
                  </a:lnTo>
                  <a:lnTo>
                    <a:pt x="2644" y="43"/>
                  </a:lnTo>
                  <a:lnTo>
                    <a:pt x="2638" y="38"/>
                  </a:lnTo>
                  <a:lnTo>
                    <a:pt x="2633" y="28"/>
                  </a:lnTo>
                  <a:lnTo>
                    <a:pt x="2621" y="26"/>
                  </a:lnTo>
                  <a:lnTo>
                    <a:pt x="2614" y="16"/>
                  </a:lnTo>
                  <a:lnTo>
                    <a:pt x="2595" y="0"/>
                  </a:lnTo>
                  <a:lnTo>
                    <a:pt x="2033" y="21"/>
                  </a:lnTo>
                  <a:lnTo>
                    <a:pt x="1548" y="32"/>
                  </a:lnTo>
                  <a:lnTo>
                    <a:pt x="903" y="39"/>
                  </a:lnTo>
                  <a:lnTo>
                    <a:pt x="256" y="35"/>
                  </a:lnTo>
                  <a:lnTo>
                    <a:pt x="23" y="32"/>
                  </a:lnTo>
                  <a:lnTo>
                    <a:pt x="0" y="1491"/>
                  </a:lnTo>
                  <a:lnTo>
                    <a:pt x="0" y="1493"/>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282" name="Freeform 253">
              <a:extLst>
                <a:ext uri="{FF2B5EF4-FFF2-40B4-BE49-F238E27FC236}">
                  <a16:creationId xmlns:a16="http://schemas.microsoft.com/office/drawing/2014/main" id="{1FB94389-9A7B-BB4E-8505-D5811F8692E6}"/>
                </a:ext>
              </a:extLst>
            </p:cNvPr>
            <p:cNvSpPr>
              <a:spLocks noChangeArrowheads="1"/>
            </p:cNvSpPr>
            <p:nvPr/>
          </p:nvSpPr>
          <p:spPr bwMode="auto">
            <a:xfrm>
              <a:off x="4448856" y="1243920"/>
              <a:ext cx="601242" cy="922890"/>
            </a:xfrm>
            <a:custGeom>
              <a:avLst/>
              <a:gdLst>
                <a:gd name="T0" fmla="*/ 347 w 2332"/>
                <a:gd name="T1" fmla="*/ 1311 h 3579"/>
                <a:gd name="T2" fmla="*/ 351 w 2332"/>
                <a:gd name="T3" fmla="*/ 1442 h 3579"/>
                <a:gd name="T4" fmla="*/ 448 w 2332"/>
                <a:gd name="T5" fmla="*/ 1533 h 3579"/>
                <a:gd name="T6" fmla="*/ 439 w 2332"/>
                <a:gd name="T7" fmla="*/ 1646 h 3579"/>
                <a:gd name="T8" fmla="*/ 370 w 2332"/>
                <a:gd name="T9" fmla="*/ 1756 h 3579"/>
                <a:gd name="T10" fmla="*/ 276 w 2332"/>
                <a:gd name="T11" fmla="*/ 1927 h 3579"/>
                <a:gd name="T12" fmla="*/ 178 w 2332"/>
                <a:gd name="T13" fmla="*/ 2026 h 3579"/>
                <a:gd name="T14" fmla="*/ 120 w 2332"/>
                <a:gd name="T15" fmla="*/ 2104 h 3579"/>
                <a:gd name="T16" fmla="*/ 104 w 2332"/>
                <a:gd name="T17" fmla="*/ 2182 h 3579"/>
                <a:gd name="T18" fmla="*/ 150 w 2332"/>
                <a:gd name="T19" fmla="*/ 2210 h 3579"/>
                <a:gd name="T20" fmla="*/ 196 w 2332"/>
                <a:gd name="T21" fmla="*/ 2248 h 3579"/>
                <a:gd name="T22" fmla="*/ 172 w 2332"/>
                <a:gd name="T23" fmla="*/ 2303 h 3579"/>
                <a:gd name="T24" fmla="*/ 158 w 2332"/>
                <a:gd name="T25" fmla="*/ 2389 h 3579"/>
                <a:gd name="T26" fmla="*/ 130 w 2332"/>
                <a:gd name="T27" fmla="*/ 2445 h 3579"/>
                <a:gd name="T28" fmla="*/ 2312 w 2332"/>
                <a:gd name="T29" fmla="*/ 2376 h 3579"/>
                <a:gd name="T30" fmla="*/ 2277 w 2332"/>
                <a:gd name="T31" fmla="*/ 2311 h 3579"/>
                <a:gd name="T32" fmla="*/ 2229 w 2332"/>
                <a:gd name="T33" fmla="*/ 2263 h 3579"/>
                <a:gd name="T34" fmla="*/ 2205 w 2332"/>
                <a:gd name="T35" fmla="*/ 2295 h 3579"/>
                <a:gd name="T36" fmla="*/ 2204 w 2332"/>
                <a:gd name="T37" fmla="*/ 2346 h 3579"/>
                <a:gd name="T38" fmla="*/ 2095 w 2332"/>
                <a:gd name="T39" fmla="*/ 2343 h 3579"/>
                <a:gd name="T40" fmla="*/ 2030 w 2332"/>
                <a:gd name="T41" fmla="*/ 2326 h 3579"/>
                <a:gd name="T42" fmla="*/ 1919 w 2332"/>
                <a:gd name="T43" fmla="*/ 2317 h 3579"/>
                <a:gd name="T44" fmla="*/ 1864 w 2332"/>
                <a:gd name="T45" fmla="*/ 2353 h 3579"/>
                <a:gd name="T46" fmla="*/ 1806 w 2332"/>
                <a:gd name="T47" fmla="*/ 2343 h 3579"/>
                <a:gd name="T48" fmla="*/ 1704 w 2332"/>
                <a:gd name="T49" fmla="*/ 2362 h 3579"/>
                <a:gd name="T50" fmla="*/ 1644 w 2332"/>
                <a:gd name="T51" fmla="*/ 2345 h 3579"/>
                <a:gd name="T52" fmla="*/ 1627 w 2332"/>
                <a:gd name="T53" fmla="*/ 2289 h 3579"/>
                <a:gd name="T54" fmla="*/ 1616 w 2332"/>
                <a:gd name="T55" fmla="*/ 2232 h 3579"/>
                <a:gd name="T56" fmla="*/ 1577 w 2332"/>
                <a:gd name="T57" fmla="*/ 2156 h 3579"/>
                <a:gd name="T58" fmla="*/ 1516 w 2332"/>
                <a:gd name="T59" fmla="*/ 2138 h 3579"/>
                <a:gd name="T60" fmla="*/ 1476 w 2332"/>
                <a:gd name="T61" fmla="*/ 2068 h 3579"/>
                <a:gd name="T62" fmla="*/ 1466 w 2332"/>
                <a:gd name="T63" fmla="*/ 1989 h 3579"/>
                <a:gd name="T64" fmla="*/ 1426 w 2332"/>
                <a:gd name="T65" fmla="*/ 1912 h 3579"/>
                <a:gd name="T66" fmla="*/ 1404 w 2332"/>
                <a:gd name="T67" fmla="*/ 1838 h 3579"/>
                <a:gd name="T68" fmla="*/ 1397 w 2332"/>
                <a:gd name="T69" fmla="*/ 1785 h 3579"/>
                <a:gd name="T70" fmla="*/ 1380 w 2332"/>
                <a:gd name="T71" fmla="*/ 1735 h 3579"/>
                <a:gd name="T72" fmla="*/ 1347 w 2332"/>
                <a:gd name="T73" fmla="*/ 1712 h 3579"/>
                <a:gd name="T74" fmla="*/ 1279 w 2332"/>
                <a:gd name="T75" fmla="*/ 1755 h 3579"/>
                <a:gd name="T76" fmla="*/ 1217 w 2332"/>
                <a:gd name="T77" fmla="*/ 1784 h 3579"/>
                <a:gd name="T78" fmla="*/ 1165 w 2332"/>
                <a:gd name="T79" fmla="*/ 1739 h 3579"/>
                <a:gd name="T80" fmla="*/ 1135 w 2332"/>
                <a:gd name="T81" fmla="*/ 1696 h 3579"/>
                <a:gd name="T82" fmla="*/ 1156 w 2332"/>
                <a:gd name="T83" fmla="*/ 1658 h 3579"/>
                <a:gd name="T84" fmla="*/ 1177 w 2332"/>
                <a:gd name="T85" fmla="*/ 1585 h 3579"/>
                <a:gd name="T86" fmla="*/ 1208 w 2332"/>
                <a:gd name="T87" fmla="*/ 1538 h 3579"/>
                <a:gd name="T88" fmla="*/ 1187 w 2332"/>
                <a:gd name="T89" fmla="*/ 1487 h 3579"/>
                <a:gd name="T90" fmla="*/ 1210 w 2332"/>
                <a:gd name="T91" fmla="*/ 1429 h 3579"/>
                <a:gd name="T92" fmla="*/ 1220 w 2332"/>
                <a:gd name="T93" fmla="*/ 1368 h 3579"/>
                <a:gd name="T94" fmla="*/ 1245 w 2332"/>
                <a:gd name="T95" fmla="*/ 1280 h 3579"/>
                <a:gd name="T96" fmla="*/ 1277 w 2332"/>
                <a:gd name="T97" fmla="*/ 1217 h 3579"/>
                <a:gd name="T98" fmla="*/ 1205 w 2332"/>
                <a:gd name="T99" fmla="*/ 1222 h 3579"/>
                <a:gd name="T100" fmla="*/ 1172 w 2332"/>
                <a:gd name="T101" fmla="*/ 1172 h 3579"/>
                <a:gd name="T102" fmla="*/ 1124 w 2332"/>
                <a:gd name="T103" fmla="*/ 1162 h 3579"/>
                <a:gd name="T104" fmla="*/ 1083 w 2332"/>
                <a:gd name="T105" fmla="*/ 1107 h 3579"/>
                <a:gd name="T106" fmla="*/ 1040 w 2332"/>
                <a:gd name="T107" fmla="*/ 1014 h 3579"/>
                <a:gd name="T108" fmla="*/ 972 w 2332"/>
                <a:gd name="T109" fmla="*/ 910 h 3579"/>
                <a:gd name="T110" fmla="*/ 893 w 2332"/>
                <a:gd name="T111" fmla="*/ 835 h 3579"/>
                <a:gd name="T112" fmla="*/ 862 w 2332"/>
                <a:gd name="T113" fmla="*/ 767 h 3579"/>
                <a:gd name="T114" fmla="*/ 861 w 2332"/>
                <a:gd name="T115" fmla="*/ 709 h 3579"/>
                <a:gd name="T116" fmla="*/ 839 w 2332"/>
                <a:gd name="T117" fmla="*/ 643 h 3579"/>
                <a:gd name="T118" fmla="*/ 793 w 2332"/>
                <a:gd name="T119" fmla="*/ 564 h 3579"/>
                <a:gd name="T120" fmla="*/ 503 w 2332"/>
                <a:gd name="T121" fmla="*/ 0 h 35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32" h="3579">
                  <a:moveTo>
                    <a:pt x="314" y="1209"/>
                  </a:moveTo>
                  <a:lnTo>
                    <a:pt x="313" y="1213"/>
                  </a:lnTo>
                  <a:lnTo>
                    <a:pt x="314" y="1218"/>
                  </a:lnTo>
                  <a:lnTo>
                    <a:pt x="327" y="1239"/>
                  </a:lnTo>
                  <a:lnTo>
                    <a:pt x="336" y="1261"/>
                  </a:lnTo>
                  <a:lnTo>
                    <a:pt x="340" y="1275"/>
                  </a:lnTo>
                  <a:lnTo>
                    <a:pt x="341" y="1297"/>
                  </a:lnTo>
                  <a:lnTo>
                    <a:pt x="347" y="1311"/>
                  </a:lnTo>
                  <a:lnTo>
                    <a:pt x="344" y="1326"/>
                  </a:lnTo>
                  <a:lnTo>
                    <a:pt x="339" y="1335"/>
                  </a:lnTo>
                  <a:lnTo>
                    <a:pt x="333" y="1343"/>
                  </a:lnTo>
                  <a:lnTo>
                    <a:pt x="323" y="1350"/>
                  </a:lnTo>
                  <a:lnTo>
                    <a:pt x="339" y="1376"/>
                  </a:lnTo>
                  <a:lnTo>
                    <a:pt x="344" y="1401"/>
                  </a:lnTo>
                  <a:lnTo>
                    <a:pt x="345" y="1417"/>
                  </a:lnTo>
                  <a:lnTo>
                    <a:pt x="351" y="1442"/>
                  </a:lnTo>
                  <a:lnTo>
                    <a:pt x="369" y="1467"/>
                  </a:lnTo>
                  <a:lnTo>
                    <a:pt x="372" y="1477"/>
                  </a:lnTo>
                  <a:lnTo>
                    <a:pt x="396" y="1486"/>
                  </a:lnTo>
                  <a:lnTo>
                    <a:pt x="406" y="1500"/>
                  </a:lnTo>
                  <a:lnTo>
                    <a:pt x="423" y="1514"/>
                  </a:lnTo>
                  <a:lnTo>
                    <a:pt x="438" y="1519"/>
                  </a:lnTo>
                  <a:lnTo>
                    <a:pt x="444" y="1526"/>
                  </a:lnTo>
                  <a:lnTo>
                    <a:pt x="448" y="1533"/>
                  </a:lnTo>
                  <a:lnTo>
                    <a:pt x="453" y="1545"/>
                  </a:lnTo>
                  <a:lnTo>
                    <a:pt x="457" y="1566"/>
                  </a:lnTo>
                  <a:lnTo>
                    <a:pt x="465" y="1590"/>
                  </a:lnTo>
                  <a:lnTo>
                    <a:pt x="467" y="1601"/>
                  </a:lnTo>
                  <a:lnTo>
                    <a:pt x="465" y="1616"/>
                  </a:lnTo>
                  <a:lnTo>
                    <a:pt x="460" y="1627"/>
                  </a:lnTo>
                  <a:lnTo>
                    <a:pt x="453" y="1633"/>
                  </a:lnTo>
                  <a:lnTo>
                    <a:pt x="439" y="1646"/>
                  </a:lnTo>
                  <a:lnTo>
                    <a:pt x="431" y="1659"/>
                  </a:lnTo>
                  <a:lnTo>
                    <a:pt x="424" y="1675"/>
                  </a:lnTo>
                  <a:lnTo>
                    <a:pt x="405" y="1692"/>
                  </a:lnTo>
                  <a:lnTo>
                    <a:pt x="396" y="1709"/>
                  </a:lnTo>
                  <a:lnTo>
                    <a:pt x="381" y="1721"/>
                  </a:lnTo>
                  <a:lnTo>
                    <a:pt x="378" y="1726"/>
                  </a:lnTo>
                  <a:lnTo>
                    <a:pt x="375" y="1734"/>
                  </a:lnTo>
                  <a:lnTo>
                    <a:pt x="370" y="1756"/>
                  </a:lnTo>
                  <a:lnTo>
                    <a:pt x="360" y="1770"/>
                  </a:lnTo>
                  <a:lnTo>
                    <a:pt x="350" y="1797"/>
                  </a:lnTo>
                  <a:lnTo>
                    <a:pt x="339" y="1816"/>
                  </a:lnTo>
                  <a:lnTo>
                    <a:pt x="288" y="1872"/>
                  </a:lnTo>
                  <a:lnTo>
                    <a:pt x="291" y="1885"/>
                  </a:lnTo>
                  <a:lnTo>
                    <a:pt x="289" y="1895"/>
                  </a:lnTo>
                  <a:lnTo>
                    <a:pt x="281" y="1918"/>
                  </a:lnTo>
                  <a:lnTo>
                    <a:pt x="276" y="1927"/>
                  </a:lnTo>
                  <a:lnTo>
                    <a:pt x="265" y="1944"/>
                  </a:lnTo>
                  <a:lnTo>
                    <a:pt x="241" y="1972"/>
                  </a:lnTo>
                  <a:lnTo>
                    <a:pt x="234" y="1978"/>
                  </a:lnTo>
                  <a:lnTo>
                    <a:pt x="225" y="1983"/>
                  </a:lnTo>
                  <a:lnTo>
                    <a:pt x="201" y="1993"/>
                  </a:lnTo>
                  <a:lnTo>
                    <a:pt x="194" y="1999"/>
                  </a:lnTo>
                  <a:lnTo>
                    <a:pt x="191" y="2004"/>
                  </a:lnTo>
                  <a:lnTo>
                    <a:pt x="178" y="2026"/>
                  </a:lnTo>
                  <a:lnTo>
                    <a:pt x="165" y="2042"/>
                  </a:lnTo>
                  <a:lnTo>
                    <a:pt x="160" y="2051"/>
                  </a:lnTo>
                  <a:lnTo>
                    <a:pt x="155" y="2067"/>
                  </a:lnTo>
                  <a:lnTo>
                    <a:pt x="149" y="2077"/>
                  </a:lnTo>
                  <a:lnTo>
                    <a:pt x="142" y="2086"/>
                  </a:lnTo>
                  <a:lnTo>
                    <a:pt x="133" y="2093"/>
                  </a:lnTo>
                  <a:lnTo>
                    <a:pt x="125" y="2095"/>
                  </a:lnTo>
                  <a:lnTo>
                    <a:pt x="120" y="2104"/>
                  </a:lnTo>
                  <a:lnTo>
                    <a:pt x="116" y="2106"/>
                  </a:lnTo>
                  <a:lnTo>
                    <a:pt x="117" y="2117"/>
                  </a:lnTo>
                  <a:lnTo>
                    <a:pt x="107" y="2136"/>
                  </a:lnTo>
                  <a:lnTo>
                    <a:pt x="105" y="2145"/>
                  </a:lnTo>
                  <a:lnTo>
                    <a:pt x="105" y="2149"/>
                  </a:lnTo>
                  <a:lnTo>
                    <a:pt x="108" y="2158"/>
                  </a:lnTo>
                  <a:lnTo>
                    <a:pt x="109" y="2168"/>
                  </a:lnTo>
                  <a:lnTo>
                    <a:pt x="104" y="2182"/>
                  </a:lnTo>
                  <a:lnTo>
                    <a:pt x="105" y="2188"/>
                  </a:lnTo>
                  <a:lnTo>
                    <a:pt x="109" y="2194"/>
                  </a:lnTo>
                  <a:lnTo>
                    <a:pt x="115" y="2200"/>
                  </a:lnTo>
                  <a:lnTo>
                    <a:pt x="125" y="2193"/>
                  </a:lnTo>
                  <a:lnTo>
                    <a:pt x="132" y="2191"/>
                  </a:lnTo>
                  <a:lnTo>
                    <a:pt x="142" y="2195"/>
                  </a:lnTo>
                  <a:lnTo>
                    <a:pt x="147" y="2208"/>
                  </a:lnTo>
                  <a:lnTo>
                    <a:pt x="150" y="2210"/>
                  </a:lnTo>
                  <a:lnTo>
                    <a:pt x="173" y="2208"/>
                  </a:lnTo>
                  <a:lnTo>
                    <a:pt x="182" y="2213"/>
                  </a:lnTo>
                  <a:lnTo>
                    <a:pt x="184" y="2222"/>
                  </a:lnTo>
                  <a:lnTo>
                    <a:pt x="182" y="2229"/>
                  </a:lnTo>
                  <a:lnTo>
                    <a:pt x="182" y="2232"/>
                  </a:lnTo>
                  <a:lnTo>
                    <a:pt x="184" y="2237"/>
                  </a:lnTo>
                  <a:lnTo>
                    <a:pt x="190" y="2242"/>
                  </a:lnTo>
                  <a:lnTo>
                    <a:pt x="196" y="2248"/>
                  </a:lnTo>
                  <a:lnTo>
                    <a:pt x="204" y="2259"/>
                  </a:lnTo>
                  <a:lnTo>
                    <a:pt x="206" y="2267"/>
                  </a:lnTo>
                  <a:lnTo>
                    <a:pt x="199" y="2277"/>
                  </a:lnTo>
                  <a:lnTo>
                    <a:pt x="197" y="2287"/>
                  </a:lnTo>
                  <a:lnTo>
                    <a:pt x="193" y="2295"/>
                  </a:lnTo>
                  <a:lnTo>
                    <a:pt x="187" y="2302"/>
                  </a:lnTo>
                  <a:lnTo>
                    <a:pt x="179" y="2304"/>
                  </a:lnTo>
                  <a:lnTo>
                    <a:pt x="172" y="2303"/>
                  </a:lnTo>
                  <a:lnTo>
                    <a:pt x="172" y="2303"/>
                  </a:lnTo>
                  <a:lnTo>
                    <a:pt x="171" y="2305"/>
                  </a:lnTo>
                  <a:lnTo>
                    <a:pt x="178" y="2323"/>
                  </a:lnTo>
                  <a:lnTo>
                    <a:pt x="180" y="2335"/>
                  </a:lnTo>
                  <a:lnTo>
                    <a:pt x="178" y="2343"/>
                  </a:lnTo>
                  <a:lnTo>
                    <a:pt x="171" y="2355"/>
                  </a:lnTo>
                  <a:lnTo>
                    <a:pt x="166" y="2373"/>
                  </a:lnTo>
                  <a:lnTo>
                    <a:pt x="158" y="2389"/>
                  </a:lnTo>
                  <a:lnTo>
                    <a:pt x="155" y="2401"/>
                  </a:lnTo>
                  <a:lnTo>
                    <a:pt x="149" y="2411"/>
                  </a:lnTo>
                  <a:lnTo>
                    <a:pt x="141" y="2420"/>
                  </a:lnTo>
                  <a:lnTo>
                    <a:pt x="133" y="2424"/>
                  </a:lnTo>
                  <a:lnTo>
                    <a:pt x="130" y="2427"/>
                  </a:lnTo>
                  <a:lnTo>
                    <a:pt x="130" y="2435"/>
                  </a:lnTo>
                  <a:lnTo>
                    <a:pt x="130" y="2440"/>
                  </a:lnTo>
                  <a:lnTo>
                    <a:pt x="130" y="2445"/>
                  </a:lnTo>
                  <a:lnTo>
                    <a:pt x="0" y="3296"/>
                  </a:lnTo>
                  <a:lnTo>
                    <a:pt x="477" y="3367"/>
                  </a:lnTo>
                  <a:lnTo>
                    <a:pt x="1311" y="3478"/>
                  </a:lnTo>
                  <a:lnTo>
                    <a:pt x="1940" y="3550"/>
                  </a:lnTo>
                  <a:lnTo>
                    <a:pt x="2212" y="3578"/>
                  </a:lnTo>
                  <a:lnTo>
                    <a:pt x="2331" y="2387"/>
                  </a:lnTo>
                  <a:lnTo>
                    <a:pt x="2319" y="2382"/>
                  </a:lnTo>
                  <a:lnTo>
                    <a:pt x="2312" y="2376"/>
                  </a:lnTo>
                  <a:lnTo>
                    <a:pt x="2303" y="2362"/>
                  </a:lnTo>
                  <a:lnTo>
                    <a:pt x="2297" y="2350"/>
                  </a:lnTo>
                  <a:lnTo>
                    <a:pt x="2291" y="2344"/>
                  </a:lnTo>
                  <a:lnTo>
                    <a:pt x="2283" y="2338"/>
                  </a:lnTo>
                  <a:lnTo>
                    <a:pt x="2278" y="2330"/>
                  </a:lnTo>
                  <a:lnTo>
                    <a:pt x="2277" y="2324"/>
                  </a:lnTo>
                  <a:lnTo>
                    <a:pt x="2277" y="2317"/>
                  </a:lnTo>
                  <a:lnTo>
                    <a:pt x="2277" y="2311"/>
                  </a:lnTo>
                  <a:lnTo>
                    <a:pt x="2276" y="2310"/>
                  </a:lnTo>
                  <a:lnTo>
                    <a:pt x="2267" y="2301"/>
                  </a:lnTo>
                  <a:lnTo>
                    <a:pt x="2265" y="2295"/>
                  </a:lnTo>
                  <a:lnTo>
                    <a:pt x="2253" y="2272"/>
                  </a:lnTo>
                  <a:lnTo>
                    <a:pt x="2251" y="2264"/>
                  </a:lnTo>
                  <a:lnTo>
                    <a:pt x="2249" y="2263"/>
                  </a:lnTo>
                  <a:lnTo>
                    <a:pt x="2237" y="2255"/>
                  </a:lnTo>
                  <a:lnTo>
                    <a:pt x="2229" y="2263"/>
                  </a:lnTo>
                  <a:lnTo>
                    <a:pt x="2225" y="2265"/>
                  </a:lnTo>
                  <a:lnTo>
                    <a:pt x="2212" y="2265"/>
                  </a:lnTo>
                  <a:lnTo>
                    <a:pt x="2208" y="2268"/>
                  </a:lnTo>
                  <a:lnTo>
                    <a:pt x="2208" y="2268"/>
                  </a:lnTo>
                  <a:lnTo>
                    <a:pt x="2211" y="2277"/>
                  </a:lnTo>
                  <a:lnTo>
                    <a:pt x="2212" y="2281"/>
                  </a:lnTo>
                  <a:lnTo>
                    <a:pt x="2209" y="2291"/>
                  </a:lnTo>
                  <a:lnTo>
                    <a:pt x="2205" y="2295"/>
                  </a:lnTo>
                  <a:lnTo>
                    <a:pt x="2202" y="2296"/>
                  </a:lnTo>
                  <a:lnTo>
                    <a:pt x="2193" y="2299"/>
                  </a:lnTo>
                  <a:lnTo>
                    <a:pt x="2192" y="2305"/>
                  </a:lnTo>
                  <a:lnTo>
                    <a:pt x="2187" y="2315"/>
                  </a:lnTo>
                  <a:lnTo>
                    <a:pt x="2189" y="2324"/>
                  </a:lnTo>
                  <a:lnTo>
                    <a:pt x="2202" y="2332"/>
                  </a:lnTo>
                  <a:lnTo>
                    <a:pt x="2204" y="2341"/>
                  </a:lnTo>
                  <a:lnTo>
                    <a:pt x="2204" y="2346"/>
                  </a:lnTo>
                  <a:lnTo>
                    <a:pt x="2191" y="2351"/>
                  </a:lnTo>
                  <a:lnTo>
                    <a:pt x="2183" y="2351"/>
                  </a:lnTo>
                  <a:lnTo>
                    <a:pt x="2172" y="2347"/>
                  </a:lnTo>
                  <a:lnTo>
                    <a:pt x="2168" y="2343"/>
                  </a:lnTo>
                  <a:lnTo>
                    <a:pt x="2156" y="2337"/>
                  </a:lnTo>
                  <a:lnTo>
                    <a:pt x="2118" y="2333"/>
                  </a:lnTo>
                  <a:lnTo>
                    <a:pt x="2116" y="2334"/>
                  </a:lnTo>
                  <a:lnTo>
                    <a:pt x="2095" y="2343"/>
                  </a:lnTo>
                  <a:lnTo>
                    <a:pt x="2088" y="2344"/>
                  </a:lnTo>
                  <a:lnTo>
                    <a:pt x="2081" y="2344"/>
                  </a:lnTo>
                  <a:lnTo>
                    <a:pt x="2070" y="2347"/>
                  </a:lnTo>
                  <a:lnTo>
                    <a:pt x="2058" y="2344"/>
                  </a:lnTo>
                  <a:lnTo>
                    <a:pt x="2054" y="2340"/>
                  </a:lnTo>
                  <a:lnTo>
                    <a:pt x="2049" y="2331"/>
                  </a:lnTo>
                  <a:lnTo>
                    <a:pt x="2043" y="2328"/>
                  </a:lnTo>
                  <a:lnTo>
                    <a:pt x="2030" y="2326"/>
                  </a:lnTo>
                  <a:lnTo>
                    <a:pt x="2007" y="2330"/>
                  </a:lnTo>
                  <a:lnTo>
                    <a:pt x="2002" y="2329"/>
                  </a:lnTo>
                  <a:lnTo>
                    <a:pt x="1966" y="2331"/>
                  </a:lnTo>
                  <a:lnTo>
                    <a:pt x="1960" y="2329"/>
                  </a:lnTo>
                  <a:lnTo>
                    <a:pt x="1951" y="2325"/>
                  </a:lnTo>
                  <a:lnTo>
                    <a:pt x="1942" y="2321"/>
                  </a:lnTo>
                  <a:lnTo>
                    <a:pt x="1922" y="2318"/>
                  </a:lnTo>
                  <a:lnTo>
                    <a:pt x="1919" y="2317"/>
                  </a:lnTo>
                  <a:lnTo>
                    <a:pt x="1911" y="2310"/>
                  </a:lnTo>
                  <a:lnTo>
                    <a:pt x="1904" y="2315"/>
                  </a:lnTo>
                  <a:lnTo>
                    <a:pt x="1901" y="2315"/>
                  </a:lnTo>
                  <a:lnTo>
                    <a:pt x="1886" y="2318"/>
                  </a:lnTo>
                  <a:lnTo>
                    <a:pt x="1882" y="2320"/>
                  </a:lnTo>
                  <a:lnTo>
                    <a:pt x="1881" y="2322"/>
                  </a:lnTo>
                  <a:lnTo>
                    <a:pt x="1878" y="2331"/>
                  </a:lnTo>
                  <a:lnTo>
                    <a:pt x="1864" y="2353"/>
                  </a:lnTo>
                  <a:lnTo>
                    <a:pt x="1858" y="2356"/>
                  </a:lnTo>
                  <a:lnTo>
                    <a:pt x="1846" y="2357"/>
                  </a:lnTo>
                  <a:lnTo>
                    <a:pt x="1838" y="2354"/>
                  </a:lnTo>
                  <a:lnTo>
                    <a:pt x="1831" y="2346"/>
                  </a:lnTo>
                  <a:lnTo>
                    <a:pt x="1825" y="2344"/>
                  </a:lnTo>
                  <a:lnTo>
                    <a:pt x="1822" y="2344"/>
                  </a:lnTo>
                  <a:lnTo>
                    <a:pt x="1812" y="2344"/>
                  </a:lnTo>
                  <a:lnTo>
                    <a:pt x="1806" y="2343"/>
                  </a:lnTo>
                  <a:lnTo>
                    <a:pt x="1800" y="2337"/>
                  </a:lnTo>
                  <a:lnTo>
                    <a:pt x="1758" y="2327"/>
                  </a:lnTo>
                  <a:lnTo>
                    <a:pt x="1744" y="2322"/>
                  </a:lnTo>
                  <a:lnTo>
                    <a:pt x="1734" y="2326"/>
                  </a:lnTo>
                  <a:lnTo>
                    <a:pt x="1722" y="2328"/>
                  </a:lnTo>
                  <a:lnTo>
                    <a:pt x="1698" y="2349"/>
                  </a:lnTo>
                  <a:lnTo>
                    <a:pt x="1698" y="2349"/>
                  </a:lnTo>
                  <a:lnTo>
                    <a:pt x="1704" y="2362"/>
                  </a:lnTo>
                  <a:lnTo>
                    <a:pt x="1701" y="2370"/>
                  </a:lnTo>
                  <a:lnTo>
                    <a:pt x="1698" y="2374"/>
                  </a:lnTo>
                  <a:lnTo>
                    <a:pt x="1687" y="2378"/>
                  </a:lnTo>
                  <a:lnTo>
                    <a:pt x="1678" y="2376"/>
                  </a:lnTo>
                  <a:lnTo>
                    <a:pt x="1674" y="2372"/>
                  </a:lnTo>
                  <a:lnTo>
                    <a:pt x="1667" y="2359"/>
                  </a:lnTo>
                  <a:lnTo>
                    <a:pt x="1647" y="2349"/>
                  </a:lnTo>
                  <a:lnTo>
                    <a:pt x="1644" y="2345"/>
                  </a:lnTo>
                  <a:lnTo>
                    <a:pt x="1636" y="2335"/>
                  </a:lnTo>
                  <a:lnTo>
                    <a:pt x="1626" y="2328"/>
                  </a:lnTo>
                  <a:lnTo>
                    <a:pt x="1623" y="2321"/>
                  </a:lnTo>
                  <a:lnTo>
                    <a:pt x="1624" y="2314"/>
                  </a:lnTo>
                  <a:lnTo>
                    <a:pt x="1623" y="2314"/>
                  </a:lnTo>
                  <a:lnTo>
                    <a:pt x="1620" y="2303"/>
                  </a:lnTo>
                  <a:lnTo>
                    <a:pt x="1623" y="2295"/>
                  </a:lnTo>
                  <a:lnTo>
                    <a:pt x="1627" y="2289"/>
                  </a:lnTo>
                  <a:lnTo>
                    <a:pt x="1623" y="2287"/>
                  </a:lnTo>
                  <a:lnTo>
                    <a:pt x="1614" y="2277"/>
                  </a:lnTo>
                  <a:lnTo>
                    <a:pt x="1615" y="2269"/>
                  </a:lnTo>
                  <a:lnTo>
                    <a:pt x="1615" y="2268"/>
                  </a:lnTo>
                  <a:lnTo>
                    <a:pt x="1605" y="2252"/>
                  </a:lnTo>
                  <a:lnTo>
                    <a:pt x="1606" y="2242"/>
                  </a:lnTo>
                  <a:lnTo>
                    <a:pt x="1611" y="2236"/>
                  </a:lnTo>
                  <a:lnTo>
                    <a:pt x="1616" y="2232"/>
                  </a:lnTo>
                  <a:lnTo>
                    <a:pt x="1616" y="2230"/>
                  </a:lnTo>
                  <a:lnTo>
                    <a:pt x="1610" y="2218"/>
                  </a:lnTo>
                  <a:lnTo>
                    <a:pt x="1607" y="2207"/>
                  </a:lnTo>
                  <a:lnTo>
                    <a:pt x="1602" y="2198"/>
                  </a:lnTo>
                  <a:lnTo>
                    <a:pt x="1600" y="2187"/>
                  </a:lnTo>
                  <a:lnTo>
                    <a:pt x="1594" y="2180"/>
                  </a:lnTo>
                  <a:lnTo>
                    <a:pt x="1589" y="2169"/>
                  </a:lnTo>
                  <a:lnTo>
                    <a:pt x="1577" y="2156"/>
                  </a:lnTo>
                  <a:lnTo>
                    <a:pt x="1569" y="2151"/>
                  </a:lnTo>
                  <a:lnTo>
                    <a:pt x="1559" y="2148"/>
                  </a:lnTo>
                  <a:lnTo>
                    <a:pt x="1556" y="2149"/>
                  </a:lnTo>
                  <a:lnTo>
                    <a:pt x="1544" y="2157"/>
                  </a:lnTo>
                  <a:lnTo>
                    <a:pt x="1538" y="2158"/>
                  </a:lnTo>
                  <a:lnTo>
                    <a:pt x="1523" y="2155"/>
                  </a:lnTo>
                  <a:lnTo>
                    <a:pt x="1517" y="2149"/>
                  </a:lnTo>
                  <a:lnTo>
                    <a:pt x="1516" y="2138"/>
                  </a:lnTo>
                  <a:lnTo>
                    <a:pt x="1513" y="2135"/>
                  </a:lnTo>
                  <a:lnTo>
                    <a:pt x="1498" y="2126"/>
                  </a:lnTo>
                  <a:lnTo>
                    <a:pt x="1491" y="2120"/>
                  </a:lnTo>
                  <a:lnTo>
                    <a:pt x="1486" y="2110"/>
                  </a:lnTo>
                  <a:lnTo>
                    <a:pt x="1479" y="2087"/>
                  </a:lnTo>
                  <a:lnTo>
                    <a:pt x="1474" y="2079"/>
                  </a:lnTo>
                  <a:lnTo>
                    <a:pt x="1474" y="2074"/>
                  </a:lnTo>
                  <a:lnTo>
                    <a:pt x="1476" y="2068"/>
                  </a:lnTo>
                  <a:lnTo>
                    <a:pt x="1482" y="2064"/>
                  </a:lnTo>
                  <a:lnTo>
                    <a:pt x="1492" y="2058"/>
                  </a:lnTo>
                  <a:lnTo>
                    <a:pt x="1496" y="2045"/>
                  </a:lnTo>
                  <a:lnTo>
                    <a:pt x="1495" y="2036"/>
                  </a:lnTo>
                  <a:lnTo>
                    <a:pt x="1490" y="2019"/>
                  </a:lnTo>
                  <a:lnTo>
                    <a:pt x="1480" y="1999"/>
                  </a:lnTo>
                  <a:lnTo>
                    <a:pt x="1478" y="1990"/>
                  </a:lnTo>
                  <a:lnTo>
                    <a:pt x="1466" y="1989"/>
                  </a:lnTo>
                  <a:lnTo>
                    <a:pt x="1457" y="1982"/>
                  </a:lnTo>
                  <a:lnTo>
                    <a:pt x="1457" y="1976"/>
                  </a:lnTo>
                  <a:lnTo>
                    <a:pt x="1457" y="1970"/>
                  </a:lnTo>
                  <a:lnTo>
                    <a:pt x="1453" y="1960"/>
                  </a:lnTo>
                  <a:lnTo>
                    <a:pt x="1450" y="1945"/>
                  </a:lnTo>
                  <a:lnTo>
                    <a:pt x="1435" y="1926"/>
                  </a:lnTo>
                  <a:lnTo>
                    <a:pt x="1426" y="1914"/>
                  </a:lnTo>
                  <a:lnTo>
                    <a:pt x="1426" y="1912"/>
                  </a:lnTo>
                  <a:lnTo>
                    <a:pt x="1426" y="1905"/>
                  </a:lnTo>
                  <a:lnTo>
                    <a:pt x="1424" y="1902"/>
                  </a:lnTo>
                  <a:lnTo>
                    <a:pt x="1415" y="1893"/>
                  </a:lnTo>
                  <a:lnTo>
                    <a:pt x="1411" y="1885"/>
                  </a:lnTo>
                  <a:lnTo>
                    <a:pt x="1412" y="1874"/>
                  </a:lnTo>
                  <a:lnTo>
                    <a:pt x="1416" y="1853"/>
                  </a:lnTo>
                  <a:lnTo>
                    <a:pt x="1415" y="1850"/>
                  </a:lnTo>
                  <a:lnTo>
                    <a:pt x="1404" y="1838"/>
                  </a:lnTo>
                  <a:lnTo>
                    <a:pt x="1403" y="1832"/>
                  </a:lnTo>
                  <a:lnTo>
                    <a:pt x="1403" y="1815"/>
                  </a:lnTo>
                  <a:lnTo>
                    <a:pt x="1405" y="1811"/>
                  </a:lnTo>
                  <a:lnTo>
                    <a:pt x="1409" y="1803"/>
                  </a:lnTo>
                  <a:lnTo>
                    <a:pt x="1409" y="1796"/>
                  </a:lnTo>
                  <a:lnTo>
                    <a:pt x="1409" y="1793"/>
                  </a:lnTo>
                  <a:lnTo>
                    <a:pt x="1408" y="1792"/>
                  </a:lnTo>
                  <a:lnTo>
                    <a:pt x="1397" y="1785"/>
                  </a:lnTo>
                  <a:lnTo>
                    <a:pt x="1393" y="1779"/>
                  </a:lnTo>
                  <a:lnTo>
                    <a:pt x="1391" y="1774"/>
                  </a:lnTo>
                  <a:lnTo>
                    <a:pt x="1393" y="1763"/>
                  </a:lnTo>
                  <a:lnTo>
                    <a:pt x="1399" y="1752"/>
                  </a:lnTo>
                  <a:lnTo>
                    <a:pt x="1402" y="1748"/>
                  </a:lnTo>
                  <a:lnTo>
                    <a:pt x="1402" y="1748"/>
                  </a:lnTo>
                  <a:lnTo>
                    <a:pt x="1397" y="1743"/>
                  </a:lnTo>
                  <a:lnTo>
                    <a:pt x="1380" y="1735"/>
                  </a:lnTo>
                  <a:lnTo>
                    <a:pt x="1373" y="1729"/>
                  </a:lnTo>
                  <a:lnTo>
                    <a:pt x="1369" y="1724"/>
                  </a:lnTo>
                  <a:lnTo>
                    <a:pt x="1369" y="1716"/>
                  </a:lnTo>
                  <a:lnTo>
                    <a:pt x="1362" y="1708"/>
                  </a:lnTo>
                  <a:lnTo>
                    <a:pt x="1347" y="1696"/>
                  </a:lnTo>
                  <a:lnTo>
                    <a:pt x="1347" y="1696"/>
                  </a:lnTo>
                  <a:lnTo>
                    <a:pt x="1348" y="1708"/>
                  </a:lnTo>
                  <a:lnTo>
                    <a:pt x="1347" y="1712"/>
                  </a:lnTo>
                  <a:lnTo>
                    <a:pt x="1341" y="1717"/>
                  </a:lnTo>
                  <a:lnTo>
                    <a:pt x="1338" y="1718"/>
                  </a:lnTo>
                  <a:lnTo>
                    <a:pt x="1325" y="1721"/>
                  </a:lnTo>
                  <a:lnTo>
                    <a:pt x="1313" y="1736"/>
                  </a:lnTo>
                  <a:lnTo>
                    <a:pt x="1305" y="1741"/>
                  </a:lnTo>
                  <a:lnTo>
                    <a:pt x="1298" y="1749"/>
                  </a:lnTo>
                  <a:lnTo>
                    <a:pt x="1296" y="1750"/>
                  </a:lnTo>
                  <a:lnTo>
                    <a:pt x="1279" y="1755"/>
                  </a:lnTo>
                  <a:lnTo>
                    <a:pt x="1266" y="1760"/>
                  </a:lnTo>
                  <a:lnTo>
                    <a:pt x="1263" y="1760"/>
                  </a:lnTo>
                  <a:lnTo>
                    <a:pt x="1256" y="1758"/>
                  </a:lnTo>
                  <a:lnTo>
                    <a:pt x="1252" y="1762"/>
                  </a:lnTo>
                  <a:lnTo>
                    <a:pt x="1242" y="1777"/>
                  </a:lnTo>
                  <a:lnTo>
                    <a:pt x="1240" y="1778"/>
                  </a:lnTo>
                  <a:lnTo>
                    <a:pt x="1223" y="1784"/>
                  </a:lnTo>
                  <a:lnTo>
                    <a:pt x="1217" y="1784"/>
                  </a:lnTo>
                  <a:lnTo>
                    <a:pt x="1206" y="1782"/>
                  </a:lnTo>
                  <a:lnTo>
                    <a:pt x="1203" y="1780"/>
                  </a:lnTo>
                  <a:lnTo>
                    <a:pt x="1196" y="1773"/>
                  </a:lnTo>
                  <a:lnTo>
                    <a:pt x="1195" y="1771"/>
                  </a:lnTo>
                  <a:lnTo>
                    <a:pt x="1180" y="1759"/>
                  </a:lnTo>
                  <a:lnTo>
                    <a:pt x="1177" y="1753"/>
                  </a:lnTo>
                  <a:lnTo>
                    <a:pt x="1176" y="1748"/>
                  </a:lnTo>
                  <a:lnTo>
                    <a:pt x="1165" y="1739"/>
                  </a:lnTo>
                  <a:lnTo>
                    <a:pt x="1149" y="1734"/>
                  </a:lnTo>
                  <a:lnTo>
                    <a:pt x="1144" y="1733"/>
                  </a:lnTo>
                  <a:lnTo>
                    <a:pt x="1134" y="1731"/>
                  </a:lnTo>
                  <a:lnTo>
                    <a:pt x="1130" y="1724"/>
                  </a:lnTo>
                  <a:lnTo>
                    <a:pt x="1131" y="1719"/>
                  </a:lnTo>
                  <a:lnTo>
                    <a:pt x="1133" y="1715"/>
                  </a:lnTo>
                  <a:lnTo>
                    <a:pt x="1138" y="1708"/>
                  </a:lnTo>
                  <a:lnTo>
                    <a:pt x="1135" y="1696"/>
                  </a:lnTo>
                  <a:lnTo>
                    <a:pt x="1137" y="1689"/>
                  </a:lnTo>
                  <a:lnTo>
                    <a:pt x="1141" y="1686"/>
                  </a:lnTo>
                  <a:lnTo>
                    <a:pt x="1154" y="1677"/>
                  </a:lnTo>
                  <a:lnTo>
                    <a:pt x="1155" y="1673"/>
                  </a:lnTo>
                  <a:lnTo>
                    <a:pt x="1155" y="1668"/>
                  </a:lnTo>
                  <a:lnTo>
                    <a:pt x="1155" y="1665"/>
                  </a:lnTo>
                  <a:lnTo>
                    <a:pt x="1157" y="1660"/>
                  </a:lnTo>
                  <a:lnTo>
                    <a:pt x="1156" y="1658"/>
                  </a:lnTo>
                  <a:lnTo>
                    <a:pt x="1145" y="1643"/>
                  </a:lnTo>
                  <a:lnTo>
                    <a:pt x="1144" y="1635"/>
                  </a:lnTo>
                  <a:lnTo>
                    <a:pt x="1142" y="1629"/>
                  </a:lnTo>
                  <a:lnTo>
                    <a:pt x="1141" y="1623"/>
                  </a:lnTo>
                  <a:lnTo>
                    <a:pt x="1143" y="1617"/>
                  </a:lnTo>
                  <a:lnTo>
                    <a:pt x="1154" y="1607"/>
                  </a:lnTo>
                  <a:lnTo>
                    <a:pt x="1170" y="1588"/>
                  </a:lnTo>
                  <a:lnTo>
                    <a:pt x="1177" y="1585"/>
                  </a:lnTo>
                  <a:lnTo>
                    <a:pt x="1181" y="1584"/>
                  </a:lnTo>
                  <a:lnTo>
                    <a:pt x="1196" y="1585"/>
                  </a:lnTo>
                  <a:lnTo>
                    <a:pt x="1199" y="1584"/>
                  </a:lnTo>
                  <a:lnTo>
                    <a:pt x="1206" y="1578"/>
                  </a:lnTo>
                  <a:lnTo>
                    <a:pt x="1199" y="1560"/>
                  </a:lnTo>
                  <a:lnTo>
                    <a:pt x="1199" y="1556"/>
                  </a:lnTo>
                  <a:lnTo>
                    <a:pt x="1203" y="1545"/>
                  </a:lnTo>
                  <a:lnTo>
                    <a:pt x="1208" y="1538"/>
                  </a:lnTo>
                  <a:lnTo>
                    <a:pt x="1200" y="1535"/>
                  </a:lnTo>
                  <a:lnTo>
                    <a:pt x="1189" y="1528"/>
                  </a:lnTo>
                  <a:lnTo>
                    <a:pt x="1185" y="1521"/>
                  </a:lnTo>
                  <a:lnTo>
                    <a:pt x="1183" y="1516"/>
                  </a:lnTo>
                  <a:lnTo>
                    <a:pt x="1186" y="1510"/>
                  </a:lnTo>
                  <a:lnTo>
                    <a:pt x="1182" y="1499"/>
                  </a:lnTo>
                  <a:lnTo>
                    <a:pt x="1185" y="1490"/>
                  </a:lnTo>
                  <a:lnTo>
                    <a:pt x="1187" y="1487"/>
                  </a:lnTo>
                  <a:lnTo>
                    <a:pt x="1197" y="1473"/>
                  </a:lnTo>
                  <a:lnTo>
                    <a:pt x="1197" y="1471"/>
                  </a:lnTo>
                  <a:lnTo>
                    <a:pt x="1182" y="1450"/>
                  </a:lnTo>
                  <a:lnTo>
                    <a:pt x="1184" y="1439"/>
                  </a:lnTo>
                  <a:lnTo>
                    <a:pt x="1187" y="1435"/>
                  </a:lnTo>
                  <a:lnTo>
                    <a:pt x="1196" y="1430"/>
                  </a:lnTo>
                  <a:lnTo>
                    <a:pt x="1209" y="1431"/>
                  </a:lnTo>
                  <a:lnTo>
                    <a:pt x="1210" y="1429"/>
                  </a:lnTo>
                  <a:lnTo>
                    <a:pt x="1210" y="1427"/>
                  </a:lnTo>
                  <a:lnTo>
                    <a:pt x="1210" y="1424"/>
                  </a:lnTo>
                  <a:lnTo>
                    <a:pt x="1210" y="1412"/>
                  </a:lnTo>
                  <a:lnTo>
                    <a:pt x="1206" y="1394"/>
                  </a:lnTo>
                  <a:lnTo>
                    <a:pt x="1210" y="1387"/>
                  </a:lnTo>
                  <a:lnTo>
                    <a:pt x="1216" y="1380"/>
                  </a:lnTo>
                  <a:lnTo>
                    <a:pt x="1218" y="1371"/>
                  </a:lnTo>
                  <a:lnTo>
                    <a:pt x="1220" y="1368"/>
                  </a:lnTo>
                  <a:lnTo>
                    <a:pt x="1229" y="1357"/>
                  </a:lnTo>
                  <a:lnTo>
                    <a:pt x="1231" y="1343"/>
                  </a:lnTo>
                  <a:lnTo>
                    <a:pt x="1235" y="1331"/>
                  </a:lnTo>
                  <a:lnTo>
                    <a:pt x="1248" y="1308"/>
                  </a:lnTo>
                  <a:lnTo>
                    <a:pt x="1246" y="1302"/>
                  </a:lnTo>
                  <a:lnTo>
                    <a:pt x="1240" y="1292"/>
                  </a:lnTo>
                  <a:lnTo>
                    <a:pt x="1241" y="1286"/>
                  </a:lnTo>
                  <a:lnTo>
                    <a:pt x="1245" y="1280"/>
                  </a:lnTo>
                  <a:lnTo>
                    <a:pt x="1250" y="1277"/>
                  </a:lnTo>
                  <a:lnTo>
                    <a:pt x="1264" y="1274"/>
                  </a:lnTo>
                  <a:lnTo>
                    <a:pt x="1262" y="1266"/>
                  </a:lnTo>
                  <a:lnTo>
                    <a:pt x="1266" y="1256"/>
                  </a:lnTo>
                  <a:lnTo>
                    <a:pt x="1269" y="1251"/>
                  </a:lnTo>
                  <a:lnTo>
                    <a:pt x="1270" y="1240"/>
                  </a:lnTo>
                  <a:lnTo>
                    <a:pt x="1276" y="1227"/>
                  </a:lnTo>
                  <a:lnTo>
                    <a:pt x="1277" y="1217"/>
                  </a:lnTo>
                  <a:lnTo>
                    <a:pt x="1276" y="1216"/>
                  </a:lnTo>
                  <a:lnTo>
                    <a:pt x="1272" y="1215"/>
                  </a:lnTo>
                  <a:lnTo>
                    <a:pt x="1249" y="1218"/>
                  </a:lnTo>
                  <a:lnTo>
                    <a:pt x="1238" y="1223"/>
                  </a:lnTo>
                  <a:lnTo>
                    <a:pt x="1228" y="1224"/>
                  </a:lnTo>
                  <a:lnTo>
                    <a:pt x="1225" y="1223"/>
                  </a:lnTo>
                  <a:lnTo>
                    <a:pt x="1217" y="1219"/>
                  </a:lnTo>
                  <a:lnTo>
                    <a:pt x="1205" y="1222"/>
                  </a:lnTo>
                  <a:lnTo>
                    <a:pt x="1195" y="1221"/>
                  </a:lnTo>
                  <a:lnTo>
                    <a:pt x="1185" y="1216"/>
                  </a:lnTo>
                  <a:lnTo>
                    <a:pt x="1172" y="1205"/>
                  </a:lnTo>
                  <a:lnTo>
                    <a:pt x="1167" y="1195"/>
                  </a:lnTo>
                  <a:lnTo>
                    <a:pt x="1166" y="1191"/>
                  </a:lnTo>
                  <a:lnTo>
                    <a:pt x="1170" y="1182"/>
                  </a:lnTo>
                  <a:lnTo>
                    <a:pt x="1175" y="1177"/>
                  </a:lnTo>
                  <a:lnTo>
                    <a:pt x="1172" y="1172"/>
                  </a:lnTo>
                  <a:lnTo>
                    <a:pt x="1165" y="1166"/>
                  </a:lnTo>
                  <a:lnTo>
                    <a:pt x="1161" y="1166"/>
                  </a:lnTo>
                  <a:lnTo>
                    <a:pt x="1155" y="1169"/>
                  </a:lnTo>
                  <a:lnTo>
                    <a:pt x="1142" y="1180"/>
                  </a:lnTo>
                  <a:lnTo>
                    <a:pt x="1134" y="1179"/>
                  </a:lnTo>
                  <a:lnTo>
                    <a:pt x="1129" y="1177"/>
                  </a:lnTo>
                  <a:lnTo>
                    <a:pt x="1123" y="1167"/>
                  </a:lnTo>
                  <a:lnTo>
                    <a:pt x="1124" y="1162"/>
                  </a:lnTo>
                  <a:lnTo>
                    <a:pt x="1128" y="1150"/>
                  </a:lnTo>
                  <a:lnTo>
                    <a:pt x="1128" y="1148"/>
                  </a:lnTo>
                  <a:lnTo>
                    <a:pt x="1129" y="1147"/>
                  </a:lnTo>
                  <a:lnTo>
                    <a:pt x="1128" y="1145"/>
                  </a:lnTo>
                  <a:lnTo>
                    <a:pt x="1111" y="1137"/>
                  </a:lnTo>
                  <a:lnTo>
                    <a:pt x="1100" y="1123"/>
                  </a:lnTo>
                  <a:lnTo>
                    <a:pt x="1087" y="1112"/>
                  </a:lnTo>
                  <a:lnTo>
                    <a:pt x="1083" y="1107"/>
                  </a:lnTo>
                  <a:lnTo>
                    <a:pt x="1080" y="1093"/>
                  </a:lnTo>
                  <a:lnTo>
                    <a:pt x="1080" y="1087"/>
                  </a:lnTo>
                  <a:lnTo>
                    <a:pt x="1083" y="1068"/>
                  </a:lnTo>
                  <a:lnTo>
                    <a:pt x="1071" y="1057"/>
                  </a:lnTo>
                  <a:lnTo>
                    <a:pt x="1061" y="1041"/>
                  </a:lnTo>
                  <a:lnTo>
                    <a:pt x="1050" y="1036"/>
                  </a:lnTo>
                  <a:lnTo>
                    <a:pt x="1041" y="1025"/>
                  </a:lnTo>
                  <a:lnTo>
                    <a:pt x="1040" y="1014"/>
                  </a:lnTo>
                  <a:lnTo>
                    <a:pt x="1013" y="977"/>
                  </a:lnTo>
                  <a:lnTo>
                    <a:pt x="1010" y="965"/>
                  </a:lnTo>
                  <a:lnTo>
                    <a:pt x="1000" y="950"/>
                  </a:lnTo>
                  <a:lnTo>
                    <a:pt x="991" y="942"/>
                  </a:lnTo>
                  <a:lnTo>
                    <a:pt x="982" y="930"/>
                  </a:lnTo>
                  <a:lnTo>
                    <a:pt x="975" y="923"/>
                  </a:lnTo>
                  <a:lnTo>
                    <a:pt x="973" y="917"/>
                  </a:lnTo>
                  <a:lnTo>
                    <a:pt x="972" y="910"/>
                  </a:lnTo>
                  <a:lnTo>
                    <a:pt x="969" y="905"/>
                  </a:lnTo>
                  <a:lnTo>
                    <a:pt x="964" y="892"/>
                  </a:lnTo>
                  <a:lnTo>
                    <a:pt x="960" y="889"/>
                  </a:lnTo>
                  <a:lnTo>
                    <a:pt x="932" y="873"/>
                  </a:lnTo>
                  <a:lnTo>
                    <a:pt x="914" y="868"/>
                  </a:lnTo>
                  <a:lnTo>
                    <a:pt x="904" y="860"/>
                  </a:lnTo>
                  <a:lnTo>
                    <a:pt x="902" y="857"/>
                  </a:lnTo>
                  <a:lnTo>
                    <a:pt x="893" y="835"/>
                  </a:lnTo>
                  <a:lnTo>
                    <a:pt x="882" y="820"/>
                  </a:lnTo>
                  <a:lnTo>
                    <a:pt x="859" y="801"/>
                  </a:lnTo>
                  <a:lnTo>
                    <a:pt x="839" y="790"/>
                  </a:lnTo>
                  <a:lnTo>
                    <a:pt x="835" y="785"/>
                  </a:lnTo>
                  <a:lnTo>
                    <a:pt x="834" y="779"/>
                  </a:lnTo>
                  <a:lnTo>
                    <a:pt x="840" y="769"/>
                  </a:lnTo>
                  <a:lnTo>
                    <a:pt x="849" y="766"/>
                  </a:lnTo>
                  <a:lnTo>
                    <a:pt x="862" y="767"/>
                  </a:lnTo>
                  <a:lnTo>
                    <a:pt x="855" y="761"/>
                  </a:lnTo>
                  <a:lnTo>
                    <a:pt x="853" y="745"/>
                  </a:lnTo>
                  <a:lnTo>
                    <a:pt x="851" y="743"/>
                  </a:lnTo>
                  <a:lnTo>
                    <a:pt x="842" y="735"/>
                  </a:lnTo>
                  <a:lnTo>
                    <a:pt x="840" y="730"/>
                  </a:lnTo>
                  <a:lnTo>
                    <a:pt x="840" y="722"/>
                  </a:lnTo>
                  <a:lnTo>
                    <a:pt x="848" y="716"/>
                  </a:lnTo>
                  <a:lnTo>
                    <a:pt x="861" y="709"/>
                  </a:lnTo>
                  <a:lnTo>
                    <a:pt x="862" y="707"/>
                  </a:lnTo>
                  <a:lnTo>
                    <a:pt x="861" y="701"/>
                  </a:lnTo>
                  <a:lnTo>
                    <a:pt x="854" y="687"/>
                  </a:lnTo>
                  <a:lnTo>
                    <a:pt x="852" y="680"/>
                  </a:lnTo>
                  <a:lnTo>
                    <a:pt x="855" y="665"/>
                  </a:lnTo>
                  <a:lnTo>
                    <a:pt x="852" y="660"/>
                  </a:lnTo>
                  <a:lnTo>
                    <a:pt x="842" y="651"/>
                  </a:lnTo>
                  <a:lnTo>
                    <a:pt x="839" y="643"/>
                  </a:lnTo>
                  <a:lnTo>
                    <a:pt x="838" y="637"/>
                  </a:lnTo>
                  <a:lnTo>
                    <a:pt x="837" y="636"/>
                  </a:lnTo>
                  <a:lnTo>
                    <a:pt x="827" y="628"/>
                  </a:lnTo>
                  <a:lnTo>
                    <a:pt x="823" y="621"/>
                  </a:lnTo>
                  <a:lnTo>
                    <a:pt x="818" y="592"/>
                  </a:lnTo>
                  <a:lnTo>
                    <a:pt x="806" y="581"/>
                  </a:lnTo>
                  <a:lnTo>
                    <a:pt x="799" y="571"/>
                  </a:lnTo>
                  <a:lnTo>
                    <a:pt x="793" y="564"/>
                  </a:lnTo>
                  <a:lnTo>
                    <a:pt x="789" y="554"/>
                  </a:lnTo>
                  <a:lnTo>
                    <a:pt x="783" y="544"/>
                  </a:lnTo>
                  <a:lnTo>
                    <a:pt x="779" y="535"/>
                  </a:lnTo>
                  <a:lnTo>
                    <a:pt x="771" y="523"/>
                  </a:lnTo>
                  <a:lnTo>
                    <a:pt x="764" y="514"/>
                  </a:lnTo>
                  <a:lnTo>
                    <a:pt x="760" y="503"/>
                  </a:lnTo>
                  <a:lnTo>
                    <a:pt x="826" y="49"/>
                  </a:lnTo>
                  <a:lnTo>
                    <a:pt x="503" y="0"/>
                  </a:lnTo>
                  <a:lnTo>
                    <a:pt x="322" y="1195"/>
                  </a:lnTo>
                  <a:lnTo>
                    <a:pt x="314" y="1209"/>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285" name="Freeform 254">
              <a:extLst>
                <a:ext uri="{FF2B5EF4-FFF2-40B4-BE49-F238E27FC236}">
                  <a16:creationId xmlns:a16="http://schemas.microsoft.com/office/drawing/2014/main" id="{2611E4B2-A605-C542-B7D8-D7915C08DF32}"/>
                </a:ext>
              </a:extLst>
            </p:cNvPr>
            <p:cNvSpPr>
              <a:spLocks noChangeArrowheads="1"/>
            </p:cNvSpPr>
            <p:nvPr/>
          </p:nvSpPr>
          <p:spPr bwMode="auto">
            <a:xfrm>
              <a:off x="6416248" y="2003145"/>
              <a:ext cx="628519" cy="388705"/>
            </a:xfrm>
            <a:custGeom>
              <a:avLst/>
              <a:gdLst>
                <a:gd name="T0" fmla="*/ 6 w 2437"/>
                <a:gd name="T1" fmla="*/ 108 h 1506"/>
                <a:gd name="T2" fmla="*/ 9 w 2437"/>
                <a:gd name="T3" fmla="*/ 131 h 1506"/>
                <a:gd name="T4" fmla="*/ 18 w 2437"/>
                <a:gd name="T5" fmla="*/ 209 h 1506"/>
                <a:gd name="T6" fmla="*/ 19 w 2437"/>
                <a:gd name="T7" fmla="*/ 227 h 1506"/>
                <a:gd name="T8" fmla="*/ 53 w 2437"/>
                <a:gd name="T9" fmla="*/ 237 h 1506"/>
                <a:gd name="T10" fmla="*/ 44 w 2437"/>
                <a:gd name="T11" fmla="*/ 323 h 1506"/>
                <a:gd name="T12" fmla="*/ 40 w 2437"/>
                <a:gd name="T13" fmla="*/ 372 h 1506"/>
                <a:gd name="T14" fmla="*/ 28 w 2437"/>
                <a:gd name="T15" fmla="*/ 413 h 1506"/>
                <a:gd name="T16" fmla="*/ 1 w 2437"/>
                <a:gd name="T17" fmla="*/ 460 h 1506"/>
                <a:gd name="T18" fmla="*/ 37 w 2437"/>
                <a:gd name="T19" fmla="*/ 499 h 1506"/>
                <a:gd name="T20" fmla="*/ 54 w 2437"/>
                <a:gd name="T21" fmla="*/ 537 h 1506"/>
                <a:gd name="T22" fmla="*/ 71 w 2437"/>
                <a:gd name="T23" fmla="*/ 569 h 1506"/>
                <a:gd name="T24" fmla="*/ 94 w 2437"/>
                <a:gd name="T25" fmla="*/ 644 h 1506"/>
                <a:gd name="T26" fmla="*/ 120 w 2437"/>
                <a:gd name="T27" fmla="*/ 685 h 1506"/>
                <a:gd name="T28" fmla="*/ 119 w 2437"/>
                <a:gd name="T29" fmla="*/ 733 h 1506"/>
                <a:gd name="T30" fmla="*/ 152 w 2437"/>
                <a:gd name="T31" fmla="*/ 793 h 1506"/>
                <a:gd name="T32" fmla="*/ 194 w 2437"/>
                <a:gd name="T33" fmla="*/ 867 h 1506"/>
                <a:gd name="T34" fmla="*/ 229 w 2437"/>
                <a:gd name="T35" fmla="*/ 932 h 1506"/>
                <a:gd name="T36" fmla="*/ 218 w 2437"/>
                <a:gd name="T37" fmla="*/ 974 h 1506"/>
                <a:gd name="T38" fmla="*/ 229 w 2437"/>
                <a:gd name="T39" fmla="*/ 1022 h 1506"/>
                <a:gd name="T40" fmla="*/ 253 w 2437"/>
                <a:gd name="T41" fmla="*/ 1035 h 1506"/>
                <a:gd name="T42" fmla="*/ 260 w 2437"/>
                <a:gd name="T43" fmla="*/ 1070 h 1506"/>
                <a:gd name="T44" fmla="*/ 286 w 2437"/>
                <a:gd name="T45" fmla="*/ 1107 h 1506"/>
                <a:gd name="T46" fmla="*/ 305 w 2437"/>
                <a:gd name="T47" fmla="*/ 1145 h 1506"/>
                <a:gd name="T48" fmla="*/ 294 w 2437"/>
                <a:gd name="T49" fmla="*/ 1203 h 1506"/>
                <a:gd name="T50" fmla="*/ 315 w 2437"/>
                <a:gd name="T51" fmla="*/ 1231 h 1506"/>
                <a:gd name="T52" fmla="*/ 316 w 2437"/>
                <a:gd name="T53" fmla="*/ 1295 h 1506"/>
                <a:gd name="T54" fmla="*/ 331 w 2437"/>
                <a:gd name="T55" fmla="*/ 1320 h 1506"/>
                <a:gd name="T56" fmla="*/ 332 w 2437"/>
                <a:gd name="T57" fmla="*/ 1391 h 1506"/>
                <a:gd name="T58" fmla="*/ 324 w 2437"/>
                <a:gd name="T59" fmla="*/ 1430 h 1506"/>
                <a:gd name="T60" fmla="*/ 331 w 2437"/>
                <a:gd name="T61" fmla="*/ 1453 h 1506"/>
                <a:gd name="T62" fmla="*/ 917 w 2437"/>
                <a:gd name="T63" fmla="*/ 1464 h 1506"/>
                <a:gd name="T64" fmla="*/ 1921 w 2437"/>
                <a:gd name="T65" fmla="*/ 1416 h 1506"/>
                <a:gd name="T66" fmla="*/ 1949 w 2437"/>
                <a:gd name="T67" fmla="*/ 1443 h 1506"/>
                <a:gd name="T68" fmla="*/ 1976 w 2437"/>
                <a:gd name="T69" fmla="*/ 1464 h 1506"/>
                <a:gd name="T70" fmla="*/ 1987 w 2437"/>
                <a:gd name="T71" fmla="*/ 1484 h 1506"/>
                <a:gd name="T72" fmla="*/ 2034 w 2437"/>
                <a:gd name="T73" fmla="*/ 1494 h 1506"/>
                <a:gd name="T74" fmla="*/ 2028 w 2437"/>
                <a:gd name="T75" fmla="*/ 1445 h 1506"/>
                <a:gd name="T76" fmla="*/ 2042 w 2437"/>
                <a:gd name="T77" fmla="*/ 1388 h 1506"/>
                <a:gd name="T78" fmla="*/ 2110 w 2437"/>
                <a:gd name="T79" fmla="*/ 1357 h 1506"/>
                <a:gd name="T80" fmla="*/ 2126 w 2437"/>
                <a:gd name="T81" fmla="*/ 1283 h 1506"/>
                <a:gd name="T82" fmla="*/ 2174 w 2437"/>
                <a:gd name="T83" fmla="*/ 1181 h 1506"/>
                <a:gd name="T84" fmla="*/ 2129 w 2437"/>
                <a:gd name="T85" fmla="*/ 1119 h 1506"/>
                <a:gd name="T86" fmla="*/ 2108 w 2437"/>
                <a:gd name="T87" fmla="*/ 1054 h 1506"/>
                <a:gd name="T88" fmla="*/ 2255 w 2437"/>
                <a:gd name="T89" fmla="*/ 960 h 1506"/>
                <a:gd name="T90" fmla="*/ 2334 w 2437"/>
                <a:gd name="T91" fmla="*/ 915 h 1506"/>
                <a:gd name="T92" fmla="*/ 2374 w 2437"/>
                <a:gd name="T93" fmla="*/ 882 h 1506"/>
                <a:gd name="T94" fmla="*/ 2379 w 2437"/>
                <a:gd name="T95" fmla="*/ 841 h 1506"/>
                <a:gd name="T96" fmla="*/ 2397 w 2437"/>
                <a:gd name="T97" fmla="*/ 792 h 1506"/>
                <a:gd name="T98" fmla="*/ 2429 w 2437"/>
                <a:gd name="T99" fmla="*/ 742 h 1506"/>
                <a:gd name="T100" fmla="*/ 2423 w 2437"/>
                <a:gd name="T101" fmla="*/ 643 h 1506"/>
                <a:gd name="T102" fmla="*/ 2366 w 2437"/>
                <a:gd name="T103" fmla="*/ 600 h 1506"/>
                <a:gd name="T104" fmla="*/ 2324 w 2437"/>
                <a:gd name="T105" fmla="*/ 563 h 1506"/>
                <a:gd name="T106" fmla="*/ 2257 w 2437"/>
                <a:gd name="T107" fmla="*/ 492 h 1506"/>
                <a:gd name="T108" fmla="*/ 2230 w 2437"/>
                <a:gd name="T109" fmla="*/ 431 h 1506"/>
                <a:gd name="T110" fmla="*/ 2189 w 2437"/>
                <a:gd name="T111" fmla="*/ 389 h 1506"/>
                <a:gd name="T112" fmla="*/ 2070 w 2437"/>
                <a:gd name="T113" fmla="*/ 357 h 1506"/>
                <a:gd name="T114" fmla="*/ 2043 w 2437"/>
                <a:gd name="T115" fmla="*/ 289 h 1506"/>
                <a:gd name="T116" fmla="*/ 2019 w 2437"/>
                <a:gd name="T117" fmla="*/ 230 h 1506"/>
                <a:gd name="T118" fmla="*/ 2011 w 2437"/>
                <a:gd name="T119" fmla="*/ 132 h 1506"/>
                <a:gd name="T120" fmla="*/ 1991 w 2437"/>
                <a:gd name="T121" fmla="*/ 62 h 1506"/>
                <a:gd name="T122" fmla="*/ 1963 w 2437"/>
                <a:gd name="T123" fmla="*/ 0 h 15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437" h="1506">
                  <a:moveTo>
                    <a:pt x="1612" y="26"/>
                  </a:moveTo>
                  <a:lnTo>
                    <a:pt x="1131" y="57"/>
                  </a:lnTo>
                  <a:lnTo>
                    <a:pt x="771" y="77"/>
                  </a:lnTo>
                  <a:lnTo>
                    <a:pt x="531" y="88"/>
                  </a:lnTo>
                  <a:lnTo>
                    <a:pt x="6" y="108"/>
                  </a:lnTo>
                  <a:lnTo>
                    <a:pt x="6" y="108"/>
                  </a:lnTo>
                  <a:lnTo>
                    <a:pt x="7" y="113"/>
                  </a:lnTo>
                  <a:lnTo>
                    <a:pt x="6" y="121"/>
                  </a:lnTo>
                  <a:lnTo>
                    <a:pt x="7" y="126"/>
                  </a:lnTo>
                  <a:lnTo>
                    <a:pt x="9" y="131"/>
                  </a:lnTo>
                  <a:lnTo>
                    <a:pt x="28" y="151"/>
                  </a:lnTo>
                  <a:lnTo>
                    <a:pt x="29" y="158"/>
                  </a:lnTo>
                  <a:lnTo>
                    <a:pt x="30" y="185"/>
                  </a:lnTo>
                  <a:lnTo>
                    <a:pt x="27" y="204"/>
                  </a:lnTo>
                  <a:lnTo>
                    <a:pt x="18" y="209"/>
                  </a:lnTo>
                  <a:lnTo>
                    <a:pt x="22" y="214"/>
                  </a:lnTo>
                  <a:lnTo>
                    <a:pt x="23" y="217"/>
                  </a:lnTo>
                  <a:lnTo>
                    <a:pt x="21" y="224"/>
                  </a:lnTo>
                  <a:lnTo>
                    <a:pt x="18" y="227"/>
                  </a:lnTo>
                  <a:lnTo>
                    <a:pt x="19" y="227"/>
                  </a:lnTo>
                  <a:lnTo>
                    <a:pt x="24" y="226"/>
                  </a:lnTo>
                  <a:lnTo>
                    <a:pt x="33" y="227"/>
                  </a:lnTo>
                  <a:lnTo>
                    <a:pt x="43" y="227"/>
                  </a:lnTo>
                  <a:lnTo>
                    <a:pt x="51" y="233"/>
                  </a:lnTo>
                  <a:lnTo>
                    <a:pt x="53" y="237"/>
                  </a:lnTo>
                  <a:lnTo>
                    <a:pt x="55" y="243"/>
                  </a:lnTo>
                  <a:lnTo>
                    <a:pt x="62" y="282"/>
                  </a:lnTo>
                  <a:lnTo>
                    <a:pt x="59" y="303"/>
                  </a:lnTo>
                  <a:lnTo>
                    <a:pt x="54" y="313"/>
                  </a:lnTo>
                  <a:lnTo>
                    <a:pt x="44" y="323"/>
                  </a:lnTo>
                  <a:lnTo>
                    <a:pt x="48" y="333"/>
                  </a:lnTo>
                  <a:lnTo>
                    <a:pt x="43" y="347"/>
                  </a:lnTo>
                  <a:lnTo>
                    <a:pt x="43" y="348"/>
                  </a:lnTo>
                  <a:lnTo>
                    <a:pt x="44" y="359"/>
                  </a:lnTo>
                  <a:lnTo>
                    <a:pt x="40" y="372"/>
                  </a:lnTo>
                  <a:lnTo>
                    <a:pt x="34" y="380"/>
                  </a:lnTo>
                  <a:lnTo>
                    <a:pt x="31" y="403"/>
                  </a:lnTo>
                  <a:lnTo>
                    <a:pt x="28" y="406"/>
                  </a:lnTo>
                  <a:lnTo>
                    <a:pt x="28" y="409"/>
                  </a:lnTo>
                  <a:lnTo>
                    <a:pt x="28" y="413"/>
                  </a:lnTo>
                  <a:lnTo>
                    <a:pt x="24" y="423"/>
                  </a:lnTo>
                  <a:lnTo>
                    <a:pt x="20" y="426"/>
                  </a:lnTo>
                  <a:lnTo>
                    <a:pt x="15" y="428"/>
                  </a:lnTo>
                  <a:lnTo>
                    <a:pt x="4" y="450"/>
                  </a:lnTo>
                  <a:lnTo>
                    <a:pt x="1" y="460"/>
                  </a:lnTo>
                  <a:lnTo>
                    <a:pt x="0" y="463"/>
                  </a:lnTo>
                  <a:lnTo>
                    <a:pt x="1" y="466"/>
                  </a:lnTo>
                  <a:lnTo>
                    <a:pt x="2" y="469"/>
                  </a:lnTo>
                  <a:lnTo>
                    <a:pt x="13" y="482"/>
                  </a:lnTo>
                  <a:lnTo>
                    <a:pt x="37" y="499"/>
                  </a:lnTo>
                  <a:lnTo>
                    <a:pt x="44" y="507"/>
                  </a:lnTo>
                  <a:lnTo>
                    <a:pt x="45" y="513"/>
                  </a:lnTo>
                  <a:lnTo>
                    <a:pt x="41" y="520"/>
                  </a:lnTo>
                  <a:lnTo>
                    <a:pt x="46" y="523"/>
                  </a:lnTo>
                  <a:lnTo>
                    <a:pt x="54" y="537"/>
                  </a:lnTo>
                  <a:lnTo>
                    <a:pt x="54" y="545"/>
                  </a:lnTo>
                  <a:lnTo>
                    <a:pt x="57" y="546"/>
                  </a:lnTo>
                  <a:lnTo>
                    <a:pt x="61" y="557"/>
                  </a:lnTo>
                  <a:lnTo>
                    <a:pt x="61" y="568"/>
                  </a:lnTo>
                  <a:lnTo>
                    <a:pt x="71" y="569"/>
                  </a:lnTo>
                  <a:lnTo>
                    <a:pt x="84" y="573"/>
                  </a:lnTo>
                  <a:lnTo>
                    <a:pt x="93" y="580"/>
                  </a:lnTo>
                  <a:lnTo>
                    <a:pt x="100" y="604"/>
                  </a:lnTo>
                  <a:lnTo>
                    <a:pt x="95" y="628"/>
                  </a:lnTo>
                  <a:lnTo>
                    <a:pt x="94" y="644"/>
                  </a:lnTo>
                  <a:lnTo>
                    <a:pt x="107" y="658"/>
                  </a:lnTo>
                  <a:lnTo>
                    <a:pt x="107" y="665"/>
                  </a:lnTo>
                  <a:lnTo>
                    <a:pt x="112" y="669"/>
                  </a:lnTo>
                  <a:lnTo>
                    <a:pt x="117" y="677"/>
                  </a:lnTo>
                  <a:lnTo>
                    <a:pt x="120" y="685"/>
                  </a:lnTo>
                  <a:lnTo>
                    <a:pt x="121" y="699"/>
                  </a:lnTo>
                  <a:lnTo>
                    <a:pt x="119" y="709"/>
                  </a:lnTo>
                  <a:lnTo>
                    <a:pt x="116" y="719"/>
                  </a:lnTo>
                  <a:lnTo>
                    <a:pt x="116" y="725"/>
                  </a:lnTo>
                  <a:lnTo>
                    <a:pt x="119" y="733"/>
                  </a:lnTo>
                  <a:lnTo>
                    <a:pt x="123" y="739"/>
                  </a:lnTo>
                  <a:lnTo>
                    <a:pt x="134" y="746"/>
                  </a:lnTo>
                  <a:lnTo>
                    <a:pt x="144" y="754"/>
                  </a:lnTo>
                  <a:lnTo>
                    <a:pt x="149" y="766"/>
                  </a:lnTo>
                  <a:lnTo>
                    <a:pt x="152" y="793"/>
                  </a:lnTo>
                  <a:lnTo>
                    <a:pt x="161" y="804"/>
                  </a:lnTo>
                  <a:lnTo>
                    <a:pt x="175" y="812"/>
                  </a:lnTo>
                  <a:lnTo>
                    <a:pt x="192" y="824"/>
                  </a:lnTo>
                  <a:lnTo>
                    <a:pt x="199" y="849"/>
                  </a:lnTo>
                  <a:lnTo>
                    <a:pt x="194" y="867"/>
                  </a:lnTo>
                  <a:lnTo>
                    <a:pt x="195" y="870"/>
                  </a:lnTo>
                  <a:lnTo>
                    <a:pt x="202" y="884"/>
                  </a:lnTo>
                  <a:lnTo>
                    <a:pt x="226" y="908"/>
                  </a:lnTo>
                  <a:lnTo>
                    <a:pt x="231" y="921"/>
                  </a:lnTo>
                  <a:lnTo>
                    <a:pt x="229" y="932"/>
                  </a:lnTo>
                  <a:lnTo>
                    <a:pt x="226" y="943"/>
                  </a:lnTo>
                  <a:lnTo>
                    <a:pt x="225" y="949"/>
                  </a:lnTo>
                  <a:lnTo>
                    <a:pt x="227" y="959"/>
                  </a:lnTo>
                  <a:lnTo>
                    <a:pt x="225" y="964"/>
                  </a:lnTo>
                  <a:lnTo>
                    <a:pt x="218" y="974"/>
                  </a:lnTo>
                  <a:lnTo>
                    <a:pt x="219" y="994"/>
                  </a:lnTo>
                  <a:lnTo>
                    <a:pt x="220" y="1004"/>
                  </a:lnTo>
                  <a:lnTo>
                    <a:pt x="222" y="1009"/>
                  </a:lnTo>
                  <a:lnTo>
                    <a:pt x="229" y="1014"/>
                  </a:lnTo>
                  <a:lnTo>
                    <a:pt x="229" y="1022"/>
                  </a:lnTo>
                  <a:lnTo>
                    <a:pt x="227" y="1032"/>
                  </a:lnTo>
                  <a:lnTo>
                    <a:pt x="228" y="1037"/>
                  </a:lnTo>
                  <a:lnTo>
                    <a:pt x="230" y="1039"/>
                  </a:lnTo>
                  <a:lnTo>
                    <a:pt x="243" y="1032"/>
                  </a:lnTo>
                  <a:lnTo>
                    <a:pt x="253" y="1035"/>
                  </a:lnTo>
                  <a:lnTo>
                    <a:pt x="258" y="1038"/>
                  </a:lnTo>
                  <a:lnTo>
                    <a:pt x="265" y="1046"/>
                  </a:lnTo>
                  <a:lnTo>
                    <a:pt x="258" y="1068"/>
                  </a:lnTo>
                  <a:lnTo>
                    <a:pt x="258" y="1069"/>
                  </a:lnTo>
                  <a:lnTo>
                    <a:pt x="260" y="1070"/>
                  </a:lnTo>
                  <a:lnTo>
                    <a:pt x="273" y="1072"/>
                  </a:lnTo>
                  <a:lnTo>
                    <a:pt x="277" y="1072"/>
                  </a:lnTo>
                  <a:lnTo>
                    <a:pt x="284" y="1075"/>
                  </a:lnTo>
                  <a:lnTo>
                    <a:pt x="290" y="1084"/>
                  </a:lnTo>
                  <a:lnTo>
                    <a:pt x="286" y="1107"/>
                  </a:lnTo>
                  <a:lnTo>
                    <a:pt x="286" y="1112"/>
                  </a:lnTo>
                  <a:lnTo>
                    <a:pt x="280" y="1139"/>
                  </a:lnTo>
                  <a:lnTo>
                    <a:pt x="281" y="1139"/>
                  </a:lnTo>
                  <a:lnTo>
                    <a:pt x="297" y="1144"/>
                  </a:lnTo>
                  <a:lnTo>
                    <a:pt x="305" y="1145"/>
                  </a:lnTo>
                  <a:lnTo>
                    <a:pt x="314" y="1155"/>
                  </a:lnTo>
                  <a:lnTo>
                    <a:pt x="307" y="1170"/>
                  </a:lnTo>
                  <a:lnTo>
                    <a:pt x="295" y="1183"/>
                  </a:lnTo>
                  <a:lnTo>
                    <a:pt x="293" y="1200"/>
                  </a:lnTo>
                  <a:lnTo>
                    <a:pt x="294" y="1203"/>
                  </a:lnTo>
                  <a:lnTo>
                    <a:pt x="296" y="1206"/>
                  </a:lnTo>
                  <a:lnTo>
                    <a:pt x="313" y="1211"/>
                  </a:lnTo>
                  <a:lnTo>
                    <a:pt x="329" y="1222"/>
                  </a:lnTo>
                  <a:lnTo>
                    <a:pt x="315" y="1230"/>
                  </a:lnTo>
                  <a:lnTo>
                    <a:pt x="315" y="1231"/>
                  </a:lnTo>
                  <a:lnTo>
                    <a:pt x="317" y="1247"/>
                  </a:lnTo>
                  <a:lnTo>
                    <a:pt x="320" y="1255"/>
                  </a:lnTo>
                  <a:lnTo>
                    <a:pt x="313" y="1273"/>
                  </a:lnTo>
                  <a:lnTo>
                    <a:pt x="321" y="1286"/>
                  </a:lnTo>
                  <a:lnTo>
                    <a:pt x="316" y="1295"/>
                  </a:lnTo>
                  <a:lnTo>
                    <a:pt x="317" y="1297"/>
                  </a:lnTo>
                  <a:lnTo>
                    <a:pt x="319" y="1300"/>
                  </a:lnTo>
                  <a:lnTo>
                    <a:pt x="327" y="1307"/>
                  </a:lnTo>
                  <a:lnTo>
                    <a:pt x="331" y="1315"/>
                  </a:lnTo>
                  <a:lnTo>
                    <a:pt x="331" y="1320"/>
                  </a:lnTo>
                  <a:lnTo>
                    <a:pt x="330" y="1331"/>
                  </a:lnTo>
                  <a:lnTo>
                    <a:pt x="330" y="1335"/>
                  </a:lnTo>
                  <a:lnTo>
                    <a:pt x="336" y="1347"/>
                  </a:lnTo>
                  <a:lnTo>
                    <a:pt x="338" y="1361"/>
                  </a:lnTo>
                  <a:lnTo>
                    <a:pt x="332" y="1391"/>
                  </a:lnTo>
                  <a:lnTo>
                    <a:pt x="333" y="1394"/>
                  </a:lnTo>
                  <a:lnTo>
                    <a:pt x="337" y="1402"/>
                  </a:lnTo>
                  <a:lnTo>
                    <a:pt x="339" y="1409"/>
                  </a:lnTo>
                  <a:lnTo>
                    <a:pt x="330" y="1424"/>
                  </a:lnTo>
                  <a:lnTo>
                    <a:pt x="324" y="1430"/>
                  </a:lnTo>
                  <a:lnTo>
                    <a:pt x="323" y="1433"/>
                  </a:lnTo>
                  <a:lnTo>
                    <a:pt x="325" y="1440"/>
                  </a:lnTo>
                  <a:lnTo>
                    <a:pt x="328" y="1445"/>
                  </a:lnTo>
                  <a:lnTo>
                    <a:pt x="329" y="1449"/>
                  </a:lnTo>
                  <a:lnTo>
                    <a:pt x="331" y="1453"/>
                  </a:lnTo>
                  <a:lnTo>
                    <a:pt x="349" y="1459"/>
                  </a:lnTo>
                  <a:lnTo>
                    <a:pt x="360" y="1466"/>
                  </a:lnTo>
                  <a:lnTo>
                    <a:pt x="366" y="1482"/>
                  </a:lnTo>
                  <a:lnTo>
                    <a:pt x="366" y="1493"/>
                  </a:lnTo>
                  <a:lnTo>
                    <a:pt x="917" y="1464"/>
                  </a:lnTo>
                  <a:lnTo>
                    <a:pt x="1288" y="1441"/>
                  </a:lnTo>
                  <a:lnTo>
                    <a:pt x="1903" y="1394"/>
                  </a:lnTo>
                  <a:lnTo>
                    <a:pt x="1909" y="1406"/>
                  </a:lnTo>
                  <a:lnTo>
                    <a:pt x="1918" y="1412"/>
                  </a:lnTo>
                  <a:lnTo>
                    <a:pt x="1921" y="1416"/>
                  </a:lnTo>
                  <a:lnTo>
                    <a:pt x="1923" y="1429"/>
                  </a:lnTo>
                  <a:lnTo>
                    <a:pt x="1926" y="1431"/>
                  </a:lnTo>
                  <a:lnTo>
                    <a:pt x="1936" y="1433"/>
                  </a:lnTo>
                  <a:lnTo>
                    <a:pt x="1947" y="1440"/>
                  </a:lnTo>
                  <a:lnTo>
                    <a:pt x="1949" y="1443"/>
                  </a:lnTo>
                  <a:lnTo>
                    <a:pt x="1952" y="1450"/>
                  </a:lnTo>
                  <a:lnTo>
                    <a:pt x="1955" y="1450"/>
                  </a:lnTo>
                  <a:lnTo>
                    <a:pt x="1962" y="1452"/>
                  </a:lnTo>
                  <a:lnTo>
                    <a:pt x="1968" y="1462"/>
                  </a:lnTo>
                  <a:lnTo>
                    <a:pt x="1976" y="1464"/>
                  </a:lnTo>
                  <a:lnTo>
                    <a:pt x="1981" y="1468"/>
                  </a:lnTo>
                  <a:lnTo>
                    <a:pt x="1984" y="1472"/>
                  </a:lnTo>
                  <a:lnTo>
                    <a:pt x="1987" y="1479"/>
                  </a:lnTo>
                  <a:lnTo>
                    <a:pt x="1987" y="1484"/>
                  </a:lnTo>
                  <a:lnTo>
                    <a:pt x="1987" y="1484"/>
                  </a:lnTo>
                  <a:lnTo>
                    <a:pt x="1988" y="1486"/>
                  </a:lnTo>
                  <a:lnTo>
                    <a:pt x="2005" y="1499"/>
                  </a:lnTo>
                  <a:lnTo>
                    <a:pt x="2019" y="1505"/>
                  </a:lnTo>
                  <a:lnTo>
                    <a:pt x="2035" y="1499"/>
                  </a:lnTo>
                  <a:lnTo>
                    <a:pt x="2034" y="1494"/>
                  </a:lnTo>
                  <a:lnTo>
                    <a:pt x="2031" y="1482"/>
                  </a:lnTo>
                  <a:lnTo>
                    <a:pt x="2030" y="1472"/>
                  </a:lnTo>
                  <a:lnTo>
                    <a:pt x="2032" y="1456"/>
                  </a:lnTo>
                  <a:lnTo>
                    <a:pt x="2031" y="1450"/>
                  </a:lnTo>
                  <a:lnTo>
                    <a:pt x="2028" y="1445"/>
                  </a:lnTo>
                  <a:lnTo>
                    <a:pt x="2016" y="1435"/>
                  </a:lnTo>
                  <a:lnTo>
                    <a:pt x="2013" y="1429"/>
                  </a:lnTo>
                  <a:lnTo>
                    <a:pt x="2015" y="1419"/>
                  </a:lnTo>
                  <a:lnTo>
                    <a:pt x="2027" y="1398"/>
                  </a:lnTo>
                  <a:lnTo>
                    <a:pt x="2042" y="1388"/>
                  </a:lnTo>
                  <a:lnTo>
                    <a:pt x="2059" y="1378"/>
                  </a:lnTo>
                  <a:lnTo>
                    <a:pt x="2072" y="1374"/>
                  </a:lnTo>
                  <a:lnTo>
                    <a:pt x="2088" y="1371"/>
                  </a:lnTo>
                  <a:lnTo>
                    <a:pt x="2100" y="1365"/>
                  </a:lnTo>
                  <a:lnTo>
                    <a:pt x="2110" y="1357"/>
                  </a:lnTo>
                  <a:lnTo>
                    <a:pt x="2119" y="1343"/>
                  </a:lnTo>
                  <a:lnTo>
                    <a:pt x="2124" y="1324"/>
                  </a:lnTo>
                  <a:lnTo>
                    <a:pt x="2125" y="1315"/>
                  </a:lnTo>
                  <a:lnTo>
                    <a:pt x="2124" y="1294"/>
                  </a:lnTo>
                  <a:lnTo>
                    <a:pt x="2126" y="1283"/>
                  </a:lnTo>
                  <a:lnTo>
                    <a:pt x="2130" y="1275"/>
                  </a:lnTo>
                  <a:lnTo>
                    <a:pt x="2136" y="1264"/>
                  </a:lnTo>
                  <a:lnTo>
                    <a:pt x="2170" y="1219"/>
                  </a:lnTo>
                  <a:lnTo>
                    <a:pt x="2174" y="1203"/>
                  </a:lnTo>
                  <a:lnTo>
                    <a:pt x="2174" y="1181"/>
                  </a:lnTo>
                  <a:lnTo>
                    <a:pt x="2170" y="1161"/>
                  </a:lnTo>
                  <a:lnTo>
                    <a:pt x="2162" y="1144"/>
                  </a:lnTo>
                  <a:lnTo>
                    <a:pt x="2152" y="1132"/>
                  </a:lnTo>
                  <a:lnTo>
                    <a:pt x="2133" y="1120"/>
                  </a:lnTo>
                  <a:lnTo>
                    <a:pt x="2129" y="1119"/>
                  </a:lnTo>
                  <a:lnTo>
                    <a:pt x="2117" y="1113"/>
                  </a:lnTo>
                  <a:lnTo>
                    <a:pt x="2111" y="1101"/>
                  </a:lnTo>
                  <a:lnTo>
                    <a:pt x="2107" y="1087"/>
                  </a:lnTo>
                  <a:lnTo>
                    <a:pt x="2106" y="1076"/>
                  </a:lnTo>
                  <a:lnTo>
                    <a:pt x="2108" y="1054"/>
                  </a:lnTo>
                  <a:lnTo>
                    <a:pt x="2112" y="1031"/>
                  </a:lnTo>
                  <a:lnTo>
                    <a:pt x="2119" y="1010"/>
                  </a:lnTo>
                  <a:lnTo>
                    <a:pt x="2129" y="990"/>
                  </a:lnTo>
                  <a:lnTo>
                    <a:pt x="2147" y="978"/>
                  </a:lnTo>
                  <a:lnTo>
                    <a:pt x="2255" y="960"/>
                  </a:lnTo>
                  <a:lnTo>
                    <a:pt x="2267" y="955"/>
                  </a:lnTo>
                  <a:lnTo>
                    <a:pt x="2273" y="949"/>
                  </a:lnTo>
                  <a:lnTo>
                    <a:pt x="2288" y="929"/>
                  </a:lnTo>
                  <a:lnTo>
                    <a:pt x="2296" y="925"/>
                  </a:lnTo>
                  <a:lnTo>
                    <a:pt x="2334" y="915"/>
                  </a:lnTo>
                  <a:lnTo>
                    <a:pt x="2348" y="908"/>
                  </a:lnTo>
                  <a:lnTo>
                    <a:pt x="2351" y="905"/>
                  </a:lnTo>
                  <a:lnTo>
                    <a:pt x="2354" y="897"/>
                  </a:lnTo>
                  <a:lnTo>
                    <a:pt x="2359" y="892"/>
                  </a:lnTo>
                  <a:lnTo>
                    <a:pt x="2374" y="882"/>
                  </a:lnTo>
                  <a:lnTo>
                    <a:pt x="2377" y="878"/>
                  </a:lnTo>
                  <a:lnTo>
                    <a:pt x="2378" y="871"/>
                  </a:lnTo>
                  <a:lnTo>
                    <a:pt x="2374" y="855"/>
                  </a:lnTo>
                  <a:lnTo>
                    <a:pt x="2375" y="850"/>
                  </a:lnTo>
                  <a:lnTo>
                    <a:pt x="2379" y="841"/>
                  </a:lnTo>
                  <a:lnTo>
                    <a:pt x="2379" y="831"/>
                  </a:lnTo>
                  <a:lnTo>
                    <a:pt x="2382" y="819"/>
                  </a:lnTo>
                  <a:lnTo>
                    <a:pt x="2387" y="807"/>
                  </a:lnTo>
                  <a:lnTo>
                    <a:pt x="2392" y="799"/>
                  </a:lnTo>
                  <a:lnTo>
                    <a:pt x="2397" y="792"/>
                  </a:lnTo>
                  <a:lnTo>
                    <a:pt x="2415" y="777"/>
                  </a:lnTo>
                  <a:lnTo>
                    <a:pt x="2420" y="774"/>
                  </a:lnTo>
                  <a:lnTo>
                    <a:pt x="2423" y="771"/>
                  </a:lnTo>
                  <a:lnTo>
                    <a:pt x="2426" y="762"/>
                  </a:lnTo>
                  <a:lnTo>
                    <a:pt x="2429" y="742"/>
                  </a:lnTo>
                  <a:lnTo>
                    <a:pt x="2430" y="710"/>
                  </a:lnTo>
                  <a:lnTo>
                    <a:pt x="2435" y="694"/>
                  </a:lnTo>
                  <a:lnTo>
                    <a:pt x="2436" y="670"/>
                  </a:lnTo>
                  <a:lnTo>
                    <a:pt x="2425" y="651"/>
                  </a:lnTo>
                  <a:lnTo>
                    <a:pt x="2423" y="643"/>
                  </a:lnTo>
                  <a:lnTo>
                    <a:pt x="2422" y="632"/>
                  </a:lnTo>
                  <a:lnTo>
                    <a:pt x="2416" y="631"/>
                  </a:lnTo>
                  <a:lnTo>
                    <a:pt x="2412" y="628"/>
                  </a:lnTo>
                  <a:lnTo>
                    <a:pt x="2397" y="615"/>
                  </a:lnTo>
                  <a:lnTo>
                    <a:pt x="2366" y="600"/>
                  </a:lnTo>
                  <a:lnTo>
                    <a:pt x="2360" y="599"/>
                  </a:lnTo>
                  <a:lnTo>
                    <a:pt x="2352" y="595"/>
                  </a:lnTo>
                  <a:lnTo>
                    <a:pt x="2344" y="585"/>
                  </a:lnTo>
                  <a:lnTo>
                    <a:pt x="2330" y="579"/>
                  </a:lnTo>
                  <a:lnTo>
                    <a:pt x="2324" y="563"/>
                  </a:lnTo>
                  <a:lnTo>
                    <a:pt x="2321" y="540"/>
                  </a:lnTo>
                  <a:lnTo>
                    <a:pt x="2314" y="527"/>
                  </a:lnTo>
                  <a:lnTo>
                    <a:pt x="2303" y="518"/>
                  </a:lnTo>
                  <a:lnTo>
                    <a:pt x="2271" y="501"/>
                  </a:lnTo>
                  <a:lnTo>
                    <a:pt x="2257" y="492"/>
                  </a:lnTo>
                  <a:lnTo>
                    <a:pt x="2245" y="481"/>
                  </a:lnTo>
                  <a:lnTo>
                    <a:pt x="2231" y="474"/>
                  </a:lnTo>
                  <a:lnTo>
                    <a:pt x="2223" y="464"/>
                  </a:lnTo>
                  <a:lnTo>
                    <a:pt x="2232" y="436"/>
                  </a:lnTo>
                  <a:lnTo>
                    <a:pt x="2230" y="431"/>
                  </a:lnTo>
                  <a:lnTo>
                    <a:pt x="2216" y="414"/>
                  </a:lnTo>
                  <a:lnTo>
                    <a:pt x="2207" y="395"/>
                  </a:lnTo>
                  <a:lnTo>
                    <a:pt x="2203" y="391"/>
                  </a:lnTo>
                  <a:lnTo>
                    <a:pt x="2196" y="389"/>
                  </a:lnTo>
                  <a:lnTo>
                    <a:pt x="2189" y="389"/>
                  </a:lnTo>
                  <a:lnTo>
                    <a:pt x="2170" y="384"/>
                  </a:lnTo>
                  <a:lnTo>
                    <a:pt x="2106" y="377"/>
                  </a:lnTo>
                  <a:lnTo>
                    <a:pt x="2088" y="371"/>
                  </a:lnTo>
                  <a:lnTo>
                    <a:pt x="2075" y="363"/>
                  </a:lnTo>
                  <a:lnTo>
                    <a:pt x="2070" y="357"/>
                  </a:lnTo>
                  <a:lnTo>
                    <a:pt x="2054" y="331"/>
                  </a:lnTo>
                  <a:lnTo>
                    <a:pt x="2052" y="322"/>
                  </a:lnTo>
                  <a:lnTo>
                    <a:pt x="2049" y="301"/>
                  </a:lnTo>
                  <a:lnTo>
                    <a:pt x="2047" y="295"/>
                  </a:lnTo>
                  <a:lnTo>
                    <a:pt x="2043" y="289"/>
                  </a:lnTo>
                  <a:lnTo>
                    <a:pt x="2032" y="278"/>
                  </a:lnTo>
                  <a:lnTo>
                    <a:pt x="2026" y="267"/>
                  </a:lnTo>
                  <a:lnTo>
                    <a:pt x="2023" y="256"/>
                  </a:lnTo>
                  <a:lnTo>
                    <a:pt x="2020" y="234"/>
                  </a:lnTo>
                  <a:lnTo>
                    <a:pt x="2019" y="230"/>
                  </a:lnTo>
                  <a:lnTo>
                    <a:pt x="2017" y="223"/>
                  </a:lnTo>
                  <a:lnTo>
                    <a:pt x="2015" y="204"/>
                  </a:lnTo>
                  <a:lnTo>
                    <a:pt x="2012" y="189"/>
                  </a:lnTo>
                  <a:lnTo>
                    <a:pt x="2007" y="153"/>
                  </a:lnTo>
                  <a:lnTo>
                    <a:pt x="2011" y="132"/>
                  </a:lnTo>
                  <a:lnTo>
                    <a:pt x="2028" y="104"/>
                  </a:lnTo>
                  <a:lnTo>
                    <a:pt x="2033" y="92"/>
                  </a:lnTo>
                  <a:lnTo>
                    <a:pt x="2031" y="79"/>
                  </a:lnTo>
                  <a:lnTo>
                    <a:pt x="2024" y="72"/>
                  </a:lnTo>
                  <a:lnTo>
                    <a:pt x="1991" y="62"/>
                  </a:lnTo>
                  <a:lnTo>
                    <a:pt x="1985" y="56"/>
                  </a:lnTo>
                  <a:lnTo>
                    <a:pt x="1980" y="49"/>
                  </a:lnTo>
                  <a:lnTo>
                    <a:pt x="1974" y="28"/>
                  </a:lnTo>
                  <a:lnTo>
                    <a:pt x="1966" y="13"/>
                  </a:lnTo>
                  <a:lnTo>
                    <a:pt x="1963" y="0"/>
                  </a:lnTo>
                  <a:lnTo>
                    <a:pt x="1612" y="26"/>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289" name="Freeform 291">
              <a:extLst>
                <a:ext uri="{FF2B5EF4-FFF2-40B4-BE49-F238E27FC236}">
                  <a16:creationId xmlns:a16="http://schemas.microsoft.com/office/drawing/2014/main" id="{751FE4E8-F924-014D-B632-FA67AC8A1D7A}"/>
                </a:ext>
              </a:extLst>
            </p:cNvPr>
            <p:cNvSpPr>
              <a:spLocks noChangeArrowheads="1"/>
            </p:cNvSpPr>
            <p:nvPr/>
          </p:nvSpPr>
          <p:spPr bwMode="auto">
            <a:xfrm>
              <a:off x="5164892" y="2313428"/>
              <a:ext cx="726264" cy="537594"/>
            </a:xfrm>
            <a:custGeom>
              <a:avLst/>
              <a:gdLst>
                <a:gd name="T0" fmla="*/ 2784 w 2816"/>
                <a:gd name="T1" fmla="*/ 2084 h 2085"/>
                <a:gd name="T2" fmla="*/ 2815 w 2816"/>
                <a:gd name="T3" fmla="*/ 133 h 2085"/>
                <a:gd name="T4" fmla="*/ 1883 w 2816"/>
                <a:gd name="T5" fmla="*/ 105 h 2085"/>
                <a:gd name="T6" fmla="*/ 1166 w 2816"/>
                <a:gd name="T7" fmla="*/ 70 h 2085"/>
                <a:gd name="T8" fmla="*/ 330 w 2816"/>
                <a:gd name="T9" fmla="*/ 13 h 2085"/>
                <a:gd name="T10" fmla="*/ 159 w 2816"/>
                <a:gd name="T11" fmla="*/ 0 h 2085"/>
                <a:gd name="T12" fmla="*/ 0 w 2816"/>
                <a:gd name="T13" fmla="*/ 1945 h 2085"/>
                <a:gd name="T14" fmla="*/ 442 w 2816"/>
                <a:gd name="T15" fmla="*/ 1979 h 2085"/>
                <a:gd name="T16" fmla="*/ 1119 w 2816"/>
                <a:gd name="T17" fmla="*/ 2022 h 2085"/>
                <a:gd name="T18" fmla="*/ 1721 w 2816"/>
                <a:gd name="T19" fmla="*/ 2051 h 2085"/>
                <a:gd name="T20" fmla="*/ 2693 w 2816"/>
                <a:gd name="T21" fmla="*/ 2082 h 2085"/>
                <a:gd name="T22" fmla="*/ 2784 w 2816"/>
                <a:gd name="T23" fmla="*/ 2084 h 20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16" h="2085">
                  <a:moveTo>
                    <a:pt x="2784" y="2084"/>
                  </a:moveTo>
                  <a:lnTo>
                    <a:pt x="2815" y="133"/>
                  </a:lnTo>
                  <a:lnTo>
                    <a:pt x="1883" y="105"/>
                  </a:lnTo>
                  <a:lnTo>
                    <a:pt x="1166" y="70"/>
                  </a:lnTo>
                  <a:lnTo>
                    <a:pt x="330" y="13"/>
                  </a:lnTo>
                  <a:lnTo>
                    <a:pt x="159" y="0"/>
                  </a:lnTo>
                  <a:lnTo>
                    <a:pt x="0" y="1945"/>
                  </a:lnTo>
                  <a:lnTo>
                    <a:pt x="442" y="1979"/>
                  </a:lnTo>
                  <a:lnTo>
                    <a:pt x="1119" y="2022"/>
                  </a:lnTo>
                  <a:lnTo>
                    <a:pt x="1721" y="2051"/>
                  </a:lnTo>
                  <a:lnTo>
                    <a:pt x="2693" y="2082"/>
                  </a:lnTo>
                  <a:lnTo>
                    <a:pt x="2784" y="2084"/>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292" name="Freeform 295">
              <a:extLst>
                <a:ext uri="{FF2B5EF4-FFF2-40B4-BE49-F238E27FC236}">
                  <a16:creationId xmlns:a16="http://schemas.microsoft.com/office/drawing/2014/main" id="{CB7761E2-951F-8741-A3E0-9D5B1F550782}"/>
                </a:ext>
              </a:extLst>
            </p:cNvPr>
            <p:cNvSpPr>
              <a:spLocks noChangeArrowheads="1"/>
            </p:cNvSpPr>
            <p:nvPr/>
          </p:nvSpPr>
          <p:spPr bwMode="auto">
            <a:xfrm>
              <a:off x="3700998" y="1967912"/>
              <a:ext cx="897885" cy="1326369"/>
            </a:xfrm>
            <a:custGeom>
              <a:avLst/>
              <a:gdLst>
                <a:gd name="T0" fmla="*/ 1235 w 3482"/>
                <a:gd name="T1" fmla="*/ 3994 h 5146"/>
                <a:gd name="T2" fmla="*/ 1402 w 3482"/>
                <a:gd name="T3" fmla="*/ 4102 h 5146"/>
                <a:gd name="T4" fmla="*/ 1484 w 3482"/>
                <a:gd name="T5" fmla="*/ 4215 h 5146"/>
                <a:gd name="T6" fmla="*/ 1686 w 3482"/>
                <a:gd name="T7" fmla="*/ 4271 h 5146"/>
                <a:gd name="T8" fmla="*/ 1714 w 3482"/>
                <a:gd name="T9" fmla="*/ 4421 h 5146"/>
                <a:gd name="T10" fmla="*/ 1792 w 3482"/>
                <a:gd name="T11" fmla="*/ 4420 h 5146"/>
                <a:gd name="T12" fmla="*/ 2045 w 3482"/>
                <a:gd name="T13" fmla="*/ 4676 h 5146"/>
                <a:gd name="T14" fmla="*/ 2107 w 3482"/>
                <a:gd name="T15" fmla="*/ 4967 h 5146"/>
                <a:gd name="T16" fmla="*/ 2158 w 3482"/>
                <a:gd name="T17" fmla="*/ 5043 h 5146"/>
                <a:gd name="T18" fmla="*/ 3214 w 3482"/>
                <a:gd name="T19" fmla="*/ 5143 h 5146"/>
                <a:gd name="T20" fmla="*/ 3252 w 3482"/>
                <a:gd name="T21" fmla="*/ 5035 h 5146"/>
                <a:gd name="T22" fmla="*/ 3171 w 3482"/>
                <a:gd name="T23" fmla="*/ 4864 h 5146"/>
                <a:gd name="T24" fmla="*/ 3239 w 3482"/>
                <a:gd name="T25" fmla="*/ 4771 h 5146"/>
                <a:gd name="T26" fmla="*/ 3296 w 3482"/>
                <a:gd name="T27" fmla="*/ 4638 h 5146"/>
                <a:gd name="T28" fmla="*/ 3309 w 3482"/>
                <a:gd name="T29" fmla="*/ 4537 h 5146"/>
                <a:gd name="T30" fmla="*/ 3466 w 3482"/>
                <a:gd name="T31" fmla="*/ 4417 h 5146"/>
                <a:gd name="T32" fmla="*/ 3396 w 3482"/>
                <a:gd name="T33" fmla="*/ 4317 h 5146"/>
                <a:gd name="T34" fmla="*/ 3378 w 3482"/>
                <a:gd name="T35" fmla="*/ 4245 h 5146"/>
                <a:gd name="T36" fmla="*/ 3320 w 3482"/>
                <a:gd name="T37" fmla="*/ 4107 h 5146"/>
                <a:gd name="T38" fmla="*/ 1518 w 3482"/>
                <a:gd name="T39" fmla="*/ 1716 h 5146"/>
                <a:gd name="T40" fmla="*/ 203 w 3482"/>
                <a:gd name="T41" fmla="*/ 92 h 5146"/>
                <a:gd name="T42" fmla="*/ 234 w 3482"/>
                <a:gd name="T43" fmla="*/ 245 h 5146"/>
                <a:gd name="T44" fmla="*/ 162 w 3482"/>
                <a:gd name="T45" fmla="*/ 431 h 5146"/>
                <a:gd name="T46" fmla="*/ 153 w 3482"/>
                <a:gd name="T47" fmla="*/ 567 h 5146"/>
                <a:gd name="T48" fmla="*/ 57 w 3482"/>
                <a:gd name="T49" fmla="*/ 627 h 5146"/>
                <a:gd name="T50" fmla="*/ 10 w 3482"/>
                <a:gd name="T51" fmla="*/ 765 h 5146"/>
                <a:gd name="T52" fmla="*/ 82 w 3482"/>
                <a:gd name="T53" fmla="*/ 941 h 5146"/>
                <a:gd name="T54" fmla="*/ 145 w 3482"/>
                <a:gd name="T55" fmla="*/ 1170 h 5146"/>
                <a:gd name="T56" fmla="*/ 109 w 3482"/>
                <a:gd name="T57" fmla="*/ 1322 h 5146"/>
                <a:gd name="T58" fmla="*/ 102 w 3482"/>
                <a:gd name="T59" fmla="*/ 1482 h 5146"/>
                <a:gd name="T60" fmla="*/ 228 w 3482"/>
                <a:gd name="T61" fmla="*/ 1731 h 5146"/>
                <a:gd name="T62" fmla="*/ 337 w 3482"/>
                <a:gd name="T63" fmla="*/ 1938 h 5146"/>
                <a:gd name="T64" fmla="*/ 298 w 3482"/>
                <a:gd name="T65" fmla="*/ 1971 h 5146"/>
                <a:gd name="T66" fmla="*/ 378 w 3482"/>
                <a:gd name="T67" fmla="*/ 2070 h 5146"/>
                <a:gd name="T68" fmla="*/ 458 w 3482"/>
                <a:gd name="T69" fmla="*/ 2096 h 5146"/>
                <a:gd name="T70" fmla="*/ 490 w 3482"/>
                <a:gd name="T71" fmla="*/ 1987 h 5146"/>
                <a:gd name="T72" fmla="*/ 613 w 3482"/>
                <a:gd name="T73" fmla="*/ 2040 h 5146"/>
                <a:gd name="T74" fmla="*/ 713 w 3482"/>
                <a:gd name="T75" fmla="*/ 2052 h 5146"/>
                <a:gd name="T76" fmla="*/ 809 w 3482"/>
                <a:gd name="T77" fmla="*/ 2057 h 5146"/>
                <a:gd name="T78" fmla="*/ 859 w 3482"/>
                <a:gd name="T79" fmla="*/ 2132 h 5146"/>
                <a:gd name="T80" fmla="*/ 787 w 3482"/>
                <a:gd name="T81" fmla="*/ 2096 h 5146"/>
                <a:gd name="T82" fmla="*/ 589 w 3482"/>
                <a:gd name="T83" fmla="*/ 2064 h 5146"/>
                <a:gd name="T84" fmla="*/ 503 w 3482"/>
                <a:gd name="T85" fmla="*/ 2082 h 5146"/>
                <a:gd name="T86" fmla="*/ 550 w 3482"/>
                <a:gd name="T87" fmla="*/ 2203 h 5146"/>
                <a:gd name="T88" fmla="*/ 595 w 3482"/>
                <a:gd name="T89" fmla="*/ 2333 h 5146"/>
                <a:gd name="T90" fmla="*/ 526 w 3482"/>
                <a:gd name="T91" fmla="*/ 2316 h 5146"/>
                <a:gd name="T92" fmla="*/ 472 w 3482"/>
                <a:gd name="T93" fmla="*/ 2256 h 5146"/>
                <a:gd name="T94" fmla="*/ 453 w 3482"/>
                <a:gd name="T95" fmla="*/ 2153 h 5146"/>
                <a:gd name="T96" fmla="*/ 434 w 3482"/>
                <a:gd name="T97" fmla="*/ 2288 h 5146"/>
                <a:gd name="T98" fmla="*/ 433 w 3482"/>
                <a:gd name="T99" fmla="*/ 2448 h 5146"/>
                <a:gd name="T100" fmla="*/ 541 w 3482"/>
                <a:gd name="T101" fmla="*/ 2583 h 5146"/>
                <a:gd name="T102" fmla="*/ 634 w 3482"/>
                <a:gd name="T103" fmla="*/ 2699 h 5146"/>
                <a:gd name="T104" fmla="*/ 556 w 3482"/>
                <a:gd name="T105" fmla="*/ 2765 h 5146"/>
                <a:gd name="T106" fmla="*/ 547 w 3482"/>
                <a:gd name="T107" fmla="*/ 2866 h 5146"/>
                <a:gd name="T108" fmla="*/ 608 w 3482"/>
                <a:gd name="T109" fmla="*/ 2990 h 5146"/>
                <a:gd name="T110" fmla="*/ 674 w 3482"/>
                <a:gd name="T111" fmla="*/ 3132 h 5146"/>
                <a:gd name="T112" fmla="*/ 750 w 3482"/>
                <a:gd name="T113" fmla="*/ 3290 h 5146"/>
                <a:gd name="T114" fmla="*/ 865 w 3482"/>
                <a:gd name="T115" fmla="*/ 3449 h 5146"/>
                <a:gd name="T116" fmla="*/ 875 w 3482"/>
                <a:gd name="T117" fmla="*/ 3547 h 5146"/>
                <a:gd name="T118" fmla="*/ 915 w 3482"/>
                <a:gd name="T119" fmla="*/ 3651 h 5146"/>
                <a:gd name="T120" fmla="*/ 900 w 3482"/>
                <a:gd name="T121" fmla="*/ 3780 h 5146"/>
                <a:gd name="T122" fmla="*/ 929 w 3482"/>
                <a:gd name="T123" fmla="*/ 3902 h 5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82" h="5146">
                  <a:moveTo>
                    <a:pt x="1164" y="3982"/>
                  </a:moveTo>
                  <a:lnTo>
                    <a:pt x="1169" y="3982"/>
                  </a:lnTo>
                  <a:lnTo>
                    <a:pt x="1177" y="3980"/>
                  </a:lnTo>
                  <a:lnTo>
                    <a:pt x="1190" y="3979"/>
                  </a:lnTo>
                  <a:lnTo>
                    <a:pt x="1200" y="3986"/>
                  </a:lnTo>
                  <a:lnTo>
                    <a:pt x="1205" y="3991"/>
                  </a:lnTo>
                  <a:lnTo>
                    <a:pt x="1212" y="3998"/>
                  </a:lnTo>
                  <a:lnTo>
                    <a:pt x="1222" y="4003"/>
                  </a:lnTo>
                  <a:lnTo>
                    <a:pt x="1224" y="4003"/>
                  </a:lnTo>
                  <a:lnTo>
                    <a:pt x="1227" y="4000"/>
                  </a:lnTo>
                  <a:lnTo>
                    <a:pt x="1235" y="3994"/>
                  </a:lnTo>
                  <a:lnTo>
                    <a:pt x="1260" y="3993"/>
                  </a:lnTo>
                  <a:lnTo>
                    <a:pt x="1269" y="3998"/>
                  </a:lnTo>
                  <a:lnTo>
                    <a:pt x="1277" y="3999"/>
                  </a:lnTo>
                  <a:lnTo>
                    <a:pt x="1286" y="4002"/>
                  </a:lnTo>
                  <a:lnTo>
                    <a:pt x="1291" y="4006"/>
                  </a:lnTo>
                  <a:lnTo>
                    <a:pt x="1298" y="4015"/>
                  </a:lnTo>
                  <a:lnTo>
                    <a:pt x="1321" y="4030"/>
                  </a:lnTo>
                  <a:lnTo>
                    <a:pt x="1337" y="4039"/>
                  </a:lnTo>
                  <a:lnTo>
                    <a:pt x="1380" y="4092"/>
                  </a:lnTo>
                  <a:lnTo>
                    <a:pt x="1396" y="4097"/>
                  </a:lnTo>
                  <a:lnTo>
                    <a:pt x="1402" y="4102"/>
                  </a:lnTo>
                  <a:lnTo>
                    <a:pt x="1403" y="4110"/>
                  </a:lnTo>
                  <a:lnTo>
                    <a:pt x="1402" y="4116"/>
                  </a:lnTo>
                  <a:lnTo>
                    <a:pt x="1410" y="4123"/>
                  </a:lnTo>
                  <a:lnTo>
                    <a:pt x="1404" y="4132"/>
                  </a:lnTo>
                  <a:lnTo>
                    <a:pt x="1404" y="4135"/>
                  </a:lnTo>
                  <a:lnTo>
                    <a:pt x="1411" y="4154"/>
                  </a:lnTo>
                  <a:lnTo>
                    <a:pt x="1411" y="4158"/>
                  </a:lnTo>
                  <a:lnTo>
                    <a:pt x="1417" y="4162"/>
                  </a:lnTo>
                  <a:lnTo>
                    <a:pt x="1430" y="4178"/>
                  </a:lnTo>
                  <a:lnTo>
                    <a:pt x="1455" y="4189"/>
                  </a:lnTo>
                  <a:lnTo>
                    <a:pt x="1484" y="4215"/>
                  </a:lnTo>
                  <a:lnTo>
                    <a:pt x="1522" y="4233"/>
                  </a:lnTo>
                  <a:lnTo>
                    <a:pt x="1543" y="4239"/>
                  </a:lnTo>
                  <a:lnTo>
                    <a:pt x="1560" y="4250"/>
                  </a:lnTo>
                  <a:lnTo>
                    <a:pt x="1562" y="4254"/>
                  </a:lnTo>
                  <a:lnTo>
                    <a:pt x="1575" y="4250"/>
                  </a:lnTo>
                  <a:lnTo>
                    <a:pt x="1637" y="4253"/>
                  </a:lnTo>
                  <a:lnTo>
                    <a:pt x="1647" y="4256"/>
                  </a:lnTo>
                  <a:lnTo>
                    <a:pt x="1649" y="4258"/>
                  </a:lnTo>
                  <a:lnTo>
                    <a:pt x="1660" y="4254"/>
                  </a:lnTo>
                  <a:lnTo>
                    <a:pt x="1675" y="4261"/>
                  </a:lnTo>
                  <a:lnTo>
                    <a:pt x="1686" y="4271"/>
                  </a:lnTo>
                  <a:lnTo>
                    <a:pt x="1699" y="4287"/>
                  </a:lnTo>
                  <a:lnTo>
                    <a:pt x="1710" y="4314"/>
                  </a:lnTo>
                  <a:lnTo>
                    <a:pt x="1722" y="4358"/>
                  </a:lnTo>
                  <a:lnTo>
                    <a:pt x="1723" y="4368"/>
                  </a:lnTo>
                  <a:lnTo>
                    <a:pt x="1722" y="4377"/>
                  </a:lnTo>
                  <a:lnTo>
                    <a:pt x="1718" y="4397"/>
                  </a:lnTo>
                  <a:lnTo>
                    <a:pt x="1712" y="4405"/>
                  </a:lnTo>
                  <a:lnTo>
                    <a:pt x="1707" y="4409"/>
                  </a:lnTo>
                  <a:lnTo>
                    <a:pt x="1706" y="4412"/>
                  </a:lnTo>
                  <a:lnTo>
                    <a:pt x="1711" y="4420"/>
                  </a:lnTo>
                  <a:lnTo>
                    <a:pt x="1714" y="4421"/>
                  </a:lnTo>
                  <a:lnTo>
                    <a:pt x="1716" y="4421"/>
                  </a:lnTo>
                  <a:lnTo>
                    <a:pt x="1727" y="4419"/>
                  </a:lnTo>
                  <a:lnTo>
                    <a:pt x="1738" y="4436"/>
                  </a:lnTo>
                  <a:lnTo>
                    <a:pt x="1746" y="4441"/>
                  </a:lnTo>
                  <a:lnTo>
                    <a:pt x="1747" y="4435"/>
                  </a:lnTo>
                  <a:lnTo>
                    <a:pt x="1755" y="4418"/>
                  </a:lnTo>
                  <a:lnTo>
                    <a:pt x="1760" y="4413"/>
                  </a:lnTo>
                  <a:lnTo>
                    <a:pt x="1770" y="4413"/>
                  </a:lnTo>
                  <a:lnTo>
                    <a:pt x="1775" y="4411"/>
                  </a:lnTo>
                  <a:lnTo>
                    <a:pt x="1782" y="4410"/>
                  </a:lnTo>
                  <a:lnTo>
                    <a:pt x="1792" y="4420"/>
                  </a:lnTo>
                  <a:lnTo>
                    <a:pt x="1819" y="4425"/>
                  </a:lnTo>
                  <a:lnTo>
                    <a:pt x="1827" y="4432"/>
                  </a:lnTo>
                  <a:lnTo>
                    <a:pt x="1874" y="4496"/>
                  </a:lnTo>
                  <a:lnTo>
                    <a:pt x="1886" y="4509"/>
                  </a:lnTo>
                  <a:lnTo>
                    <a:pt x="1929" y="4541"/>
                  </a:lnTo>
                  <a:lnTo>
                    <a:pt x="1947" y="4561"/>
                  </a:lnTo>
                  <a:lnTo>
                    <a:pt x="1961" y="4586"/>
                  </a:lnTo>
                  <a:lnTo>
                    <a:pt x="1967" y="4591"/>
                  </a:lnTo>
                  <a:lnTo>
                    <a:pt x="1990" y="4612"/>
                  </a:lnTo>
                  <a:lnTo>
                    <a:pt x="2011" y="4642"/>
                  </a:lnTo>
                  <a:lnTo>
                    <a:pt x="2045" y="4676"/>
                  </a:lnTo>
                  <a:lnTo>
                    <a:pt x="2092" y="4766"/>
                  </a:lnTo>
                  <a:lnTo>
                    <a:pt x="2107" y="4818"/>
                  </a:lnTo>
                  <a:lnTo>
                    <a:pt x="2111" y="4845"/>
                  </a:lnTo>
                  <a:lnTo>
                    <a:pt x="2111" y="4854"/>
                  </a:lnTo>
                  <a:lnTo>
                    <a:pt x="2114" y="4862"/>
                  </a:lnTo>
                  <a:lnTo>
                    <a:pt x="2116" y="4913"/>
                  </a:lnTo>
                  <a:lnTo>
                    <a:pt x="2114" y="4925"/>
                  </a:lnTo>
                  <a:lnTo>
                    <a:pt x="2106" y="4937"/>
                  </a:lnTo>
                  <a:lnTo>
                    <a:pt x="2100" y="4943"/>
                  </a:lnTo>
                  <a:lnTo>
                    <a:pt x="2099" y="4949"/>
                  </a:lnTo>
                  <a:lnTo>
                    <a:pt x="2107" y="4967"/>
                  </a:lnTo>
                  <a:lnTo>
                    <a:pt x="2107" y="4976"/>
                  </a:lnTo>
                  <a:lnTo>
                    <a:pt x="2101" y="4996"/>
                  </a:lnTo>
                  <a:lnTo>
                    <a:pt x="2103" y="4996"/>
                  </a:lnTo>
                  <a:lnTo>
                    <a:pt x="2111" y="4993"/>
                  </a:lnTo>
                  <a:lnTo>
                    <a:pt x="2116" y="4994"/>
                  </a:lnTo>
                  <a:lnTo>
                    <a:pt x="2127" y="4998"/>
                  </a:lnTo>
                  <a:lnTo>
                    <a:pt x="2133" y="5003"/>
                  </a:lnTo>
                  <a:lnTo>
                    <a:pt x="2143" y="5010"/>
                  </a:lnTo>
                  <a:lnTo>
                    <a:pt x="2147" y="5015"/>
                  </a:lnTo>
                  <a:lnTo>
                    <a:pt x="2153" y="5027"/>
                  </a:lnTo>
                  <a:lnTo>
                    <a:pt x="2158" y="5043"/>
                  </a:lnTo>
                  <a:lnTo>
                    <a:pt x="2158" y="5055"/>
                  </a:lnTo>
                  <a:lnTo>
                    <a:pt x="2148" y="5065"/>
                  </a:lnTo>
                  <a:lnTo>
                    <a:pt x="2143" y="5063"/>
                  </a:lnTo>
                  <a:lnTo>
                    <a:pt x="2143" y="5071"/>
                  </a:lnTo>
                  <a:lnTo>
                    <a:pt x="2140" y="5081"/>
                  </a:lnTo>
                  <a:lnTo>
                    <a:pt x="2140" y="5091"/>
                  </a:lnTo>
                  <a:lnTo>
                    <a:pt x="3134" y="5145"/>
                  </a:lnTo>
                  <a:lnTo>
                    <a:pt x="3135" y="5142"/>
                  </a:lnTo>
                  <a:lnTo>
                    <a:pt x="3158" y="5129"/>
                  </a:lnTo>
                  <a:lnTo>
                    <a:pt x="3201" y="5144"/>
                  </a:lnTo>
                  <a:lnTo>
                    <a:pt x="3214" y="5143"/>
                  </a:lnTo>
                  <a:lnTo>
                    <a:pt x="3216" y="5141"/>
                  </a:lnTo>
                  <a:lnTo>
                    <a:pt x="3217" y="5134"/>
                  </a:lnTo>
                  <a:lnTo>
                    <a:pt x="3218" y="5126"/>
                  </a:lnTo>
                  <a:lnTo>
                    <a:pt x="3221" y="5114"/>
                  </a:lnTo>
                  <a:lnTo>
                    <a:pt x="3231" y="5105"/>
                  </a:lnTo>
                  <a:lnTo>
                    <a:pt x="3247" y="5097"/>
                  </a:lnTo>
                  <a:lnTo>
                    <a:pt x="3250" y="5094"/>
                  </a:lnTo>
                  <a:lnTo>
                    <a:pt x="3252" y="5087"/>
                  </a:lnTo>
                  <a:lnTo>
                    <a:pt x="3249" y="5054"/>
                  </a:lnTo>
                  <a:lnTo>
                    <a:pt x="3253" y="5039"/>
                  </a:lnTo>
                  <a:lnTo>
                    <a:pt x="3252" y="5035"/>
                  </a:lnTo>
                  <a:lnTo>
                    <a:pt x="3245" y="5020"/>
                  </a:lnTo>
                  <a:lnTo>
                    <a:pt x="3234" y="5012"/>
                  </a:lnTo>
                  <a:lnTo>
                    <a:pt x="3197" y="5004"/>
                  </a:lnTo>
                  <a:lnTo>
                    <a:pt x="3179" y="4994"/>
                  </a:lnTo>
                  <a:lnTo>
                    <a:pt x="3167" y="4971"/>
                  </a:lnTo>
                  <a:lnTo>
                    <a:pt x="3171" y="4951"/>
                  </a:lnTo>
                  <a:lnTo>
                    <a:pt x="3180" y="4931"/>
                  </a:lnTo>
                  <a:lnTo>
                    <a:pt x="3184" y="4913"/>
                  </a:lnTo>
                  <a:lnTo>
                    <a:pt x="3184" y="4885"/>
                  </a:lnTo>
                  <a:lnTo>
                    <a:pt x="3183" y="4882"/>
                  </a:lnTo>
                  <a:lnTo>
                    <a:pt x="3171" y="4864"/>
                  </a:lnTo>
                  <a:lnTo>
                    <a:pt x="3172" y="4851"/>
                  </a:lnTo>
                  <a:lnTo>
                    <a:pt x="3180" y="4835"/>
                  </a:lnTo>
                  <a:lnTo>
                    <a:pt x="3184" y="4831"/>
                  </a:lnTo>
                  <a:lnTo>
                    <a:pt x="3181" y="4826"/>
                  </a:lnTo>
                  <a:lnTo>
                    <a:pt x="3177" y="4817"/>
                  </a:lnTo>
                  <a:lnTo>
                    <a:pt x="3174" y="4805"/>
                  </a:lnTo>
                  <a:lnTo>
                    <a:pt x="3186" y="4799"/>
                  </a:lnTo>
                  <a:lnTo>
                    <a:pt x="3209" y="4801"/>
                  </a:lnTo>
                  <a:lnTo>
                    <a:pt x="3216" y="4799"/>
                  </a:lnTo>
                  <a:lnTo>
                    <a:pt x="3221" y="4796"/>
                  </a:lnTo>
                  <a:lnTo>
                    <a:pt x="3239" y="4771"/>
                  </a:lnTo>
                  <a:lnTo>
                    <a:pt x="3246" y="4758"/>
                  </a:lnTo>
                  <a:lnTo>
                    <a:pt x="3267" y="4739"/>
                  </a:lnTo>
                  <a:lnTo>
                    <a:pt x="3268" y="4736"/>
                  </a:lnTo>
                  <a:lnTo>
                    <a:pt x="3267" y="4726"/>
                  </a:lnTo>
                  <a:lnTo>
                    <a:pt x="3269" y="4714"/>
                  </a:lnTo>
                  <a:lnTo>
                    <a:pt x="3274" y="4711"/>
                  </a:lnTo>
                  <a:lnTo>
                    <a:pt x="3281" y="4681"/>
                  </a:lnTo>
                  <a:lnTo>
                    <a:pt x="3293" y="4668"/>
                  </a:lnTo>
                  <a:lnTo>
                    <a:pt x="3289" y="4650"/>
                  </a:lnTo>
                  <a:lnTo>
                    <a:pt x="3295" y="4645"/>
                  </a:lnTo>
                  <a:lnTo>
                    <a:pt x="3296" y="4638"/>
                  </a:lnTo>
                  <a:lnTo>
                    <a:pt x="3295" y="4638"/>
                  </a:lnTo>
                  <a:lnTo>
                    <a:pt x="3290" y="4631"/>
                  </a:lnTo>
                  <a:lnTo>
                    <a:pt x="3290" y="4616"/>
                  </a:lnTo>
                  <a:lnTo>
                    <a:pt x="3292" y="4603"/>
                  </a:lnTo>
                  <a:lnTo>
                    <a:pt x="3292" y="4592"/>
                  </a:lnTo>
                  <a:lnTo>
                    <a:pt x="3304" y="4584"/>
                  </a:lnTo>
                  <a:lnTo>
                    <a:pt x="3299" y="4576"/>
                  </a:lnTo>
                  <a:lnTo>
                    <a:pt x="3295" y="4567"/>
                  </a:lnTo>
                  <a:lnTo>
                    <a:pt x="3294" y="4559"/>
                  </a:lnTo>
                  <a:lnTo>
                    <a:pt x="3299" y="4544"/>
                  </a:lnTo>
                  <a:lnTo>
                    <a:pt x="3309" y="4537"/>
                  </a:lnTo>
                  <a:lnTo>
                    <a:pt x="3328" y="4528"/>
                  </a:lnTo>
                  <a:lnTo>
                    <a:pt x="3341" y="4516"/>
                  </a:lnTo>
                  <a:lnTo>
                    <a:pt x="3345" y="4510"/>
                  </a:lnTo>
                  <a:lnTo>
                    <a:pt x="3351" y="4488"/>
                  </a:lnTo>
                  <a:lnTo>
                    <a:pt x="3358" y="4478"/>
                  </a:lnTo>
                  <a:lnTo>
                    <a:pt x="3367" y="4470"/>
                  </a:lnTo>
                  <a:lnTo>
                    <a:pt x="3384" y="4468"/>
                  </a:lnTo>
                  <a:lnTo>
                    <a:pt x="3431" y="4443"/>
                  </a:lnTo>
                  <a:lnTo>
                    <a:pt x="3437" y="4442"/>
                  </a:lnTo>
                  <a:lnTo>
                    <a:pt x="3450" y="4429"/>
                  </a:lnTo>
                  <a:lnTo>
                    <a:pt x="3466" y="4417"/>
                  </a:lnTo>
                  <a:lnTo>
                    <a:pt x="3479" y="4409"/>
                  </a:lnTo>
                  <a:lnTo>
                    <a:pt x="3481" y="4406"/>
                  </a:lnTo>
                  <a:lnTo>
                    <a:pt x="3480" y="4399"/>
                  </a:lnTo>
                  <a:lnTo>
                    <a:pt x="3481" y="4395"/>
                  </a:lnTo>
                  <a:lnTo>
                    <a:pt x="3471" y="4386"/>
                  </a:lnTo>
                  <a:lnTo>
                    <a:pt x="3464" y="4377"/>
                  </a:lnTo>
                  <a:lnTo>
                    <a:pt x="3458" y="4373"/>
                  </a:lnTo>
                  <a:lnTo>
                    <a:pt x="3427" y="4343"/>
                  </a:lnTo>
                  <a:lnTo>
                    <a:pt x="3420" y="4334"/>
                  </a:lnTo>
                  <a:lnTo>
                    <a:pt x="3407" y="4321"/>
                  </a:lnTo>
                  <a:lnTo>
                    <a:pt x="3396" y="4317"/>
                  </a:lnTo>
                  <a:lnTo>
                    <a:pt x="3390" y="4306"/>
                  </a:lnTo>
                  <a:lnTo>
                    <a:pt x="3389" y="4291"/>
                  </a:lnTo>
                  <a:lnTo>
                    <a:pt x="3391" y="4290"/>
                  </a:lnTo>
                  <a:lnTo>
                    <a:pt x="3394" y="4281"/>
                  </a:lnTo>
                  <a:lnTo>
                    <a:pt x="3394" y="4281"/>
                  </a:lnTo>
                  <a:lnTo>
                    <a:pt x="3392" y="4280"/>
                  </a:lnTo>
                  <a:lnTo>
                    <a:pt x="3391" y="4275"/>
                  </a:lnTo>
                  <a:lnTo>
                    <a:pt x="3391" y="4267"/>
                  </a:lnTo>
                  <a:lnTo>
                    <a:pt x="3388" y="4263"/>
                  </a:lnTo>
                  <a:lnTo>
                    <a:pt x="3383" y="4257"/>
                  </a:lnTo>
                  <a:lnTo>
                    <a:pt x="3378" y="4245"/>
                  </a:lnTo>
                  <a:lnTo>
                    <a:pt x="3378" y="4242"/>
                  </a:lnTo>
                  <a:lnTo>
                    <a:pt x="3380" y="4228"/>
                  </a:lnTo>
                  <a:lnTo>
                    <a:pt x="3378" y="4224"/>
                  </a:lnTo>
                  <a:lnTo>
                    <a:pt x="3360" y="4170"/>
                  </a:lnTo>
                  <a:lnTo>
                    <a:pt x="3350" y="4166"/>
                  </a:lnTo>
                  <a:lnTo>
                    <a:pt x="3341" y="4159"/>
                  </a:lnTo>
                  <a:lnTo>
                    <a:pt x="3336" y="4145"/>
                  </a:lnTo>
                  <a:lnTo>
                    <a:pt x="3337" y="4129"/>
                  </a:lnTo>
                  <a:lnTo>
                    <a:pt x="3334" y="4118"/>
                  </a:lnTo>
                  <a:lnTo>
                    <a:pt x="3332" y="4114"/>
                  </a:lnTo>
                  <a:lnTo>
                    <a:pt x="3320" y="4107"/>
                  </a:lnTo>
                  <a:lnTo>
                    <a:pt x="3316" y="4096"/>
                  </a:lnTo>
                  <a:lnTo>
                    <a:pt x="3320" y="4036"/>
                  </a:lnTo>
                  <a:lnTo>
                    <a:pt x="3123" y="3794"/>
                  </a:lnTo>
                  <a:lnTo>
                    <a:pt x="2838" y="3431"/>
                  </a:lnTo>
                  <a:lnTo>
                    <a:pt x="2620" y="3146"/>
                  </a:lnTo>
                  <a:lnTo>
                    <a:pt x="2433" y="2911"/>
                  </a:lnTo>
                  <a:lnTo>
                    <a:pt x="2128" y="2517"/>
                  </a:lnTo>
                  <a:lnTo>
                    <a:pt x="1895" y="2232"/>
                  </a:lnTo>
                  <a:lnTo>
                    <a:pt x="1665" y="1947"/>
                  </a:lnTo>
                  <a:lnTo>
                    <a:pt x="1511" y="1753"/>
                  </a:lnTo>
                  <a:lnTo>
                    <a:pt x="1518" y="1716"/>
                  </a:lnTo>
                  <a:lnTo>
                    <a:pt x="1774" y="312"/>
                  </a:lnTo>
                  <a:lnTo>
                    <a:pt x="1298" y="222"/>
                  </a:lnTo>
                  <a:lnTo>
                    <a:pt x="719" y="104"/>
                  </a:lnTo>
                  <a:lnTo>
                    <a:pt x="237" y="0"/>
                  </a:lnTo>
                  <a:lnTo>
                    <a:pt x="238" y="4"/>
                  </a:lnTo>
                  <a:lnTo>
                    <a:pt x="237" y="11"/>
                  </a:lnTo>
                  <a:lnTo>
                    <a:pt x="225" y="58"/>
                  </a:lnTo>
                  <a:lnTo>
                    <a:pt x="220" y="65"/>
                  </a:lnTo>
                  <a:lnTo>
                    <a:pt x="207" y="82"/>
                  </a:lnTo>
                  <a:lnTo>
                    <a:pt x="198" y="89"/>
                  </a:lnTo>
                  <a:lnTo>
                    <a:pt x="203" y="92"/>
                  </a:lnTo>
                  <a:lnTo>
                    <a:pt x="219" y="110"/>
                  </a:lnTo>
                  <a:lnTo>
                    <a:pt x="233" y="133"/>
                  </a:lnTo>
                  <a:lnTo>
                    <a:pt x="229" y="156"/>
                  </a:lnTo>
                  <a:lnTo>
                    <a:pt x="233" y="179"/>
                  </a:lnTo>
                  <a:lnTo>
                    <a:pt x="236" y="188"/>
                  </a:lnTo>
                  <a:lnTo>
                    <a:pt x="232" y="205"/>
                  </a:lnTo>
                  <a:lnTo>
                    <a:pt x="235" y="211"/>
                  </a:lnTo>
                  <a:lnTo>
                    <a:pt x="239" y="215"/>
                  </a:lnTo>
                  <a:lnTo>
                    <a:pt x="246" y="221"/>
                  </a:lnTo>
                  <a:lnTo>
                    <a:pt x="235" y="232"/>
                  </a:lnTo>
                  <a:lnTo>
                    <a:pt x="234" y="245"/>
                  </a:lnTo>
                  <a:lnTo>
                    <a:pt x="233" y="277"/>
                  </a:lnTo>
                  <a:lnTo>
                    <a:pt x="229" y="291"/>
                  </a:lnTo>
                  <a:lnTo>
                    <a:pt x="215" y="318"/>
                  </a:lnTo>
                  <a:lnTo>
                    <a:pt x="207" y="341"/>
                  </a:lnTo>
                  <a:lnTo>
                    <a:pt x="191" y="373"/>
                  </a:lnTo>
                  <a:lnTo>
                    <a:pt x="180" y="389"/>
                  </a:lnTo>
                  <a:lnTo>
                    <a:pt x="170" y="408"/>
                  </a:lnTo>
                  <a:lnTo>
                    <a:pt x="164" y="412"/>
                  </a:lnTo>
                  <a:lnTo>
                    <a:pt x="162" y="417"/>
                  </a:lnTo>
                  <a:lnTo>
                    <a:pt x="161" y="425"/>
                  </a:lnTo>
                  <a:lnTo>
                    <a:pt x="162" y="431"/>
                  </a:lnTo>
                  <a:lnTo>
                    <a:pt x="160" y="437"/>
                  </a:lnTo>
                  <a:lnTo>
                    <a:pt x="167" y="455"/>
                  </a:lnTo>
                  <a:lnTo>
                    <a:pt x="169" y="470"/>
                  </a:lnTo>
                  <a:lnTo>
                    <a:pt x="166" y="482"/>
                  </a:lnTo>
                  <a:lnTo>
                    <a:pt x="136" y="535"/>
                  </a:lnTo>
                  <a:lnTo>
                    <a:pt x="148" y="539"/>
                  </a:lnTo>
                  <a:lnTo>
                    <a:pt x="155" y="537"/>
                  </a:lnTo>
                  <a:lnTo>
                    <a:pt x="160" y="544"/>
                  </a:lnTo>
                  <a:lnTo>
                    <a:pt x="168" y="547"/>
                  </a:lnTo>
                  <a:lnTo>
                    <a:pt x="163" y="556"/>
                  </a:lnTo>
                  <a:lnTo>
                    <a:pt x="153" y="567"/>
                  </a:lnTo>
                  <a:lnTo>
                    <a:pt x="142" y="571"/>
                  </a:lnTo>
                  <a:lnTo>
                    <a:pt x="132" y="570"/>
                  </a:lnTo>
                  <a:lnTo>
                    <a:pt x="124" y="571"/>
                  </a:lnTo>
                  <a:lnTo>
                    <a:pt x="120" y="575"/>
                  </a:lnTo>
                  <a:lnTo>
                    <a:pt x="103" y="594"/>
                  </a:lnTo>
                  <a:lnTo>
                    <a:pt x="98" y="612"/>
                  </a:lnTo>
                  <a:lnTo>
                    <a:pt x="88" y="628"/>
                  </a:lnTo>
                  <a:lnTo>
                    <a:pt x="71" y="615"/>
                  </a:lnTo>
                  <a:lnTo>
                    <a:pt x="69" y="611"/>
                  </a:lnTo>
                  <a:lnTo>
                    <a:pt x="63" y="618"/>
                  </a:lnTo>
                  <a:lnTo>
                    <a:pt x="57" y="627"/>
                  </a:lnTo>
                  <a:lnTo>
                    <a:pt x="59" y="639"/>
                  </a:lnTo>
                  <a:lnTo>
                    <a:pt x="51" y="640"/>
                  </a:lnTo>
                  <a:lnTo>
                    <a:pt x="48" y="646"/>
                  </a:lnTo>
                  <a:lnTo>
                    <a:pt x="30" y="668"/>
                  </a:lnTo>
                  <a:lnTo>
                    <a:pt x="17" y="691"/>
                  </a:lnTo>
                  <a:lnTo>
                    <a:pt x="15" y="698"/>
                  </a:lnTo>
                  <a:lnTo>
                    <a:pt x="11" y="706"/>
                  </a:lnTo>
                  <a:lnTo>
                    <a:pt x="3" y="719"/>
                  </a:lnTo>
                  <a:lnTo>
                    <a:pt x="2" y="722"/>
                  </a:lnTo>
                  <a:lnTo>
                    <a:pt x="6" y="732"/>
                  </a:lnTo>
                  <a:lnTo>
                    <a:pt x="10" y="765"/>
                  </a:lnTo>
                  <a:lnTo>
                    <a:pt x="10" y="780"/>
                  </a:lnTo>
                  <a:lnTo>
                    <a:pt x="1" y="802"/>
                  </a:lnTo>
                  <a:lnTo>
                    <a:pt x="0" y="809"/>
                  </a:lnTo>
                  <a:lnTo>
                    <a:pt x="3" y="813"/>
                  </a:lnTo>
                  <a:lnTo>
                    <a:pt x="6" y="816"/>
                  </a:lnTo>
                  <a:lnTo>
                    <a:pt x="48" y="872"/>
                  </a:lnTo>
                  <a:lnTo>
                    <a:pt x="65" y="888"/>
                  </a:lnTo>
                  <a:lnTo>
                    <a:pt x="72" y="897"/>
                  </a:lnTo>
                  <a:lnTo>
                    <a:pt x="83" y="925"/>
                  </a:lnTo>
                  <a:lnTo>
                    <a:pt x="83" y="929"/>
                  </a:lnTo>
                  <a:lnTo>
                    <a:pt x="82" y="941"/>
                  </a:lnTo>
                  <a:lnTo>
                    <a:pt x="82" y="942"/>
                  </a:lnTo>
                  <a:lnTo>
                    <a:pt x="95" y="951"/>
                  </a:lnTo>
                  <a:lnTo>
                    <a:pt x="105" y="965"/>
                  </a:lnTo>
                  <a:lnTo>
                    <a:pt x="143" y="1058"/>
                  </a:lnTo>
                  <a:lnTo>
                    <a:pt x="143" y="1067"/>
                  </a:lnTo>
                  <a:lnTo>
                    <a:pt x="141" y="1089"/>
                  </a:lnTo>
                  <a:lnTo>
                    <a:pt x="143" y="1105"/>
                  </a:lnTo>
                  <a:lnTo>
                    <a:pt x="148" y="1108"/>
                  </a:lnTo>
                  <a:lnTo>
                    <a:pt x="152" y="1126"/>
                  </a:lnTo>
                  <a:lnTo>
                    <a:pt x="153" y="1136"/>
                  </a:lnTo>
                  <a:lnTo>
                    <a:pt x="145" y="1170"/>
                  </a:lnTo>
                  <a:lnTo>
                    <a:pt x="149" y="1201"/>
                  </a:lnTo>
                  <a:lnTo>
                    <a:pt x="145" y="1210"/>
                  </a:lnTo>
                  <a:lnTo>
                    <a:pt x="138" y="1213"/>
                  </a:lnTo>
                  <a:lnTo>
                    <a:pt x="133" y="1221"/>
                  </a:lnTo>
                  <a:lnTo>
                    <a:pt x="124" y="1240"/>
                  </a:lnTo>
                  <a:lnTo>
                    <a:pt x="113" y="1272"/>
                  </a:lnTo>
                  <a:lnTo>
                    <a:pt x="104" y="1286"/>
                  </a:lnTo>
                  <a:lnTo>
                    <a:pt x="108" y="1304"/>
                  </a:lnTo>
                  <a:lnTo>
                    <a:pt x="106" y="1311"/>
                  </a:lnTo>
                  <a:lnTo>
                    <a:pt x="108" y="1315"/>
                  </a:lnTo>
                  <a:lnTo>
                    <a:pt x="109" y="1322"/>
                  </a:lnTo>
                  <a:lnTo>
                    <a:pt x="111" y="1337"/>
                  </a:lnTo>
                  <a:lnTo>
                    <a:pt x="111" y="1360"/>
                  </a:lnTo>
                  <a:lnTo>
                    <a:pt x="112" y="1368"/>
                  </a:lnTo>
                  <a:lnTo>
                    <a:pt x="117" y="1373"/>
                  </a:lnTo>
                  <a:lnTo>
                    <a:pt x="124" y="1412"/>
                  </a:lnTo>
                  <a:lnTo>
                    <a:pt x="124" y="1419"/>
                  </a:lnTo>
                  <a:lnTo>
                    <a:pt x="119" y="1440"/>
                  </a:lnTo>
                  <a:lnTo>
                    <a:pt x="121" y="1456"/>
                  </a:lnTo>
                  <a:lnTo>
                    <a:pt x="114" y="1472"/>
                  </a:lnTo>
                  <a:lnTo>
                    <a:pt x="107" y="1479"/>
                  </a:lnTo>
                  <a:lnTo>
                    <a:pt x="102" y="1482"/>
                  </a:lnTo>
                  <a:lnTo>
                    <a:pt x="98" y="1486"/>
                  </a:lnTo>
                  <a:lnTo>
                    <a:pt x="97" y="1497"/>
                  </a:lnTo>
                  <a:lnTo>
                    <a:pt x="103" y="1513"/>
                  </a:lnTo>
                  <a:lnTo>
                    <a:pt x="123" y="1547"/>
                  </a:lnTo>
                  <a:lnTo>
                    <a:pt x="141" y="1569"/>
                  </a:lnTo>
                  <a:lnTo>
                    <a:pt x="145" y="1582"/>
                  </a:lnTo>
                  <a:lnTo>
                    <a:pt x="150" y="1590"/>
                  </a:lnTo>
                  <a:lnTo>
                    <a:pt x="162" y="1602"/>
                  </a:lnTo>
                  <a:lnTo>
                    <a:pt x="172" y="1618"/>
                  </a:lnTo>
                  <a:lnTo>
                    <a:pt x="219" y="1718"/>
                  </a:lnTo>
                  <a:lnTo>
                    <a:pt x="228" y="1731"/>
                  </a:lnTo>
                  <a:lnTo>
                    <a:pt x="270" y="1766"/>
                  </a:lnTo>
                  <a:lnTo>
                    <a:pt x="280" y="1783"/>
                  </a:lnTo>
                  <a:lnTo>
                    <a:pt x="284" y="1812"/>
                  </a:lnTo>
                  <a:lnTo>
                    <a:pt x="292" y="1825"/>
                  </a:lnTo>
                  <a:lnTo>
                    <a:pt x="289" y="1839"/>
                  </a:lnTo>
                  <a:lnTo>
                    <a:pt x="310" y="1862"/>
                  </a:lnTo>
                  <a:lnTo>
                    <a:pt x="316" y="1873"/>
                  </a:lnTo>
                  <a:lnTo>
                    <a:pt x="317" y="1877"/>
                  </a:lnTo>
                  <a:lnTo>
                    <a:pt x="317" y="1890"/>
                  </a:lnTo>
                  <a:lnTo>
                    <a:pt x="325" y="1904"/>
                  </a:lnTo>
                  <a:lnTo>
                    <a:pt x="337" y="1938"/>
                  </a:lnTo>
                  <a:lnTo>
                    <a:pt x="348" y="1959"/>
                  </a:lnTo>
                  <a:lnTo>
                    <a:pt x="353" y="1974"/>
                  </a:lnTo>
                  <a:lnTo>
                    <a:pt x="353" y="1986"/>
                  </a:lnTo>
                  <a:lnTo>
                    <a:pt x="338" y="1989"/>
                  </a:lnTo>
                  <a:lnTo>
                    <a:pt x="333" y="1978"/>
                  </a:lnTo>
                  <a:lnTo>
                    <a:pt x="326" y="1969"/>
                  </a:lnTo>
                  <a:lnTo>
                    <a:pt x="318" y="1953"/>
                  </a:lnTo>
                  <a:lnTo>
                    <a:pt x="317" y="1939"/>
                  </a:lnTo>
                  <a:lnTo>
                    <a:pt x="314" y="1931"/>
                  </a:lnTo>
                  <a:lnTo>
                    <a:pt x="312" y="1945"/>
                  </a:lnTo>
                  <a:lnTo>
                    <a:pt x="298" y="1971"/>
                  </a:lnTo>
                  <a:lnTo>
                    <a:pt x="310" y="1958"/>
                  </a:lnTo>
                  <a:lnTo>
                    <a:pt x="317" y="1987"/>
                  </a:lnTo>
                  <a:lnTo>
                    <a:pt x="325" y="1996"/>
                  </a:lnTo>
                  <a:lnTo>
                    <a:pt x="349" y="2017"/>
                  </a:lnTo>
                  <a:lnTo>
                    <a:pt x="353" y="2022"/>
                  </a:lnTo>
                  <a:lnTo>
                    <a:pt x="358" y="2033"/>
                  </a:lnTo>
                  <a:lnTo>
                    <a:pt x="359" y="2044"/>
                  </a:lnTo>
                  <a:lnTo>
                    <a:pt x="361" y="2047"/>
                  </a:lnTo>
                  <a:lnTo>
                    <a:pt x="370" y="2054"/>
                  </a:lnTo>
                  <a:lnTo>
                    <a:pt x="374" y="2060"/>
                  </a:lnTo>
                  <a:lnTo>
                    <a:pt x="378" y="2070"/>
                  </a:lnTo>
                  <a:lnTo>
                    <a:pt x="378" y="2044"/>
                  </a:lnTo>
                  <a:lnTo>
                    <a:pt x="410" y="2085"/>
                  </a:lnTo>
                  <a:lnTo>
                    <a:pt x="420" y="2100"/>
                  </a:lnTo>
                  <a:lnTo>
                    <a:pt x="430" y="2110"/>
                  </a:lnTo>
                  <a:lnTo>
                    <a:pt x="440" y="2123"/>
                  </a:lnTo>
                  <a:lnTo>
                    <a:pt x="446" y="2126"/>
                  </a:lnTo>
                  <a:lnTo>
                    <a:pt x="450" y="2126"/>
                  </a:lnTo>
                  <a:lnTo>
                    <a:pt x="451" y="2126"/>
                  </a:lnTo>
                  <a:lnTo>
                    <a:pt x="451" y="2123"/>
                  </a:lnTo>
                  <a:lnTo>
                    <a:pt x="446" y="2105"/>
                  </a:lnTo>
                  <a:lnTo>
                    <a:pt x="458" y="2096"/>
                  </a:lnTo>
                  <a:lnTo>
                    <a:pt x="453" y="2090"/>
                  </a:lnTo>
                  <a:lnTo>
                    <a:pt x="444" y="2073"/>
                  </a:lnTo>
                  <a:lnTo>
                    <a:pt x="455" y="2070"/>
                  </a:lnTo>
                  <a:lnTo>
                    <a:pt x="454" y="2068"/>
                  </a:lnTo>
                  <a:lnTo>
                    <a:pt x="457" y="2057"/>
                  </a:lnTo>
                  <a:lnTo>
                    <a:pt x="465" y="2051"/>
                  </a:lnTo>
                  <a:lnTo>
                    <a:pt x="461" y="2046"/>
                  </a:lnTo>
                  <a:lnTo>
                    <a:pt x="459" y="2033"/>
                  </a:lnTo>
                  <a:lnTo>
                    <a:pt x="465" y="2004"/>
                  </a:lnTo>
                  <a:lnTo>
                    <a:pt x="466" y="1983"/>
                  </a:lnTo>
                  <a:lnTo>
                    <a:pt x="490" y="1987"/>
                  </a:lnTo>
                  <a:lnTo>
                    <a:pt x="497" y="1987"/>
                  </a:lnTo>
                  <a:lnTo>
                    <a:pt x="503" y="1983"/>
                  </a:lnTo>
                  <a:lnTo>
                    <a:pt x="517" y="1966"/>
                  </a:lnTo>
                  <a:lnTo>
                    <a:pt x="561" y="2005"/>
                  </a:lnTo>
                  <a:lnTo>
                    <a:pt x="569" y="2022"/>
                  </a:lnTo>
                  <a:lnTo>
                    <a:pt x="573" y="2025"/>
                  </a:lnTo>
                  <a:lnTo>
                    <a:pt x="583" y="2029"/>
                  </a:lnTo>
                  <a:lnTo>
                    <a:pt x="601" y="2041"/>
                  </a:lnTo>
                  <a:lnTo>
                    <a:pt x="607" y="2042"/>
                  </a:lnTo>
                  <a:lnTo>
                    <a:pt x="609" y="2042"/>
                  </a:lnTo>
                  <a:lnTo>
                    <a:pt x="613" y="2040"/>
                  </a:lnTo>
                  <a:lnTo>
                    <a:pt x="630" y="2029"/>
                  </a:lnTo>
                  <a:lnTo>
                    <a:pt x="640" y="2013"/>
                  </a:lnTo>
                  <a:lnTo>
                    <a:pt x="645" y="2010"/>
                  </a:lnTo>
                  <a:lnTo>
                    <a:pt x="664" y="2005"/>
                  </a:lnTo>
                  <a:lnTo>
                    <a:pt x="674" y="2007"/>
                  </a:lnTo>
                  <a:lnTo>
                    <a:pt x="684" y="2018"/>
                  </a:lnTo>
                  <a:lnTo>
                    <a:pt x="683" y="2030"/>
                  </a:lnTo>
                  <a:lnTo>
                    <a:pt x="677" y="2038"/>
                  </a:lnTo>
                  <a:lnTo>
                    <a:pt x="685" y="2043"/>
                  </a:lnTo>
                  <a:lnTo>
                    <a:pt x="715" y="2051"/>
                  </a:lnTo>
                  <a:lnTo>
                    <a:pt x="713" y="2052"/>
                  </a:lnTo>
                  <a:lnTo>
                    <a:pt x="724" y="2053"/>
                  </a:lnTo>
                  <a:lnTo>
                    <a:pt x="741" y="2058"/>
                  </a:lnTo>
                  <a:lnTo>
                    <a:pt x="753" y="2058"/>
                  </a:lnTo>
                  <a:lnTo>
                    <a:pt x="759" y="2056"/>
                  </a:lnTo>
                  <a:lnTo>
                    <a:pt x="769" y="2049"/>
                  </a:lnTo>
                  <a:lnTo>
                    <a:pt x="787" y="2029"/>
                  </a:lnTo>
                  <a:lnTo>
                    <a:pt x="802" y="2034"/>
                  </a:lnTo>
                  <a:lnTo>
                    <a:pt x="792" y="2057"/>
                  </a:lnTo>
                  <a:lnTo>
                    <a:pt x="797" y="2055"/>
                  </a:lnTo>
                  <a:lnTo>
                    <a:pt x="803" y="2059"/>
                  </a:lnTo>
                  <a:lnTo>
                    <a:pt x="809" y="2057"/>
                  </a:lnTo>
                  <a:lnTo>
                    <a:pt x="813" y="2056"/>
                  </a:lnTo>
                  <a:lnTo>
                    <a:pt x="824" y="2058"/>
                  </a:lnTo>
                  <a:lnTo>
                    <a:pt x="830" y="2062"/>
                  </a:lnTo>
                  <a:lnTo>
                    <a:pt x="837" y="2067"/>
                  </a:lnTo>
                  <a:lnTo>
                    <a:pt x="859" y="2094"/>
                  </a:lnTo>
                  <a:lnTo>
                    <a:pt x="866" y="2099"/>
                  </a:lnTo>
                  <a:lnTo>
                    <a:pt x="870" y="2104"/>
                  </a:lnTo>
                  <a:lnTo>
                    <a:pt x="875" y="2114"/>
                  </a:lnTo>
                  <a:lnTo>
                    <a:pt x="880" y="2126"/>
                  </a:lnTo>
                  <a:lnTo>
                    <a:pt x="877" y="2144"/>
                  </a:lnTo>
                  <a:lnTo>
                    <a:pt x="859" y="2132"/>
                  </a:lnTo>
                  <a:lnTo>
                    <a:pt x="853" y="2124"/>
                  </a:lnTo>
                  <a:lnTo>
                    <a:pt x="844" y="2110"/>
                  </a:lnTo>
                  <a:lnTo>
                    <a:pt x="841" y="2110"/>
                  </a:lnTo>
                  <a:lnTo>
                    <a:pt x="831" y="2103"/>
                  </a:lnTo>
                  <a:lnTo>
                    <a:pt x="817" y="2086"/>
                  </a:lnTo>
                  <a:lnTo>
                    <a:pt x="815" y="2080"/>
                  </a:lnTo>
                  <a:lnTo>
                    <a:pt x="815" y="2077"/>
                  </a:lnTo>
                  <a:lnTo>
                    <a:pt x="805" y="2081"/>
                  </a:lnTo>
                  <a:lnTo>
                    <a:pt x="797" y="2079"/>
                  </a:lnTo>
                  <a:lnTo>
                    <a:pt x="791" y="2093"/>
                  </a:lnTo>
                  <a:lnTo>
                    <a:pt x="787" y="2096"/>
                  </a:lnTo>
                  <a:lnTo>
                    <a:pt x="802" y="2104"/>
                  </a:lnTo>
                  <a:lnTo>
                    <a:pt x="773" y="2113"/>
                  </a:lnTo>
                  <a:lnTo>
                    <a:pt x="761" y="2109"/>
                  </a:lnTo>
                  <a:lnTo>
                    <a:pt x="747" y="2100"/>
                  </a:lnTo>
                  <a:lnTo>
                    <a:pt x="702" y="2086"/>
                  </a:lnTo>
                  <a:lnTo>
                    <a:pt x="683" y="2076"/>
                  </a:lnTo>
                  <a:lnTo>
                    <a:pt x="640" y="2062"/>
                  </a:lnTo>
                  <a:lnTo>
                    <a:pt x="634" y="2062"/>
                  </a:lnTo>
                  <a:lnTo>
                    <a:pt x="613" y="2071"/>
                  </a:lnTo>
                  <a:lnTo>
                    <a:pt x="601" y="2071"/>
                  </a:lnTo>
                  <a:lnTo>
                    <a:pt x="589" y="2064"/>
                  </a:lnTo>
                  <a:lnTo>
                    <a:pt x="578" y="2051"/>
                  </a:lnTo>
                  <a:lnTo>
                    <a:pt x="573" y="2048"/>
                  </a:lnTo>
                  <a:lnTo>
                    <a:pt x="568" y="2048"/>
                  </a:lnTo>
                  <a:lnTo>
                    <a:pt x="562" y="2050"/>
                  </a:lnTo>
                  <a:lnTo>
                    <a:pt x="539" y="2065"/>
                  </a:lnTo>
                  <a:lnTo>
                    <a:pt x="534" y="2067"/>
                  </a:lnTo>
                  <a:lnTo>
                    <a:pt x="524" y="2065"/>
                  </a:lnTo>
                  <a:lnTo>
                    <a:pt x="521" y="2064"/>
                  </a:lnTo>
                  <a:lnTo>
                    <a:pt x="519" y="2067"/>
                  </a:lnTo>
                  <a:lnTo>
                    <a:pt x="510" y="2077"/>
                  </a:lnTo>
                  <a:lnTo>
                    <a:pt x="503" y="2082"/>
                  </a:lnTo>
                  <a:lnTo>
                    <a:pt x="506" y="2089"/>
                  </a:lnTo>
                  <a:lnTo>
                    <a:pt x="518" y="2098"/>
                  </a:lnTo>
                  <a:lnTo>
                    <a:pt x="532" y="2113"/>
                  </a:lnTo>
                  <a:lnTo>
                    <a:pt x="530" y="2144"/>
                  </a:lnTo>
                  <a:lnTo>
                    <a:pt x="521" y="2161"/>
                  </a:lnTo>
                  <a:lnTo>
                    <a:pt x="520" y="2165"/>
                  </a:lnTo>
                  <a:lnTo>
                    <a:pt x="522" y="2167"/>
                  </a:lnTo>
                  <a:lnTo>
                    <a:pt x="529" y="2169"/>
                  </a:lnTo>
                  <a:lnTo>
                    <a:pt x="548" y="2182"/>
                  </a:lnTo>
                  <a:lnTo>
                    <a:pt x="568" y="2199"/>
                  </a:lnTo>
                  <a:lnTo>
                    <a:pt x="550" y="2203"/>
                  </a:lnTo>
                  <a:lnTo>
                    <a:pt x="554" y="2204"/>
                  </a:lnTo>
                  <a:lnTo>
                    <a:pt x="562" y="2213"/>
                  </a:lnTo>
                  <a:lnTo>
                    <a:pt x="563" y="2217"/>
                  </a:lnTo>
                  <a:lnTo>
                    <a:pt x="567" y="2239"/>
                  </a:lnTo>
                  <a:lnTo>
                    <a:pt x="573" y="2299"/>
                  </a:lnTo>
                  <a:lnTo>
                    <a:pt x="575" y="2308"/>
                  </a:lnTo>
                  <a:lnTo>
                    <a:pt x="578" y="2312"/>
                  </a:lnTo>
                  <a:lnTo>
                    <a:pt x="586" y="2314"/>
                  </a:lnTo>
                  <a:lnTo>
                    <a:pt x="591" y="2318"/>
                  </a:lnTo>
                  <a:lnTo>
                    <a:pt x="593" y="2321"/>
                  </a:lnTo>
                  <a:lnTo>
                    <a:pt x="595" y="2333"/>
                  </a:lnTo>
                  <a:lnTo>
                    <a:pt x="595" y="2334"/>
                  </a:lnTo>
                  <a:lnTo>
                    <a:pt x="610" y="2346"/>
                  </a:lnTo>
                  <a:lnTo>
                    <a:pt x="589" y="2357"/>
                  </a:lnTo>
                  <a:lnTo>
                    <a:pt x="579" y="2357"/>
                  </a:lnTo>
                  <a:lnTo>
                    <a:pt x="568" y="2353"/>
                  </a:lnTo>
                  <a:lnTo>
                    <a:pt x="559" y="2347"/>
                  </a:lnTo>
                  <a:lnTo>
                    <a:pt x="555" y="2338"/>
                  </a:lnTo>
                  <a:lnTo>
                    <a:pt x="550" y="2326"/>
                  </a:lnTo>
                  <a:lnTo>
                    <a:pt x="547" y="2325"/>
                  </a:lnTo>
                  <a:lnTo>
                    <a:pt x="538" y="2314"/>
                  </a:lnTo>
                  <a:lnTo>
                    <a:pt x="526" y="2316"/>
                  </a:lnTo>
                  <a:lnTo>
                    <a:pt x="521" y="2304"/>
                  </a:lnTo>
                  <a:lnTo>
                    <a:pt x="521" y="2297"/>
                  </a:lnTo>
                  <a:lnTo>
                    <a:pt x="519" y="2295"/>
                  </a:lnTo>
                  <a:lnTo>
                    <a:pt x="514" y="2294"/>
                  </a:lnTo>
                  <a:lnTo>
                    <a:pt x="509" y="2286"/>
                  </a:lnTo>
                  <a:lnTo>
                    <a:pt x="509" y="2281"/>
                  </a:lnTo>
                  <a:lnTo>
                    <a:pt x="502" y="2281"/>
                  </a:lnTo>
                  <a:lnTo>
                    <a:pt x="492" y="2278"/>
                  </a:lnTo>
                  <a:lnTo>
                    <a:pt x="485" y="2263"/>
                  </a:lnTo>
                  <a:lnTo>
                    <a:pt x="476" y="2260"/>
                  </a:lnTo>
                  <a:lnTo>
                    <a:pt x="472" y="2256"/>
                  </a:lnTo>
                  <a:lnTo>
                    <a:pt x="466" y="2249"/>
                  </a:lnTo>
                  <a:lnTo>
                    <a:pt x="466" y="2239"/>
                  </a:lnTo>
                  <a:lnTo>
                    <a:pt x="464" y="2232"/>
                  </a:lnTo>
                  <a:lnTo>
                    <a:pt x="465" y="2226"/>
                  </a:lnTo>
                  <a:lnTo>
                    <a:pt x="478" y="2187"/>
                  </a:lnTo>
                  <a:lnTo>
                    <a:pt x="478" y="2186"/>
                  </a:lnTo>
                  <a:lnTo>
                    <a:pt x="480" y="2177"/>
                  </a:lnTo>
                  <a:lnTo>
                    <a:pt x="478" y="2157"/>
                  </a:lnTo>
                  <a:lnTo>
                    <a:pt x="473" y="2155"/>
                  </a:lnTo>
                  <a:lnTo>
                    <a:pt x="458" y="2153"/>
                  </a:lnTo>
                  <a:lnTo>
                    <a:pt x="453" y="2153"/>
                  </a:lnTo>
                  <a:lnTo>
                    <a:pt x="450" y="2154"/>
                  </a:lnTo>
                  <a:lnTo>
                    <a:pt x="441" y="2168"/>
                  </a:lnTo>
                  <a:lnTo>
                    <a:pt x="440" y="2188"/>
                  </a:lnTo>
                  <a:lnTo>
                    <a:pt x="441" y="2209"/>
                  </a:lnTo>
                  <a:lnTo>
                    <a:pt x="438" y="2232"/>
                  </a:lnTo>
                  <a:lnTo>
                    <a:pt x="433" y="2240"/>
                  </a:lnTo>
                  <a:lnTo>
                    <a:pt x="424" y="2253"/>
                  </a:lnTo>
                  <a:lnTo>
                    <a:pt x="420" y="2262"/>
                  </a:lnTo>
                  <a:lnTo>
                    <a:pt x="419" y="2280"/>
                  </a:lnTo>
                  <a:lnTo>
                    <a:pt x="419" y="2281"/>
                  </a:lnTo>
                  <a:lnTo>
                    <a:pt x="434" y="2288"/>
                  </a:lnTo>
                  <a:lnTo>
                    <a:pt x="440" y="2303"/>
                  </a:lnTo>
                  <a:lnTo>
                    <a:pt x="440" y="2324"/>
                  </a:lnTo>
                  <a:lnTo>
                    <a:pt x="442" y="2333"/>
                  </a:lnTo>
                  <a:lnTo>
                    <a:pt x="446" y="2340"/>
                  </a:lnTo>
                  <a:lnTo>
                    <a:pt x="448" y="2353"/>
                  </a:lnTo>
                  <a:lnTo>
                    <a:pt x="448" y="2365"/>
                  </a:lnTo>
                  <a:lnTo>
                    <a:pt x="447" y="2376"/>
                  </a:lnTo>
                  <a:lnTo>
                    <a:pt x="440" y="2398"/>
                  </a:lnTo>
                  <a:lnTo>
                    <a:pt x="432" y="2417"/>
                  </a:lnTo>
                  <a:lnTo>
                    <a:pt x="429" y="2432"/>
                  </a:lnTo>
                  <a:lnTo>
                    <a:pt x="433" y="2448"/>
                  </a:lnTo>
                  <a:lnTo>
                    <a:pt x="442" y="2458"/>
                  </a:lnTo>
                  <a:lnTo>
                    <a:pt x="448" y="2471"/>
                  </a:lnTo>
                  <a:lnTo>
                    <a:pt x="448" y="2479"/>
                  </a:lnTo>
                  <a:lnTo>
                    <a:pt x="450" y="2483"/>
                  </a:lnTo>
                  <a:lnTo>
                    <a:pt x="471" y="2508"/>
                  </a:lnTo>
                  <a:lnTo>
                    <a:pt x="487" y="2541"/>
                  </a:lnTo>
                  <a:lnTo>
                    <a:pt x="497" y="2554"/>
                  </a:lnTo>
                  <a:lnTo>
                    <a:pt x="522" y="2577"/>
                  </a:lnTo>
                  <a:lnTo>
                    <a:pt x="527" y="2581"/>
                  </a:lnTo>
                  <a:lnTo>
                    <a:pt x="533" y="2583"/>
                  </a:lnTo>
                  <a:lnTo>
                    <a:pt x="541" y="2583"/>
                  </a:lnTo>
                  <a:lnTo>
                    <a:pt x="550" y="2581"/>
                  </a:lnTo>
                  <a:lnTo>
                    <a:pt x="562" y="2582"/>
                  </a:lnTo>
                  <a:lnTo>
                    <a:pt x="566" y="2588"/>
                  </a:lnTo>
                  <a:lnTo>
                    <a:pt x="577" y="2584"/>
                  </a:lnTo>
                  <a:lnTo>
                    <a:pt x="593" y="2585"/>
                  </a:lnTo>
                  <a:lnTo>
                    <a:pt x="606" y="2597"/>
                  </a:lnTo>
                  <a:lnTo>
                    <a:pt x="615" y="2613"/>
                  </a:lnTo>
                  <a:lnTo>
                    <a:pt x="629" y="2662"/>
                  </a:lnTo>
                  <a:lnTo>
                    <a:pt x="637" y="2679"/>
                  </a:lnTo>
                  <a:lnTo>
                    <a:pt x="626" y="2702"/>
                  </a:lnTo>
                  <a:lnTo>
                    <a:pt x="634" y="2699"/>
                  </a:lnTo>
                  <a:lnTo>
                    <a:pt x="636" y="2719"/>
                  </a:lnTo>
                  <a:lnTo>
                    <a:pt x="634" y="2725"/>
                  </a:lnTo>
                  <a:lnTo>
                    <a:pt x="628" y="2733"/>
                  </a:lnTo>
                  <a:lnTo>
                    <a:pt x="614" y="2727"/>
                  </a:lnTo>
                  <a:lnTo>
                    <a:pt x="607" y="2748"/>
                  </a:lnTo>
                  <a:lnTo>
                    <a:pt x="601" y="2758"/>
                  </a:lnTo>
                  <a:lnTo>
                    <a:pt x="595" y="2767"/>
                  </a:lnTo>
                  <a:lnTo>
                    <a:pt x="584" y="2776"/>
                  </a:lnTo>
                  <a:lnTo>
                    <a:pt x="571" y="2780"/>
                  </a:lnTo>
                  <a:lnTo>
                    <a:pt x="560" y="2770"/>
                  </a:lnTo>
                  <a:lnTo>
                    <a:pt x="556" y="2765"/>
                  </a:lnTo>
                  <a:lnTo>
                    <a:pt x="554" y="2763"/>
                  </a:lnTo>
                  <a:lnTo>
                    <a:pt x="552" y="2764"/>
                  </a:lnTo>
                  <a:lnTo>
                    <a:pt x="546" y="2769"/>
                  </a:lnTo>
                  <a:lnTo>
                    <a:pt x="541" y="2778"/>
                  </a:lnTo>
                  <a:lnTo>
                    <a:pt x="555" y="2793"/>
                  </a:lnTo>
                  <a:lnTo>
                    <a:pt x="556" y="2805"/>
                  </a:lnTo>
                  <a:lnTo>
                    <a:pt x="549" y="2816"/>
                  </a:lnTo>
                  <a:lnTo>
                    <a:pt x="543" y="2815"/>
                  </a:lnTo>
                  <a:lnTo>
                    <a:pt x="543" y="2820"/>
                  </a:lnTo>
                  <a:lnTo>
                    <a:pt x="547" y="2843"/>
                  </a:lnTo>
                  <a:lnTo>
                    <a:pt x="547" y="2866"/>
                  </a:lnTo>
                  <a:lnTo>
                    <a:pt x="544" y="2889"/>
                  </a:lnTo>
                  <a:lnTo>
                    <a:pt x="544" y="2891"/>
                  </a:lnTo>
                  <a:lnTo>
                    <a:pt x="546" y="2912"/>
                  </a:lnTo>
                  <a:lnTo>
                    <a:pt x="546" y="2917"/>
                  </a:lnTo>
                  <a:lnTo>
                    <a:pt x="547" y="2920"/>
                  </a:lnTo>
                  <a:lnTo>
                    <a:pt x="558" y="2932"/>
                  </a:lnTo>
                  <a:lnTo>
                    <a:pt x="559" y="2944"/>
                  </a:lnTo>
                  <a:lnTo>
                    <a:pt x="561" y="2948"/>
                  </a:lnTo>
                  <a:lnTo>
                    <a:pt x="564" y="2951"/>
                  </a:lnTo>
                  <a:lnTo>
                    <a:pt x="576" y="2958"/>
                  </a:lnTo>
                  <a:lnTo>
                    <a:pt x="608" y="2990"/>
                  </a:lnTo>
                  <a:lnTo>
                    <a:pt x="618" y="3007"/>
                  </a:lnTo>
                  <a:lnTo>
                    <a:pt x="633" y="3046"/>
                  </a:lnTo>
                  <a:lnTo>
                    <a:pt x="638" y="3072"/>
                  </a:lnTo>
                  <a:lnTo>
                    <a:pt x="641" y="3075"/>
                  </a:lnTo>
                  <a:lnTo>
                    <a:pt x="651" y="3078"/>
                  </a:lnTo>
                  <a:lnTo>
                    <a:pt x="658" y="3084"/>
                  </a:lnTo>
                  <a:lnTo>
                    <a:pt x="665" y="3093"/>
                  </a:lnTo>
                  <a:lnTo>
                    <a:pt x="669" y="3100"/>
                  </a:lnTo>
                  <a:lnTo>
                    <a:pt x="672" y="3110"/>
                  </a:lnTo>
                  <a:lnTo>
                    <a:pt x="674" y="3121"/>
                  </a:lnTo>
                  <a:lnTo>
                    <a:pt x="674" y="3132"/>
                  </a:lnTo>
                  <a:lnTo>
                    <a:pt x="673" y="3145"/>
                  </a:lnTo>
                  <a:lnTo>
                    <a:pt x="674" y="3152"/>
                  </a:lnTo>
                  <a:lnTo>
                    <a:pt x="677" y="3159"/>
                  </a:lnTo>
                  <a:lnTo>
                    <a:pt x="689" y="3174"/>
                  </a:lnTo>
                  <a:lnTo>
                    <a:pt x="698" y="3195"/>
                  </a:lnTo>
                  <a:lnTo>
                    <a:pt x="712" y="3206"/>
                  </a:lnTo>
                  <a:lnTo>
                    <a:pt x="715" y="3221"/>
                  </a:lnTo>
                  <a:lnTo>
                    <a:pt x="715" y="3243"/>
                  </a:lnTo>
                  <a:lnTo>
                    <a:pt x="724" y="3271"/>
                  </a:lnTo>
                  <a:lnTo>
                    <a:pt x="730" y="3274"/>
                  </a:lnTo>
                  <a:lnTo>
                    <a:pt x="750" y="3290"/>
                  </a:lnTo>
                  <a:lnTo>
                    <a:pt x="765" y="3295"/>
                  </a:lnTo>
                  <a:lnTo>
                    <a:pt x="776" y="3314"/>
                  </a:lnTo>
                  <a:lnTo>
                    <a:pt x="784" y="3340"/>
                  </a:lnTo>
                  <a:lnTo>
                    <a:pt x="794" y="3357"/>
                  </a:lnTo>
                  <a:lnTo>
                    <a:pt x="802" y="3375"/>
                  </a:lnTo>
                  <a:lnTo>
                    <a:pt x="811" y="3386"/>
                  </a:lnTo>
                  <a:lnTo>
                    <a:pt x="819" y="3394"/>
                  </a:lnTo>
                  <a:lnTo>
                    <a:pt x="843" y="3403"/>
                  </a:lnTo>
                  <a:lnTo>
                    <a:pt x="857" y="3413"/>
                  </a:lnTo>
                  <a:lnTo>
                    <a:pt x="861" y="3423"/>
                  </a:lnTo>
                  <a:lnTo>
                    <a:pt x="865" y="3449"/>
                  </a:lnTo>
                  <a:lnTo>
                    <a:pt x="870" y="3460"/>
                  </a:lnTo>
                  <a:lnTo>
                    <a:pt x="874" y="3476"/>
                  </a:lnTo>
                  <a:lnTo>
                    <a:pt x="859" y="3482"/>
                  </a:lnTo>
                  <a:lnTo>
                    <a:pt x="849" y="3481"/>
                  </a:lnTo>
                  <a:lnTo>
                    <a:pt x="843" y="3491"/>
                  </a:lnTo>
                  <a:lnTo>
                    <a:pt x="840" y="3507"/>
                  </a:lnTo>
                  <a:lnTo>
                    <a:pt x="840" y="3513"/>
                  </a:lnTo>
                  <a:lnTo>
                    <a:pt x="841" y="3519"/>
                  </a:lnTo>
                  <a:lnTo>
                    <a:pt x="848" y="3528"/>
                  </a:lnTo>
                  <a:lnTo>
                    <a:pt x="869" y="3541"/>
                  </a:lnTo>
                  <a:lnTo>
                    <a:pt x="875" y="3547"/>
                  </a:lnTo>
                  <a:lnTo>
                    <a:pt x="882" y="3546"/>
                  </a:lnTo>
                  <a:lnTo>
                    <a:pt x="894" y="3547"/>
                  </a:lnTo>
                  <a:lnTo>
                    <a:pt x="902" y="3550"/>
                  </a:lnTo>
                  <a:lnTo>
                    <a:pt x="907" y="3554"/>
                  </a:lnTo>
                  <a:lnTo>
                    <a:pt x="914" y="3565"/>
                  </a:lnTo>
                  <a:lnTo>
                    <a:pt x="923" y="3570"/>
                  </a:lnTo>
                  <a:lnTo>
                    <a:pt x="927" y="3575"/>
                  </a:lnTo>
                  <a:lnTo>
                    <a:pt x="928" y="3593"/>
                  </a:lnTo>
                  <a:lnTo>
                    <a:pt x="927" y="3612"/>
                  </a:lnTo>
                  <a:lnTo>
                    <a:pt x="922" y="3632"/>
                  </a:lnTo>
                  <a:lnTo>
                    <a:pt x="915" y="3651"/>
                  </a:lnTo>
                  <a:lnTo>
                    <a:pt x="897" y="3681"/>
                  </a:lnTo>
                  <a:lnTo>
                    <a:pt x="894" y="3688"/>
                  </a:lnTo>
                  <a:lnTo>
                    <a:pt x="895" y="3689"/>
                  </a:lnTo>
                  <a:lnTo>
                    <a:pt x="906" y="3705"/>
                  </a:lnTo>
                  <a:lnTo>
                    <a:pt x="910" y="3716"/>
                  </a:lnTo>
                  <a:lnTo>
                    <a:pt x="910" y="3725"/>
                  </a:lnTo>
                  <a:lnTo>
                    <a:pt x="907" y="3737"/>
                  </a:lnTo>
                  <a:lnTo>
                    <a:pt x="897" y="3757"/>
                  </a:lnTo>
                  <a:lnTo>
                    <a:pt x="895" y="3764"/>
                  </a:lnTo>
                  <a:lnTo>
                    <a:pt x="897" y="3769"/>
                  </a:lnTo>
                  <a:lnTo>
                    <a:pt x="900" y="3780"/>
                  </a:lnTo>
                  <a:lnTo>
                    <a:pt x="902" y="3792"/>
                  </a:lnTo>
                  <a:lnTo>
                    <a:pt x="897" y="3808"/>
                  </a:lnTo>
                  <a:lnTo>
                    <a:pt x="883" y="3830"/>
                  </a:lnTo>
                  <a:lnTo>
                    <a:pt x="876" y="3844"/>
                  </a:lnTo>
                  <a:lnTo>
                    <a:pt x="873" y="3849"/>
                  </a:lnTo>
                  <a:lnTo>
                    <a:pt x="873" y="3850"/>
                  </a:lnTo>
                  <a:lnTo>
                    <a:pt x="875" y="3853"/>
                  </a:lnTo>
                  <a:lnTo>
                    <a:pt x="893" y="3863"/>
                  </a:lnTo>
                  <a:lnTo>
                    <a:pt x="904" y="3865"/>
                  </a:lnTo>
                  <a:lnTo>
                    <a:pt x="920" y="3883"/>
                  </a:lnTo>
                  <a:lnTo>
                    <a:pt x="929" y="3902"/>
                  </a:lnTo>
                  <a:lnTo>
                    <a:pt x="934" y="3919"/>
                  </a:lnTo>
                  <a:lnTo>
                    <a:pt x="946" y="3922"/>
                  </a:lnTo>
                  <a:lnTo>
                    <a:pt x="984" y="3921"/>
                  </a:lnTo>
                  <a:lnTo>
                    <a:pt x="1046" y="3928"/>
                  </a:lnTo>
                  <a:lnTo>
                    <a:pt x="1068" y="3934"/>
                  </a:lnTo>
                  <a:lnTo>
                    <a:pt x="1082" y="3943"/>
                  </a:lnTo>
                  <a:lnTo>
                    <a:pt x="1103" y="3941"/>
                  </a:lnTo>
                  <a:lnTo>
                    <a:pt x="1128" y="3955"/>
                  </a:lnTo>
                  <a:lnTo>
                    <a:pt x="1164" y="3982"/>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293" name="Freeform 300">
              <a:extLst>
                <a:ext uri="{FF2B5EF4-FFF2-40B4-BE49-F238E27FC236}">
                  <a16:creationId xmlns:a16="http://schemas.microsoft.com/office/drawing/2014/main" id="{7081EFB2-3CE8-0B42-B5A5-4D33BE8AF477}"/>
                </a:ext>
              </a:extLst>
            </p:cNvPr>
            <p:cNvSpPr>
              <a:spLocks noChangeArrowheads="1"/>
            </p:cNvSpPr>
            <p:nvPr/>
          </p:nvSpPr>
          <p:spPr bwMode="auto">
            <a:xfrm>
              <a:off x="4498865" y="2764642"/>
              <a:ext cx="661480" cy="771727"/>
            </a:xfrm>
            <a:custGeom>
              <a:avLst/>
              <a:gdLst>
                <a:gd name="T0" fmla="*/ 601 w 2566"/>
                <a:gd name="T1" fmla="*/ 0 h 2993"/>
                <a:gd name="T2" fmla="*/ 507 w 2566"/>
                <a:gd name="T3" fmla="*/ 463 h 2993"/>
                <a:gd name="T4" fmla="*/ 452 w 2566"/>
                <a:gd name="T5" fmla="*/ 468 h 2993"/>
                <a:gd name="T6" fmla="*/ 426 w 2566"/>
                <a:gd name="T7" fmla="*/ 439 h 2993"/>
                <a:gd name="T8" fmla="*/ 405 w 2566"/>
                <a:gd name="T9" fmla="*/ 401 h 2993"/>
                <a:gd name="T10" fmla="*/ 374 w 2566"/>
                <a:gd name="T11" fmla="*/ 407 h 2993"/>
                <a:gd name="T12" fmla="*/ 336 w 2566"/>
                <a:gd name="T13" fmla="*/ 386 h 2993"/>
                <a:gd name="T14" fmla="*/ 275 w 2566"/>
                <a:gd name="T15" fmla="*/ 403 h 2993"/>
                <a:gd name="T16" fmla="*/ 269 w 2566"/>
                <a:gd name="T17" fmla="*/ 432 h 2993"/>
                <a:gd name="T18" fmla="*/ 259 w 2566"/>
                <a:gd name="T19" fmla="*/ 454 h 2993"/>
                <a:gd name="T20" fmla="*/ 281 w 2566"/>
                <a:gd name="T21" fmla="*/ 507 h 2993"/>
                <a:gd name="T22" fmla="*/ 268 w 2566"/>
                <a:gd name="T23" fmla="*/ 533 h 2993"/>
                <a:gd name="T24" fmla="*/ 262 w 2566"/>
                <a:gd name="T25" fmla="*/ 577 h 2993"/>
                <a:gd name="T26" fmla="*/ 269 w 2566"/>
                <a:gd name="T27" fmla="*/ 645 h 2993"/>
                <a:gd name="T28" fmla="*/ 265 w 2566"/>
                <a:gd name="T29" fmla="*/ 731 h 2993"/>
                <a:gd name="T30" fmla="*/ 275 w 2566"/>
                <a:gd name="T31" fmla="*/ 786 h 2993"/>
                <a:gd name="T32" fmla="*/ 276 w 2566"/>
                <a:gd name="T33" fmla="*/ 842 h 2993"/>
                <a:gd name="T34" fmla="*/ 260 w 2566"/>
                <a:gd name="T35" fmla="*/ 880 h 2993"/>
                <a:gd name="T36" fmla="*/ 243 w 2566"/>
                <a:gd name="T37" fmla="*/ 883 h 2993"/>
                <a:gd name="T38" fmla="*/ 251 w 2566"/>
                <a:gd name="T39" fmla="*/ 905 h 2993"/>
                <a:gd name="T40" fmla="*/ 240 w 2566"/>
                <a:gd name="T41" fmla="*/ 935 h 2993"/>
                <a:gd name="T42" fmla="*/ 247 w 2566"/>
                <a:gd name="T43" fmla="*/ 1011 h 2993"/>
                <a:gd name="T44" fmla="*/ 256 w 2566"/>
                <a:gd name="T45" fmla="*/ 1037 h 2993"/>
                <a:gd name="T46" fmla="*/ 262 w 2566"/>
                <a:gd name="T47" fmla="*/ 1061 h 2993"/>
                <a:gd name="T48" fmla="*/ 299 w 2566"/>
                <a:gd name="T49" fmla="*/ 1138 h 2993"/>
                <a:gd name="T50" fmla="*/ 304 w 2566"/>
                <a:gd name="T51" fmla="*/ 1161 h 2993"/>
                <a:gd name="T52" fmla="*/ 315 w 2566"/>
                <a:gd name="T53" fmla="*/ 1188 h 2993"/>
                <a:gd name="T54" fmla="*/ 318 w 2566"/>
                <a:gd name="T55" fmla="*/ 1215 h 2993"/>
                <a:gd name="T56" fmla="*/ 336 w 2566"/>
                <a:gd name="T57" fmla="*/ 1233 h 2993"/>
                <a:gd name="T58" fmla="*/ 386 w 2566"/>
                <a:gd name="T59" fmla="*/ 1284 h 2993"/>
                <a:gd name="T60" fmla="*/ 401 w 2566"/>
                <a:gd name="T61" fmla="*/ 1319 h 2993"/>
                <a:gd name="T62" fmla="*/ 363 w 2566"/>
                <a:gd name="T63" fmla="*/ 1349 h 2993"/>
                <a:gd name="T64" fmla="*/ 291 w 2566"/>
                <a:gd name="T65" fmla="*/ 1391 h 2993"/>
                <a:gd name="T66" fmla="*/ 268 w 2566"/>
                <a:gd name="T67" fmla="*/ 1404 h 2993"/>
                <a:gd name="T68" fmla="*/ 239 w 2566"/>
                <a:gd name="T69" fmla="*/ 1449 h 2993"/>
                <a:gd name="T70" fmla="*/ 213 w 2566"/>
                <a:gd name="T71" fmla="*/ 1469 h 2993"/>
                <a:gd name="T72" fmla="*/ 223 w 2566"/>
                <a:gd name="T73" fmla="*/ 1488 h 2993"/>
                <a:gd name="T74" fmla="*/ 211 w 2566"/>
                <a:gd name="T75" fmla="*/ 1509 h 2993"/>
                <a:gd name="T76" fmla="*/ 215 w 2566"/>
                <a:gd name="T77" fmla="*/ 1544 h 2993"/>
                <a:gd name="T78" fmla="*/ 210 w 2566"/>
                <a:gd name="T79" fmla="*/ 1565 h 2993"/>
                <a:gd name="T80" fmla="*/ 198 w 2566"/>
                <a:gd name="T81" fmla="*/ 1598 h 2993"/>
                <a:gd name="T82" fmla="*/ 187 w 2566"/>
                <a:gd name="T83" fmla="*/ 1632 h 2993"/>
                <a:gd name="T84" fmla="*/ 180 w 2566"/>
                <a:gd name="T85" fmla="*/ 1660 h 2993"/>
                <a:gd name="T86" fmla="*/ 156 w 2566"/>
                <a:gd name="T87" fmla="*/ 1687 h 2993"/>
                <a:gd name="T88" fmla="*/ 112 w 2566"/>
                <a:gd name="T89" fmla="*/ 1725 h 2993"/>
                <a:gd name="T90" fmla="*/ 104 w 2566"/>
                <a:gd name="T91" fmla="*/ 1741 h 2993"/>
                <a:gd name="T92" fmla="*/ 90 w 2566"/>
                <a:gd name="T93" fmla="*/ 1764 h 2993"/>
                <a:gd name="T94" fmla="*/ 103 w 2566"/>
                <a:gd name="T95" fmla="*/ 1791 h 2993"/>
                <a:gd name="T96" fmla="*/ 89 w 2566"/>
                <a:gd name="T97" fmla="*/ 1864 h 2993"/>
                <a:gd name="T98" fmla="*/ 106 w 2566"/>
                <a:gd name="T99" fmla="*/ 1897 h 2993"/>
                <a:gd name="T100" fmla="*/ 171 w 2566"/>
                <a:gd name="T101" fmla="*/ 1940 h 2993"/>
                <a:gd name="T102" fmla="*/ 171 w 2566"/>
                <a:gd name="T103" fmla="*/ 1996 h 2993"/>
                <a:gd name="T104" fmla="*/ 142 w 2566"/>
                <a:gd name="T105" fmla="*/ 2027 h 2993"/>
                <a:gd name="T106" fmla="*/ 136 w 2566"/>
                <a:gd name="T107" fmla="*/ 2044 h 2993"/>
                <a:gd name="T108" fmla="*/ 102 w 2566"/>
                <a:gd name="T109" fmla="*/ 2069 h 2993"/>
                <a:gd name="T110" fmla="*/ 44 w 2566"/>
                <a:gd name="T111" fmla="*/ 2077 h 2993"/>
                <a:gd name="T112" fmla="*/ 28 w 2566"/>
                <a:gd name="T113" fmla="*/ 2099 h 2993"/>
                <a:gd name="T114" fmla="*/ 11 w 2566"/>
                <a:gd name="T115" fmla="*/ 2125 h 2993"/>
                <a:gd name="T116" fmla="*/ 331 w 2566"/>
                <a:gd name="T117" fmla="*/ 2331 h 2993"/>
                <a:gd name="T118" fmla="*/ 1495 w 2566"/>
                <a:gd name="T119" fmla="*/ 2912 h 2993"/>
                <a:gd name="T120" fmla="*/ 2565 w 2566"/>
                <a:gd name="T121" fmla="*/ 207 h 29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66" h="2993">
                  <a:moveTo>
                    <a:pt x="1892" y="146"/>
                  </a:moveTo>
                  <a:lnTo>
                    <a:pt x="1087" y="60"/>
                  </a:lnTo>
                  <a:lnTo>
                    <a:pt x="601" y="0"/>
                  </a:lnTo>
                  <a:lnTo>
                    <a:pt x="549" y="389"/>
                  </a:lnTo>
                  <a:lnTo>
                    <a:pt x="530" y="408"/>
                  </a:lnTo>
                  <a:lnTo>
                    <a:pt x="507" y="463"/>
                  </a:lnTo>
                  <a:lnTo>
                    <a:pt x="486" y="470"/>
                  </a:lnTo>
                  <a:lnTo>
                    <a:pt x="466" y="471"/>
                  </a:lnTo>
                  <a:lnTo>
                    <a:pt x="452" y="468"/>
                  </a:lnTo>
                  <a:lnTo>
                    <a:pt x="441" y="461"/>
                  </a:lnTo>
                  <a:lnTo>
                    <a:pt x="434" y="454"/>
                  </a:lnTo>
                  <a:lnTo>
                    <a:pt x="426" y="439"/>
                  </a:lnTo>
                  <a:lnTo>
                    <a:pt x="417" y="412"/>
                  </a:lnTo>
                  <a:lnTo>
                    <a:pt x="409" y="402"/>
                  </a:lnTo>
                  <a:lnTo>
                    <a:pt x="405" y="401"/>
                  </a:lnTo>
                  <a:lnTo>
                    <a:pt x="400" y="402"/>
                  </a:lnTo>
                  <a:lnTo>
                    <a:pt x="384" y="408"/>
                  </a:lnTo>
                  <a:lnTo>
                    <a:pt x="374" y="407"/>
                  </a:lnTo>
                  <a:lnTo>
                    <a:pt x="365" y="402"/>
                  </a:lnTo>
                  <a:lnTo>
                    <a:pt x="357" y="395"/>
                  </a:lnTo>
                  <a:lnTo>
                    <a:pt x="336" y="386"/>
                  </a:lnTo>
                  <a:lnTo>
                    <a:pt x="304" y="390"/>
                  </a:lnTo>
                  <a:lnTo>
                    <a:pt x="291" y="396"/>
                  </a:lnTo>
                  <a:lnTo>
                    <a:pt x="275" y="403"/>
                  </a:lnTo>
                  <a:lnTo>
                    <a:pt x="272" y="406"/>
                  </a:lnTo>
                  <a:lnTo>
                    <a:pt x="271" y="413"/>
                  </a:lnTo>
                  <a:lnTo>
                    <a:pt x="269" y="432"/>
                  </a:lnTo>
                  <a:lnTo>
                    <a:pt x="265" y="440"/>
                  </a:lnTo>
                  <a:lnTo>
                    <a:pt x="260" y="444"/>
                  </a:lnTo>
                  <a:lnTo>
                    <a:pt x="259" y="454"/>
                  </a:lnTo>
                  <a:lnTo>
                    <a:pt x="261" y="466"/>
                  </a:lnTo>
                  <a:lnTo>
                    <a:pt x="265" y="476"/>
                  </a:lnTo>
                  <a:lnTo>
                    <a:pt x="281" y="507"/>
                  </a:lnTo>
                  <a:lnTo>
                    <a:pt x="280" y="515"/>
                  </a:lnTo>
                  <a:lnTo>
                    <a:pt x="277" y="522"/>
                  </a:lnTo>
                  <a:lnTo>
                    <a:pt x="268" y="533"/>
                  </a:lnTo>
                  <a:lnTo>
                    <a:pt x="266" y="539"/>
                  </a:lnTo>
                  <a:lnTo>
                    <a:pt x="262" y="564"/>
                  </a:lnTo>
                  <a:lnTo>
                    <a:pt x="262" y="577"/>
                  </a:lnTo>
                  <a:lnTo>
                    <a:pt x="262" y="586"/>
                  </a:lnTo>
                  <a:lnTo>
                    <a:pt x="274" y="634"/>
                  </a:lnTo>
                  <a:lnTo>
                    <a:pt x="269" y="645"/>
                  </a:lnTo>
                  <a:lnTo>
                    <a:pt x="268" y="668"/>
                  </a:lnTo>
                  <a:lnTo>
                    <a:pt x="257" y="689"/>
                  </a:lnTo>
                  <a:lnTo>
                    <a:pt x="265" y="731"/>
                  </a:lnTo>
                  <a:lnTo>
                    <a:pt x="274" y="757"/>
                  </a:lnTo>
                  <a:lnTo>
                    <a:pt x="277" y="772"/>
                  </a:lnTo>
                  <a:lnTo>
                    <a:pt x="275" y="786"/>
                  </a:lnTo>
                  <a:lnTo>
                    <a:pt x="274" y="798"/>
                  </a:lnTo>
                  <a:lnTo>
                    <a:pt x="276" y="821"/>
                  </a:lnTo>
                  <a:lnTo>
                    <a:pt x="276" y="842"/>
                  </a:lnTo>
                  <a:lnTo>
                    <a:pt x="274" y="854"/>
                  </a:lnTo>
                  <a:lnTo>
                    <a:pt x="267" y="876"/>
                  </a:lnTo>
                  <a:lnTo>
                    <a:pt x="260" y="880"/>
                  </a:lnTo>
                  <a:lnTo>
                    <a:pt x="255" y="882"/>
                  </a:lnTo>
                  <a:lnTo>
                    <a:pt x="247" y="883"/>
                  </a:lnTo>
                  <a:lnTo>
                    <a:pt x="243" y="883"/>
                  </a:lnTo>
                  <a:lnTo>
                    <a:pt x="243" y="883"/>
                  </a:lnTo>
                  <a:lnTo>
                    <a:pt x="250" y="896"/>
                  </a:lnTo>
                  <a:lnTo>
                    <a:pt x="251" y="905"/>
                  </a:lnTo>
                  <a:lnTo>
                    <a:pt x="246" y="914"/>
                  </a:lnTo>
                  <a:lnTo>
                    <a:pt x="238" y="922"/>
                  </a:lnTo>
                  <a:lnTo>
                    <a:pt x="240" y="935"/>
                  </a:lnTo>
                  <a:lnTo>
                    <a:pt x="236" y="1002"/>
                  </a:lnTo>
                  <a:lnTo>
                    <a:pt x="236" y="1004"/>
                  </a:lnTo>
                  <a:lnTo>
                    <a:pt x="247" y="1011"/>
                  </a:lnTo>
                  <a:lnTo>
                    <a:pt x="252" y="1020"/>
                  </a:lnTo>
                  <a:lnTo>
                    <a:pt x="255" y="1030"/>
                  </a:lnTo>
                  <a:lnTo>
                    <a:pt x="256" y="1037"/>
                  </a:lnTo>
                  <a:lnTo>
                    <a:pt x="255" y="1051"/>
                  </a:lnTo>
                  <a:lnTo>
                    <a:pt x="257" y="1057"/>
                  </a:lnTo>
                  <a:lnTo>
                    <a:pt x="262" y="1061"/>
                  </a:lnTo>
                  <a:lnTo>
                    <a:pt x="276" y="1065"/>
                  </a:lnTo>
                  <a:lnTo>
                    <a:pt x="299" y="1134"/>
                  </a:lnTo>
                  <a:lnTo>
                    <a:pt x="299" y="1138"/>
                  </a:lnTo>
                  <a:lnTo>
                    <a:pt x="297" y="1151"/>
                  </a:lnTo>
                  <a:lnTo>
                    <a:pt x="300" y="1157"/>
                  </a:lnTo>
                  <a:lnTo>
                    <a:pt x="304" y="1161"/>
                  </a:lnTo>
                  <a:lnTo>
                    <a:pt x="309" y="1169"/>
                  </a:lnTo>
                  <a:lnTo>
                    <a:pt x="310" y="1179"/>
                  </a:lnTo>
                  <a:lnTo>
                    <a:pt x="315" y="1188"/>
                  </a:lnTo>
                  <a:lnTo>
                    <a:pt x="308" y="1207"/>
                  </a:lnTo>
                  <a:lnTo>
                    <a:pt x="309" y="1213"/>
                  </a:lnTo>
                  <a:lnTo>
                    <a:pt x="318" y="1215"/>
                  </a:lnTo>
                  <a:lnTo>
                    <a:pt x="322" y="1218"/>
                  </a:lnTo>
                  <a:lnTo>
                    <a:pt x="327" y="1225"/>
                  </a:lnTo>
                  <a:lnTo>
                    <a:pt x="336" y="1233"/>
                  </a:lnTo>
                  <a:lnTo>
                    <a:pt x="342" y="1242"/>
                  </a:lnTo>
                  <a:lnTo>
                    <a:pt x="382" y="1277"/>
                  </a:lnTo>
                  <a:lnTo>
                    <a:pt x="386" y="1284"/>
                  </a:lnTo>
                  <a:lnTo>
                    <a:pt x="400" y="1296"/>
                  </a:lnTo>
                  <a:lnTo>
                    <a:pt x="399" y="1307"/>
                  </a:lnTo>
                  <a:lnTo>
                    <a:pt x="401" y="1319"/>
                  </a:lnTo>
                  <a:lnTo>
                    <a:pt x="392" y="1330"/>
                  </a:lnTo>
                  <a:lnTo>
                    <a:pt x="378" y="1338"/>
                  </a:lnTo>
                  <a:lnTo>
                    <a:pt x="363" y="1349"/>
                  </a:lnTo>
                  <a:lnTo>
                    <a:pt x="347" y="1365"/>
                  </a:lnTo>
                  <a:lnTo>
                    <a:pt x="338" y="1367"/>
                  </a:lnTo>
                  <a:lnTo>
                    <a:pt x="291" y="1391"/>
                  </a:lnTo>
                  <a:lnTo>
                    <a:pt x="278" y="1393"/>
                  </a:lnTo>
                  <a:lnTo>
                    <a:pt x="273" y="1397"/>
                  </a:lnTo>
                  <a:lnTo>
                    <a:pt x="268" y="1404"/>
                  </a:lnTo>
                  <a:lnTo>
                    <a:pt x="262" y="1426"/>
                  </a:lnTo>
                  <a:lnTo>
                    <a:pt x="256" y="1435"/>
                  </a:lnTo>
                  <a:lnTo>
                    <a:pt x="239" y="1449"/>
                  </a:lnTo>
                  <a:lnTo>
                    <a:pt x="220" y="1459"/>
                  </a:lnTo>
                  <a:lnTo>
                    <a:pt x="216" y="1462"/>
                  </a:lnTo>
                  <a:lnTo>
                    <a:pt x="213" y="1469"/>
                  </a:lnTo>
                  <a:lnTo>
                    <a:pt x="214" y="1472"/>
                  </a:lnTo>
                  <a:lnTo>
                    <a:pt x="216" y="1477"/>
                  </a:lnTo>
                  <a:lnTo>
                    <a:pt x="223" y="1488"/>
                  </a:lnTo>
                  <a:lnTo>
                    <a:pt x="223" y="1498"/>
                  </a:lnTo>
                  <a:lnTo>
                    <a:pt x="216" y="1506"/>
                  </a:lnTo>
                  <a:lnTo>
                    <a:pt x="211" y="1509"/>
                  </a:lnTo>
                  <a:lnTo>
                    <a:pt x="211" y="1512"/>
                  </a:lnTo>
                  <a:lnTo>
                    <a:pt x="209" y="1534"/>
                  </a:lnTo>
                  <a:lnTo>
                    <a:pt x="215" y="1544"/>
                  </a:lnTo>
                  <a:lnTo>
                    <a:pt x="212" y="1561"/>
                  </a:lnTo>
                  <a:lnTo>
                    <a:pt x="209" y="1564"/>
                  </a:lnTo>
                  <a:lnTo>
                    <a:pt x="210" y="1565"/>
                  </a:lnTo>
                  <a:lnTo>
                    <a:pt x="214" y="1577"/>
                  </a:lnTo>
                  <a:lnTo>
                    <a:pt x="207" y="1589"/>
                  </a:lnTo>
                  <a:lnTo>
                    <a:pt x="198" y="1598"/>
                  </a:lnTo>
                  <a:lnTo>
                    <a:pt x="195" y="1608"/>
                  </a:lnTo>
                  <a:lnTo>
                    <a:pt x="192" y="1626"/>
                  </a:lnTo>
                  <a:lnTo>
                    <a:pt x="187" y="1632"/>
                  </a:lnTo>
                  <a:lnTo>
                    <a:pt x="186" y="1635"/>
                  </a:lnTo>
                  <a:lnTo>
                    <a:pt x="187" y="1646"/>
                  </a:lnTo>
                  <a:lnTo>
                    <a:pt x="180" y="1660"/>
                  </a:lnTo>
                  <a:lnTo>
                    <a:pt x="174" y="1666"/>
                  </a:lnTo>
                  <a:lnTo>
                    <a:pt x="161" y="1677"/>
                  </a:lnTo>
                  <a:lnTo>
                    <a:pt x="156" y="1687"/>
                  </a:lnTo>
                  <a:lnTo>
                    <a:pt x="134" y="1718"/>
                  </a:lnTo>
                  <a:lnTo>
                    <a:pt x="123" y="1723"/>
                  </a:lnTo>
                  <a:lnTo>
                    <a:pt x="112" y="1725"/>
                  </a:lnTo>
                  <a:lnTo>
                    <a:pt x="97" y="1724"/>
                  </a:lnTo>
                  <a:lnTo>
                    <a:pt x="101" y="1731"/>
                  </a:lnTo>
                  <a:lnTo>
                    <a:pt x="104" y="1741"/>
                  </a:lnTo>
                  <a:lnTo>
                    <a:pt x="98" y="1751"/>
                  </a:lnTo>
                  <a:lnTo>
                    <a:pt x="94" y="1754"/>
                  </a:lnTo>
                  <a:lnTo>
                    <a:pt x="90" y="1764"/>
                  </a:lnTo>
                  <a:lnTo>
                    <a:pt x="90" y="1767"/>
                  </a:lnTo>
                  <a:lnTo>
                    <a:pt x="101" y="1784"/>
                  </a:lnTo>
                  <a:lnTo>
                    <a:pt x="103" y="1791"/>
                  </a:lnTo>
                  <a:lnTo>
                    <a:pt x="103" y="1823"/>
                  </a:lnTo>
                  <a:lnTo>
                    <a:pt x="98" y="1845"/>
                  </a:lnTo>
                  <a:lnTo>
                    <a:pt x="89" y="1864"/>
                  </a:lnTo>
                  <a:lnTo>
                    <a:pt x="86" y="1876"/>
                  </a:lnTo>
                  <a:lnTo>
                    <a:pt x="94" y="1891"/>
                  </a:lnTo>
                  <a:lnTo>
                    <a:pt x="106" y="1897"/>
                  </a:lnTo>
                  <a:lnTo>
                    <a:pt x="145" y="1906"/>
                  </a:lnTo>
                  <a:lnTo>
                    <a:pt x="161" y="1919"/>
                  </a:lnTo>
                  <a:lnTo>
                    <a:pt x="171" y="1940"/>
                  </a:lnTo>
                  <a:lnTo>
                    <a:pt x="172" y="1948"/>
                  </a:lnTo>
                  <a:lnTo>
                    <a:pt x="168" y="1964"/>
                  </a:lnTo>
                  <a:lnTo>
                    <a:pt x="171" y="1996"/>
                  </a:lnTo>
                  <a:lnTo>
                    <a:pt x="166" y="2011"/>
                  </a:lnTo>
                  <a:lnTo>
                    <a:pt x="158" y="2019"/>
                  </a:lnTo>
                  <a:lnTo>
                    <a:pt x="142" y="2027"/>
                  </a:lnTo>
                  <a:lnTo>
                    <a:pt x="138" y="2030"/>
                  </a:lnTo>
                  <a:lnTo>
                    <a:pt x="136" y="2037"/>
                  </a:lnTo>
                  <a:lnTo>
                    <a:pt x="136" y="2044"/>
                  </a:lnTo>
                  <a:lnTo>
                    <a:pt x="133" y="2057"/>
                  </a:lnTo>
                  <a:lnTo>
                    <a:pt x="126" y="2067"/>
                  </a:lnTo>
                  <a:lnTo>
                    <a:pt x="102" y="2069"/>
                  </a:lnTo>
                  <a:lnTo>
                    <a:pt x="62" y="2055"/>
                  </a:lnTo>
                  <a:lnTo>
                    <a:pt x="50" y="2061"/>
                  </a:lnTo>
                  <a:lnTo>
                    <a:pt x="44" y="2077"/>
                  </a:lnTo>
                  <a:lnTo>
                    <a:pt x="39" y="2085"/>
                  </a:lnTo>
                  <a:lnTo>
                    <a:pt x="33" y="2094"/>
                  </a:lnTo>
                  <a:lnTo>
                    <a:pt x="28" y="2099"/>
                  </a:lnTo>
                  <a:lnTo>
                    <a:pt x="15" y="2108"/>
                  </a:lnTo>
                  <a:lnTo>
                    <a:pt x="9" y="2116"/>
                  </a:lnTo>
                  <a:lnTo>
                    <a:pt x="11" y="2125"/>
                  </a:lnTo>
                  <a:lnTo>
                    <a:pt x="9" y="2137"/>
                  </a:lnTo>
                  <a:lnTo>
                    <a:pt x="0" y="2158"/>
                  </a:lnTo>
                  <a:lnTo>
                    <a:pt x="331" y="2331"/>
                  </a:lnTo>
                  <a:lnTo>
                    <a:pt x="658" y="2498"/>
                  </a:lnTo>
                  <a:lnTo>
                    <a:pt x="986" y="2662"/>
                  </a:lnTo>
                  <a:lnTo>
                    <a:pt x="1495" y="2912"/>
                  </a:lnTo>
                  <a:lnTo>
                    <a:pt x="1518" y="2918"/>
                  </a:lnTo>
                  <a:lnTo>
                    <a:pt x="2337" y="2992"/>
                  </a:lnTo>
                  <a:lnTo>
                    <a:pt x="2565" y="207"/>
                  </a:lnTo>
                  <a:lnTo>
                    <a:pt x="1892" y="146"/>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294" name="Freeform 301">
              <a:extLst>
                <a:ext uri="{FF2B5EF4-FFF2-40B4-BE49-F238E27FC236}">
                  <a16:creationId xmlns:a16="http://schemas.microsoft.com/office/drawing/2014/main" id="{D4A439FA-F344-2142-B775-F15D2D9BFCD1}"/>
                </a:ext>
              </a:extLst>
            </p:cNvPr>
            <p:cNvSpPr>
              <a:spLocks noChangeArrowheads="1"/>
            </p:cNvSpPr>
            <p:nvPr/>
          </p:nvSpPr>
          <p:spPr bwMode="auto">
            <a:xfrm>
              <a:off x="6649243" y="2874889"/>
              <a:ext cx="512590" cy="469400"/>
            </a:xfrm>
            <a:custGeom>
              <a:avLst/>
              <a:gdLst>
                <a:gd name="T0" fmla="*/ 1524 w 1989"/>
                <a:gd name="T1" fmla="*/ 1661 h 1820"/>
                <a:gd name="T2" fmla="*/ 1511 w 1989"/>
                <a:gd name="T3" fmla="*/ 1616 h 1820"/>
                <a:gd name="T4" fmla="*/ 1501 w 1989"/>
                <a:gd name="T5" fmla="*/ 1559 h 1820"/>
                <a:gd name="T6" fmla="*/ 1480 w 1989"/>
                <a:gd name="T7" fmla="*/ 1503 h 1820"/>
                <a:gd name="T8" fmla="*/ 1464 w 1989"/>
                <a:gd name="T9" fmla="*/ 1462 h 1820"/>
                <a:gd name="T10" fmla="*/ 1485 w 1989"/>
                <a:gd name="T11" fmla="*/ 1451 h 1820"/>
                <a:gd name="T12" fmla="*/ 1449 w 1989"/>
                <a:gd name="T13" fmla="*/ 1421 h 1820"/>
                <a:gd name="T14" fmla="*/ 1486 w 1989"/>
                <a:gd name="T15" fmla="*/ 1369 h 1820"/>
                <a:gd name="T16" fmla="*/ 1517 w 1989"/>
                <a:gd name="T17" fmla="*/ 1351 h 1820"/>
                <a:gd name="T18" fmla="*/ 1506 w 1989"/>
                <a:gd name="T19" fmla="*/ 1311 h 1820"/>
                <a:gd name="T20" fmla="*/ 1496 w 1989"/>
                <a:gd name="T21" fmla="*/ 1273 h 1820"/>
                <a:gd name="T22" fmla="*/ 1546 w 1989"/>
                <a:gd name="T23" fmla="*/ 1229 h 1820"/>
                <a:gd name="T24" fmla="*/ 1577 w 1989"/>
                <a:gd name="T25" fmla="*/ 1217 h 1820"/>
                <a:gd name="T26" fmla="*/ 1549 w 1989"/>
                <a:gd name="T27" fmla="*/ 1163 h 1820"/>
                <a:gd name="T28" fmla="*/ 1602 w 1989"/>
                <a:gd name="T29" fmla="*/ 1097 h 1820"/>
                <a:gd name="T30" fmla="*/ 1620 w 1989"/>
                <a:gd name="T31" fmla="*/ 1086 h 1820"/>
                <a:gd name="T32" fmla="*/ 1613 w 1989"/>
                <a:gd name="T33" fmla="*/ 1056 h 1820"/>
                <a:gd name="T34" fmla="*/ 1650 w 1989"/>
                <a:gd name="T35" fmla="*/ 1050 h 1820"/>
                <a:gd name="T36" fmla="*/ 1682 w 1989"/>
                <a:gd name="T37" fmla="*/ 1013 h 1820"/>
                <a:gd name="T38" fmla="*/ 1672 w 1989"/>
                <a:gd name="T39" fmla="*/ 900 h 1820"/>
                <a:gd name="T40" fmla="*/ 1706 w 1989"/>
                <a:gd name="T41" fmla="*/ 866 h 1820"/>
                <a:gd name="T42" fmla="*/ 1720 w 1989"/>
                <a:gd name="T43" fmla="*/ 852 h 1820"/>
                <a:gd name="T44" fmla="*/ 1764 w 1989"/>
                <a:gd name="T45" fmla="*/ 797 h 1820"/>
                <a:gd name="T46" fmla="*/ 1774 w 1989"/>
                <a:gd name="T47" fmla="*/ 740 h 1820"/>
                <a:gd name="T48" fmla="*/ 1795 w 1989"/>
                <a:gd name="T49" fmla="*/ 712 h 1820"/>
                <a:gd name="T50" fmla="*/ 1815 w 1989"/>
                <a:gd name="T51" fmla="*/ 684 h 1820"/>
                <a:gd name="T52" fmla="*/ 1849 w 1989"/>
                <a:gd name="T53" fmla="*/ 660 h 1820"/>
                <a:gd name="T54" fmla="*/ 1848 w 1989"/>
                <a:gd name="T55" fmla="*/ 617 h 1820"/>
                <a:gd name="T56" fmla="*/ 1834 w 1989"/>
                <a:gd name="T57" fmla="*/ 543 h 1820"/>
                <a:gd name="T58" fmla="*/ 1868 w 1989"/>
                <a:gd name="T59" fmla="*/ 500 h 1820"/>
                <a:gd name="T60" fmla="*/ 1876 w 1989"/>
                <a:gd name="T61" fmla="*/ 461 h 1820"/>
                <a:gd name="T62" fmla="*/ 1892 w 1989"/>
                <a:gd name="T63" fmla="*/ 434 h 1820"/>
                <a:gd name="T64" fmla="*/ 1904 w 1989"/>
                <a:gd name="T65" fmla="*/ 404 h 1820"/>
                <a:gd name="T66" fmla="*/ 1883 w 1989"/>
                <a:gd name="T67" fmla="*/ 364 h 1820"/>
                <a:gd name="T68" fmla="*/ 1969 w 1989"/>
                <a:gd name="T69" fmla="*/ 300 h 1820"/>
                <a:gd name="T70" fmla="*/ 1956 w 1989"/>
                <a:gd name="T71" fmla="*/ 261 h 1820"/>
                <a:gd name="T72" fmla="*/ 1984 w 1989"/>
                <a:gd name="T73" fmla="*/ 251 h 1820"/>
                <a:gd name="T74" fmla="*/ 1702 w 1989"/>
                <a:gd name="T75" fmla="*/ 259 h 1820"/>
                <a:gd name="T76" fmla="*/ 1716 w 1989"/>
                <a:gd name="T77" fmla="*/ 204 h 1820"/>
                <a:gd name="T78" fmla="*/ 1750 w 1989"/>
                <a:gd name="T79" fmla="*/ 166 h 1820"/>
                <a:gd name="T80" fmla="*/ 1763 w 1989"/>
                <a:gd name="T81" fmla="*/ 141 h 1820"/>
                <a:gd name="T82" fmla="*/ 1791 w 1989"/>
                <a:gd name="T83" fmla="*/ 108 h 1820"/>
                <a:gd name="T84" fmla="*/ 1809 w 1989"/>
                <a:gd name="T85" fmla="*/ 70 h 1820"/>
                <a:gd name="T86" fmla="*/ 1788 w 1989"/>
                <a:gd name="T87" fmla="*/ 38 h 1820"/>
                <a:gd name="T88" fmla="*/ 1769 w 1989"/>
                <a:gd name="T89" fmla="*/ 0 h 1820"/>
                <a:gd name="T90" fmla="*/ 0 w 1989"/>
                <a:gd name="T91" fmla="*/ 121 h 1820"/>
                <a:gd name="T92" fmla="*/ 133 w 1989"/>
                <a:gd name="T93" fmla="*/ 1528 h 1820"/>
                <a:gd name="T94" fmla="*/ 166 w 1989"/>
                <a:gd name="T95" fmla="*/ 1539 h 1820"/>
                <a:gd name="T96" fmla="*/ 181 w 1989"/>
                <a:gd name="T97" fmla="*/ 1546 h 1820"/>
                <a:gd name="T98" fmla="*/ 220 w 1989"/>
                <a:gd name="T99" fmla="*/ 1543 h 1820"/>
                <a:gd name="T100" fmla="*/ 259 w 1989"/>
                <a:gd name="T101" fmla="*/ 1543 h 1820"/>
                <a:gd name="T102" fmla="*/ 306 w 1989"/>
                <a:gd name="T103" fmla="*/ 1553 h 1820"/>
                <a:gd name="T104" fmla="*/ 1501 w 1989"/>
                <a:gd name="T105" fmla="*/ 1739 h 18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989" h="1820">
                  <a:moveTo>
                    <a:pt x="1514" y="1676"/>
                  </a:moveTo>
                  <a:lnTo>
                    <a:pt x="1525" y="1672"/>
                  </a:lnTo>
                  <a:lnTo>
                    <a:pt x="1525" y="1667"/>
                  </a:lnTo>
                  <a:lnTo>
                    <a:pt x="1524" y="1661"/>
                  </a:lnTo>
                  <a:lnTo>
                    <a:pt x="1518" y="1644"/>
                  </a:lnTo>
                  <a:lnTo>
                    <a:pt x="1516" y="1620"/>
                  </a:lnTo>
                  <a:lnTo>
                    <a:pt x="1515" y="1618"/>
                  </a:lnTo>
                  <a:lnTo>
                    <a:pt x="1511" y="1616"/>
                  </a:lnTo>
                  <a:lnTo>
                    <a:pt x="1493" y="1612"/>
                  </a:lnTo>
                  <a:lnTo>
                    <a:pt x="1482" y="1596"/>
                  </a:lnTo>
                  <a:lnTo>
                    <a:pt x="1487" y="1581"/>
                  </a:lnTo>
                  <a:lnTo>
                    <a:pt x="1501" y="1559"/>
                  </a:lnTo>
                  <a:lnTo>
                    <a:pt x="1502" y="1551"/>
                  </a:lnTo>
                  <a:lnTo>
                    <a:pt x="1502" y="1538"/>
                  </a:lnTo>
                  <a:lnTo>
                    <a:pt x="1499" y="1519"/>
                  </a:lnTo>
                  <a:lnTo>
                    <a:pt x="1480" y="1503"/>
                  </a:lnTo>
                  <a:lnTo>
                    <a:pt x="1462" y="1496"/>
                  </a:lnTo>
                  <a:lnTo>
                    <a:pt x="1454" y="1485"/>
                  </a:lnTo>
                  <a:lnTo>
                    <a:pt x="1449" y="1471"/>
                  </a:lnTo>
                  <a:lnTo>
                    <a:pt x="1464" y="1462"/>
                  </a:lnTo>
                  <a:lnTo>
                    <a:pt x="1474" y="1462"/>
                  </a:lnTo>
                  <a:lnTo>
                    <a:pt x="1480" y="1460"/>
                  </a:lnTo>
                  <a:lnTo>
                    <a:pt x="1484" y="1457"/>
                  </a:lnTo>
                  <a:lnTo>
                    <a:pt x="1485" y="1451"/>
                  </a:lnTo>
                  <a:lnTo>
                    <a:pt x="1484" y="1443"/>
                  </a:lnTo>
                  <a:lnTo>
                    <a:pt x="1480" y="1440"/>
                  </a:lnTo>
                  <a:lnTo>
                    <a:pt x="1461" y="1432"/>
                  </a:lnTo>
                  <a:lnTo>
                    <a:pt x="1449" y="1421"/>
                  </a:lnTo>
                  <a:lnTo>
                    <a:pt x="1451" y="1409"/>
                  </a:lnTo>
                  <a:lnTo>
                    <a:pt x="1465" y="1398"/>
                  </a:lnTo>
                  <a:lnTo>
                    <a:pt x="1483" y="1371"/>
                  </a:lnTo>
                  <a:lnTo>
                    <a:pt x="1486" y="1369"/>
                  </a:lnTo>
                  <a:lnTo>
                    <a:pt x="1493" y="1360"/>
                  </a:lnTo>
                  <a:lnTo>
                    <a:pt x="1501" y="1354"/>
                  </a:lnTo>
                  <a:lnTo>
                    <a:pt x="1505" y="1353"/>
                  </a:lnTo>
                  <a:lnTo>
                    <a:pt x="1517" y="1351"/>
                  </a:lnTo>
                  <a:lnTo>
                    <a:pt x="1519" y="1346"/>
                  </a:lnTo>
                  <a:lnTo>
                    <a:pt x="1517" y="1340"/>
                  </a:lnTo>
                  <a:lnTo>
                    <a:pt x="1511" y="1331"/>
                  </a:lnTo>
                  <a:lnTo>
                    <a:pt x="1506" y="1311"/>
                  </a:lnTo>
                  <a:lnTo>
                    <a:pt x="1515" y="1296"/>
                  </a:lnTo>
                  <a:lnTo>
                    <a:pt x="1518" y="1289"/>
                  </a:lnTo>
                  <a:lnTo>
                    <a:pt x="1513" y="1281"/>
                  </a:lnTo>
                  <a:lnTo>
                    <a:pt x="1496" y="1273"/>
                  </a:lnTo>
                  <a:lnTo>
                    <a:pt x="1492" y="1259"/>
                  </a:lnTo>
                  <a:lnTo>
                    <a:pt x="1500" y="1250"/>
                  </a:lnTo>
                  <a:lnTo>
                    <a:pt x="1522" y="1243"/>
                  </a:lnTo>
                  <a:lnTo>
                    <a:pt x="1546" y="1229"/>
                  </a:lnTo>
                  <a:lnTo>
                    <a:pt x="1555" y="1227"/>
                  </a:lnTo>
                  <a:lnTo>
                    <a:pt x="1571" y="1225"/>
                  </a:lnTo>
                  <a:lnTo>
                    <a:pt x="1575" y="1222"/>
                  </a:lnTo>
                  <a:lnTo>
                    <a:pt x="1577" y="1217"/>
                  </a:lnTo>
                  <a:lnTo>
                    <a:pt x="1576" y="1205"/>
                  </a:lnTo>
                  <a:lnTo>
                    <a:pt x="1545" y="1193"/>
                  </a:lnTo>
                  <a:lnTo>
                    <a:pt x="1542" y="1171"/>
                  </a:lnTo>
                  <a:lnTo>
                    <a:pt x="1549" y="1163"/>
                  </a:lnTo>
                  <a:lnTo>
                    <a:pt x="1570" y="1147"/>
                  </a:lnTo>
                  <a:lnTo>
                    <a:pt x="1579" y="1142"/>
                  </a:lnTo>
                  <a:lnTo>
                    <a:pt x="1594" y="1099"/>
                  </a:lnTo>
                  <a:lnTo>
                    <a:pt x="1602" y="1097"/>
                  </a:lnTo>
                  <a:lnTo>
                    <a:pt x="1609" y="1096"/>
                  </a:lnTo>
                  <a:lnTo>
                    <a:pt x="1614" y="1097"/>
                  </a:lnTo>
                  <a:lnTo>
                    <a:pt x="1615" y="1096"/>
                  </a:lnTo>
                  <a:lnTo>
                    <a:pt x="1620" y="1086"/>
                  </a:lnTo>
                  <a:lnTo>
                    <a:pt x="1619" y="1082"/>
                  </a:lnTo>
                  <a:lnTo>
                    <a:pt x="1615" y="1074"/>
                  </a:lnTo>
                  <a:lnTo>
                    <a:pt x="1612" y="1064"/>
                  </a:lnTo>
                  <a:lnTo>
                    <a:pt x="1613" y="1056"/>
                  </a:lnTo>
                  <a:lnTo>
                    <a:pt x="1619" y="1045"/>
                  </a:lnTo>
                  <a:lnTo>
                    <a:pt x="1632" y="1053"/>
                  </a:lnTo>
                  <a:lnTo>
                    <a:pt x="1635" y="1053"/>
                  </a:lnTo>
                  <a:lnTo>
                    <a:pt x="1650" y="1050"/>
                  </a:lnTo>
                  <a:lnTo>
                    <a:pt x="1658" y="1047"/>
                  </a:lnTo>
                  <a:lnTo>
                    <a:pt x="1670" y="1038"/>
                  </a:lnTo>
                  <a:lnTo>
                    <a:pt x="1680" y="1025"/>
                  </a:lnTo>
                  <a:lnTo>
                    <a:pt x="1682" y="1013"/>
                  </a:lnTo>
                  <a:lnTo>
                    <a:pt x="1680" y="998"/>
                  </a:lnTo>
                  <a:lnTo>
                    <a:pt x="1681" y="956"/>
                  </a:lnTo>
                  <a:lnTo>
                    <a:pt x="1670" y="922"/>
                  </a:lnTo>
                  <a:lnTo>
                    <a:pt x="1672" y="900"/>
                  </a:lnTo>
                  <a:lnTo>
                    <a:pt x="1678" y="880"/>
                  </a:lnTo>
                  <a:lnTo>
                    <a:pt x="1685" y="866"/>
                  </a:lnTo>
                  <a:lnTo>
                    <a:pt x="1696" y="861"/>
                  </a:lnTo>
                  <a:lnTo>
                    <a:pt x="1706" y="866"/>
                  </a:lnTo>
                  <a:lnTo>
                    <a:pt x="1711" y="866"/>
                  </a:lnTo>
                  <a:lnTo>
                    <a:pt x="1716" y="864"/>
                  </a:lnTo>
                  <a:lnTo>
                    <a:pt x="1721" y="857"/>
                  </a:lnTo>
                  <a:lnTo>
                    <a:pt x="1720" y="852"/>
                  </a:lnTo>
                  <a:lnTo>
                    <a:pt x="1715" y="844"/>
                  </a:lnTo>
                  <a:lnTo>
                    <a:pt x="1711" y="831"/>
                  </a:lnTo>
                  <a:lnTo>
                    <a:pt x="1718" y="820"/>
                  </a:lnTo>
                  <a:lnTo>
                    <a:pt x="1764" y="797"/>
                  </a:lnTo>
                  <a:lnTo>
                    <a:pt x="1779" y="785"/>
                  </a:lnTo>
                  <a:lnTo>
                    <a:pt x="1789" y="770"/>
                  </a:lnTo>
                  <a:lnTo>
                    <a:pt x="1789" y="755"/>
                  </a:lnTo>
                  <a:lnTo>
                    <a:pt x="1774" y="740"/>
                  </a:lnTo>
                  <a:lnTo>
                    <a:pt x="1767" y="729"/>
                  </a:lnTo>
                  <a:lnTo>
                    <a:pt x="1777" y="719"/>
                  </a:lnTo>
                  <a:lnTo>
                    <a:pt x="1787" y="716"/>
                  </a:lnTo>
                  <a:lnTo>
                    <a:pt x="1795" y="712"/>
                  </a:lnTo>
                  <a:lnTo>
                    <a:pt x="1807" y="703"/>
                  </a:lnTo>
                  <a:lnTo>
                    <a:pt x="1811" y="698"/>
                  </a:lnTo>
                  <a:lnTo>
                    <a:pt x="1814" y="691"/>
                  </a:lnTo>
                  <a:lnTo>
                    <a:pt x="1815" y="684"/>
                  </a:lnTo>
                  <a:lnTo>
                    <a:pt x="1815" y="674"/>
                  </a:lnTo>
                  <a:lnTo>
                    <a:pt x="1821" y="660"/>
                  </a:lnTo>
                  <a:lnTo>
                    <a:pt x="1837" y="658"/>
                  </a:lnTo>
                  <a:lnTo>
                    <a:pt x="1849" y="660"/>
                  </a:lnTo>
                  <a:lnTo>
                    <a:pt x="1851" y="660"/>
                  </a:lnTo>
                  <a:lnTo>
                    <a:pt x="1855" y="653"/>
                  </a:lnTo>
                  <a:lnTo>
                    <a:pt x="1854" y="635"/>
                  </a:lnTo>
                  <a:lnTo>
                    <a:pt x="1848" y="617"/>
                  </a:lnTo>
                  <a:lnTo>
                    <a:pt x="1838" y="594"/>
                  </a:lnTo>
                  <a:lnTo>
                    <a:pt x="1835" y="583"/>
                  </a:lnTo>
                  <a:lnTo>
                    <a:pt x="1833" y="559"/>
                  </a:lnTo>
                  <a:lnTo>
                    <a:pt x="1834" y="543"/>
                  </a:lnTo>
                  <a:lnTo>
                    <a:pt x="1840" y="533"/>
                  </a:lnTo>
                  <a:lnTo>
                    <a:pt x="1860" y="513"/>
                  </a:lnTo>
                  <a:lnTo>
                    <a:pt x="1865" y="506"/>
                  </a:lnTo>
                  <a:lnTo>
                    <a:pt x="1868" y="500"/>
                  </a:lnTo>
                  <a:lnTo>
                    <a:pt x="1869" y="493"/>
                  </a:lnTo>
                  <a:lnTo>
                    <a:pt x="1868" y="482"/>
                  </a:lnTo>
                  <a:lnTo>
                    <a:pt x="1869" y="470"/>
                  </a:lnTo>
                  <a:lnTo>
                    <a:pt x="1876" y="461"/>
                  </a:lnTo>
                  <a:lnTo>
                    <a:pt x="1888" y="456"/>
                  </a:lnTo>
                  <a:lnTo>
                    <a:pt x="1904" y="452"/>
                  </a:lnTo>
                  <a:lnTo>
                    <a:pt x="1900" y="444"/>
                  </a:lnTo>
                  <a:lnTo>
                    <a:pt x="1892" y="434"/>
                  </a:lnTo>
                  <a:lnTo>
                    <a:pt x="1889" y="425"/>
                  </a:lnTo>
                  <a:lnTo>
                    <a:pt x="1894" y="415"/>
                  </a:lnTo>
                  <a:lnTo>
                    <a:pt x="1900" y="409"/>
                  </a:lnTo>
                  <a:lnTo>
                    <a:pt x="1904" y="404"/>
                  </a:lnTo>
                  <a:lnTo>
                    <a:pt x="1904" y="403"/>
                  </a:lnTo>
                  <a:lnTo>
                    <a:pt x="1893" y="392"/>
                  </a:lnTo>
                  <a:lnTo>
                    <a:pt x="1884" y="376"/>
                  </a:lnTo>
                  <a:lnTo>
                    <a:pt x="1883" y="364"/>
                  </a:lnTo>
                  <a:lnTo>
                    <a:pt x="1893" y="352"/>
                  </a:lnTo>
                  <a:lnTo>
                    <a:pt x="1951" y="320"/>
                  </a:lnTo>
                  <a:lnTo>
                    <a:pt x="1969" y="302"/>
                  </a:lnTo>
                  <a:lnTo>
                    <a:pt x="1969" y="300"/>
                  </a:lnTo>
                  <a:lnTo>
                    <a:pt x="1959" y="295"/>
                  </a:lnTo>
                  <a:lnTo>
                    <a:pt x="1942" y="289"/>
                  </a:lnTo>
                  <a:lnTo>
                    <a:pt x="1949" y="270"/>
                  </a:lnTo>
                  <a:lnTo>
                    <a:pt x="1956" y="261"/>
                  </a:lnTo>
                  <a:lnTo>
                    <a:pt x="1966" y="255"/>
                  </a:lnTo>
                  <a:lnTo>
                    <a:pt x="1978" y="253"/>
                  </a:lnTo>
                  <a:lnTo>
                    <a:pt x="1988" y="259"/>
                  </a:lnTo>
                  <a:lnTo>
                    <a:pt x="1984" y="251"/>
                  </a:lnTo>
                  <a:lnTo>
                    <a:pt x="1974" y="243"/>
                  </a:lnTo>
                  <a:lnTo>
                    <a:pt x="1964" y="230"/>
                  </a:lnTo>
                  <a:lnTo>
                    <a:pt x="1710" y="260"/>
                  </a:lnTo>
                  <a:lnTo>
                    <a:pt x="1702" y="259"/>
                  </a:lnTo>
                  <a:lnTo>
                    <a:pt x="1699" y="247"/>
                  </a:lnTo>
                  <a:lnTo>
                    <a:pt x="1700" y="240"/>
                  </a:lnTo>
                  <a:lnTo>
                    <a:pt x="1712" y="210"/>
                  </a:lnTo>
                  <a:lnTo>
                    <a:pt x="1716" y="204"/>
                  </a:lnTo>
                  <a:lnTo>
                    <a:pt x="1721" y="193"/>
                  </a:lnTo>
                  <a:lnTo>
                    <a:pt x="1738" y="174"/>
                  </a:lnTo>
                  <a:lnTo>
                    <a:pt x="1748" y="169"/>
                  </a:lnTo>
                  <a:lnTo>
                    <a:pt x="1750" y="166"/>
                  </a:lnTo>
                  <a:lnTo>
                    <a:pt x="1749" y="165"/>
                  </a:lnTo>
                  <a:lnTo>
                    <a:pt x="1752" y="151"/>
                  </a:lnTo>
                  <a:lnTo>
                    <a:pt x="1755" y="146"/>
                  </a:lnTo>
                  <a:lnTo>
                    <a:pt x="1763" y="141"/>
                  </a:lnTo>
                  <a:lnTo>
                    <a:pt x="1777" y="134"/>
                  </a:lnTo>
                  <a:lnTo>
                    <a:pt x="1789" y="125"/>
                  </a:lnTo>
                  <a:lnTo>
                    <a:pt x="1790" y="122"/>
                  </a:lnTo>
                  <a:lnTo>
                    <a:pt x="1791" y="108"/>
                  </a:lnTo>
                  <a:lnTo>
                    <a:pt x="1799" y="101"/>
                  </a:lnTo>
                  <a:lnTo>
                    <a:pt x="1810" y="95"/>
                  </a:lnTo>
                  <a:lnTo>
                    <a:pt x="1812" y="90"/>
                  </a:lnTo>
                  <a:lnTo>
                    <a:pt x="1809" y="70"/>
                  </a:lnTo>
                  <a:lnTo>
                    <a:pt x="1811" y="57"/>
                  </a:lnTo>
                  <a:lnTo>
                    <a:pt x="1809" y="50"/>
                  </a:lnTo>
                  <a:lnTo>
                    <a:pt x="1805" y="47"/>
                  </a:lnTo>
                  <a:lnTo>
                    <a:pt x="1788" y="38"/>
                  </a:lnTo>
                  <a:lnTo>
                    <a:pt x="1783" y="27"/>
                  </a:lnTo>
                  <a:lnTo>
                    <a:pt x="1781" y="18"/>
                  </a:lnTo>
                  <a:lnTo>
                    <a:pt x="1774" y="11"/>
                  </a:lnTo>
                  <a:lnTo>
                    <a:pt x="1769" y="0"/>
                  </a:lnTo>
                  <a:lnTo>
                    <a:pt x="1527" y="21"/>
                  </a:lnTo>
                  <a:lnTo>
                    <a:pt x="979" y="63"/>
                  </a:lnTo>
                  <a:lnTo>
                    <a:pt x="430" y="98"/>
                  </a:lnTo>
                  <a:lnTo>
                    <a:pt x="0" y="121"/>
                  </a:lnTo>
                  <a:lnTo>
                    <a:pt x="98" y="659"/>
                  </a:lnTo>
                  <a:lnTo>
                    <a:pt x="122" y="1515"/>
                  </a:lnTo>
                  <a:lnTo>
                    <a:pt x="127" y="1516"/>
                  </a:lnTo>
                  <a:lnTo>
                    <a:pt x="133" y="1528"/>
                  </a:lnTo>
                  <a:lnTo>
                    <a:pt x="136" y="1537"/>
                  </a:lnTo>
                  <a:lnTo>
                    <a:pt x="141" y="1541"/>
                  </a:lnTo>
                  <a:lnTo>
                    <a:pt x="148" y="1543"/>
                  </a:lnTo>
                  <a:lnTo>
                    <a:pt x="166" y="1539"/>
                  </a:lnTo>
                  <a:lnTo>
                    <a:pt x="166" y="1553"/>
                  </a:lnTo>
                  <a:lnTo>
                    <a:pt x="173" y="1549"/>
                  </a:lnTo>
                  <a:lnTo>
                    <a:pt x="179" y="1552"/>
                  </a:lnTo>
                  <a:lnTo>
                    <a:pt x="181" y="1546"/>
                  </a:lnTo>
                  <a:lnTo>
                    <a:pt x="187" y="1536"/>
                  </a:lnTo>
                  <a:lnTo>
                    <a:pt x="200" y="1535"/>
                  </a:lnTo>
                  <a:lnTo>
                    <a:pt x="219" y="1544"/>
                  </a:lnTo>
                  <a:lnTo>
                    <a:pt x="220" y="1543"/>
                  </a:lnTo>
                  <a:lnTo>
                    <a:pt x="227" y="1537"/>
                  </a:lnTo>
                  <a:lnTo>
                    <a:pt x="236" y="1533"/>
                  </a:lnTo>
                  <a:lnTo>
                    <a:pt x="253" y="1542"/>
                  </a:lnTo>
                  <a:lnTo>
                    <a:pt x="259" y="1543"/>
                  </a:lnTo>
                  <a:lnTo>
                    <a:pt x="265" y="1542"/>
                  </a:lnTo>
                  <a:lnTo>
                    <a:pt x="275" y="1536"/>
                  </a:lnTo>
                  <a:lnTo>
                    <a:pt x="292" y="1547"/>
                  </a:lnTo>
                  <a:lnTo>
                    <a:pt x="306" y="1553"/>
                  </a:lnTo>
                  <a:lnTo>
                    <a:pt x="306" y="1558"/>
                  </a:lnTo>
                  <a:lnTo>
                    <a:pt x="322" y="1819"/>
                  </a:lnTo>
                  <a:lnTo>
                    <a:pt x="909" y="1783"/>
                  </a:lnTo>
                  <a:lnTo>
                    <a:pt x="1501" y="1739"/>
                  </a:lnTo>
                  <a:lnTo>
                    <a:pt x="1499" y="1692"/>
                  </a:lnTo>
                  <a:lnTo>
                    <a:pt x="1504" y="1682"/>
                  </a:lnTo>
                  <a:lnTo>
                    <a:pt x="1514" y="1676"/>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295" name="Freeform 139">
              <a:extLst>
                <a:ext uri="{FF2B5EF4-FFF2-40B4-BE49-F238E27FC236}">
                  <a16:creationId xmlns:a16="http://schemas.microsoft.com/office/drawing/2014/main" id="{B10D4AEB-B59E-BA4F-8F09-DD3F3AE4408D}"/>
                </a:ext>
              </a:extLst>
            </p:cNvPr>
            <p:cNvSpPr>
              <a:spLocks noChangeArrowheads="1"/>
            </p:cNvSpPr>
            <p:nvPr/>
          </p:nvSpPr>
          <p:spPr bwMode="auto">
            <a:xfrm>
              <a:off x="6752671" y="1571251"/>
              <a:ext cx="523955" cy="545550"/>
            </a:xfrm>
            <a:custGeom>
              <a:avLst/>
              <a:gdLst>
                <a:gd name="T0" fmla="*/ 141 w 2033"/>
                <a:gd name="T1" fmla="*/ 1159 h 2116"/>
                <a:gd name="T2" fmla="*/ 301 w 2033"/>
                <a:gd name="T3" fmla="*/ 1223 h 2116"/>
                <a:gd name="T4" fmla="*/ 501 w 2033"/>
                <a:gd name="T5" fmla="*/ 1394 h 2116"/>
                <a:gd name="T6" fmla="*/ 598 w 2033"/>
                <a:gd name="T7" fmla="*/ 1420 h 2116"/>
                <a:gd name="T8" fmla="*/ 647 w 2033"/>
                <a:gd name="T9" fmla="*/ 1470 h 2116"/>
                <a:gd name="T10" fmla="*/ 670 w 2033"/>
                <a:gd name="T11" fmla="*/ 1557 h 2116"/>
                <a:gd name="T12" fmla="*/ 676 w 2033"/>
                <a:gd name="T13" fmla="*/ 1645 h 2116"/>
                <a:gd name="T14" fmla="*/ 695 w 2033"/>
                <a:gd name="T15" fmla="*/ 1721 h 2116"/>
                <a:gd name="T16" fmla="*/ 723 w 2033"/>
                <a:gd name="T17" fmla="*/ 1859 h 2116"/>
                <a:gd name="T18" fmla="*/ 751 w 2033"/>
                <a:gd name="T19" fmla="*/ 1952 h 2116"/>
                <a:gd name="T20" fmla="*/ 869 w 2033"/>
                <a:gd name="T21" fmla="*/ 2041 h 2116"/>
                <a:gd name="T22" fmla="*/ 945 w 2033"/>
                <a:gd name="T23" fmla="*/ 2106 h 2116"/>
                <a:gd name="T24" fmla="*/ 1977 w 2033"/>
                <a:gd name="T25" fmla="*/ 1980 h 2116"/>
                <a:gd name="T26" fmla="*/ 1974 w 2033"/>
                <a:gd name="T27" fmla="*/ 1880 h 2116"/>
                <a:gd name="T28" fmla="*/ 1924 w 2033"/>
                <a:gd name="T29" fmla="*/ 1791 h 2116"/>
                <a:gd name="T30" fmla="*/ 1913 w 2033"/>
                <a:gd name="T31" fmla="*/ 1718 h 2116"/>
                <a:gd name="T32" fmla="*/ 1932 w 2033"/>
                <a:gd name="T33" fmla="*/ 1542 h 2116"/>
                <a:gd name="T34" fmla="*/ 1953 w 2033"/>
                <a:gd name="T35" fmla="*/ 1432 h 2116"/>
                <a:gd name="T36" fmla="*/ 1936 w 2033"/>
                <a:gd name="T37" fmla="*/ 1328 h 2116"/>
                <a:gd name="T38" fmla="*/ 1969 w 2033"/>
                <a:gd name="T39" fmla="*/ 1229 h 2116"/>
                <a:gd name="T40" fmla="*/ 1982 w 2033"/>
                <a:gd name="T41" fmla="*/ 1162 h 2116"/>
                <a:gd name="T42" fmla="*/ 1994 w 2033"/>
                <a:gd name="T43" fmla="*/ 1015 h 2116"/>
                <a:gd name="T44" fmla="*/ 2032 w 2033"/>
                <a:gd name="T45" fmla="*/ 904 h 2116"/>
                <a:gd name="T46" fmla="*/ 1978 w 2033"/>
                <a:gd name="T47" fmla="*/ 887 h 2116"/>
                <a:gd name="T48" fmla="*/ 1915 w 2033"/>
                <a:gd name="T49" fmla="*/ 933 h 2116"/>
                <a:gd name="T50" fmla="*/ 1868 w 2033"/>
                <a:gd name="T51" fmla="*/ 1008 h 2116"/>
                <a:gd name="T52" fmla="*/ 1801 w 2033"/>
                <a:gd name="T53" fmla="*/ 1054 h 2116"/>
                <a:gd name="T54" fmla="*/ 1795 w 2033"/>
                <a:gd name="T55" fmla="*/ 978 h 2116"/>
                <a:gd name="T56" fmla="*/ 1820 w 2033"/>
                <a:gd name="T57" fmla="*/ 910 h 2116"/>
                <a:gd name="T58" fmla="*/ 1907 w 2033"/>
                <a:gd name="T59" fmla="*/ 817 h 2116"/>
                <a:gd name="T60" fmla="*/ 1892 w 2033"/>
                <a:gd name="T61" fmla="*/ 762 h 2116"/>
                <a:gd name="T62" fmla="*/ 1864 w 2033"/>
                <a:gd name="T63" fmla="*/ 704 h 2116"/>
                <a:gd name="T64" fmla="*/ 1834 w 2033"/>
                <a:gd name="T65" fmla="*/ 660 h 2116"/>
                <a:gd name="T66" fmla="*/ 1800 w 2033"/>
                <a:gd name="T67" fmla="*/ 649 h 2116"/>
                <a:gd name="T68" fmla="*/ 1822 w 2033"/>
                <a:gd name="T69" fmla="*/ 585 h 2116"/>
                <a:gd name="T70" fmla="*/ 1822 w 2033"/>
                <a:gd name="T71" fmla="*/ 539 h 2116"/>
                <a:gd name="T72" fmla="*/ 1787 w 2033"/>
                <a:gd name="T73" fmla="*/ 481 h 2116"/>
                <a:gd name="T74" fmla="*/ 1711 w 2033"/>
                <a:gd name="T75" fmla="*/ 466 h 2116"/>
                <a:gd name="T76" fmla="*/ 1688 w 2033"/>
                <a:gd name="T77" fmla="*/ 399 h 2116"/>
                <a:gd name="T78" fmla="*/ 1624 w 2033"/>
                <a:gd name="T79" fmla="*/ 388 h 2116"/>
                <a:gd name="T80" fmla="*/ 1554 w 2033"/>
                <a:gd name="T81" fmla="*/ 377 h 2116"/>
                <a:gd name="T82" fmla="*/ 1502 w 2033"/>
                <a:gd name="T83" fmla="*/ 384 h 2116"/>
                <a:gd name="T84" fmla="*/ 1451 w 2033"/>
                <a:gd name="T85" fmla="*/ 379 h 2116"/>
                <a:gd name="T86" fmla="*/ 918 w 2033"/>
                <a:gd name="T87" fmla="*/ 206 h 2116"/>
                <a:gd name="T88" fmla="*/ 873 w 2033"/>
                <a:gd name="T89" fmla="*/ 182 h 2116"/>
                <a:gd name="T90" fmla="*/ 831 w 2033"/>
                <a:gd name="T91" fmla="*/ 175 h 2116"/>
                <a:gd name="T92" fmla="*/ 677 w 2033"/>
                <a:gd name="T93" fmla="*/ 176 h 2116"/>
                <a:gd name="T94" fmla="*/ 669 w 2033"/>
                <a:gd name="T95" fmla="*/ 93 h 2116"/>
                <a:gd name="T96" fmla="*/ 692 w 2033"/>
                <a:gd name="T97" fmla="*/ 26 h 2116"/>
                <a:gd name="T98" fmla="*/ 671 w 2033"/>
                <a:gd name="T99" fmla="*/ 0 h 2116"/>
                <a:gd name="T100" fmla="*/ 614 w 2033"/>
                <a:gd name="T101" fmla="*/ 38 h 2116"/>
                <a:gd name="T102" fmla="*/ 547 w 2033"/>
                <a:gd name="T103" fmla="*/ 56 h 2116"/>
                <a:gd name="T104" fmla="*/ 431 w 2033"/>
                <a:gd name="T105" fmla="*/ 118 h 2116"/>
                <a:gd name="T106" fmla="*/ 234 w 2033"/>
                <a:gd name="T107" fmla="*/ 134 h 2116"/>
                <a:gd name="T108" fmla="*/ 186 w 2033"/>
                <a:gd name="T109" fmla="*/ 187 h 2116"/>
                <a:gd name="T110" fmla="*/ 164 w 2033"/>
                <a:gd name="T111" fmla="*/ 490 h 2116"/>
                <a:gd name="T112" fmla="*/ 114 w 2033"/>
                <a:gd name="T113" fmla="*/ 514 h 2116"/>
                <a:gd name="T114" fmla="*/ 51 w 2033"/>
                <a:gd name="T115" fmla="*/ 562 h 2116"/>
                <a:gd name="T116" fmla="*/ 0 w 2033"/>
                <a:gd name="T117" fmla="*/ 691 h 2116"/>
                <a:gd name="T118" fmla="*/ 90 w 2033"/>
                <a:gd name="T119" fmla="*/ 765 h 2116"/>
                <a:gd name="T120" fmla="*/ 62 w 2033"/>
                <a:gd name="T121" fmla="*/ 849 h 2116"/>
                <a:gd name="T122" fmla="*/ 68 w 2033"/>
                <a:gd name="T123" fmla="*/ 935 h 2116"/>
                <a:gd name="T124" fmla="*/ 72 w 2033"/>
                <a:gd name="T125" fmla="*/ 1024 h 2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032" h="2116">
                  <a:moveTo>
                    <a:pt x="58" y="1098"/>
                  </a:moveTo>
                  <a:lnTo>
                    <a:pt x="64" y="1102"/>
                  </a:lnTo>
                  <a:lnTo>
                    <a:pt x="86" y="1113"/>
                  </a:lnTo>
                  <a:lnTo>
                    <a:pt x="114" y="1137"/>
                  </a:lnTo>
                  <a:lnTo>
                    <a:pt x="122" y="1141"/>
                  </a:lnTo>
                  <a:lnTo>
                    <a:pt x="128" y="1152"/>
                  </a:lnTo>
                  <a:lnTo>
                    <a:pt x="141" y="1159"/>
                  </a:lnTo>
                  <a:lnTo>
                    <a:pt x="197" y="1164"/>
                  </a:lnTo>
                  <a:lnTo>
                    <a:pt x="214" y="1169"/>
                  </a:lnTo>
                  <a:lnTo>
                    <a:pt x="227" y="1178"/>
                  </a:lnTo>
                  <a:lnTo>
                    <a:pt x="241" y="1192"/>
                  </a:lnTo>
                  <a:lnTo>
                    <a:pt x="256" y="1218"/>
                  </a:lnTo>
                  <a:lnTo>
                    <a:pt x="260" y="1219"/>
                  </a:lnTo>
                  <a:lnTo>
                    <a:pt x="301" y="1223"/>
                  </a:lnTo>
                  <a:lnTo>
                    <a:pt x="325" y="1230"/>
                  </a:lnTo>
                  <a:lnTo>
                    <a:pt x="386" y="1277"/>
                  </a:lnTo>
                  <a:lnTo>
                    <a:pt x="402" y="1298"/>
                  </a:lnTo>
                  <a:lnTo>
                    <a:pt x="433" y="1348"/>
                  </a:lnTo>
                  <a:lnTo>
                    <a:pt x="439" y="1354"/>
                  </a:lnTo>
                  <a:lnTo>
                    <a:pt x="454" y="1360"/>
                  </a:lnTo>
                  <a:lnTo>
                    <a:pt x="501" y="1394"/>
                  </a:lnTo>
                  <a:lnTo>
                    <a:pt x="505" y="1395"/>
                  </a:lnTo>
                  <a:lnTo>
                    <a:pt x="540" y="1392"/>
                  </a:lnTo>
                  <a:lnTo>
                    <a:pt x="545" y="1394"/>
                  </a:lnTo>
                  <a:lnTo>
                    <a:pt x="571" y="1410"/>
                  </a:lnTo>
                  <a:lnTo>
                    <a:pt x="584" y="1410"/>
                  </a:lnTo>
                  <a:lnTo>
                    <a:pt x="592" y="1413"/>
                  </a:lnTo>
                  <a:lnTo>
                    <a:pt x="598" y="1420"/>
                  </a:lnTo>
                  <a:lnTo>
                    <a:pt x="599" y="1421"/>
                  </a:lnTo>
                  <a:lnTo>
                    <a:pt x="603" y="1433"/>
                  </a:lnTo>
                  <a:lnTo>
                    <a:pt x="615" y="1446"/>
                  </a:lnTo>
                  <a:lnTo>
                    <a:pt x="628" y="1450"/>
                  </a:lnTo>
                  <a:lnTo>
                    <a:pt x="636" y="1454"/>
                  </a:lnTo>
                  <a:lnTo>
                    <a:pt x="642" y="1460"/>
                  </a:lnTo>
                  <a:lnTo>
                    <a:pt x="647" y="1470"/>
                  </a:lnTo>
                  <a:lnTo>
                    <a:pt x="650" y="1484"/>
                  </a:lnTo>
                  <a:lnTo>
                    <a:pt x="651" y="1496"/>
                  </a:lnTo>
                  <a:lnTo>
                    <a:pt x="653" y="1517"/>
                  </a:lnTo>
                  <a:lnTo>
                    <a:pt x="656" y="1521"/>
                  </a:lnTo>
                  <a:lnTo>
                    <a:pt x="665" y="1532"/>
                  </a:lnTo>
                  <a:lnTo>
                    <a:pt x="669" y="1547"/>
                  </a:lnTo>
                  <a:lnTo>
                    <a:pt x="670" y="1557"/>
                  </a:lnTo>
                  <a:lnTo>
                    <a:pt x="667" y="1585"/>
                  </a:lnTo>
                  <a:lnTo>
                    <a:pt x="667" y="1588"/>
                  </a:lnTo>
                  <a:lnTo>
                    <a:pt x="671" y="1599"/>
                  </a:lnTo>
                  <a:lnTo>
                    <a:pt x="672" y="1606"/>
                  </a:lnTo>
                  <a:lnTo>
                    <a:pt x="671" y="1622"/>
                  </a:lnTo>
                  <a:lnTo>
                    <a:pt x="672" y="1627"/>
                  </a:lnTo>
                  <a:lnTo>
                    <a:pt x="676" y="1645"/>
                  </a:lnTo>
                  <a:lnTo>
                    <a:pt x="675" y="1660"/>
                  </a:lnTo>
                  <a:lnTo>
                    <a:pt x="675" y="1661"/>
                  </a:lnTo>
                  <a:lnTo>
                    <a:pt x="676" y="1676"/>
                  </a:lnTo>
                  <a:lnTo>
                    <a:pt x="679" y="1685"/>
                  </a:lnTo>
                  <a:lnTo>
                    <a:pt x="687" y="1698"/>
                  </a:lnTo>
                  <a:lnTo>
                    <a:pt x="693" y="1719"/>
                  </a:lnTo>
                  <a:lnTo>
                    <a:pt x="695" y="1721"/>
                  </a:lnTo>
                  <a:lnTo>
                    <a:pt x="729" y="1731"/>
                  </a:lnTo>
                  <a:lnTo>
                    <a:pt x="742" y="1744"/>
                  </a:lnTo>
                  <a:lnTo>
                    <a:pt x="745" y="1767"/>
                  </a:lnTo>
                  <a:lnTo>
                    <a:pt x="738" y="1784"/>
                  </a:lnTo>
                  <a:lnTo>
                    <a:pt x="721" y="1812"/>
                  </a:lnTo>
                  <a:lnTo>
                    <a:pt x="719" y="1826"/>
                  </a:lnTo>
                  <a:lnTo>
                    <a:pt x="723" y="1859"/>
                  </a:lnTo>
                  <a:lnTo>
                    <a:pt x="727" y="1874"/>
                  </a:lnTo>
                  <a:lnTo>
                    <a:pt x="730" y="1898"/>
                  </a:lnTo>
                  <a:lnTo>
                    <a:pt x="732" y="1904"/>
                  </a:lnTo>
                  <a:lnTo>
                    <a:pt x="734" y="1926"/>
                  </a:lnTo>
                  <a:lnTo>
                    <a:pt x="737" y="1935"/>
                  </a:lnTo>
                  <a:lnTo>
                    <a:pt x="741" y="1941"/>
                  </a:lnTo>
                  <a:lnTo>
                    <a:pt x="751" y="1952"/>
                  </a:lnTo>
                  <a:lnTo>
                    <a:pt x="758" y="1961"/>
                  </a:lnTo>
                  <a:lnTo>
                    <a:pt x="761" y="1970"/>
                  </a:lnTo>
                  <a:lnTo>
                    <a:pt x="765" y="1999"/>
                  </a:lnTo>
                  <a:lnTo>
                    <a:pt x="782" y="2025"/>
                  </a:lnTo>
                  <a:lnTo>
                    <a:pt x="791" y="2030"/>
                  </a:lnTo>
                  <a:lnTo>
                    <a:pt x="806" y="2035"/>
                  </a:lnTo>
                  <a:lnTo>
                    <a:pt x="869" y="2041"/>
                  </a:lnTo>
                  <a:lnTo>
                    <a:pt x="887" y="2046"/>
                  </a:lnTo>
                  <a:lnTo>
                    <a:pt x="894" y="2046"/>
                  </a:lnTo>
                  <a:lnTo>
                    <a:pt x="907" y="2049"/>
                  </a:lnTo>
                  <a:lnTo>
                    <a:pt x="917" y="2060"/>
                  </a:lnTo>
                  <a:lnTo>
                    <a:pt x="929" y="2083"/>
                  </a:lnTo>
                  <a:lnTo>
                    <a:pt x="939" y="2096"/>
                  </a:lnTo>
                  <a:lnTo>
                    <a:pt x="945" y="2106"/>
                  </a:lnTo>
                  <a:lnTo>
                    <a:pt x="944" y="2115"/>
                  </a:lnTo>
                  <a:lnTo>
                    <a:pt x="944" y="2115"/>
                  </a:lnTo>
                  <a:lnTo>
                    <a:pt x="1330" y="2084"/>
                  </a:lnTo>
                  <a:lnTo>
                    <a:pt x="1981" y="2024"/>
                  </a:lnTo>
                  <a:lnTo>
                    <a:pt x="1975" y="1994"/>
                  </a:lnTo>
                  <a:lnTo>
                    <a:pt x="1977" y="1982"/>
                  </a:lnTo>
                  <a:lnTo>
                    <a:pt x="1977" y="1980"/>
                  </a:lnTo>
                  <a:lnTo>
                    <a:pt x="1973" y="1971"/>
                  </a:lnTo>
                  <a:lnTo>
                    <a:pt x="1971" y="1953"/>
                  </a:lnTo>
                  <a:lnTo>
                    <a:pt x="1973" y="1942"/>
                  </a:lnTo>
                  <a:lnTo>
                    <a:pt x="1980" y="1926"/>
                  </a:lnTo>
                  <a:lnTo>
                    <a:pt x="1980" y="1894"/>
                  </a:lnTo>
                  <a:lnTo>
                    <a:pt x="1979" y="1888"/>
                  </a:lnTo>
                  <a:lnTo>
                    <a:pt x="1974" y="1880"/>
                  </a:lnTo>
                  <a:lnTo>
                    <a:pt x="1957" y="1863"/>
                  </a:lnTo>
                  <a:lnTo>
                    <a:pt x="1952" y="1855"/>
                  </a:lnTo>
                  <a:lnTo>
                    <a:pt x="1949" y="1849"/>
                  </a:lnTo>
                  <a:lnTo>
                    <a:pt x="1943" y="1808"/>
                  </a:lnTo>
                  <a:lnTo>
                    <a:pt x="1940" y="1800"/>
                  </a:lnTo>
                  <a:lnTo>
                    <a:pt x="1936" y="1793"/>
                  </a:lnTo>
                  <a:lnTo>
                    <a:pt x="1924" y="1791"/>
                  </a:lnTo>
                  <a:lnTo>
                    <a:pt x="1918" y="1780"/>
                  </a:lnTo>
                  <a:lnTo>
                    <a:pt x="1919" y="1768"/>
                  </a:lnTo>
                  <a:lnTo>
                    <a:pt x="1925" y="1747"/>
                  </a:lnTo>
                  <a:lnTo>
                    <a:pt x="1925" y="1745"/>
                  </a:lnTo>
                  <a:lnTo>
                    <a:pt x="1917" y="1739"/>
                  </a:lnTo>
                  <a:lnTo>
                    <a:pt x="1913" y="1731"/>
                  </a:lnTo>
                  <a:lnTo>
                    <a:pt x="1913" y="1718"/>
                  </a:lnTo>
                  <a:lnTo>
                    <a:pt x="1915" y="1704"/>
                  </a:lnTo>
                  <a:lnTo>
                    <a:pt x="1905" y="1679"/>
                  </a:lnTo>
                  <a:lnTo>
                    <a:pt x="1903" y="1660"/>
                  </a:lnTo>
                  <a:lnTo>
                    <a:pt x="1909" y="1621"/>
                  </a:lnTo>
                  <a:lnTo>
                    <a:pt x="1911" y="1605"/>
                  </a:lnTo>
                  <a:lnTo>
                    <a:pt x="1929" y="1558"/>
                  </a:lnTo>
                  <a:lnTo>
                    <a:pt x="1932" y="1542"/>
                  </a:lnTo>
                  <a:lnTo>
                    <a:pt x="1926" y="1527"/>
                  </a:lnTo>
                  <a:lnTo>
                    <a:pt x="1927" y="1514"/>
                  </a:lnTo>
                  <a:lnTo>
                    <a:pt x="1930" y="1502"/>
                  </a:lnTo>
                  <a:lnTo>
                    <a:pt x="1949" y="1460"/>
                  </a:lnTo>
                  <a:lnTo>
                    <a:pt x="1954" y="1442"/>
                  </a:lnTo>
                  <a:lnTo>
                    <a:pt x="1951" y="1439"/>
                  </a:lnTo>
                  <a:lnTo>
                    <a:pt x="1953" y="1432"/>
                  </a:lnTo>
                  <a:lnTo>
                    <a:pt x="1950" y="1427"/>
                  </a:lnTo>
                  <a:lnTo>
                    <a:pt x="1954" y="1416"/>
                  </a:lnTo>
                  <a:lnTo>
                    <a:pt x="1952" y="1410"/>
                  </a:lnTo>
                  <a:lnTo>
                    <a:pt x="1938" y="1387"/>
                  </a:lnTo>
                  <a:lnTo>
                    <a:pt x="1936" y="1375"/>
                  </a:lnTo>
                  <a:lnTo>
                    <a:pt x="1935" y="1337"/>
                  </a:lnTo>
                  <a:lnTo>
                    <a:pt x="1936" y="1328"/>
                  </a:lnTo>
                  <a:lnTo>
                    <a:pt x="1941" y="1318"/>
                  </a:lnTo>
                  <a:lnTo>
                    <a:pt x="1941" y="1315"/>
                  </a:lnTo>
                  <a:lnTo>
                    <a:pt x="1941" y="1304"/>
                  </a:lnTo>
                  <a:lnTo>
                    <a:pt x="1943" y="1292"/>
                  </a:lnTo>
                  <a:lnTo>
                    <a:pt x="1957" y="1246"/>
                  </a:lnTo>
                  <a:lnTo>
                    <a:pt x="1964" y="1234"/>
                  </a:lnTo>
                  <a:lnTo>
                    <a:pt x="1969" y="1229"/>
                  </a:lnTo>
                  <a:lnTo>
                    <a:pt x="1989" y="1216"/>
                  </a:lnTo>
                  <a:lnTo>
                    <a:pt x="1995" y="1210"/>
                  </a:lnTo>
                  <a:lnTo>
                    <a:pt x="1999" y="1202"/>
                  </a:lnTo>
                  <a:lnTo>
                    <a:pt x="2002" y="1194"/>
                  </a:lnTo>
                  <a:lnTo>
                    <a:pt x="2002" y="1187"/>
                  </a:lnTo>
                  <a:lnTo>
                    <a:pt x="2000" y="1183"/>
                  </a:lnTo>
                  <a:lnTo>
                    <a:pt x="1982" y="1162"/>
                  </a:lnTo>
                  <a:lnTo>
                    <a:pt x="1978" y="1143"/>
                  </a:lnTo>
                  <a:lnTo>
                    <a:pt x="1978" y="1138"/>
                  </a:lnTo>
                  <a:lnTo>
                    <a:pt x="1981" y="1119"/>
                  </a:lnTo>
                  <a:lnTo>
                    <a:pt x="1986" y="1103"/>
                  </a:lnTo>
                  <a:lnTo>
                    <a:pt x="1985" y="1094"/>
                  </a:lnTo>
                  <a:lnTo>
                    <a:pt x="1989" y="1038"/>
                  </a:lnTo>
                  <a:lnTo>
                    <a:pt x="1994" y="1015"/>
                  </a:lnTo>
                  <a:lnTo>
                    <a:pt x="2002" y="995"/>
                  </a:lnTo>
                  <a:lnTo>
                    <a:pt x="2017" y="971"/>
                  </a:lnTo>
                  <a:lnTo>
                    <a:pt x="2019" y="963"/>
                  </a:lnTo>
                  <a:lnTo>
                    <a:pt x="2024" y="953"/>
                  </a:lnTo>
                  <a:lnTo>
                    <a:pt x="2025" y="941"/>
                  </a:lnTo>
                  <a:lnTo>
                    <a:pt x="2032" y="909"/>
                  </a:lnTo>
                  <a:lnTo>
                    <a:pt x="2032" y="904"/>
                  </a:lnTo>
                  <a:lnTo>
                    <a:pt x="2028" y="903"/>
                  </a:lnTo>
                  <a:lnTo>
                    <a:pt x="2018" y="900"/>
                  </a:lnTo>
                  <a:lnTo>
                    <a:pt x="2010" y="893"/>
                  </a:lnTo>
                  <a:lnTo>
                    <a:pt x="1998" y="878"/>
                  </a:lnTo>
                  <a:lnTo>
                    <a:pt x="1991" y="874"/>
                  </a:lnTo>
                  <a:lnTo>
                    <a:pt x="1988" y="877"/>
                  </a:lnTo>
                  <a:lnTo>
                    <a:pt x="1978" y="887"/>
                  </a:lnTo>
                  <a:lnTo>
                    <a:pt x="1970" y="883"/>
                  </a:lnTo>
                  <a:lnTo>
                    <a:pt x="1961" y="893"/>
                  </a:lnTo>
                  <a:lnTo>
                    <a:pt x="1939" y="913"/>
                  </a:lnTo>
                  <a:lnTo>
                    <a:pt x="1942" y="895"/>
                  </a:lnTo>
                  <a:lnTo>
                    <a:pt x="1937" y="898"/>
                  </a:lnTo>
                  <a:lnTo>
                    <a:pt x="1925" y="913"/>
                  </a:lnTo>
                  <a:lnTo>
                    <a:pt x="1915" y="933"/>
                  </a:lnTo>
                  <a:lnTo>
                    <a:pt x="1907" y="953"/>
                  </a:lnTo>
                  <a:lnTo>
                    <a:pt x="1911" y="960"/>
                  </a:lnTo>
                  <a:lnTo>
                    <a:pt x="1906" y="973"/>
                  </a:lnTo>
                  <a:lnTo>
                    <a:pt x="1901" y="981"/>
                  </a:lnTo>
                  <a:lnTo>
                    <a:pt x="1899" y="986"/>
                  </a:lnTo>
                  <a:lnTo>
                    <a:pt x="1892" y="995"/>
                  </a:lnTo>
                  <a:lnTo>
                    <a:pt x="1868" y="1008"/>
                  </a:lnTo>
                  <a:lnTo>
                    <a:pt x="1854" y="1020"/>
                  </a:lnTo>
                  <a:lnTo>
                    <a:pt x="1849" y="1027"/>
                  </a:lnTo>
                  <a:lnTo>
                    <a:pt x="1844" y="1048"/>
                  </a:lnTo>
                  <a:lnTo>
                    <a:pt x="1831" y="1057"/>
                  </a:lnTo>
                  <a:lnTo>
                    <a:pt x="1820" y="1059"/>
                  </a:lnTo>
                  <a:lnTo>
                    <a:pt x="1808" y="1057"/>
                  </a:lnTo>
                  <a:lnTo>
                    <a:pt x="1801" y="1054"/>
                  </a:lnTo>
                  <a:lnTo>
                    <a:pt x="1792" y="1047"/>
                  </a:lnTo>
                  <a:lnTo>
                    <a:pt x="1781" y="1033"/>
                  </a:lnTo>
                  <a:lnTo>
                    <a:pt x="1788" y="1028"/>
                  </a:lnTo>
                  <a:lnTo>
                    <a:pt x="1790" y="1004"/>
                  </a:lnTo>
                  <a:lnTo>
                    <a:pt x="1791" y="999"/>
                  </a:lnTo>
                  <a:lnTo>
                    <a:pt x="1798" y="986"/>
                  </a:lnTo>
                  <a:lnTo>
                    <a:pt x="1795" y="978"/>
                  </a:lnTo>
                  <a:lnTo>
                    <a:pt x="1799" y="959"/>
                  </a:lnTo>
                  <a:lnTo>
                    <a:pt x="1803" y="951"/>
                  </a:lnTo>
                  <a:lnTo>
                    <a:pt x="1813" y="940"/>
                  </a:lnTo>
                  <a:lnTo>
                    <a:pt x="1814" y="936"/>
                  </a:lnTo>
                  <a:lnTo>
                    <a:pt x="1814" y="932"/>
                  </a:lnTo>
                  <a:lnTo>
                    <a:pt x="1817" y="917"/>
                  </a:lnTo>
                  <a:lnTo>
                    <a:pt x="1820" y="910"/>
                  </a:lnTo>
                  <a:lnTo>
                    <a:pt x="1837" y="887"/>
                  </a:lnTo>
                  <a:lnTo>
                    <a:pt x="1840" y="877"/>
                  </a:lnTo>
                  <a:lnTo>
                    <a:pt x="1834" y="863"/>
                  </a:lnTo>
                  <a:lnTo>
                    <a:pt x="1849" y="843"/>
                  </a:lnTo>
                  <a:lnTo>
                    <a:pt x="1865" y="834"/>
                  </a:lnTo>
                  <a:lnTo>
                    <a:pt x="1897" y="823"/>
                  </a:lnTo>
                  <a:lnTo>
                    <a:pt x="1907" y="817"/>
                  </a:lnTo>
                  <a:lnTo>
                    <a:pt x="1909" y="812"/>
                  </a:lnTo>
                  <a:lnTo>
                    <a:pt x="1909" y="804"/>
                  </a:lnTo>
                  <a:lnTo>
                    <a:pt x="1907" y="789"/>
                  </a:lnTo>
                  <a:lnTo>
                    <a:pt x="1909" y="781"/>
                  </a:lnTo>
                  <a:lnTo>
                    <a:pt x="1914" y="772"/>
                  </a:lnTo>
                  <a:lnTo>
                    <a:pt x="1901" y="768"/>
                  </a:lnTo>
                  <a:lnTo>
                    <a:pt x="1892" y="762"/>
                  </a:lnTo>
                  <a:lnTo>
                    <a:pt x="1888" y="756"/>
                  </a:lnTo>
                  <a:lnTo>
                    <a:pt x="1885" y="753"/>
                  </a:lnTo>
                  <a:lnTo>
                    <a:pt x="1876" y="747"/>
                  </a:lnTo>
                  <a:lnTo>
                    <a:pt x="1864" y="732"/>
                  </a:lnTo>
                  <a:lnTo>
                    <a:pt x="1863" y="728"/>
                  </a:lnTo>
                  <a:lnTo>
                    <a:pt x="1863" y="711"/>
                  </a:lnTo>
                  <a:lnTo>
                    <a:pt x="1864" y="704"/>
                  </a:lnTo>
                  <a:lnTo>
                    <a:pt x="1869" y="683"/>
                  </a:lnTo>
                  <a:lnTo>
                    <a:pt x="1879" y="657"/>
                  </a:lnTo>
                  <a:lnTo>
                    <a:pt x="1884" y="650"/>
                  </a:lnTo>
                  <a:lnTo>
                    <a:pt x="1878" y="643"/>
                  </a:lnTo>
                  <a:lnTo>
                    <a:pt x="1849" y="660"/>
                  </a:lnTo>
                  <a:lnTo>
                    <a:pt x="1842" y="661"/>
                  </a:lnTo>
                  <a:lnTo>
                    <a:pt x="1834" y="660"/>
                  </a:lnTo>
                  <a:lnTo>
                    <a:pt x="1833" y="660"/>
                  </a:lnTo>
                  <a:lnTo>
                    <a:pt x="1827" y="663"/>
                  </a:lnTo>
                  <a:lnTo>
                    <a:pt x="1822" y="664"/>
                  </a:lnTo>
                  <a:lnTo>
                    <a:pt x="1815" y="663"/>
                  </a:lnTo>
                  <a:lnTo>
                    <a:pt x="1806" y="659"/>
                  </a:lnTo>
                  <a:lnTo>
                    <a:pt x="1804" y="656"/>
                  </a:lnTo>
                  <a:lnTo>
                    <a:pt x="1800" y="649"/>
                  </a:lnTo>
                  <a:lnTo>
                    <a:pt x="1801" y="643"/>
                  </a:lnTo>
                  <a:lnTo>
                    <a:pt x="1804" y="630"/>
                  </a:lnTo>
                  <a:lnTo>
                    <a:pt x="1804" y="627"/>
                  </a:lnTo>
                  <a:lnTo>
                    <a:pt x="1802" y="617"/>
                  </a:lnTo>
                  <a:lnTo>
                    <a:pt x="1807" y="606"/>
                  </a:lnTo>
                  <a:lnTo>
                    <a:pt x="1819" y="594"/>
                  </a:lnTo>
                  <a:lnTo>
                    <a:pt x="1822" y="585"/>
                  </a:lnTo>
                  <a:lnTo>
                    <a:pt x="1822" y="582"/>
                  </a:lnTo>
                  <a:lnTo>
                    <a:pt x="1818" y="569"/>
                  </a:lnTo>
                  <a:lnTo>
                    <a:pt x="1813" y="558"/>
                  </a:lnTo>
                  <a:lnTo>
                    <a:pt x="1812" y="551"/>
                  </a:lnTo>
                  <a:lnTo>
                    <a:pt x="1817" y="544"/>
                  </a:lnTo>
                  <a:lnTo>
                    <a:pt x="1822" y="542"/>
                  </a:lnTo>
                  <a:lnTo>
                    <a:pt x="1822" y="539"/>
                  </a:lnTo>
                  <a:lnTo>
                    <a:pt x="1819" y="532"/>
                  </a:lnTo>
                  <a:lnTo>
                    <a:pt x="1808" y="517"/>
                  </a:lnTo>
                  <a:lnTo>
                    <a:pt x="1808" y="511"/>
                  </a:lnTo>
                  <a:lnTo>
                    <a:pt x="1809" y="504"/>
                  </a:lnTo>
                  <a:lnTo>
                    <a:pt x="1812" y="500"/>
                  </a:lnTo>
                  <a:lnTo>
                    <a:pt x="1800" y="489"/>
                  </a:lnTo>
                  <a:lnTo>
                    <a:pt x="1787" y="481"/>
                  </a:lnTo>
                  <a:lnTo>
                    <a:pt x="1778" y="474"/>
                  </a:lnTo>
                  <a:lnTo>
                    <a:pt x="1763" y="474"/>
                  </a:lnTo>
                  <a:lnTo>
                    <a:pt x="1750" y="471"/>
                  </a:lnTo>
                  <a:lnTo>
                    <a:pt x="1742" y="464"/>
                  </a:lnTo>
                  <a:lnTo>
                    <a:pt x="1735" y="467"/>
                  </a:lnTo>
                  <a:lnTo>
                    <a:pt x="1725" y="468"/>
                  </a:lnTo>
                  <a:lnTo>
                    <a:pt x="1711" y="466"/>
                  </a:lnTo>
                  <a:lnTo>
                    <a:pt x="1700" y="460"/>
                  </a:lnTo>
                  <a:lnTo>
                    <a:pt x="1694" y="453"/>
                  </a:lnTo>
                  <a:lnTo>
                    <a:pt x="1691" y="446"/>
                  </a:lnTo>
                  <a:lnTo>
                    <a:pt x="1694" y="433"/>
                  </a:lnTo>
                  <a:lnTo>
                    <a:pt x="1702" y="421"/>
                  </a:lnTo>
                  <a:lnTo>
                    <a:pt x="1701" y="417"/>
                  </a:lnTo>
                  <a:lnTo>
                    <a:pt x="1688" y="399"/>
                  </a:lnTo>
                  <a:lnTo>
                    <a:pt x="1677" y="396"/>
                  </a:lnTo>
                  <a:lnTo>
                    <a:pt x="1669" y="390"/>
                  </a:lnTo>
                  <a:lnTo>
                    <a:pt x="1655" y="392"/>
                  </a:lnTo>
                  <a:lnTo>
                    <a:pt x="1647" y="391"/>
                  </a:lnTo>
                  <a:lnTo>
                    <a:pt x="1637" y="387"/>
                  </a:lnTo>
                  <a:lnTo>
                    <a:pt x="1636" y="387"/>
                  </a:lnTo>
                  <a:lnTo>
                    <a:pt x="1624" y="388"/>
                  </a:lnTo>
                  <a:lnTo>
                    <a:pt x="1611" y="386"/>
                  </a:lnTo>
                  <a:lnTo>
                    <a:pt x="1600" y="380"/>
                  </a:lnTo>
                  <a:lnTo>
                    <a:pt x="1592" y="383"/>
                  </a:lnTo>
                  <a:lnTo>
                    <a:pt x="1582" y="382"/>
                  </a:lnTo>
                  <a:lnTo>
                    <a:pt x="1569" y="377"/>
                  </a:lnTo>
                  <a:lnTo>
                    <a:pt x="1561" y="379"/>
                  </a:lnTo>
                  <a:lnTo>
                    <a:pt x="1554" y="377"/>
                  </a:lnTo>
                  <a:lnTo>
                    <a:pt x="1542" y="372"/>
                  </a:lnTo>
                  <a:lnTo>
                    <a:pt x="1539" y="372"/>
                  </a:lnTo>
                  <a:lnTo>
                    <a:pt x="1529" y="377"/>
                  </a:lnTo>
                  <a:lnTo>
                    <a:pt x="1522" y="377"/>
                  </a:lnTo>
                  <a:lnTo>
                    <a:pt x="1513" y="384"/>
                  </a:lnTo>
                  <a:lnTo>
                    <a:pt x="1509" y="385"/>
                  </a:lnTo>
                  <a:lnTo>
                    <a:pt x="1502" y="384"/>
                  </a:lnTo>
                  <a:lnTo>
                    <a:pt x="1489" y="379"/>
                  </a:lnTo>
                  <a:lnTo>
                    <a:pt x="1482" y="378"/>
                  </a:lnTo>
                  <a:lnTo>
                    <a:pt x="1472" y="375"/>
                  </a:lnTo>
                  <a:lnTo>
                    <a:pt x="1470" y="375"/>
                  </a:lnTo>
                  <a:lnTo>
                    <a:pt x="1462" y="379"/>
                  </a:lnTo>
                  <a:lnTo>
                    <a:pt x="1459" y="379"/>
                  </a:lnTo>
                  <a:lnTo>
                    <a:pt x="1451" y="379"/>
                  </a:lnTo>
                  <a:lnTo>
                    <a:pt x="1448" y="376"/>
                  </a:lnTo>
                  <a:lnTo>
                    <a:pt x="1432" y="378"/>
                  </a:lnTo>
                  <a:lnTo>
                    <a:pt x="1324" y="334"/>
                  </a:lnTo>
                  <a:lnTo>
                    <a:pt x="958" y="276"/>
                  </a:lnTo>
                  <a:lnTo>
                    <a:pt x="952" y="268"/>
                  </a:lnTo>
                  <a:lnTo>
                    <a:pt x="948" y="258"/>
                  </a:lnTo>
                  <a:lnTo>
                    <a:pt x="918" y="206"/>
                  </a:lnTo>
                  <a:lnTo>
                    <a:pt x="909" y="198"/>
                  </a:lnTo>
                  <a:lnTo>
                    <a:pt x="906" y="198"/>
                  </a:lnTo>
                  <a:lnTo>
                    <a:pt x="904" y="198"/>
                  </a:lnTo>
                  <a:lnTo>
                    <a:pt x="896" y="195"/>
                  </a:lnTo>
                  <a:lnTo>
                    <a:pt x="888" y="191"/>
                  </a:lnTo>
                  <a:lnTo>
                    <a:pt x="880" y="190"/>
                  </a:lnTo>
                  <a:lnTo>
                    <a:pt x="873" y="182"/>
                  </a:lnTo>
                  <a:lnTo>
                    <a:pt x="864" y="187"/>
                  </a:lnTo>
                  <a:lnTo>
                    <a:pt x="862" y="187"/>
                  </a:lnTo>
                  <a:lnTo>
                    <a:pt x="849" y="184"/>
                  </a:lnTo>
                  <a:lnTo>
                    <a:pt x="845" y="179"/>
                  </a:lnTo>
                  <a:lnTo>
                    <a:pt x="843" y="174"/>
                  </a:lnTo>
                  <a:lnTo>
                    <a:pt x="843" y="174"/>
                  </a:lnTo>
                  <a:lnTo>
                    <a:pt x="831" y="175"/>
                  </a:lnTo>
                  <a:lnTo>
                    <a:pt x="815" y="168"/>
                  </a:lnTo>
                  <a:lnTo>
                    <a:pt x="788" y="163"/>
                  </a:lnTo>
                  <a:lnTo>
                    <a:pt x="753" y="148"/>
                  </a:lnTo>
                  <a:lnTo>
                    <a:pt x="736" y="135"/>
                  </a:lnTo>
                  <a:lnTo>
                    <a:pt x="728" y="147"/>
                  </a:lnTo>
                  <a:lnTo>
                    <a:pt x="720" y="154"/>
                  </a:lnTo>
                  <a:lnTo>
                    <a:pt x="677" y="176"/>
                  </a:lnTo>
                  <a:lnTo>
                    <a:pt x="663" y="180"/>
                  </a:lnTo>
                  <a:lnTo>
                    <a:pt x="643" y="172"/>
                  </a:lnTo>
                  <a:lnTo>
                    <a:pt x="650" y="155"/>
                  </a:lnTo>
                  <a:lnTo>
                    <a:pt x="655" y="144"/>
                  </a:lnTo>
                  <a:lnTo>
                    <a:pt x="676" y="115"/>
                  </a:lnTo>
                  <a:lnTo>
                    <a:pt x="669" y="101"/>
                  </a:lnTo>
                  <a:lnTo>
                    <a:pt x="669" y="93"/>
                  </a:lnTo>
                  <a:lnTo>
                    <a:pt x="671" y="81"/>
                  </a:lnTo>
                  <a:lnTo>
                    <a:pt x="676" y="69"/>
                  </a:lnTo>
                  <a:lnTo>
                    <a:pt x="687" y="60"/>
                  </a:lnTo>
                  <a:lnTo>
                    <a:pt x="695" y="37"/>
                  </a:lnTo>
                  <a:lnTo>
                    <a:pt x="697" y="34"/>
                  </a:lnTo>
                  <a:lnTo>
                    <a:pt x="696" y="33"/>
                  </a:lnTo>
                  <a:lnTo>
                    <a:pt x="692" y="26"/>
                  </a:lnTo>
                  <a:lnTo>
                    <a:pt x="699" y="22"/>
                  </a:lnTo>
                  <a:lnTo>
                    <a:pt x="695" y="18"/>
                  </a:lnTo>
                  <a:lnTo>
                    <a:pt x="693" y="11"/>
                  </a:lnTo>
                  <a:lnTo>
                    <a:pt x="684" y="12"/>
                  </a:lnTo>
                  <a:lnTo>
                    <a:pt x="677" y="8"/>
                  </a:lnTo>
                  <a:lnTo>
                    <a:pt x="674" y="1"/>
                  </a:lnTo>
                  <a:lnTo>
                    <a:pt x="671" y="0"/>
                  </a:lnTo>
                  <a:lnTo>
                    <a:pt x="669" y="9"/>
                  </a:lnTo>
                  <a:lnTo>
                    <a:pt x="658" y="14"/>
                  </a:lnTo>
                  <a:lnTo>
                    <a:pt x="648" y="15"/>
                  </a:lnTo>
                  <a:lnTo>
                    <a:pt x="638" y="13"/>
                  </a:lnTo>
                  <a:lnTo>
                    <a:pt x="633" y="19"/>
                  </a:lnTo>
                  <a:lnTo>
                    <a:pt x="617" y="29"/>
                  </a:lnTo>
                  <a:lnTo>
                    <a:pt x="614" y="38"/>
                  </a:lnTo>
                  <a:lnTo>
                    <a:pt x="606" y="42"/>
                  </a:lnTo>
                  <a:lnTo>
                    <a:pt x="598" y="43"/>
                  </a:lnTo>
                  <a:lnTo>
                    <a:pt x="593" y="55"/>
                  </a:lnTo>
                  <a:lnTo>
                    <a:pt x="584" y="63"/>
                  </a:lnTo>
                  <a:lnTo>
                    <a:pt x="573" y="57"/>
                  </a:lnTo>
                  <a:lnTo>
                    <a:pt x="561" y="62"/>
                  </a:lnTo>
                  <a:lnTo>
                    <a:pt x="547" y="56"/>
                  </a:lnTo>
                  <a:lnTo>
                    <a:pt x="547" y="56"/>
                  </a:lnTo>
                  <a:lnTo>
                    <a:pt x="537" y="65"/>
                  </a:lnTo>
                  <a:lnTo>
                    <a:pt x="510" y="85"/>
                  </a:lnTo>
                  <a:lnTo>
                    <a:pt x="490" y="106"/>
                  </a:lnTo>
                  <a:lnTo>
                    <a:pt x="483" y="101"/>
                  </a:lnTo>
                  <a:lnTo>
                    <a:pt x="461" y="111"/>
                  </a:lnTo>
                  <a:lnTo>
                    <a:pt x="431" y="118"/>
                  </a:lnTo>
                  <a:lnTo>
                    <a:pt x="356" y="151"/>
                  </a:lnTo>
                  <a:lnTo>
                    <a:pt x="303" y="163"/>
                  </a:lnTo>
                  <a:lnTo>
                    <a:pt x="291" y="163"/>
                  </a:lnTo>
                  <a:lnTo>
                    <a:pt x="254" y="149"/>
                  </a:lnTo>
                  <a:lnTo>
                    <a:pt x="244" y="142"/>
                  </a:lnTo>
                  <a:lnTo>
                    <a:pt x="235" y="133"/>
                  </a:lnTo>
                  <a:lnTo>
                    <a:pt x="234" y="134"/>
                  </a:lnTo>
                  <a:lnTo>
                    <a:pt x="227" y="150"/>
                  </a:lnTo>
                  <a:lnTo>
                    <a:pt x="222" y="153"/>
                  </a:lnTo>
                  <a:lnTo>
                    <a:pt x="216" y="156"/>
                  </a:lnTo>
                  <a:lnTo>
                    <a:pt x="213" y="176"/>
                  </a:lnTo>
                  <a:lnTo>
                    <a:pt x="206" y="183"/>
                  </a:lnTo>
                  <a:lnTo>
                    <a:pt x="200" y="185"/>
                  </a:lnTo>
                  <a:lnTo>
                    <a:pt x="186" y="187"/>
                  </a:lnTo>
                  <a:lnTo>
                    <a:pt x="204" y="459"/>
                  </a:lnTo>
                  <a:lnTo>
                    <a:pt x="193" y="462"/>
                  </a:lnTo>
                  <a:lnTo>
                    <a:pt x="190" y="464"/>
                  </a:lnTo>
                  <a:lnTo>
                    <a:pt x="185" y="473"/>
                  </a:lnTo>
                  <a:lnTo>
                    <a:pt x="182" y="482"/>
                  </a:lnTo>
                  <a:lnTo>
                    <a:pt x="177" y="490"/>
                  </a:lnTo>
                  <a:lnTo>
                    <a:pt x="164" y="490"/>
                  </a:lnTo>
                  <a:lnTo>
                    <a:pt x="154" y="488"/>
                  </a:lnTo>
                  <a:lnTo>
                    <a:pt x="152" y="488"/>
                  </a:lnTo>
                  <a:lnTo>
                    <a:pt x="150" y="490"/>
                  </a:lnTo>
                  <a:lnTo>
                    <a:pt x="143" y="504"/>
                  </a:lnTo>
                  <a:lnTo>
                    <a:pt x="132" y="509"/>
                  </a:lnTo>
                  <a:lnTo>
                    <a:pt x="118" y="510"/>
                  </a:lnTo>
                  <a:lnTo>
                    <a:pt x="114" y="514"/>
                  </a:lnTo>
                  <a:lnTo>
                    <a:pt x="106" y="526"/>
                  </a:lnTo>
                  <a:lnTo>
                    <a:pt x="101" y="530"/>
                  </a:lnTo>
                  <a:lnTo>
                    <a:pt x="93" y="531"/>
                  </a:lnTo>
                  <a:lnTo>
                    <a:pt x="73" y="544"/>
                  </a:lnTo>
                  <a:lnTo>
                    <a:pt x="67" y="546"/>
                  </a:lnTo>
                  <a:lnTo>
                    <a:pt x="60" y="550"/>
                  </a:lnTo>
                  <a:lnTo>
                    <a:pt x="51" y="562"/>
                  </a:lnTo>
                  <a:lnTo>
                    <a:pt x="40" y="585"/>
                  </a:lnTo>
                  <a:lnTo>
                    <a:pt x="43" y="599"/>
                  </a:lnTo>
                  <a:lnTo>
                    <a:pt x="32" y="616"/>
                  </a:lnTo>
                  <a:lnTo>
                    <a:pt x="3" y="647"/>
                  </a:lnTo>
                  <a:lnTo>
                    <a:pt x="1" y="651"/>
                  </a:lnTo>
                  <a:lnTo>
                    <a:pt x="1" y="657"/>
                  </a:lnTo>
                  <a:lnTo>
                    <a:pt x="0" y="691"/>
                  </a:lnTo>
                  <a:lnTo>
                    <a:pt x="6" y="702"/>
                  </a:lnTo>
                  <a:lnTo>
                    <a:pt x="17" y="704"/>
                  </a:lnTo>
                  <a:lnTo>
                    <a:pt x="35" y="702"/>
                  </a:lnTo>
                  <a:lnTo>
                    <a:pt x="54" y="708"/>
                  </a:lnTo>
                  <a:lnTo>
                    <a:pt x="60" y="717"/>
                  </a:lnTo>
                  <a:lnTo>
                    <a:pt x="69" y="742"/>
                  </a:lnTo>
                  <a:lnTo>
                    <a:pt x="90" y="765"/>
                  </a:lnTo>
                  <a:lnTo>
                    <a:pt x="92" y="775"/>
                  </a:lnTo>
                  <a:lnTo>
                    <a:pt x="90" y="788"/>
                  </a:lnTo>
                  <a:lnTo>
                    <a:pt x="81" y="804"/>
                  </a:lnTo>
                  <a:lnTo>
                    <a:pt x="77" y="826"/>
                  </a:lnTo>
                  <a:lnTo>
                    <a:pt x="73" y="832"/>
                  </a:lnTo>
                  <a:lnTo>
                    <a:pt x="64" y="842"/>
                  </a:lnTo>
                  <a:lnTo>
                    <a:pt x="62" y="849"/>
                  </a:lnTo>
                  <a:lnTo>
                    <a:pt x="61" y="856"/>
                  </a:lnTo>
                  <a:lnTo>
                    <a:pt x="62" y="877"/>
                  </a:lnTo>
                  <a:lnTo>
                    <a:pt x="60" y="890"/>
                  </a:lnTo>
                  <a:lnTo>
                    <a:pt x="60" y="891"/>
                  </a:lnTo>
                  <a:lnTo>
                    <a:pt x="69" y="910"/>
                  </a:lnTo>
                  <a:lnTo>
                    <a:pt x="70" y="922"/>
                  </a:lnTo>
                  <a:lnTo>
                    <a:pt x="68" y="935"/>
                  </a:lnTo>
                  <a:lnTo>
                    <a:pt x="62" y="944"/>
                  </a:lnTo>
                  <a:lnTo>
                    <a:pt x="54" y="948"/>
                  </a:lnTo>
                  <a:lnTo>
                    <a:pt x="56" y="954"/>
                  </a:lnTo>
                  <a:lnTo>
                    <a:pt x="65" y="974"/>
                  </a:lnTo>
                  <a:lnTo>
                    <a:pt x="71" y="996"/>
                  </a:lnTo>
                  <a:lnTo>
                    <a:pt x="74" y="1019"/>
                  </a:lnTo>
                  <a:lnTo>
                    <a:pt x="72" y="1024"/>
                  </a:lnTo>
                  <a:lnTo>
                    <a:pt x="68" y="1035"/>
                  </a:lnTo>
                  <a:lnTo>
                    <a:pt x="71" y="1055"/>
                  </a:lnTo>
                  <a:lnTo>
                    <a:pt x="69" y="1072"/>
                  </a:lnTo>
                  <a:lnTo>
                    <a:pt x="58" y="1098"/>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296" name="Freeform 159">
              <a:extLst>
                <a:ext uri="{FF2B5EF4-FFF2-40B4-BE49-F238E27FC236}">
                  <a16:creationId xmlns:a16="http://schemas.microsoft.com/office/drawing/2014/main" id="{60F8FDFE-4D36-8140-900B-DB89AA9C4603}"/>
                </a:ext>
              </a:extLst>
            </p:cNvPr>
            <p:cNvSpPr>
              <a:spLocks noChangeArrowheads="1"/>
            </p:cNvSpPr>
            <p:nvPr/>
          </p:nvSpPr>
          <p:spPr bwMode="auto">
            <a:xfrm>
              <a:off x="8564353" y="1506467"/>
              <a:ext cx="173894" cy="309145"/>
            </a:xfrm>
            <a:custGeom>
              <a:avLst/>
              <a:gdLst>
                <a:gd name="T0" fmla="*/ 4 w 674"/>
                <a:gd name="T1" fmla="*/ 209 h 1198"/>
                <a:gd name="T2" fmla="*/ 6 w 674"/>
                <a:gd name="T3" fmla="*/ 240 h 1198"/>
                <a:gd name="T4" fmla="*/ 20 w 674"/>
                <a:gd name="T5" fmla="*/ 260 h 1198"/>
                <a:gd name="T6" fmla="*/ 10 w 674"/>
                <a:gd name="T7" fmla="*/ 279 h 1198"/>
                <a:gd name="T8" fmla="*/ 26 w 674"/>
                <a:gd name="T9" fmla="*/ 301 h 1198"/>
                <a:gd name="T10" fmla="*/ 8 w 674"/>
                <a:gd name="T11" fmla="*/ 310 h 1198"/>
                <a:gd name="T12" fmla="*/ 10 w 674"/>
                <a:gd name="T13" fmla="*/ 335 h 1198"/>
                <a:gd name="T14" fmla="*/ 18 w 674"/>
                <a:gd name="T15" fmla="*/ 356 h 1198"/>
                <a:gd name="T16" fmla="*/ 36 w 674"/>
                <a:gd name="T17" fmla="*/ 372 h 1198"/>
                <a:gd name="T18" fmla="*/ 39 w 674"/>
                <a:gd name="T19" fmla="*/ 400 h 1198"/>
                <a:gd name="T20" fmla="*/ 54 w 674"/>
                <a:gd name="T21" fmla="*/ 409 h 1198"/>
                <a:gd name="T22" fmla="*/ 70 w 674"/>
                <a:gd name="T23" fmla="*/ 454 h 1198"/>
                <a:gd name="T24" fmla="*/ 95 w 674"/>
                <a:gd name="T25" fmla="*/ 501 h 1198"/>
                <a:gd name="T26" fmla="*/ 74 w 674"/>
                <a:gd name="T27" fmla="*/ 558 h 1198"/>
                <a:gd name="T28" fmla="*/ 80 w 674"/>
                <a:gd name="T29" fmla="*/ 608 h 1198"/>
                <a:gd name="T30" fmla="*/ 92 w 674"/>
                <a:gd name="T31" fmla="*/ 635 h 1198"/>
                <a:gd name="T32" fmla="*/ 106 w 674"/>
                <a:gd name="T33" fmla="*/ 671 h 1198"/>
                <a:gd name="T34" fmla="*/ 119 w 674"/>
                <a:gd name="T35" fmla="*/ 691 h 1198"/>
                <a:gd name="T36" fmla="*/ 120 w 674"/>
                <a:gd name="T37" fmla="*/ 712 h 1198"/>
                <a:gd name="T38" fmla="*/ 142 w 674"/>
                <a:gd name="T39" fmla="*/ 713 h 1198"/>
                <a:gd name="T40" fmla="*/ 134 w 674"/>
                <a:gd name="T41" fmla="*/ 800 h 1198"/>
                <a:gd name="T42" fmla="*/ 143 w 674"/>
                <a:gd name="T43" fmla="*/ 819 h 1198"/>
                <a:gd name="T44" fmla="*/ 151 w 674"/>
                <a:gd name="T45" fmla="*/ 796 h 1198"/>
                <a:gd name="T46" fmla="*/ 182 w 674"/>
                <a:gd name="T47" fmla="*/ 798 h 1198"/>
                <a:gd name="T48" fmla="*/ 282 w 674"/>
                <a:gd name="T49" fmla="*/ 1162 h 1198"/>
                <a:gd name="T50" fmla="*/ 294 w 674"/>
                <a:gd name="T51" fmla="*/ 1197 h 1198"/>
                <a:gd name="T52" fmla="*/ 566 w 674"/>
                <a:gd name="T53" fmla="*/ 1137 h 1198"/>
                <a:gd name="T54" fmla="*/ 529 w 674"/>
                <a:gd name="T55" fmla="*/ 1109 h 1198"/>
                <a:gd name="T56" fmla="*/ 520 w 674"/>
                <a:gd name="T57" fmla="*/ 1084 h 1198"/>
                <a:gd name="T58" fmla="*/ 521 w 674"/>
                <a:gd name="T59" fmla="*/ 1031 h 1198"/>
                <a:gd name="T60" fmla="*/ 535 w 674"/>
                <a:gd name="T61" fmla="*/ 1016 h 1198"/>
                <a:gd name="T62" fmla="*/ 529 w 674"/>
                <a:gd name="T63" fmla="*/ 956 h 1198"/>
                <a:gd name="T64" fmla="*/ 519 w 674"/>
                <a:gd name="T65" fmla="*/ 916 h 1198"/>
                <a:gd name="T66" fmla="*/ 518 w 674"/>
                <a:gd name="T67" fmla="*/ 904 h 1198"/>
                <a:gd name="T68" fmla="*/ 520 w 674"/>
                <a:gd name="T69" fmla="*/ 884 h 1198"/>
                <a:gd name="T70" fmla="*/ 523 w 674"/>
                <a:gd name="T71" fmla="*/ 862 h 1198"/>
                <a:gd name="T72" fmla="*/ 498 w 674"/>
                <a:gd name="T73" fmla="*/ 749 h 1198"/>
                <a:gd name="T74" fmla="*/ 513 w 674"/>
                <a:gd name="T75" fmla="*/ 715 h 1198"/>
                <a:gd name="T76" fmla="*/ 508 w 674"/>
                <a:gd name="T77" fmla="*/ 671 h 1198"/>
                <a:gd name="T78" fmla="*/ 521 w 674"/>
                <a:gd name="T79" fmla="*/ 645 h 1198"/>
                <a:gd name="T80" fmla="*/ 537 w 674"/>
                <a:gd name="T81" fmla="*/ 608 h 1198"/>
                <a:gd name="T82" fmla="*/ 534 w 674"/>
                <a:gd name="T83" fmla="*/ 576 h 1198"/>
                <a:gd name="T84" fmla="*/ 546 w 674"/>
                <a:gd name="T85" fmla="*/ 524 h 1198"/>
                <a:gd name="T86" fmla="*/ 552 w 674"/>
                <a:gd name="T87" fmla="*/ 476 h 1198"/>
                <a:gd name="T88" fmla="*/ 539 w 674"/>
                <a:gd name="T89" fmla="*/ 405 h 1198"/>
                <a:gd name="T90" fmla="*/ 554 w 674"/>
                <a:gd name="T91" fmla="*/ 339 h 1198"/>
                <a:gd name="T92" fmla="*/ 596 w 674"/>
                <a:gd name="T93" fmla="*/ 324 h 1198"/>
                <a:gd name="T94" fmla="*/ 612 w 674"/>
                <a:gd name="T95" fmla="*/ 296 h 1198"/>
                <a:gd name="T96" fmla="*/ 652 w 674"/>
                <a:gd name="T97" fmla="*/ 247 h 1198"/>
                <a:gd name="T98" fmla="*/ 663 w 674"/>
                <a:gd name="T99" fmla="*/ 222 h 1198"/>
                <a:gd name="T100" fmla="*/ 666 w 674"/>
                <a:gd name="T101" fmla="*/ 192 h 1198"/>
                <a:gd name="T102" fmla="*/ 670 w 674"/>
                <a:gd name="T103" fmla="*/ 187 h 1198"/>
                <a:gd name="T104" fmla="*/ 638 w 674"/>
                <a:gd name="T105" fmla="*/ 144 h 1198"/>
                <a:gd name="T106" fmla="*/ 622 w 674"/>
                <a:gd name="T107" fmla="*/ 114 h 1198"/>
                <a:gd name="T108" fmla="*/ 648 w 674"/>
                <a:gd name="T109" fmla="*/ 34 h 1198"/>
                <a:gd name="T110" fmla="*/ 631 w 674"/>
                <a:gd name="T111" fmla="*/ 10 h 1198"/>
                <a:gd name="T112" fmla="*/ 2 w 674"/>
                <a:gd name="T113" fmla="*/ 164 h 1198"/>
                <a:gd name="T114" fmla="*/ 4 w 674"/>
                <a:gd name="T115" fmla="*/ 186 h 1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74" h="1198">
                  <a:moveTo>
                    <a:pt x="0" y="190"/>
                  </a:moveTo>
                  <a:lnTo>
                    <a:pt x="1" y="192"/>
                  </a:lnTo>
                  <a:lnTo>
                    <a:pt x="4" y="209"/>
                  </a:lnTo>
                  <a:lnTo>
                    <a:pt x="3" y="224"/>
                  </a:lnTo>
                  <a:lnTo>
                    <a:pt x="5" y="238"/>
                  </a:lnTo>
                  <a:lnTo>
                    <a:pt x="6" y="240"/>
                  </a:lnTo>
                  <a:lnTo>
                    <a:pt x="11" y="243"/>
                  </a:lnTo>
                  <a:lnTo>
                    <a:pt x="18" y="249"/>
                  </a:lnTo>
                  <a:lnTo>
                    <a:pt x="20" y="260"/>
                  </a:lnTo>
                  <a:lnTo>
                    <a:pt x="16" y="274"/>
                  </a:lnTo>
                  <a:lnTo>
                    <a:pt x="12" y="279"/>
                  </a:lnTo>
                  <a:lnTo>
                    <a:pt x="10" y="279"/>
                  </a:lnTo>
                  <a:lnTo>
                    <a:pt x="11" y="280"/>
                  </a:lnTo>
                  <a:lnTo>
                    <a:pt x="24" y="293"/>
                  </a:lnTo>
                  <a:lnTo>
                    <a:pt x="26" y="301"/>
                  </a:lnTo>
                  <a:lnTo>
                    <a:pt x="22" y="313"/>
                  </a:lnTo>
                  <a:lnTo>
                    <a:pt x="11" y="313"/>
                  </a:lnTo>
                  <a:lnTo>
                    <a:pt x="8" y="310"/>
                  </a:lnTo>
                  <a:lnTo>
                    <a:pt x="12" y="322"/>
                  </a:lnTo>
                  <a:lnTo>
                    <a:pt x="13" y="332"/>
                  </a:lnTo>
                  <a:lnTo>
                    <a:pt x="10" y="335"/>
                  </a:lnTo>
                  <a:lnTo>
                    <a:pt x="14" y="342"/>
                  </a:lnTo>
                  <a:lnTo>
                    <a:pt x="16" y="342"/>
                  </a:lnTo>
                  <a:lnTo>
                    <a:pt x="18" y="356"/>
                  </a:lnTo>
                  <a:lnTo>
                    <a:pt x="21" y="364"/>
                  </a:lnTo>
                  <a:lnTo>
                    <a:pt x="26" y="370"/>
                  </a:lnTo>
                  <a:lnTo>
                    <a:pt x="36" y="372"/>
                  </a:lnTo>
                  <a:lnTo>
                    <a:pt x="43" y="384"/>
                  </a:lnTo>
                  <a:lnTo>
                    <a:pt x="42" y="396"/>
                  </a:lnTo>
                  <a:lnTo>
                    <a:pt x="39" y="400"/>
                  </a:lnTo>
                  <a:lnTo>
                    <a:pt x="44" y="405"/>
                  </a:lnTo>
                  <a:lnTo>
                    <a:pt x="48" y="411"/>
                  </a:lnTo>
                  <a:lnTo>
                    <a:pt x="54" y="409"/>
                  </a:lnTo>
                  <a:lnTo>
                    <a:pt x="59" y="421"/>
                  </a:lnTo>
                  <a:lnTo>
                    <a:pt x="64" y="446"/>
                  </a:lnTo>
                  <a:lnTo>
                    <a:pt x="70" y="454"/>
                  </a:lnTo>
                  <a:lnTo>
                    <a:pt x="77" y="469"/>
                  </a:lnTo>
                  <a:lnTo>
                    <a:pt x="84" y="488"/>
                  </a:lnTo>
                  <a:lnTo>
                    <a:pt x="95" y="501"/>
                  </a:lnTo>
                  <a:lnTo>
                    <a:pt x="72" y="541"/>
                  </a:lnTo>
                  <a:lnTo>
                    <a:pt x="69" y="545"/>
                  </a:lnTo>
                  <a:lnTo>
                    <a:pt x="74" y="558"/>
                  </a:lnTo>
                  <a:lnTo>
                    <a:pt x="73" y="607"/>
                  </a:lnTo>
                  <a:lnTo>
                    <a:pt x="74" y="610"/>
                  </a:lnTo>
                  <a:lnTo>
                    <a:pt x="80" y="608"/>
                  </a:lnTo>
                  <a:lnTo>
                    <a:pt x="90" y="617"/>
                  </a:lnTo>
                  <a:lnTo>
                    <a:pt x="92" y="624"/>
                  </a:lnTo>
                  <a:lnTo>
                    <a:pt x="92" y="635"/>
                  </a:lnTo>
                  <a:lnTo>
                    <a:pt x="98" y="658"/>
                  </a:lnTo>
                  <a:lnTo>
                    <a:pt x="101" y="665"/>
                  </a:lnTo>
                  <a:lnTo>
                    <a:pt x="106" y="671"/>
                  </a:lnTo>
                  <a:lnTo>
                    <a:pt x="111" y="676"/>
                  </a:lnTo>
                  <a:lnTo>
                    <a:pt x="115" y="682"/>
                  </a:lnTo>
                  <a:lnTo>
                    <a:pt x="119" y="691"/>
                  </a:lnTo>
                  <a:lnTo>
                    <a:pt x="119" y="697"/>
                  </a:lnTo>
                  <a:lnTo>
                    <a:pt x="118" y="708"/>
                  </a:lnTo>
                  <a:lnTo>
                    <a:pt x="120" y="712"/>
                  </a:lnTo>
                  <a:lnTo>
                    <a:pt x="128" y="717"/>
                  </a:lnTo>
                  <a:lnTo>
                    <a:pt x="135" y="725"/>
                  </a:lnTo>
                  <a:lnTo>
                    <a:pt x="142" y="713"/>
                  </a:lnTo>
                  <a:lnTo>
                    <a:pt x="142" y="713"/>
                  </a:lnTo>
                  <a:lnTo>
                    <a:pt x="142" y="747"/>
                  </a:lnTo>
                  <a:lnTo>
                    <a:pt x="134" y="800"/>
                  </a:lnTo>
                  <a:lnTo>
                    <a:pt x="135" y="807"/>
                  </a:lnTo>
                  <a:lnTo>
                    <a:pt x="141" y="824"/>
                  </a:lnTo>
                  <a:lnTo>
                    <a:pt x="143" y="819"/>
                  </a:lnTo>
                  <a:lnTo>
                    <a:pt x="143" y="811"/>
                  </a:lnTo>
                  <a:lnTo>
                    <a:pt x="146" y="800"/>
                  </a:lnTo>
                  <a:lnTo>
                    <a:pt x="151" y="796"/>
                  </a:lnTo>
                  <a:lnTo>
                    <a:pt x="163" y="791"/>
                  </a:lnTo>
                  <a:lnTo>
                    <a:pt x="175" y="792"/>
                  </a:lnTo>
                  <a:lnTo>
                    <a:pt x="182" y="798"/>
                  </a:lnTo>
                  <a:lnTo>
                    <a:pt x="195" y="816"/>
                  </a:lnTo>
                  <a:lnTo>
                    <a:pt x="207" y="824"/>
                  </a:lnTo>
                  <a:lnTo>
                    <a:pt x="282" y="1162"/>
                  </a:lnTo>
                  <a:lnTo>
                    <a:pt x="282" y="1178"/>
                  </a:lnTo>
                  <a:lnTo>
                    <a:pt x="294" y="1197"/>
                  </a:lnTo>
                  <a:lnTo>
                    <a:pt x="294" y="1197"/>
                  </a:lnTo>
                  <a:lnTo>
                    <a:pt x="567" y="1140"/>
                  </a:lnTo>
                  <a:lnTo>
                    <a:pt x="567" y="1140"/>
                  </a:lnTo>
                  <a:lnTo>
                    <a:pt x="566" y="1137"/>
                  </a:lnTo>
                  <a:lnTo>
                    <a:pt x="557" y="1130"/>
                  </a:lnTo>
                  <a:lnTo>
                    <a:pt x="537" y="1118"/>
                  </a:lnTo>
                  <a:lnTo>
                    <a:pt x="529" y="1109"/>
                  </a:lnTo>
                  <a:lnTo>
                    <a:pt x="526" y="1103"/>
                  </a:lnTo>
                  <a:lnTo>
                    <a:pt x="523" y="1095"/>
                  </a:lnTo>
                  <a:lnTo>
                    <a:pt x="520" y="1084"/>
                  </a:lnTo>
                  <a:lnTo>
                    <a:pt x="523" y="1064"/>
                  </a:lnTo>
                  <a:lnTo>
                    <a:pt x="520" y="1045"/>
                  </a:lnTo>
                  <a:lnTo>
                    <a:pt x="521" y="1031"/>
                  </a:lnTo>
                  <a:lnTo>
                    <a:pt x="529" y="1024"/>
                  </a:lnTo>
                  <a:lnTo>
                    <a:pt x="535" y="1020"/>
                  </a:lnTo>
                  <a:lnTo>
                    <a:pt x="535" y="1016"/>
                  </a:lnTo>
                  <a:lnTo>
                    <a:pt x="532" y="995"/>
                  </a:lnTo>
                  <a:lnTo>
                    <a:pt x="531" y="966"/>
                  </a:lnTo>
                  <a:lnTo>
                    <a:pt x="529" y="956"/>
                  </a:lnTo>
                  <a:lnTo>
                    <a:pt x="525" y="946"/>
                  </a:lnTo>
                  <a:lnTo>
                    <a:pt x="523" y="939"/>
                  </a:lnTo>
                  <a:lnTo>
                    <a:pt x="519" y="916"/>
                  </a:lnTo>
                  <a:lnTo>
                    <a:pt x="522" y="910"/>
                  </a:lnTo>
                  <a:lnTo>
                    <a:pt x="519" y="907"/>
                  </a:lnTo>
                  <a:lnTo>
                    <a:pt x="518" y="904"/>
                  </a:lnTo>
                  <a:lnTo>
                    <a:pt x="518" y="897"/>
                  </a:lnTo>
                  <a:lnTo>
                    <a:pt x="518" y="891"/>
                  </a:lnTo>
                  <a:lnTo>
                    <a:pt x="520" y="884"/>
                  </a:lnTo>
                  <a:lnTo>
                    <a:pt x="523" y="877"/>
                  </a:lnTo>
                  <a:lnTo>
                    <a:pt x="524" y="871"/>
                  </a:lnTo>
                  <a:lnTo>
                    <a:pt x="523" y="862"/>
                  </a:lnTo>
                  <a:lnTo>
                    <a:pt x="517" y="845"/>
                  </a:lnTo>
                  <a:lnTo>
                    <a:pt x="499" y="764"/>
                  </a:lnTo>
                  <a:lnTo>
                    <a:pt x="498" y="749"/>
                  </a:lnTo>
                  <a:lnTo>
                    <a:pt x="501" y="737"/>
                  </a:lnTo>
                  <a:lnTo>
                    <a:pt x="510" y="724"/>
                  </a:lnTo>
                  <a:lnTo>
                    <a:pt x="513" y="715"/>
                  </a:lnTo>
                  <a:lnTo>
                    <a:pt x="513" y="707"/>
                  </a:lnTo>
                  <a:lnTo>
                    <a:pt x="511" y="688"/>
                  </a:lnTo>
                  <a:lnTo>
                    <a:pt x="508" y="671"/>
                  </a:lnTo>
                  <a:lnTo>
                    <a:pt x="511" y="660"/>
                  </a:lnTo>
                  <a:lnTo>
                    <a:pt x="518" y="651"/>
                  </a:lnTo>
                  <a:lnTo>
                    <a:pt x="521" y="645"/>
                  </a:lnTo>
                  <a:lnTo>
                    <a:pt x="535" y="623"/>
                  </a:lnTo>
                  <a:lnTo>
                    <a:pt x="537" y="616"/>
                  </a:lnTo>
                  <a:lnTo>
                    <a:pt x="537" y="608"/>
                  </a:lnTo>
                  <a:lnTo>
                    <a:pt x="536" y="598"/>
                  </a:lnTo>
                  <a:lnTo>
                    <a:pt x="535" y="588"/>
                  </a:lnTo>
                  <a:lnTo>
                    <a:pt x="534" y="576"/>
                  </a:lnTo>
                  <a:lnTo>
                    <a:pt x="537" y="564"/>
                  </a:lnTo>
                  <a:lnTo>
                    <a:pt x="551" y="528"/>
                  </a:lnTo>
                  <a:lnTo>
                    <a:pt x="546" y="524"/>
                  </a:lnTo>
                  <a:lnTo>
                    <a:pt x="542" y="519"/>
                  </a:lnTo>
                  <a:lnTo>
                    <a:pt x="543" y="508"/>
                  </a:lnTo>
                  <a:lnTo>
                    <a:pt x="552" y="476"/>
                  </a:lnTo>
                  <a:lnTo>
                    <a:pt x="552" y="462"/>
                  </a:lnTo>
                  <a:lnTo>
                    <a:pt x="550" y="445"/>
                  </a:lnTo>
                  <a:lnTo>
                    <a:pt x="539" y="405"/>
                  </a:lnTo>
                  <a:lnTo>
                    <a:pt x="536" y="378"/>
                  </a:lnTo>
                  <a:lnTo>
                    <a:pt x="541" y="354"/>
                  </a:lnTo>
                  <a:lnTo>
                    <a:pt x="554" y="339"/>
                  </a:lnTo>
                  <a:lnTo>
                    <a:pt x="571" y="331"/>
                  </a:lnTo>
                  <a:lnTo>
                    <a:pt x="591" y="326"/>
                  </a:lnTo>
                  <a:lnTo>
                    <a:pt x="596" y="324"/>
                  </a:lnTo>
                  <a:lnTo>
                    <a:pt x="599" y="320"/>
                  </a:lnTo>
                  <a:lnTo>
                    <a:pt x="607" y="303"/>
                  </a:lnTo>
                  <a:lnTo>
                    <a:pt x="612" y="296"/>
                  </a:lnTo>
                  <a:lnTo>
                    <a:pt x="639" y="268"/>
                  </a:lnTo>
                  <a:lnTo>
                    <a:pt x="646" y="263"/>
                  </a:lnTo>
                  <a:lnTo>
                    <a:pt x="652" y="247"/>
                  </a:lnTo>
                  <a:lnTo>
                    <a:pt x="662" y="234"/>
                  </a:lnTo>
                  <a:lnTo>
                    <a:pt x="664" y="228"/>
                  </a:lnTo>
                  <a:lnTo>
                    <a:pt x="663" y="222"/>
                  </a:lnTo>
                  <a:lnTo>
                    <a:pt x="660" y="212"/>
                  </a:lnTo>
                  <a:lnTo>
                    <a:pt x="660" y="199"/>
                  </a:lnTo>
                  <a:lnTo>
                    <a:pt x="666" y="192"/>
                  </a:lnTo>
                  <a:lnTo>
                    <a:pt x="673" y="190"/>
                  </a:lnTo>
                  <a:lnTo>
                    <a:pt x="672" y="190"/>
                  </a:lnTo>
                  <a:lnTo>
                    <a:pt x="670" y="187"/>
                  </a:lnTo>
                  <a:lnTo>
                    <a:pt x="665" y="183"/>
                  </a:lnTo>
                  <a:lnTo>
                    <a:pt x="646" y="157"/>
                  </a:lnTo>
                  <a:lnTo>
                    <a:pt x="638" y="144"/>
                  </a:lnTo>
                  <a:lnTo>
                    <a:pt x="631" y="138"/>
                  </a:lnTo>
                  <a:lnTo>
                    <a:pt x="625" y="130"/>
                  </a:lnTo>
                  <a:lnTo>
                    <a:pt x="622" y="114"/>
                  </a:lnTo>
                  <a:lnTo>
                    <a:pt x="627" y="94"/>
                  </a:lnTo>
                  <a:lnTo>
                    <a:pt x="648" y="42"/>
                  </a:lnTo>
                  <a:lnTo>
                    <a:pt x="648" y="34"/>
                  </a:lnTo>
                  <a:lnTo>
                    <a:pt x="644" y="30"/>
                  </a:lnTo>
                  <a:lnTo>
                    <a:pt x="637" y="23"/>
                  </a:lnTo>
                  <a:lnTo>
                    <a:pt x="631" y="10"/>
                  </a:lnTo>
                  <a:lnTo>
                    <a:pt x="629" y="0"/>
                  </a:lnTo>
                  <a:lnTo>
                    <a:pt x="2" y="164"/>
                  </a:lnTo>
                  <a:lnTo>
                    <a:pt x="2" y="164"/>
                  </a:lnTo>
                  <a:lnTo>
                    <a:pt x="4" y="169"/>
                  </a:lnTo>
                  <a:lnTo>
                    <a:pt x="6" y="177"/>
                  </a:lnTo>
                  <a:lnTo>
                    <a:pt x="4" y="186"/>
                  </a:lnTo>
                  <a:lnTo>
                    <a:pt x="0" y="190"/>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297" name="Freeform 161">
              <a:extLst>
                <a:ext uri="{FF2B5EF4-FFF2-40B4-BE49-F238E27FC236}">
                  <a16:creationId xmlns:a16="http://schemas.microsoft.com/office/drawing/2014/main" id="{56B46E82-A472-5340-8A9F-0F3C2A588E9A}"/>
                </a:ext>
              </a:extLst>
            </p:cNvPr>
            <p:cNvSpPr>
              <a:spLocks noChangeArrowheads="1"/>
            </p:cNvSpPr>
            <p:nvPr/>
          </p:nvSpPr>
          <p:spPr bwMode="auto">
            <a:xfrm>
              <a:off x="7775578" y="2333885"/>
              <a:ext cx="775136" cy="444396"/>
            </a:xfrm>
            <a:custGeom>
              <a:avLst/>
              <a:gdLst>
                <a:gd name="T0" fmla="*/ 2951 w 3008"/>
                <a:gd name="T1" fmla="*/ 1040 h 1723"/>
                <a:gd name="T2" fmla="*/ 2854 w 3008"/>
                <a:gd name="T3" fmla="*/ 1066 h 1723"/>
                <a:gd name="T4" fmla="*/ 2803 w 3008"/>
                <a:gd name="T5" fmla="*/ 1079 h 1723"/>
                <a:gd name="T6" fmla="*/ 2762 w 3008"/>
                <a:gd name="T7" fmla="*/ 1053 h 1723"/>
                <a:gd name="T8" fmla="*/ 2682 w 3008"/>
                <a:gd name="T9" fmla="*/ 983 h 1723"/>
                <a:gd name="T10" fmla="*/ 2542 w 3008"/>
                <a:gd name="T11" fmla="*/ 951 h 1723"/>
                <a:gd name="T12" fmla="*/ 2470 w 3008"/>
                <a:gd name="T13" fmla="*/ 953 h 1723"/>
                <a:gd name="T14" fmla="*/ 2478 w 3008"/>
                <a:gd name="T15" fmla="*/ 921 h 1723"/>
                <a:gd name="T16" fmla="*/ 2547 w 3008"/>
                <a:gd name="T17" fmla="*/ 911 h 1723"/>
                <a:gd name="T18" fmla="*/ 2604 w 3008"/>
                <a:gd name="T19" fmla="*/ 925 h 1723"/>
                <a:gd name="T20" fmla="*/ 2676 w 3008"/>
                <a:gd name="T21" fmla="*/ 919 h 1723"/>
                <a:gd name="T22" fmla="*/ 2791 w 3008"/>
                <a:gd name="T23" fmla="*/ 1012 h 1723"/>
                <a:gd name="T24" fmla="*/ 2837 w 3008"/>
                <a:gd name="T25" fmla="*/ 976 h 1723"/>
                <a:gd name="T26" fmla="*/ 2782 w 3008"/>
                <a:gd name="T27" fmla="*/ 930 h 1723"/>
                <a:gd name="T28" fmla="*/ 2626 w 3008"/>
                <a:gd name="T29" fmla="*/ 846 h 1723"/>
                <a:gd name="T30" fmla="*/ 2660 w 3008"/>
                <a:gd name="T31" fmla="*/ 832 h 1723"/>
                <a:gd name="T32" fmla="*/ 2748 w 3008"/>
                <a:gd name="T33" fmla="*/ 877 h 1723"/>
                <a:gd name="T34" fmla="*/ 2780 w 3008"/>
                <a:gd name="T35" fmla="*/ 824 h 1723"/>
                <a:gd name="T36" fmla="*/ 2792 w 3008"/>
                <a:gd name="T37" fmla="*/ 782 h 1723"/>
                <a:gd name="T38" fmla="*/ 2725 w 3008"/>
                <a:gd name="T39" fmla="*/ 731 h 1723"/>
                <a:gd name="T40" fmla="*/ 2610 w 3008"/>
                <a:gd name="T41" fmla="*/ 680 h 1723"/>
                <a:gd name="T42" fmla="*/ 2518 w 3008"/>
                <a:gd name="T43" fmla="*/ 607 h 1723"/>
                <a:gd name="T44" fmla="*/ 2425 w 3008"/>
                <a:gd name="T45" fmla="*/ 530 h 1723"/>
                <a:gd name="T46" fmla="*/ 2449 w 3008"/>
                <a:gd name="T47" fmla="*/ 522 h 1723"/>
                <a:gd name="T48" fmla="*/ 2580 w 3008"/>
                <a:gd name="T49" fmla="*/ 613 h 1723"/>
                <a:gd name="T50" fmla="*/ 2658 w 3008"/>
                <a:gd name="T51" fmla="*/ 657 h 1723"/>
                <a:gd name="T52" fmla="*/ 2728 w 3008"/>
                <a:gd name="T53" fmla="*/ 695 h 1723"/>
                <a:gd name="T54" fmla="*/ 2744 w 3008"/>
                <a:gd name="T55" fmla="*/ 657 h 1723"/>
                <a:gd name="T56" fmla="*/ 2768 w 3008"/>
                <a:gd name="T57" fmla="*/ 602 h 1723"/>
                <a:gd name="T58" fmla="*/ 2651 w 3008"/>
                <a:gd name="T59" fmla="*/ 544 h 1723"/>
                <a:gd name="T60" fmla="*/ 2593 w 3008"/>
                <a:gd name="T61" fmla="*/ 494 h 1723"/>
                <a:gd name="T62" fmla="*/ 2483 w 3008"/>
                <a:gd name="T63" fmla="*/ 494 h 1723"/>
                <a:gd name="T64" fmla="*/ 2423 w 3008"/>
                <a:gd name="T65" fmla="*/ 418 h 1723"/>
                <a:gd name="T66" fmla="*/ 2317 w 3008"/>
                <a:gd name="T67" fmla="*/ 451 h 1723"/>
                <a:gd name="T68" fmla="*/ 2291 w 3008"/>
                <a:gd name="T69" fmla="*/ 373 h 1723"/>
                <a:gd name="T70" fmla="*/ 2311 w 3008"/>
                <a:gd name="T71" fmla="*/ 276 h 1723"/>
                <a:gd name="T72" fmla="*/ 2353 w 3008"/>
                <a:gd name="T73" fmla="*/ 246 h 1723"/>
                <a:gd name="T74" fmla="*/ 2312 w 3008"/>
                <a:gd name="T75" fmla="*/ 141 h 1723"/>
                <a:gd name="T76" fmla="*/ 2195 w 3008"/>
                <a:gd name="T77" fmla="*/ 110 h 1723"/>
                <a:gd name="T78" fmla="*/ 2141 w 3008"/>
                <a:gd name="T79" fmla="*/ 29 h 1723"/>
                <a:gd name="T80" fmla="*/ 1817 w 3008"/>
                <a:gd name="T81" fmla="*/ 0 h 1723"/>
                <a:gd name="T82" fmla="*/ 1812 w 3008"/>
                <a:gd name="T83" fmla="*/ 104 h 1723"/>
                <a:gd name="T84" fmla="*/ 1777 w 3008"/>
                <a:gd name="T85" fmla="*/ 213 h 1723"/>
                <a:gd name="T86" fmla="*/ 1674 w 3008"/>
                <a:gd name="T87" fmla="*/ 358 h 1723"/>
                <a:gd name="T88" fmla="*/ 1595 w 3008"/>
                <a:gd name="T89" fmla="*/ 437 h 1723"/>
                <a:gd name="T90" fmla="*/ 1538 w 3008"/>
                <a:gd name="T91" fmla="*/ 567 h 1723"/>
                <a:gd name="T92" fmla="*/ 1396 w 3008"/>
                <a:gd name="T93" fmla="*/ 532 h 1723"/>
                <a:gd name="T94" fmla="*/ 1367 w 3008"/>
                <a:gd name="T95" fmla="*/ 641 h 1723"/>
                <a:gd name="T96" fmla="*/ 1327 w 3008"/>
                <a:gd name="T97" fmla="*/ 769 h 1723"/>
                <a:gd name="T98" fmla="*/ 1253 w 3008"/>
                <a:gd name="T99" fmla="*/ 1029 h 1723"/>
                <a:gd name="T100" fmla="*/ 1169 w 3008"/>
                <a:gd name="T101" fmla="*/ 1133 h 1723"/>
                <a:gd name="T102" fmla="*/ 1058 w 3008"/>
                <a:gd name="T103" fmla="*/ 1169 h 1723"/>
                <a:gd name="T104" fmla="*/ 1023 w 3008"/>
                <a:gd name="T105" fmla="*/ 1173 h 1723"/>
                <a:gd name="T106" fmla="*/ 973 w 3008"/>
                <a:gd name="T107" fmla="*/ 1236 h 1723"/>
                <a:gd name="T108" fmla="*/ 833 w 3008"/>
                <a:gd name="T109" fmla="*/ 1241 h 1723"/>
                <a:gd name="T110" fmla="*/ 731 w 3008"/>
                <a:gd name="T111" fmla="*/ 1320 h 1723"/>
                <a:gd name="T112" fmla="*/ 628 w 3008"/>
                <a:gd name="T113" fmla="*/ 1271 h 1723"/>
                <a:gd name="T114" fmla="*/ 579 w 3008"/>
                <a:gd name="T115" fmla="*/ 1184 h 1723"/>
                <a:gd name="T116" fmla="*/ 328 w 3008"/>
                <a:gd name="T117" fmla="*/ 1467 h 1723"/>
                <a:gd name="T118" fmla="*/ 202 w 3008"/>
                <a:gd name="T119" fmla="*/ 1589 h 1723"/>
                <a:gd name="T120" fmla="*/ 79 w 3008"/>
                <a:gd name="T121" fmla="*/ 1690 h 1723"/>
                <a:gd name="T122" fmla="*/ 783 w 3008"/>
                <a:gd name="T123" fmla="*/ 1603 h 17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008" h="1723">
                  <a:moveTo>
                    <a:pt x="3007" y="1194"/>
                  </a:moveTo>
                  <a:lnTo>
                    <a:pt x="3001" y="1176"/>
                  </a:lnTo>
                  <a:lnTo>
                    <a:pt x="2995" y="1124"/>
                  </a:lnTo>
                  <a:lnTo>
                    <a:pt x="2997" y="1110"/>
                  </a:lnTo>
                  <a:lnTo>
                    <a:pt x="3007" y="1109"/>
                  </a:lnTo>
                  <a:lnTo>
                    <a:pt x="2988" y="1079"/>
                  </a:lnTo>
                  <a:lnTo>
                    <a:pt x="2971" y="1040"/>
                  </a:lnTo>
                  <a:lnTo>
                    <a:pt x="2965" y="1034"/>
                  </a:lnTo>
                  <a:lnTo>
                    <a:pt x="2961" y="1034"/>
                  </a:lnTo>
                  <a:lnTo>
                    <a:pt x="2951" y="1040"/>
                  </a:lnTo>
                  <a:lnTo>
                    <a:pt x="2937" y="1043"/>
                  </a:lnTo>
                  <a:lnTo>
                    <a:pt x="2919" y="1040"/>
                  </a:lnTo>
                  <a:lnTo>
                    <a:pt x="2899" y="1043"/>
                  </a:lnTo>
                  <a:lnTo>
                    <a:pt x="2859" y="1037"/>
                  </a:lnTo>
                  <a:lnTo>
                    <a:pt x="2851" y="1038"/>
                  </a:lnTo>
                  <a:lnTo>
                    <a:pt x="2848" y="1043"/>
                  </a:lnTo>
                  <a:lnTo>
                    <a:pt x="2848" y="1044"/>
                  </a:lnTo>
                  <a:lnTo>
                    <a:pt x="2852" y="1046"/>
                  </a:lnTo>
                  <a:lnTo>
                    <a:pt x="2859" y="1052"/>
                  </a:lnTo>
                  <a:lnTo>
                    <a:pt x="2854" y="1066"/>
                  </a:lnTo>
                  <a:lnTo>
                    <a:pt x="2856" y="1069"/>
                  </a:lnTo>
                  <a:lnTo>
                    <a:pt x="2879" y="1090"/>
                  </a:lnTo>
                  <a:lnTo>
                    <a:pt x="2852" y="1091"/>
                  </a:lnTo>
                  <a:lnTo>
                    <a:pt x="2840" y="1087"/>
                  </a:lnTo>
                  <a:lnTo>
                    <a:pt x="2833" y="1080"/>
                  </a:lnTo>
                  <a:lnTo>
                    <a:pt x="2832" y="1076"/>
                  </a:lnTo>
                  <a:lnTo>
                    <a:pt x="2829" y="1075"/>
                  </a:lnTo>
                  <a:lnTo>
                    <a:pt x="2819" y="1074"/>
                  </a:lnTo>
                  <a:lnTo>
                    <a:pt x="2810" y="1076"/>
                  </a:lnTo>
                  <a:lnTo>
                    <a:pt x="2803" y="1079"/>
                  </a:lnTo>
                  <a:lnTo>
                    <a:pt x="2796" y="1084"/>
                  </a:lnTo>
                  <a:lnTo>
                    <a:pt x="2791" y="1091"/>
                  </a:lnTo>
                  <a:lnTo>
                    <a:pt x="2780" y="1100"/>
                  </a:lnTo>
                  <a:lnTo>
                    <a:pt x="2762" y="1106"/>
                  </a:lnTo>
                  <a:lnTo>
                    <a:pt x="2757" y="1090"/>
                  </a:lnTo>
                  <a:lnTo>
                    <a:pt x="2770" y="1077"/>
                  </a:lnTo>
                  <a:lnTo>
                    <a:pt x="2773" y="1072"/>
                  </a:lnTo>
                  <a:lnTo>
                    <a:pt x="2771" y="1069"/>
                  </a:lnTo>
                  <a:lnTo>
                    <a:pt x="2766" y="1063"/>
                  </a:lnTo>
                  <a:lnTo>
                    <a:pt x="2762" y="1053"/>
                  </a:lnTo>
                  <a:lnTo>
                    <a:pt x="2764" y="1050"/>
                  </a:lnTo>
                  <a:lnTo>
                    <a:pt x="2747" y="1045"/>
                  </a:lnTo>
                  <a:lnTo>
                    <a:pt x="2736" y="1040"/>
                  </a:lnTo>
                  <a:lnTo>
                    <a:pt x="2729" y="1041"/>
                  </a:lnTo>
                  <a:lnTo>
                    <a:pt x="2720" y="1036"/>
                  </a:lnTo>
                  <a:lnTo>
                    <a:pt x="2720" y="1028"/>
                  </a:lnTo>
                  <a:lnTo>
                    <a:pt x="2707" y="1027"/>
                  </a:lnTo>
                  <a:lnTo>
                    <a:pt x="2695" y="1024"/>
                  </a:lnTo>
                  <a:lnTo>
                    <a:pt x="2688" y="1012"/>
                  </a:lnTo>
                  <a:lnTo>
                    <a:pt x="2682" y="983"/>
                  </a:lnTo>
                  <a:lnTo>
                    <a:pt x="2673" y="963"/>
                  </a:lnTo>
                  <a:lnTo>
                    <a:pt x="2667" y="975"/>
                  </a:lnTo>
                  <a:lnTo>
                    <a:pt x="2654" y="980"/>
                  </a:lnTo>
                  <a:lnTo>
                    <a:pt x="2643" y="975"/>
                  </a:lnTo>
                  <a:lnTo>
                    <a:pt x="2623" y="962"/>
                  </a:lnTo>
                  <a:lnTo>
                    <a:pt x="2588" y="969"/>
                  </a:lnTo>
                  <a:lnTo>
                    <a:pt x="2578" y="967"/>
                  </a:lnTo>
                  <a:lnTo>
                    <a:pt x="2561" y="960"/>
                  </a:lnTo>
                  <a:lnTo>
                    <a:pt x="2550" y="959"/>
                  </a:lnTo>
                  <a:lnTo>
                    <a:pt x="2542" y="951"/>
                  </a:lnTo>
                  <a:lnTo>
                    <a:pt x="2538" y="941"/>
                  </a:lnTo>
                  <a:lnTo>
                    <a:pt x="2535" y="937"/>
                  </a:lnTo>
                  <a:lnTo>
                    <a:pt x="2533" y="937"/>
                  </a:lnTo>
                  <a:lnTo>
                    <a:pt x="2525" y="948"/>
                  </a:lnTo>
                  <a:lnTo>
                    <a:pt x="2521" y="952"/>
                  </a:lnTo>
                  <a:lnTo>
                    <a:pt x="2521" y="951"/>
                  </a:lnTo>
                  <a:lnTo>
                    <a:pt x="2515" y="956"/>
                  </a:lnTo>
                  <a:lnTo>
                    <a:pt x="2506" y="950"/>
                  </a:lnTo>
                  <a:lnTo>
                    <a:pt x="2501" y="946"/>
                  </a:lnTo>
                  <a:lnTo>
                    <a:pt x="2470" y="953"/>
                  </a:lnTo>
                  <a:lnTo>
                    <a:pt x="2444" y="948"/>
                  </a:lnTo>
                  <a:lnTo>
                    <a:pt x="2439" y="951"/>
                  </a:lnTo>
                  <a:lnTo>
                    <a:pt x="2432" y="949"/>
                  </a:lnTo>
                  <a:lnTo>
                    <a:pt x="2422" y="946"/>
                  </a:lnTo>
                  <a:lnTo>
                    <a:pt x="2417" y="932"/>
                  </a:lnTo>
                  <a:lnTo>
                    <a:pt x="2433" y="909"/>
                  </a:lnTo>
                  <a:lnTo>
                    <a:pt x="2446" y="920"/>
                  </a:lnTo>
                  <a:lnTo>
                    <a:pt x="2448" y="921"/>
                  </a:lnTo>
                  <a:lnTo>
                    <a:pt x="2465" y="917"/>
                  </a:lnTo>
                  <a:lnTo>
                    <a:pt x="2478" y="921"/>
                  </a:lnTo>
                  <a:lnTo>
                    <a:pt x="2480" y="920"/>
                  </a:lnTo>
                  <a:lnTo>
                    <a:pt x="2493" y="912"/>
                  </a:lnTo>
                  <a:lnTo>
                    <a:pt x="2499" y="910"/>
                  </a:lnTo>
                  <a:lnTo>
                    <a:pt x="2505" y="912"/>
                  </a:lnTo>
                  <a:lnTo>
                    <a:pt x="2514" y="918"/>
                  </a:lnTo>
                  <a:lnTo>
                    <a:pt x="2516" y="921"/>
                  </a:lnTo>
                  <a:lnTo>
                    <a:pt x="2523" y="912"/>
                  </a:lnTo>
                  <a:lnTo>
                    <a:pt x="2530" y="906"/>
                  </a:lnTo>
                  <a:lnTo>
                    <a:pt x="2541" y="906"/>
                  </a:lnTo>
                  <a:lnTo>
                    <a:pt x="2547" y="911"/>
                  </a:lnTo>
                  <a:lnTo>
                    <a:pt x="2564" y="928"/>
                  </a:lnTo>
                  <a:lnTo>
                    <a:pt x="2570" y="937"/>
                  </a:lnTo>
                  <a:lnTo>
                    <a:pt x="2573" y="936"/>
                  </a:lnTo>
                  <a:lnTo>
                    <a:pt x="2580" y="927"/>
                  </a:lnTo>
                  <a:lnTo>
                    <a:pt x="2580" y="925"/>
                  </a:lnTo>
                  <a:lnTo>
                    <a:pt x="2577" y="912"/>
                  </a:lnTo>
                  <a:lnTo>
                    <a:pt x="2578" y="903"/>
                  </a:lnTo>
                  <a:lnTo>
                    <a:pt x="2591" y="886"/>
                  </a:lnTo>
                  <a:lnTo>
                    <a:pt x="2600" y="908"/>
                  </a:lnTo>
                  <a:lnTo>
                    <a:pt x="2604" y="925"/>
                  </a:lnTo>
                  <a:lnTo>
                    <a:pt x="2605" y="926"/>
                  </a:lnTo>
                  <a:lnTo>
                    <a:pt x="2609" y="926"/>
                  </a:lnTo>
                  <a:lnTo>
                    <a:pt x="2626" y="930"/>
                  </a:lnTo>
                  <a:lnTo>
                    <a:pt x="2634" y="931"/>
                  </a:lnTo>
                  <a:lnTo>
                    <a:pt x="2639" y="932"/>
                  </a:lnTo>
                  <a:lnTo>
                    <a:pt x="2643" y="937"/>
                  </a:lnTo>
                  <a:lnTo>
                    <a:pt x="2644" y="935"/>
                  </a:lnTo>
                  <a:lnTo>
                    <a:pt x="2654" y="930"/>
                  </a:lnTo>
                  <a:lnTo>
                    <a:pt x="2669" y="925"/>
                  </a:lnTo>
                  <a:lnTo>
                    <a:pt x="2676" y="919"/>
                  </a:lnTo>
                  <a:lnTo>
                    <a:pt x="2693" y="927"/>
                  </a:lnTo>
                  <a:lnTo>
                    <a:pt x="2703" y="938"/>
                  </a:lnTo>
                  <a:lnTo>
                    <a:pt x="2710" y="952"/>
                  </a:lnTo>
                  <a:lnTo>
                    <a:pt x="2709" y="965"/>
                  </a:lnTo>
                  <a:lnTo>
                    <a:pt x="2716" y="971"/>
                  </a:lnTo>
                  <a:lnTo>
                    <a:pt x="2725" y="977"/>
                  </a:lnTo>
                  <a:lnTo>
                    <a:pt x="2731" y="980"/>
                  </a:lnTo>
                  <a:lnTo>
                    <a:pt x="2738" y="978"/>
                  </a:lnTo>
                  <a:lnTo>
                    <a:pt x="2782" y="1003"/>
                  </a:lnTo>
                  <a:lnTo>
                    <a:pt x="2791" y="1012"/>
                  </a:lnTo>
                  <a:lnTo>
                    <a:pt x="2797" y="1025"/>
                  </a:lnTo>
                  <a:lnTo>
                    <a:pt x="2798" y="1024"/>
                  </a:lnTo>
                  <a:lnTo>
                    <a:pt x="2806" y="1013"/>
                  </a:lnTo>
                  <a:lnTo>
                    <a:pt x="2815" y="1006"/>
                  </a:lnTo>
                  <a:lnTo>
                    <a:pt x="2821" y="1004"/>
                  </a:lnTo>
                  <a:lnTo>
                    <a:pt x="2831" y="1001"/>
                  </a:lnTo>
                  <a:lnTo>
                    <a:pt x="2834" y="999"/>
                  </a:lnTo>
                  <a:lnTo>
                    <a:pt x="2836" y="994"/>
                  </a:lnTo>
                  <a:lnTo>
                    <a:pt x="2837" y="985"/>
                  </a:lnTo>
                  <a:lnTo>
                    <a:pt x="2837" y="976"/>
                  </a:lnTo>
                  <a:lnTo>
                    <a:pt x="2835" y="969"/>
                  </a:lnTo>
                  <a:lnTo>
                    <a:pt x="2823" y="975"/>
                  </a:lnTo>
                  <a:lnTo>
                    <a:pt x="2803" y="971"/>
                  </a:lnTo>
                  <a:lnTo>
                    <a:pt x="2813" y="953"/>
                  </a:lnTo>
                  <a:lnTo>
                    <a:pt x="2819" y="946"/>
                  </a:lnTo>
                  <a:lnTo>
                    <a:pt x="2811" y="942"/>
                  </a:lnTo>
                  <a:lnTo>
                    <a:pt x="2811" y="945"/>
                  </a:lnTo>
                  <a:lnTo>
                    <a:pt x="2795" y="943"/>
                  </a:lnTo>
                  <a:lnTo>
                    <a:pt x="2788" y="938"/>
                  </a:lnTo>
                  <a:lnTo>
                    <a:pt x="2782" y="930"/>
                  </a:lnTo>
                  <a:lnTo>
                    <a:pt x="2780" y="915"/>
                  </a:lnTo>
                  <a:lnTo>
                    <a:pt x="2777" y="915"/>
                  </a:lnTo>
                  <a:lnTo>
                    <a:pt x="2761" y="922"/>
                  </a:lnTo>
                  <a:lnTo>
                    <a:pt x="2751" y="921"/>
                  </a:lnTo>
                  <a:lnTo>
                    <a:pt x="2740" y="919"/>
                  </a:lnTo>
                  <a:lnTo>
                    <a:pt x="2720" y="912"/>
                  </a:lnTo>
                  <a:lnTo>
                    <a:pt x="2689" y="895"/>
                  </a:lnTo>
                  <a:lnTo>
                    <a:pt x="2660" y="872"/>
                  </a:lnTo>
                  <a:lnTo>
                    <a:pt x="2642" y="853"/>
                  </a:lnTo>
                  <a:lnTo>
                    <a:pt x="2626" y="846"/>
                  </a:lnTo>
                  <a:lnTo>
                    <a:pt x="2604" y="821"/>
                  </a:lnTo>
                  <a:lnTo>
                    <a:pt x="2592" y="819"/>
                  </a:lnTo>
                  <a:lnTo>
                    <a:pt x="2587" y="812"/>
                  </a:lnTo>
                  <a:lnTo>
                    <a:pt x="2585" y="798"/>
                  </a:lnTo>
                  <a:lnTo>
                    <a:pt x="2588" y="790"/>
                  </a:lnTo>
                  <a:lnTo>
                    <a:pt x="2598" y="783"/>
                  </a:lnTo>
                  <a:lnTo>
                    <a:pt x="2628" y="803"/>
                  </a:lnTo>
                  <a:lnTo>
                    <a:pt x="2644" y="823"/>
                  </a:lnTo>
                  <a:lnTo>
                    <a:pt x="2652" y="830"/>
                  </a:lnTo>
                  <a:lnTo>
                    <a:pt x="2660" y="832"/>
                  </a:lnTo>
                  <a:lnTo>
                    <a:pt x="2670" y="837"/>
                  </a:lnTo>
                  <a:lnTo>
                    <a:pt x="2702" y="869"/>
                  </a:lnTo>
                  <a:lnTo>
                    <a:pt x="2713" y="871"/>
                  </a:lnTo>
                  <a:lnTo>
                    <a:pt x="2718" y="876"/>
                  </a:lnTo>
                  <a:lnTo>
                    <a:pt x="2730" y="879"/>
                  </a:lnTo>
                  <a:lnTo>
                    <a:pt x="2746" y="886"/>
                  </a:lnTo>
                  <a:lnTo>
                    <a:pt x="2750" y="887"/>
                  </a:lnTo>
                  <a:lnTo>
                    <a:pt x="2772" y="877"/>
                  </a:lnTo>
                  <a:lnTo>
                    <a:pt x="2767" y="871"/>
                  </a:lnTo>
                  <a:lnTo>
                    <a:pt x="2748" y="877"/>
                  </a:lnTo>
                  <a:lnTo>
                    <a:pt x="2744" y="860"/>
                  </a:lnTo>
                  <a:lnTo>
                    <a:pt x="2752" y="855"/>
                  </a:lnTo>
                  <a:lnTo>
                    <a:pt x="2741" y="850"/>
                  </a:lnTo>
                  <a:lnTo>
                    <a:pt x="2735" y="842"/>
                  </a:lnTo>
                  <a:lnTo>
                    <a:pt x="2737" y="831"/>
                  </a:lnTo>
                  <a:lnTo>
                    <a:pt x="2739" y="828"/>
                  </a:lnTo>
                  <a:lnTo>
                    <a:pt x="2737" y="827"/>
                  </a:lnTo>
                  <a:lnTo>
                    <a:pt x="2744" y="795"/>
                  </a:lnTo>
                  <a:lnTo>
                    <a:pt x="2764" y="807"/>
                  </a:lnTo>
                  <a:lnTo>
                    <a:pt x="2780" y="824"/>
                  </a:lnTo>
                  <a:lnTo>
                    <a:pt x="2782" y="822"/>
                  </a:lnTo>
                  <a:lnTo>
                    <a:pt x="2796" y="816"/>
                  </a:lnTo>
                  <a:lnTo>
                    <a:pt x="2801" y="829"/>
                  </a:lnTo>
                  <a:lnTo>
                    <a:pt x="2812" y="838"/>
                  </a:lnTo>
                  <a:lnTo>
                    <a:pt x="2815" y="813"/>
                  </a:lnTo>
                  <a:lnTo>
                    <a:pt x="2812" y="800"/>
                  </a:lnTo>
                  <a:lnTo>
                    <a:pt x="2810" y="797"/>
                  </a:lnTo>
                  <a:lnTo>
                    <a:pt x="2804" y="798"/>
                  </a:lnTo>
                  <a:lnTo>
                    <a:pt x="2794" y="793"/>
                  </a:lnTo>
                  <a:lnTo>
                    <a:pt x="2792" y="782"/>
                  </a:lnTo>
                  <a:lnTo>
                    <a:pt x="2777" y="779"/>
                  </a:lnTo>
                  <a:lnTo>
                    <a:pt x="2762" y="772"/>
                  </a:lnTo>
                  <a:lnTo>
                    <a:pt x="2753" y="772"/>
                  </a:lnTo>
                  <a:lnTo>
                    <a:pt x="2741" y="768"/>
                  </a:lnTo>
                  <a:lnTo>
                    <a:pt x="2739" y="754"/>
                  </a:lnTo>
                  <a:lnTo>
                    <a:pt x="2755" y="744"/>
                  </a:lnTo>
                  <a:lnTo>
                    <a:pt x="2760" y="742"/>
                  </a:lnTo>
                  <a:lnTo>
                    <a:pt x="2754" y="743"/>
                  </a:lnTo>
                  <a:lnTo>
                    <a:pt x="2734" y="741"/>
                  </a:lnTo>
                  <a:lnTo>
                    <a:pt x="2725" y="731"/>
                  </a:lnTo>
                  <a:lnTo>
                    <a:pt x="2722" y="733"/>
                  </a:lnTo>
                  <a:lnTo>
                    <a:pt x="2714" y="734"/>
                  </a:lnTo>
                  <a:lnTo>
                    <a:pt x="2686" y="735"/>
                  </a:lnTo>
                  <a:lnTo>
                    <a:pt x="2676" y="731"/>
                  </a:lnTo>
                  <a:lnTo>
                    <a:pt x="2668" y="725"/>
                  </a:lnTo>
                  <a:lnTo>
                    <a:pt x="2654" y="707"/>
                  </a:lnTo>
                  <a:lnTo>
                    <a:pt x="2647" y="689"/>
                  </a:lnTo>
                  <a:lnTo>
                    <a:pt x="2645" y="687"/>
                  </a:lnTo>
                  <a:lnTo>
                    <a:pt x="2632" y="679"/>
                  </a:lnTo>
                  <a:lnTo>
                    <a:pt x="2610" y="680"/>
                  </a:lnTo>
                  <a:lnTo>
                    <a:pt x="2606" y="670"/>
                  </a:lnTo>
                  <a:lnTo>
                    <a:pt x="2590" y="667"/>
                  </a:lnTo>
                  <a:lnTo>
                    <a:pt x="2575" y="655"/>
                  </a:lnTo>
                  <a:lnTo>
                    <a:pt x="2561" y="639"/>
                  </a:lnTo>
                  <a:lnTo>
                    <a:pt x="2558" y="633"/>
                  </a:lnTo>
                  <a:lnTo>
                    <a:pt x="2554" y="624"/>
                  </a:lnTo>
                  <a:lnTo>
                    <a:pt x="2543" y="622"/>
                  </a:lnTo>
                  <a:lnTo>
                    <a:pt x="2536" y="620"/>
                  </a:lnTo>
                  <a:lnTo>
                    <a:pt x="2528" y="615"/>
                  </a:lnTo>
                  <a:lnTo>
                    <a:pt x="2518" y="607"/>
                  </a:lnTo>
                  <a:lnTo>
                    <a:pt x="2514" y="600"/>
                  </a:lnTo>
                  <a:lnTo>
                    <a:pt x="2502" y="595"/>
                  </a:lnTo>
                  <a:lnTo>
                    <a:pt x="2494" y="588"/>
                  </a:lnTo>
                  <a:lnTo>
                    <a:pt x="2493" y="585"/>
                  </a:lnTo>
                  <a:lnTo>
                    <a:pt x="2482" y="558"/>
                  </a:lnTo>
                  <a:lnTo>
                    <a:pt x="2469" y="548"/>
                  </a:lnTo>
                  <a:lnTo>
                    <a:pt x="2439" y="546"/>
                  </a:lnTo>
                  <a:lnTo>
                    <a:pt x="2433" y="542"/>
                  </a:lnTo>
                  <a:lnTo>
                    <a:pt x="2429" y="537"/>
                  </a:lnTo>
                  <a:lnTo>
                    <a:pt x="2425" y="530"/>
                  </a:lnTo>
                  <a:lnTo>
                    <a:pt x="2425" y="531"/>
                  </a:lnTo>
                  <a:lnTo>
                    <a:pt x="2408" y="532"/>
                  </a:lnTo>
                  <a:lnTo>
                    <a:pt x="2397" y="529"/>
                  </a:lnTo>
                  <a:lnTo>
                    <a:pt x="2388" y="519"/>
                  </a:lnTo>
                  <a:lnTo>
                    <a:pt x="2394" y="504"/>
                  </a:lnTo>
                  <a:lnTo>
                    <a:pt x="2406" y="503"/>
                  </a:lnTo>
                  <a:lnTo>
                    <a:pt x="2425" y="504"/>
                  </a:lnTo>
                  <a:lnTo>
                    <a:pt x="2435" y="506"/>
                  </a:lnTo>
                  <a:lnTo>
                    <a:pt x="2443" y="514"/>
                  </a:lnTo>
                  <a:lnTo>
                    <a:pt x="2449" y="522"/>
                  </a:lnTo>
                  <a:lnTo>
                    <a:pt x="2471" y="523"/>
                  </a:lnTo>
                  <a:lnTo>
                    <a:pt x="2480" y="526"/>
                  </a:lnTo>
                  <a:lnTo>
                    <a:pt x="2486" y="529"/>
                  </a:lnTo>
                  <a:lnTo>
                    <a:pt x="2497" y="540"/>
                  </a:lnTo>
                  <a:lnTo>
                    <a:pt x="2513" y="564"/>
                  </a:lnTo>
                  <a:lnTo>
                    <a:pt x="2516" y="566"/>
                  </a:lnTo>
                  <a:lnTo>
                    <a:pt x="2535" y="575"/>
                  </a:lnTo>
                  <a:lnTo>
                    <a:pt x="2543" y="589"/>
                  </a:lnTo>
                  <a:lnTo>
                    <a:pt x="2569" y="596"/>
                  </a:lnTo>
                  <a:lnTo>
                    <a:pt x="2580" y="613"/>
                  </a:lnTo>
                  <a:lnTo>
                    <a:pt x="2597" y="631"/>
                  </a:lnTo>
                  <a:lnTo>
                    <a:pt x="2603" y="634"/>
                  </a:lnTo>
                  <a:lnTo>
                    <a:pt x="2603" y="634"/>
                  </a:lnTo>
                  <a:lnTo>
                    <a:pt x="2617" y="612"/>
                  </a:lnTo>
                  <a:lnTo>
                    <a:pt x="2621" y="639"/>
                  </a:lnTo>
                  <a:lnTo>
                    <a:pt x="2625" y="633"/>
                  </a:lnTo>
                  <a:lnTo>
                    <a:pt x="2638" y="642"/>
                  </a:lnTo>
                  <a:lnTo>
                    <a:pt x="2641" y="647"/>
                  </a:lnTo>
                  <a:lnTo>
                    <a:pt x="2656" y="655"/>
                  </a:lnTo>
                  <a:lnTo>
                    <a:pt x="2658" y="657"/>
                  </a:lnTo>
                  <a:lnTo>
                    <a:pt x="2663" y="666"/>
                  </a:lnTo>
                  <a:lnTo>
                    <a:pt x="2679" y="680"/>
                  </a:lnTo>
                  <a:lnTo>
                    <a:pt x="2688" y="689"/>
                  </a:lnTo>
                  <a:lnTo>
                    <a:pt x="2690" y="697"/>
                  </a:lnTo>
                  <a:lnTo>
                    <a:pt x="2691" y="689"/>
                  </a:lnTo>
                  <a:lnTo>
                    <a:pt x="2697" y="668"/>
                  </a:lnTo>
                  <a:lnTo>
                    <a:pt x="2715" y="687"/>
                  </a:lnTo>
                  <a:lnTo>
                    <a:pt x="2716" y="691"/>
                  </a:lnTo>
                  <a:lnTo>
                    <a:pt x="2717" y="690"/>
                  </a:lnTo>
                  <a:lnTo>
                    <a:pt x="2728" y="695"/>
                  </a:lnTo>
                  <a:lnTo>
                    <a:pt x="2736" y="701"/>
                  </a:lnTo>
                  <a:lnTo>
                    <a:pt x="2754" y="704"/>
                  </a:lnTo>
                  <a:lnTo>
                    <a:pt x="2750" y="700"/>
                  </a:lnTo>
                  <a:lnTo>
                    <a:pt x="2747" y="692"/>
                  </a:lnTo>
                  <a:lnTo>
                    <a:pt x="2749" y="683"/>
                  </a:lnTo>
                  <a:lnTo>
                    <a:pt x="2751" y="682"/>
                  </a:lnTo>
                  <a:lnTo>
                    <a:pt x="2741" y="665"/>
                  </a:lnTo>
                  <a:lnTo>
                    <a:pt x="2754" y="667"/>
                  </a:lnTo>
                  <a:lnTo>
                    <a:pt x="2751" y="665"/>
                  </a:lnTo>
                  <a:lnTo>
                    <a:pt x="2744" y="657"/>
                  </a:lnTo>
                  <a:lnTo>
                    <a:pt x="2746" y="645"/>
                  </a:lnTo>
                  <a:lnTo>
                    <a:pt x="2753" y="644"/>
                  </a:lnTo>
                  <a:lnTo>
                    <a:pt x="2754" y="642"/>
                  </a:lnTo>
                  <a:lnTo>
                    <a:pt x="2753" y="635"/>
                  </a:lnTo>
                  <a:lnTo>
                    <a:pt x="2751" y="631"/>
                  </a:lnTo>
                  <a:lnTo>
                    <a:pt x="2740" y="618"/>
                  </a:lnTo>
                  <a:lnTo>
                    <a:pt x="2732" y="604"/>
                  </a:lnTo>
                  <a:lnTo>
                    <a:pt x="2741" y="589"/>
                  </a:lnTo>
                  <a:lnTo>
                    <a:pt x="2756" y="594"/>
                  </a:lnTo>
                  <a:lnTo>
                    <a:pt x="2768" y="602"/>
                  </a:lnTo>
                  <a:lnTo>
                    <a:pt x="2768" y="602"/>
                  </a:lnTo>
                  <a:lnTo>
                    <a:pt x="2767" y="591"/>
                  </a:lnTo>
                  <a:lnTo>
                    <a:pt x="2763" y="574"/>
                  </a:lnTo>
                  <a:lnTo>
                    <a:pt x="2761" y="572"/>
                  </a:lnTo>
                  <a:lnTo>
                    <a:pt x="2755" y="570"/>
                  </a:lnTo>
                  <a:lnTo>
                    <a:pt x="2747" y="567"/>
                  </a:lnTo>
                  <a:lnTo>
                    <a:pt x="2710" y="562"/>
                  </a:lnTo>
                  <a:lnTo>
                    <a:pt x="2692" y="555"/>
                  </a:lnTo>
                  <a:lnTo>
                    <a:pt x="2674" y="552"/>
                  </a:lnTo>
                  <a:lnTo>
                    <a:pt x="2651" y="544"/>
                  </a:lnTo>
                  <a:lnTo>
                    <a:pt x="2647" y="545"/>
                  </a:lnTo>
                  <a:lnTo>
                    <a:pt x="2637" y="542"/>
                  </a:lnTo>
                  <a:lnTo>
                    <a:pt x="2633" y="528"/>
                  </a:lnTo>
                  <a:lnTo>
                    <a:pt x="2637" y="520"/>
                  </a:lnTo>
                  <a:lnTo>
                    <a:pt x="2637" y="519"/>
                  </a:lnTo>
                  <a:lnTo>
                    <a:pt x="2634" y="517"/>
                  </a:lnTo>
                  <a:lnTo>
                    <a:pt x="2620" y="511"/>
                  </a:lnTo>
                  <a:lnTo>
                    <a:pt x="2603" y="499"/>
                  </a:lnTo>
                  <a:lnTo>
                    <a:pt x="2601" y="490"/>
                  </a:lnTo>
                  <a:lnTo>
                    <a:pt x="2593" y="494"/>
                  </a:lnTo>
                  <a:lnTo>
                    <a:pt x="2587" y="496"/>
                  </a:lnTo>
                  <a:lnTo>
                    <a:pt x="2580" y="494"/>
                  </a:lnTo>
                  <a:lnTo>
                    <a:pt x="2576" y="492"/>
                  </a:lnTo>
                  <a:lnTo>
                    <a:pt x="2565" y="502"/>
                  </a:lnTo>
                  <a:lnTo>
                    <a:pt x="2551" y="509"/>
                  </a:lnTo>
                  <a:lnTo>
                    <a:pt x="2540" y="499"/>
                  </a:lnTo>
                  <a:lnTo>
                    <a:pt x="2538" y="496"/>
                  </a:lnTo>
                  <a:lnTo>
                    <a:pt x="2535" y="495"/>
                  </a:lnTo>
                  <a:lnTo>
                    <a:pt x="2505" y="497"/>
                  </a:lnTo>
                  <a:lnTo>
                    <a:pt x="2483" y="494"/>
                  </a:lnTo>
                  <a:lnTo>
                    <a:pt x="2462" y="487"/>
                  </a:lnTo>
                  <a:lnTo>
                    <a:pt x="2451" y="471"/>
                  </a:lnTo>
                  <a:lnTo>
                    <a:pt x="2452" y="464"/>
                  </a:lnTo>
                  <a:lnTo>
                    <a:pt x="2451" y="463"/>
                  </a:lnTo>
                  <a:lnTo>
                    <a:pt x="2441" y="460"/>
                  </a:lnTo>
                  <a:lnTo>
                    <a:pt x="2409" y="439"/>
                  </a:lnTo>
                  <a:lnTo>
                    <a:pt x="2402" y="432"/>
                  </a:lnTo>
                  <a:lnTo>
                    <a:pt x="2413" y="423"/>
                  </a:lnTo>
                  <a:lnTo>
                    <a:pt x="2422" y="422"/>
                  </a:lnTo>
                  <a:lnTo>
                    <a:pt x="2423" y="418"/>
                  </a:lnTo>
                  <a:lnTo>
                    <a:pt x="2421" y="412"/>
                  </a:lnTo>
                  <a:lnTo>
                    <a:pt x="2417" y="406"/>
                  </a:lnTo>
                  <a:lnTo>
                    <a:pt x="2413" y="404"/>
                  </a:lnTo>
                  <a:lnTo>
                    <a:pt x="2408" y="408"/>
                  </a:lnTo>
                  <a:lnTo>
                    <a:pt x="2399" y="417"/>
                  </a:lnTo>
                  <a:lnTo>
                    <a:pt x="2382" y="427"/>
                  </a:lnTo>
                  <a:lnTo>
                    <a:pt x="2370" y="439"/>
                  </a:lnTo>
                  <a:lnTo>
                    <a:pt x="2363" y="443"/>
                  </a:lnTo>
                  <a:lnTo>
                    <a:pt x="2336" y="452"/>
                  </a:lnTo>
                  <a:lnTo>
                    <a:pt x="2317" y="451"/>
                  </a:lnTo>
                  <a:lnTo>
                    <a:pt x="2293" y="453"/>
                  </a:lnTo>
                  <a:lnTo>
                    <a:pt x="2289" y="437"/>
                  </a:lnTo>
                  <a:lnTo>
                    <a:pt x="2302" y="432"/>
                  </a:lnTo>
                  <a:lnTo>
                    <a:pt x="2305" y="431"/>
                  </a:lnTo>
                  <a:lnTo>
                    <a:pt x="2302" y="428"/>
                  </a:lnTo>
                  <a:lnTo>
                    <a:pt x="2287" y="418"/>
                  </a:lnTo>
                  <a:lnTo>
                    <a:pt x="2274" y="406"/>
                  </a:lnTo>
                  <a:lnTo>
                    <a:pt x="2290" y="392"/>
                  </a:lnTo>
                  <a:lnTo>
                    <a:pt x="2291" y="393"/>
                  </a:lnTo>
                  <a:lnTo>
                    <a:pt x="2291" y="373"/>
                  </a:lnTo>
                  <a:lnTo>
                    <a:pt x="2294" y="353"/>
                  </a:lnTo>
                  <a:lnTo>
                    <a:pt x="2291" y="337"/>
                  </a:lnTo>
                  <a:lnTo>
                    <a:pt x="2296" y="334"/>
                  </a:lnTo>
                  <a:lnTo>
                    <a:pt x="2290" y="331"/>
                  </a:lnTo>
                  <a:lnTo>
                    <a:pt x="2299" y="317"/>
                  </a:lnTo>
                  <a:lnTo>
                    <a:pt x="2302" y="310"/>
                  </a:lnTo>
                  <a:lnTo>
                    <a:pt x="2302" y="303"/>
                  </a:lnTo>
                  <a:lnTo>
                    <a:pt x="2302" y="297"/>
                  </a:lnTo>
                  <a:lnTo>
                    <a:pt x="2303" y="285"/>
                  </a:lnTo>
                  <a:lnTo>
                    <a:pt x="2311" y="276"/>
                  </a:lnTo>
                  <a:lnTo>
                    <a:pt x="2324" y="273"/>
                  </a:lnTo>
                  <a:lnTo>
                    <a:pt x="2333" y="286"/>
                  </a:lnTo>
                  <a:lnTo>
                    <a:pt x="2336" y="283"/>
                  </a:lnTo>
                  <a:lnTo>
                    <a:pt x="2333" y="282"/>
                  </a:lnTo>
                  <a:lnTo>
                    <a:pt x="2327" y="274"/>
                  </a:lnTo>
                  <a:lnTo>
                    <a:pt x="2325" y="263"/>
                  </a:lnTo>
                  <a:lnTo>
                    <a:pt x="2331" y="253"/>
                  </a:lnTo>
                  <a:lnTo>
                    <a:pt x="2350" y="245"/>
                  </a:lnTo>
                  <a:lnTo>
                    <a:pt x="2350" y="246"/>
                  </a:lnTo>
                  <a:lnTo>
                    <a:pt x="2353" y="246"/>
                  </a:lnTo>
                  <a:lnTo>
                    <a:pt x="2355" y="245"/>
                  </a:lnTo>
                  <a:lnTo>
                    <a:pt x="2362" y="238"/>
                  </a:lnTo>
                  <a:lnTo>
                    <a:pt x="2367" y="234"/>
                  </a:lnTo>
                  <a:lnTo>
                    <a:pt x="2366" y="225"/>
                  </a:lnTo>
                  <a:lnTo>
                    <a:pt x="2355" y="176"/>
                  </a:lnTo>
                  <a:lnTo>
                    <a:pt x="2351" y="169"/>
                  </a:lnTo>
                  <a:lnTo>
                    <a:pt x="2339" y="158"/>
                  </a:lnTo>
                  <a:lnTo>
                    <a:pt x="2327" y="151"/>
                  </a:lnTo>
                  <a:lnTo>
                    <a:pt x="2326" y="153"/>
                  </a:lnTo>
                  <a:lnTo>
                    <a:pt x="2312" y="141"/>
                  </a:lnTo>
                  <a:lnTo>
                    <a:pt x="2302" y="141"/>
                  </a:lnTo>
                  <a:lnTo>
                    <a:pt x="2287" y="139"/>
                  </a:lnTo>
                  <a:lnTo>
                    <a:pt x="2282" y="139"/>
                  </a:lnTo>
                  <a:lnTo>
                    <a:pt x="2271" y="137"/>
                  </a:lnTo>
                  <a:lnTo>
                    <a:pt x="2266" y="128"/>
                  </a:lnTo>
                  <a:lnTo>
                    <a:pt x="2260" y="116"/>
                  </a:lnTo>
                  <a:lnTo>
                    <a:pt x="2252" y="111"/>
                  </a:lnTo>
                  <a:lnTo>
                    <a:pt x="2241" y="107"/>
                  </a:lnTo>
                  <a:lnTo>
                    <a:pt x="2230" y="107"/>
                  </a:lnTo>
                  <a:lnTo>
                    <a:pt x="2195" y="110"/>
                  </a:lnTo>
                  <a:lnTo>
                    <a:pt x="2181" y="106"/>
                  </a:lnTo>
                  <a:lnTo>
                    <a:pt x="2149" y="83"/>
                  </a:lnTo>
                  <a:lnTo>
                    <a:pt x="2144" y="74"/>
                  </a:lnTo>
                  <a:lnTo>
                    <a:pt x="2146" y="60"/>
                  </a:lnTo>
                  <a:lnTo>
                    <a:pt x="2157" y="45"/>
                  </a:lnTo>
                  <a:lnTo>
                    <a:pt x="2160" y="40"/>
                  </a:lnTo>
                  <a:lnTo>
                    <a:pt x="2160" y="34"/>
                  </a:lnTo>
                  <a:lnTo>
                    <a:pt x="2157" y="32"/>
                  </a:lnTo>
                  <a:lnTo>
                    <a:pt x="2152" y="31"/>
                  </a:lnTo>
                  <a:lnTo>
                    <a:pt x="2141" y="29"/>
                  </a:lnTo>
                  <a:lnTo>
                    <a:pt x="2130" y="24"/>
                  </a:lnTo>
                  <a:lnTo>
                    <a:pt x="2119" y="13"/>
                  </a:lnTo>
                  <a:lnTo>
                    <a:pt x="2103" y="12"/>
                  </a:lnTo>
                  <a:lnTo>
                    <a:pt x="2084" y="9"/>
                  </a:lnTo>
                  <a:lnTo>
                    <a:pt x="2078" y="9"/>
                  </a:lnTo>
                  <a:lnTo>
                    <a:pt x="2059" y="14"/>
                  </a:lnTo>
                  <a:lnTo>
                    <a:pt x="2057" y="13"/>
                  </a:lnTo>
                  <a:lnTo>
                    <a:pt x="2037" y="114"/>
                  </a:lnTo>
                  <a:lnTo>
                    <a:pt x="2019" y="104"/>
                  </a:lnTo>
                  <a:lnTo>
                    <a:pt x="1817" y="0"/>
                  </a:lnTo>
                  <a:lnTo>
                    <a:pt x="1814" y="11"/>
                  </a:lnTo>
                  <a:lnTo>
                    <a:pt x="1815" y="16"/>
                  </a:lnTo>
                  <a:lnTo>
                    <a:pt x="1822" y="35"/>
                  </a:lnTo>
                  <a:lnTo>
                    <a:pt x="1822" y="46"/>
                  </a:lnTo>
                  <a:lnTo>
                    <a:pt x="1821" y="52"/>
                  </a:lnTo>
                  <a:lnTo>
                    <a:pt x="1817" y="64"/>
                  </a:lnTo>
                  <a:lnTo>
                    <a:pt x="1808" y="86"/>
                  </a:lnTo>
                  <a:lnTo>
                    <a:pt x="1809" y="91"/>
                  </a:lnTo>
                  <a:lnTo>
                    <a:pt x="1812" y="100"/>
                  </a:lnTo>
                  <a:lnTo>
                    <a:pt x="1812" y="104"/>
                  </a:lnTo>
                  <a:lnTo>
                    <a:pt x="1811" y="113"/>
                  </a:lnTo>
                  <a:lnTo>
                    <a:pt x="1812" y="121"/>
                  </a:lnTo>
                  <a:lnTo>
                    <a:pt x="1815" y="130"/>
                  </a:lnTo>
                  <a:lnTo>
                    <a:pt x="1816" y="135"/>
                  </a:lnTo>
                  <a:lnTo>
                    <a:pt x="1814" y="143"/>
                  </a:lnTo>
                  <a:lnTo>
                    <a:pt x="1804" y="161"/>
                  </a:lnTo>
                  <a:lnTo>
                    <a:pt x="1790" y="177"/>
                  </a:lnTo>
                  <a:lnTo>
                    <a:pt x="1779" y="197"/>
                  </a:lnTo>
                  <a:lnTo>
                    <a:pt x="1776" y="207"/>
                  </a:lnTo>
                  <a:lnTo>
                    <a:pt x="1777" y="213"/>
                  </a:lnTo>
                  <a:lnTo>
                    <a:pt x="1776" y="220"/>
                  </a:lnTo>
                  <a:lnTo>
                    <a:pt x="1768" y="236"/>
                  </a:lnTo>
                  <a:lnTo>
                    <a:pt x="1762" y="244"/>
                  </a:lnTo>
                  <a:lnTo>
                    <a:pt x="1754" y="248"/>
                  </a:lnTo>
                  <a:lnTo>
                    <a:pt x="1749" y="251"/>
                  </a:lnTo>
                  <a:lnTo>
                    <a:pt x="1740" y="273"/>
                  </a:lnTo>
                  <a:lnTo>
                    <a:pt x="1737" y="276"/>
                  </a:lnTo>
                  <a:lnTo>
                    <a:pt x="1719" y="286"/>
                  </a:lnTo>
                  <a:lnTo>
                    <a:pt x="1709" y="283"/>
                  </a:lnTo>
                  <a:lnTo>
                    <a:pt x="1674" y="358"/>
                  </a:lnTo>
                  <a:lnTo>
                    <a:pt x="1672" y="362"/>
                  </a:lnTo>
                  <a:lnTo>
                    <a:pt x="1662" y="360"/>
                  </a:lnTo>
                  <a:lnTo>
                    <a:pt x="1620" y="342"/>
                  </a:lnTo>
                  <a:lnTo>
                    <a:pt x="1608" y="370"/>
                  </a:lnTo>
                  <a:lnTo>
                    <a:pt x="1608" y="371"/>
                  </a:lnTo>
                  <a:lnTo>
                    <a:pt x="1606" y="380"/>
                  </a:lnTo>
                  <a:lnTo>
                    <a:pt x="1600" y="397"/>
                  </a:lnTo>
                  <a:lnTo>
                    <a:pt x="1601" y="424"/>
                  </a:lnTo>
                  <a:lnTo>
                    <a:pt x="1600" y="431"/>
                  </a:lnTo>
                  <a:lnTo>
                    <a:pt x="1595" y="437"/>
                  </a:lnTo>
                  <a:lnTo>
                    <a:pt x="1584" y="448"/>
                  </a:lnTo>
                  <a:lnTo>
                    <a:pt x="1581" y="459"/>
                  </a:lnTo>
                  <a:lnTo>
                    <a:pt x="1580" y="478"/>
                  </a:lnTo>
                  <a:lnTo>
                    <a:pt x="1580" y="480"/>
                  </a:lnTo>
                  <a:lnTo>
                    <a:pt x="1580" y="481"/>
                  </a:lnTo>
                  <a:lnTo>
                    <a:pt x="1577" y="505"/>
                  </a:lnTo>
                  <a:lnTo>
                    <a:pt x="1574" y="511"/>
                  </a:lnTo>
                  <a:lnTo>
                    <a:pt x="1549" y="562"/>
                  </a:lnTo>
                  <a:lnTo>
                    <a:pt x="1545" y="566"/>
                  </a:lnTo>
                  <a:lnTo>
                    <a:pt x="1538" y="567"/>
                  </a:lnTo>
                  <a:lnTo>
                    <a:pt x="1450" y="555"/>
                  </a:lnTo>
                  <a:lnTo>
                    <a:pt x="1445" y="552"/>
                  </a:lnTo>
                  <a:lnTo>
                    <a:pt x="1444" y="545"/>
                  </a:lnTo>
                  <a:lnTo>
                    <a:pt x="1445" y="540"/>
                  </a:lnTo>
                  <a:lnTo>
                    <a:pt x="1444" y="539"/>
                  </a:lnTo>
                  <a:lnTo>
                    <a:pt x="1425" y="516"/>
                  </a:lnTo>
                  <a:lnTo>
                    <a:pt x="1395" y="511"/>
                  </a:lnTo>
                  <a:lnTo>
                    <a:pt x="1395" y="512"/>
                  </a:lnTo>
                  <a:lnTo>
                    <a:pt x="1394" y="519"/>
                  </a:lnTo>
                  <a:lnTo>
                    <a:pt x="1396" y="532"/>
                  </a:lnTo>
                  <a:lnTo>
                    <a:pt x="1394" y="541"/>
                  </a:lnTo>
                  <a:lnTo>
                    <a:pt x="1389" y="552"/>
                  </a:lnTo>
                  <a:lnTo>
                    <a:pt x="1389" y="559"/>
                  </a:lnTo>
                  <a:lnTo>
                    <a:pt x="1392" y="579"/>
                  </a:lnTo>
                  <a:lnTo>
                    <a:pt x="1391" y="588"/>
                  </a:lnTo>
                  <a:lnTo>
                    <a:pt x="1385" y="601"/>
                  </a:lnTo>
                  <a:lnTo>
                    <a:pt x="1381" y="622"/>
                  </a:lnTo>
                  <a:lnTo>
                    <a:pt x="1376" y="626"/>
                  </a:lnTo>
                  <a:lnTo>
                    <a:pt x="1370" y="631"/>
                  </a:lnTo>
                  <a:lnTo>
                    <a:pt x="1367" y="641"/>
                  </a:lnTo>
                  <a:lnTo>
                    <a:pt x="1363" y="649"/>
                  </a:lnTo>
                  <a:lnTo>
                    <a:pt x="1364" y="653"/>
                  </a:lnTo>
                  <a:lnTo>
                    <a:pt x="1369" y="664"/>
                  </a:lnTo>
                  <a:lnTo>
                    <a:pt x="1367" y="673"/>
                  </a:lnTo>
                  <a:lnTo>
                    <a:pt x="1361" y="683"/>
                  </a:lnTo>
                  <a:lnTo>
                    <a:pt x="1350" y="695"/>
                  </a:lnTo>
                  <a:lnTo>
                    <a:pt x="1343" y="706"/>
                  </a:lnTo>
                  <a:lnTo>
                    <a:pt x="1328" y="727"/>
                  </a:lnTo>
                  <a:lnTo>
                    <a:pt x="1331" y="739"/>
                  </a:lnTo>
                  <a:lnTo>
                    <a:pt x="1327" y="769"/>
                  </a:lnTo>
                  <a:lnTo>
                    <a:pt x="1312" y="817"/>
                  </a:lnTo>
                  <a:lnTo>
                    <a:pt x="1249" y="922"/>
                  </a:lnTo>
                  <a:lnTo>
                    <a:pt x="1247" y="938"/>
                  </a:lnTo>
                  <a:lnTo>
                    <a:pt x="1229" y="991"/>
                  </a:lnTo>
                  <a:lnTo>
                    <a:pt x="1237" y="995"/>
                  </a:lnTo>
                  <a:lnTo>
                    <a:pt x="1255" y="1003"/>
                  </a:lnTo>
                  <a:lnTo>
                    <a:pt x="1258" y="1008"/>
                  </a:lnTo>
                  <a:lnTo>
                    <a:pt x="1259" y="1014"/>
                  </a:lnTo>
                  <a:lnTo>
                    <a:pt x="1256" y="1025"/>
                  </a:lnTo>
                  <a:lnTo>
                    <a:pt x="1253" y="1029"/>
                  </a:lnTo>
                  <a:lnTo>
                    <a:pt x="1233" y="1048"/>
                  </a:lnTo>
                  <a:lnTo>
                    <a:pt x="1232" y="1051"/>
                  </a:lnTo>
                  <a:lnTo>
                    <a:pt x="1232" y="1052"/>
                  </a:lnTo>
                  <a:lnTo>
                    <a:pt x="1243" y="1060"/>
                  </a:lnTo>
                  <a:lnTo>
                    <a:pt x="1244" y="1069"/>
                  </a:lnTo>
                  <a:lnTo>
                    <a:pt x="1239" y="1080"/>
                  </a:lnTo>
                  <a:lnTo>
                    <a:pt x="1196" y="1115"/>
                  </a:lnTo>
                  <a:lnTo>
                    <a:pt x="1183" y="1131"/>
                  </a:lnTo>
                  <a:lnTo>
                    <a:pt x="1175" y="1133"/>
                  </a:lnTo>
                  <a:lnTo>
                    <a:pt x="1169" y="1133"/>
                  </a:lnTo>
                  <a:lnTo>
                    <a:pt x="1163" y="1128"/>
                  </a:lnTo>
                  <a:lnTo>
                    <a:pt x="1159" y="1121"/>
                  </a:lnTo>
                  <a:lnTo>
                    <a:pt x="1157" y="1115"/>
                  </a:lnTo>
                  <a:lnTo>
                    <a:pt x="1149" y="1118"/>
                  </a:lnTo>
                  <a:lnTo>
                    <a:pt x="1141" y="1122"/>
                  </a:lnTo>
                  <a:lnTo>
                    <a:pt x="1110" y="1144"/>
                  </a:lnTo>
                  <a:lnTo>
                    <a:pt x="1077" y="1172"/>
                  </a:lnTo>
                  <a:lnTo>
                    <a:pt x="1068" y="1175"/>
                  </a:lnTo>
                  <a:lnTo>
                    <a:pt x="1064" y="1175"/>
                  </a:lnTo>
                  <a:lnTo>
                    <a:pt x="1058" y="1169"/>
                  </a:lnTo>
                  <a:lnTo>
                    <a:pt x="1047" y="1167"/>
                  </a:lnTo>
                  <a:lnTo>
                    <a:pt x="1042" y="1163"/>
                  </a:lnTo>
                  <a:lnTo>
                    <a:pt x="1041" y="1160"/>
                  </a:lnTo>
                  <a:lnTo>
                    <a:pt x="1033" y="1160"/>
                  </a:lnTo>
                  <a:lnTo>
                    <a:pt x="1028" y="1161"/>
                  </a:lnTo>
                  <a:lnTo>
                    <a:pt x="1023" y="1165"/>
                  </a:lnTo>
                  <a:lnTo>
                    <a:pt x="1023" y="1167"/>
                  </a:lnTo>
                  <a:lnTo>
                    <a:pt x="1023" y="1168"/>
                  </a:lnTo>
                  <a:lnTo>
                    <a:pt x="1022" y="1169"/>
                  </a:lnTo>
                  <a:lnTo>
                    <a:pt x="1023" y="1173"/>
                  </a:lnTo>
                  <a:lnTo>
                    <a:pt x="1032" y="1184"/>
                  </a:lnTo>
                  <a:lnTo>
                    <a:pt x="1033" y="1189"/>
                  </a:lnTo>
                  <a:lnTo>
                    <a:pt x="1032" y="1195"/>
                  </a:lnTo>
                  <a:lnTo>
                    <a:pt x="1030" y="1203"/>
                  </a:lnTo>
                  <a:lnTo>
                    <a:pt x="1025" y="1210"/>
                  </a:lnTo>
                  <a:lnTo>
                    <a:pt x="996" y="1232"/>
                  </a:lnTo>
                  <a:lnTo>
                    <a:pt x="988" y="1231"/>
                  </a:lnTo>
                  <a:lnTo>
                    <a:pt x="983" y="1229"/>
                  </a:lnTo>
                  <a:lnTo>
                    <a:pt x="982" y="1229"/>
                  </a:lnTo>
                  <a:lnTo>
                    <a:pt x="973" y="1236"/>
                  </a:lnTo>
                  <a:lnTo>
                    <a:pt x="969" y="1238"/>
                  </a:lnTo>
                  <a:lnTo>
                    <a:pt x="930" y="1250"/>
                  </a:lnTo>
                  <a:lnTo>
                    <a:pt x="902" y="1271"/>
                  </a:lnTo>
                  <a:lnTo>
                    <a:pt x="893" y="1275"/>
                  </a:lnTo>
                  <a:lnTo>
                    <a:pt x="886" y="1272"/>
                  </a:lnTo>
                  <a:lnTo>
                    <a:pt x="876" y="1263"/>
                  </a:lnTo>
                  <a:lnTo>
                    <a:pt x="852" y="1252"/>
                  </a:lnTo>
                  <a:lnTo>
                    <a:pt x="848" y="1250"/>
                  </a:lnTo>
                  <a:lnTo>
                    <a:pt x="837" y="1239"/>
                  </a:lnTo>
                  <a:lnTo>
                    <a:pt x="833" y="1241"/>
                  </a:lnTo>
                  <a:lnTo>
                    <a:pt x="833" y="1242"/>
                  </a:lnTo>
                  <a:lnTo>
                    <a:pt x="829" y="1258"/>
                  </a:lnTo>
                  <a:lnTo>
                    <a:pt x="824" y="1266"/>
                  </a:lnTo>
                  <a:lnTo>
                    <a:pt x="814" y="1275"/>
                  </a:lnTo>
                  <a:lnTo>
                    <a:pt x="793" y="1282"/>
                  </a:lnTo>
                  <a:lnTo>
                    <a:pt x="792" y="1284"/>
                  </a:lnTo>
                  <a:lnTo>
                    <a:pt x="772" y="1312"/>
                  </a:lnTo>
                  <a:lnTo>
                    <a:pt x="766" y="1316"/>
                  </a:lnTo>
                  <a:lnTo>
                    <a:pt x="757" y="1318"/>
                  </a:lnTo>
                  <a:lnTo>
                    <a:pt x="731" y="1320"/>
                  </a:lnTo>
                  <a:lnTo>
                    <a:pt x="722" y="1318"/>
                  </a:lnTo>
                  <a:lnTo>
                    <a:pt x="711" y="1313"/>
                  </a:lnTo>
                  <a:lnTo>
                    <a:pt x="694" y="1307"/>
                  </a:lnTo>
                  <a:lnTo>
                    <a:pt x="689" y="1303"/>
                  </a:lnTo>
                  <a:lnTo>
                    <a:pt x="676" y="1292"/>
                  </a:lnTo>
                  <a:lnTo>
                    <a:pt x="673" y="1292"/>
                  </a:lnTo>
                  <a:lnTo>
                    <a:pt x="655" y="1294"/>
                  </a:lnTo>
                  <a:lnTo>
                    <a:pt x="644" y="1290"/>
                  </a:lnTo>
                  <a:lnTo>
                    <a:pt x="636" y="1283"/>
                  </a:lnTo>
                  <a:lnTo>
                    <a:pt x="628" y="1271"/>
                  </a:lnTo>
                  <a:lnTo>
                    <a:pt x="625" y="1270"/>
                  </a:lnTo>
                  <a:lnTo>
                    <a:pt x="602" y="1258"/>
                  </a:lnTo>
                  <a:lnTo>
                    <a:pt x="596" y="1248"/>
                  </a:lnTo>
                  <a:lnTo>
                    <a:pt x="595" y="1244"/>
                  </a:lnTo>
                  <a:lnTo>
                    <a:pt x="591" y="1222"/>
                  </a:lnTo>
                  <a:lnTo>
                    <a:pt x="571" y="1212"/>
                  </a:lnTo>
                  <a:lnTo>
                    <a:pt x="568" y="1203"/>
                  </a:lnTo>
                  <a:lnTo>
                    <a:pt x="572" y="1193"/>
                  </a:lnTo>
                  <a:lnTo>
                    <a:pt x="579" y="1186"/>
                  </a:lnTo>
                  <a:lnTo>
                    <a:pt x="579" y="1184"/>
                  </a:lnTo>
                  <a:lnTo>
                    <a:pt x="579" y="1184"/>
                  </a:lnTo>
                  <a:lnTo>
                    <a:pt x="454" y="1329"/>
                  </a:lnTo>
                  <a:lnTo>
                    <a:pt x="445" y="1337"/>
                  </a:lnTo>
                  <a:lnTo>
                    <a:pt x="351" y="1403"/>
                  </a:lnTo>
                  <a:lnTo>
                    <a:pt x="335" y="1419"/>
                  </a:lnTo>
                  <a:lnTo>
                    <a:pt x="329" y="1428"/>
                  </a:lnTo>
                  <a:lnTo>
                    <a:pt x="329" y="1429"/>
                  </a:lnTo>
                  <a:lnTo>
                    <a:pt x="331" y="1434"/>
                  </a:lnTo>
                  <a:lnTo>
                    <a:pt x="334" y="1454"/>
                  </a:lnTo>
                  <a:lnTo>
                    <a:pt x="328" y="1467"/>
                  </a:lnTo>
                  <a:lnTo>
                    <a:pt x="324" y="1470"/>
                  </a:lnTo>
                  <a:lnTo>
                    <a:pt x="292" y="1493"/>
                  </a:lnTo>
                  <a:lnTo>
                    <a:pt x="282" y="1505"/>
                  </a:lnTo>
                  <a:lnTo>
                    <a:pt x="285" y="1531"/>
                  </a:lnTo>
                  <a:lnTo>
                    <a:pt x="282" y="1541"/>
                  </a:lnTo>
                  <a:lnTo>
                    <a:pt x="278" y="1546"/>
                  </a:lnTo>
                  <a:lnTo>
                    <a:pt x="273" y="1550"/>
                  </a:lnTo>
                  <a:lnTo>
                    <a:pt x="224" y="1578"/>
                  </a:lnTo>
                  <a:lnTo>
                    <a:pt x="207" y="1581"/>
                  </a:lnTo>
                  <a:lnTo>
                    <a:pt x="202" y="1589"/>
                  </a:lnTo>
                  <a:lnTo>
                    <a:pt x="195" y="1610"/>
                  </a:lnTo>
                  <a:lnTo>
                    <a:pt x="191" y="1616"/>
                  </a:lnTo>
                  <a:lnTo>
                    <a:pt x="193" y="1624"/>
                  </a:lnTo>
                  <a:lnTo>
                    <a:pt x="192" y="1630"/>
                  </a:lnTo>
                  <a:lnTo>
                    <a:pt x="181" y="1638"/>
                  </a:lnTo>
                  <a:lnTo>
                    <a:pt x="142" y="1650"/>
                  </a:lnTo>
                  <a:lnTo>
                    <a:pt x="104" y="1669"/>
                  </a:lnTo>
                  <a:lnTo>
                    <a:pt x="91" y="1680"/>
                  </a:lnTo>
                  <a:lnTo>
                    <a:pt x="83" y="1688"/>
                  </a:lnTo>
                  <a:lnTo>
                    <a:pt x="79" y="1690"/>
                  </a:lnTo>
                  <a:lnTo>
                    <a:pt x="41" y="1700"/>
                  </a:lnTo>
                  <a:lnTo>
                    <a:pt x="0" y="1722"/>
                  </a:lnTo>
                  <a:lnTo>
                    <a:pt x="657" y="1622"/>
                  </a:lnTo>
                  <a:lnTo>
                    <a:pt x="666" y="1612"/>
                  </a:lnTo>
                  <a:lnTo>
                    <a:pt x="674" y="1609"/>
                  </a:lnTo>
                  <a:lnTo>
                    <a:pt x="768" y="1597"/>
                  </a:lnTo>
                  <a:lnTo>
                    <a:pt x="768" y="1597"/>
                  </a:lnTo>
                  <a:lnTo>
                    <a:pt x="772" y="1587"/>
                  </a:lnTo>
                  <a:lnTo>
                    <a:pt x="778" y="1596"/>
                  </a:lnTo>
                  <a:lnTo>
                    <a:pt x="783" y="1603"/>
                  </a:lnTo>
                  <a:lnTo>
                    <a:pt x="783" y="1603"/>
                  </a:lnTo>
                  <a:lnTo>
                    <a:pt x="1686" y="1451"/>
                  </a:lnTo>
                  <a:lnTo>
                    <a:pt x="2374" y="1323"/>
                  </a:lnTo>
                  <a:lnTo>
                    <a:pt x="2923" y="1212"/>
                  </a:lnTo>
                  <a:lnTo>
                    <a:pt x="2979" y="1200"/>
                  </a:lnTo>
                  <a:lnTo>
                    <a:pt x="2978" y="1196"/>
                  </a:lnTo>
                  <a:lnTo>
                    <a:pt x="2968" y="1161"/>
                  </a:lnTo>
                  <a:lnTo>
                    <a:pt x="3003" y="1195"/>
                  </a:lnTo>
                  <a:lnTo>
                    <a:pt x="3007" y="1194"/>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298" name="Freeform 171">
              <a:extLst>
                <a:ext uri="{FF2B5EF4-FFF2-40B4-BE49-F238E27FC236}">
                  <a16:creationId xmlns:a16="http://schemas.microsoft.com/office/drawing/2014/main" id="{35B11D3E-29DE-404B-9CDD-E308DF8E962D}"/>
                </a:ext>
              </a:extLst>
            </p:cNvPr>
            <p:cNvSpPr>
              <a:spLocks noChangeArrowheads="1"/>
            </p:cNvSpPr>
            <p:nvPr/>
          </p:nvSpPr>
          <p:spPr bwMode="auto">
            <a:xfrm>
              <a:off x="7114098" y="2749867"/>
              <a:ext cx="858105" cy="312555"/>
            </a:xfrm>
            <a:custGeom>
              <a:avLst/>
              <a:gdLst>
                <a:gd name="T0" fmla="*/ 3229 w 3331"/>
                <a:gd name="T1" fmla="*/ 24 h 1212"/>
                <a:gd name="T2" fmla="*/ 2525 w 3331"/>
                <a:gd name="T3" fmla="*/ 139 h 1212"/>
                <a:gd name="T4" fmla="*/ 1403 w 3331"/>
                <a:gd name="T5" fmla="*/ 256 h 1212"/>
                <a:gd name="T6" fmla="*/ 874 w 3331"/>
                <a:gd name="T7" fmla="*/ 308 h 1212"/>
                <a:gd name="T8" fmla="*/ 822 w 3331"/>
                <a:gd name="T9" fmla="*/ 363 h 1212"/>
                <a:gd name="T10" fmla="*/ 262 w 3331"/>
                <a:gd name="T11" fmla="*/ 469 h 1212"/>
                <a:gd name="T12" fmla="*/ 225 w 3331"/>
                <a:gd name="T13" fmla="*/ 466 h 1212"/>
                <a:gd name="T14" fmla="*/ 224 w 3331"/>
                <a:gd name="T15" fmla="*/ 462 h 1212"/>
                <a:gd name="T16" fmla="*/ 236 w 3331"/>
                <a:gd name="T17" fmla="*/ 511 h 1212"/>
                <a:gd name="T18" fmla="*/ 199 w 3331"/>
                <a:gd name="T19" fmla="*/ 539 h 1212"/>
                <a:gd name="T20" fmla="*/ 222 w 3331"/>
                <a:gd name="T21" fmla="*/ 556 h 1212"/>
                <a:gd name="T22" fmla="*/ 215 w 3331"/>
                <a:gd name="T23" fmla="*/ 584 h 1212"/>
                <a:gd name="T24" fmla="*/ 209 w 3331"/>
                <a:gd name="T25" fmla="*/ 649 h 1212"/>
                <a:gd name="T26" fmla="*/ 187 w 3331"/>
                <a:gd name="T27" fmla="*/ 672 h 1212"/>
                <a:gd name="T28" fmla="*/ 176 w 3331"/>
                <a:gd name="T29" fmla="*/ 708 h 1212"/>
                <a:gd name="T30" fmla="*/ 199 w 3331"/>
                <a:gd name="T31" fmla="*/ 766 h 1212"/>
                <a:gd name="T32" fmla="*/ 163 w 3331"/>
                <a:gd name="T33" fmla="*/ 760 h 1212"/>
                <a:gd name="T34" fmla="*/ 186 w 3331"/>
                <a:gd name="T35" fmla="*/ 791 h 1212"/>
                <a:gd name="T36" fmla="*/ 97 w 3331"/>
                <a:gd name="T37" fmla="*/ 858 h 1212"/>
                <a:gd name="T38" fmla="*/ 109 w 3331"/>
                <a:gd name="T39" fmla="*/ 905 h 1212"/>
                <a:gd name="T40" fmla="*/ 119 w 3331"/>
                <a:gd name="T41" fmla="*/ 937 h 1212"/>
                <a:gd name="T42" fmla="*/ 83 w 3331"/>
                <a:gd name="T43" fmla="*/ 960 h 1212"/>
                <a:gd name="T44" fmla="*/ 80 w 3331"/>
                <a:gd name="T45" fmla="*/ 992 h 1212"/>
                <a:gd name="T46" fmla="*/ 46 w 3331"/>
                <a:gd name="T47" fmla="*/ 1035 h 1212"/>
                <a:gd name="T48" fmla="*/ 60 w 3331"/>
                <a:gd name="T49" fmla="*/ 1097 h 1212"/>
                <a:gd name="T50" fmla="*/ 45 w 3331"/>
                <a:gd name="T51" fmla="*/ 1162 h 1212"/>
                <a:gd name="T52" fmla="*/ 28 w 3331"/>
                <a:gd name="T53" fmla="*/ 1172 h 1212"/>
                <a:gd name="T54" fmla="*/ 0 w 3331"/>
                <a:gd name="T55" fmla="*/ 1211 h 1212"/>
                <a:gd name="T56" fmla="*/ 853 w 3331"/>
                <a:gd name="T57" fmla="*/ 1117 h 1212"/>
                <a:gd name="T58" fmla="*/ 2295 w 3331"/>
                <a:gd name="T59" fmla="*/ 950 h 1212"/>
                <a:gd name="T60" fmla="*/ 2387 w 3331"/>
                <a:gd name="T61" fmla="*/ 834 h 1212"/>
                <a:gd name="T62" fmla="*/ 2408 w 3331"/>
                <a:gd name="T63" fmla="*/ 803 h 1212"/>
                <a:gd name="T64" fmla="*/ 2433 w 3331"/>
                <a:gd name="T65" fmla="*/ 803 h 1212"/>
                <a:gd name="T66" fmla="*/ 2482 w 3331"/>
                <a:gd name="T67" fmla="*/ 778 h 1212"/>
                <a:gd name="T68" fmla="*/ 2490 w 3331"/>
                <a:gd name="T69" fmla="*/ 734 h 1212"/>
                <a:gd name="T70" fmla="*/ 2504 w 3331"/>
                <a:gd name="T71" fmla="*/ 694 h 1212"/>
                <a:gd name="T72" fmla="*/ 2532 w 3331"/>
                <a:gd name="T73" fmla="*/ 661 h 1212"/>
                <a:gd name="T74" fmla="*/ 2567 w 3331"/>
                <a:gd name="T75" fmla="*/ 640 h 1212"/>
                <a:gd name="T76" fmla="*/ 2613 w 3331"/>
                <a:gd name="T77" fmla="*/ 622 h 1212"/>
                <a:gd name="T78" fmla="*/ 2645 w 3331"/>
                <a:gd name="T79" fmla="*/ 612 h 1212"/>
                <a:gd name="T80" fmla="*/ 2690 w 3331"/>
                <a:gd name="T81" fmla="*/ 605 h 1212"/>
                <a:gd name="T82" fmla="*/ 2750 w 3331"/>
                <a:gd name="T83" fmla="*/ 549 h 1212"/>
                <a:gd name="T84" fmla="*/ 2764 w 3331"/>
                <a:gd name="T85" fmla="*/ 538 h 1212"/>
                <a:gd name="T86" fmla="*/ 2807 w 3331"/>
                <a:gd name="T87" fmla="*/ 495 h 1212"/>
                <a:gd name="T88" fmla="*/ 2854 w 3331"/>
                <a:gd name="T89" fmla="*/ 473 h 1212"/>
                <a:gd name="T90" fmla="*/ 2882 w 3331"/>
                <a:gd name="T91" fmla="*/ 459 h 1212"/>
                <a:gd name="T92" fmla="*/ 2896 w 3331"/>
                <a:gd name="T93" fmla="*/ 423 h 1212"/>
                <a:gd name="T94" fmla="*/ 2892 w 3331"/>
                <a:gd name="T95" fmla="*/ 391 h 1212"/>
                <a:gd name="T96" fmla="*/ 2927 w 3331"/>
                <a:gd name="T97" fmla="*/ 383 h 1212"/>
                <a:gd name="T98" fmla="*/ 2940 w 3331"/>
                <a:gd name="T99" fmla="*/ 360 h 1212"/>
                <a:gd name="T100" fmla="*/ 2969 w 3331"/>
                <a:gd name="T101" fmla="*/ 334 h 1212"/>
                <a:gd name="T102" fmla="*/ 3015 w 3331"/>
                <a:gd name="T103" fmla="*/ 318 h 1212"/>
                <a:gd name="T104" fmla="*/ 3026 w 3331"/>
                <a:gd name="T105" fmla="*/ 350 h 1212"/>
                <a:gd name="T106" fmla="*/ 3060 w 3331"/>
                <a:gd name="T107" fmla="*/ 334 h 1212"/>
                <a:gd name="T108" fmla="*/ 3085 w 3331"/>
                <a:gd name="T109" fmla="*/ 285 h 1212"/>
                <a:gd name="T110" fmla="*/ 3128 w 3331"/>
                <a:gd name="T111" fmla="*/ 256 h 1212"/>
                <a:gd name="T112" fmla="*/ 3168 w 3331"/>
                <a:gd name="T113" fmla="*/ 239 h 1212"/>
                <a:gd name="T114" fmla="*/ 3195 w 3331"/>
                <a:gd name="T115" fmla="*/ 249 h 1212"/>
                <a:gd name="T116" fmla="*/ 3211 w 3331"/>
                <a:gd name="T117" fmla="*/ 259 h 1212"/>
                <a:gd name="T118" fmla="*/ 3267 w 3331"/>
                <a:gd name="T119" fmla="*/ 144 h 1212"/>
                <a:gd name="T120" fmla="*/ 3327 w 3331"/>
                <a:gd name="T121" fmla="*/ 117 h 1212"/>
                <a:gd name="T122" fmla="*/ 3328 w 3331"/>
                <a:gd name="T123" fmla="*/ 53 h 1212"/>
                <a:gd name="T124" fmla="*/ 3330 w 3331"/>
                <a:gd name="T125" fmla="*/ 0 h 1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331" h="1212">
                  <a:moveTo>
                    <a:pt x="3330" y="0"/>
                  </a:moveTo>
                  <a:lnTo>
                    <a:pt x="3243" y="12"/>
                  </a:lnTo>
                  <a:lnTo>
                    <a:pt x="3234" y="21"/>
                  </a:lnTo>
                  <a:lnTo>
                    <a:pt x="3229" y="24"/>
                  </a:lnTo>
                  <a:lnTo>
                    <a:pt x="2756" y="97"/>
                  </a:lnTo>
                  <a:lnTo>
                    <a:pt x="2551" y="127"/>
                  </a:lnTo>
                  <a:lnTo>
                    <a:pt x="2542" y="132"/>
                  </a:lnTo>
                  <a:lnTo>
                    <a:pt x="2525" y="139"/>
                  </a:lnTo>
                  <a:lnTo>
                    <a:pt x="2460" y="147"/>
                  </a:lnTo>
                  <a:lnTo>
                    <a:pt x="1971" y="199"/>
                  </a:lnTo>
                  <a:lnTo>
                    <a:pt x="1415" y="251"/>
                  </a:lnTo>
                  <a:lnTo>
                    <a:pt x="1403" y="256"/>
                  </a:lnTo>
                  <a:lnTo>
                    <a:pt x="1340" y="264"/>
                  </a:lnTo>
                  <a:lnTo>
                    <a:pt x="888" y="323"/>
                  </a:lnTo>
                  <a:lnTo>
                    <a:pt x="878" y="315"/>
                  </a:lnTo>
                  <a:lnTo>
                    <a:pt x="874" y="308"/>
                  </a:lnTo>
                  <a:lnTo>
                    <a:pt x="803" y="309"/>
                  </a:lnTo>
                  <a:lnTo>
                    <a:pt x="812" y="329"/>
                  </a:lnTo>
                  <a:lnTo>
                    <a:pt x="820" y="355"/>
                  </a:lnTo>
                  <a:lnTo>
                    <a:pt x="822" y="363"/>
                  </a:lnTo>
                  <a:lnTo>
                    <a:pt x="824" y="382"/>
                  </a:lnTo>
                  <a:lnTo>
                    <a:pt x="824" y="401"/>
                  </a:lnTo>
                  <a:lnTo>
                    <a:pt x="270" y="458"/>
                  </a:lnTo>
                  <a:lnTo>
                    <a:pt x="262" y="469"/>
                  </a:lnTo>
                  <a:lnTo>
                    <a:pt x="254" y="479"/>
                  </a:lnTo>
                  <a:lnTo>
                    <a:pt x="246" y="484"/>
                  </a:lnTo>
                  <a:lnTo>
                    <a:pt x="227" y="480"/>
                  </a:lnTo>
                  <a:lnTo>
                    <a:pt x="225" y="466"/>
                  </a:lnTo>
                  <a:lnTo>
                    <a:pt x="226" y="461"/>
                  </a:lnTo>
                  <a:lnTo>
                    <a:pt x="226" y="461"/>
                  </a:lnTo>
                  <a:lnTo>
                    <a:pt x="224" y="461"/>
                  </a:lnTo>
                  <a:lnTo>
                    <a:pt x="224" y="462"/>
                  </a:lnTo>
                  <a:lnTo>
                    <a:pt x="222" y="475"/>
                  </a:lnTo>
                  <a:lnTo>
                    <a:pt x="222" y="478"/>
                  </a:lnTo>
                  <a:lnTo>
                    <a:pt x="233" y="499"/>
                  </a:lnTo>
                  <a:lnTo>
                    <a:pt x="236" y="511"/>
                  </a:lnTo>
                  <a:lnTo>
                    <a:pt x="231" y="527"/>
                  </a:lnTo>
                  <a:lnTo>
                    <a:pt x="219" y="536"/>
                  </a:lnTo>
                  <a:lnTo>
                    <a:pt x="210" y="538"/>
                  </a:lnTo>
                  <a:lnTo>
                    <a:pt x="199" y="539"/>
                  </a:lnTo>
                  <a:lnTo>
                    <a:pt x="200" y="541"/>
                  </a:lnTo>
                  <a:lnTo>
                    <a:pt x="205" y="549"/>
                  </a:lnTo>
                  <a:lnTo>
                    <a:pt x="211" y="553"/>
                  </a:lnTo>
                  <a:lnTo>
                    <a:pt x="222" y="556"/>
                  </a:lnTo>
                  <a:lnTo>
                    <a:pt x="231" y="562"/>
                  </a:lnTo>
                  <a:lnTo>
                    <a:pt x="228" y="576"/>
                  </a:lnTo>
                  <a:lnTo>
                    <a:pt x="220" y="582"/>
                  </a:lnTo>
                  <a:lnTo>
                    <a:pt x="215" y="584"/>
                  </a:lnTo>
                  <a:lnTo>
                    <a:pt x="182" y="589"/>
                  </a:lnTo>
                  <a:lnTo>
                    <a:pt x="199" y="609"/>
                  </a:lnTo>
                  <a:lnTo>
                    <a:pt x="214" y="632"/>
                  </a:lnTo>
                  <a:lnTo>
                    <a:pt x="209" y="649"/>
                  </a:lnTo>
                  <a:lnTo>
                    <a:pt x="200" y="652"/>
                  </a:lnTo>
                  <a:lnTo>
                    <a:pt x="193" y="656"/>
                  </a:lnTo>
                  <a:lnTo>
                    <a:pt x="188" y="662"/>
                  </a:lnTo>
                  <a:lnTo>
                    <a:pt x="187" y="672"/>
                  </a:lnTo>
                  <a:lnTo>
                    <a:pt x="177" y="692"/>
                  </a:lnTo>
                  <a:lnTo>
                    <a:pt x="176" y="708"/>
                  </a:lnTo>
                  <a:lnTo>
                    <a:pt x="176" y="708"/>
                  </a:lnTo>
                  <a:lnTo>
                    <a:pt x="176" y="708"/>
                  </a:lnTo>
                  <a:lnTo>
                    <a:pt x="183" y="718"/>
                  </a:lnTo>
                  <a:lnTo>
                    <a:pt x="195" y="729"/>
                  </a:lnTo>
                  <a:lnTo>
                    <a:pt x="203" y="746"/>
                  </a:lnTo>
                  <a:lnTo>
                    <a:pt x="199" y="766"/>
                  </a:lnTo>
                  <a:lnTo>
                    <a:pt x="182" y="762"/>
                  </a:lnTo>
                  <a:lnTo>
                    <a:pt x="172" y="756"/>
                  </a:lnTo>
                  <a:lnTo>
                    <a:pt x="168" y="757"/>
                  </a:lnTo>
                  <a:lnTo>
                    <a:pt x="163" y="760"/>
                  </a:lnTo>
                  <a:lnTo>
                    <a:pt x="159" y="765"/>
                  </a:lnTo>
                  <a:lnTo>
                    <a:pt x="163" y="766"/>
                  </a:lnTo>
                  <a:lnTo>
                    <a:pt x="178" y="775"/>
                  </a:lnTo>
                  <a:lnTo>
                    <a:pt x="186" y="791"/>
                  </a:lnTo>
                  <a:lnTo>
                    <a:pt x="156" y="820"/>
                  </a:lnTo>
                  <a:lnTo>
                    <a:pt x="99" y="851"/>
                  </a:lnTo>
                  <a:lnTo>
                    <a:pt x="97" y="855"/>
                  </a:lnTo>
                  <a:lnTo>
                    <a:pt x="97" y="858"/>
                  </a:lnTo>
                  <a:lnTo>
                    <a:pt x="103" y="868"/>
                  </a:lnTo>
                  <a:lnTo>
                    <a:pt x="117" y="883"/>
                  </a:lnTo>
                  <a:lnTo>
                    <a:pt x="117" y="895"/>
                  </a:lnTo>
                  <a:lnTo>
                    <a:pt x="109" y="905"/>
                  </a:lnTo>
                  <a:lnTo>
                    <a:pt x="103" y="912"/>
                  </a:lnTo>
                  <a:lnTo>
                    <a:pt x="104" y="913"/>
                  </a:lnTo>
                  <a:lnTo>
                    <a:pt x="110" y="921"/>
                  </a:lnTo>
                  <a:lnTo>
                    <a:pt x="119" y="937"/>
                  </a:lnTo>
                  <a:lnTo>
                    <a:pt x="112" y="951"/>
                  </a:lnTo>
                  <a:lnTo>
                    <a:pt x="101" y="955"/>
                  </a:lnTo>
                  <a:lnTo>
                    <a:pt x="89" y="957"/>
                  </a:lnTo>
                  <a:lnTo>
                    <a:pt x="83" y="960"/>
                  </a:lnTo>
                  <a:lnTo>
                    <a:pt x="81" y="962"/>
                  </a:lnTo>
                  <a:lnTo>
                    <a:pt x="81" y="968"/>
                  </a:lnTo>
                  <a:lnTo>
                    <a:pt x="82" y="980"/>
                  </a:lnTo>
                  <a:lnTo>
                    <a:pt x="80" y="992"/>
                  </a:lnTo>
                  <a:lnTo>
                    <a:pt x="75" y="1000"/>
                  </a:lnTo>
                  <a:lnTo>
                    <a:pt x="69" y="1009"/>
                  </a:lnTo>
                  <a:lnTo>
                    <a:pt x="49" y="1029"/>
                  </a:lnTo>
                  <a:lnTo>
                    <a:pt x="46" y="1035"/>
                  </a:lnTo>
                  <a:lnTo>
                    <a:pt x="46" y="1045"/>
                  </a:lnTo>
                  <a:lnTo>
                    <a:pt x="48" y="1066"/>
                  </a:lnTo>
                  <a:lnTo>
                    <a:pt x="50" y="1074"/>
                  </a:lnTo>
                  <a:lnTo>
                    <a:pt x="60" y="1097"/>
                  </a:lnTo>
                  <a:lnTo>
                    <a:pt x="67" y="1118"/>
                  </a:lnTo>
                  <a:lnTo>
                    <a:pt x="69" y="1142"/>
                  </a:lnTo>
                  <a:lnTo>
                    <a:pt x="58" y="1162"/>
                  </a:lnTo>
                  <a:lnTo>
                    <a:pt x="45" y="1162"/>
                  </a:lnTo>
                  <a:lnTo>
                    <a:pt x="33" y="1160"/>
                  </a:lnTo>
                  <a:lnTo>
                    <a:pt x="29" y="1160"/>
                  </a:lnTo>
                  <a:lnTo>
                    <a:pt x="28" y="1163"/>
                  </a:lnTo>
                  <a:lnTo>
                    <a:pt x="28" y="1172"/>
                  </a:lnTo>
                  <a:lnTo>
                    <a:pt x="26" y="1182"/>
                  </a:lnTo>
                  <a:lnTo>
                    <a:pt x="21" y="1193"/>
                  </a:lnTo>
                  <a:lnTo>
                    <a:pt x="14" y="1202"/>
                  </a:lnTo>
                  <a:lnTo>
                    <a:pt x="0" y="1211"/>
                  </a:lnTo>
                  <a:lnTo>
                    <a:pt x="610" y="1155"/>
                  </a:lnTo>
                  <a:lnTo>
                    <a:pt x="828" y="1132"/>
                  </a:lnTo>
                  <a:lnTo>
                    <a:pt x="822" y="1119"/>
                  </a:lnTo>
                  <a:lnTo>
                    <a:pt x="853" y="1117"/>
                  </a:lnTo>
                  <a:lnTo>
                    <a:pt x="1555" y="1044"/>
                  </a:lnTo>
                  <a:lnTo>
                    <a:pt x="1872" y="1007"/>
                  </a:lnTo>
                  <a:lnTo>
                    <a:pt x="1909" y="1002"/>
                  </a:lnTo>
                  <a:lnTo>
                    <a:pt x="2295" y="950"/>
                  </a:lnTo>
                  <a:lnTo>
                    <a:pt x="2298" y="950"/>
                  </a:lnTo>
                  <a:lnTo>
                    <a:pt x="2392" y="942"/>
                  </a:lnTo>
                  <a:lnTo>
                    <a:pt x="2392" y="942"/>
                  </a:lnTo>
                  <a:lnTo>
                    <a:pt x="2387" y="834"/>
                  </a:lnTo>
                  <a:lnTo>
                    <a:pt x="2390" y="825"/>
                  </a:lnTo>
                  <a:lnTo>
                    <a:pt x="2394" y="818"/>
                  </a:lnTo>
                  <a:lnTo>
                    <a:pt x="2404" y="806"/>
                  </a:lnTo>
                  <a:lnTo>
                    <a:pt x="2408" y="803"/>
                  </a:lnTo>
                  <a:lnTo>
                    <a:pt x="2417" y="799"/>
                  </a:lnTo>
                  <a:lnTo>
                    <a:pt x="2422" y="798"/>
                  </a:lnTo>
                  <a:lnTo>
                    <a:pt x="2427" y="799"/>
                  </a:lnTo>
                  <a:lnTo>
                    <a:pt x="2433" y="803"/>
                  </a:lnTo>
                  <a:lnTo>
                    <a:pt x="2440" y="803"/>
                  </a:lnTo>
                  <a:lnTo>
                    <a:pt x="2460" y="797"/>
                  </a:lnTo>
                  <a:lnTo>
                    <a:pt x="2471" y="795"/>
                  </a:lnTo>
                  <a:lnTo>
                    <a:pt x="2482" y="778"/>
                  </a:lnTo>
                  <a:lnTo>
                    <a:pt x="2481" y="760"/>
                  </a:lnTo>
                  <a:lnTo>
                    <a:pt x="2483" y="751"/>
                  </a:lnTo>
                  <a:lnTo>
                    <a:pt x="2490" y="735"/>
                  </a:lnTo>
                  <a:lnTo>
                    <a:pt x="2490" y="734"/>
                  </a:lnTo>
                  <a:lnTo>
                    <a:pt x="2486" y="723"/>
                  </a:lnTo>
                  <a:lnTo>
                    <a:pt x="2489" y="712"/>
                  </a:lnTo>
                  <a:lnTo>
                    <a:pt x="2500" y="697"/>
                  </a:lnTo>
                  <a:lnTo>
                    <a:pt x="2504" y="694"/>
                  </a:lnTo>
                  <a:lnTo>
                    <a:pt x="2521" y="685"/>
                  </a:lnTo>
                  <a:lnTo>
                    <a:pt x="2525" y="679"/>
                  </a:lnTo>
                  <a:lnTo>
                    <a:pt x="2530" y="664"/>
                  </a:lnTo>
                  <a:lnTo>
                    <a:pt x="2532" y="661"/>
                  </a:lnTo>
                  <a:lnTo>
                    <a:pt x="2537" y="658"/>
                  </a:lnTo>
                  <a:lnTo>
                    <a:pt x="2544" y="654"/>
                  </a:lnTo>
                  <a:lnTo>
                    <a:pt x="2563" y="645"/>
                  </a:lnTo>
                  <a:lnTo>
                    <a:pt x="2567" y="640"/>
                  </a:lnTo>
                  <a:lnTo>
                    <a:pt x="2576" y="632"/>
                  </a:lnTo>
                  <a:lnTo>
                    <a:pt x="2585" y="627"/>
                  </a:lnTo>
                  <a:lnTo>
                    <a:pt x="2598" y="623"/>
                  </a:lnTo>
                  <a:lnTo>
                    <a:pt x="2613" y="622"/>
                  </a:lnTo>
                  <a:lnTo>
                    <a:pt x="2625" y="617"/>
                  </a:lnTo>
                  <a:lnTo>
                    <a:pt x="2632" y="617"/>
                  </a:lnTo>
                  <a:lnTo>
                    <a:pt x="2636" y="616"/>
                  </a:lnTo>
                  <a:lnTo>
                    <a:pt x="2645" y="612"/>
                  </a:lnTo>
                  <a:lnTo>
                    <a:pt x="2649" y="612"/>
                  </a:lnTo>
                  <a:lnTo>
                    <a:pt x="2657" y="613"/>
                  </a:lnTo>
                  <a:lnTo>
                    <a:pt x="2663" y="617"/>
                  </a:lnTo>
                  <a:lnTo>
                    <a:pt x="2690" y="605"/>
                  </a:lnTo>
                  <a:lnTo>
                    <a:pt x="2707" y="584"/>
                  </a:lnTo>
                  <a:lnTo>
                    <a:pt x="2727" y="571"/>
                  </a:lnTo>
                  <a:lnTo>
                    <a:pt x="2744" y="551"/>
                  </a:lnTo>
                  <a:lnTo>
                    <a:pt x="2750" y="549"/>
                  </a:lnTo>
                  <a:lnTo>
                    <a:pt x="2756" y="548"/>
                  </a:lnTo>
                  <a:lnTo>
                    <a:pt x="2759" y="548"/>
                  </a:lnTo>
                  <a:lnTo>
                    <a:pt x="2759" y="548"/>
                  </a:lnTo>
                  <a:lnTo>
                    <a:pt x="2764" y="538"/>
                  </a:lnTo>
                  <a:lnTo>
                    <a:pt x="2777" y="521"/>
                  </a:lnTo>
                  <a:lnTo>
                    <a:pt x="2792" y="512"/>
                  </a:lnTo>
                  <a:lnTo>
                    <a:pt x="2803" y="498"/>
                  </a:lnTo>
                  <a:lnTo>
                    <a:pt x="2807" y="495"/>
                  </a:lnTo>
                  <a:lnTo>
                    <a:pt x="2821" y="489"/>
                  </a:lnTo>
                  <a:lnTo>
                    <a:pt x="2842" y="474"/>
                  </a:lnTo>
                  <a:lnTo>
                    <a:pt x="2847" y="472"/>
                  </a:lnTo>
                  <a:lnTo>
                    <a:pt x="2854" y="473"/>
                  </a:lnTo>
                  <a:lnTo>
                    <a:pt x="2869" y="472"/>
                  </a:lnTo>
                  <a:lnTo>
                    <a:pt x="2874" y="472"/>
                  </a:lnTo>
                  <a:lnTo>
                    <a:pt x="2875" y="472"/>
                  </a:lnTo>
                  <a:lnTo>
                    <a:pt x="2882" y="459"/>
                  </a:lnTo>
                  <a:lnTo>
                    <a:pt x="2891" y="438"/>
                  </a:lnTo>
                  <a:lnTo>
                    <a:pt x="2891" y="433"/>
                  </a:lnTo>
                  <a:lnTo>
                    <a:pt x="2892" y="430"/>
                  </a:lnTo>
                  <a:lnTo>
                    <a:pt x="2896" y="423"/>
                  </a:lnTo>
                  <a:lnTo>
                    <a:pt x="2891" y="414"/>
                  </a:lnTo>
                  <a:lnTo>
                    <a:pt x="2889" y="406"/>
                  </a:lnTo>
                  <a:lnTo>
                    <a:pt x="2889" y="402"/>
                  </a:lnTo>
                  <a:lnTo>
                    <a:pt x="2892" y="391"/>
                  </a:lnTo>
                  <a:lnTo>
                    <a:pt x="2901" y="383"/>
                  </a:lnTo>
                  <a:lnTo>
                    <a:pt x="2914" y="380"/>
                  </a:lnTo>
                  <a:lnTo>
                    <a:pt x="2918" y="380"/>
                  </a:lnTo>
                  <a:lnTo>
                    <a:pt x="2927" y="383"/>
                  </a:lnTo>
                  <a:lnTo>
                    <a:pt x="2935" y="387"/>
                  </a:lnTo>
                  <a:lnTo>
                    <a:pt x="2938" y="377"/>
                  </a:lnTo>
                  <a:lnTo>
                    <a:pt x="2941" y="371"/>
                  </a:lnTo>
                  <a:lnTo>
                    <a:pt x="2940" y="360"/>
                  </a:lnTo>
                  <a:lnTo>
                    <a:pt x="2941" y="359"/>
                  </a:lnTo>
                  <a:lnTo>
                    <a:pt x="2943" y="357"/>
                  </a:lnTo>
                  <a:lnTo>
                    <a:pt x="2944" y="354"/>
                  </a:lnTo>
                  <a:lnTo>
                    <a:pt x="2969" y="334"/>
                  </a:lnTo>
                  <a:lnTo>
                    <a:pt x="2980" y="329"/>
                  </a:lnTo>
                  <a:lnTo>
                    <a:pt x="2996" y="317"/>
                  </a:lnTo>
                  <a:lnTo>
                    <a:pt x="3003" y="313"/>
                  </a:lnTo>
                  <a:lnTo>
                    <a:pt x="3015" y="318"/>
                  </a:lnTo>
                  <a:lnTo>
                    <a:pt x="3026" y="332"/>
                  </a:lnTo>
                  <a:lnTo>
                    <a:pt x="3027" y="336"/>
                  </a:lnTo>
                  <a:lnTo>
                    <a:pt x="3025" y="348"/>
                  </a:lnTo>
                  <a:lnTo>
                    <a:pt x="3026" y="350"/>
                  </a:lnTo>
                  <a:lnTo>
                    <a:pt x="3033" y="358"/>
                  </a:lnTo>
                  <a:lnTo>
                    <a:pt x="3036" y="357"/>
                  </a:lnTo>
                  <a:lnTo>
                    <a:pt x="3038" y="356"/>
                  </a:lnTo>
                  <a:lnTo>
                    <a:pt x="3060" y="334"/>
                  </a:lnTo>
                  <a:lnTo>
                    <a:pt x="3066" y="322"/>
                  </a:lnTo>
                  <a:lnTo>
                    <a:pt x="3069" y="310"/>
                  </a:lnTo>
                  <a:lnTo>
                    <a:pt x="3073" y="302"/>
                  </a:lnTo>
                  <a:lnTo>
                    <a:pt x="3085" y="285"/>
                  </a:lnTo>
                  <a:lnTo>
                    <a:pt x="3092" y="277"/>
                  </a:lnTo>
                  <a:lnTo>
                    <a:pt x="3103" y="269"/>
                  </a:lnTo>
                  <a:lnTo>
                    <a:pt x="3117" y="263"/>
                  </a:lnTo>
                  <a:lnTo>
                    <a:pt x="3128" y="256"/>
                  </a:lnTo>
                  <a:lnTo>
                    <a:pt x="3139" y="254"/>
                  </a:lnTo>
                  <a:lnTo>
                    <a:pt x="3149" y="244"/>
                  </a:lnTo>
                  <a:lnTo>
                    <a:pt x="3162" y="238"/>
                  </a:lnTo>
                  <a:lnTo>
                    <a:pt x="3168" y="239"/>
                  </a:lnTo>
                  <a:lnTo>
                    <a:pt x="3174" y="241"/>
                  </a:lnTo>
                  <a:lnTo>
                    <a:pt x="3183" y="240"/>
                  </a:lnTo>
                  <a:lnTo>
                    <a:pt x="3190" y="243"/>
                  </a:lnTo>
                  <a:lnTo>
                    <a:pt x="3195" y="249"/>
                  </a:lnTo>
                  <a:lnTo>
                    <a:pt x="3200" y="258"/>
                  </a:lnTo>
                  <a:lnTo>
                    <a:pt x="3203" y="259"/>
                  </a:lnTo>
                  <a:lnTo>
                    <a:pt x="3209" y="260"/>
                  </a:lnTo>
                  <a:lnTo>
                    <a:pt x="3211" y="259"/>
                  </a:lnTo>
                  <a:lnTo>
                    <a:pt x="3226" y="244"/>
                  </a:lnTo>
                  <a:lnTo>
                    <a:pt x="3228" y="240"/>
                  </a:lnTo>
                  <a:lnTo>
                    <a:pt x="3257" y="155"/>
                  </a:lnTo>
                  <a:lnTo>
                    <a:pt x="3267" y="144"/>
                  </a:lnTo>
                  <a:lnTo>
                    <a:pt x="3303" y="114"/>
                  </a:lnTo>
                  <a:lnTo>
                    <a:pt x="3306" y="114"/>
                  </a:lnTo>
                  <a:lnTo>
                    <a:pt x="3327" y="118"/>
                  </a:lnTo>
                  <a:lnTo>
                    <a:pt x="3327" y="117"/>
                  </a:lnTo>
                  <a:lnTo>
                    <a:pt x="3318" y="104"/>
                  </a:lnTo>
                  <a:lnTo>
                    <a:pt x="3318" y="93"/>
                  </a:lnTo>
                  <a:lnTo>
                    <a:pt x="3325" y="70"/>
                  </a:lnTo>
                  <a:lnTo>
                    <a:pt x="3328" y="53"/>
                  </a:lnTo>
                  <a:lnTo>
                    <a:pt x="3328" y="51"/>
                  </a:lnTo>
                  <a:lnTo>
                    <a:pt x="3318" y="37"/>
                  </a:lnTo>
                  <a:lnTo>
                    <a:pt x="3321" y="23"/>
                  </a:lnTo>
                  <a:lnTo>
                    <a:pt x="3330" y="0"/>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299" name="Freeform 175">
              <a:extLst>
                <a:ext uri="{FF2B5EF4-FFF2-40B4-BE49-F238E27FC236}">
                  <a16:creationId xmlns:a16="http://schemas.microsoft.com/office/drawing/2014/main" id="{D10A7D0E-9C4D-E64C-B8AB-BA45F93AE596}"/>
                </a:ext>
              </a:extLst>
            </p:cNvPr>
            <p:cNvSpPr>
              <a:spLocks noChangeArrowheads="1"/>
            </p:cNvSpPr>
            <p:nvPr/>
          </p:nvSpPr>
          <p:spPr bwMode="auto">
            <a:xfrm>
              <a:off x="7841498" y="2922625"/>
              <a:ext cx="511454" cy="385295"/>
            </a:xfrm>
            <a:custGeom>
              <a:avLst/>
              <a:gdLst>
                <a:gd name="T0" fmla="*/ 34 w 1983"/>
                <a:gd name="T1" fmla="*/ 258 h 1497"/>
                <a:gd name="T2" fmla="*/ 5 w 1983"/>
                <a:gd name="T3" fmla="*/ 333 h 1497"/>
                <a:gd name="T4" fmla="*/ 71 w 1983"/>
                <a:gd name="T5" fmla="*/ 386 h 1497"/>
                <a:gd name="T6" fmla="*/ 123 w 1983"/>
                <a:gd name="T7" fmla="*/ 422 h 1497"/>
                <a:gd name="T8" fmla="*/ 218 w 1983"/>
                <a:gd name="T9" fmla="*/ 444 h 1497"/>
                <a:gd name="T10" fmla="*/ 277 w 1983"/>
                <a:gd name="T11" fmla="*/ 533 h 1497"/>
                <a:gd name="T12" fmla="*/ 331 w 1983"/>
                <a:gd name="T13" fmla="*/ 605 h 1497"/>
                <a:gd name="T14" fmla="*/ 380 w 1983"/>
                <a:gd name="T15" fmla="*/ 670 h 1497"/>
                <a:gd name="T16" fmla="*/ 446 w 1983"/>
                <a:gd name="T17" fmla="*/ 703 h 1497"/>
                <a:gd name="T18" fmla="*/ 540 w 1983"/>
                <a:gd name="T19" fmla="*/ 783 h 1497"/>
                <a:gd name="T20" fmla="*/ 598 w 1983"/>
                <a:gd name="T21" fmla="*/ 820 h 1497"/>
                <a:gd name="T22" fmla="*/ 680 w 1983"/>
                <a:gd name="T23" fmla="*/ 876 h 1497"/>
                <a:gd name="T24" fmla="*/ 699 w 1983"/>
                <a:gd name="T25" fmla="*/ 935 h 1497"/>
                <a:gd name="T26" fmla="*/ 731 w 1983"/>
                <a:gd name="T27" fmla="*/ 969 h 1497"/>
                <a:gd name="T28" fmla="*/ 762 w 1983"/>
                <a:gd name="T29" fmla="*/ 987 h 1497"/>
                <a:gd name="T30" fmla="*/ 869 w 1983"/>
                <a:gd name="T31" fmla="*/ 1046 h 1497"/>
                <a:gd name="T32" fmla="*/ 895 w 1983"/>
                <a:gd name="T33" fmla="*/ 1102 h 1497"/>
                <a:gd name="T34" fmla="*/ 952 w 1983"/>
                <a:gd name="T35" fmla="*/ 1191 h 1497"/>
                <a:gd name="T36" fmla="*/ 961 w 1983"/>
                <a:gd name="T37" fmla="*/ 1236 h 1497"/>
                <a:gd name="T38" fmla="*/ 976 w 1983"/>
                <a:gd name="T39" fmla="*/ 1260 h 1497"/>
                <a:gd name="T40" fmla="*/ 1020 w 1983"/>
                <a:gd name="T41" fmla="*/ 1275 h 1497"/>
                <a:gd name="T42" fmla="*/ 1062 w 1983"/>
                <a:gd name="T43" fmla="*/ 1325 h 1497"/>
                <a:gd name="T44" fmla="*/ 1102 w 1983"/>
                <a:gd name="T45" fmla="*/ 1397 h 1497"/>
                <a:gd name="T46" fmla="*/ 1100 w 1983"/>
                <a:gd name="T47" fmla="*/ 1443 h 1497"/>
                <a:gd name="T48" fmla="*/ 1156 w 1983"/>
                <a:gd name="T49" fmla="*/ 1476 h 1497"/>
                <a:gd name="T50" fmla="*/ 1204 w 1983"/>
                <a:gd name="T51" fmla="*/ 1496 h 1497"/>
                <a:gd name="T52" fmla="*/ 1224 w 1983"/>
                <a:gd name="T53" fmla="*/ 1431 h 1497"/>
                <a:gd name="T54" fmla="*/ 1219 w 1983"/>
                <a:gd name="T55" fmla="*/ 1350 h 1497"/>
                <a:gd name="T56" fmla="*/ 1195 w 1983"/>
                <a:gd name="T57" fmla="*/ 1278 h 1497"/>
                <a:gd name="T58" fmla="*/ 1211 w 1983"/>
                <a:gd name="T59" fmla="*/ 1260 h 1497"/>
                <a:gd name="T60" fmla="*/ 1234 w 1983"/>
                <a:gd name="T61" fmla="*/ 1305 h 1497"/>
                <a:gd name="T62" fmla="*/ 1263 w 1983"/>
                <a:gd name="T63" fmla="*/ 1290 h 1497"/>
                <a:gd name="T64" fmla="*/ 1264 w 1983"/>
                <a:gd name="T65" fmla="*/ 1238 h 1497"/>
                <a:gd name="T66" fmla="*/ 1325 w 1983"/>
                <a:gd name="T67" fmla="*/ 1220 h 1497"/>
                <a:gd name="T68" fmla="*/ 1372 w 1983"/>
                <a:gd name="T69" fmla="*/ 1237 h 1497"/>
                <a:gd name="T70" fmla="*/ 1399 w 1983"/>
                <a:gd name="T71" fmla="*/ 1216 h 1497"/>
                <a:gd name="T72" fmla="*/ 1444 w 1983"/>
                <a:gd name="T73" fmla="*/ 1195 h 1497"/>
                <a:gd name="T74" fmla="*/ 1464 w 1983"/>
                <a:gd name="T75" fmla="*/ 1181 h 1497"/>
                <a:gd name="T76" fmla="*/ 1513 w 1983"/>
                <a:gd name="T77" fmla="*/ 1148 h 1497"/>
                <a:gd name="T78" fmla="*/ 1546 w 1983"/>
                <a:gd name="T79" fmla="*/ 1124 h 1497"/>
                <a:gd name="T80" fmla="*/ 1539 w 1983"/>
                <a:gd name="T81" fmla="*/ 1084 h 1497"/>
                <a:gd name="T82" fmla="*/ 1529 w 1983"/>
                <a:gd name="T83" fmla="*/ 1044 h 1497"/>
                <a:gd name="T84" fmla="*/ 1574 w 1983"/>
                <a:gd name="T85" fmla="*/ 1031 h 1497"/>
                <a:gd name="T86" fmla="*/ 1596 w 1983"/>
                <a:gd name="T87" fmla="*/ 1054 h 1497"/>
                <a:gd name="T88" fmla="*/ 1643 w 1983"/>
                <a:gd name="T89" fmla="*/ 990 h 1497"/>
                <a:gd name="T90" fmla="*/ 1662 w 1983"/>
                <a:gd name="T91" fmla="*/ 921 h 1497"/>
                <a:gd name="T92" fmla="*/ 1708 w 1983"/>
                <a:gd name="T93" fmla="*/ 919 h 1497"/>
                <a:gd name="T94" fmla="*/ 1743 w 1983"/>
                <a:gd name="T95" fmla="*/ 882 h 1497"/>
                <a:gd name="T96" fmla="*/ 1756 w 1983"/>
                <a:gd name="T97" fmla="*/ 853 h 1497"/>
                <a:gd name="T98" fmla="*/ 1796 w 1983"/>
                <a:gd name="T99" fmla="*/ 820 h 1497"/>
                <a:gd name="T100" fmla="*/ 1780 w 1983"/>
                <a:gd name="T101" fmla="*/ 794 h 1497"/>
                <a:gd name="T102" fmla="*/ 1753 w 1983"/>
                <a:gd name="T103" fmla="*/ 734 h 1497"/>
                <a:gd name="T104" fmla="*/ 1782 w 1983"/>
                <a:gd name="T105" fmla="*/ 722 h 1497"/>
                <a:gd name="T106" fmla="*/ 1803 w 1983"/>
                <a:gd name="T107" fmla="*/ 724 h 1497"/>
                <a:gd name="T108" fmla="*/ 1963 w 1983"/>
                <a:gd name="T109" fmla="*/ 452 h 1497"/>
                <a:gd name="T110" fmla="*/ 1456 w 1983"/>
                <a:gd name="T111" fmla="*/ 72 h 1497"/>
                <a:gd name="T112" fmla="*/ 998 w 1983"/>
                <a:gd name="T113" fmla="*/ 72 h 1497"/>
                <a:gd name="T114" fmla="*/ 882 w 1983"/>
                <a:gd name="T115" fmla="*/ 18 h 1497"/>
                <a:gd name="T116" fmla="*/ 355 w 1983"/>
                <a:gd name="T117" fmla="*/ 64 h 1497"/>
                <a:gd name="T118" fmla="*/ 325 w 1983"/>
                <a:gd name="T119" fmla="*/ 81 h 1497"/>
                <a:gd name="T120" fmla="*/ 245 w 1983"/>
                <a:gd name="T121" fmla="*/ 118 h 1497"/>
                <a:gd name="T122" fmla="*/ 205 w 1983"/>
                <a:gd name="T123" fmla="*/ 152 h 1497"/>
                <a:gd name="T124" fmla="*/ 76 w 1983"/>
                <a:gd name="T125" fmla="*/ 209 h 1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983" h="1497">
                  <a:moveTo>
                    <a:pt x="70" y="225"/>
                  </a:moveTo>
                  <a:lnTo>
                    <a:pt x="63" y="233"/>
                  </a:lnTo>
                  <a:lnTo>
                    <a:pt x="53" y="237"/>
                  </a:lnTo>
                  <a:lnTo>
                    <a:pt x="50" y="240"/>
                  </a:lnTo>
                  <a:lnTo>
                    <a:pt x="36" y="254"/>
                  </a:lnTo>
                  <a:lnTo>
                    <a:pt x="34" y="258"/>
                  </a:lnTo>
                  <a:lnTo>
                    <a:pt x="24" y="291"/>
                  </a:lnTo>
                  <a:lnTo>
                    <a:pt x="19" y="296"/>
                  </a:lnTo>
                  <a:lnTo>
                    <a:pt x="10" y="306"/>
                  </a:lnTo>
                  <a:lnTo>
                    <a:pt x="7" y="317"/>
                  </a:lnTo>
                  <a:lnTo>
                    <a:pt x="8" y="324"/>
                  </a:lnTo>
                  <a:lnTo>
                    <a:pt x="5" y="333"/>
                  </a:lnTo>
                  <a:lnTo>
                    <a:pt x="1" y="340"/>
                  </a:lnTo>
                  <a:lnTo>
                    <a:pt x="0" y="356"/>
                  </a:lnTo>
                  <a:lnTo>
                    <a:pt x="12" y="369"/>
                  </a:lnTo>
                  <a:lnTo>
                    <a:pt x="52" y="386"/>
                  </a:lnTo>
                  <a:lnTo>
                    <a:pt x="62" y="390"/>
                  </a:lnTo>
                  <a:lnTo>
                    <a:pt x="71" y="386"/>
                  </a:lnTo>
                  <a:lnTo>
                    <a:pt x="82" y="387"/>
                  </a:lnTo>
                  <a:lnTo>
                    <a:pt x="84" y="398"/>
                  </a:lnTo>
                  <a:lnTo>
                    <a:pt x="86" y="400"/>
                  </a:lnTo>
                  <a:lnTo>
                    <a:pt x="102" y="407"/>
                  </a:lnTo>
                  <a:lnTo>
                    <a:pt x="112" y="416"/>
                  </a:lnTo>
                  <a:lnTo>
                    <a:pt x="123" y="422"/>
                  </a:lnTo>
                  <a:lnTo>
                    <a:pt x="131" y="432"/>
                  </a:lnTo>
                  <a:lnTo>
                    <a:pt x="137" y="437"/>
                  </a:lnTo>
                  <a:lnTo>
                    <a:pt x="148" y="441"/>
                  </a:lnTo>
                  <a:lnTo>
                    <a:pt x="164" y="438"/>
                  </a:lnTo>
                  <a:lnTo>
                    <a:pt x="195" y="433"/>
                  </a:lnTo>
                  <a:lnTo>
                    <a:pt x="218" y="444"/>
                  </a:lnTo>
                  <a:lnTo>
                    <a:pt x="226" y="458"/>
                  </a:lnTo>
                  <a:lnTo>
                    <a:pt x="231" y="472"/>
                  </a:lnTo>
                  <a:lnTo>
                    <a:pt x="237" y="485"/>
                  </a:lnTo>
                  <a:lnTo>
                    <a:pt x="241" y="487"/>
                  </a:lnTo>
                  <a:lnTo>
                    <a:pt x="271" y="522"/>
                  </a:lnTo>
                  <a:lnTo>
                    <a:pt x="277" y="533"/>
                  </a:lnTo>
                  <a:lnTo>
                    <a:pt x="293" y="578"/>
                  </a:lnTo>
                  <a:lnTo>
                    <a:pt x="296" y="580"/>
                  </a:lnTo>
                  <a:lnTo>
                    <a:pt x="302" y="586"/>
                  </a:lnTo>
                  <a:lnTo>
                    <a:pt x="313" y="589"/>
                  </a:lnTo>
                  <a:lnTo>
                    <a:pt x="325" y="598"/>
                  </a:lnTo>
                  <a:lnTo>
                    <a:pt x="331" y="605"/>
                  </a:lnTo>
                  <a:lnTo>
                    <a:pt x="340" y="621"/>
                  </a:lnTo>
                  <a:lnTo>
                    <a:pt x="351" y="626"/>
                  </a:lnTo>
                  <a:lnTo>
                    <a:pt x="356" y="633"/>
                  </a:lnTo>
                  <a:lnTo>
                    <a:pt x="374" y="667"/>
                  </a:lnTo>
                  <a:lnTo>
                    <a:pt x="376" y="669"/>
                  </a:lnTo>
                  <a:lnTo>
                    <a:pt x="380" y="670"/>
                  </a:lnTo>
                  <a:lnTo>
                    <a:pt x="390" y="668"/>
                  </a:lnTo>
                  <a:lnTo>
                    <a:pt x="400" y="676"/>
                  </a:lnTo>
                  <a:lnTo>
                    <a:pt x="410" y="686"/>
                  </a:lnTo>
                  <a:lnTo>
                    <a:pt x="420" y="694"/>
                  </a:lnTo>
                  <a:lnTo>
                    <a:pt x="433" y="700"/>
                  </a:lnTo>
                  <a:lnTo>
                    <a:pt x="446" y="703"/>
                  </a:lnTo>
                  <a:lnTo>
                    <a:pt x="464" y="712"/>
                  </a:lnTo>
                  <a:lnTo>
                    <a:pt x="485" y="723"/>
                  </a:lnTo>
                  <a:lnTo>
                    <a:pt x="508" y="739"/>
                  </a:lnTo>
                  <a:lnTo>
                    <a:pt x="524" y="754"/>
                  </a:lnTo>
                  <a:lnTo>
                    <a:pt x="532" y="773"/>
                  </a:lnTo>
                  <a:lnTo>
                    <a:pt x="540" y="783"/>
                  </a:lnTo>
                  <a:lnTo>
                    <a:pt x="546" y="793"/>
                  </a:lnTo>
                  <a:lnTo>
                    <a:pt x="553" y="805"/>
                  </a:lnTo>
                  <a:lnTo>
                    <a:pt x="561" y="811"/>
                  </a:lnTo>
                  <a:lnTo>
                    <a:pt x="570" y="816"/>
                  </a:lnTo>
                  <a:lnTo>
                    <a:pt x="578" y="818"/>
                  </a:lnTo>
                  <a:lnTo>
                    <a:pt x="598" y="820"/>
                  </a:lnTo>
                  <a:lnTo>
                    <a:pt x="608" y="823"/>
                  </a:lnTo>
                  <a:lnTo>
                    <a:pt x="619" y="829"/>
                  </a:lnTo>
                  <a:lnTo>
                    <a:pt x="641" y="850"/>
                  </a:lnTo>
                  <a:lnTo>
                    <a:pt x="650" y="856"/>
                  </a:lnTo>
                  <a:lnTo>
                    <a:pt x="670" y="865"/>
                  </a:lnTo>
                  <a:lnTo>
                    <a:pt x="680" y="876"/>
                  </a:lnTo>
                  <a:lnTo>
                    <a:pt x="678" y="886"/>
                  </a:lnTo>
                  <a:lnTo>
                    <a:pt x="690" y="902"/>
                  </a:lnTo>
                  <a:lnTo>
                    <a:pt x="681" y="906"/>
                  </a:lnTo>
                  <a:lnTo>
                    <a:pt x="688" y="918"/>
                  </a:lnTo>
                  <a:lnTo>
                    <a:pt x="683" y="921"/>
                  </a:lnTo>
                  <a:lnTo>
                    <a:pt x="699" y="935"/>
                  </a:lnTo>
                  <a:lnTo>
                    <a:pt x="699" y="934"/>
                  </a:lnTo>
                  <a:lnTo>
                    <a:pt x="709" y="933"/>
                  </a:lnTo>
                  <a:lnTo>
                    <a:pt x="723" y="938"/>
                  </a:lnTo>
                  <a:lnTo>
                    <a:pt x="727" y="951"/>
                  </a:lnTo>
                  <a:lnTo>
                    <a:pt x="732" y="958"/>
                  </a:lnTo>
                  <a:lnTo>
                    <a:pt x="731" y="969"/>
                  </a:lnTo>
                  <a:lnTo>
                    <a:pt x="729" y="971"/>
                  </a:lnTo>
                  <a:lnTo>
                    <a:pt x="732" y="975"/>
                  </a:lnTo>
                  <a:lnTo>
                    <a:pt x="737" y="978"/>
                  </a:lnTo>
                  <a:lnTo>
                    <a:pt x="742" y="979"/>
                  </a:lnTo>
                  <a:lnTo>
                    <a:pt x="754" y="978"/>
                  </a:lnTo>
                  <a:lnTo>
                    <a:pt x="762" y="987"/>
                  </a:lnTo>
                  <a:lnTo>
                    <a:pt x="769" y="1009"/>
                  </a:lnTo>
                  <a:lnTo>
                    <a:pt x="783" y="1018"/>
                  </a:lnTo>
                  <a:lnTo>
                    <a:pt x="820" y="1026"/>
                  </a:lnTo>
                  <a:lnTo>
                    <a:pt x="839" y="1033"/>
                  </a:lnTo>
                  <a:lnTo>
                    <a:pt x="858" y="1045"/>
                  </a:lnTo>
                  <a:lnTo>
                    <a:pt x="869" y="1046"/>
                  </a:lnTo>
                  <a:lnTo>
                    <a:pt x="878" y="1050"/>
                  </a:lnTo>
                  <a:lnTo>
                    <a:pt x="884" y="1058"/>
                  </a:lnTo>
                  <a:lnTo>
                    <a:pt x="891" y="1068"/>
                  </a:lnTo>
                  <a:lnTo>
                    <a:pt x="895" y="1081"/>
                  </a:lnTo>
                  <a:lnTo>
                    <a:pt x="894" y="1098"/>
                  </a:lnTo>
                  <a:lnTo>
                    <a:pt x="895" y="1102"/>
                  </a:lnTo>
                  <a:lnTo>
                    <a:pt x="899" y="1106"/>
                  </a:lnTo>
                  <a:lnTo>
                    <a:pt x="927" y="1139"/>
                  </a:lnTo>
                  <a:lnTo>
                    <a:pt x="934" y="1153"/>
                  </a:lnTo>
                  <a:lnTo>
                    <a:pt x="941" y="1174"/>
                  </a:lnTo>
                  <a:lnTo>
                    <a:pt x="946" y="1179"/>
                  </a:lnTo>
                  <a:lnTo>
                    <a:pt x="952" y="1191"/>
                  </a:lnTo>
                  <a:lnTo>
                    <a:pt x="952" y="1200"/>
                  </a:lnTo>
                  <a:lnTo>
                    <a:pt x="950" y="1204"/>
                  </a:lnTo>
                  <a:lnTo>
                    <a:pt x="951" y="1211"/>
                  </a:lnTo>
                  <a:lnTo>
                    <a:pt x="957" y="1218"/>
                  </a:lnTo>
                  <a:lnTo>
                    <a:pt x="960" y="1226"/>
                  </a:lnTo>
                  <a:lnTo>
                    <a:pt x="961" y="1236"/>
                  </a:lnTo>
                  <a:lnTo>
                    <a:pt x="959" y="1245"/>
                  </a:lnTo>
                  <a:lnTo>
                    <a:pt x="960" y="1248"/>
                  </a:lnTo>
                  <a:lnTo>
                    <a:pt x="963" y="1253"/>
                  </a:lnTo>
                  <a:lnTo>
                    <a:pt x="963" y="1253"/>
                  </a:lnTo>
                  <a:lnTo>
                    <a:pt x="968" y="1256"/>
                  </a:lnTo>
                  <a:lnTo>
                    <a:pt x="976" y="1260"/>
                  </a:lnTo>
                  <a:lnTo>
                    <a:pt x="983" y="1262"/>
                  </a:lnTo>
                  <a:lnTo>
                    <a:pt x="994" y="1262"/>
                  </a:lnTo>
                  <a:lnTo>
                    <a:pt x="1000" y="1263"/>
                  </a:lnTo>
                  <a:lnTo>
                    <a:pt x="1010" y="1269"/>
                  </a:lnTo>
                  <a:lnTo>
                    <a:pt x="1017" y="1275"/>
                  </a:lnTo>
                  <a:lnTo>
                    <a:pt x="1020" y="1275"/>
                  </a:lnTo>
                  <a:lnTo>
                    <a:pt x="1035" y="1282"/>
                  </a:lnTo>
                  <a:lnTo>
                    <a:pt x="1041" y="1294"/>
                  </a:lnTo>
                  <a:lnTo>
                    <a:pt x="1044" y="1294"/>
                  </a:lnTo>
                  <a:lnTo>
                    <a:pt x="1055" y="1299"/>
                  </a:lnTo>
                  <a:lnTo>
                    <a:pt x="1059" y="1310"/>
                  </a:lnTo>
                  <a:lnTo>
                    <a:pt x="1062" y="1325"/>
                  </a:lnTo>
                  <a:lnTo>
                    <a:pt x="1079" y="1359"/>
                  </a:lnTo>
                  <a:lnTo>
                    <a:pt x="1084" y="1360"/>
                  </a:lnTo>
                  <a:lnTo>
                    <a:pt x="1093" y="1368"/>
                  </a:lnTo>
                  <a:lnTo>
                    <a:pt x="1098" y="1378"/>
                  </a:lnTo>
                  <a:lnTo>
                    <a:pt x="1101" y="1388"/>
                  </a:lnTo>
                  <a:lnTo>
                    <a:pt x="1102" y="1397"/>
                  </a:lnTo>
                  <a:lnTo>
                    <a:pt x="1099" y="1409"/>
                  </a:lnTo>
                  <a:lnTo>
                    <a:pt x="1099" y="1413"/>
                  </a:lnTo>
                  <a:lnTo>
                    <a:pt x="1102" y="1425"/>
                  </a:lnTo>
                  <a:lnTo>
                    <a:pt x="1102" y="1430"/>
                  </a:lnTo>
                  <a:lnTo>
                    <a:pt x="1099" y="1442"/>
                  </a:lnTo>
                  <a:lnTo>
                    <a:pt x="1100" y="1443"/>
                  </a:lnTo>
                  <a:lnTo>
                    <a:pt x="1111" y="1462"/>
                  </a:lnTo>
                  <a:lnTo>
                    <a:pt x="1111" y="1465"/>
                  </a:lnTo>
                  <a:lnTo>
                    <a:pt x="1111" y="1466"/>
                  </a:lnTo>
                  <a:lnTo>
                    <a:pt x="1118" y="1469"/>
                  </a:lnTo>
                  <a:lnTo>
                    <a:pt x="1133" y="1482"/>
                  </a:lnTo>
                  <a:lnTo>
                    <a:pt x="1156" y="1476"/>
                  </a:lnTo>
                  <a:lnTo>
                    <a:pt x="1167" y="1477"/>
                  </a:lnTo>
                  <a:lnTo>
                    <a:pt x="1188" y="1483"/>
                  </a:lnTo>
                  <a:lnTo>
                    <a:pt x="1193" y="1487"/>
                  </a:lnTo>
                  <a:lnTo>
                    <a:pt x="1197" y="1493"/>
                  </a:lnTo>
                  <a:lnTo>
                    <a:pt x="1201" y="1495"/>
                  </a:lnTo>
                  <a:lnTo>
                    <a:pt x="1204" y="1496"/>
                  </a:lnTo>
                  <a:lnTo>
                    <a:pt x="1203" y="1490"/>
                  </a:lnTo>
                  <a:lnTo>
                    <a:pt x="1205" y="1483"/>
                  </a:lnTo>
                  <a:lnTo>
                    <a:pt x="1221" y="1456"/>
                  </a:lnTo>
                  <a:lnTo>
                    <a:pt x="1223" y="1449"/>
                  </a:lnTo>
                  <a:lnTo>
                    <a:pt x="1222" y="1436"/>
                  </a:lnTo>
                  <a:lnTo>
                    <a:pt x="1224" y="1431"/>
                  </a:lnTo>
                  <a:lnTo>
                    <a:pt x="1233" y="1415"/>
                  </a:lnTo>
                  <a:lnTo>
                    <a:pt x="1232" y="1395"/>
                  </a:lnTo>
                  <a:lnTo>
                    <a:pt x="1241" y="1377"/>
                  </a:lnTo>
                  <a:lnTo>
                    <a:pt x="1232" y="1366"/>
                  </a:lnTo>
                  <a:lnTo>
                    <a:pt x="1221" y="1363"/>
                  </a:lnTo>
                  <a:lnTo>
                    <a:pt x="1219" y="1350"/>
                  </a:lnTo>
                  <a:lnTo>
                    <a:pt x="1222" y="1338"/>
                  </a:lnTo>
                  <a:lnTo>
                    <a:pt x="1217" y="1329"/>
                  </a:lnTo>
                  <a:lnTo>
                    <a:pt x="1206" y="1314"/>
                  </a:lnTo>
                  <a:lnTo>
                    <a:pt x="1196" y="1294"/>
                  </a:lnTo>
                  <a:lnTo>
                    <a:pt x="1198" y="1281"/>
                  </a:lnTo>
                  <a:lnTo>
                    <a:pt x="1195" y="1278"/>
                  </a:lnTo>
                  <a:lnTo>
                    <a:pt x="1187" y="1266"/>
                  </a:lnTo>
                  <a:lnTo>
                    <a:pt x="1179" y="1261"/>
                  </a:lnTo>
                  <a:lnTo>
                    <a:pt x="1178" y="1247"/>
                  </a:lnTo>
                  <a:lnTo>
                    <a:pt x="1197" y="1243"/>
                  </a:lnTo>
                  <a:lnTo>
                    <a:pt x="1206" y="1252"/>
                  </a:lnTo>
                  <a:lnTo>
                    <a:pt x="1211" y="1260"/>
                  </a:lnTo>
                  <a:lnTo>
                    <a:pt x="1215" y="1261"/>
                  </a:lnTo>
                  <a:lnTo>
                    <a:pt x="1223" y="1261"/>
                  </a:lnTo>
                  <a:lnTo>
                    <a:pt x="1230" y="1270"/>
                  </a:lnTo>
                  <a:lnTo>
                    <a:pt x="1224" y="1282"/>
                  </a:lnTo>
                  <a:lnTo>
                    <a:pt x="1226" y="1289"/>
                  </a:lnTo>
                  <a:lnTo>
                    <a:pt x="1234" y="1305"/>
                  </a:lnTo>
                  <a:lnTo>
                    <a:pt x="1247" y="1328"/>
                  </a:lnTo>
                  <a:lnTo>
                    <a:pt x="1276" y="1346"/>
                  </a:lnTo>
                  <a:lnTo>
                    <a:pt x="1275" y="1343"/>
                  </a:lnTo>
                  <a:lnTo>
                    <a:pt x="1268" y="1330"/>
                  </a:lnTo>
                  <a:lnTo>
                    <a:pt x="1262" y="1296"/>
                  </a:lnTo>
                  <a:lnTo>
                    <a:pt x="1263" y="1290"/>
                  </a:lnTo>
                  <a:lnTo>
                    <a:pt x="1258" y="1285"/>
                  </a:lnTo>
                  <a:lnTo>
                    <a:pt x="1251" y="1271"/>
                  </a:lnTo>
                  <a:lnTo>
                    <a:pt x="1256" y="1270"/>
                  </a:lnTo>
                  <a:lnTo>
                    <a:pt x="1254" y="1253"/>
                  </a:lnTo>
                  <a:lnTo>
                    <a:pt x="1259" y="1243"/>
                  </a:lnTo>
                  <a:lnTo>
                    <a:pt x="1264" y="1238"/>
                  </a:lnTo>
                  <a:lnTo>
                    <a:pt x="1280" y="1236"/>
                  </a:lnTo>
                  <a:lnTo>
                    <a:pt x="1308" y="1235"/>
                  </a:lnTo>
                  <a:lnTo>
                    <a:pt x="1305" y="1227"/>
                  </a:lnTo>
                  <a:lnTo>
                    <a:pt x="1303" y="1215"/>
                  </a:lnTo>
                  <a:lnTo>
                    <a:pt x="1318" y="1211"/>
                  </a:lnTo>
                  <a:lnTo>
                    <a:pt x="1325" y="1220"/>
                  </a:lnTo>
                  <a:lnTo>
                    <a:pt x="1328" y="1223"/>
                  </a:lnTo>
                  <a:lnTo>
                    <a:pt x="1343" y="1232"/>
                  </a:lnTo>
                  <a:lnTo>
                    <a:pt x="1346" y="1232"/>
                  </a:lnTo>
                  <a:lnTo>
                    <a:pt x="1350" y="1232"/>
                  </a:lnTo>
                  <a:lnTo>
                    <a:pt x="1363" y="1233"/>
                  </a:lnTo>
                  <a:lnTo>
                    <a:pt x="1372" y="1237"/>
                  </a:lnTo>
                  <a:lnTo>
                    <a:pt x="1378" y="1241"/>
                  </a:lnTo>
                  <a:lnTo>
                    <a:pt x="1381" y="1241"/>
                  </a:lnTo>
                  <a:lnTo>
                    <a:pt x="1382" y="1237"/>
                  </a:lnTo>
                  <a:lnTo>
                    <a:pt x="1382" y="1230"/>
                  </a:lnTo>
                  <a:lnTo>
                    <a:pt x="1375" y="1208"/>
                  </a:lnTo>
                  <a:lnTo>
                    <a:pt x="1399" y="1216"/>
                  </a:lnTo>
                  <a:lnTo>
                    <a:pt x="1403" y="1224"/>
                  </a:lnTo>
                  <a:lnTo>
                    <a:pt x="1406" y="1231"/>
                  </a:lnTo>
                  <a:lnTo>
                    <a:pt x="1409" y="1229"/>
                  </a:lnTo>
                  <a:lnTo>
                    <a:pt x="1413" y="1227"/>
                  </a:lnTo>
                  <a:lnTo>
                    <a:pt x="1438" y="1201"/>
                  </a:lnTo>
                  <a:lnTo>
                    <a:pt x="1444" y="1195"/>
                  </a:lnTo>
                  <a:lnTo>
                    <a:pt x="1424" y="1182"/>
                  </a:lnTo>
                  <a:lnTo>
                    <a:pt x="1406" y="1168"/>
                  </a:lnTo>
                  <a:lnTo>
                    <a:pt x="1428" y="1159"/>
                  </a:lnTo>
                  <a:lnTo>
                    <a:pt x="1442" y="1165"/>
                  </a:lnTo>
                  <a:lnTo>
                    <a:pt x="1457" y="1177"/>
                  </a:lnTo>
                  <a:lnTo>
                    <a:pt x="1464" y="1181"/>
                  </a:lnTo>
                  <a:lnTo>
                    <a:pt x="1470" y="1174"/>
                  </a:lnTo>
                  <a:lnTo>
                    <a:pt x="1479" y="1169"/>
                  </a:lnTo>
                  <a:lnTo>
                    <a:pt x="1489" y="1166"/>
                  </a:lnTo>
                  <a:lnTo>
                    <a:pt x="1505" y="1156"/>
                  </a:lnTo>
                  <a:lnTo>
                    <a:pt x="1520" y="1151"/>
                  </a:lnTo>
                  <a:lnTo>
                    <a:pt x="1513" y="1148"/>
                  </a:lnTo>
                  <a:lnTo>
                    <a:pt x="1510" y="1136"/>
                  </a:lnTo>
                  <a:lnTo>
                    <a:pt x="1518" y="1128"/>
                  </a:lnTo>
                  <a:lnTo>
                    <a:pt x="1526" y="1127"/>
                  </a:lnTo>
                  <a:lnTo>
                    <a:pt x="1537" y="1128"/>
                  </a:lnTo>
                  <a:lnTo>
                    <a:pt x="1544" y="1126"/>
                  </a:lnTo>
                  <a:lnTo>
                    <a:pt x="1546" y="1124"/>
                  </a:lnTo>
                  <a:lnTo>
                    <a:pt x="1565" y="1105"/>
                  </a:lnTo>
                  <a:lnTo>
                    <a:pt x="1569" y="1097"/>
                  </a:lnTo>
                  <a:lnTo>
                    <a:pt x="1568" y="1095"/>
                  </a:lnTo>
                  <a:lnTo>
                    <a:pt x="1560" y="1091"/>
                  </a:lnTo>
                  <a:lnTo>
                    <a:pt x="1555" y="1086"/>
                  </a:lnTo>
                  <a:lnTo>
                    <a:pt x="1539" y="1084"/>
                  </a:lnTo>
                  <a:lnTo>
                    <a:pt x="1530" y="1079"/>
                  </a:lnTo>
                  <a:lnTo>
                    <a:pt x="1523" y="1071"/>
                  </a:lnTo>
                  <a:lnTo>
                    <a:pt x="1510" y="1041"/>
                  </a:lnTo>
                  <a:lnTo>
                    <a:pt x="1536" y="1057"/>
                  </a:lnTo>
                  <a:lnTo>
                    <a:pt x="1535" y="1054"/>
                  </a:lnTo>
                  <a:lnTo>
                    <a:pt x="1529" y="1044"/>
                  </a:lnTo>
                  <a:lnTo>
                    <a:pt x="1525" y="1031"/>
                  </a:lnTo>
                  <a:lnTo>
                    <a:pt x="1535" y="1023"/>
                  </a:lnTo>
                  <a:lnTo>
                    <a:pt x="1545" y="1027"/>
                  </a:lnTo>
                  <a:lnTo>
                    <a:pt x="1546" y="1025"/>
                  </a:lnTo>
                  <a:lnTo>
                    <a:pt x="1555" y="1019"/>
                  </a:lnTo>
                  <a:lnTo>
                    <a:pt x="1574" y="1031"/>
                  </a:lnTo>
                  <a:lnTo>
                    <a:pt x="1567" y="1045"/>
                  </a:lnTo>
                  <a:lnTo>
                    <a:pt x="1576" y="1057"/>
                  </a:lnTo>
                  <a:lnTo>
                    <a:pt x="1572" y="1055"/>
                  </a:lnTo>
                  <a:lnTo>
                    <a:pt x="1580" y="1064"/>
                  </a:lnTo>
                  <a:lnTo>
                    <a:pt x="1586" y="1061"/>
                  </a:lnTo>
                  <a:lnTo>
                    <a:pt x="1596" y="1054"/>
                  </a:lnTo>
                  <a:lnTo>
                    <a:pt x="1614" y="1039"/>
                  </a:lnTo>
                  <a:lnTo>
                    <a:pt x="1619" y="1030"/>
                  </a:lnTo>
                  <a:lnTo>
                    <a:pt x="1623" y="1019"/>
                  </a:lnTo>
                  <a:lnTo>
                    <a:pt x="1630" y="1005"/>
                  </a:lnTo>
                  <a:lnTo>
                    <a:pt x="1641" y="997"/>
                  </a:lnTo>
                  <a:lnTo>
                    <a:pt x="1643" y="990"/>
                  </a:lnTo>
                  <a:lnTo>
                    <a:pt x="1658" y="980"/>
                  </a:lnTo>
                  <a:lnTo>
                    <a:pt x="1654" y="975"/>
                  </a:lnTo>
                  <a:lnTo>
                    <a:pt x="1649" y="967"/>
                  </a:lnTo>
                  <a:lnTo>
                    <a:pt x="1648" y="958"/>
                  </a:lnTo>
                  <a:lnTo>
                    <a:pt x="1655" y="933"/>
                  </a:lnTo>
                  <a:lnTo>
                    <a:pt x="1662" y="921"/>
                  </a:lnTo>
                  <a:lnTo>
                    <a:pt x="1668" y="917"/>
                  </a:lnTo>
                  <a:lnTo>
                    <a:pt x="1680" y="906"/>
                  </a:lnTo>
                  <a:lnTo>
                    <a:pt x="1693" y="899"/>
                  </a:lnTo>
                  <a:lnTo>
                    <a:pt x="1701" y="909"/>
                  </a:lnTo>
                  <a:lnTo>
                    <a:pt x="1704" y="914"/>
                  </a:lnTo>
                  <a:lnTo>
                    <a:pt x="1708" y="919"/>
                  </a:lnTo>
                  <a:lnTo>
                    <a:pt x="1715" y="914"/>
                  </a:lnTo>
                  <a:lnTo>
                    <a:pt x="1725" y="910"/>
                  </a:lnTo>
                  <a:lnTo>
                    <a:pt x="1741" y="905"/>
                  </a:lnTo>
                  <a:lnTo>
                    <a:pt x="1741" y="903"/>
                  </a:lnTo>
                  <a:lnTo>
                    <a:pt x="1740" y="896"/>
                  </a:lnTo>
                  <a:lnTo>
                    <a:pt x="1743" y="882"/>
                  </a:lnTo>
                  <a:lnTo>
                    <a:pt x="1752" y="871"/>
                  </a:lnTo>
                  <a:lnTo>
                    <a:pt x="1767" y="861"/>
                  </a:lnTo>
                  <a:lnTo>
                    <a:pt x="1770" y="856"/>
                  </a:lnTo>
                  <a:lnTo>
                    <a:pt x="1769" y="854"/>
                  </a:lnTo>
                  <a:lnTo>
                    <a:pt x="1767" y="854"/>
                  </a:lnTo>
                  <a:lnTo>
                    <a:pt x="1756" y="853"/>
                  </a:lnTo>
                  <a:lnTo>
                    <a:pt x="1737" y="833"/>
                  </a:lnTo>
                  <a:lnTo>
                    <a:pt x="1761" y="831"/>
                  </a:lnTo>
                  <a:lnTo>
                    <a:pt x="1774" y="832"/>
                  </a:lnTo>
                  <a:lnTo>
                    <a:pt x="1774" y="824"/>
                  </a:lnTo>
                  <a:lnTo>
                    <a:pt x="1786" y="817"/>
                  </a:lnTo>
                  <a:lnTo>
                    <a:pt x="1796" y="820"/>
                  </a:lnTo>
                  <a:lnTo>
                    <a:pt x="1797" y="822"/>
                  </a:lnTo>
                  <a:lnTo>
                    <a:pt x="1801" y="817"/>
                  </a:lnTo>
                  <a:lnTo>
                    <a:pt x="1799" y="814"/>
                  </a:lnTo>
                  <a:lnTo>
                    <a:pt x="1792" y="797"/>
                  </a:lnTo>
                  <a:lnTo>
                    <a:pt x="1792" y="795"/>
                  </a:lnTo>
                  <a:lnTo>
                    <a:pt x="1780" y="794"/>
                  </a:lnTo>
                  <a:lnTo>
                    <a:pt x="1770" y="790"/>
                  </a:lnTo>
                  <a:lnTo>
                    <a:pt x="1756" y="780"/>
                  </a:lnTo>
                  <a:lnTo>
                    <a:pt x="1749" y="768"/>
                  </a:lnTo>
                  <a:lnTo>
                    <a:pt x="1749" y="758"/>
                  </a:lnTo>
                  <a:lnTo>
                    <a:pt x="1750" y="745"/>
                  </a:lnTo>
                  <a:lnTo>
                    <a:pt x="1753" y="734"/>
                  </a:lnTo>
                  <a:lnTo>
                    <a:pt x="1767" y="703"/>
                  </a:lnTo>
                  <a:lnTo>
                    <a:pt x="1776" y="690"/>
                  </a:lnTo>
                  <a:lnTo>
                    <a:pt x="1796" y="677"/>
                  </a:lnTo>
                  <a:lnTo>
                    <a:pt x="1798" y="696"/>
                  </a:lnTo>
                  <a:lnTo>
                    <a:pt x="1793" y="704"/>
                  </a:lnTo>
                  <a:lnTo>
                    <a:pt x="1782" y="722"/>
                  </a:lnTo>
                  <a:lnTo>
                    <a:pt x="1775" y="751"/>
                  </a:lnTo>
                  <a:lnTo>
                    <a:pt x="1787" y="749"/>
                  </a:lnTo>
                  <a:lnTo>
                    <a:pt x="1796" y="752"/>
                  </a:lnTo>
                  <a:lnTo>
                    <a:pt x="1802" y="758"/>
                  </a:lnTo>
                  <a:lnTo>
                    <a:pt x="1802" y="725"/>
                  </a:lnTo>
                  <a:lnTo>
                    <a:pt x="1803" y="724"/>
                  </a:lnTo>
                  <a:lnTo>
                    <a:pt x="1800" y="721"/>
                  </a:lnTo>
                  <a:lnTo>
                    <a:pt x="1806" y="694"/>
                  </a:lnTo>
                  <a:lnTo>
                    <a:pt x="1866" y="569"/>
                  </a:lnTo>
                  <a:lnTo>
                    <a:pt x="1889" y="532"/>
                  </a:lnTo>
                  <a:lnTo>
                    <a:pt x="1924" y="487"/>
                  </a:lnTo>
                  <a:lnTo>
                    <a:pt x="1963" y="452"/>
                  </a:lnTo>
                  <a:lnTo>
                    <a:pt x="1981" y="440"/>
                  </a:lnTo>
                  <a:lnTo>
                    <a:pt x="1979" y="427"/>
                  </a:lnTo>
                  <a:lnTo>
                    <a:pt x="1982" y="426"/>
                  </a:lnTo>
                  <a:lnTo>
                    <a:pt x="1474" y="73"/>
                  </a:lnTo>
                  <a:lnTo>
                    <a:pt x="1467" y="72"/>
                  </a:lnTo>
                  <a:lnTo>
                    <a:pt x="1456" y="72"/>
                  </a:lnTo>
                  <a:lnTo>
                    <a:pt x="1023" y="140"/>
                  </a:lnTo>
                  <a:lnTo>
                    <a:pt x="1016" y="139"/>
                  </a:lnTo>
                  <a:lnTo>
                    <a:pt x="1010" y="133"/>
                  </a:lnTo>
                  <a:lnTo>
                    <a:pt x="1008" y="130"/>
                  </a:lnTo>
                  <a:lnTo>
                    <a:pt x="1007" y="125"/>
                  </a:lnTo>
                  <a:lnTo>
                    <a:pt x="998" y="72"/>
                  </a:lnTo>
                  <a:lnTo>
                    <a:pt x="935" y="13"/>
                  </a:lnTo>
                  <a:lnTo>
                    <a:pt x="901" y="43"/>
                  </a:lnTo>
                  <a:lnTo>
                    <a:pt x="896" y="44"/>
                  </a:lnTo>
                  <a:lnTo>
                    <a:pt x="887" y="38"/>
                  </a:lnTo>
                  <a:lnTo>
                    <a:pt x="881" y="26"/>
                  </a:lnTo>
                  <a:lnTo>
                    <a:pt x="882" y="18"/>
                  </a:lnTo>
                  <a:lnTo>
                    <a:pt x="885" y="7"/>
                  </a:lnTo>
                  <a:lnTo>
                    <a:pt x="883" y="2"/>
                  </a:lnTo>
                  <a:lnTo>
                    <a:pt x="879" y="0"/>
                  </a:lnTo>
                  <a:lnTo>
                    <a:pt x="876" y="0"/>
                  </a:lnTo>
                  <a:lnTo>
                    <a:pt x="385" y="56"/>
                  </a:lnTo>
                  <a:lnTo>
                    <a:pt x="355" y="64"/>
                  </a:lnTo>
                  <a:lnTo>
                    <a:pt x="348" y="62"/>
                  </a:lnTo>
                  <a:lnTo>
                    <a:pt x="343" y="58"/>
                  </a:lnTo>
                  <a:lnTo>
                    <a:pt x="338" y="63"/>
                  </a:lnTo>
                  <a:lnTo>
                    <a:pt x="337" y="72"/>
                  </a:lnTo>
                  <a:lnTo>
                    <a:pt x="331" y="78"/>
                  </a:lnTo>
                  <a:lnTo>
                    <a:pt x="325" y="81"/>
                  </a:lnTo>
                  <a:lnTo>
                    <a:pt x="313" y="83"/>
                  </a:lnTo>
                  <a:lnTo>
                    <a:pt x="304" y="91"/>
                  </a:lnTo>
                  <a:lnTo>
                    <a:pt x="301" y="92"/>
                  </a:lnTo>
                  <a:lnTo>
                    <a:pt x="284" y="96"/>
                  </a:lnTo>
                  <a:lnTo>
                    <a:pt x="265" y="106"/>
                  </a:lnTo>
                  <a:lnTo>
                    <a:pt x="245" y="118"/>
                  </a:lnTo>
                  <a:lnTo>
                    <a:pt x="239" y="119"/>
                  </a:lnTo>
                  <a:lnTo>
                    <a:pt x="237" y="127"/>
                  </a:lnTo>
                  <a:lnTo>
                    <a:pt x="235" y="131"/>
                  </a:lnTo>
                  <a:lnTo>
                    <a:pt x="230" y="136"/>
                  </a:lnTo>
                  <a:lnTo>
                    <a:pt x="209" y="151"/>
                  </a:lnTo>
                  <a:lnTo>
                    <a:pt x="205" y="152"/>
                  </a:lnTo>
                  <a:lnTo>
                    <a:pt x="198" y="149"/>
                  </a:lnTo>
                  <a:lnTo>
                    <a:pt x="196" y="148"/>
                  </a:lnTo>
                  <a:lnTo>
                    <a:pt x="189" y="150"/>
                  </a:lnTo>
                  <a:lnTo>
                    <a:pt x="76" y="208"/>
                  </a:lnTo>
                  <a:lnTo>
                    <a:pt x="76" y="208"/>
                  </a:lnTo>
                  <a:lnTo>
                    <a:pt x="76" y="209"/>
                  </a:lnTo>
                  <a:lnTo>
                    <a:pt x="74" y="216"/>
                  </a:lnTo>
                  <a:lnTo>
                    <a:pt x="70" y="225"/>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300" name="Freeform 180">
              <a:extLst>
                <a:ext uri="{FF2B5EF4-FFF2-40B4-BE49-F238E27FC236}">
                  <a16:creationId xmlns:a16="http://schemas.microsoft.com/office/drawing/2014/main" id="{15FFAD27-7880-1A40-B2AF-064848143AB2}"/>
                </a:ext>
              </a:extLst>
            </p:cNvPr>
            <p:cNvSpPr>
              <a:spLocks noChangeArrowheads="1"/>
            </p:cNvSpPr>
            <p:nvPr/>
          </p:nvSpPr>
          <p:spPr bwMode="auto">
            <a:xfrm>
              <a:off x="7974476" y="1958819"/>
              <a:ext cx="597832" cy="377339"/>
            </a:xfrm>
            <a:custGeom>
              <a:avLst/>
              <a:gdLst>
                <a:gd name="T0" fmla="*/ 192 w 2321"/>
                <a:gd name="T1" fmla="*/ 1464 h 1465"/>
                <a:gd name="T2" fmla="*/ 1280 w 2321"/>
                <a:gd name="T3" fmla="*/ 1256 h 1465"/>
                <a:gd name="T4" fmla="*/ 1970 w 2321"/>
                <a:gd name="T5" fmla="*/ 1107 h 1465"/>
                <a:gd name="T6" fmla="*/ 1999 w 2321"/>
                <a:gd name="T7" fmla="*/ 1053 h 1465"/>
                <a:gd name="T8" fmla="*/ 2026 w 2321"/>
                <a:gd name="T9" fmla="*/ 1032 h 1465"/>
                <a:gd name="T10" fmla="*/ 2073 w 2321"/>
                <a:gd name="T11" fmla="*/ 1022 h 1465"/>
                <a:gd name="T12" fmla="*/ 2105 w 2321"/>
                <a:gd name="T13" fmla="*/ 1028 h 1465"/>
                <a:gd name="T14" fmla="*/ 2117 w 2321"/>
                <a:gd name="T15" fmla="*/ 1013 h 1465"/>
                <a:gd name="T16" fmla="*/ 2157 w 2321"/>
                <a:gd name="T17" fmla="*/ 994 h 1465"/>
                <a:gd name="T18" fmla="*/ 2196 w 2321"/>
                <a:gd name="T19" fmla="*/ 966 h 1465"/>
                <a:gd name="T20" fmla="*/ 2196 w 2321"/>
                <a:gd name="T21" fmla="*/ 932 h 1465"/>
                <a:gd name="T22" fmla="*/ 2222 w 2321"/>
                <a:gd name="T23" fmla="*/ 907 h 1465"/>
                <a:gd name="T24" fmla="*/ 2255 w 2321"/>
                <a:gd name="T25" fmla="*/ 871 h 1465"/>
                <a:gd name="T26" fmla="*/ 2294 w 2321"/>
                <a:gd name="T27" fmla="*/ 835 h 1465"/>
                <a:gd name="T28" fmla="*/ 2319 w 2321"/>
                <a:gd name="T29" fmla="*/ 819 h 1465"/>
                <a:gd name="T30" fmla="*/ 2306 w 2321"/>
                <a:gd name="T31" fmla="*/ 802 h 1465"/>
                <a:gd name="T32" fmla="*/ 2244 w 2321"/>
                <a:gd name="T33" fmla="*/ 757 h 1465"/>
                <a:gd name="T34" fmla="*/ 2197 w 2321"/>
                <a:gd name="T35" fmla="*/ 732 h 1465"/>
                <a:gd name="T36" fmla="*/ 2164 w 2321"/>
                <a:gd name="T37" fmla="*/ 705 h 1465"/>
                <a:gd name="T38" fmla="*/ 2132 w 2321"/>
                <a:gd name="T39" fmla="*/ 661 h 1465"/>
                <a:gd name="T40" fmla="*/ 2096 w 2321"/>
                <a:gd name="T41" fmla="*/ 636 h 1465"/>
                <a:gd name="T42" fmla="*/ 2092 w 2321"/>
                <a:gd name="T43" fmla="*/ 608 h 1465"/>
                <a:gd name="T44" fmla="*/ 2088 w 2321"/>
                <a:gd name="T45" fmla="*/ 578 h 1465"/>
                <a:gd name="T46" fmla="*/ 2090 w 2321"/>
                <a:gd name="T47" fmla="*/ 556 h 1465"/>
                <a:gd name="T48" fmla="*/ 2109 w 2321"/>
                <a:gd name="T49" fmla="*/ 543 h 1465"/>
                <a:gd name="T50" fmla="*/ 2111 w 2321"/>
                <a:gd name="T51" fmla="*/ 520 h 1465"/>
                <a:gd name="T52" fmla="*/ 2120 w 2321"/>
                <a:gd name="T53" fmla="*/ 503 h 1465"/>
                <a:gd name="T54" fmla="*/ 2100 w 2321"/>
                <a:gd name="T55" fmla="*/ 483 h 1465"/>
                <a:gd name="T56" fmla="*/ 2089 w 2321"/>
                <a:gd name="T57" fmla="*/ 473 h 1465"/>
                <a:gd name="T58" fmla="*/ 2082 w 2321"/>
                <a:gd name="T59" fmla="*/ 444 h 1465"/>
                <a:gd name="T60" fmla="*/ 2102 w 2321"/>
                <a:gd name="T61" fmla="*/ 421 h 1465"/>
                <a:gd name="T62" fmla="*/ 2124 w 2321"/>
                <a:gd name="T63" fmla="*/ 391 h 1465"/>
                <a:gd name="T64" fmla="*/ 2138 w 2321"/>
                <a:gd name="T65" fmla="*/ 366 h 1465"/>
                <a:gd name="T66" fmla="*/ 2155 w 2321"/>
                <a:gd name="T67" fmla="*/ 304 h 1465"/>
                <a:gd name="T68" fmla="*/ 2172 w 2321"/>
                <a:gd name="T69" fmla="*/ 267 h 1465"/>
                <a:gd name="T70" fmla="*/ 2182 w 2321"/>
                <a:gd name="T71" fmla="*/ 252 h 1465"/>
                <a:gd name="T72" fmla="*/ 2199 w 2321"/>
                <a:gd name="T73" fmla="*/ 240 h 1465"/>
                <a:gd name="T74" fmla="*/ 2185 w 2321"/>
                <a:gd name="T75" fmla="*/ 224 h 1465"/>
                <a:gd name="T76" fmla="*/ 2168 w 2321"/>
                <a:gd name="T77" fmla="*/ 222 h 1465"/>
                <a:gd name="T78" fmla="*/ 2138 w 2321"/>
                <a:gd name="T79" fmla="*/ 221 h 1465"/>
                <a:gd name="T80" fmla="*/ 2110 w 2321"/>
                <a:gd name="T81" fmla="*/ 210 h 1465"/>
                <a:gd name="T82" fmla="*/ 2075 w 2321"/>
                <a:gd name="T83" fmla="*/ 197 h 1465"/>
                <a:gd name="T84" fmla="*/ 2037 w 2321"/>
                <a:gd name="T85" fmla="*/ 150 h 1465"/>
                <a:gd name="T86" fmla="*/ 2022 w 2321"/>
                <a:gd name="T87" fmla="*/ 89 h 1465"/>
                <a:gd name="T88" fmla="*/ 2022 w 2321"/>
                <a:gd name="T89" fmla="*/ 77 h 1465"/>
                <a:gd name="T90" fmla="*/ 2006 w 2321"/>
                <a:gd name="T91" fmla="*/ 55 h 1465"/>
                <a:gd name="T92" fmla="*/ 1985 w 2321"/>
                <a:gd name="T93" fmla="*/ 45 h 1465"/>
                <a:gd name="T94" fmla="*/ 1941 w 2321"/>
                <a:gd name="T95" fmla="*/ 44 h 1465"/>
                <a:gd name="T96" fmla="*/ 1930 w 2321"/>
                <a:gd name="T97" fmla="*/ 14 h 1465"/>
                <a:gd name="T98" fmla="*/ 1897 w 2321"/>
                <a:gd name="T99" fmla="*/ 3 h 1465"/>
                <a:gd name="T100" fmla="*/ 487 w 2321"/>
                <a:gd name="T101" fmla="*/ 293 h 1465"/>
                <a:gd name="T102" fmla="*/ 207 w 2321"/>
                <a:gd name="T103" fmla="*/ 230 h 1465"/>
                <a:gd name="T104" fmla="*/ 165 w 2321"/>
                <a:gd name="T105" fmla="*/ 269 h 1465"/>
                <a:gd name="T106" fmla="*/ 118 w 2321"/>
                <a:gd name="T107" fmla="*/ 301 h 1465"/>
                <a:gd name="T108" fmla="*/ 44 w 2321"/>
                <a:gd name="T109" fmla="*/ 362 h 1465"/>
                <a:gd name="T110" fmla="*/ 12 w 2321"/>
                <a:gd name="T111" fmla="*/ 381 h 1465"/>
                <a:gd name="T112" fmla="*/ 114 w 2321"/>
                <a:gd name="T113" fmla="*/ 1020 h 14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321" h="1465">
                  <a:moveTo>
                    <a:pt x="114" y="1020"/>
                  </a:moveTo>
                  <a:lnTo>
                    <a:pt x="114" y="1028"/>
                  </a:lnTo>
                  <a:lnTo>
                    <a:pt x="192" y="1464"/>
                  </a:lnTo>
                  <a:lnTo>
                    <a:pt x="767" y="1356"/>
                  </a:lnTo>
                  <a:lnTo>
                    <a:pt x="1096" y="1292"/>
                  </a:lnTo>
                  <a:lnTo>
                    <a:pt x="1280" y="1256"/>
                  </a:lnTo>
                  <a:lnTo>
                    <a:pt x="1964" y="1110"/>
                  </a:lnTo>
                  <a:lnTo>
                    <a:pt x="1970" y="1108"/>
                  </a:lnTo>
                  <a:lnTo>
                    <a:pt x="1970" y="1107"/>
                  </a:lnTo>
                  <a:lnTo>
                    <a:pt x="1977" y="1107"/>
                  </a:lnTo>
                  <a:lnTo>
                    <a:pt x="1993" y="1061"/>
                  </a:lnTo>
                  <a:lnTo>
                    <a:pt x="1999" y="1053"/>
                  </a:lnTo>
                  <a:lnTo>
                    <a:pt x="2007" y="1044"/>
                  </a:lnTo>
                  <a:lnTo>
                    <a:pt x="2014" y="1039"/>
                  </a:lnTo>
                  <a:lnTo>
                    <a:pt x="2026" y="1032"/>
                  </a:lnTo>
                  <a:lnTo>
                    <a:pt x="2035" y="1028"/>
                  </a:lnTo>
                  <a:lnTo>
                    <a:pt x="2053" y="1023"/>
                  </a:lnTo>
                  <a:lnTo>
                    <a:pt x="2073" y="1022"/>
                  </a:lnTo>
                  <a:lnTo>
                    <a:pt x="2089" y="1023"/>
                  </a:lnTo>
                  <a:lnTo>
                    <a:pt x="2103" y="1027"/>
                  </a:lnTo>
                  <a:lnTo>
                    <a:pt x="2105" y="1028"/>
                  </a:lnTo>
                  <a:lnTo>
                    <a:pt x="2105" y="1028"/>
                  </a:lnTo>
                  <a:lnTo>
                    <a:pt x="2110" y="1018"/>
                  </a:lnTo>
                  <a:lnTo>
                    <a:pt x="2117" y="1013"/>
                  </a:lnTo>
                  <a:lnTo>
                    <a:pt x="2123" y="1010"/>
                  </a:lnTo>
                  <a:lnTo>
                    <a:pt x="2146" y="992"/>
                  </a:lnTo>
                  <a:lnTo>
                    <a:pt x="2157" y="994"/>
                  </a:lnTo>
                  <a:lnTo>
                    <a:pt x="2162" y="992"/>
                  </a:lnTo>
                  <a:lnTo>
                    <a:pt x="2175" y="981"/>
                  </a:lnTo>
                  <a:lnTo>
                    <a:pt x="2196" y="966"/>
                  </a:lnTo>
                  <a:lnTo>
                    <a:pt x="2193" y="958"/>
                  </a:lnTo>
                  <a:lnTo>
                    <a:pt x="2192" y="946"/>
                  </a:lnTo>
                  <a:lnTo>
                    <a:pt x="2196" y="932"/>
                  </a:lnTo>
                  <a:lnTo>
                    <a:pt x="2204" y="926"/>
                  </a:lnTo>
                  <a:lnTo>
                    <a:pt x="2211" y="921"/>
                  </a:lnTo>
                  <a:lnTo>
                    <a:pt x="2222" y="907"/>
                  </a:lnTo>
                  <a:lnTo>
                    <a:pt x="2234" y="899"/>
                  </a:lnTo>
                  <a:lnTo>
                    <a:pt x="2245" y="889"/>
                  </a:lnTo>
                  <a:lnTo>
                    <a:pt x="2255" y="871"/>
                  </a:lnTo>
                  <a:lnTo>
                    <a:pt x="2262" y="863"/>
                  </a:lnTo>
                  <a:lnTo>
                    <a:pt x="2277" y="854"/>
                  </a:lnTo>
                  <a:lnTo>
                    <a:pt x="2294" y="835"/>
                  </a:lnTo>
                  <a:lnTo>
                    <a:pt x="2303" y="831"/>
                  </a:lnTo>
                  <a:lnTo>
                    <a:pt x="2313" y="825"/>
                  </a:lnTo>
                  <a:lnTo>
                    <a:pt x="2319" y="819"/>
                  </a:lnTo>
                  <a:lnTo>
                    <a:pt x="2320" y="814"/>
                  </a:lnTo>
                  <a:lnTo>
                    <a:pt x="2317" y="809"/>
                  </a:lnTo>
                  <a:lnTo>
                    <a:pt x="2306" y="802"/>
                  </a:lnTo>
                  <a:lnTo>
                    <a:pt x="2283" y="790"/>
                  </a:lnTo>
                  <a:lnTo>
                    <a:pt x="2267" y="778"/>
                  </a:lnTo>
                  <a:lnTo>
                    <a:pt x="2244" y="757"/>
                  </a:lnTo>
                  <a:lnTo>
                    <a:pt x="2220" y="744"/>
                  </a:lnTo>
                  <a:lnTo>
                    <a:pt x="2208" y="724"/>
                  </a:lnTo>
                  <a:lnTo>
                    <a:pt x="2197" y="732"/>
                  </a:lnTo>
                  <a:lnTo>
                    <a:pt x="2181" y="725"/>
                  </a:lnTo>
                  <a:lnTo>
                    <a:pt x="2172" y="717"/>
                  </a:lnTo>
                  <a:lnTo>
                    <a:pt x="2164" y="705"/>
                  </a:lnTo>
                  <a:lnTo>
                    <a:pt x="2153" y="670"/>
                  </a:lnTo>
                  <a:lnTo>
                    <a:pt x="2147" y="663"/>
                  </a:lnTo>
                  <a:lnTo>
                    <a:pt x="2132" y="661"/>
                  </a:lnTo>
                  <a:lnTo>
                    <a:pt x="2121" y="666"/>
                  </a:lnTo>
                  <a:lnTo>
                    <a:pt x="2109" y="664"/>
                  </a:lnTo>
                  <a:lnTo>
                    <a:pt x="2096" y="636"/>
                  </a:lnTo>
                  <a:lnTo>
                    <a:pt x="2097" y="630"/>
                  </a:lnTo>
                  <a:lnTo>
                    <a:pt x="2091" y="611"/>
                  </a:lnTo>
                  <a:lnTo>
                    <a:pt x="2092" y="608"/>
                  </a:lnTo>
                  <a:lnTo>
                    <a:pt x="2087" y="597"/>
                  </a:lnTo>
                  <a:lnTo>
                    <a:pt x="2087" y="590"/>
                  </a:lnTo>
                  <a:lnTo>
                    <a:pt x="2088" y="578"/>
                  </a:lnTo>
                  <a:lnTo>
                    <a:pt x="2086" y="575"/>
                  </a:lnTo>
                  <a:lnTo>
                    <a:pt x="2083" y="567"/>
                  </a:lnTo>
                  <a:lnTo>
                    <a:pt x="2090" y="556"/>
                  </a:lnTo>
                  <a:lnTo>
                    <a:pt x="2092" y="540"/>
                  </a:lnTo>
                  <a:lnTo>
                    <a:pt x="2106" y="544"/>
                  </a:lnTo>
                  <a:lnTo>
                    <a:pt x="2109" y="543"/>
                  </a:lnTo>
                  <a:lnTo>
                    <a:pt x="2111" y="540"/>
                  </a:lnTo>
                  <a:lnTo>
                    <a:pt x="2111" y="534"/>
                  </a:lnTo>
                  <a:lnTo>
                    <a:pt x="2111" y="520"/>
                  </a:lnTo>
                  <a:lnTo>
                    <a:pt x="2115" y="512"/>
                  </a:lnTo>
                  <a:lnTo>
                    <a:pt x="2119" y="508"/>
                  </a:lnTo>
                  <a:lnTo>
                    <a:pt x="2120" y="503"/>
                  </a:lnTo>
                  <a:lnTo>
                    <a:pt x="2118" y="498"/>
                  </a:lnTo>
                  <a:lnTo>
                    <a:pt x="2112" y="493"/>
                  </a:lnTo>
                  <a:lnTo>
                    <a:pt x="2100" y="483"/>
                  </a:lnTo>
                  <a:lnTo>
                    <a:pt x="2098" y="483"/>
                  </a:lnTo>
                  <a:lnTo>
                    <a:pt x="2092" y="481"/>
                  </a:lnTo>
                  <a:lnTo>
                    <a:pt x="2089" y="473"/>
                  </a:lnTo>
                  <a:lnTo>
                    <a:pt x="2080" y="463"/>
                  </a:lnTo>
                  <a:lnTo>
                    <a:pt x="2077" y="458"/>
                  </a:lnTo>
                  <a:lnTo>
                    <a:pt x="2082" y="444"/>
                  </a:lnTo>
                  <a:lnTo>
                    <a:pt x="2088" y="435"/>
                  </a:lnTo>
                  <a:lnTo>
                    <a:pt x="2096" y="426"/>
                  </a:lnTo>
                  <a:lnTo>
                    <a:pt x="2102" y="421"/>
                  </a:lnTo>
                  <a:lnTo>
                    <a:pt x="2110" y="417"/>
                  </a:lnTo>
                  <a:lnTo>
                    <a:pt x="2114" y="412"/>
                  </a:lnTo>
                  <a:lnTo>
                    <a:pt x="2124" y="391"/>
                  </a:lnTo>
                  <a:lnTo>
                    <a:pt x="2122" y="386"/>
                  </a:lnTo>
                  <a:lnTo>
                    <a:pt x="2126" y="379"/>
                  </a:lnTo>
                  <a:lnTo>
                    <a:pt x="2138" y="366"/>
                  </a:lnTo>
                  <a:lnTo>
                    <a:pt x="2150" y="338"/>
                  </a:lnTo>
                  <a:lnTo>
                    <a:pt x="2154" y="317"/>
                  </a:lnTo>
                  <a:lnTo>
                    <a:pt x="2155" y="304"/>
                  </a:lnTo>
                  <a:lnTo>
                    <a:pt x="2154" y="300"/>
                  </a:lnTo>
                  <a:lnTo>
                    <a:pt x="2157" y="289"/>
                  </a:lnTo>
                  <a:lnTo>
                    <a:pt x="2172" y="267"/>
                  </a:lnTo>
                  <a:lnTo>
                    <a:pt x="2175" y="257"/>
                  </a:lnTo>
                  <a:lnTo>
                    <a:pt x="2178" y="253"/>
                  </a:lnTo>
                  <a:lnTo>
                    <a:pt x="2182" y="252"/>
                  </a:lnTo>
                  <a:lnTo>
                    <a:pt x="2186" y="247"/>
                  </a:lnTo>
                  <a:lnTo>
                    <a:pt x="2191" y="243"/>
                  </a:lnTo>
                  <a:lnTo>
                    <a:pt x="2199" y="240"/>
                  </a:lnTo>
                  <a:lnTo>
                    <a:pt x="2198" y="240"/>
                  </a:lnTo>
                  <a:lnTo>
                    <a:pt x="2196" y="236"/>
                  </a:lnTo>
                  <a:lnTo>
                    <a:pt x="2185" y="224"/>
                  </a:lnTo>
                  <a:lnTo>
                    <a:pt x="2180" y="218"/>
                  </a:lnTo>
                  <a:lnTo>
                    <a:pt x="2175" y="221"/>
                  </a:lnTo>
                  <a:lnTo>
                    <a:pt x="2168" y="222"/>
                  </a:lnTo>
                  <a:lnTo>
                    <a:pt x="2160" y="217"/>
                  </a:lnTo>
                  <a:lnTo>
                    <a:pt x="2156" y="216"/>
                  </a:lnTo>
                  <a:lnTo>
                    <a:pt x="2138" y="221"/>
                  </a:lnTo>
                  <a:lnTo>
                    <a:pt x="2125" y="220"/>
                  </a:lnTo>
                  <a:lnTo>
                    <a:pt x="2117" y="216"/>
                  </a:lnTo>
                  <a:lnTo>
                    <a:pt x="2110" y="210"/>
                  </a:lnTo>
                  <a:lnTo>
                    <a:pt x="2091" y="209"/>
                  </a:lnTo>
                  <a:lnTo>
                    <a:pt x="2081" y="203"/>
                  </a:lnTo>
                  <a:lnTo>
                    <a:pt x="2075" y="197"/>
                  </a:lnTo>
                  <a:lnTo>
                    <a:pt x="2047" y="163"/>
                  </a:lnTo>
                  <a:lnTo>
                    <a:pt x="2041" y="159"/>
                  </a:lnTo>
                  <a:lnTo>
                    <a:pt x="2037" y="150"/>
                  </a:lnTo>
                  <a:lnTo>
                    <a:pt x="2032" y="117"/>
                  </a:lnTo>
                  <a:lnTo>
                    <a:pt x="2022" y="99"/>
                  </a:lnTo>
                  <a:lnTo>
                    <a:pt x="2022" y="89"/>
                  </a:lnTo>
                  <a:lnTo>
                    <a:pt x="2026" y="84"/>
                  </a:lnTo>
                  <a:lnTo>
                    <a:pt x="2024" y="78"/>
                  </a:lnTo>
                  <a:lnTo>
                    <a:pt x="2022" y="77"/>
                  </a:lnTo>
                  <a:lnTo>
                    <a:pt x="2017" y="76"/>
                  </a:lnTo>
                  <a:lnTo>
                    <a:pt x="1998" y="71"/>
                  </a:lnTo>
                  <a:lnTo>
                    <a:pt x="2006" y="55"/>
                  </a:lnTo>
                  <a:lnTo>
                    <a:pt x="2003" y="54"/>
                  </a:lnTo>
                  <a:lnTo>
                    <a:pt x="1996" y="47"/>
                  </a:lnTo>
                  <a:lnTo>
                    <a:pt x="1985" y="45"/>
                  </a:lnTo>
                  <a:lnTo>
                    <a:pt x="1975" y="41"/>
                  </a:lnTo>
                  <a:lnTo>
                    <a:pt x="1955" y="50"/>
                  </a:lnTo>
                  <a:lnTo>
                    <a:pt x="1941" y="44"/>
                  </a:lnTo>
                  <a:lnTo>
                    <a:pt x="1936" y="31"/>
                  </a:lnTo>
                  <a:lnTo>
                    <a:pt x="1932" y="18"/>
                  </a:lnTo>
                  <a:lnTo>
                    <a:pt x="1930" y="14"/>
                  </a:lnTo>
                  <a:lnTo>
                    <a:pt x="1923" y="11"/>
                  </a:lnTo>
                  <a:lnTo>
                    <a:pt x="1912" y="9"/>
                  </a:lnTo>
                  <a:lnTo>
                    <a:pt x="1897" y="3"/>
                  </a:lnTo>
                  <a:lnTo>
                    <a:pt x="1896" y="0"/>
                  </a:lnTo>
                  <a:lnTo>
                    <a:pt x="1290" y="132"/>
                  </a:lnTo>
                  <a:lnTo>
                    <a:pt x="487" y="293"/>
                  </a:lnTo>
                  <a:lnTo>
                    <a:pt x="264" y="334"/>
                  </a:lnTo>
                  <a:lnTo>
                    <a:pt x="241" y="209"/>
                  </a:lnTo>
                  <a:lnTo>
                    <a:pt x="207" y="230"/>
                  </a:lnTo>
                  <a:lnTo>
                    <a:pt x="193" y="245"/>
                  </a:lnTo>
                  <a:lnTo>
                    <a:pt x="180" y="252"/>
                  </a:lnTo>
                  <a:lnTo>
                    <a:pt x="165" y="269"/>
                  </a:lnTo>
                  <a:lnTo>
                    <a:pt x="150" y="277"/>
                  </a:lnTo>
                  <a:lnTo>
                    <a:pt x="133" y="292"/>
                  </a:lnTo>
                  <a:lnTo>
                    <a:pt x="118" y="301"/>
                  </a:lnTo>
                  <a:lnTo>
                    <a:pt x="110" y="306"/>
                  </a:lnTo>
                  <a:lnTo>
                    <a:pt x="102" y="316"/>
                  </a:lnTo>
                  <a:lnTo>
                    <a:pt x="44" y="362"/>
                  </a:lnTo>
                  <a:lnTo>
                    <a:pt x="23" y="371"/>
                  </a:lnTo>
                  <a:lnTo>
                    <a:pt x="19" y="374"/>
                  </a:lnTo>
                  <a:lnTo>
                    <a:pt x="12" y="381"/>
                  </a:lnTo>
                  <a:lnTo>
                    <a:pt x="0" y="388"/>
                  </a:lnTo>
                  <a:lnTo>
                    <a:pt x="112" y="1020"/>
                  </a:lnTo>
                  <a:lnTo>
                    <a:pt x="114" y="1020"/>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301" name="Freeform 185">
              <a:extLst>
                <a:ext uri="{FF2B5EF4-FFF2-40B4-BE49-F238E27FC236}">
                  <a16:creationId xmlns:a16="http://schemas.microsoft.com/office/drawing/2014/main" id="{55558EEF-1AC9-F648-944C-C60490AE8D4B}"/>
                </a:ext>
              </a:extLst>
            </p:cNvPr>
            <p:cNvSpPr>
              <a:spLocks noChangeArrowheads="1"/>
            </p:cNvSpPr>
            <p:nvPr/>
          </p:nvSpPr>
          <p:spPr bwMode="auto">
            <a:xfrm>
              <a:off x="7569859" y="2059973"/>
              <a:ext cx="430758" cy="473947"/>
            </a:xfrm>
            <a:custGeom>
              <a:avLst/>
              <a:gdLst>
                <a:gd name="T0" fmla="*/ 759 w 1670"/>
                <a:gd name="T1" fmla="*/ 383 h 1841"/>
                <a:gd name="T2" fmla="*/ 692 w 1670"/>
                <a:gd name="T3" fmla="*/ 409 h 1841"/>
                <a:gd name="T4" fmla="*/ 673 w 1670"/>
                <a:gd name="T5" fmla="*/ 382 h 1841"/>
                <a:gd name="T6" fmla="*/ 709 w 1670"/>
                <a:gd name="T7" fmla="*/ 364 h 1841"/>
                <a:gd name="T8" fmla="*/ 754 w 1670"/>
                <a:gd name="T9" fmla="*/ 350 h 1841"/>
                <a:gd name="T10" fmla="*/ 728 w 1670"/>
                <a:gd name="T11" fmla="*/ 354 h 1841"/>
                <a:gd name="T12" fmla="*/ 639 w 1670"/>
                <a:gd name="T13" fmla="*/ 336 h 1841"/>
                <a:gd name="T14" fmla="*/ 571 w 1670"/>
                <a:gd name="T15" fmla="*/ 319 h 1841"/>
                <a:gd name="T16" fmla="*/ 520 w 1670"/>
                <a:gd name="T17" fmla="*/ 307 h 1841"/>
                <a:gd name="T18" fmla="*/ 169 w 1670"/>
                <a:gd name="T19" fmla="*/ 1620 h 1841"/>
                <a:gd name="T20" fmla="*/ 209 w 1670"/>
                <a:gd name="T21" fmla="*/ 1617 h 1841"/>
                <a:gd name="T22" fmla="*/ 306 w 1670"/>
                <a:gd name="T23" fmla="*/ 1612 h 1841"/>
                <a:gd name="T24" fmla="*/ 367 w 1670"/>
                <a:gd name="T25" fmla="*/ 1648 h 1841"/>
                <a:gd name="T26" fmla="*/ 402 w 1670"/>
                <a:gd name="T27" fmla="*/ 1700 h 1841"/>
                <a:gd name="T28" fmla="*/ 464 w 1670"/>
                <a:gd name="T29" fmla="*/ 1749 h 1841"/>
                <a:gd name="T30" fmla="*/ 552 w 1670"/>
                <a:gd name="T31" fmla="*/ 1745 h 1841"/>
                <a:gd name="T32" fmla="*/ 618 w 1670"/>
                <a:gd name="T33" fmla="*/ 1796 h 1841"/>
                <a:gd name="T34" fmla="*/ 643 w 1670"/>
                <a:gd name="T35" fmla="*/ 1773 h 1841"/>
                <a:gd name="T36" fmla="*/ 709 w 1670"/>
                <a:gd name="T37" fmla="*/ 1758 h 1841"/>
                <a:gd name="T38" fmla="*/ 760 w 1670"/>
                <a:gd name="T39" fmla="*/ 1770 h 1841"/>
                <a:gd name="T40" fmla="*/ 798 w 1670"/>
                <a:gd name="T41" fmla="*/ 1776 h 1841"/>
                <a:gd name="T42" fmla="*/ 836 w 1670"/>
                <a:gd name="T43" fmla="*/ 1767 h 1841"/>
                <a:gd name="T44" fmla="*/ 863 w 1670"/>
                <a:gd name="T45" fmla="*/ 1729 h 1841"/>
                <a:gd name="T46" fmla="*/ 924 w 1670"/>
                <a:gd name="T47" fmla="*/ 1692 h 1841"/>
                <a:gd name="T48" fmla="*/ 956 w 1670"/>
                <a:gd name="T49" fmla="*/ 1756 h 1841"/>
                <a:gd name="T50" fmla="*/ 1056 w 1670"/>
                <a:gd name="T51" fmla="*/ 1812 h 1841"/>
                <a:gd name="T52" fmla="*/ 1129 w 1670"/>
                <a:gd name="T53" fmla="*/ 1819 h 1841"/>
                <a:gd name="T54" fmla="*/ 1165 w 1670"/>
                <a:gd name="T55" fmla="*/ 1753 h 1841"/>
                <a:gd name="T56" fmla="*/ 1205 w 1670"/>
                <a:gd name="T57" fmla="*/ 1723 h 1841"/>
                <a:gd name="T58" fmla="*/ 1196 w 1670"/>
                <a:gd name="T59" fmla="*/ 1687 h 1841"/>
                <a:gd name="T60" fmla="*/ 1192 w 1670"/>
                <a:gd name="T61" fmla="*/ 1625 h 1841"/>
                <a:gd name="T62" fmla="*/ 1210 w 1670"/>
                <a:gd name="T63" fmla="*/ 1543 h 1841"/>
                <a:gd name="T64" fmla="*/ 1265 w 1670"/>
                <a:gd name="T65" fmla="*/ 1515 h 1841"/>
                <a:gd name="T66" fmla="*/ 1296 w 1670"/>
                <a:gd name="T67" fmla="*/ 1570 h 1841"/>
                <a:gd name="T68" fmla="*/ 1310 w 1670"/>
                <a:gd name="T69" fmla="*/ 1535 h 1841"/>
                <a:gd name="T70" fmla="*/ 1327 w 1670"/>
                <a:gd name="T71" fmla="*/ 1499 h 1841"/>
                <a:gd name="T72" fmla="*/ 1313 w 1670"/>
                <a:gd name="T73" fmla="*/ 1466 h 1841"/>
                <a:gd name="T74" fmla="*/ 1326 w 1670"/>
                <a:gd name="T75" fmla="*/ 1411 h 1841"/>
                <a:gd name="T76" fmla="*/ 1377 w 1670"/>
                <a:gd name="T77" fmla="*/ 1353 h 1841"/>
                <a:gd name="T78" fmla="*/ 1387 w 1670"/>
                <a:gd name="T79" fmla="*/ 1324 h 1841"/>
                <a:gd name="T80" fmla="*/ 1456 w 1670"/>
                <a:gd name="T81" fmla="*/ 1297 h 1841"/>
                <a:gd name="T82" fmla="*/ 1490 w 1670"/>
                <a:gd name="T83" fmla="*/ 1285 h 1841"/>
                <a:gd name="T84" fmla="*/ 1530 w 1670"/>
                <a:gd name="T85" fmla="*/ 1250 h 1841"/>
                <a:gd name="T86" fmla="*/ 1600 w 1670"/>
                <a:gd name="T87" fmla="*/ 1161 h 1841"/>
                <a:gd name="T88" fmla="*/ 1625 w 1670"/>
                <a:gd name="T89" fmla="*/ 1110 h 1841"/>
                <a:gd name="T90" fmla="*/ 1615 w 1670"/>
                <a:gd name="T91" fmla="*/ 1087 h 1841"/>
                <a:gd name="T92" fmla="*/ 1622 w 1670"/>
                <a:gd name="T93" fmla="*/ 1051 h 1841"/>
                <a:gd name="T94" fmla="*/ 1625 w 1670"/>
                <a:gd name="T95" fmla="*/ 991 h 1841"/>
                <a:gd name="T96" fmla="*/ 1641 w 1670"/>
                <a:gd name="T97" fmla="*/ 949 h 1841"/>
                <a:gd name="T98" fmla="*/ 1645 w 1670"/>
                <a:gd name="T99" fmla="*/ 862 h 1841"/>
                <a:gd name="T100" fmla="*/ 1666 w 1670"/>
                <a:gd name="T101" fmla="*/ 793 h 1841"/>
                <a:gd name="T102" fmla="*/ 1649 w 1670"/>
                <a:gd name="T103" fmla="*/ 753 h 1841"/>
                <a:gd name="T104" fmla="*/ 1637 w 1670"/>
                <a:gd name="T105" fmla="*/ 697 h 1841"/>
                <a:gd name="T106" fmla="*/ 1639 w 1670"/>
                <a:gd name="T107" fmla="*/ 641 h 1841"/>
                <a:gd name="T108" fmla="*/ 1477 w 1670"/>
                <a:gd name="T109" fmla="*/ 43 h 1841"/>
                <a:gd name="T110" fmla="*/ 1414 w 1670"/>
                <a:gd name="T111" fmla="*/ 86 h 1841"/>
                <a:gd name="T112" fmla="*/ 1150 w 1670"/>
                <a:gd name="T113" fmla="*/ 308 h 1841"/>
                <a:gd name="T114" fmla="*/ 1109 w 1670"/>
                <a:gd name="T115" fmla="*/ 319 h 1841"/>
                <a:gd name="T116" fmla="*/ 967 w 1670"/>
                <a:gd name="T117" fmla="*/ 361 h 1841"/>
                <a:gd name="T118" fmla="*/ 901 w 1670"/>
                <a:gd name="T119" fmla="*/ 396 h 1841"/>
                <a:gd name="T120" fmla="*/ 826 w 1670"/>
                <a:gd name="T121" fmla="*/ 394 h 18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70" h="1841">
                  <a:moveTo>
                    <a:pt x="788" y="381"/>
                  </a:moveTo>
                  <a:lnTo>
                    <a:pt x="784" y="384"/>
                  </a:lnTo>
                  <a:lnTo>
                    <a:pt x="778" y="386"/>
                  </a:lnTo>
                  <a:lnTo>
                    <a:pt x="769" y="387"/>
                  </a:lnTo>
                  <a:lnTo>
                    <a:pt x="759" y="383"/>
                  </a:lnTo>
                  <a:lnTo>
                    <a:pt x="748" y="386"/>
                  </a:lnTo>
                  <a:lnTo>
                    <a:pt x="733" y="400"/>
                  </a:lnTo>
                  <a:lnTo>
                    <a:pt x="711" y="412"/>
                  </a:lnTo>
                  <a:lnTo>
                    <a:pt x="698" y="405"/>
                  </a:lnTo>
                  <a:lnTo>
                    <a:pt x="692" y="409"/>
                  </a:lnTo>
                  <a:lnTo>
                    <a:pt x="680" y="407"/>
                  </a:lnTo>
                  <a:lnTo>
                    <a:pt x="678" y="402"/>
                  </a:lnTo>
                  <a:lnTo>
                    <a:pt x="629" y="408"/>
                  </a:lnTo>
                  <a:lnTo>
                    <a:pt x="662" y="385"/>
                  </a:lnTo>
                  <a:lnTo>
                    <a:pt x="673" y="382"/>
                  </a:lnTo>
                  <a:lnTo>
                    <a:pt x="682" y="376"/>
                  </a:lnTo>
                  <a:lnTo>
                    <a:pt x="685" y="378"/>
                  </a:lnTo>
                  <a:lnTo>
                    <a:pt x="689" y="371"/>
                  </a:lnTo>
                  <a:lnTo>
                    <a:pt x="698" y="367"/>
                  </a:lnTo>
                  <a:lnTo>
                    <a:pt x="709" y="364"/>
                  </a:lnTo>
                  <a:lnTo>
                    <a:pt x="724" y="358"/>
                  </a:lnTo>
                  <a:lnTo>
                    <a:pt x="736" y="355"/>
                  </a:lnTo>
                  <a:lnTo>
                    <a:pt x="742" y="357"/>
                  </a:lnTo>
                  <a:lnTo>
                    <a:pt x="749" y="351"/>
                  </a:lnTo>
                  <a:lnTo>
                    <a:pt x="754" y="350"/>
                  </a:lnTo>
                  <a:lnTo>
                    <a:pt x="745" y="345"/>
                  </a:lnTo>
                  <a:lnTo>
                    <a:pt x="737" y="336"/>
                  </a:lnTo>
                  <a:lnTo>
                    <a:pt x="737" y="340"/>
                  </a:lnTo>
                  <a:lnTo>
                    <a:pt x="734" y="347"/>
                  </a:lnTo>
                  <a:lnTo>
                    <a:pt x="728" y="354"/>
                  </a:lnTo>
                  <a:lnTo>
                    <a:pt x="722" y="357"/>
                  </a:lnTo>
                  <a:lnTo>
                    <a:pt x="707" y="363"/>
                  </a:lnTo>
                  <a:lnTo>
                    <a:pt x="698" y="364"/>
                  </a:lnTo>
                  <a:lnTo>
                    <a:pt x="663" y="357"/>
                  </a:lnTo>
                  <a:lnTo>
                    <a:pt x="639" y="336"/>
                  </a:lnTo>
                  <a:lnTo>
                    <a:pt x="631" y="331"/>
                  </a:lnTo>
                  <a:lnTo>
                    <a:pt x="624" y="332"/>
                  </a:lnTo>
                  <a:lnTo>
                    <a:pt x="610" y="331"/>
                  </a:lnTo>
                  <a:lnTo>
                    <a:pt x="583" y="325"/>
                  </a:lnTo>
                  <a:lnTo>
                    <a:pt x="571" y="319"/>
                  </a:lnTo>
                  <a:lnTo>
                    <a:pt x="550" y="303"/>
                  </a:lnTo>
                  <a:lnTo>
                    <a:pt x="543" y="300"/>
                  </a:lnTo>
                  <a:lnTo>
                    <a:pt x="543" y="300"/>
                  </a:lnTo>
                  <a:lnTo>
                    <a:pt x="529" y="306"/>
                  </a:lnTo>
                  <a:lnTo>
                    <a:pt x="520" y="307"/>
                  </a:lnTo>
                  <a:lnTo>
                    <a:pt x="485" y="301"/>
                  </a:lnTo>
                  <a:lnTo>
                    <a:pt x="481" y="296"/>
                  </a:lnTo>
                  <a:lnTo>
                    <a:pt x="0" y="383"/>
                  </a:lnTo>
                  <a:lnTo>
                    <a:pt x="162" y="1626"/>
                  </a:lnTo>
                  <a:lnTo>
                    <a:pt x="169" y="1620"/>
                  </a:lnTo>
                  <a:lnTo>
                    <a:pt x="179" y="1607"/>
                  </a:lnTo>
                  <a:lnTo>
                    <a:pt x="188" y="1605"/>
                  </a:lnTo>
                  <a:lnTo>
                    <a:pt x="196" y="1607"/>
                  </a:lnTo>
                  <a:lnTo>
                    <a:pt x="204" y="1615"/>
                  </a:lnTo>
                  <a:lnTo>
                    <a:pt x="209" y="1617"/>
                  </a:lnTo>
                  <a:lnTo>
                    <a:pt x="231" y="1633"/>
                  </a:lnTo>
                  <a:lnTo>
                    <a:pt x="243" y="1633"/>
                  </a:lnTo>
                  <a:lnTo>
                    <a:pt x="272" y="1614"/>
                  </a:lnTo>
                  <a:lnTo>
                    <a:pt x="293" y="1607"/>
                  </a:lnTo>
                  <a:lnTo>
                    <a:pt x="306" y="1612"/>
                  </a:lnTo>
                  <a:lnTo>
                    <a:pt x="321" y="1631"/>
                  </a:lnTo>
                  <a:lnTo>
                    <a:pt x="326" y="1631"/>
                  </a:lnTo>
                  <a:lnTo>
                    <a:pt x="338" y="1633"/>
                  </a:lnTo>
                  <a:lnTo>
                    <a:pt x="359" y="1641"/>
                  </a:lnTo>
                  <a:lnTo>
                    <a:pt x="367" y="1648"/>
                  </a:lnTo>
                  <a:lnTo>
                    <a:pt x="372" y="1656"/>
                  </a:lnTo>
                  <a:lnTo>
                    <a:pt x="377" y="1666"/>
                  </a:lnTo>
                  <a:lnTo>
                    <a:pt x="381" y="1679"/>
                  </a:lnTo>
                  <a:lnTo>
                    <a:pt x="395" y="1691"/>
                  </a:lnTo>
                  <a:lnTo>
                    <a:pt x="402" y="1700"/>
                  </a:lnTo>
                  <a:lnTo>
                    <a:pt x="406" y="1710"/>
                  </a:lnTo>
                  <a:lnTo>
                    <a:pt x="411" y="1731"/>
                  </a:lnTo>
                  <a:lnTo>
                    <a:pt x="414" y="1736"/>
                  </a:lnTo>
                  <a:lnTo>
                    <a:pt x="420" y="1740"/>
                  </a:lnTo>
                  <a:lnTo>
                    <a:pt x="464" y="1749"/>
                  </a:lnTo>
                  <a:lnTo>
                    <a:pt x="471" y="1749"/>
                  </a:lnTo>
                  <a:lnTo>
                    <a:pt x="506" y="1737"/>
                  </a:lnTo>
                  <a:lnTo>
                    <a:pt x="517" y="1737"/>
                  </a:lnTo>
                  <a:lnTo>
                    <a:pt x="534" y="1742"/>
                  </a:lnTo>
                  <a:lnTo>
                    <a:pt x="552" y="1745"/>
                  </a:lnTo>
                  <a:lnTo>
                    <a:pt x="561" y="1752"/>
                  </a:lnTo>
                  <a:lnTo>
                    <a:pt x="568" y="1761"/>
                  </a:lnTo>
                  <a:lnTo>
                    <a:pt x="575" y="1767"/>
                  </a:lnTo>
                  <a:lnTo>
                    <a:pt x="604" y="1789"/>
                  </a:lnTo>
                  <a:lnTo>
                    <a:pt x="618" y="1796"/>
                  </a:lnTo>
                  <a:lnTo>
                    <a:pt x="632" y="1797"/>
                  </a:lnTo>
                  <a:lnTo>
                    <a:pt x="636" y="1795"/>
                  </a:lnTo>
                  <a:lnTo>
                    <a:pt x="640" y="1790"/>
                  </a:lnTo>
                  <a:lnTo>
                    <a:pt x="642" y="1784"/>
                  </a:lnTo>
                  <a:lnTo>
                    <a:pt x="643" y="1773"/>
                  </a:lnTo>
                  <a:lnTo>
                    <a:pt x="651" y="1766"/>
                  </a:lnTo>
                  <a:lnTo>
                    <a:pt x="680" y="1752"/>
                  </a:lnTo>
                  <a:lnTo>
                    <a:pt x="690" y="1751"/>
                  </a:lnTo>
                  <a:lnTo>
                    <a:pt x="700" y="1754"/>
                  </a:lnTo>
                  <a:lnTo>
                    <a:pt x="709" y="1758"/>
                  </a:lnTo>
                  <a:lnTo>
                    <a:pt x="718" y="1764"/>
                  </a:lnTo>
                  <a:lnTo>
                    <a:pt x="730" y="1762"/>
                  </a:lnTo>
                  <a:lnTo>
                    <a:pt x="737" y="1762"/>
                  </a:lnTo>
                  <a:lnTo>
                    <a:pt x="751" y="1765"/>
                  </a:lnTo>
                  <a:lnTo>
                    <a:pt x="760" y="1770"/>
                  </a:lnTo>
                  <a:lnTo>
                    <a:pt x="763" y="1773"/>
                  </a:lnTo>
                  <a:lnTo>
                    <a:pt x="777" y="1789"/>
                  </a:lnTo>
                  <a:lnTo>
                    <a:pt x="786" y="1786"/>
                  </a:lnTo>
                  <a:lnTo>
                    <a:pt x="789" y="1783"/>
                  </a:lnTo>
                  <a:lnTo>
                    <a:pt x="798" y="1776"/>
                  </a:lnTo>
                  <a:lnTo>
                    <a:pt x="808" y="1773"/>
                  </a:lnTo>
                  <a:lnTo>
                    <a:pt x="827" y="1774"/>
                  </a:lnTo>
                  <a:lnTo>
                    <a:pt x="832" y="1773"/>
                  </a:lnTo>
                  <a:lnTo>
                    <a:pt x="835" y="1770"/>
                  </a:lnTo>
                  <a:lnTo>
                    <a:pt x="836" y="1767"/>
                  </a:lnTo>
                  <a:lnTo>
                    <a:pt x="842" y="1749"/>
                  </a:lnTo>
                  <a:lnTo>
                    <a:pt x="847" y="1745"/>
                  </a:lnTo>
                  <a:lnTo>
                    <a:pt x="855" y="1740"/>
                  </a:lnTo>
                  <a:lnTo>
                    <a:pt x="859" y="1735"/>
                  </a:lnTo>
                  <a:lnTo>
                    <a:pt x="863" y="1729"/>
                  </a:lnTo>
                  <a:lnTo>
                    <a:pt x="871" y="1719"/>
                  </a:lnTo>
                  <a:lnTo>
                    <a:pt x="879" y="1715"/>
                  </a:lnTo>
                  <a:lnTo>
                    <a:pt x="888" y="1712"/>
                  </a:lnTo>
                  <a:lnTo>
                    <a:pt x="911" y="1696"/>
                  </a:lnTo>
                  <a:lnTo>
                    <a:pt x="924" y="1692"/>
                  </a:lnTo>
                  <a:lnTo>
                    <a:pt x="935" y="1698"/>
                  </a:lnTo>
                  <a:lnTo>
                    <a:pt x="939" y="1708"/>
                  </a:lnTo>
                  <a:lnTo>
                    <a:pt x="940" y="1719"/>
                  </a:lnTo>
                  <a:lnTo>
                    <a:pt x="943" y="1727"/>
                  </a:lnTo>
                  <a:lnTo>
                    <a:pt x="956" y="1756"/>
                  </a:lnTo>
                  <a:lnTo>
                    <a:pt x="968" y="1770"/>
                  </a:lnTo>
                  <a:lnTo>
                    <a:pt x="985" y="1776"/>
                  </a:lnTo>
                  <a:lnTo>
                    <a:pt x="1002" y="1779"/>
                  </a:lnTo>
                  <a:lnTo>
                    <a:pt x="1020" y="1787"/>
                  </a:lnTo>
                  <a:lnTo>
                    <a:pt x="1056" y="1812"/>
                  </a:lnTo>
                  <a:lnTo>
                    <a:pt x="1061" y="1819"/>
                  </a:lnTo>
                  <a:lnTo>
                    <a:pt x="1073" y="1837"/>
                  </a:lnTo>
                  <a:lnTo>
                    <a:pt x="1083" y="1840"/>
                  </a:lnTo>
                  <a:lnTo>
                    <a:pt x="1098" y="1836"/>
                  </a:lnTo>
                  <a:lnTo>
                    <a:pt x="1129" y="1819"/>
                  </a:lnTo>
                  <a:lnTo>
                    <a:pt x="1157" y="1812"/>
                  </a:lnTo>
                  <a:lnTo>
                    <a:pt x="1160" y="1810"/>
                  </a:lnTo>
                  <a:lnTo>
                    <a:pt x="1163" y="1803"/>
                  </a:lnTo>
                  <a:lnTo>
                    <a:pt x="1164" y="1796"/>
                  </a:lnTo>
                  <a:lnTo>
                    <a:pt x="1165" y="1753"/>
                  </a:lnTo>
                  <a:lnTo>
                    <a:pt x="1170" y="1737"/>
                  </a:lnTo>
                  <a:lnTo>
                    <a:pt x="1177" y="1729"/>
                  </a:lnTo>
                  <a:lnTo>
                    <a:pt x="1198" y="1728"/>
                  </a:lnTo>
                  <a:lnTo>
                    <a:pt x="1202" y="1727"/>
                  </a:lnTo>
                  <a:lnTo>
                    <a:pt x="1205" y="1723"/>
                  </a:lnTo>
                  <a:lnTo>
                    <a:pt x="1205" y="1721"/>
                  </a:lnTo>
                  <a:lnTo>
                    <a:pt x="1200" y="1710"/>
                  </a:lnTo>
                  <a:lnTo>
                    <a:pt x="1195" y="1700"/>
                  </a:lnTo>
                  <a:lnTo>
                    <a:pt x="1194" y="1694"/>
                  </a:lnTo>
                  <a:lnTo>
                    <a:pt x="1196" y="1687"/>
                  </a:lnTo>
                  <a:lnTo>
                    <a:pt x="1193" y="1677"/>
                  </a:lnTo>
                  <a:lnTo>
                    <a:pt x="1180" y="1654"/>
                  </a:lnTo>
                  <a:lnTo>
                    <a:pt x="1179" y="1639"/>
                  </a:lnTo>
                  <a:lnTo>
                    <a:pt x="1186" y="1630"/>
                  </a:lnTo>
                  <a:lnTo>
                    <a:pt x="1192" y="1625"/>
                  </a:lnTo>
                  <a:lnTo>
                    <a:pt x="1194" y="1615"/>
                  </a:lnTo>
                  <a:lnTo>
                    <a:pt x="1198" y="1602"/>
                  </a:lnTo>
                  <a:lnTo>
                    <a:pt x="1198" y="1582"/>
                  </a:lnTo>
                  <a:lnTo>
                    <a:pt x="1202" y="1564"/>
                  </a:lnTo>
                  <a:lnTo>
                    <a:pt x="1210" y="1543"/>
                  </a:lnTo>
                  <a:lnTo>
                    <a:pt x="1222" y="1521"/>
                  </a:lnTo>
                  <a:lnTo>
                    <a:pt x="1234" y="1508"/>
                  </a:lnTo>
                  <a:lnTo>
                    <a:pt x="1248" y="1506"/>
                  </a:lnTo>
                  <a:lnTo>
                    <a:pt x="1259" y="1511"/>
                  </a:lnTo>
                  <a:lnTo>
                    <a:pt x="1265" y="1515"/>
                  </a:lnTo>
                  <a:lnTo>
                    <a:pt x="1280" y="1519"/>
                  </a:lnTo>
                  <a:lnTo>
                    <a:pt x="1288" y="1526"/>
                  </a:lnTo>
                  <a:lnTo>
                    <a:pt x="1293" y="1533"/>
                  </a:lnTo>
                  <a:lnTo>
                    <a:pt x="1302" y="1553"/>
                  </a:lnTo>
                  <a:lnTo>
                    <a:pt x="1296" y="1570"/>
                  </a:lnTo>
                  <a:lnTo>
                    <a:pt x="1297" y="1571"/>
                  </a:lnTo>
                  <a:lnTo>
                    <a:pt x="1300" y="1568"/>
                  </a:lnTo>
                  <a:lnTo>
                    <a:pt x="1306" y="1560"/>
                  </a:lnTo>
                  <a:lnTo>
                    <a:pt x="1308" y="1555"/>
                  </a:lnTo>
                  <a:lnTo>
                    <a:pt x="1310" y="1535"/>
                  </a:lnTo>
                  <a:lnTo>
                    <a:pt x="1319" y="1527"/>
                  </a:lnTo>
                  <a:lnTo>
                    <a:pt x="1331" y="1530"/>
                  </a:lnTo>
                  <a:lnTo>
                    <a:pt x="1334" y="1532"/>
                  </a:lnTo>
                  <a:lnTo>
                    <a:pt x="1328" y="1520"/>
                  </a:lnTo>
                  <a:lnTo>
                    <a:pt x="1327" y="1499"/>
                  </a:lnTo>
                  <a:lnTo>
                    <a:pt x="1318" y="1495"/>
                  </a:lnTo>
                  <a:lnTo>
                    <a:pt x="1312" y="1489"/>
                  </a:lnTo>
                  <a:lnTo>
                    <a:pt x="1306" y="1478"/>
                  </a:lnTo>
                  <a:lnTo>
                    <a:pt x="1306" y="1469"/>
                  </a:lnTo>
                  <a:lnTo>
                    <a:pt x="1313" y="1466"/>
                  </a:lnTo>
                  <a:lnTo>
                    <a:pt x="1328" y="1456"/>
                  </a:lnTo>
                  <a:lnTo>
                    <a:pt x="1328" y="1447"/>
                  </a:lnTo>
                  <a:lnTo>
                    <a:pt x="1323" y="1431"/>
                  </a:lnTo>
                  <a:lnTo>
                    <a:pt x="1323" y="1422"/>
                  </a:lnTo>
                  <a:lnTo>
                    <a:pt x="1326" y="1411"/>
                  </a:lnTo>
                  <a:lnTo>
                    <a:pt x="1340" y="1387"/>
                  </a:lnTo>
                  <a:lnTo>
                    <a:pt x="1343" y="1368"/>
                  </a:lnTo>
                  <a:lnTo>
                    <a:pt x="1356" y="1361"/>
                  </a:lnTo>
                  <a:lnTo>
                    <a:pt x="1364" y="1360"/>
                  </a:lnTo>
                  <a:lnTo>
                    <a:pt x="1377" y="1353"/>
                  </a:lnTo>
                  <a:lnTo>
                    <a:pt x="1379" y="1355"/>
                  </a:lnTo>
                  <a:lnTo>
                    <a:pt x="1381" y="1354"/>
                  </a:lnTo>
                  <a:lnTo>
                    <a:pt x="1384" y="1354"/>
                  </a:lnTo>
                  <a:lnTo>
                    <a:pt x="1384" y="1339"/>
                  </a:lnTo>
                  <a:lnTo>
                    <a:pt x="1387" y="1324"/>
                  </a:lnTo>
                  <a:lnTo>
                    <a:pt x="1413" y="1291"/>
                  </a:lnTo>
                  <a:lnTo>
                    <a:pt x="1422" y="1285"/>
                  </a:lnTo>
                  <a:lnTo>
                    <a:pt x="1442" y="1282"/>
                  </a:lnTo>
                  <a:lnTo>
                    <a:pt x="1451" y="1290"/>
                  </a:lnTo>
                  <a:lnTo>
                    <a:pt x="1456" y="1297"/>
                  </a:lnTo>
                  <a:lnTo>
                    <a:pt x="1461" y="1303"/>
                  </a:lnTo>
                  <a:lnTo>
                    <a:pt x="1465" y="1305"/>
                  </a:lnTo>
                  <a:lnTo>
                    <a:pt x="1468" y="1304"/>
                  </a:lnTo>
                  <a:lnTo>
                    <a:pt x="1480" y="1290"/>
                  </a:lnTo>
                  <a:lnTo>
                    <a:pt x="1490" y="1285"/>
                  </a:lnTo>
                  <a:lnTo>
                    <a:pt x="1497" y="1282"/>
                  </a:lnTo>
                  <a:lnTo>
                    <a:pt x="1510" y="1275"/>
                  </a:lnTo>
                  <a:lnTo>
                    <a:pt x="1514" y="1271"/>
                  </a:lnTo>
                  <a:lnTo>
                    <a:pt x="1522" y="1259"/>
                  </a:lnTo>
                  <a:lnTo>
                    <a:pt x="1530" y="1250"/>
                  </a:lnTo>
                  <a:lnTo>
                    <a:pt x="1542" y="1243"/>
                  </a:lnTo>
                  <a:lnTo>
                    <a:pt x="1546" y="1236"/>
                  </a:lnTo>
                  <a:lnTo>
                    <a:pt x="1552" y="1220"/>
                  </a:lnTo>
                  <a:lnTo>
                    <a:pt x="1562" y="1203"/>
                  </a:lnTo>
                  <a:lnTo>
                    <a:pt x="1600" y="1161"/>
                  </a:lnTo>
                  <a:lnTo>
                    <a:pt x="1621" y="1143"/>
                  </a:lnTo>
                  <a:lnTo>
                    <a:pt x="1621" y="1143"/>
                  </a:lnTo>
                  <a:lnTo>
                    <a:pt x="1624" y="1127"/>
                  </a:lnTo>
                  <a:lnTo>
                    <a:pt x="1622" y="1116"/>
                  </a:lnTo>
                  <a:lnTo>
                    <a:pt x="1625" y="1110"/>
                  </a:lnTo>
                  <a:lnTo>
                    <a:pt x="1629" y="1106"/>
                  </a:lnTo>
                  <a:lnTo>
                    <a:pt x="1629" y="1101"/>
                  </a:lnTo>
                  <a:lnTo>
                    <a:pt x="1628" y="1098"/>
                  </a:lnTo>
                  <a:lnTo>
                    <a:pt x="1624" y="1095"/>
                  </a:lnTo>
                  <a:lnTo>
                    <a:pt x="1615" y="1087"/>
                  </a:lnTo>
                  <a:lnTo>
                    <a:pt x="1610" y="1078"/>
                  </a:lnTo>
                  <a:lnTo>
                    <a:pt x="1616" y="1067"/>
                  </a:lnTo>
                  <a:lnTo>
                    <a:pt x="1622" y="1062"/>
                  </a:lnTo>
                  <a:lnTo>
                    <a:pt x="1622" y="1060"/>
                  </a:lnTo>
                  <a:lnTo>
                    <a:pt x="1622" y="1051"/>
                  </a:lnTo>
                  <a:lnTo>
                    <a:pt x="1622" y="1046"/>
                  </a:lnTo>
                  <a:lnTo>
                    <a:pt x="1626" y="1033"/>
                  </a:lnTo>
                  <a:lnTo>
                    <a:pt x="1631" y="1023"/>
                  </a:lnTo>
                  <a:lnTo>
                    <a:pt x="1624" y="1008"/>
                  </a:lnTo>
                  <a:lnTo>
                    <a:pt x="1625" y="991"/>
                  </a:lnTo>
                  <a:lnTo>
                    <a:pt x="1639" y="991"/>
                  </a:lnTo>
                  <a:lnTo>
                    <a:pt x="1636" y="983"/>
                  </a:lnTo>
                  <a:lnTo>
                    <a:pt x="1638" y="971"/>
                  </a:lnTo>
                  <a:lnTo>
                    <a:pt x="1641" y="959"/>
                  </a:lnTo>
                  <a:lnTo>
                    <a:pt x="1641" y="949"/>
                  </a:lnTo>
                  <a:lnTo>
                    <a:pt x="1637" y="931"/>
                  </a:lnTo>
                  <a:lnTo>
                    <a:pt x="1636" y="920"/>
                  </a:lnTo>
                  <a:lnTo>
                    <a:pt x="1639" y="906"/>
                  </a:lnTo>
                  <a:lnTo>
                    <a:pt x="1646" y="878"/>
                  </a:lnTo>
                  <a:lnTo>
                    <a:pt x="1645" y="862"/>
                  </a:lnTo>
                  <a:lnTo>
                    <a:pt x="1647" y="849"/>
                  </a:lnTo>
                  <a:lnTo>
                    <a:pt x="1653" y="825"/>
                  </a:lnTo>
                  <a:lnTo>
                    <a:pt x="1656" y="821"/>
                  </a:lnTo>
                  <a:lnTo>
                    <a:pt x="1665" y="810"/>
                  </a:lnTo>
                  <a:lnTo>
                    <a:pt x="1666" y="793"/>
                  </a:lnTo>
                  <a:lnTo>
                    <a:pt x="1665" y="789"/>
                  </a:lnTo>
                  <a:lnTo>
                    <a:pt x="1660" y="772"/>
                  </a:lnTo>
                  <a:lnTo>
                    <a:pt x="1653" y="772"/>
                  </a:lnTo>
                  <a:lnTo>
                    <a:pt x="1651" y="765"/>
                  </a:lnTo>
                  <a:lnTo>
                    <a:pt x="1649" y="753"/>
                  </a:lnTo>
                  <a:lnTo>
                    <a:pt x="1654" y="731"/>
                  </a:lnTo>
                  <a:lnTo>
                    <a:pt x="1654" y="723"/>
                  </a:lnTo>
                  <a:lnTo>
                    <a:pt x="1652" y="718"/>
                  </a:lnTo>
                  <a:lnTo>
                    <a:pt x="1647" y="711"/>
                  </a:lnTo>
                  <a:lnTo>
                    <a:pt x="1637" y="697"/>
                  </a:lnTo>
                  <a:lnTo>
                    <a:pt x="1621" y="682"/>
                  </a:lnTo>
                  <a:lnTo>
                    <a:pt x="1615" y="671"/>
                  </a:lnTo>
                  <a:lnTo>
                    <a:pt x="1618" y="656"/>
                  </a:lnTo>
                  <a:lnTo>
                    <a:pt x="1628" y="646"/>
                  </a:lnTo>
                  <a:lnTo>
                    <a:pt x="1639" y="641"/>
                  </a:lnTo>
                  <a:lnTo>
                    <a:pt x="1651" y="638"/>
                  </a:lnTo>
                  <a:lnTo>
                    <a:pt x="1655" y="640"/>
                  </a:lnTo>
                  <a:lnTo>
                    <a:pt x="1669" y="627"/>
                  </a:lnTo>
                  <a:lnTo>
                    <a:pt x="1557" y="0"/>
                  </a:lnTo>
                  <a:lnTo>
                    <a:pt x="1477" y="43"/>
                  </a:lnTo>
                  <a:lnTo>
                    <a:pt x="1464" y="54"/>
                  </a:lnTo>
                  <a:lnTo>
                    <a:pt x="1445" y="62"/>
                  </a:lnTo>
                  <a:lnTo>
                    <a:pt x="1438" y="73"/>
                  </a:lnTo>
                  <a:lnTo>
                    <a:pt x="1425" y="78"/>
                  </a:lnTo>
                  <a:lnTo>
                    <a:pt x="1414" y="86"/>
                  </a:lnTo>
                  <a:lnTo>
                    <a:pt x="1390" y="95"/>
                  </a:lnTo>
                  <a:lnTo>
                    <a:pt x="1282" y="170"/>
                  </a:lnTo>
                  <a:lnTo>
                    <a:pt x="1176" y="291"/>
                  </a:lnTo>
                  <a:lnTo>
                    <a:pt x="1163" y="298"/>
                  </a:lnTo>
                  <a:lnTo>
                    <a:pt x="1150" y="308"/>
                  </a:lnTo>
                  <a:lnTo>
                    <a:pt x="1139" y="311"/>
                  </a:lnTo>
                  <a:lnTo>
                    <a:pt x="1125" y="307"/>
                  </a:lnTo>
                  <a:lnTo>
                    <a:pt x="1125" y="307"/>
                  </a:lnTo>
                  <a:lnTo>
                    <a:pt x="1116" y="316"/>
                  </a:lnTo>
                  <a:lnTo>
                    <a:pt x="1109" y="319"/>
                  </a:lnTo>
                  <a:lnTo>
                    <a:pt x="1099" y="320"/>
                  </a:lnTo>
                  <a:lnTo>
                    <a:pt x="1051" y="318"/>
                  </a:lnTo>
                  <a:lnTo>
                    <a:pt x="1037" y="320"/>
                  </a:lnTo>
                  <a:lnTo>
                    <a:pt x="992" y="341"/>
                  </a:lnTo>
                  <a:lnTo>
                    <a:pt x="967" y="361"/>
                  </a:lnTo>
                  <a:lnTo>
                    <a:pt x="950" y="369"/>
                  </a:lnTo>
                  <a:lnTo>
                    <a:pt x="925" y="374"/>
                  </a:lnTo>
                  <a:lnTo>
                    <a:pt x="921" y="377"/>
                  </a:lnTo>
                  <a:lnTo>
                    <a:pt x="917" y="382"/>
                  </a:lnTo>
                  <a:lnTo>
                    <a:pt x="901" y="396"/>
                  </a:lnTo>
                  <a:lnTo>
                    <a:pt x="890" y="402"/>
                  </a:lnTo>
                  <a:lnTo>
                    <a:pt x="870" y="404"/>
                  </a:lnTo>
                  <a:lnTo>
                    <a:pt x="852" y="399"/>
                  </a:lnTo>
                  <a:lnTo>
                    <a:pt x="831" y="387"/>
                  </a:lnTo>
                  <a:lnTo>
                    <a:pt x="826" y="394"/>
                  </a:lnTo>
                  <a:lnTo>
                    <a:pt x="806" y="384"/>
                  </a:lnTo>
                  <a:lnTo>
                    <a:pt x="797" y="381"/>
                  </a:lnTo>
                  <a:lnTo>
                    <a:pt x="790" y="381"/>
                  </a:lnTo>
                  <a:lnTo>
                    <a:pt x="788" y="381"/>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319" name="Freeform 192">
              <a:extLst>
                <a:ext uri="{FF2B5EF4-FFF2-40B4-BE49-F238E27FC236}">
                  <a16:creationId xmlns:a16="http://schemas.microsoft.com/office/drawing/2014/main" id="{B1DE5AB5-7000-5244-A657-02EDDD6949F5}"/>
                </a:ext>
              </a:extLst>
            </p:cNvPr>
            <p:cNvSpPr>
              <a:spLocks noChangeArrowheads="1"/>
            </p:cNvSpPr>
            <p:nvPr/>
          </p:nvSpPr>
          <p:spPr bwMode="auto">
            <a:xfrm>
              <a:off x="8040397" y="1549656"/>
              <a:ext cx="620564" cy="518273"/>
            </a:xfrm>
            <a:custGeom>
              <a:avLst/>
              <a:gdLst>
                <a:gd name="T0" fmla="*/ 1686 w 2407"/>
                <a:gd name="T1" fmla="*/ 1586 h 2011"/>
                <a:gd name="T2" fmla="*/ 1736 w 2407"/>
                <a:gd name="T3" fmla="*/ 1615 h 2011"/>
                <a:gd name="T4" fmla="*/ 1774 w 2407"/>
                <a:gd name="T5" fmla="*/ 1647 h 2011"/>
                <a:gd name="T6" fmla="*/ 1794 w 2407"/>
                <a:gd name="T7" fmla="*/ 1707 h 2011"/>
                <a:gd name="T8" fmla="*/ 1867 w 2407"/>
                <a:gd name="T9" fmla="*/ 1784 h 2011"/>
                <a:gd name="T10" fmla="*/ 1934 w 2407"/>
                <a:gd name="T11" fmla="*/ 1787 h 2011"/>
                <a:gd name="T12" fmla="*/ 2262 w 2407"/>
                <a:gd name="T13" fmla="*/ 1882 h 2011"/>
                <a:gd name="T14" fmla="*/ 2220 w 2407"/>
                <a:gd name="T15" fmla="*/ 1789 h 2011"/>
                <a:gd name="T16" fmla="*/ 2251 w 2407"/>
                <a:gd name="T17" fmla="*/ 1811 h 2011"/>
                <a:gd name="T18" fmla="*/ 2303 w 2407"/>
                <a:gd name="T19" fmla="*/ 1906 h 2011"/>
                <a:gd name="T20" fmla="*/ 2301 w 2407"/>
                <a:gd name="T21" fmla="*/ 1999 h 2011"/>
                <a:gd name="T22" fmla="*/ 2329 w 2407"/>
                <a:gd name="T23" fmla="*/ 1974 h 2011"/>
                <a:gd name="T24" fmla="*/ 2370 w 2407"/>
                <a:gd name="T25" fmla="*/ 1920 h 2011"/>
                <a:gd name="T26" fmla="*/ 2372 w 2407"/>
                <a:gd name="T27" fmla="*/ 1819 h 2011"/>
                <a:gd name="T28" fmla="*/ 2301 w 2407"/>
                <a:gd name="T29" fmla="*/ 1383 h 2011"/>
                <a:gd name="T30" fmla="*/ 2294 w 2407"/>
                <a:gd name="T31" fmla="*/ 970 h 2011"/>
                <a:gd name="T32" fmla="*/ 2201 w 2407"/>
                <a:gd name="T33" fmla="*/ 639 h 2011"/>
                <a:gd name="T34" fmla="*/ 2177 w 2407"/>
                <a:gd name="T35" fmla="*/ 674 h 2011"/>
                <a:gd name="T36" fmla="*/ 2151 w 2407"/>
                <a:gd name="T37" fmla="*/ 636 h 2011"/>
                <a:gd name="T38" fmla="*/ 2136 w 2407"/>
                <a:gd name="T39" fmla="*/ 545 h 2011"/>
                <a:gd name="T40" fmla="*/ 2121 w 2407"/>
                <a:gd name="T41" fmla="*/ 505 h 2011"/>
                <a:gd name="T42" fmla="*/ 2082 w 2407"/>
                <a:gd name="T43" fmla="*/ 373 h 2011"/>
                <a:gd name="T44" fmla="*/ 2068 w 2407"/>
                <a:gd name="T45" fmla="*/ 276 h 2011"/>
                <a:gd name="T46" fmla="*/ 2052 w 2407"/>
                <a:gd name="T47" fmla="*/ 233 h 2011"/>
                <a:gd name="T48" fmla="*/ 2040 w 2407"/>
                <a:gd name="T49" fmla="*/ 203 h 2011"/>
                <a:gd name="T50" fmla="*/ 2029 w 2407"/>
                <a:gd name="T51" fmla="*/ 159 h 2011"/>
                <a:gd name="T52" fmla="*/ 2027 w 2407"/>
                <a:gd name="T53" fmla="*/ 116 h 2011"/>
                <a:gd name="T54" fmla="*/ 2034 w 2407"/>
                <a:gd name="T55" fmla="*/ 87 h 2011"/>
                <a:gd name="T56" fmla="*/ 2016 w 2407"/>
                <a:gd name="T57" fmla="*/ 14 h 2011"/>
                <a:gd name="T58" fmla="*/ 1483 w 2407"/>
                <a:gd name="T59" fmla="*/ 126 h 2011"/>
                <a:gd name="T60" fmla="*/ 1370 w 2407"/>
                <a:gd name="T61" fmla="*/ 221 h 2011"/>
                <a:gd name="T62" fmla="*/ 1239 w 2407"/>
                <a:gd name="T63" fmla="*/ 452 h 2011"/>
                <a:gd name="T64" fmla="*/ 1196 w 2407"/>
                <a:gd name="T65" fmla="*/ 508 h 2011"/>
                <a:gd name="T66" fmla="*/ 1063 w 2407"/>
                <a:gd name="T67" fmla="*/ 658 h 2011"/>
                <a:gd name="T68" fmla="*/ 1141 w 2407"/>
                <a:gd name="T69" fmla="*/ 655 h 2011"/>
                <a:gd name="T70" fmla="*/ 1142 w 2407"/>
                <a:gd name="T71" fmla="*/ 692 h 2011"/>
                <a:gd name="T72" fmla="*/ 1183 w 2407"/>
                <a:gd name="T73" fmla="*/ 692 h 2011"/>
                <a:gd name="T74" fmla="*/ 1159 w 2407"/>
                <a:gd name="T75" fmla="*/ 733 h 2011"/>
                <a:gd name="T76" fmla="*/ 1114 w 2407"/>
                <a:gd name="T77" fmla="*/ 768 h 2011"/>
                <a:gd name="T78" fmla="*/ 1154 w 2407"/>
                <a:gd name="T79" fmla="*/ 831 h 2011"/>
                <a:gd name="T80" fmla="*/ 1182 w 2407"/>
                <a:gd name="T81" fmla="*/ 887 h 2011"/>
                <a:gd name="T82" fmla="*/ 1099 w 2407"/>
                <a:gd name="T83" fmla="*/ 939 h 2011"/>
                <a:gd name="T84" fmla="*/ 1023 w 2407"/>
                <a:gd name="T85" fmla="*/ 1019 h 2011"/>
                <a:gd name="T86" fmla="*/ 938 w 2407"/>
                <a:gd name="T87" fmla="*/ 1099 h 2011"/>
                <a:gd name="T88" fmla="*/ 915 w 2407"/>
                <a:gd name="T89" fmla="*/ 1114 h 2011"/>
                <a:gd name="T90" fmla="*/ 716 w 2407"/>
                <a:gd name="T91" fmla="*/ 1158 h 2011"/>
                <a:gd name="T92" fmla="*/ 627 w 2407"/>
                <a:gd name="T93" fmla="*/ 1132 h 2011"/>
                <a:gd name="T94" fmla="*/ 229 w 2407"/>
                <a:gd name="T95" fmla="*/ 1222 h 2011"/>
                <a:gd name="T96" fmla="*/ 181 w 2407"/>
                <a:gd name="T97" fmla="*/ 1318 h 2011"/>
                <a:gd name="T98" fmla="*/ 250 w 2407"/>
                <a:gd name="T99" fmla="*/ 1360 h 2011"/>
                <a:gd name="T100" fmla="*/ 257 w 2407"/>
                <a:gd name="T101" fmla="*/ 1412 h 2011"/>
                <a:gd name="T102" fmla="*/ 272 w 2407"/>
                <a:gd name="T103" fmla="*/ 1487 h 2011"/>
                <a:gd name="T104" fmla="*/ 209 w 2407"/>
                <a:gd name="T105" fmla="*/ 1566 h 2011"/>
                <a:gd name="T106" fmla="*/ 160 w 2407"/>
                <a:gd name="T107" fmla="*/ 1624 h 2011"/>
                <a:gd name="T108" fmla="*/ 74 w 2407"/>
                <a:gd name="T109" fmla="*/ 1715 h 2011"/>
                <a:gd name="T110" fmla="*/ 0 w 2407"/>
                <a:gd name="T111" fmla="*/ 1785 h 20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407" h="2011">
                  <a:moveTo>
                    <a:pt x="932" y="1722"/>
                  </a:moveTo>
                  <a:lnTo>
                    <a:pt x="1653" y="1566"/>
                  </a:lnTo>
                  <a:lnTo>
                    <a:pt x="1655" y="1576"/>
                  </a:lnTo>
                  <a:lnTo>
                    <a:pt x="1662" y="1579"/>
                  </a:lnTo>
                  <a:lnTo>
                    <a:pt x="1673" y="1581"/>
                  </a:lnTo>
                  <a:lnTo>
                    <a:pt x="1686" y="1586"/>
                  </a:lnTo>
                  <a:lnTo>
                    <a:pt x="1692" y="1597"/>
                  </a:lnTo>
                  <a:lnTo>
                    <a:pt x="1698" y="1616"/>
                  </a:lnTo>
                  <a:lnTo>
                    <a:pt x="1700" y="1617"/>
                  </a:lnTo>
                  <a:lnTo>
                    <a:pt x="1718" y="1609"/>
                  </a:lnTo>
                  <a:lnTo>
                    <a:pt x="1727" y="1611"/>
                  </a:lnTo>
                  <a:lnTo>
                    <a:pt x="1736" y="1615"/>
                  </a:lnTo>
                  <a:lnTo>
                    <a:pt x="1748" y="1617"/>
                  </a:lnTo>
                  <a:lnTo>
                    <a:pt x="1758" y="1626"/>
                  </a:lnTo>
                  <a:lnTo>
                    <a:pt x="1769" y="1627"/>
                  </a:lnTo>
                  <a:lnTo>
                    <a:pt x="1768" y="1642"/>
                  </a:lnTo>
                  <a:lnTo>
                    <a:pt x="1766" y="1646"/>
                  </a:lnTo>
                  <a:lnTo>
                    <a:pt x="1774" y="1647"/>
                  </a:lnTo>
                  <a:lnTo>
                    <a:pt x="1782" y="1652"/>
                  </a:lnTo>
                  <a:lnTo>
                    <a:pt x="1787" y="1667"/>
                  </a:lnTo>
                  <a:lnTo>
                    <a:pt x="1787" y="1675"/>
                  </a:lnTo>
                  <a:lnTo>
                    <a:pt x="1783" y="1680"/>
                  </a:lnTo>
                  <a:lnTo>
                    <a:pt x="1792" y="1697"/>
                  </a:lnTo>
                  <a:lnTo>
                    <a:pt x="1794" y="1707"/>
                  </a:lnTo>
                  <a:lnTo>
                    <a:pt x="1798" y="1733"/>
                  </a:lnTo>
                  <a:lnTo>
                    <a:pt x="1804" y="1737"/>
                  </a:lnTo>
                  <a:lnTo>
                    <a:pt x="1836" y="1776"/>
                  </a:lnTo>
                  <a:lnTo>
                    <a:pt x="1841" y="1779"/>
                  </a:lnTo>
                  <a:lnTo>
                    <a:pt x="1861" y="1780"/>
                  </a:lnTo>
                  <a:lnTo>
                    <a:pt x="1867" y="1784"/>
                  </a:lnTo>
                  <a:lnTo>
                    <a:pt x="1876" y="1790"/>
                  </a:lnTo>
                  <a:lnTo>
                    <a:pt x="1882" y="1790"/>
                  </a:lnTo>
                  <a:lnTo>
                    <a:pt x="1901" y="1784"/>
                  </a:lnTo>
                  <a:lnTo>
                    <a:pt x="1916" y="1790"/>
                  </a:lnTo>
                  <a:lnTo>
                    <a:pt x="1925" y="1784"/>
                  </a:lnTo>
                  <a:lnTo>
                    <a:pt x="1934" y="1787"/>
                  </a:lnTo>
                  <a:lnTo>
                    <a:pt x="1946" y="1802"/>
                  </a:lnTo>
                  <a:lnTo>
                    <a:pt x="1956" y="1814"/>
                  </a:lnTo>
                  <a:lnTo>
                    <a:pt x="1959" y="1820"/>
                  </a:lnTo>
                  <a:lnTo>
                    <a:pt x="2046" y="1847"/>
                  </a:lnTo>
                  <a:lnTo>
                    <a:pt x="2276" y="1919"/>
                  </a:lnTo>
                  <a:lnTo>
                    <a:pt x="2262" y="1882"/>
                  </a:lnTo>
                  <a:lnTo>
                    <a:pt x="2256" y="1853"/>
                  </a:lnTo>
                  <a:lnTo>
                    <a:pt x="2252" y="1848"/>
                  </a:lnTo>
                  <a:lnTo>
                    <a:pt x="2230" y="1831"/>
                  </a:lnTo>
                  <a:lnTo>
                    <a:pt x="2218" y="1805"/>
                  </a:lnTo>
                  <a:lnTo>
                    <a:pt x="2218" y="1797"/>
                  </a:lnTo>
                  <a:lnTo>
                    <a:pt x="2220" y="1789"/>
                  </a:lnTo>
                  <a:lnTo>
                    <a:pt x="2229" y="1777"/>
                  </a:lnTo>
                  <a:lnTo>
                    <a:pt x="2239" y="1765"/>
                  </a:lnTo>
                  <a:lnTo>
                    <a:pt x="2247" y="1791"/>
                  </a:lnTo>
                  <a:lnTo>
                    <a:pt x="2245" y="1801"/>
                  </a:lnTo>
                  <a:lnTo>
                    <a:pt x="2246" y="1805"/>
                  </a:lnTo>
                  <a:lnTo>
                    <a:pt x="2251" y="1811"/>
                  </a:lnTo>
                  <a:lnTo>
                    <a:pt x="2265" y="1818"/>
                  </a:lnTo>
                  <a:lnTo>
                    <a:pt x="2272" y="1822"/>
                  </a:lnTo>
                  <a:lnTo>
                    <a:pt x="2280" y="1832"/>
                  </a:lnTo>
                  <a:lnTo>
                    <a:pt x="2287" y="1847"/>
                  </a:lnTo>
                  <a:lnTo>
                    <a:pt x="2294" y="1866"/>
                  </a:lnTo>
                  <a:lnTo>
                    <a:pt x="2303" y="1906"/>
                  </a:lnTo>
                  <a:lnTo>
                    <a:pt x="2304" y="1916"/>
                  </a:lnTo>
                  <a:lnTo>
                    <a:pt x="2304" y="1938"/>
                  </a:lnTo>
                  <a:lnTo>
                    <a:pt x="2306" y="1959"/>
                  </a:lnTo>
                  <a:lnTo>
                    <a:pt x="2301" y="1981"/>
                  </a:lnTo>
                  <a:lnTo>
                    <a:pt x="2302" y="1990"/>
                  </a:lnTo>
                  <a:lnTo>
                    <a:pt x="2301" y="1999"/>
                  </a:lnTo>
                  <a:lnTo>
                    <a:pt x="2298" y="2010"/>
                  </a:lnTo>
                  <a:lnTo>
                    <a:pt x="2306" y="2003"/>
                  </a:lnTo>
                  <a:lnTo>
                    <a:pt x="2319" y="1997"/>
                  </a:lnTo>
                  <a:lnTo>
                    <a:pt x="2332" y="1993"/>
                  </a:lnTo>
                  <a:lnTo>
                    <a:pt x="2327" y="1985"/>
                  </a:lnTo>
                  <a:lnTo>
                    <a:pt x="2329" y="1974"/>
                  </a:lnTo>
                  <a:lnTo>
                    <a:pt x="2338" y="1970"/>
                  </a:lnTo>
                  <a:lnTo>
                    <a:pt x="2338" y="1963"/>
                  </a:lnTo>
                  <a:lnTo>
                    <a:pt x="2341" y="1954"/>
                  </a:lnTo>
                  <a:lnTo>
                    <a:pt x="2360" y="1924"/>
                  </a:lnTo>
                  <a:lnTo>
                    <a:pt x="2366" y="1921"/>
                  </a:lnTo>
                  <a:lnTo>
                    <a:pt x="2370" y="1920"/>
                  </a:lnTo>
                  <a:lnTo>
                    <a:pt x="2374" y="1910"/>
                  </a:lnTo>
                  <a:lnTo>
                    <a:pt x="2365" y="1906"/>
                  </a:lnTo>
                  <a:lnTo>
                    <a:pt x="2370" y="1899"/>
                  </a:lnTo>
                  <a:lnTo>
                    <a:pt x="2364" y="1893"/>
                  </a:lnTo>
                  <a:lnTo>
                    <a:pt x="2331" y="1862"/>
                  </a:lnTo>
                  <a:lnTo>
                    <a:pt x="2372" y="1819"/>
                  </a:lnTo>
                  <a:lnTo>
                    <a:pt x="2406" y="1786"/>
                  </a:lnTo>
                  <a:lnTo>
                    <a:pt x="2390" y="1770"/>
                  </a:lnTo>
                  <a:lnTo>
                    <a:pt x="2378" y="1757"/>
                  </a:lnTo>
                  <a:lnTo>
                    <a:pt x="2315" y="1393"/>
                  </a:lnTo>
                  <a:lnTo>
                    <a:pt x="2314" y="1393"/>
                  </a:lnTo>
                  <a:lnTo>
                    <a:pt x="2301" y="1383"/>
                  </a:lnTo>
                  <a:lnTo>
                    <a:pt x="2302" y="1351"/>
                  </a:lnTo>
                  <a:lnTo>
                    <a:pt x="2312" y="1044"/>
                  </a:lnTo>
                  <a:lnTo>
                    <a:pt x="2315" y="1039"/>
                  </a:lnTo>
                  <a:lnTo>
                    <a:pt x="2299" y="1015"/>
                  </a:lnTo>
                  <a:lnTo>
                    <a:pt x="2299" y="995"/>
                  </a:lnTo>
                  <a:lnTo>
                    <a:pt x="2294" y="970"/>
                  </a:lnTo>
                  <a:lnTo>
                    <a:pt x="2226" y="665"/>
                  </a:lnTo>
                  <a:lnTo>
                    <a:pt x="2221" y="662"/>
                  </a:lnTo>
                  <a:lnTo>
                    <a:pt x="2220" y="662"/>
                  </a:lnTo>
                  <a:lnTo>
                    <a:pt x="2218" y="661"/>
                  </a:lnTo>
                  <a:lnTo>
                    <a:pt x="2212" y="655"/>
                  </a:lnTo>
                  <a:lnTo>
                    <a:pt x="2201" y="639"/>
                  </a:lnTo>
                  <a:lnTo>
                    <a:pt x="2192" y="642"/>
                  </a:lnTo>
                  <a:lnTo>
                    <a:pt x="2192" y="644"/>
                  </a:lnTo>
                  <a:lnTo>
                    <a:pt x="2192" y="651"/>
                  </a:lnTo>
                  <a:lnTo>
                    <a:pt x="2189" y="662"/>
                  </a:lnTo>
                  <a:lnTo>
                    <a:pt x="2183" y="670"/>
                  </a:lnTo>
                  <a:lnTo>
                    <a:pt x="2177" y="674"/>
                  </a:lnTo>
                  <a:lnTo>
                    <a:pt x="2170" y="674"/>
                  </a:lnTo>
                  <a:lnTo>
                    <a:pt x="2167" y="672"/>
                  </a:lnTo>
                  <a:lnTo>
                    <a:pt x="2162" y="666"/>
                  </a:lnTo>
                  <a:lnTo>
                    <a:pt x="2158" y="661"/>
                  </a:lnTo>
                  <a:lnTo>
                    <a:pt x="2155" y="654"/>
                  </a:lnTo>
                  <a:lnTo>
                    <a:pt x="2151" y="636"/>
                  </a:lnTo>
                  <a:lnTo>
                    <a:pt x="2151" y="630"/>
                  </a:lnTo>
                  <a:lnTo>
                    <a:pt x="2158" y="583"/>
                  </a:lnTo>
                  <a:lnTo>
                    <a:pt x="2153" y="564"/>
                  </a:lnTo>
                  <a:lnTo>
                    <a:pt x="2151" y="561"/>
                  </a:lnTo>
                  <a:lnTo>
                    <a:pt x="2140" y="554"/>
                  </a:lnTo>
                  <a:lnTo>
                    <a:pt x="2136" y="545"/>
                  </a:lnTo>
                  <a:lnTo>
                    <a:pt x="2135" y="540"/>
                  </a:lnTo>
                  <a:lnTo>
                    <a:pt x="2137" y="529"/>
                  </a:lnTo>
                  <a:lnTo>
                    <a:pt x="2136" y="526"/>
                  </a:lnTo>
                  <a:lnTo>
                    <a:pt x="2135" y="522"/>
                  </a:lnTo>
                  <a:lnTo>
                    <a:pt x="2127" y="513"/>
                  </a:lnTo>
                  <a:lnTo>
                    <a:pt x="2121" y="505"/>
                  </a:lnTo>
                  <a:lnTo>
                    <a:pt x="2116" y="495"/>
                  </a:lnTo>
                  <a:lnTo>
                    <a:pt x="2110" y="473"/>
                  </a:lnTo>
                  <a:lnTo>
                    <a:pt x="2107" y="490"/>
                  </a:lnTo>
                  <a:lnTo>
                    <a:pt x="2090" y="441"/>
                  </a:lnTo>
                  <a:lnTo>
                    <a:pt x="2091" y="392"/>
                  </a:lnTo>
                  <a:lnTo>
                    <a:pt x="2082" y="373"/>
                  </a:lnTo>
                  <a:lnTo>
                    <a:pt x="2094" y="362"/>
                  </a:lnTo>
                  <a:lnTo>
                    <a:pt x="2108" y="335"/>
                  </a:lnTo>
                  <a:lnTo>
                    <a:pt x="2102" y="327"/>
                  </a:lnTo>
                  <a:lnTo>
                    <a:pt x="2081" y="280"/>
                  </a:lnTo>
                  <a:lnTo>
                    <a:pt x="2072" y="284"/>
                  </a:lnTo>
                  <a:lnTo>
                    <a:pt x="2068" y="276"/>
                  </a:lnTo>
                  <a:lnTo>
                    <a:pt x="2066" y="270"/>
                  </a:lnTo>
                  <a:lnTo>
                    <a:pt x="2065" y="261"/>
                  </a:lnTo>
                  <a:lnTo>
                    <a:pt x="2066" y="253"/>
                  </a:lnTo>
                  <a:lnTo>
                    <a:pt x="2066" y="250"/>
                  </a:lnTo>
                  <a:lnTo>
                    <a:pt x="2064" y="246"/>
                  </a:lnTo>
                  <a:lnTo>
                    <a:pt x="2052" y="233"/>
                  </a:lnTo>
                  <a:lnTo>
                    <a:pt x="2059" y="223"/>
                  </a:lnTo>
                  <a:lnTo>
                    <a:pt x="2059" y="219"/>
                  </a:lnTo>
                  <a:lnTo>
                    <a:pt x="2059" y="219"/>
                  </a:lnTo>
                  <a:lnTo>
                    <a:pt x="2052" y="218"/>
                  </a:lnTo>
                  <a:lnTo>
                    <a:pt x="2045" y="211"/>
                  </a:lnTo>
                  <a:lnTo>
                    <a:pt x="2040" y="203"/>
                  </a:lnTo>
                  <a:lnTo>
                    <a:pt x="2036" y="192"/>
                  </a:lnTo>
                  <a:lnTo>
                    <a:pt x="2032" y="193"/>
                  </a:lnTo>
                  <a:lnTo>
                    <a:pt x="2032" y="179"/>
                  </a:lnTo>
                  <a:lnTo>
                    <a:pt x="2027" y="173"/>
                  </a:lnTo>
                  <a:lnTo>
                    <a:pt x="2023" y="168"/>
                  </a:lnTo>
                  <a:lnTo>
                    <a:pt x="2029" y="159"/>
                  </a:lnTo>
                  <a:lnTo>
                    <a:pt x="2029" y="156"/>
                  </a:lnTo>
                  <a:lnTo>
                    <a:pt x="2024" y="143"/>
                  </a:lnTo>
                  <a:lnTo>
                    <a:pt x="2024" y="131"/>
                  </a:lnTo>
                  <a:lnTo>
                    <a:pt x="2030" y="122"/>
                  </a:lnTo>
                  <a:lnTo>
                    <a:pt x="2028" y="120"/>
                  </a:lnTo>
                  <a:lnTo>
                    <a:pt x="2027" y="116"/>
                  </a:lnTo>
                  <a:lnTo>
                    <a:pt x="2027" y="109"/>
                  </a:lnTo>
                  <a:lnTo>
                    <a:pt x="2030" y="99"/>
                  </a:lnTo>
                  <a:lnTo>
                    <a:pt x="2036" y="96"/>
                  </a:lnTo>
                  <a:lnTo>
                    <a:pt x="2037" y="91"/>
                  </a:lnTo>
                  <a:lnTo>
                    <a:pt x="2037" y="90"/>
                  </a:lnTo>
                  <a:lnTo>
                    <a:pt x="2034" y="87"/>
                  </a:lnTo>
                  <a:lnTo>
                    <a:pt x="2027" y="84"/>
                  </a:lnTo>
                  <a:lnTo>
                    <a:pt x="2022" y="74"/>
                  </a:lnTo>
                  <a:lnTo>
                    <a:pt x="2021" y="66"/>
                  </a:lnTo>
                  <a:lnTo>
                    <a:pt x="2020" y="56"/>
                  </a:lnTo>
                  <a:lnTo>
                    <a:pt x="2021" y="42"/>
                  </a:lnTo>
                  <a:lnTo>
                    <a:pt x="2016" y="14"/>
                  </a:lnTo>
                  <a:lnTo>
                    <a:pt x="2022" y="9"/>
                  </a:lnTo>
                  <a:lnTo>
                    <a:pt x="2021" y="3"/>
                  </a:lnTo>
                  <a:lnTo>
                    <a:pt x="2019" y="0"/>
                  </a:lnTo>
                  <a:lnTo>
                    <a:pt x="1539" y="117"/>
                  </a:lnTo>
                  <a:lnTo>
                    <a:pt x="1488" y="123"/>
                  </a:lnTo>
                  <a:lnTo>
                    <a:pt x="1483" y="126"/>
                  </a:lnTo>
                  <a:lnTo>
                    <a:pt x="1474" y="136"/>
                  </a:lnTo>
                  <a:lnTo>
                    <a:pt x="1449" y="153"/>
                  </a:lnTo>
                  <a:lnTo>
                    <a:pt x="1437" y="167"/>
                  </a:lnTo>
                  <a:lnTo>
                    <a:pt x="1430" y="173"/>
                  </a:lnTo>
                  <a:lnTo>
                    <a:pt x="1413" y="182"/>
                  </a:lnTo>
                  <a:lnTo>
                    <a:pt x="1370" y="221"/>
                  </a:lnTo>
                  <a:lnTo>
                    <a:pt x="1248" y="387"/>
                  </a:lnTo>
                  <a:lnTo>
                    <a:pt x="1235" y="416"/>
                  </a:lnTo>
                  <a:lnTo>
                    <a:pt x="1228" y="428"/>
                  </a:lnTo>
                  <a:lnTo>
                    <a:pt x="1231" y="432"/>
                  </a:lnTo>
                  <a:lnTo>
                    <a:pt x="1235" y="440"/>
                  </a:lnTo>
                  <a:lnTo>
                    <a:pt x="1239" y="452"/>
                  </a:lnTo>
                  <a:lnTo>
                    <a:pt x="1234" y="465"/>
                  </a:lnTo>
                  <a:lnTo>
                    <a:pt x="1217" y="482"/>
                  </a:lnTo>
                  <a:lnTo>
                    <a:pt x="1217" y="488"/>
                  </a:lnTo>
                  <a:lnTo>
                    <a:pt x="1215" y="493"/>
                  </a:lnTo>
                  <a:lnTo>
                    <a:pt x="1211" y="497"/>
                  </a:lnTo>
                  <a:lnTo>
                    <a:pt x="1196" y="508"/>
                  </a:lnTo>
                  <a:lnTo>
                    <a:pt x="1193" y="514"/>
                  </a:lnTo>
                  <a:lnTo>
                    <a:pt x="1153" y="566"/>
                  </a:lnTo>
                  <a:lnTo>
                    <a:pt x="1111" y="596"/>
                  </a:lnTo>
                  <a:lnTo>
                    <a:pt x="1061" y="650"/>
                  </a:lnTo>
                  <a:lnTo>
                    <a:pt x="1060" y="653"/>
                  </a:lnTo>
                  <a:lnTo>
                    <a:pt x="1063" y="658"/>
                  </a:lnTo>
                  <a:lnTo>
                    <a:pt x="1072" y="659"/>
                  </a:lnTo>
                  <a:lnTo>
                    <a:pt x="1083" y="668"/>
                  </a:lnTo>
                  <a:lnTo>
                    <a:pt x="1112" y="646"/>
                  </a:lnTo>
                  <a:lnTo>
                    <a:pt x="1118" y="653"/>
                  </a:lnTo>
                  <a:lnTo>
                    <a:pt x="1130" y="648"/>
                  </a:lnTo>
                  <a:lnTo>
                    <a:pt x="1141" y="655"/>
                  </a:lnTo>
                  <a:lnTo>
                    <a:pt x="1153" y="651"/>
                  </a:lnTo>
                  <a:lnTo>
                    <a:pt x="1150" y="670"/>
                  </a:lnTo>
                  <a:lnTo>
                    <a:pt x="1147" y="679"/>
                  </a:lnTo>
                  <a:lnTo>
                    <a:pt x="1141" y="689"/>
                  </a:lnTo>
                  <a:lnTo>
                    <a:pt x="1135" y="693"/>
                  </a:lnTo>
                  <a:lnTo>
                    <a:pt x="1142" y="692"/>
                  </a:lnTo>
                  <a:lnTo>
                    <a:pt x="1146" y="690"/>
                  </a:lnTo>
                  <a:lnTo>
                    <a:pt x="1155" y="678"/>
                  </a:lnTo>
                  <a:lnTo>
                    <a:pt x="1162" y="674"/>
                  </a:lnTo>
                  <a:lnTo>
                    <a:pt x="1174" y="674"/>
                  </a:lnTo>
                  <a:lnTo>
                    <a:pt x="1182" y="682"/>
                  </a:lnTo>
                  <a:lnTo>
                    <a:pt x="1183" y="692"/>
                  </a:lnTo>
                  <a:lnTo>
                    <a:pt x="1177" y="703"/>
                  </a:lnTo>
                  <a:lnTo>
                    <a:pt x="1170" y="709"/>
                  </a:lnTo>
                  <a:lnTo>
                    <a:pt x="1161" y="712"/>
                  </a:lnTo>
                  <a:lnTo>
                    <a:pt x="1159" y="714"/>
                  </a:lnTo>
                  <a:lnTo>
                    <a:pt x="1159" y="719"/>
                  </a:lnTo>
                  <a:lnTo>
                    <a:pt x="1159" y="733"/>
                  </a:lnTo>
                  <a:lnTo>
                    <a:pt x="1155" y="743"/>
                  </a:lnTo>
                  <a:lnTo>
                    <a:pt x="1142" y="760"/>
                  </a:lnTo>
                  <a:lnTo>
                    <a:pt x="1137" y="774"/>
                  </a:lnTo>
                  <a:lnTo>
                    <a:pt x="1112" y="764"/>
                  </a:lnTo>
                  <a:lnTo>
                    <a:pt x="1110" y="767"/>
                  </a:lnTo>
                  <a:lnTo>
                    <a:pt x="1114" y="768"/>
                  </a:lnTo>
                  <a:lnTo>
                    <a:pt x="1133" y="781"/>
                  </a:lnTo>
                  <a:lnTo>
                    <a:pt x="1136" y="787"/>
                  </a:lnTo>
                  <a:lnTo>
                    <a:pt x="1137" y="790"/>
                  </a:lnTo>
                  <a:lnTo>
                    <a:pt x="1143" y="798"/>
                  </a:lnTo>
                  <a:lnTo>
                    <a:pt x="1155" y="819"/>
                  </a:lnTo>
                  <a:lnTo>
                    <a:pt x="1154" y="831"/>
                  </a:lnTo>
                  <a:lnTo>
                    <a:pt x="1157" y="844"/>
                  </a:lnTo>
                  <a:lnTo>
                    <a:pt x="1163" y="840"/>
                  </a:lnTo>
                  <a:lnTo>
                    <a:pt x="1180" y="845"/>
                  </a:lnTo>
                  <a:lnTo>
                    <a:pt x="1166" y="876"/>
                  </a:lnTo>
                  <a:lnTo>
                    <a:pt x="1167" y="880"/>
                  </a:lnTo>
                  <a:lnTo>
                    <a:pt x="1182" y="887"/>
                  </a:lnTo>
                  <a:lnTo>
                    <a:pt x="1171" y="903"/>
                  </a:lnTo>
                  <a:lnTo>
                    <a:pt x="1159" y="924"/>
                  </a:lnTo>
                  <a:lnTo>
                    <a:pt x="1150" y="930"/>
                  </a:lnTo>
                  <a:lnTo>
                    <a:pt x="1124" y="941"/>
                  </a:lnTo>
                  <a:lnTo>
                    <a:pt x="1115" y="941"/>
                  </a:lnTo>
                  <a:lnTo>
                    <a:pt x="1099" y="939"/>
                  </a:lnTo>
                  <a:lnTo>
                    <a:pt x="1097" y="940"/>
                  </a:lnTo>
                  <a:lnTo>
                    <a:pt x="1084" y="960"/>
                  </a:lnTo>
                  <a:lnTo>
                    <a:pt x="1077" y="968"/>
                  </a:lnTo>
                  <a:lnTo>
                    <a:pt x="1042" y="995"/>
                  </a:lnTo>
                  <a:lnTo>
                    <a:pt x="1031" y="1006"/>
                  </a:lnTo>
                  <a:lnTo>
                    <a:pt x="1023" y="1019"/>
                  </a:lnTo>
                  <a:lnTo>
                    <a:pt x="1011" y="1059"/>
                  </a:lnTo>
                  <a:lnTo>
                    <a:pt x="997" y="1054"/>
                  </a:lnTo>
                  <a:lnTo>
                    <a:pt x="992" y="1059"/>
                  </a:lnTo>
                  <a:lnTo>
                    <a:pt x="971" y="1075"/>
                  </a:lnTo>
                  <a:lnTo>
                    <a:pt x="936" y="1091"/>
                  </a:lnTo>
                  <a:lnTo>
                    <a:pt x="938" y="1099"/>
                  </a:lnTo>
                  <a:lnTo>
                    <a:pt x="937" y="1102"/>
                  </a:lnTo>
                  <a:lnTo>
                    <a:pt x="937" y="1102"/>
                  </a:lnTo>
                  <a:lnTo>
                    <a:pt x="936" y="1109"/>
                  </a:lnTo>
                  <a:lnTo>
                    <a:pt x="929" y="1114"/>
                  </a:lnTo>
                  <a:lnTo>
                    <a:pt x="923" y="1116"/>
                  </a:lnTo>
                  <a:lnTo>
                    <a:pt x="915" y="1114"/>
                  </a:lnTo>
                  <a:lnTo>
                    <a:pt x="911" y="1113"/>
                  </a:lnTo>
                  <a:lnTo>
                    <a:pt x="903" y="1105"/>
                  </a:lnTo>
                  <a:lnTo>
                    <a:pt x="903" y="1105"/>
                  </a:lnTo>
                  <a:lnTo>
                    <a:pt x="774" y="1126"/>
                  </a:lnTo>
                  <a:lnTo>
                    <a:pt x="760" y="1132"/>
                  </a:lnTo>
                  <a:lnTo>
                    <a:pt x="716" y="1158"/>
                  </a:lnTo>
                  <a:lnTo>
                    <a:pt x="698" y="1162"/>
                  </a:lnTo>
                  <a:lnTo>
                    <a:pt x="678" y="1157"/>
                  </a:lnTo>
                  <a:lnTo>
                    <a:pt x="647" y="1140"/>
                  </a:lnTo>
                  <a:lnTo>
                    <a:pt x="634" y="1140"/>
                  </a:lnTo>
                  <a:lnTo>
                    <a:pt x="632" y="1134"/>
                  </a:lnTo>
                  <a:lnTo>
                    <a:pt x="627" y="1132"/>
                  </a:lnTo>
                  <a:lnTo>
                    <a:pt x="496" y="1135"/>
                  </a:lnTo>
                  <a:lnTo>
                    <a:pt x="453" y="1151"/>
                  </a:lnTo>
                  <a:lnTo>
                    <a:pt x="397" y="1154"/>
                  </a:lnTo>
                  <a:lnTo>
                    <a:pt x="289" y="1192"/>
                  </a:lnTo>
                  <a:lnTo>
                    <a:pt x="267" y="1208"/>
                  </a:lnTo>
                  <a:lnTo>
                    <a:pt x="229" y="1222"/>
                  </a:lnTo>
                  <a:lnTo>
                    <a:pt x="187" y="1248"/>
                  </a:lnTo>
                  <a:lnTo>
                    <a:pt x="169" y="1255"/>
                  </a:lnTo>
                  <a:lnTo>
                    <a:pt x="170" y="1255"/>
                  </a:lnTo>
                  <a:lnTo>
                    <a:pt x="181" y="1305"/>
                  </a:lnTo>
                  <a:lnTo>
                    <a:pt x="181" y="1312"/>
                  </a:lnTo>
                  <a:lnTo>
                    <a:pt x="181" y="1318"/>
                  </a:lnTo>
                  <a:lnTo>
                    <a:pt x="178" y="1325"/>
                  </a:lnTo>
                  <a:lnTo>
                    <a:pt x="179" y="1327"/>
                  </a:lnTo>
                  <a:lnTo>
                    <a:pt x="190" y="1331"/>
                  </a:lnTo>
                  <a:lnTo>
                    <a:pt x="233" y="1328"/>
                  </a:lnTo>
                  <a:lnTo>
                    <a:pt x="250" y="1343"/>
                  </a:lnTo>
                  <a:lnTo>
                    <a:pt x="250" y="1360"/>
                  </a:lnTo>
                  <a:lnTo>
                    <a:pt x="240" y="1375"/>
                  </a:lnTo>
                  <a:lnTo>
                    <a:pt x="239" y="1382"/>
                  </a:lnTo>
                  <a:lnTo>
                    <a:pt x="239" y="1382"/>
                  </a:lnTo>
                  <a:lnTo>
                    <a:pt x="247" y="1387"/>
                  </a:lnTo>
                  <a:lnTo>
                    <a:pt x="251" y="1393"/>
                  </a:lnTo>
                  <a:lnTo>
                    <a:pt x="257" y="1412"/>
                  </a:lnTo>
                  <a:lnTo>
                    <a:pt x="274" y="1435"/>
                  </a:lnTo>
                  <a:lnTo>
                    <a:pt x="276" y="1440"/>
                  </a:lnTo>
                  <a:lnTo>
                    <a:pt x="278" y="1453"/>
                  </a:lnTo>
                  <a:lnTo>
                    <a:pt x="280" y="1466"/>
                  </a:lnTo>
                  <a:lnTo>
                    <a:pt x="276" y="1480"/>
                  </a:lnTo>
                  <a:lnTo>
                    <a:pt x="272" y="1487"/>
                  </a:lnTo>
                  <a:lnTo>
                    <a:pt x="265" y="1494"/>
                  </a:lnTo>
                  <a:lnTo>
                    <a:pt x="237" y="1513"/>
                  </a:lnTo>
                  <a:lnTo>
                    <a:pt x="227" y="1523"/>
                  </a:lnTo>
                  <a:lnTo>
                    <a:pt x="220" y="1534"/>
                  </a:lnTo>
                  <a:lnTo>
                    <a:pt x="216" y="1552"/>
                  </a:lnTo>
                  <a:lnTo>
                    <a:pt x="209" y="1566"/>
                  </a:lnTo>
                  <a:lnTo>
                    <a:pt x="203" y="1571"/>
                  </a:lnTo>
                  <a:lnTo>
                    <a:pt x="196" y="1592"/>
                  </a:lnTo>
                  <a:lnTo>
                    <a:pt x="192" y="1598"/>
                  </a:lnTo>
                  <a:lnTo>
                    <a:pt x="188" y="1601"/>
                  </a:lnTo>
                  <a:lnTo>
                    <a:pt x="166" y="1613"/>
                  </a:lnTo>
                  <a:lnTo>
                    <a:pt x="160" y="1624"/>
                  </a:lnTo>
                  <a:lnTo>
                    <a:pt x="143" y="1640"/>
                  </a:lnTo>
                  <a:lnTo>
                    <a:pt x="123" y="1653"/>
                  </a:lnTo>
                  <a:lnTo>
                    <a:pt x="115" y="1668"/>
                  </a:lnTo>
                  <a:lnTo>
                    <a:pt x="106" y="1674"/>
                  </a:lnTo>
                  <a:lnTo>
                    <a:pt x="92" y="1701"/>
                  </a:lnTo>
                  <a:lnTo>
                    <a:pt x="74" y="1715"/>
                  </a:lnTo>
                  <a:lnTo>
                    <a:pt x="70" y="1722"/>
                  </a:lnTo>
                  <a:lnTo>
                    <a:pt x="62" y="1731"/>
                  </a:lnTo>
                  <a:lnTo>
                    <a:pt x="40" y="1744"/>
                  </a:lnTo>
                  <a:lnTo>
                    <a:pt x="17" y="1770"/>
                  </a:lnTo>
                  <a:lnTo>
                    <a:pt x="7" y="1777"/>
                  </a:lnTo>
                  <a:lnTo>
                    <a:pt x="0" y="1785"/>
                  </a:lnTo>
                  <a:lnTo>
                    <a:pt x="22" y="1901"/>
                  </a:lnTo>
                  <a:lnTo>
                    <a:pt x="932" y="1722"/>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320" name="Freeform 205">
              <a:extLst>
                <a:ext uri="{FF2B5EF4-FFF2-40B4-BE49-F238E27FC236}">
                  <a16:creationId xmlns:a16="http://schemas.microsoft.com/office/drawing/2014/main" id="{3E43C39C-6D48-D84E-94A7-39A315FEEA95}"/>
                </a:ext>
              </a:extLst>
            </p:cNvPr>
            <p:cNvSpPr>
              <a:spLocks noChangeArrowheads="1"/>
            </p:cNvSpPr>
            <p:nvPr/>
          </p:nvSpPr>
          <p:spPr bwMode="auto">
            <a:xfrm>
              <a:off x="7733525" y="2647577"/>
              <a:ext cx="867198" cy="383022"/>
            </a:xfrm>
            <a:custGeom>
              <a:avLst/>
              <a:gdLst>
                <a:gd name="T0" fmla="*/ 3170 w 3363"/>
                <a:gd name="T1" fmla="*/ 858 h 1486"/>
                <a:gd name="T2" fmla="*/ 3198 w 3363"/>
                <a:gd name="T3" fmla="*/ 790 h 1486"/>
                <a:gd name="T4" fmla="*/ 3128 w 3363"/>
                <a:gd name="T5" fmla="*/ 791 h 1486"/>
                <a:gd name="T6" fmla="*/ 3071 w 3363"/>
                <a:gd name="T7" fmla="*/ 828 h 1486"/>
                <a:gd name="T8" fmla="*/ 2939 w 3363"/>
                <a:gd name="T9" fmla="*/ 817 h 1486"/>
                <a:gd name="T10" fmla="*/ 3003 w 3363"/>
                <a:gd name="T11" fmla="*/ 805 h 1486"/>
                <a:gd name="T12" fmla="*/ 3091 w 3363"/>
                <a:gd name="T13" fmla="*/ 722 h 1486"/>
                <a:gd name="T14" fmla="*/ 3075 w 3363"/>
                <a:gd name="T15" fmla="*/ 662 h 1486"/>
                <a:gd name="T16" fmla="*/ 2966 w 3363"/>
                <a:gd name="T17" fmla="*/ 623 h 1486"/>
                <a:gd name="T18" fmla="*/ 2855 w 3363"/>
                <a:gd name="T19" fmla="*/ 573 h 1486"/>
                <a:gd name="T20" fmla="*/ 3008 w 3363"/>
                <a:gd name="T21" fmla="*/ 581 h 1486"/>
                <a:gd name="T22" fmla="*/ 3044 w 3363"/>
                <a:gd name="T23" fmla="*/ 514 h 1486"/>
                <a:gd name="T24" fmla="*/ 3077 w 3363"/>
                <a:gd name="T25" fmla="*/ 562 h 1486"/>
                <a:gd name="T26" fmla="*/ 3146 w 3363"/>
                <a:gd name="T27" fmla="*/ 558 h 1486"/>
                <a:gd name="T28" fmla="*/ 3239 w 3363"/>
                <a:gd name="T29" fmla="*/ 566 h 1486"/>
                <a:gd name="T30" fmla="*/ 3280 w 3363"/>
                <a:gd name="T31" fmla="*/ 486 h 1486"/>
                <a:gd name="T32" fmla="*/ 3360 w 3363"/>
                <a:gd name="T33" fmla="*/ 416 h 1486"/>
                <a:gd name="T34" fmla="*/ 3347 w 3363"/>
                <a:gd name="T35" fmla="*/ 335 h 1486"/>
                <a:gd name="T36" fmla="*/ 3295 w 3363"/>
                <a:gd name="T37" fmla="*/ 309 h 1486"/>
                <a:gd name="T38" fmla="*/ 3225 w 3363"/>
                <a:gd name="T39" fmla="*/ 432 h 1486"/>
                <a:gd name="T40" fmla="*/ 3218 w 3363"/>
                <a:gd name="T41" fmla="*/ 380 h 1486"/>
                <a:gd name="T42" fmla="*/ 3211 w 3363"/>
                <a:gd name="T43" fmla="*/ 314 h 1486"/>
                <a:gd name="T44" fmla="*/ 3152 w 3363"/>
                <a:gd name="T45" fmla="*/ 318 h 1486"/>
                <a:gd name="T46" fmla="*/ 3031 w 3363"/>
                <a:gd name="T47" fmla="*/ 327 h 1486"/>
                <a:gd name="T48" fmla="*/ 2920 w 3363"/>
                <a:gd name="T49" fmla="*/ 276 h 1486"/>
                <a:gd name="T50" fmla="*/ 2919 w 3363"/>
                <a:gd name="T51" fmla="*/ 153 h 1486"/>
                <a:gd name="T52" fmla="*/ 2964 w 3363"/>
                <a:gd name="T53" fmla="*/ 283 h 1486"/>
                <a:gd name="T54" fmla="*/ 3055 w 3363"/>
                <a:gd name="T55" fmla="*/ 242 h 1486"/>
                <a:gd name="T56" fmla="*/ 3079 w 3363"/>
                <a:gd name="T57" fmla="*/ 208 h 1486"/>
                <a:gd name="T58" fmla="*/ 3126 w 3363"/>
                <a:gd name="T59" fmla="*/ 183 h 1486"/>
                <a:gd name="T60" fmla="*/ 3127 w 3363"/>
                <a:gd name="T61" fmla="*/ 144 h 1486"/>
                <a:gd name="T62" fmla="*/ 3130 w 3363"/>
                <a:gd name="T63" fmla="*/ 118 h 1486"/>
                <a:gd name="T64" fmla="*/ 3209 w 3363"/>
                <a:gd name="T65" fmla="*/ 152 h 1486"/>
                <a:gd name="T66" fmla="*/ 3230 w 3363"/>
                <a:gd name="T67" fmla="*/ 116 h 1486"/>
                <a:gd name="T68" fmla="*/ 3190 w 3363"/>
                <a:gd name="T69" fmla="*/ 62 h 1486"/>
                <a:gd name="T70" fmla="*/ 947 w 3363"/>
                <a:gd name="T71" fmla="*/ 404 h 1486"/>
                <a:gd name="T72" fmla="*/ 944 w 3363"/>
                <a:gd name="T73" fmla="*/ 530 h 1486"/>
                <a:gd name="T74" fmla="*/ 818 w 3363"/>
                <a:gd name="T75" fmla="*/ 671 h 1486"/>
                <a:gd name="T76" fmla="*/ 705 w 3363"/>
                <a:gd name="T77" fmla="*/ 684 h 1486"/>
                <a:gd name="T78" fmla="*/ 612 w 3363"/>
                <a:gd name="T79" fmla="*/ 763 h 1486"/>
                <a:gd name="T80" fmla="*/ 549 w 3363"/>
                <a:gd name="T81" fmla="*/ 784 h 1486"/>
                <a:gd name="T82" fmla="*/ 509 w 3363"/>
                <a:gd name="T83" fmla="*/ 822 h 1486"/>
                <a:gd name="T84" fmla="*/ 445 w 3363"/>
                <a:gd name="T85" fmla="*/ 888 h 1486"/>
                <a:gd name="T86" fmla="*/ 333 w 3363"/>
                <a:gd name="T87" fmla="*/ 983 h 1486"/>
                <a:gd name="T88" fmla="*/ 224 w 3363"/>
                <a:gd name="T89" fmla="*/ 1032 h 1486"/>
                <a:gd name="T90" fmla="*/ 102 w 3363"/>
                <a:gd name="T91" fmla="*/ 1131 h 1486"/>
                <a:gd name="T92" fmla="*/ 60 w 3363"/>
                <a:gd name="T93" fmla="*/ 1212 h 1486"/>
                <a:gd name="T94" fmla="*/ 489 w 3363"/>
                <a:gd name="T95" fmla="*/ 1261 h 1486"/>
                <a:gd name="T96" fmla="*/ 714 w 3363"/>
                <a:gd name="T97" fmla="*/ 1145 h 1486"/>
                <a:gd name="T98" fmla="*/ 1306 w 3363"/>
                <a:gd name="T99" fmla="*/ 1055 h 1486"/>
                <a:gd name="T100" fmla="*/ 1440 w 3363"/>
                <a:gd name="T101" fmla="*/ 1192 h 1486"/>
                <a:gd name="T102" fmla="*/ 2496 w 3363"/>
                <a:gd name="T103" fmla="*/ 1436 h 1486"/>
                <a:gd name="T104" fmla="*/ 2644 w 3363"/>
                <a:gd name="T105" fmla="*/ 1409 h 1486"/>
                <a:gd name="T106" fmla="*/ 2665 w 3363"/>
                <a:gd name="T107" fmla="*/ 1330 h 1486"/>
                <a:gd name="T108" fmla="*/ 2770 w 3363"/>
                <a:gd name="T109" fmla="*/ 1121 h 1486"/>
                <a:gd name="T110" fmla="*/ 2799 w 3363"/>
                <a:gd name="T111" fmla="*/ 1035 h 1486"/>
                <a:gd name="T112" fmla="*/ 2796 w 3363"/>
                <a:gd name="T113" fmla="*/ 976 h 1486"/>
                <a:gd name="T114" fmla="*/ 2841 w 3363"/>
                <a:gd name="T115" fmla="*/ 1051 h 1486"/>
                <a:gd name="T116" fmla="*/ 2909 w 3363"/>
                <a:gd name="T117" fmla="*/ 981 h 1486"/>
                <a:gd name="T118" fmla="*/ 3001 w 3363"/>
                <a:gd name="T119" fmla="*/ 933 h 1486"/>
                <a:gd name="T120" fmla="*/ 3125 w 3363"/>
                <a:gd name="T121" fmla="*/ 881 h 1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362" h="1486">
                  <a:moveTo>
                    <a:pt x="3125" y="881"/>
                  </a:moveTo>
                  <a:lnTo>
                    <a:pt x="3141" y="890"/>
                  </a:lnTo>
                  <a:lnTo>
                    <a:pt x="3134" y="902"/>
                  </a:lnTo>
                  <a:lnTo>
                    <a:pt x="3135" y="902"/>
                  </a:lnTo>
                  <a:lnTo>
                    <a:pt x="3140" y="905"/>
                  </a:lnTo>
                  <a:lnTo>
                    <a:pt x="3146" y="906"/>
                  </a:lnTo>
                  <a:lnTo>
                    <a:pt x="3154" y="903"/>
                  </a:lnTo>
                  <a:lnTo>
                    <a:pt x="3150" y="893"/>
                  </a:lnTo>
                  <a:lnTo>
                    <a:pt x="3155" y="884"/>
                  </a:lnTo>
                  <a:lnTo>
                    <a:pt x="3161" y="877"/>
                  </a:lnTo>
                  <a:lnTo>
                    <a:pt x="3170" y="858"/>
                  </a:lnTo>
                  <a:lnTo>
                    <a:pt x="3178" y="845"/>
                  </a:lnTo>
                  <a:lnTo>
                    <a:pt x="3178" y="841"/>
                  </a:lnTo>
                  <a:lnTo>
                    <a:pt x="3176" y="833"/>
                  </a:lnTo>
                  <a:lnTo>
                    <a:pt x="3178" y="822"/>
                  </a:lnTo>
                  <a:lnTo>
                    <a:pt x="3192" y="820"/>
                  </a:lnTo>
                  <a:lnTo>
                    <a:pt x="3195" y="826"/>
                  </a:lnTo>
                  <a:lnTo>
                    <a:pt x="3202" y="820"/>
                  </a:lnTo>
                  <a:lnTo>
                    <a:pt x="3204" y="816"/>
                  </a:lnTo>
                  <a:lnTo>
                    <a:pt x="3200" y="812"/>
                  </a:lnTo>
                  <a:lnTo>
                    <a:pt x="3197" y="805"/>
                  </a:lnTo>
                  <a:lnTo>
                    <a:pt x="3198" y="790"/>
                  </a:lnTo>
                  <a:lnTo>
                    <a:pt x="3205" y="787"/>
                  </a:lnTo>
                  <a:lnTo>
                    <a:pt x="3200" y="789"/>
                  </a:lnTo>
                  <a:lnTo>
                    <a:pt x="3196" y="792"/>
                  </a:lnTo>
                  <a:lnTo>
                    <a:pt x="3193" y="804"/>
                  </a:lnTo>
                  <a:lnTo>
                    <a:pt x="3185" y="804"/>
                  </a:lnTo>
                  <a:lnTo>
                    <a:pt x="3170" y="812"/>
                  </a:lnTo>
                  <a:lnTo>
                    <a:pt x="3160" y="815"/>
                  </a:lnTo>
                  <a:lnTo>
                    <a:pt x="3149" y="811"/>
                  </a:lnTo>
                  <a:lnTo>
                    <a:pt x="3148" y="808"/>
                  </a:lnTo>
                  <a:lnTo>
                    <a:pt x="3132" y="793"/>
                  </a:lnTo>
                  <a:lnTo>
                    <a:pt x="3128" y="791"/>
                  </a:lnTo>
                  <a:lnTo>
                    <a:pt x="3119" y="793"/>
                  </a:lnTo>
                  <a:lnTo>
                    <a:pt x="3131" y="804"/>
                  </a:lnTo>
                  <a:lnTo>
                    <a:pt x="3141" y="827"/>
                  </a:lnTo>
                  <a:lnTo>
                    <a:pt x="3119" y="824"/>
                  </a:lnTo>
                  <a:lnTo>
                    <a:pt x="3096" y="815"/>
                  </a:lnTo>
                  <a:lnTo>
                    <a:pt x="3092" y="808"/>
                  </a:lnTo>
                  <a:lnTo>
                    <a:pt x="3089" y="806"/>
                  </a:lnTo>
                  <a:lnTo>
                    <a:pt x="3088" y="806"/>
                  </a:lnTo>
                  <a:lnTo>
                    <a:pt x="3085" y="807"/>
                  </a:lnTo>
                  <a:lnTo>
                    <a:pt x="3075" y="820"/>
                  </a:lnTo>
                  <a:lnTo>
                    <a:pt x="3071" y="828"/>
                  </a:lnTo>
                  <a:lnTo>
                    <a:pt x="3063" y="839"/>
                  </a:lnTo>
                  <a:lnTo>
                    <a:pt x="3055" y="845"/>
                  </a:lnTo>
                  <a:lnTo>
                    <a:pt x="3052" y="850"/>
                  </a:lnTo>
                  <a:lnTo>
                    <a:pt x="3044" y="855"/>
                  </a:lnTo>
                  <a:lnTo>
                    <a:pt x="3036" y="851"/>
                  </a:lnTo>
                  <a:lnTo>
                    <a:pt x="3031" y="847"/>
                  </a:lnTo>
                  <a:lnTo>
                    <a:pt x="3018" y="841"/>
                  </a:lnTo>
                  <a:lnTo>
                    <a:pt x="2999" y="839"/>
                  </a:lnTo>
                  <a:lnTo>
                    <a:pt x="2980" y="840"/>
                  </a:lnTo>
                  <a:lnTo>
                    <a:pt x="2959" y="835"/>
                  </a:lnTo>
                  <a:lnTo>
                    <a:pt x="2939" y="817"/>
                  </a:lnTo>
                  <a:lnTo>
                    <a:pt x="2924" y="798"/>
                  </a:lnTo>
                  <a:lnTo>
                    <a:pt x="2918" y="792"/>
                  </a:lnTo>
                  <a:lnTo>
                    <a:pt x="2908" y="790"/>
                  </a:lnTo>
                  <a:lnTo>
                    <a:pt x="2905" y="782"/>
                  </a:lnTo>
                  <a:lnTo>
                    <a:pt x="2866" y="740"/>
                  </a:lnTo>
                  <a:lnTo>
                    <a:pt x="2909" y="749"/>
                  </a:lnTo>
                  <a:lnTo>
                    <a:pt x="2933" y="773"/>
                  </a:lnTo>
                  <a:lnTo>
                    <a:pt x="2956" y="779"/>
                  </a:lnTo>
                  <a:lnTo>
                    <a:pt x="2978" y="795"/>
                  </a:lnTo>
                  <a:lnTo>
                    <a:pt x="2990" y="801"/>
                  </a:lnTo>
                  <a:lnTo>
                    <a:pt x="3003" y="805"/>
                  </a:lnTo>
                  <a:lnTo>
                    <a:pt x="3014" y="805"/>
                  </a:lnTo>
                  <a:lnTo>
                    <a:pt x="3029" y="801"/>
                  </a:lnTo>
                  <a:lnTo>
                    <a:pt x="3039" y="794"/>
                  </a:lnTo>
                  <a:lnTo>
                    <a:pt x="3044" y="782"/>
                  </a:lnTo>
                  <a:lnTo>
                    <a:pt x="3051" y="773"/>
                  </a:lnTo>
                  <a:lnTo>
                    <a:pt x="3067" y="759"/>
                  </a:lnTo>
                  <a:lnTo>
                    <a:pt x="3075" y="750"/>
                  </a:lnTo>
                  <a:lnTo>
                    <a:pt x="3071" y="740"/>
                  </a:lnTo>
                  <a:lnTo>
                    <a:pt x="3087" y="731"/>
                  </a:lnTo>
                  <a:lnTo>
                    <a:pt x="3091" y="723"/>
                  </a:lnTo>
                  <a:lnTo>
                    <a:pt x="3091" y="722"/>
                  </a:lnTo>
                  <a:lnTo>
                    <a:pt x="3088" y="724"/>
                  </a:lnTo>
                  <a:lnTo>
                    <a:pt x="3077" y="722"/>
                  </a:lnTo>
                  <a:lnTo>
                    <a:pt x="3071" y="719"/>
                  </a:lnTo>
                  <a:lnTo>
                    <a:pt x="3054" y="722"/>
                  </a:lnTo>
                  <a:lnTo>
                    <a:pt x="3036" y="719"/>
                  </a:lnTo>
                  <a:lnTo>
                    <a:pt x="3047" y="701"/>
                  </a:lnTo>
                  <a:lnTo>
                    <a:pt x="3052" y="696"/>
                  </a:lnTo>
                  <a:lnTo>
                    <a:pt x="3066" y="690"/>
                  </a:lnTo>
                  <a:lnTo>
                    <a:pt x="3076" y="679"/>
                  </a:lnTo>
                  <a:lnTo>
                    <a:pt x="3079" y="678"/>
                  </a:lnTo>
                  <a:lnTo>
                    <a:pt x="3075" y="662"/>
                  </a:lnTo>
                  <a:lnTo>
                    <a:pt x="3109" y="662"/>
                  </a:lnTo>
                  <a:lnTo>
                    <a:pt x="3109" y="660"/>
                  </a:lnTo>
                  <a:lnTo>
                    <a:pt x="3109" y="656"/>
                  </a:lnTo>
                  <a:lnTo>
                    <a:pt x="3111" y="648"/>
                  </a:lnTo>
                  <a:lnTo>
                    <a:pt x="3106" y="645"/>
                  </a:lnTo>
                  <a:lnTo>
                    <a:pt x="3100" y="638"/>
                  </a:lnTo>
                  <a:lnTo>
                    <a:pt x="3095" y="639"/>
                  </a:lnTo>
                  <a:lnTo>
                    <a:pt x="3055" y="634"/>
                  </a:lnTo>
                  <a:lnTo>
                    <a:pt x="3020" y="633"/>
                  </a:lnTo>
                  <a:lnTo>
                    <a:pt x="2993" y="624"/>
                  </a:lnTo>
                  <a:lnTo>
                    <a:pt x="2966" y="623"/>
                  </a:lnTo>
                  <a:lnTo>
                    <a:pt x="2959" y="621"/>
                  </a:lnTo>
                  <a:lnTo>
                    <a:pt x="2944" y="613"/>
                  </a:lnTo>
                  <a:lnTo>
                    <a:pt x="2928" y="608"/>
                  </a:lnTo>
                  <a:lnTo>
                    <a:pt x="2915" y="607"/>
                  </a:lnTo>
                  <a:lnTo>
                    <a:pt x="2899" y="622"/>
                  </a:lnTo>
                  <a:lnTo>
                    <a:pt x="2888" y="599"/>
                  </a:lnTo>
                  <a:lnTo>
                    <a:pt x="2886" y="597"/>
                  </a:lnTo>
                  <a:lnTo>
                    <a:pt x="2880" y="596"/>
                  </a:lnTo>
                  <a:lnTo>
                    <a:pt x="2871" y="593"/>
                  </a:lnTo>
                  <a:lnTo>
                    <a:pt x="2865" y="588"/>
                  </a:lnTo>
                  <a:lnTo>
                    <a:pt x="2855" y="573"/>
                  </a:lnTo>
                  <a:lnTo>
                    <a:pt x="2865" y="561"/>
                  </a:lnTo>
                  <a:lnTo>
                    <a:pt x="2883" y="571"/>
                  </a:lnTo>
                  <a:lnTo>
                    <a:pt x="2890" y="573"/>
                  </a:lnTo>
                  <a:lnTo>
                    <a:pt x="2910" y="574"/>
                  </a:lnTo>
                  <a:lnTo>
                    <a:pt x="2931" y="581"/>
                  </a:lnTo>
                  <a:lnTo>
                    <a:pt x="2941" y="582"/>
                  </a:lnTo>
                  <a:lnTo>
                    <a:pt x="2962" y="580"/>
                  </a:lnTo>
                  <a:lnTo>
                    <a:pt x="2974" y="584"/>
                  </a:lnTo>
                  <a:lnTo>
                    <a:pt x="2983" y="590"/>
                  </a:lnTo>
                  <a:lnTo>
                    <a:pt x="2989" y="591"/>
                  </a:lnTo>
                  <a:lnTo>
                    <a:pt x="3008" y="581"/>
                  </a:lnTo>
                  <a:lnTo>
                    <a:pt x="3017" y="582"/>
                  </a:lnTo>
                  <a:lnTo>
                    <a:pt x="3024" y="576"/>
                  </a:lnTo>
                  <a:lnTo>
                    <a:pt x="3035" y="571"/>
                  </a:lnTo>
                  <a:lnTo>
                    <a:pt x="3030" y="568"/>
                  </a:lnTo>
                  <a:lnTo>
                    <a:pt x="3033" y="559"/>
                  </a:lnTo>
                  <a:lnTo>
                    <a:pt x="3034" y="554"/>
                  </a:lnTo>
                  <a:lnTo>
                    <a:pt x="3031" y="550"/>
                  </a:lnTo>
                  <a:lnTo>
                    <a:pt x="3028" y="549"/>
                  </a:lnTo>
                  <a:lnTo>
                    <a:pt x="3005" y="548"/>
                  </a:lnTo>
                  <a:lnTo>
                    <a:pt x="3032" y="521"/>
                  </a:lnTo>
                  <a:lnTo>
                    <a:pt x="3044" y="514"/>
                  </a:lnTo>
                  <a:lnTo>
                    <a:pt x="3055" y="512"/>
                  </a:lnTo>
                  <a:lnTo>
                    <a:pt x="3076" y="513"/>
                  </a:lnTo>
                  <a:lnTo>
                    <a:pt x="3083" y="512"/>
                  </a:lnTo>
                  <a:lnTo>
                    <a:pt x="3105" y="502"/>
                  </a:lnTo>
                  <a:lnTo>
                    <a:pt x="3099" y="534"/>
                  </a:lnTo>
                  <a:lnTo>
                    <a:pt x="3088" y="542"/>
                  </a:lnTo>
                  <a:lnTo>
                    <a:pt x="3064" y="545"/>
                  </a:lnTo>
                  <a:lnTo>
                    <a:pt x="3065" y="545"/>
                  </a:lnTo>
                  <a:lnTo>
                    <a:pt x="3076" y="550"/>
                  </a:lnTo>
                  <a:lnTo>
                    <a:pt x="3078" y="560"/>
                  </a:lnTo>
                  <a:lnTo>
                    <a:pt x="3077" y="562"/>
                  </a:lnTo>
                  <a:lnTo>
                    <a:pt x="3099" y="566"/>
                  </a:lnTo>
                  <a:lnTo>
                    <a:pt x="3097" y="576"/>
                  </a:lnTo>
                  <a:lnTo>
                    <a:pt x="3104" y="571"/>
                  </a:lnTo>
                  <a:lnTo>
                    <a:pt x="3111" y="570"/>
                  </a:lnTo>
                  <a:lnTo>
                    <a:pt x="3113" y="563"/>
                  </a:lnTo>
                  <a:lnTo>
                    <a:pt x="3107" y="553"/>
                  </a:lnTo>
                  <a:lnTo>
                    <a:pt x="3116" y="540"/>
                  </a:lnTo>
                  <a:lnTo>
                    <a:pt x="3132" y="542"/>
                  </a:lnTo>
                  <a:lnTo>
                    <a:pt x="3140" y="556"/>
                  </a:lnTo>
                  <a:lnTo>
                    <a:pt x="3142" y="566"/>
                  </a:lnTo>
                  <a:lnTo>
                    <a:pt x="3146" y="558"/>
                  </a:lnTo>
                  <a:lnTo>
                    <a:pt x="3164" y="563"/>
                  </a:lnTo>
                  <a:lnTo>
                    <a:pt x="3170" y="569"/>
                  </a:lnTo>
                  <a:lnTo>
                    <a:pt x="3178" y="580"/>
                  </a:lnTo>
                  <a:lnTo>
                    <a:pt x="3185" y="582"/>
                  </a:lnTo>
                  <a:lnTo>
                    <a:pt x="3185" y="577"/>
                  </a:lnTo>
                  <a:lnTo>
                    <a:pt x="3192" y="570"/>
                  </a:lnTo>
                  <a:lnTo>
                    <a:pt x="3202" y="570"/>
                  </a:lnTo>
                  <a:lnTo>
                    <a:pt x="3208" y="579"/>
                  </a:lnTo>
                  <a:lnTo>
                    <a:pt x="3211" y="579"/>
                  </a:lnTo>
                  <a:lnTo>
                    <a:pt x="3234" y="575"/>
                  </a:lnTo>
                  <a:lnTo>
                    <a:pt x="3239" y="566"/>
                  </a:lnTo>
                  <a:lnTo>
                    <a:pt x="3245" y="560"/>
                  </a:lnTo>
                  <a:lnTo>
                    <a:pt x="3256" y="553"/>
                  </a:lnTo>
                  <a:lnTo>
                    <a:pt x="3254" y="551"/>
                  </a:lnTo>
                  <a:lnTo>
                    <a:pt x="3254" y="535"/>
                  </a:lnTo>
                  <a:lnTo>
                    <a:pt x="3262" y="518"/>
                  </a:lnTo>
                  <a:lnTo>
                    <a:pt x="3272" y="522"/>
                  </a:lnTo>
                  <a:lnTo>
                    <a:pt x="3274" y="516"/>
                  </a:lnTo>
                  <a:lnTo>
                    <a:pt x="3276" y="514"/>
                  </a:lnTo>
                  <a:lnTo>
                    <a:pt x="3268" y="504"/>
                  </a:lnTo>
                  <a:lnTo>
                    <a:pt x="3284" y="494"/>
                  </a:lnTo>
                  <a:lnTo>
                    <a:pt x="3280" y="486"/>
                  </a:lnTo>
                  <a:lnTo>
                    <a:pt x="3280" y="476"/>
                  </a:lnTo>
                  <a:lnTo>
                    <a:pt x="3291" y="471"/>
                  </a:lnTo>
                  <a:lnTo>
                    <a:pt x="3306" y="444"/>
                  </a:lnTo>
                  <a:lnTo>
                    <a:pt x="3302" y="427"/>
                  </a:lnTo>
                  <a:lnTo>
                    <a:pt x="3309" y="396"/>
                  </a:lnTo>
                  <a:lnTo>
                    <a:pt x="3325" y="425"/>
                  </a:lnTo>
                  <a:lnTo>
                    <a:pt x="3331" y="431"/>
                  </a:lnTo>
                  <a:lnTo>
                    <a:pt x="3343" y="423"/>
                  </a:lnTo>
                  <a:lnTo>
                    <a:pt x="3350" y="431"/>
                  </a:lnTo>
                  <a:lnTo>
                    <a:pt x="3349" y="424"/>
                  </a:lnTo>
                  <a:lnTo>
                    <a:pt x="3360" y="416"/>
                  </a:lnTo>
                  <a:lnTo>
                    <a:pt x="3362" y="408"/>
                  </a:lnTo>
                  <a:lnTo>
                    <a:pt x="3362" y="408"/>
                  </a:lnTo>
                  <a:lnTo>
                    <a:pt x="3351" y="397"/>
                  </a:lnTo>
                  <a:lnTo>
                    <a:pt x="3343" y="385"/>
                  </a:lnTo>
                  <a:lnTo>
                    <a:pt x="3341" y="375"/>
                  </a:lnTo>
                  <a:lnTo>
                    <a:pt x="3361" y="369"/>
                  </a:lnTo>
                  <a:lnTo>
                    <a:pt x="3360" y="363"/>
                  </a:lnTo>
                  <a:lnTo>
                    <a:pt x="3358" y="360"/>
                  </a:lnTo>
                  <a:lnTo>
                    <a:pt x="3350" y="351"/>
                  </a:lnTo>
                  <a:lnTo>
                    <a:pt x="3347" y="345"/>
                  </a:lnTo>
                  <a:lnTo>
                    <a:pt x="3347" y="335"/>
                  </a:lnTo>
                  <a:lnTo>
                    <a:pt x="3350" y="321"/>
                  </a:lnTo>
                  <a:lnTo>
                    <a:pt x="3348" y="314"/>
                  </a:lnTo>
                  <a:lnTo>
                    <a:pt x="3338" y="304"/>
                  </a:lnTo>
                  <a:lnTo>
                    <a:pt x="3336" y="298"/>
                  </a:lnTo>
                  <a:lnTo>
                    <a:pt x="3314" y="275"/>
                  </a:lnTo>
                  <a:lnTo>
                    <a:pt x="3301" y="285"/>
                  </a:lnTo>
                  <a:lnTo>
                    <a:pt x="3298" y="285"/>
                  </a:lnTo>
                  <a:lnTo>
                    <a:pt x="3300" y="285"/>
                  </a:lnTo>
                  <a:lnTo>
                    <a:pt x="3304" y="296"/>
                  </a:lnTo>
                  <a:lnTo>
                    <a:pt x="3304" y="303"/>
                  </a:lnTo>
                  <a:lnTo>
                    <a:pt x="3295" y="309"/>
                  </a:lnTo>
                  <a:lnTo>
                    <a:pt x="3288" y="309"/>
                  </a:lnTo>
                  <a:lnTo>
                    <a:pt x="3274" y="304"/>
                  </a:lnTo>
                  <a:lnTo>
                    <a:pt x="3265" y="295"/>
                  </a:lnTo>
                  <a:lnTo>
                    <a:pt x="3253" y="308"/>
                  </a:lnTo>
                  <a:lnTo>
                    <a:pt x="3266" y="365"/>
                  </a:lnTo>
                  <a:lnTo>
                    <a:pt x="3267" y="383"/>
                  </a:lnTo>
                  <a:lnTo>
                    <a:pt x="3261" y="431"/>
                  </a:lnTo>
                  <a:lnTo>
                    <a:pt x="3248" y="435"/>
                  </a:lnTo>
                  <a:lnTo>
                    <a:pt x="3242" y="427"/>
                  </a:lnTo>
                  <a:lnTo>
                    <a:pt x="3239" y="428"/>
                  </a:lnTo>
                  <a:lnTo>
                    <a:pt x="3225" y="432"/>
                  </a:lnTo>
                  <a:lnTo>
                    <a:pt x="3211" y="430"/>
                  </a:lnTo>
                  <a:lnTo>
                    <a:pt x="3190" y="407"/>
                  </a:lnTo>
                  <a:lnTo>
                    <a:pt x="3214" y="401"/>
                  </a:lnTo>
                  <a:lnTo>
                    <a:pt x="3229" y="403"/>
                  </a:lnTo>
                  <a:lnTo>
                    <a:pt x="3234" y="403"/>
                  </a:lnTo>
                  <a:lnTo>
                    <a:pt x="3231" y="400"/>
                  </a:lnTo>
                  <a:lnTo>
                    <a:pt x="3225" y="390"/>
                  </a:lnTo>
                  <a:lnTo>
                    <a:pt x="3230" y="384"/>
                  </a:lnTo>
                  <a:lnTo>
                    <a:pt x="3226" y="380"/>
                  </a:lnTo>
                  <a:lnTo>
                    <a:pt x="3226" y="380"/>
                  </a:lnTo>
                  <a:lnTo>
                    <a:pt x="3218" y="380"/>
                  </a:lnTo>
                  <a:lnTo>
                    <a:pt x="3209" y="378"/>
                  </a:lnTo>
                  <a:lnTo>
                    <a:pt x="3200" y="373"/>
                  </a:lnTo>
                  <a:lnTo>
                    <a:pt x="3186" y="359"/>
                  </a:lnTo>
                  <a:lnTo>
                    <a:pt x="3206" y="354"/>
                  </a:lnTo>
                  <a:lnTo>
                    <a:pt x="3216" y="356"/>
                  </a:lnTo>
                  <a:lnTo>
                    <a:pt x="3220" y="353"/>
                  </a:lnTo>
                  <a:lnTo>
                    <a:pt x="3220" y="348"/>
                  </a:lnTo>
                  <a:lnTo>
                    <a:pt x="3214" y="339"/>
                  </a:lnTo>
                  <a:lnTo>
                    <a:pt x="3203" y="332"/>
                  </a:lnTo>
                  <a:lnTo>
                    <a:pt x="3200" y="319"/>
                  </a:lnTo>
                  <a:lnTo>
                    <a:pt x="3211" y="314"/>
                  </a:lnTo>
                  <a:lnTo>
                    <a:pt x="3215" y="308"/>
                  </a:lnTo>
                  <a:lnTo>
                    <a:pt x="3216" y="304"/>
                  </a:lnTo>
                  <a:lnTo>
                    <a:pt x="3201" y="314"/>
                  </a:lnTo>
                  <a:lnTo>
                    <a:pt x="3200" y="280"/>
                  </a:lnTo>
                  <a:lnTo>
                    <a:pt x="3205" y="272"/>
                  </a:lnTo>
                  <a:lnTo>
                    <a:pt x="3197" y="270"/>
                  </a:lnTo>
                  <a:lnTo>
                    <a:pt x="3190" y="270"/>
                  </a:lnTo>
                  <a:lnTo>
                    <a:pt x="3155" y="281"/>
                  </a:lnTo>
                  <a:lnTo>
                    <a:pt x="3124" y="298"/>
                  </a:lnTo>
                  <a:lnTo>
                    <a:pt x="3131" y="301"/>
                  </a:lnTo>
                  <a:lnTo>
                    <a:pt x="3152" y="318"/>
                  </a:lnTo>
                  <a:lnTo>
                    <a:pt x="3122" y="322"/>
                  </a:lnTo>
                  <a:lnTo>
                    <a:pt x="3104" y="318"/>
                  </a:lnTo>
                  <a:lnTo>
                    <a:pt x="3097" y="319"/>
                  </a:lnTo>
                  <a:lnTo>
                    <a:pt x="3093" y="324"/>
                  </a:lnTo>
                  <a:lnTo>
                    <a:pt x="3086" y="329"/>
                  </a:lnTo>
                  <a:lnTo>
                    <a:pt x="3076" y="321"/>
                  </a:lnTo>
                  <a:lnTo>
                    <a:pt x="3074" y="314"/>
                  </a:lnTo>
                  <a:lnTo>
                    <a:pt x="3074" y="307"/>
                  </a:lnTo>
                  <a:lnTo>
                    <a:pt x="3067" y="307"/>
                  </a:lnTo>
                  <a:lnTo>
                    <a:pt x="3048" y="315"/>
                  </a:lnTo>
                  <a:lnTo>
                    <a:pt x="3031" y="327"/>
                  </a:lnTo>
                  <a:lnTo>
                    <a:pt x="3020" y="338"/>
                  </a:lnTo>
                  <a:lnTo>
                    <a:pt x="3013" y="340"/>
                  </a:lnTo>
                  <a:lnTo>
                    <a:pt x="3002" y="339"/>
                  </a:lnTo>
                  <a:lnTo>
                    <a:pt x="2941" y="352"/>
                  </a:lnTo>
                  <a:lnTo>
                    <a:pt x="2938" y="338"/>
                  </a:lnTo>
                  <a:lnTo>
                    <a:pt x="2946" y="318"/>
                  </a:lnTo>
                  <a:lnTo>
                    <a:pt x="2946" y="318"/>
                  </a:lnTo>
                  <a:lnTo>
                    <a:pt x="2940" y="307"/>
                  </a:lnTo>
                  <a:lnTo>
                    <a:pt x="2938" y="299"/>
                  </a:lnTo>
                  <a:lnTo>
                    <a:pt x="2925" y="288"/>
                  </a:lnTo>
                  <a:lnTo>
                    <a:pt x="2920" y="276"/>
                  </a:lnTo>
                  <a:lnTo>
                    <a:pt x="2912" y="265"/>
                  </a:lnTo>
                  <a:lnTo>
                    <a:pt x="2910" y="260"/>
                  </a:lnTo>
                  <a:lnTo>
                    <a:pt x="2903" y="226"/>
                  </a:lnTo>
                  <a:lnTo>
                    <a:pt x="2902" y="215"/>
                  </a:lnTo>
                  <a:lnTo>
                    <a:pt x="2904" y="203"/>
                  </a:lnTo>
                  <a:lnTo>
                    <a:pt x="2909" y="191"/>
                  </a:lnTo>
                  <a:lnTo>
                    <a:pt x="2915" y="181"/>
                  </a:lnTo>
                  <a:lnTo>
                    <a:pt x="2914" y="177"/>
                  </a:lnTo>
                  <a:lnTo>
                    <a:pt x="2905" y="170"/>
                  </a:lnTo>
                  <a:lnTo>
                    <a:pt x="2890" y="149"/>
                  </a:lnTo>
                  <a:lnTo>
                    <a:pt x="2919" y="153"/>
                  </a:lnTo>
                  <a:lnTo>
                    <a:pt x="2931" y="158"/>
                  </a:lnTo>
                  <a:lnTo>
                    <a:pt x="2939" y="171"/>
                  </a:lnTo>
                  <a:lnTo>
                    <a:pt x="2938" y="189"/>
                  </a:lnTo>
                  <a:lnTo>
                    <a:pt x="2936" y="195"/>
                  </a:lnTo>
                  <a:lnTo>
                    <a:pt x="2932" y="202"/>
                  </a:lnTo>
                  <a:lnTo>
                    <a:pt x="2931" y="206"/>
                  </a:lnTo>
                  <a:lnTo>
                    <a:pt x="2930" y="226"/>
                  </a:lnTo>
                  <a:lnTo>
                    <a:pt x="2935" y="237"/>
                  </a:lnTo>
                  <a:lnTo>
                    <a:pt x="2948" y="256"/>
                  </a:lnTo>
                  <a:lnTo>
                    <a:pt x="2959" y="280"/>
                  </a:lnTo>
                  <a:lnTo>
                    <a:pt x="2964" y="283"/>
                  </a:lnTo>
                  <a:lnTo>
                    <a:pt x="2965" y="283"/>
                  </a:lnTo>
                  <a:lnTo>
                    <a:pt x="2971" y="265"/>
                  </a:lnTo>
                  <a:lnTo>
                    <a:pt x="2986" y="275"/>
                  </a:lnTo>
                  <a:lnTo>
                    <a:pt x="3000" y="289"/>
                  </a:lnTo>
                  <a:lnTo>
                    <a:pt x="3006" y="288"/>
                  </a:lnTo>
                  <a:lnTo>
                    <a:pt x="3018" y="284"/>
                  </a:lnTo>
                  <a:lnTo>
                    <a:pt x="3026" y="280"/>
                  </a:lnTo>
                  <a:lnTo>
                    <a:pt x="3036" y="272"/>
                  </a:lnTo>
                  <a:lnTo>
                    <a:pt x="3046" y="262"/>
                  </a:lnTo>
                  <a:lnTo>
                    <a:pt x="3043" y="251"/>
                  </a:lnTo>
                  <a:lnTo>
                    <a:pt x="3055" y="242"/>
                  </a:lnTo>
                  <a:lnTo>
                    <a:pt x="3072" y="235"/>
                  </a:lnTo>
                  <a:lnTo>
                    <a:pt x="3059" y="230"/>
                  </a:lnTo>
                  <a:lnTo>
                    <a:pt x="3051" y="223"/>
                  </a:lnTo>
                  <a:lnTo>
                    <a:pt x="3035" y="217"/>
                  </a:lnTo>
                  <a:lnTo>
                    <a:pt x="3027" y="210"/>
                  </a:lnTo>
                  <a:lnTo>
                    <a:pt x="3001" y="175"/>
                  </a:lnTo>
                  <a:lnTo>
                    <a:pt x="3036" y="190"/>
                  </a:lnTo>
                  <a:lnTo>
                    <a:pt x="3048" y="196"/>
                  </a:lnTo>
                  <a:lnTo>
                    <a:pt x="3056" y="192"/>
                  </a:lnTo>
                  <a:lnTo>
                    <a:pt x="3068" y="203"/>
                  </a:lnTo>
                  <a:lnTo>
                    <a:pt x="3079" y="208"/>
                  </a:lnTo>
                  <a:lnTo>
                    <a:pt x="3123" y="216"/>
                  </a:lnTo>
                  <a:lnTo>
                    <a:pt x="3124" y="216"/>
                  </a:lnTo>
                  <a:lnTo>
                    <a:pt x="3106" y="201"/>
                  </a:lnTo>
                  <a:lnTo>
                    <a:pt x="3101" y="199"/>
                  </a:lnTo>
                  <a:lnTo>
                    <a:pt x="3094" y="196"/>
                  </a:lnTo>
                  <a:lnTo>
                    <a:pt x="3089" y="191"/>
                  </a:lnTo>
                  <a:lnTo>
                    <a:pt x="3085" y="184"/>
                  </a:lnTo>
                  <a:lnTo>
                    <a:pt x="3081" y="168"/>
                  </a:lnTo>
                  <a:lnTo>
                    <a:pt x="3096" y="168"/>
                  </a:lnTo>
                  <a:lnTo>
                    <a:pt x="3106" y="174"/>
                  </a:lnTo>
                  <a:lnTo>
                    <a:pt x="3126" y="183"/>
                  </a:lnTo>
                  <a:lnTo>
                    <a:pt x="3135" y="192"/>
                  </a:lnTo>
                  <a:lnTo>
                    <a:pt x="3149" y="197"/>
                  </a:lnTo>
                  <a:lnTo>
                    <a:pt x="3153" y="196"/>
                  </a:lnTo>
                  <a:lnTo>
                    <a:pt x="3152" y="190"/>
                  </a:lnTo>
                  <a:lnTo>
                    <a:pt x="3174" y="182"/>
                  </a:lnTo>
                  <a:lnTo>
                    <a:pt x="3173" y="182"/>
                  </a:lnTo>
                  <a:lnTo>
                    <a:pt x="3167" y="171"/>
                  </a:lnTo>
                  <a:lnTo>
                    <a:pt x="3156" y="167"/>
                  </a:lnTo>
                  <a:lnTo>
                    <a:pt x="3151" y="163"/>
                  </a:lnTo>
                  <a:lnTo>
                    <a:pt x="3142" y="152"/>
                  </a:lnTo>
                  <a:lnTo>
                    <a:pt x="3127" y="144"/>
                  </a:lnTo>
                  <a:lnTo>
                    <a:pt x="3120" y="142"/>
                  </a:lnTo>
                  <a:lnTo>
                    <a:pt x="3108" y="141"/>
                  </a:lnTo>
                  <a:lnTo>
                    <a:pt x="3102" y="134"/>
                  </a:lnTo>
                  <a:lnTo>
                    <a:pt x="3102" y="132"/>
                  </a:lnTo>
                  <a:lnTo>
                    <a:pt x="3096" y="132"/>
                  </a:lnTo>
                  <a:lnTo>
                    <a:pt x="3103" y="126"/>
                  </a:lnTo>
                  <a:lnTo>
                    <a:pt x="3103" y="124"/>
                  </a:lnTo>
                  <a:lnTo>
                    <a:pt x="3107" y="112"/>
                  </a:lnTo>
                  <a:lnTo>
                    <a:pt x="3113" y="107"/>
                  </a:lnTo>
                  <a:lnTo>
                    <a:pt x="3128" y="108"/>
                  </a:lnTo>
                  <a:lnTo>
                    <a:pt x="3130" y="118"/>
                  </a:lnTo>
                  <a:lnTo>
                    <a:pt x="3140" y="119"/>
                  </a:lnTo>
                  <a:lnTo>
                    <a:pt x="3149" y="121"/>
                  </a:lnTo>
                  <a:lnTo>
                    <a:pt x="3160" y="127"/>
                  </a:lnTo>
                  <a:lnTo>
                    <a:pt x="3170" y="135"/>
                  </a:lnTo>
                  <a:lnTo>
                    <a:pt x="3179" y="136"/>
                  </a:lnTo>
                  <a:lnTo>
                    <a:pt x="3185" y="139"/>
                  </a:lnTo>
                  <a:lnTo>
                    <a:pt x="3198" y="152"/>
                  </a:lnTo>
                  <a:lnTo>
                    <a:pt x="3203" y="155"/>
                  </a:lnTo>
                  <a:lnTo>
                    <a:pt x="3210" y="156"/>
                  </a:lnTo>
                  <a:lnTo>
                    <a:pt x="3214" y="156"/>
                  </a:lnTo>
                  <a:lnTo>
                    <a:pt x="3209" y="152"/>
                  </a:lnTo>
                  <a:lnTo>
                    <a:pt x="3217" y="144"/>
                  </a:lnTo>
                  <a:lnTo>
                    <a:pt x="3216" y="141"/>
                  </a:lnTo>
                  <a:lnTo>
                    <a:pt x="3212" y="135"/>
                  </a:lnTo>
                  <a:lnTo>
                    <a:pt x="3205" y="118"/>
                  </a:lnTo>
                  <a:lnTo>
                    <a:pt x="3203" y="117"/>
                  </a:lnTo>
                  <a:lnTo>
                    <a:pt x="3196" y="112"/>
                  </a:lnTo>
                  <a:lnTo>
                    <a:pt x="3182" y="95"/>
                  </a:lnTo>
                  <a:lnTo>
                    <a:pt x="3205" y="92"/>
                  </a:lnTo>
                  <a:lnTo>
                    <a:pt x="3214" y="94"/>
                  </a:lnTo>
                  <a:lnTo>
                    <a:pt x="3233" y="105"/>
                  </a:lnTo>
                  <a:lnTo>
                    <a:pt x="3230" y="116"/>
                  </a:lnTo>
                  <a:lnTo>
                    <a:pt x="3231" y="116"/>
                  </a:lnTo>
                  <a:lnTo>
                    <a:pt x="3242" y="120"/>
                  </a:lnTo>
                  <a:lnTo>
                    <a:pt x="3246" y="128"/>
                  </a:lnTo>
                  <a:lnTo>
                    <a:pt x="3248" y="135"/>
                  </a:lnTo>
                  <a:lnTo>
                    <a:pt x="3260" y="141"/>
                  </a:lnTo>
                  <a:lnTo>
                    <a:pt x="3263" y="144"/>
                  </a:lnTo>
                  <a:lnTo>
                    <a:pt x="3237" y="102"/>
                  </a:lnTo>
                  <a:lnTo>
                    <a:pt x="3221" y="87"/>
                  </a:lnTo>
                  <a:lnTo>
                    <a:pt x="3215" y="79"/>
                  </a:lnTo>
                  <a:lnTo>
                    <a:pt x="3204" y="74"/>
                  </a:lnTo>
                  <a:lnTo>
                    <a:pt x="3190" y="62"/>
                  </a:lnTo>
                  <a:lnTo>
                    <a:pt x="3178" y="45"/>
                  </a:lnTo>
                  <a:lnTo>
                    <a:pt x="3179" y="44"/>
                  </a:lnTo>
                  <a:lnTo>
                    <a:pt x="3171" y="39"/>
                  </a:lnTo>
                  <a:lnTo>
                    <a:pt x="3159" y="28"/>
                  </a:lnTo>
                  <a:lnTo>
                    <a:pt x="3153" y="16"/>
                  </a:lnTo>
                  <a:lnTo>
                    <a:pt x="3152" y="8"/>
                  </a:lnTo>
                  <a:lnTo>
                    <a:pt x="3151" y="0"/>
                  </a:lnTo>
                  <a:lnTo>
                    <a:pt x="2816" y="69"/>
                  </a:lnTo>
                  <a:lnTo>
                    <a:pt x="2129" y="202"/>
                  </a:lnTo>
                  <a:lnTo>
                    <a:pt x="1372" y="336"/>
                  </a:lnTo>
                  <a:lnTo>
                    <a:pt x="947" y="404"/>
                  </a:lnTo>
                  <a:lnTo>
                    <a:pt x="942" y="404"/>
                  </a:lnTo>
                  <a:lnTo>
                    <a:pt x="933" y="427"/>
                  </a:lnTo>
                  <a:lnTo>
                    <a:pt x="932" y="433"/>
                  </a:lnTo>
                  <a:lnTo>
                    <a:pt x="940" y="446"/>
                  </a:lnTo>
                  <a:lnTo>
                    <a:pt x="941" y="452"/>
                  </a:lnTo>
                  <a:lnTo>
                    <a:pt x="938" y="472"/>
                  </a:lnTo>
                  <a:lnTo>
                    <a:pt x="931" y="499"/>
                  </a:lnTo>
                  <a:lnTo>
                    <a:pt x="931" y="499"/>
                  </a:lnTo>
                  <a:lnTo>
                    <a:pt x="936" y="506"/>
                  </a:lnTo>
                  <a:lnTo>
                    <a:pt x="948" y="521"/>
                  </a:lnTo>
                  <a:lnTo>
                    <a:pt x="944" y="530"/>
                  </a:lnTo>
                  <a:lnTo>
                    <a:pt x="936" y="532"/>
                  </a:lnTo>
                  <a:lnTo>
                    <a:pt x="924" y="533"/>
                  </a:lnTo>
                  <a:lnTo>
                    <a:pt x="902" y="529"/>
                  </a:lnTo>
                  <a:lnTo>
                    <a:pt x="902" y="529"/>
                  </a:lnTo>
                  <a:lnTo>
                    <a:pt x="876" y="554"/>
                  </a:lnTo>
                  <a:lnTo>
                    <a:pt x="867" y="564"/>
                  </a:lnTo>
                  <a:lnTo>
                    <a:pt x="840" y="645"/>
                  </a:lnTo>
                  <a:lnTo>
                    <a:pt x="837" y="651"/>
                  </a:lnTo>
                  <a:lnTo>
                    <a:pt x="831" y="658"/>
                  </a:lnTo>
                  <a:lnTo>
                    <a:pt x="828" y="660"/>
                  </a:lnTo>
                  <a:lnTo>
                    <a:pt x="818" y="671"/>
                  </a:lnTo>
                  <a:lnTo>
                    <a:pt x="808" y="675"/>
                  </a:lnTo>
                  <a:lnTo>
                    <a:pt x="793" y="673"/>
                  </a:lnTo>
                  <a:lnTo>
                    <a:pt x="784" y="667"/>
                  </a:lnTo>
                  <a:lnTo>
                    <a:pt x="778" y="655"/>
                  </a:lnTo>
                  <a:lnTo>
                    <a:pt x="763" y="655"/>
                  </a:lnTo>
                  <a:lnTo>
                    <a:pt x="759" y="653"/>
                  </a:lnTo>
                  <a:lnTo>
                    <a:pt x="756" y="655"/>
                  </a:lnTo>
                  <a:lnTo>
                    <a:pt x="742" y="669"/>
                  </a:lnTo>
                  <a:lnTo>
                    <a:pt x="730" y="670"/>
                  </a:lnTo>
                  <a:lnTo>
                    <a:pt x="722" y="676"/>
                  </a:lnTo>
                  <a:lnTo>
                    <a:pt x="705" y="684"/>
                  </a:lnTo>
                  <a:lnTo>
                    <a:pt x="700" y="688"/>
                  </a:lnTo>
                  <a:lnTo>
                    <a:pt x="694" y="694"/>
                  </a:lnTo>
                  <a:lnTo>
                    <a:pt x="681" y="715"/>
                  </a:lnTo>
                  <a:lnTo>
                    <a:pt x="677" y="730"/>
                  </a:lnTo>
                  <a:lnTo>
                    <a:pt x="662" y="752"/>
                  </a:lnTo>
                  <a:lnTo>
                    <a:pt x="660" y="753"/>
                  </a:lnTo>
                  <a:lnTo>
                    <a:pt x="640" y="770"/>
                  </a:lnTo>
                  <a:lnTo>
                    <a:pt x="631" y="773"/>
                  </a:lnTo>
                  <a:lnTo>
                    <a:pt x="623" y="771"/>
                  </a:lnTo>
                  <a:lnTo>
                    <a:pt x="614" y="765"/>
                  </a:lnTo>
                  <a:lnTo>
                    <a:pt x="612" y="763"/>
                  </a:lnTo>
                  <a:lnTo>
                    <a:pt x="606" y="751"/>
                  </a:lnTo>
                  <a:lnTo>
                    <a:pt x="606" y="747"/>
                  </a:lnTo>
                  <a:lnTo>
                    <a:pt x="607" y="735"/>
                  </a:lnTo>
                  <a:lnTo>
                    <a:pt x="602" y="729"/>
                  </a:lnTo>
                  <a:lnTo>
                    <a:pt x="601" y="730"/>
                  </a:lnTo>
                  <a:lnTo>
                    <a:pt x="585" y="741"/>
                  </a:lnTo>
                  <a:lnTo>
                    <a:pt x="575" y="747"/>
                  </a:lnTo>
                  <a:lnTo>
                    <a:pt x="554" y="763"/>
                  </a:lnTo>
                  <a:lnTo>
                    <a:pt x="554" y="770"/>
                  </a:lnTo>
                  <a:lnTo>
                    <a:pt x="552" y="779"/>
                  </a:lnTo>
                  <a:lnTo>
                    <a:pt x="549" y="784"/>
                  </a:lnTo>
                  <a:lnTo>
                    <a:pt x="544" y="797"/>
                  </a:lnTo>
                  <a:lnTo>
                    <a:pt x="534" y="803"/>
                  </a:lnTo>
                  <a:lnTo>
                    <a:pt x="527" y="802"/>
                  </a:lnTo>
                  <a:lnTo>
                    <a:pt x="517" y="796"/>
                  </a:lnTo>
                  <a:lnTo>
                    <a:pt x="511" y="795"/>
                  </a:lnTo>
                  <a:lnTo>
                    <a:pt x="505" y="797"/>
                  </a:lnTo>
                  <a:lnTo>
                    <a:pt x="503" y="799"/>
                  </a:lnTo>
                  <a:lnTo>
                    <a:pt x="501" y="803"/>
                  </a:lnTo>
                  <a:lnTo>
                    <a:pt x="503" y="808"/>
                  </a:lnTo>
                  <a:lnTo>
                    <a:pt x="509" y="818"/>
                  </a:lnTo>
                  <a:lnTo>
                    <a:pt x="509" y="822"/>
                  </a:lnTo>
                  <a:lnTo>
                    <a:pt x="507" y="828"/>
                  </a:lnTo>
                  <a:lnTo>
                    <a:pt x="504" y="835"/>
                  </a:lnTo>
                  <a:lnTo>
                    <a:pt x="503" y="842"/>
                  </a:lnTo>
                  <a:lnTo>
                    <a:pt x="502" y="848"/>
                  </a:lnTo>
                  <a:lnTo>
                    <a:pt x="493" y="866"/>
                  </a:lnTo>
                  <a:lnTo>
                    <a:pt x="483" y="882"/>
                  </a:lnTo>
                  <a:lnTo>
                    <a:pt x="474" y="888"/>
                  </a:lnTo>
                  <a:lnTo>
                    <a:pt x="466" y="887"/>
                  </a:lnTo>
                  <a:lnTo>
                    <a:pt x="450" y="888"/>
                  </a:lnTo>
                  <a:lnTo>
                    <a:pt x="446" y="887"/>
                  </a:lnTo>
                  <a:lnTo>
                    <a:pt x="445" y="888"/>
                  </a:lnTo>
                  <a:lnTo>
                    <a:pt x="426" y="901"/>
                  </a:lnTo>
                  <a:lnTo>
                    <a:pt x="409" y="910"/>
                  </a:lnTo>
                  <a:lnTo>
                    <a:pt x="400" y="923"/>
                  </a:lnTo>
                  <a:lnTo>
                    <a:pt x="396" y="926"/>
                  </a:lnTo>
                  <a:lnTo>
                    <a:pt x="383" y="935"/>
                  </a:lnTo>
                  <a:lnTo>
                    <a:pt x="375" y="946"/>
                  </a:lnTo>
                  <a:lnTo>
                    <a:pt x="368" y="959"/>
                  </a:lnTo>
                  <a:lnTo>
                    <a:pt x="357" y="964"/>
                  </a:lnTo>
                  <a:lnTo>
                    <a:pt x="353" y="963"/>
                  </a:lnTo>
                  <a:lnTo>
                    <a:pt x="348" y="964"/>
                  </a:lnTo>
                  <a:lnTo>
                    <a:pt x="333" y="983"/>
                  </a:lnTo>
                  <a:lnTo>
                    <a:pt x="310" y="999"/>
                  </a:lnTo>
                  <a:lnTo>
                    <a:pt x="307" y="1004"/>
                  </a:lnTo>
                  <a:lnTo>
                    <a:pt x="295" y="1018"/>
                  </a:lnTo>
                  <a:lnTo>
                    <a:pt x="292" y="1021"/>
                  </a:lnTo>
                  <a:lnTo>
                    <a:pt x="260" y="1032"/>
                  </a:lnTo>
                  <a:lnTo>
                    <a:pt x="250" y="1029"/>
                  </a:lnTo>
                  <a:lnTo>
                    <a:pt x="246" y="1027"/>
                  </a:lnTo>
                  <a:lnTo>
                    <a:pt x="246" y="1027"/>
                  </a:lnTo>
                  <a:lnTo>
                    <a:pt x="239" y="1030"/>
                  </a:lnTo>
                  <a:lnTo>
                    <a:pt x="227" y="1033"/>
                  </a:lnTo>
                  <a:lnTo>
                    <a:pt x="224" y="1032"/>
                  </a:lnTo>
                  <a:lnTo>
                    <a:pt x="211" y="1037"/>
                  </a:lnTo>
                  <a:lnTo>
                    <a:pt x="196" y="1038"/>
                  </a:lnTo>
                  <a:lnTo>
                    <a:pt x="182" y="1044"/>
                  </a:lnTo>
                  <a:lnTo>
                    <a:pt x="162" y="1062"/>
                  </a:lnTo>
                  <a:lnTo>
                    <a:pt x="141" y="1072"/>
                  </a:lnTo>
                  <a:lnTo>
                    <a:pt x="134" y="1089"/>
                  </a:lnTo>
                  <a:lnTo>
                    <a:pt x="130" y="1095"/>
                  </a:lnTo>
                  <a:lnTo>
                    <a:pt x="127" y="1097"/>
                  </a:lnTo>
                  <a:lnTo>
                    <a:pt x="106" y="1110"/>
                  </a:lnTo>
                  <a:lnTo>
                    <a:pt x="99" y="1122"/>
                  </a:lnTo>
                  <a:lnTo>
                    <a:pt x="102" y="1131"/>
                  </a:lnTo>
                  <a:lnTo>
                    <a:pt x="103" y="1135"/>
                  </a:lnTo>
                  <a:lnTo>
                    <a:pt x="101" y="1143"/>
                  </a:lnTo>
                  <a:lnTo>
                    <a:pt x="95" y="1156"/>
                  </a:lnTo>
                  <a:lnTo>
                    <a:pt x="94" y="1161"/>
                  </a:lnTo>
                  <a:lnTo>
                    <a:pt x="94" y="1162"/>
                  </a:lnTo>
                  <a:lnTo>
                    <a:pt x="96" y="1179"/>
                  </a:lnTo>
                  <a:lnTo>
                    <a:pt x="93" y="1187"/>
                  </a:lnTo>
                  <a:lnTo>
                    <a:pt x="90" y="1191"/>
                  </a:lnTo>
                  <a:lnTo>
                    <a:pt x="75" y="1210"/>
                  </a:lnTo>
                  <a:lnTo>
                    <a:pt x="71" y="1211"/>
                  </a:lnTo>
                  <a:lnTo>
                    <a:pt x="60" y="1212"/>
                  </a:lnTo>
                  <a:lnTo>
                    <a:pt x="28" y="1218"/>
                  </a:lnTo>
                  <a:lnTo>
                    <a:pt x="21" y="1216"/>
                  </a:lnTo>
                  <a:lnTo>
                    <a:pt x="18" y="1213"/>
                  </a:lnTo>
                  <a:lnTo>
                    <a:pt x="18" y="1213"/>
                  </a:lnTo>
                  <a:lnTo>
                    <a:pt x="10" y="1219"/>
                  </a:lnTo>
                  <a:lnTo>
                    <a:pt x="4" y="1226"/>
                  </a:lnTo>
                  <a:lnTo>
                    <a:pt x="0" y="1236"/>
                  </a:lnTo>
                  <a:lnTo>
                    <a:pt x="0" y="1255"/>
                  </a:lnTo>
                  <a:lnTo>
                    <a:pt x="5" y="1339"/>
                  </a:lnTo>
                  <a:lnTo>
                    <a:pt x="489" y="1260"/>
                  </a:lnTo>
                  <a:lnTo>
                    <a:pt x="489" y="1261"/>
                  </a:lnTo>
                  <a:lnTo>
                    <a:pt x="489" y="1261"/>
                  </a:lnTo>
                  <a:lnTo>
                    <a:pt x="600" y="1204"/>
                  </a:lnTo>
                  <a:lnTo>
                    <a:pt x="619" y="1196"/>
                  </a:lnTo>
                  <a:lnTo>
                    <a:pt x="623" y="1202"/>
                  </a:lnTo>
                  <a:lnTo>
                    <a:pt x="640" y="1188"/>
                  </a:lnTo>
                  <a:lnTo>
                    <a:pt x="642" y="1179"/>
                  </a:lnTo>
                  <a:lnTo>
                    <a:pt x="647" y="1173"/>
                  </a:lnTo>
                  <a:lnTo>
                    <a:pt x="659" y="1171"/>
                  </a:lnTo>
                  <a:lnTo>
                    <a:pt x="674" y="1160"/>
                  </a:lnTo>
                  <a:lnTo>
                    <a:pt x="698" y="1148"/>
                  </a:lnTo>
                  <a:lnTo>
                    <a:pt x="714" y="1145"/>
                  </a:lnTo>
                  <a:lnTo>
                    <a:pt x="720" y="1138"/>
                  </a:lnTo>
                  <a:lnTo>
                    <a:pt x="726" y="1135"/>
                  </a:lnTo>
                  <a:lnTo>
                    <a:pt x="738" y="1133"/>
                  </a:lnTo>
                  <a:lnTo>
                    <a:pt x="740" y="1126"/>
                  </a:lnTo>
                  <a:lnTo>
                    <a:pt x="744" y="1119"/>
                  </a:lnTo>
                  <a:lnTo>
                    <a:pt x="758" y="1109"/>
                  </a:lnTo>
                  <a:lnTo>
                    <a:pt x="763" y="1108"/>
                  </a:lnTo>
                  <a:lnTo>
                    <a:pt x="772" y="1116"/>
                  </a:lnTo>
                  <a:lnTo>
                    <a:pt x="799" y="1109"/>
                  </a:lnTo>
                  <a:lnTo>
                    <a:pt x="1298" y="1052"/>
                  </a:lnTo>
                  <a:lnTo>
                    <a:pt x="1306" y="1055"/>
                  </a:lnTo>
                  <a:lnTo>
                    <a:pt x="1315" y="1063"/>
                  </a:lnTo>
                  <a:lnTo>
                    <a:pt x="1317" y="1071"/>
                  </a:lnTo>
                  <a:lnTo>
                    <a:pt x="1318" y="1076"/>
                  </a:lnTo>
                  <a:lnTo>
                    <a:pt x="1314" y="1091"/>
                  </a:lnTo>
                  <a:lnTo>
                    <a:pt x="1315" y="1095"/>
                  </a:lnTo>
                  <a:lnTo>
                    <a:pt x="1347" y="1063"/>
                  </a:lnTo>
                  <a:lnTo>
                    <a:pt x="1356" y="1064"/>
                  </a:lnTo>
                  <a:lnTo>
                    <a:pt x="1361" y="1067"/>
                  </a:lnTo>
                  <a:lnTo>
                    <a:pt x="1431" y="1134"/>
                  </a:lnTo>
                  <a:lnTo>
                    <a:pt x="1432" y="1138"/>
                  </a:lnTo>
                  <a:lnTo>
                    <a:pt x="1440" y="1192"/>
                  </a:lnTo>
                  <a:lnTo>
                    <a:pt x="1872" y="1124"/>
                  </a:lnTo>
                  <a:lnTo>
                    <a:pt x="1885" y="1124"/>
                  </a:lnTo>
                  <a:lnTo>
                    <a:pt x="1899" y="1126"/>
                  </a:lnTo>
                  <a:lnTo>
                    <a:pt x="2415" y="1485"/>
                  </a:lnTo>
                  <a:lnTo>
                    <a:pt x="2431" y="1477"/>
                  </a:lnTo>
                  <a:lnTo>
                    <a:pt x="2432" y="1484"/>
                  </a:lnTo>
                  <a:lnTo>
                    <a:pt x="2451" y="1473"/>
                  </a:lnTo>
                  <a:lnTo>
                    <a:pt x="2474" y="1461"/>
                  </a:lnTo>
                  <a:lnTo>
                    <a:pt x="2480" y="1456"/>
                  </a:lnTo>
                  <a:lnTo>
                    <a:pt x="2481" y="1438"/>
                  </a:lnTo>
                  <a:lnTo>
                    <a:pt x="2496" y="1436"/>
                  </a:lnTo>
                  <a:lnTo>
                    <a:pt x="2504" y="1454"/>
                  </a:lnTo>
                  <a:lnTo>
                    <a:pt x="2507" y="1454"/>
                  </a:lnTo>
                  <a:lnTo>
                    <a:pt x="2540" y="1440"/>
                  </a:lnTo>
                  <a:lnTo>
                    <a:pt x="2557" y="1441"/>
                  </a:lnTo>
                  <a:lnTo>
                    <a:pt x="2578" y="1437"/>
                  </a:lnTo>
                  <a:lnTo>
                    <a:pt x="2586" y="1436"/>
                  </a:lnTo>
                  <a:lnTo>
                    <a:pt x="2627" y="1439"/>
                  </a:lnTo>
                  <a:lnTo>
                    <a:pt x="2630" y="1439"/>
                  </a:lnTo>
                  <a:lnTo>
                    <a:pt x="2632" y="1437"/>
                  </a:lnTo>
                  <a:lnTo>
                    <a:pt x="2634" y="1434"/>
                  </a:lnTo>
                  <a:lnTo>
                    <a:pt x="2644" y="1409"/>
                  </a:lnTo>
                  <a:lnTo>
                    <a:pt x="2647" y="1391"/>
                  </a:lnTo>
                  <a:lnTo>
                    <a:pt x="2647" y="1386"/>
                  </a:lnTo>
                  <a:lnTo>
                    <a:pt x="2644" y="1371"/>
                  </a:lnTo>
                  <a:lnTo>
                    <a:pt x="2643" y="1361"/>
                  </a:lnTo>
                  <a:lnTo>
                    <a:pt x="2644" y="1355"/>
                  </a:lnTo>
                  <a:lnTo>
                    <a:pt x="2639" y="1347"/>
                  </a:lnTo>
                  <a:lnTo>
                    <a:pt x="2627" y="1311"/>
                  </a:lnTo>
                  <a:lnTo>
                    <a:pt x="2622" y="1288"/>
                  </a:lnTo>
                  <a:lnTo>
                    <a:pt x="2639" y="1286"/>
                  </a:lnTo>
                  <a:lnTo>
                    <a:pt x="2652" y="1311"/>
                  </a:lnTo>
                  <a:lnTo>
                    <a:pt x="2665" y="1330"/>
                  </a:lnTo>
                  <a:lnTo>
                    <a:pt x="2664" y="1346"/>
                  </a:lnTo>
                  <a:lnTo>
                    <a:pt x="2668" y="1361"/>
                  </a:lnTo>
                  <a:lnTo>
                    <a:pt x="2666" y="1322"/>
                  </a:lnTo>
                  <a:lnTo>
                    <a:pt x="2667" y="1312"/>
                  </a:lnTo>
                  <a:lnTo>
                    <a:pt x="2673" y="1291"/>
                  </a:lnTo>
                  <a:lnTo>
                    <a:pt x="2676" y="1273"/>
                  </a:lnTo>
                  <a:lnTo>
                    <a:pt x="2680" y="1264"/>
                  </a:lnTo>
                  <a:lnTo>
                    <a:pt x="2691" y="1249"/>
                  </a:lnTo>
                  <a:lnTo>
                    <a:pt x="2705" y="1213"/>
                  </a:lnTo>
                  <a:lnTo>
                    <a:pt x="2725" y="1177"/>
                  </a:lnTo>
                  <a:lnTo>
                    <a:pt x="2770" y="1121"/>
                  </a:lnTo>
                  <a:lnTo>
                    <a:pt x="2799" y="1095"/>
                  </a:lnTo>
                  <a:lnTo>
                    <a:pt x="2821" y="1083"/>
                  </a:lnTo>
                  <a:lnTo>
                    <a:pt x="2820" y="1077"/>
                  </a:lnTo>
                  <a:lnTo>
                    <a:pt x="2822" y="1074"/>
                  </a:lnTo>
                  <a:lnTo>
                    <a:pt x="2818" y="1072"/>
                  </a:lnTo>
                  <a:lnTo>
                    <a:pt x="2809" y="1072"/>
                  </a:lnTo>
                  <a:lnTo>
                    <a:pt x="2804" y="1069"/>
                  </a:lnTo>
                  <a:lnTo>
                    <a:pt x="2793" y="1059"/>
                  </a:lnTo>
                  <a:lnTo>
                    <a:pt x="2788" y="1051"/>
                  </a:lnTo>
                  <a:lnTo>
                    <a:pt x="2790" y="1042"/>
                  </a:lnTo>
                  <a:lnTo>
                    <a:pt x="2799" y="1035"/>
                  </a:lnTo>
                  <a:lnTo>
                    <a:pt x="2807" y="1032"/>
                  </a:lnTo>
                  <a:lnTo>
                    <a:pt x="2810" y="1035"/>
                  </a:lnTo>
                  <a:lnTo>
                    <a:pt x="2811" y="1034"/>
                  </a:lnTo>
                  <a:lnTo>
                    <a:pt x="2813" y="1032"/>
                  </a:lnTo>
                  <a:lnTo>
                    <a:pt x="2812" y="1024"/>
                  </a:lnTo>
                  <a:lnTo>
                    <a:pt x="2806" y="1017"/>
                  </a:lnTo>
                  <a:lnTo>
                    <a:pt x="2798" y="1023"/>
                  </a:lnTo>
                  <a:lnTo>
                    <a:pt x="2789" y="1008"/>
                  </a:lnTo>
                  <a:lnTo>
                    <a:pt x="2780" y="981"/>
                  </a:lnTo>
                  <a:lnTo>
                    <a:pt x="2793" y="973"/>
                  </a:lnTo>
                  <a:lnTo>
                    <a:pt x="2796" y="976"/>
                  </a:lnTo>
                  <a:lnTo>
                    <a:pt x="2806" y="974"/>
                  </a:lnTo>
                  <a:lnTo>
                    <a:pt x="2817" y="979"/>
                  </a:lnTo>
                  <a:lnTo>
                    <a:pt x="2824" y="986"/>
                  </a:lnTo>
                  <a:lnTo>
                    <a:pt x="2822" y="994"/>
                  </a:lnTo>
                  <a:lnTo>
                    <a:pt x="2840" y="1010"/>
                  </a:lnTo>
                  <a:lnTo>
                    <a:pt x="2847" y="1019"/>
                  </a:lnTo>
                  <a:lnTo>
                    <a:pt x="2844" y="1034"/>
                  </a:lnTo>
                  <a:lnTo>
                    <a:pt x="2832" y="1048"/>
                  </a:lnTo>
                  <a:lnTo>
                    <a:pt x="2835" y="1048"/>
                  </a:lnTo>
                  <a:lnTo>
                    <a:pt x="2838" y="1050"/>
                  </a:lnTo>
                  <a:lnTo>
                    <a:pt x="2841" y="1051"/>
                  </a:lnTo>
                  <a:lnTo>
                    <a:pt x="2847" y="1055"/>
                  </a:lnTo>
                  <a:lnTo>
                    <a:pt x="2849" y="1054"/>
                  </a:lnTo>
                  <a:lnTo>
                    <a:pt x="2858" y="1045"/>
                  </a:lnTo>
                  <a:lnTo>
                    <a:pt x="2863" y="1042"/>
                  </a:lnTo>
                  <a:lnTo>
                    <a:pt x="2870" y="1036"/>
                  </a:lnTo>
                  <a:lnTo>
                    <a:pt x="2887" y="1003"/>
                  </a:lnTo>
                  <a:lnTo>
                    <a:pt x="2894" y="998"/>
                  </a:lnTo>
                  <a:lnTo>
                    <a:pt x="2891" y="991"/>
                  </a:lnTo>
                  <a:lnTo>
                    <a:pt x="2890" y="982"/>
                  </a:lnTo>
                  <a:lnTo>
                    <a:pt x="2903" y="977"/>
                  </a:lnTo>
                  <a:lnTo>
                    <a:pt x="2909" y="981"/>
                  </a:lnTo>
                  <a:lnTo>
                    <a:pt x="2909" y="980"/>
                  </a:lnTo>
                  <a:lnTo>
                    <a:pt x="2910" y="974"/>
                  </a:lnTo>
                  <a:lnTo>
                    <a:pt x="2908" y="968"/>
                  </a:lnTo>
                  <a:lnTo>
                    <a:pt x="2902" y="958"/>
                  </a:lnTo>
                  <a:lnTo>
                    <a:pt x="2899" y="941"/>
                  </a:lnTo>
                  <a:lnTo>
                    <a:pt x="2922" y="941"/>
                  </a:lnTo>
                  <a:lnTo>
                    <a:pt x="2924" y="948"/>
                  </a:lnTo>
                  <a:lnTo>
                    <a:pt x="2928" y="957"/>
                  </a:lnTo>
                  <a:lnTo>
                    <a:pt x="2942" y="971"/>
                  </a:lnTo>
                  <a:lnTo>
                    <a:pt x="2989" y="945"/>
                  </a:lnTo>
                  <a:lnTo>
                    <a:pt x="3001" y="933"/>
                  </a:lnTo>
                  <a:lnTo>
                    <a:pt x="3043" y="928"/>
                  </a:lnTo>
                  <a:lnTo>
                    <a:pt x="3050" y="910"/>
                  </a:lnTo>
                  <a:lnTo>
                    <a:pt x="3058" y="899"/>
                  </a:lnTo>
                  <a:lnTo>
                    <a:pt x="3070" y="889"/>
                  </a:lnTo>
                  <a:lnTo>
                    <a:pt x="3083" y="884"/>
                  </a:lnTo>
                  <a:lnTo>
                    <a:pt x="3096" y="891"/>
                  </a:lnTo>
                  <a:lnTo>
                    <a:pt x="3107" y="921"/>
                  </a:lnTo>
                  <a:lnTo>
                    <a:pt x="3107" y="921"/>
                  </a:lnTo>
                  <a:lnTo>
                    <a:pt x="3100" y="870"/>
                  </a:lnTo>
                  <a:lnTo>
                    <a:pt x="3116" y="872"/>
                  </a:lnTo>
                  <a:lnTo>
                    <a:pt x="3125" y="881"/>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323" name="Freeform 207">
              <a:extLst>
                <a:ext uri="{FF2B5EF4-FFF2-40B4-BE49-F238E27FC236}">
                  <a16:creationId xmlns:a16="http://schemas.microsoft.com/office/drawing/2014/main" id="{30701CAB-52FE-9240-AD41-D616E39197F4}"/>
                </a:ext>
              </a:extLst>
            </p:cNvPr>
            <p:cNvSpPr>
              <a:spLocks noChangeArrowheads="1"/>
            </p:cNvSpPr>
            <p:nvPr/>
          </p:nvSpPr>
          <p:spPr bwMode="auto">
            <a:xfrm>
              <a:off x="7006124" y="3045374"/>
              <a:ext cx="361427" cy="621700"/>
            </a:xfrm>
            <a:custGeom>
              <a:avLst/>
              <a:gdLst>
                <a:gd name="T0" fmla="*/ 416 w 1403"/>
                <a:gd name="T1" fmla="*/ 81 h 2412"/>
                <a:gd name="T2" fmla="*/ 347 w 1403"/>
                <a:gd name="T3" fmla="*/ 170 h 2412"/>
                <a:gd name="T4" fmla="*/ 345 w 1403"/>
                <a:gd name="T5" fmla="*/ 216 h 2412"/>
                <a:gd name="T6" fmla="*/ 306 w 1403"/>
                <a:gd name="T7" fmla="*/ 242 h 2412"/>
                <a:gd name="T8" fmla="*/ 313 w 1403"/>
                <a:gd name="T9" fmla="*/ 371 h 2412"/>
                <a:gd name="T10" fmla="*/ 249 w 1403"/>
                <a:gd name="T11" fmla="*/ 408 h 2412"/>
                <a:gd name="T12" fmla="*/ 244 w 1403"/>
                <a:gd name="T13" fmla="*/ 450 h 2412"/>
                <a:gd name="T14" fmla="*/ 209 w 1403"/>
                <a:gd name="T15" fmla="*/ 491 h 2412"/>
                <a:gd name="T16" fmla="*/ 208 w 1403"/>
                <a:gd name="T17" fmla="*/ 533 h 2412"/>
                <a:gd name="T18" fmla="*/ 175 w 1403"/>
                <a:gd name="T19" fmla="*/ 582 h 2412"/>
                <a:gd name="T20" fmla="*/ 142 w 1403"/>
                <a:gd name="T21" fmla="*/ 608 h 2412"/>
                <a:gd name="T22" fmla="*/ 150 w 1403"/>
                <a:gd name="T23" fmla="*/ 673 h 2412"/>
                <a:gd name="T24" fmla="*/ 122 w 1403"/>
                <a:gd name="T25" fmla="*/ 710 h 2412"/>
                <a:gd name="T26" fmla="*/ 107 w 1403"/>
                <a:gd name="T27" fmla="*/ 766 h 2412"/>
                <a:gd name="T28" fmla="*/ 95 w 1403"/>
                <a:gd name="T29" fmla="*/ 816 h 2412"/>
                <a:gd name="T30" fmla="*/ 115 w 1403"/>
                <a:gd name="T31" fmla="*/ 834 h 2412"/>
                <a:gd name="T32" fmla="*/ 119 w 1403"/>
                <a:gd name="T33" fmla="*/ 927 h 2412"/>
                <a:gd name="T34" fmla="*/ 150 w 1403"/>
                <a:gd name="T35" fmla="*/ 956 h 2412"/>
                <a:gd name="T36" fmla="*/ 147 w 1403"/>
                <a:gd name="T37" fmla="*/ 1027 h 2412"/>
                <a:gd name="T38" fmla="*/ 136 w 1403"/>
                <a:gd name="T39" fmla="*/ 1099 h 2412"/>
                <a:gd name="T40" fmla="*/ 166 w 1403"/>
                <a:gd name="T41" fmla="*/ 1111 h 2412"/>
                <a:gd name="T42" fmla="*/ 157 w 1403"/>
                <a:gd name="T43" fmla="*/ 1161 h 2412"/>
                <a:gd name="T44" fmla="*/ 172 w 1403"/>
                <a:gd name="T45" fmla="*/ 1210 h 2412"/>
                <a:gd name="T46" fmla="*/ 150 w 1403"/>
                <a:gd name="T47" fmla="*/ 1256 h 2412"/>
                <a:gd name="T48" fmla="*/ 156 w 1403"/>
                <a:gd name="T49" fmla="*/ 1281 h 2412"/>
                <a:gd name="T50" fmla="*/ 179 w 1403"/>
                <a:gd name="T51" fmla="*/ 1327 h 2412"/>
                <a:gd name="T52" fmla="*/ 225 w 1403"/>
                <a:gd name="T53" fmla="*/ 1376 h 2412"/>
                <a:gd name="T54" fmla="*/ 270 w 1403"/>
                <a:gd name="T55" fmla="*/ 1416 h 2412"/>
                <a:gd name="T56" fmla="*/ 238 w 1403"/>
                <a:gd name="T57" fmla="*/ 1485 h 2412"/>
                <a:gd name="T58" fmla="*/ 213 w 1403"/>
                <a:gd name="T59" fmla="*/ 1537 h 2412"/>
                <a:gd name="T60" fmla="*/ 172 w 1403"/>
                <a:gd name="T61" fmla="*/ 1605 h 2412"/>
                <a:gd name="T62" fmla="*/ 112 w 1403"/>
                <a:gd name="T63" fmla="*/ 1664 h 2412"/>
                <a:gd name="T64" fmla="*/ 85 w 1403"/>
                <a:gd name="T65" fmla="*/ 1726 h 2412"/>
                <a:gd name="T66" fmla="*/ 79 w 1403"/>
                <a:gd name="T67" fmla="*/ 1806 h 2412"/>
                <a:gd name="T68" fmla="*/ 51 w 1403"/>
                <a:gd name="T69" fmla="*/ 1870 h 2412"/>
                <a:gd name="T70" fmla="*/ 48 w 1403"/>
                <a:gd name="T71" fmla="*/ 1953 h 2412"/>
                <a:gd name="T72" fmla="*/ 4 w 1403"/>
                <a:gd name="T73" fmla="*/ 1976 h 2412"/>
                <a:gd name="T74" fmla="*/ 14 w 1403"/>
                <a:gd name="T75" fmla="*/ 2024 h 2412"/>
                <a:gd name="T76" fmla="*/ 820 w 1403"/>
                <a:gd name="T77" fmla="*/ 2019 h 2412"/>
                <a:gd name="T78" fmla="*/ 805 w 1403"/>
                <a:gd name="T79" fmla="*/ 2124 h 2412"/>
                <a:gd name="T80" fmla="*/ 789 w 1403"/>
                <a:gd name="T81" fmla="*/ 2182 h 2412"/>
                <a:gd name="T82" fmla="*/ 802 w 1403"/>
                <a:gd name="T83" fmla="*/ 2222 h 2412"/>
                <a:gd name="T84" fmla="*/ 848 w 1403"/>
                <a:gd name="T85" fmla="*/ 2269 h 2412"/>
                <a:gd name="T86" fmla="*/ 877 w 1403"/>
                <a:gd name="T87" fmla="*/ 2319 h 2412"/>
                <a:gd name="T88" fmla="*/ 919 w 1403"/>
                <a:gd name="T89" fmla="*/ 2407 h 2412"/>
                <a:gd name="T90" fmla="*/ 948 w 1403"/>
                <a:gd name="T91" fmla="*/ 2410 h 2412"/>
                <a:gd name="T92" fmla="*/ 970 w 1403"/>
                <a:gd name="T93" fmla="*/ 2405 h 2412"/>
                <a:gd name="T94" fmla="*/ 1015 w 1403"/>
                <a:gd name="T95" fmla="*/ 2345 h 2412"/>
                <a:gd name="T96" fmla="*/ 1003 w 1403"/>
                <a:gd name="T97" fmla="*/ 2320 h 2412"/>
                <a:gd name="T98" fmla="*/ 1067 w 1403"/>
                <a:gd name="T99" fmla="*/ 2330 h 2412"/>
                <a:gd name="T100" fmla="*/ 1148 w 1403"/>
                <a:gd name="T101" fmla="*/ 2299 h 2412"/>
                <a:gd name="T102" fmla="*/ 1171 w 1403"/>
                <a:gd name="T103" fmla="*/ 2269 h 2412"/>
                <a:gd name="T104" fmla="*/ 1298 w 1403"/>
                <a:gd name="T105" fmla="*/ 2295 h 2412"/>
                <a:gd name="T106" fmla="*/ 1344 w 1403"/>
                <a:gd name="T107" fmla="*/ 2283 h 2412"/>
                <a:gd name="T108" fmla="*/ 1383 w 1403"/>
                <a:gd name="T109" fmla="*/ 2300 h 2412"/>
                <a:gd name="T110" fmla="*/ 1402 w 1403"/>
                <a:gd name="T111" fmla="*/ 2273 h 2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403" h="2412">
                  <a:moveTo>
                    <a:pt x="1292" y="39"/>
                  </a:moveTo>
                  <a:lnTo>
                    <a:pt x="1276" y="29"/>
                  </a:lnTo>
                  <a:lnTo>
                    <a:pt x="1265" y="16"/>
                  </a:lnTo>
                  <a:lnTo>
                    <a:pt x="1257" y="0"/>
                  </a:lnTo>
                  <a:lnTo>
                    <a:pt x="416" y="81"/>
                  </a:lnTo>
                  <a:lnTo>
                    <a:pt x="422" y="87"/>
                  </a:lnTo>
                  <a:lnTo>
                    <a:pt x="424" y="114"/>
                  </a:lnTo>
                  <a:lnTo>
                    <a:pt x="408" y="136"/>
                  </a:lnTo>
                  <a:lnTo>
                    <a:pt x="390" y="150"/>
                  </a:lnTo>
                  <a:lnTo>
                    <a:pt x="347" y="170"/>
                  </a:lnTo>
                  <a:lnTo>
                    <a:pt x="346" y="172"/>
                  </a:lnTo>
                  <a:lnTo>
                    <a:pt x="348" y="177"/>
                  </a:lnTo>
                  <a:lnTo>
                    <a:pt x="352" y="185"/>
                  </a:lnTo>
                  <a:lnTo>
                    <a:pt x="357" y="199"/>
                  </a:lnTo>
                  <a:lnTo>
                    <a:pt x="345" y="216"/>
                  </a:lnTo>
                  <a:lnTo>
                    <a:pt x="331" y="221"/>
                  </a:lnTo>
                  <a:lnTo>
                    <a:pt x="320" y="221"/>
                  </a:lnTo>
                  <a:lnTo>
                    <a:pt x="314" y="218"/>
                  </a:lnTo>
                  <a:lnTo>
                    <a:pt x="311" y="225"/>
                  </a:lnTo>
                  <a:lnTo>
                    <a:pt x="306" y="242"/>
                  </a:lnTo>
                  <a:lnTo>
                    <a:pt x="305" y="259"/>
                  </a:lnTo>
                  <a:lnTo>
                    <a:pt x="315" y="294"/>
                  </a:lnTo>
                  <a:lnTo>
                    <a:pt x="314" y="336"/>
                  </a:lnTo>
                  <a:lnTo>
                    <a:pt x="316" y="353"/>
                  </a:lnTo>
                  <a:lnTo>
                    <a:pt x="313" y="371"/>
                  </a:lnTo>
                  <a:lnTo>
                    <a:pt x="298" y="390"/>
                  </a:lnTo>
                  <a:lnTo>
                    <a:pt x="284" y="399"/>
                  </a:lnTo>
                  <a:lnTo>
                    <a:pt x="272" y="405"/>
                  </a:lnTo>
                  <a:lnTo>
                    <a:pt x="255" y="408"/>
                  </a:lnTo>
                  <a:lnTo>
                    <a:pt x="249" y="408"/>
                  </a:lnTo>
                  <a:lnTo>
                    <a:pt x="253" y="417"/>
                  </a:lnTo>
                  <a:lnTo>
                    <a:pt x="254" y="425"/>
                  </a:lnTo>
                  <a:lnTo>
                    <a:pt x="253" y="431"/>
                  </a:lnTo>
                  <a:lnTo>
                    <a:pt x="248" y="441"/>
                  </a:lnTo>
                  <a:lnTo>
                    <a:pt x="244" y="450"/>
                  </a:lnTo>
                  <a:lnTo>
                    <a:pt x="242" y="454"/>
                  </a:lnTo>
                  <a:lnTo>
                    <a:pt x="231" y="453"/>
                  </a:lnTo>
                  <a:lnTo>
                    <a:pt x="226" y="451"/>
                  </a:lnTo>
                  <a:lnTo>
                    <a:pt x="224" y="451"/>
                  </a:lnTo>
                  <a:lnTo>
                    <a:pt x="209" y="491"/>
                  </a:lnTo>
                  <a:lnTo>
                    <a:pt x="203" y="497"/>
                  </a:lnTo>
                  <a:lnTo>
                    <a:pt x="196" y="500"/>
                  </a:lnTo>
                  <a:lnTo>
                    <a:pt x="177" y="515"/>
                  </a:lnTo>
                  <a:lnTo>
                    <a:pt x="178" y="521"/>
                  </a:lnTo>
                  <a:lnTo>
                    <a:pt x="208" y="533"/>
                  </a:lnTo>
                  <a:lnTo>
                    <a:pt x="212" y="559"/>
                  </a:lnTo>
                  <a:lnTo>
                    <a:pt x="203" y="573"/>
                  </a:lnTo>
                  <a:lnTo>
                    <a:pt x="194" y="579"/>
                  </a:lnTo>
                  <a:lnTo>
                    <a:pt x="186" y="581"/>
                  </a:lnTo>
                  <a:lnTo>
                    <a:pt x="175" y="582"/>
                  </a:lnTo>
                  <a:lnTo>
                    <a:pt x="169" y="583"/>
                  </a:lnTo>
                  <a:lnTo>
                    <a:pt x="146" y="597"/>
                  </a:lnTo>
                  <a:lnTo>
                    <a:pt x="129" y="602"/>
                  </a:lnTo>
                  <a:lnTo>
                    <a:pt x="129" y="602"/>
                  </a:lnTo>
                  <a:lnTo>
                    <a:pt x="142" y="608"/>
                  </a:lnTo>
                  <a:lnTo>
                    <a:pt x="154" y="627"/>
                  </a:lnTo>
                  <a:lnTo>
                    <a:pt x="147" y="642"/>
                  </a:lnTo>
                  <a:lnTo>
                    <a:pt x="141" y="653"/>
                  </a:lnTo>
                  <a:lnTo>
                    <a:pt x="144" y="665"/>
                  </a:lnTo>
                  <a:lnTo>
                    <a:pt x="150" y="673"/>
                  </a:lnTo>
                  <a:lnTo>
                    <a:pt x="154" y="685"/>
                  </a:lnTo>
                  <a:lnTo>
                    <a:pt x="147" y="702"/>
                  </a:lnTo>
                  <a:lnTo>
                    <a:pt x="138" y="706"/>
                  </a:lnTo>
                  <a:lnTo>
                    <a:pt x="125" y="708"/>
                  </a:lnTo>
                  <a:lnTo>
                    <a:pt x="122" y="710"/>
                  </a:lnTo>
                  <a:lnTo>
                    <a:pt x="110" y="725"/>
                  </a:lnTo>
                  <a:lnTo>
                    <a:pt x="94" y="749"/>
                  </a:lnTo>
                  <a:lnTo>
                    <a:pt x="86" y="755"/>
                  </a:lnTo>
                  <a:lnTo>
                    <a:pt x="88" y="758"/>
                  </a:lnTo>
                  <a:lnTo>
                    <a:pt x="107" y="766"/>
                  </a:lnTo>
                  <a:lnTo>
                    <a:pt x="116" y="773"/>
                  </a:lnTo>
                  <a:lnTo>
                    <a:pt x="120" y="791"/>
                  </a:lnTo>
                  <a:lnTo>
                    <a:pt x="116" y="805"/>
                  </a:lnTo>
                  <a:lnTo>
                    <a:pt x="104" y="814"/>
                  </a:lnTo>
                  <a:lnTo>
                    <a:pt x="95" y="816"/>
                  </a:lnTo>
                  <a:lnTo>
                    <a:pt x="86" y="817"/>
                  </a:lnTo>
                  <a:lnTo>
                    <a:pt x="86" y="818"/>
                  </a:lnTo>
                  <a:lnTo>
                    <a:pt x="91" y="823"/>
                  </a:lnTo>
                  <a:lnTo>
                    <a:pt x="106" y="828"/>
                  </a:lnTo>
                  <a:lnTo>
                    <a:pt x="115" y="834"/>
                  </a:lnTo>
                  <a:lnTo>
                    <a:pt x="133" y="850"/>
                  </a:lnTo>
                  <a:lnTo>
                    <a:pt x="136" y="876"/>
                  </a:lnTo>
                  <a:lnTo>
                    <a:pt x="136" y="892"/>
                  </a:lnTo>
                  <a:lnTo>
                    <a:pt x="133" y="906"/>
                  </a:lnTo>
                  <a:lnTo>
                    <a:pt x="119" y="927"/>
                  </a:lnTo>
                  <a:lnTo>
                    <a:pt x="117" y="933"/>
                  </a:lnTo>
                  <a:lnTo>
                    <a:pt x="121" y="936"/>
                  </a:lnTo>
                  <a:lnTo>
                    <a:pt x="137" y="941"/>
                  </a:lnTo>
                  <a:lnTo>
                    <a:pt x="145" y="946"/>
                  </a:lnTo>
                  <a:lnTo>
                    <a:pt x="150" y="956"/>
                  </a:lnTo>
                  <a:lnTo>
                    <a:pt x="152" y="980"/>
                  </a:lnTo>
                  <a:lnTo>
                    <a:pt x="157" y="995"/>
                  </a:lnTo>
                  <a:lnTo>
                    <a:pt x="160" y="1006"/>
                  </a:lnTo>
                  <a:lnTo>
                    <a:pt x="157" y="1020"/>
                  </a:lnTo>
                  <a:lnTo>
                    <a:pt x="147" y="1027"/>
                  </a:lnTo>
                  <a:lnTo>
                    <a:pt x="135" y="1032"/>
                  </a:lnTo>
                  <a:lnTo>
                    <a:pt x="134" y="1034"/>
                  </a:lnTo>
                  <a:lnTo>
                    <a:pt x="135" y="1075"/>
                  </a:lnTo>
                  <a:lnTo>
                    <a:pt x="135" y="1075"/>
                  </a:lnTo>
                  <a:lnTo>
                    <a:pt x="136" y="1099"/>
                  </a:lnTo>
                  <a:lnTo>
                    <a:pt x="140" y="1101"/>
                  </a:lnTo>
                  <a:lnTo>
                    <a:pt x="146" y="1103"/>
                  </a:lnTo>
                  <a:lnTo>
                    <a:pt x="151" y="1103"/>
                  </a:lnTo>
                  <a:lnTo>
                    <a:pt x="161" y="1106"/>
                  </a:lnTo>
                  <a:lnTo>
                    <a:pt x="166" y="1111"/>
                  </a:lnTo>
                  <a:lnTo>
                    <a:pt x="179" y="1124"/>
                  </a:lnTo>
                  <a:lnTo>
                    <a:pt x="174" y="1138"/>
                  </a:lnTo>
                  <a:lnTo>
                    <a:pt x="169" y="1148"/>
                  </a:lnTo>
                  <a:lnTo>
                    <a:pt x="160" y="1158"/>
                  </a:lnTo>
                  <a:lnTo>
                    <a:pt x="157" y="1161"/>
                  </a:lnTo>
                  <a:lnTo>
                    <a:pt x="155" y="1164"/>
                  </a:lnTo>
                  <a:lnTo>
                    <a:pt x="150" y="1187"/>
                  </a:lnTo>
                  <a:lnTo>
                    <a:pt x="149" y="1204"/>
                  </a:lnTo>
                  <a:lnTo>
                    <a:pt x="151" y="1208"/>
                  </a:lnTo>
                  <a:lnTo>
                    <a:pt x="172" y="1210"/>
                  </a:lnTo>
                  <a:lnTo>
                    <a:pt x="184" y="1218"/>
                  </a:lnTo>
                  <a:lnTo>
                    <a:pt x="188" y="1232"/>
                  </a:lnTo>
                  <a:lnTo>
                    <a:pt x="179" y="1249"/>
                  </a:lnTo>
                  <a:lnTo>
                    <a:pt x="169" y="1253"/>
                  </a:lnTo>
                  <a:lnTo>
                    <a:pt x="150" y="1256"/>
                  </a:lnTo>
                  <a:lnTo>
                    <a:pt x="149" y="1258"/>
                  </a:lnTo>
                  <a:lnTo>
                    <a:pt x="149" y="1258"/>
                  </a:lnTo>
                  <a:lnTo>
                    <a:pt x="150" y="1266"/>
                  </a:lnTo>
                  <a:lnTo>
                    <a:pt x="153" y="1274"/>
                  </a:lnTo>
                  <a:lnTo>
                    <a:pt x="156" y="1281"/>
                  </a:lnTo>
                  <a:lnTo>
                    <a:pt x="164" y="1288"/>
                  </a:lnTo>
                  <a:lnTo>
                    <a:pt x="176" y="1295"/>
                  </a:lnTo>
                  <a:lnTo>
                    <a:pt x="181" y="1302"/>
                  </a:lnTo>
                  <a:lnTo>
                    <a:pt x="183" y="1309"/>
                  </a:lnTo>
                  <a:lnTo>
                    <a:pt x="179" y="1327"/>
                  </a:lnTo>
                  <a:lnTo>
                    <a:pt x="182" y="1350"/>
                  </a:lnTo>
                  <a:lnTo>
                    <a:pt x="185" y="1354"/>
                  </a:lnTo>
                  <a:lnTo>
                    <a:pt x="198" y="1361"/>
                  </a:lnTo>
                  <a:lnTo>
                    <a:pt x="213" y="1366"/>
                  </a:lnTo>
                  <a:lnTo>
                    <a:pt x="225" y="1376"/>
                  </a:lnTo>
                  <a:lnTo>
                    <a:pt x="231" y="1396"/>
                  </a:lnTo>
                  <a:lnTo>
                    <a:pt x="236" y="1398"/>
                  </a:lnTo>
                  <a:lnTo>
                    <a:pt x="249" y="1399"/>
                  </a:lnTo>
                  <a:lnTo>
                    <a:pt x="264" y="1403"/>
                  </a:lnTo>
                  <a:lnTo>
                    <a:pt x="270" y="1416"/>
                  </a:lnTo>
                  <a:lnTo>
                    <a:pt x="269" y="1429"/>
                  </a:lnTo>
                  <a:lnTo>
                    <a:pt x="266" y="1430"/>
                  </a:lnTo>
                  <a:lnTo>
                    <a:pt x="266" y="1432"/>
                  </a:lnTo>
                  <a:lnTo>
                    <a:pt x="248" y="1454"/>
                  </a:lnTo>
                  <a:lnTo>
                    <a:pt x="238" y="1485"/>
                  </a:lnTo>
                  <a:lnTo>
                    <a:pt x="223" y="1517"/>
                  </a:lnTo>
                  <a:lnTo>
                    <a:pt x="199" y="1518"/>
                  </a:lnTo>
                  <a:lnTo>
                    <a:pt x="198" y="1520"/>
                  </a:lnTo>
                  <a:lnTo>
                    <a:pt x="199" y="1524"/>
                  </a:lnTo>
                  <a:lnTo>
                    <a:pt x="213" y="1537"/>
                  </a:lnTo>
                  <a:lnTo>
                    <a:pt x="214" y="1560"/>
                  </a:lnTo>
                  <a:lnTo>
                    <a:pt x="204" y="1583"/>
                  </a:lnTo>
                  <a:lnTo>
                    <a:pt x="187" y="1597"/>
                  </a:lnTo>
                  <a:lnTo>
                    <a:pt x="174" y="1603"/>
                  </a:lnTo>
                  <a:lnTo>
                    <a:pt x="172" y="1605"/>
                  </a:lnTo>
                  <a:lnTo>
                    <a:pt x="166" y="1620"/>
                  </a:lnTo>
                  <a:lnTo>
                    <a:pt x="148" y="1646"/>
                  </a:lnTo>
                  <a:lnTo>
                    <a:pt x="137" y="1655"/>
                  </a:lnTo>
                  <a:lnTo>
                    <a:pt x="129" y="1659"/>
                  </a:lnTo>
                  <a:lnTo>
                    <a:pt x="112" y="1664"/>
                  </a:lnTo>
                  <a:lnTo>
                    <a:pt x="108" y="1668"/>
                  </a:lnTo>
                  <a:lnTo>
                    <a:pt x="103" y="1675"/>
                  </a:lnTo>
                  <a:lnTo>
                    <a:pt x="100" y="1683"/>
                  </a:lnTo>
                  <a:lnTo>
                    <a:pt x="96" y="1701"/>
                  </a:lnTo>
                  <a:lnTo>
                    <a:pt x="85" y="1726"/>
                  </a:lnTo>
                  <a:lnTo>
                    <a:pt x="84" y="1733"/>
                  </a:lnTo>
                  <a:lnTo>
                    <a:pt x="85" y="1742"/>
                  </a:lnTo>
                  <a:lnTo>
                    <a:pt x="80" y="1787"/>
                  </a:lnTo>
                  <a:lnTo>
                    <a:pt x="81" y="1799"/>
                  </a:lnTo>
                  <a:lnTo>
                    <a:pt x="79" y="1806"/>
                  </a:lnTo>
                  <a:lnTo>
                    <a:pt x="79" y="1810"/>
                  </a:lnTo>
                  <a:lnTo>
                    <a:pt x="49" y="1835"/>
                  </a:lnTo>
                  <a:lnTo>
                    <a:pt x="42" y="1847"/>
                  </a:lnTo>
                  <a:lnTo>
                    <a:pt x="47" y="1866"/>
                  </a:lnTo>
                  <a:lnTo>
                    <a:pt x="51" y="1870"/>
                  </a:lnTo>
                  <a:lnTo>
                    <a:pt x="60" y="1888"/>
                  </a:lnTo>
                  <a:lnTo>
                    <a:pt x="59" y="1906"/>
                  </a:lnTo>
                  <a:lnTo>
                    <a:pt x="55" y="1910"/>
                  </a:lnTo>
                  <a:lnTo>
                    <a:pt x="52" y="1940"/>
                  </a:lnTo>
                  <a:lnTo>
                    <a:pt x="48" y="1953"/>
                  </a:lnTo>
                  <a:lnTo>
                    <a:pt x="42" y="1961"/>
                  </a:lnTo>
                  <a:lnTo>
                    <a:pt x="31" y="1964"/>
                  </a:lnTo>
                  <a:lnTo>
                    <a:pt x="0" y="1967"/>
                  </a:lnTo>
                  <a:lnTo>
                    <a:pt x="0" y="1968"/>
                  </a:lnTo>
                  <a:lnTo>
                    <a:pt x="4" y="1976"/>
                  </a:lnTo>
                  <a:lnTo>
                    <a:pt x="10" y="1982"/>
                  </a:lnTo>
                  <a:lnTo>
                    <a:pt x="22" y="1991"/>
                  </a:lnTo>
                  <a:lnTo>
                    <a:pt x="21" y="2000"/>
                  </a:lnTo>
                  <a:lnTo>
                    <a:pt x="17" y="2015"/>
                  </a:lnTo>
                  <a:lnTo>
                    <a:pt x="14" y="2024"/>
                  </a:lnTo>
                  <a:lnTo>
                    <a:pt x="19" y="2035"/>
                  </a:lnTo>
                  <a:lnTo>
                    <a:pt x="34" y="2052"/>
                  </a:lnTo>
                  <a:lnTo>
                    <a:pt x="39" y="2069"/>
                  </a:lnTo>
                  <a:lnTo>
                    <a:pt x="20" y="2087"/>
                  </a:lnTo>
                  <a:lnTo>
                    <a:pt x="820" y="2019"/>
                  </a:lnTo>
                  <a:lnTo>
                    <a:pt x="824" y="2035"/>
                  </a:lnTo>
                  <a:lnTo>
                    <a:pt x="823" y="2054"/>
                  </a:lnTo>
                  <a:lnTo>
                    <a:pt x="818" y="2073"/>
                  </a:lnTo>
                  <a:lnTo>
                    <a:pt x="810" y="2093"/>
                  </a:lnTo>
                  <a:lnTo>
                    <a:pt x="805" y="2124"/>
                  </a:lnTo>
                  <a:lnTo>
                    <a:pt x="796" y="2137"/>
                  </a:lnTo>
                  <a:lnTo>
                    <a:pt x="795" y="2142"/>
                  </a:lnTo>
                  <a:lnTo>
                    <a:pt x="798" y="2151"/>
                  </a:lnTo>
                  <a:lnTo>
                    <a:pt x="791" y="2172"/>
                  </a:lnTo>
                  <a:lnTo>
                    <a:pt x="789" y="2182"/>
                  </a:lnTo>
                  <a:lnTo>
                    <a:pt x="789" y="2187"/>
                  </a:lnTo>
                  <a:lnTo>
                    <a:pt x="793" y="2192"/>
                  </a:lnTo>
                  <a:lnTo>
                    <a:pt x="800" y="2200"/>
                  </a:lnTo>
                  <a:lnTo>
                    <a:pt x="806" y="2211"/>
                  </a:lnTo>
                  <a:lnTo>
                    <a:pt x="802" y="2222"/>
                  </a:lnTo>
                  <a:lnTo>
                    <a:pt x="813" y="2240"/>
                  </a:lnTo>
                  <a:lnTo>
                    <a:pt x="817" y="2244"/>
                  </a:lnTo>
                  <a:lnTo>
                    <a:pt x="832" y="2249"/>
                  </a:lnTo>
                  <a:lnTo>
                    <a:pt x="841" y="2254"/>
                  </a:lnTo>
                  <a:lnTo>
                    <a:pt x="848" y="2269"/>
                  </a:lnTo>
                  <a:lnTo>
                    <a:pt x="862" y="2278"/>
                  </a:lnTo>
                  <a:lnTo>
                    <a:pt x="872" y="2295"/>
                  </a:lnTo>
                  <a:lnTo>
                    <a:pt x="873" y="2300"/>
                  </a:lnTo>
                  <a:lnTo>
                    <a:pt x="874" y="2312"/>
                  </a:lnTo>
                  <a:lnTo>
                    <a:pt x="877" y="2319"/>
                  </a:lnTo>
                  <a:lnTo>
                    <a:pt x="891" y="2338"/>
                  </a:lnTo>
                  <a:lnTo>
                    <a:pt x="895" y="2348"/>
                  </a:lnTo>
                  <a:lnTo>
                    <a:pt x="896" y="2366"/>
                  </a:lnTo>
                  <a:lnTo>
                    <a:pt x="904" y="2378"/>
                  </a:lnTo>
                  <a:lnTo>
                    <a:pt x="919" y="2407"/>
                  </a:lnTo>
                  <a:lnTo>
                    <a:pt x="922" y="2410"/>
                  </a:lnTo>
                  <a:lnTo>
                    <a:pt x="931" y="2406"/>
                  </a:lnTo>
                  <a:lnTo>
                    <a:pt x="941" y="2408"/>
                  </a:lnTo>
                  <a:lnTo>
                    <a:pt x="942" y="2409"/>
                  </a:lnTo>
                  <a:lnTo>
                    <a:pt x="948" y="2410"/>
                  </a:lnTo>
                  <a:lnTo>
                    <a:pt x="951" y="2411"/>
                  </a:lnTo>
                  <a:lnTo>
                    <a:pt x="953" y="2411"/>
                  </a:lnTo>
                  <a:lnTo>
                    <a:pt x="956" y="2410"/>
                  </a:lnTo>
                  <a:lnTo>
                    <a:pt x="963" y="2400"/>
                  </a:lnTo>
                  <a:lnTo>
                    <a:pt x="970" y="2405"/>
                  </a:lnTo>
                  <a:lnTo>
                    <a:pt x="972" y="2399"/>
                  </a:lnTo>
                  <a:lnTo>
                    <a:pt x="977" y="2390"/>
                  </a:lnTo>
                  <a:lnTo>
                    <a:pt x="971" y="2380"/>
                  </a:lnTo>
                  <a:lnTo>
                    <a:pt x="1015" y="2348"/>
                  </a:lnTo>
                  <a:lnTo>
                    <a:pt x="1015" y="2345"/>
                  </a:lnTo>
                  <a:lnTo>
                    <a:pt x="1015" y="2343"/>
                  </a:lnTo>
                  <a:lnTo>
                    <a:pt x="1009" y="2343"/>
                  </a:lnTo>
                  <a:lnTo>
                    <a:pt x="998" y="2340"/>
                  </a:lnTo>
                  <a:lnTo>
                    <a:pt x="998" y="2328"/>
                  </a:lnTo>
                  <a:lnTo>
                    <a:pt x="1003" y="2320"/>
                  </a:lnTo>
                  <a:lnTo>
                    <a:pt x="1011" y="2312"/>
                  </a:lnTo>
                  <a:lnTo>
                    <a:pt x="1017" y="2309"/>
                  </a:lnTo>
                  <a:lnTo>
                    <a:pt x="1032" y="2312"/>
                  </a:lnTo>
                  <a:lnTo>
                    <a:pt x="1047" y="2321"/>
                  </a:lnTo>
                  <a:lnTo>
                    <a:pt x="1067" y="2330"/>
                  </a:lnTo>
                  <a:lnTo>
                    <a:pt x="1064" y="2332"/>
                  </a:lnTo>
                  <a:lnTo>
                    <a:pt x="1079" y="2326"/>
                  </a:lnTo>
                  <a:lnTo>
                    <a:pt x="1105" y="2315"/>
                  </a:lnTo>
                  <a:lnTo>
                    <a:pt x="1135" y="2302"/>
                  </a:lnTo>
                  <a:lnTo>
                    <a:pt x="1148" y="2299"/>
                  </a:lnTo>
                  <a:lnTo>
                    <a:pt x="1160" y="2291"/>
                  </a:lnTo>
                  <a:lnTo>
                    <a:pt x="1154" y="2291"/>
                  </a:lnTo>
                  <a:lnTo>
                    <a:pt x="1152" y="2272"/>
                  </a:lnTo>
                  <a:lnTo>
                    <a:pt x="1167" y="2271"/>
                  </a:lnTo>
                  <a:lnTo>
                    <a:pt x="1171" y="2269"/>
                  </a:lnTo>
                  <a:lnTo>
                    <a:pt x="1182" y="2262"/>
                  </a:lnTo>
                  <a:lnTo>
                    <a:pt x="1223" y="2270"/>
                  </a:lnTo>
                  <a:lnTo>
                    <a:pt x="1270" y="2298"/>
                  </a:lnTo>
                  <a:lnTo>
                    <a:pt x="1280" y="2299"/>
                  </a:lnTo>
                  <a:lnTo>
                    <a:pt x="1298" y="2295"/>
                  </a:lnTo>
                  <a:lnTo>
                    <a:pt x="1313" y="2287"/>
                  </a:lnTo>
                  <a:lnTo>
                    <a:pt x="1321" y="2272"/>
                  </a:lnTo>
                  <a:lnTo>
                    <a:pt x="1335" y="2270"/>
                  </a:lnTo>
                  <a:lnTo>
                    <a:pt x="1338" y="2279"/>
                  </a:lnTo>
                  <a:lnTo>
                    <a:pt x="1344" y="2283"/>
                  </a:lnTo>
                  <a:lnTo>
                    <a:pt x="1348" y="2293"/>
                  </a:lnTo>
                  <a:lnTo>
                    <a:pt x="1352" y="2293"/>
                  </a:lnTo>
                  <a:lnTo>
                    <a:pt x="1356" y="2292"/>
                  </a:lnTo>
                  <a:lnTo>
                    <a:pt x="1372" y="2295"/>
                  </a:lnTo>
                  <a:lnTo>
                    <a:pt x="1383" y="2300"/>
                  </a:lnTo>
                  <a:lnTo>
                    <a:pt x="1388" y="2298"/>
                  </a:lnTo>
                  <a:lnTo>
                    <a:pt x="1395" y="2287"/>
                  </a:lnTo>
                  <a:lnTo>
                    <a:pt x="1401" y="2284"/>
                  </a:lnTo>
                  <a:lnTo>
                    <a:pt x="1400" y="2276"/>
                  </a:lnTo>
                  <a:lnTo>
                    <a:pt x="1402" y="2273"/>
                  </a:lnTo>
                  <a:lnTo>
                    <a:pt x="1289" y="1533"/>
                  </a:lnTo>
                  <a:lnTo>
                    <a:pt x="1295" y="40"/>
                  </a:lnTo>
                  <a:lnTo>
                    <a:pt x="1292" y="39"/>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324" name="Freeform 216">
              <a:extLst>
                <a:ext uri="{FF2B5EF4-FFF2-40B4-BE49-F238E27FC236}">
                  <a16:creationId xmlns:a16="http://schemas.microsoft.com/office/drawing/2014/main" id="{0CD6D86E-4C57-F24F-A152-DF71D123A732}"/>
                </a:ext>
              </a:extLst>
            </p:cNvPr>
            <p:cNvSpPr>
              <a:spLocks noChangeArrowheads="1"/>
            </p:cNvSpPr>
            <p:nvPr/>
          </p:nvSpPr>
          <p:spPr bwMode="auto">
            <a:xfrm>
              <a:off x="6973164" y="1520106"/>
              <a:ext cx="601242" cy="245498"/>
            </a:xfrm>
            <a:custGeom>
              <a:avLst/>
              <a:gdLst>
                <a:gd name="T0" fmla="*/ 2 w 2331"/>
                <a:gd name="T1" fmla="*/ 369 h 954"/>
                <a:gd name="T2" fmla="*/ 46 w 2331"/>
                <a:gd name="T3" fmla="*/ 379 h 954"/>
                <a:gd name="T4" fmla="*/ 582 w 2331"/>
                <a:gd name="T5" fmla="*/ 560 h 954"/>
                <a:gd name="T6" fmla="*/ 651 w 2331"/>
                <a:gd name="T7" fmla="*/ 566 h 954"/>
                <a:gd name="T8" fmla="*/ 717 w 2331"/>
                <a:gd name="T9" fmla="*/ 560 h 954"/>
                <a:gd name="T10" fmla="*/ 795 w 2331"/>
                <a:gd name="T11" fmla="*/ 573 h 954"/>
                <a:gd name="T12" fmla="*/ 861 w 2331"/>
                <a:gd name="T13" fmla="*/ 621 h 954"/>
                <a:gd name="T14" fmla="*/ 885 w 2331"/>
                <a:gd name="T15" fmla="*/ 646 h 954"/>
                <a:gd name="T16" fmla="*/ 955 w 2331"/>
                <a:gd name="T17" fmla="*/ 676 h 954"/>
                <a:gd name="T18" fmla="*/ 978 w 2331"/>
                <a:gd name="T19" fmla="*/ 749 h 954"/>
                <a:gd name="T20" fmla="*/ 963 w 2331"/>
                <a:gd name="T21" fmla="*/ 833 h 954"/>
                <a:gd name="T22" fmla="*/ 990 w 2331"/>
                <a:gd name="T23" fmla="*/ 842 h 954"/>
                <a:gd name="T24" fmla="*/ 1027 w 2331"/>
                <a:gd name="T25" fmla="*/ 886 h 954"/>
                <a:gd name="T26" fmla="*/ 1057 w 2331"/>
                <a:gd name="T27" fmla="*/ 953 h 954"/>
                <a:gd name="T28" fmla="*/ 1147 w 2331"/>
                <a:gd name="T29" fmla="*/ 765 h 954"/>
                <a:gd name="T30" fmla="*/ 1209 w 2331"/>
                <a:gd name="T31" fmla="*/ 656 h 954"/>
                <a:gd name="T32" fmla="*/ 1237 w 2331"/>
                <a:gd name="T33" fmla="*/ 542 h 954"/>
                <a:gd name="T34" fmla="*/ 1260 w 2331"/>
                <a:gd name="T35" fmla="*/ 613 h 954"/>
                <a:gd name="T36" fmla="*/ 1303 w 2331"/>
                <a:gd name="T37" fmla="*/ 606 h 954"/>
                <a:gd name="T38" fmla="*/ 1356 w 2331"/>
                <a:gd name="T39" fmla="*/ 566 h 954"/>
                <a:gd name="T40" fmla="*/ 1407 w 2331"/>
                <a:gd name="T41" fmla="*/ 543 h 954"/>
                <a:gd name="T42" fmla="*/ 1386 w 2331"/>
                <a:gd name="T43" fmla="*/ 606 h 954"/>
                <a:gd name="T44" fmla="*/ 1383 w 2331"/>
                <a:gd name="T45" fmla="*/ 670 h 954"/>
                <a:gd name="T46" fmla="*/ 1407 w 2331"/>
                <a:gd name="T47" fmla="*/ 608 h 954"/>
                <a:gd name="T48" fmla="*/ 1465 w 2331"/>
                <a:gd name="T49" fmla="*/ 571 h 954"/>
                <a:gd name="T50" fmla="*/ 1613 w 2331"/>
                <a:gd name="T51" fmla="*/ 486 h 954"/>
                <a:gd name="T52" fmla="*/ 1741 w 2331"/>
                <a:gd name="T53" fmla="*/ 396 h 954"/>
                <a:gd name="T54" fmla="*/ 1830 w 2331"/>
                <a:gd name="T55" fmla="*/ 382 h 954"/>
                <a:gd name="T56" fmla="*/ 1963 w 2331"/>
                <a:gd name="T57" fmla="*/ 422 h 954"/>
                <a:gd name="T58" fmla="*/ 2035 w 2331"/>
                <a:gd name="T59" fmla="*/ 469 h 954"/>
                <a:gd name="T60" fmla="*/ 2050 w 2331"/>
                <a:gd name="T61" fmla="*/ 407 h 954"/>
                <a:gd name="T62" fmla="*/ 2118 w 2331"/>
                <a:gd name="T63" fmla="*/ 391 h 954"/>
                <a:gd name="T64" fmla="*/ 2191 w 2331"/>
                <a:gd name="T65" fmla="*/ 380 h 954"/>
                <a:gd name="T66" fmla="*/ 2310 w 2331"/>
                <a:gd name="T67" fmla="*/ 358 h 954"/>
                <a:gd name="T68" fmla="*/ 2262 w 2331"/>
                <a:gd name="T69" fmla="*/ 308 h 954"/>
                <a:gd name="T70" fmla="*/ 2199 w 2331"/>
                <a:gd name="T71" fmla="*/ 301 h 954"/>
                <a:gd name="T72" fmla="*/ 2186 w 2331"/>
                <a:gd name="T73" fmla="*/ 209 h 954"/>
                <a:gd name="T74" fmla="*/ 2113 w 2331"/>
                <a:gd name="T75" fmla="*/ 182 h 954"/>
                <a:gd name="T76" fmla="*/ 2029 w 2331"/>
                <a:gd name="T77" fmla="*/ 180 h 954"/>
                <a:gd name="T78" fmla="*/ 1932 w 2331"/>
                <a:gd name="T79" fmla="*/ 189 h 954"/>
                <a:gd name="T80" fmla="*/ 1893 w 2331"/>
                <a:gd name="T81" fmla="*/ 158 h 954"/>
                <a:gd name="T82" fmla="*/ 1827 w 2331"/>
                <a:gd name="T83" fmla="*/ 73 h 954"/>
                <a:gd name="T84" fmla="*/ 1519 w 2331"/>
                <a:gd name="T85" fmla="*/ 162 h 954"/>
                <a:gd name="T86" fmla="*/ 1359 w 2331"/>
                <a:gd name="T87" fmla="*/ 279 h 954"/>
                <a:gd name="T88" fmla="*/ 1289 w 2331"/>
                <a:gd name="T89" fmla="*/ 275 h 954"/>
                <a:gd name="T90" fmla="*/ 1211 w 2331"/>
                <a:gd name="T91" fmla="*/ 269 h 954"/>
                <a:gd name="T92" fmla="*/ 1158 w 2331"/>
                <a:gd name="T93" fmla="*/ 284 h 954"/>
                <a:gd name="T94" fmla="*/ 1024 w 2331"/>
                <a:gd name="T95" fmla="*/ 235 h 954"/>
                <a:gd name="T96" fmla="*/ 972 w 2331"/>
                <a:gd name="T97" fmla="*/ 178 h 954"/>
                <a:gd name="T98" fmla="*/ 922 w 2331"/>
                <a:gd name="T99" fmla="*/ 143 h 954"/>
                <a:gd name="T100" fmla="*/ 765 w 2331"/>
                <a:gd name="T101" fmla="*/ 136 h 954"/>
                <a:gd name="T102" fmla="*/ 732 w 2331"/>
                <a:gd name="T103" fmla="*/ 140 h 954"/>
                <a:gd name="T104" fmla="*/ 658 w 2331"/>
                <a:gd name="T105" fmla="*/ 194 h 954"/>
                <a:gd name="T106" fmla="*/ 661 w 2331"/>
                <a:gd name="T107" fmla="*/ 125 h 954"/>
                <a:gd name="T108" fmla="*/ 630 w 2331"/>
                <a:gd name="T109" fmla="*/ 74 h 954"/>
                <a:gd name="T110" fmla="*/ 584 w 2331"/>
                <a:gd name="T111" fmla="*/ 24 h 954"/>
                <a:gd name="T112" fmla="*/ 506 w 2331"/>
                <a:gd name="T113" fmla="*/ 82 h 954"/>
                <a:gd name="T114" fmla="*/ 424 w 2331"/>
                <a:gd name="T115" fmla="*/ 131 h 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331" h="954">
                  <a:moveTo>
                    <a:pt x="116" y="310"/>
                  </a:moveTo>
                  <a:lnTo>
                    <a:pt x="54" y="335"/>
                  </a:lnTo>
                  <a:lnTo>
                    <a:pt x="36" y="348"/>
                  </a:lnTo>
                  <a:lnTo>
                    <a:pt x="31" y="350"/>
                  </a:lnTo>
                  <a:lnTo>
                    <a:pt x="18" y="352"/>
                  </a:lnTo>
                  <a:lnTo>
                    <a:pt x="10" y="355"/>
                  </a:lnTo>
                  <a:lnTo>
                    <a:pt x="0" y="362"/>
                  </a:lnTo>
                  <a:lnTo>
                    <a:pt x="2" y="369"/>
                  </a:lnTo>
                  <a:lnTo>
                    <a:pt x="4" y="369"/>
                  </a:lnTo>
                  <a:lnTo>
                    <a:pt x="5" y="368"/>
                  </a:lnTo>
                  <a:lnTo>
                    <a:pt x="14" y="363"/>
                  </a:lnTo>
                  <a:lnTo>
                    <a:pt x="18" y="362"/>
                  </a:lnTo>
                  <a:lnTo>
                    <a:pt x="25" y="365"/>
                  </a:lnTo>
                  <a:lnTo>
                    <a:pt x="30" y="373"/>
                  </a:lnTo>
                  <a:lnTo>
                    <a:pt x="40" y="374"/>
                  </a:lnTo>
                  <a:lnTo>
                    <a:pt x="46" y="379"/>
                  </a:lnTo>
                  <a:lnTo>
                    <a:pt x="64" y="384"/>
                  </a:lnTo>
                  <a:lnTo>
                    <a:pt x="74" y="395"/>
                  </a:lnTo>
                  <a:lnTo>
                    <a:pt x="105" y="449"/>
                  </a:lnTo>
                  <a:lnTo>
                    <a:pt x="109" y="459"/>
                  </a:lnTo>
                  <a:lnTo>
                    <a:pt x="471" y="517"/>
                  </a:lnTo>
                  <a:lnTo>
                    <a:pt x="481" y="520"/>
                  </a:lnTo>
                  <a:lnTo>
                    <a:pt x="578" y="560"/>
                  </a:lnTo>
                  <a:lnTo>
                    <a:pt x="582" y="560"/>
                  </a:lnTo>
                  <a:lnTo>
                    <a:pt x="592" y="558"/>
                  </a:lnTo>
                  <a:lnTo>
                    <a:pt x="601" y="561"/>
                  </a:lnTo>
                  <a:lnTo>
                    <a:pt x="612" y="557"/>
                  </a:lnTo>
                  <a:lnTo>
                    <a:pt x="617" y="557"/>
                  </a:lnTo>
                  <a:lnTo>
                    <a:pt x="622" y="558"/>
                  </a:lnTo>
                  <a:lnTo>
                    <a:pt x="629" y="560"/>
                  </a:lnTo>
                  <a:lnTo>
                    <a:pt x="636" y="562"/>
                  </a:lnTo>
                  <a:lnTo>
                    <a:pt x="651" y="566"/>
                  </a:lnTo>
                  <a:lnTo>
                    <a:pt x="662" y="558"/>
                  </a:lnTo>
                  <a:lnTo>
                    <a:pt x="671" y="559"/>
                  </a:lnTo>
                  <a:lnTo>
                    <a:pt x="684" y="554"/>
                  </a:lnTo>
                  <a:lnTo>
                    <a:pt x="689" y="554"/>
                  </a:lnTo>
                  <a:lnTo>
                    <a:pt x="697" y="557"/>
                  </a:lnTo>
                  <a:lnTo>
                    <a:pt x="705" y="561"/>
                  </a:lnTo>
                  <a:lnTo>
                    <a:pt x="713" y="559"/>
                  </a:lnTo>
                  <a:lnTo>
                    <a:pt x="717" y="560"/>
                  </a:lnTo>
                  <a:lnTo>
                    <a:pt x="733" y="565"/>
                  </a:lnTo>
                  <a:lnTo>
                    <a:pt x="741" y="562"/>
                  </a:lnTo>
                  <a:lnTo>
                    <a:pt x="751" y="564"/>
                  </a:lnTo>
                  <a:lnTo>
                    <a:pt x="762" y="570"/>
                  </a:lnTo>
                  <a:lnTo>
                    <a:pt x="767" y="570"/>
                  </a:lnTo>
                  <a:lnTo>
                    <a:pt x="782" y="569"/>
                  </a:lnTo>
                  <a:lnTo>
                    <a:pt x="787" y="570"/>
                  </a:lnTo>
                  <a:lnTo>
                    <a:pt x="795" y="573"/>
                  </a:lnTo>
                  <a:lnTo>
                    <a:pt x="800" y="574"/>
                  </a:lnTo>
                  <a:lnTo>
                    <a:pt x="813" y="572"/>
                  </a:lnTo>
                  <a:lnTo>
                    <a:pt x="819" y="574"/>
                  </a:lnTo>
                  <a:lnTo>
                    <a:pt x="829" y="580"/>
                  </a:lnTo>
                  <a:lnTo>
                    <a:pt x="840" y="584"/>
                  </a:lnTo>
                  <a:lnTo>
                    <a:pt x="846" y="590"/>
                  </a:lnTo>
                  <a:lnTo>
                    <a:pt x="861" y="615"/>
                  </a:lnTo>
                  <a:lnTo>
                    <a:pt x="861" y="621"/>
                  </a:lnTo>
                  <a:lnTo>
                    <a:pt x="858" y="629"/>
                  </a:lnTo>
                  <a:lnTo>
                    <a:pt x="850" y="642"/>
                  </a:lnTo>
                  <a:lnTo>
                    <a:pt x="851" y="643"/>
                  </a:lnTo>
                  <a:lnTo>
                    <a:pt x="855" y="647"/>
                  </a:lnTo>
                  <a:lnTo>
                    <a:pt x="864" y="650"/>
                  </a:lnTo>
                  <a:lnTo>
                    <a:pt x="869" y="650"/>
                  </a:lnTo>
                  <a:lnTo>
                    <a:pt x="874" y="649"/>
                  </a:lnTo>
                  <a:lnTo>
                    <a:pt x="885" y="646"/>
                  </a:lnTo>
                  <a:lnTo>
                    <a:pt x="889" y="646"/>
                  </a:lnTo>
                  <a:lnTo>
                    <a:pt x="894" y="649"/>
                  </a:lnTo>
                  <a:lnTo>
                    <a:pt x="902" y="656"/>
                  </a:lnTo>
                  <a:lnTo>
                    <a:pt x="907" y="657"/>
                  </a:lnTo>
                  <a:lnTo>
                    <a:pt x="922" y="656"/>
                  </a:lnTo>
                  <a:lnTo>
                    <a:pt x="934" y="660"/>
                  </a:lnTo>
                  <a:lnTo>
                    <a:pt x="943" y="669"/>
                  </a:lnTo>
                  <a:lnTo>
                    <a:pt x="955" y="676"/>
                  </a:lnTo>
                  <a:lnTo>
                    <a:pt x="972" y="693"/>
                  </a:lnTo>
                  <a:lnTo>
                    <a:pt x="973" y="697"/>
                  </a:lnTo>
                  <a:lnTo>
                    <a:pt x="970" y="706"/>
                  </a:lnTo>
                  <a:lnTo>
                    <a:pt x="967" y="709"/>
                  </a:lnTo>
                  <a:lnTo>
                    <a:pt x="978" y="724"/>
                  </a:lnTo>
                  <a:lnTo>
                    <a:pt x="980" y="729"/>
                  </a:lnTo>
                  <a:lnTo>
                    <a:pt x="981" y="737"/>
                  </a:lnTo>
                  <a:lnTo>
                    <a:pt x="978" y="749"/>
                  </a:lnTo>
                  <a:lnTo>
                    <a:pt x="972" y="754"/>
                  </a:lnTo>
                  <a:lnTo>
                    <a:pt x="976" y="761"/>
                  </a:lnTo>
                  <a:lnTo>
                    <a:pt x="981" y="784"/>
                  </a:lnTo>
                  <a:lnTo>
                    <a:pt x="979" y="794"/>
                  </a:lnTo>
                  <a:lnTo>
                    <a:pt x="973" y="805"/>
                  </a:lnTo>
                  <a:lnTo>
                    <a:pt x="961" y="816"/>
                  </a:lnTo>
                  <a:lnTo>
                    <a:pt x="963" y="829"/>
                  </a:lnTo>
                  <a:lnTo>
                    <a:pt x="963" y="833"/>
                  </a:lnTo>
                  <a:lnTo>
                    <a:pt x="960" y="844"/>
                  </a:lnTo>
                  <a:lnTo>
                    <a:pt x="960" y="845"/>
                  </a:lnTo>
                  <a:lnTo>
                    <a:pt x="964" y="846"/>
                  </a:lnTo>
                  <a:lnTo>
                    <a:pt x="964" y="846"/>
                  </a:lnTo>
                  <a:lnTo>
                    <a:pt x="971" y="842"/>
                  </a:lnTo>
                  <a:lnTo>
                    <a:pt x="977" y="841"/>
                  </a:lnTo>
                  <a:lnTo>
                    <a:pt x="987" y="843"/>
                  </a:lnTo>
                  <a:lnTo>
                    <a:pt x="990" y="842"/>
                  </a:lnTo>
                  <a:lnTo>
                    <a:pt x="1021" y="824"/>
                  </a:lnTo>
                  <a:lnTo>
                    <a:pt x="1026" y="825"/>
                  </a:lnTo>
                  <a:lnTo>
                    <a:pt x="1031" y="828"/>
                  </a:lnTo>
                  <a:lnTo>
                    <a:pt x="1042" y="842"/>
                  </a:lnTo>
                  <a:lnTo>
                    <a:pt x="1043" y="851"/>
                  </a:lnTo>
                  <a:lnTo>
                    <a:pt x="1041" y="856"/>
                  </a:lnTo>
                  <a:lnTo>
                    <a:pt x="1034" y="866"/>
                  </a:lnTo>
                  <a:lnTo>
                    <a:pt x="1027" y="886"/>
                  </a:lnTo>
                  <a:lnTo>
                    <a:pt x="1022" y="910"/>
                  </a:lnTo>
                  <a:lnTo>
                    <a:pt x="1022" y="924"/>
                  </a:lnTo>
                  <a:lnTo>
                    <a:pt x="1024" y="927"/>
                  </a:lnTo>
                  <a:lnTo>
                    <a:pt x="1030" y="933"/>
                  </a:lnTo>
                  <a:lnTo>
                    <a:pt x="1043" y="944"/>
                  </a:lnTo>
                  <a:lnTo>
                    <a:pt x="1047" y="949"/>
                  </a:lnTo>
                  <a:lnTo>
                    <a:pt x="1051" y="951"/>
                  </a:lnTo>
                  <a:lnTo>
                    <a:pt x="1057" y="953"/>
                  </a:lnTo>
                  <a:lnTo>
                    <a:pt x="1055" y="942"/>
                  </a:lnTo>
                  <a:lnTo>
                    <a:pt x="1055" y="927"/>
                  </a:lnTo>
                  <a:lnTo>
                    <a:pt x="1071" y="916"/>
                  </a:lnTo>
                  <a:lnTo>
                    <a:pt x="1135" y="798"/>
                  </a:lnTo>
                  <a:lnTo>
                    <a:pt x="1136" y="795"/>
                  </a:lnTo>
                  <a:lnTo>
                    <a:pt x="1137" y="784"/>
                  </a:lnTo>
                  <a:lnTo>
                    <a:pt x="1140" y="775"/>
                  </a:lnTo>
                  <a:lnTo>
                    <a:pt x="1147" y="765"/>
                  </a:lnTo>
                  <a:lnTo>
                    <a:pt x="1151" y="743"/>
                  </a:lnTo>
                  <a:lnTo>
                    <a:pt x="1154" y="733"/>
                  </a:lnTo>
                  <a:lnTo>
                    <a:pt x="1165" y="713"/>
                  </a:lnTo>
                  <a:lnTo>
                    <a:pt x="1172" y="704"/>
                  </a:lnTo>
                  <a:lnTo>
                    <a:pt x="1184" y="672"/>
                  </a:lnTo>
                  <a:lnTo>
                    <a:pt x="1193" y="664"/>
                  </a:lnTo>
                  <a:lnTo>
                    <a:pt x="1207" y="658"/>
                  </a:lnTo>
                  <a:lnTo>
                    <a:pt x="1209" y="656"/>
                  </a:lnTo>
                  <a:lnTo>
                    <a:pt x="1213" y="639"/>
                  </a:lnTo>
                  <a:lnTo>
                    <a:pt x="1213" y="621"/>
                  </a:lnTo>
                  <a:lnTo>
                    <a:pt x="1216" y="601"/>
                  </a:lnTo>
                  <a:lnTo>
                    <a:pt x="1221" y="587"/>
                  </a:lnTo>
                  <a:lnTo>
                    <a:pt x="1226" y="582"/>
                  </a:lnTo>
                  <a:lnTo>
                    <a:pt x="1228" y="578"/>
                  </a:lnTo>
                  <a:lnTo>
                    <a:pt x="1232" y="553"/>
                  </a:lnTo>
                  <a:lnTo>
                    <a:pt x="1237" y="542"/>
                  </a:lnTo>
                  <a:lnTo>
                    <a:pt x="1253" y="540"/>
                  </a:lnTo>
                  <a:lnTo>
                    <a:pt x="1259" y="553"/>
                  </a:lnTo>
                  <a:lnTo>
                    <a:pt x="1260" y="559"/>
                  </a:lnTo>
                  <a:lnTo>
                    <a:pt x="1259" y="565"/>
                  </a:lnTo>
                  <a:lnTo>
                    <a:pt x="1257" y="574"/>
                  </a:lnTo>
                  <a:lnTo>
                    <a:pt x="1250" y="589"/>
                  </a:lnTo>
                  <a:lnTo>
                    <a:pt x="1251" y="595"/>
                  </a:lnTo>
                  <a:lnTo>
                    <a:pt x="1260" y="613"/>
                  </a:lnTo>
                  <a:lnTo>
                    <a:pt x="1262" y="620"/>
                  </a:lnTo>
                  <a:lnTo>
                    <a:pt x="1262" y="644"/>
                  </a:lnTo>
                  <a:lnTo>
                    <a:pt x="1262" y="644"/>
                  </a:lnTo>
                  <a:lnTo>
                    <a:pt x="1262" y="644"/>
                  </a:lnTo>
                  <a:lnTo>
                    <a:pt x="1277" y="637"/>
                  </a:lnTo>
                  <a:lnTo>
                    <a:pt x="1293" y="631"/>
                  </a:lnTo>
                  <a:lnTo>
                    <a:pt x="1296" y="620"/>
                  </a:lnTo>
                  <a:lnTo>
                    <a:pt x="1303" y="606"/>
                  </a:lnTo>
                  <a:lnTo>
                    <a:pt x="1302" y="597"/>
                  </a:lnTo>
                  <a:lnTo>
                    <a:pt x="1311" y="588"/>
                  </a:lnTo>
                  <a:lnTo>
                    <a:pt x="1312" y="584"/>
                  </a:lnTo>
                  <a:lnTo>
                    <a:pt x="1307" y="572"/>
                  </a:lnTo>
                  <a:lnTo>
                    <a:pt x="1315" y="561"/>
                  </a:lnTo>
                  <a:lnTo>
                    <a:pt x="1325" y="558"/>
                  </a:lnTo>
                  <a:lnTo>
                    <a:pt x="1336" y="556"/>
                  </a:lnTo>
                  <a:lnTo>
                    <a:pt x="1356" y="566"/>
                  </a:lnTo>
                  <a:lnTo>
                    <a:pt x="1359" y="564"/>
                  </a:lnTo>
                  <a:lnTo>
                    <a:pt x="1362" y="558"/>
                  </a:lnTo>
                  <a:lnTo>
                    <a:pt x="1368" y="552"/>
                  </a:lnTo>
                  <a:lnTo>
                    <a:pt x="1375" y="546"/>
                  </a:lnTo>
                  <a:lnTo>
                    <a:pt x="1382" y="542"/>
                  </a:lnTo>
                  <a:lnTo>
                    <a:pt x="1392" y="538"/>
                  </a:lnTo>
                  <a:lnTo>
                    <a:pt x="1401" y="538"/>
                  </a:lnTo>
                  <a:lnTo>
                    <a:pt x="1407" y="543"/>
                  </a:lnTo>
                  <a:lnTo>
                    <a:pt x="1416" y="554"/>
                  </a:lnTo>
                  <a:lnTo>
                    <a:pt x="1407" y="588"/>
                  </a:lnTo>
                  <a:lnTo>
                    <a:pt x="1411" y="596"/>
                  </a:lnTo>
                  <a:lnTo>
                    <a:pt x="1410" y="602"/>
                  </a:lnTo>
                  <a:lnTo>
                    <a:pt x="1405" y="606"/>
                  </a:lnTo>
                  <a:lnTo>
                    <a:pt x="1397" y="608"/>
                  </a:lnTo>
                  <a:lnTo>
                    <a:pt x="1391" y="606"/>
                  </a:lnTo>
                  <a:lnTo>
                    <a:pt x="1386" y="606"/>
                  </a:lnTo>
                  <a:lnTo>
                    <a:pt x="1384" y="620"/>
                  </a:lnTo>
                  <a:lnTo>
                    <a:pt x="1381" y="623"/>
                  </a:lnTo>
                  <a:lnTo>
                    <a:pt x="1377" y="625"/>
                  </a:lnTo>
                  <a:lnTo>
                    <a:pt x="1376" y="635"/>
                  </a:lnTo>
                  <a:lnTo>
                    <a:pt x="1372" y="644"/>
                  </a:lnTo>
                  <a:lnTo>
                    <a:pt x="1363" y="654"/>
                  </a:lnTo>
                  <a:lnTo>
                    <a:pt x="1370" y="662"/>
                  </a:lnTo>
                  <a:lnTo>
                    <a:pt x="1383" y="670"/>
                  </a:lnTo>
                  <a:lnTo>
                    <a:pt x="1379" y="659"/>
                  </a:lnTo>
                  <a:lnTo>
                    <a:pt x="1381" y="650"/>
                  </a:lnTo>
                  <a:lnTo>
                    <a:pt x="1388" y="647"/>
                  </a:lnTo>
                  <a:lnTo>
                    <a:pt x="1392" y="632"/>
                  </a:lnTo>
                  <a:lnTo>
                    <a:pt x="1398" y="622"/>
                  </a:lnTo>
                  <a:lnTo>
                    <a:pt x="1408" y="617"/>
                  </a:lnTo>
                  <a:lnTo>
                    <a:pt x="1408" y="614"/>
                  </a:lnTo>
                  <a:lnTo>
                    <a:pt x="1407" y="608"/>
                  </a:lnTo>
                  <a:lnTo>
                    <a:pt x="1411" y="599"/>
                  </a:lnTo>
                  <a:lnTo>
                    <a:pt x="1419" y="597"/>
                  </a:lnTo>
                  <a:lnTo>
                    <a:pt x="1427" y="595"/>
                  </a:lnTo>
                  <a:lnTo>
                    <a:pt x="1439" y="587"/>
                  </a:lnTo>
                  <a:lnTo>
                    <a:pt x="1441" y="581"/>
                  </a:lnTo>
                  <a:lnTo>
                    <a:pt x="1445" y="577"/>
                  </a:lnTo>
                  <a:lnTo>
                    <a:pt x="1452" y="574"/>
                  </a:lnTo>
                  <a:lnTo>
                    <a:pt x="1465" y="571"/>
                  </a:lnTo>
                  <a:lnTo>
                    <a:pt x="1464" y="570"/>
                  </a:lnTo>
                  <a:lnTo>
                    <a:pt x="1471" y="538"/>
                  </a:lnTo>
                  <a:lnTo>
                    <a:pt x="1483" y="512"/>
                  </a:lnTo>
                  <a:lnTo>
                    <a:pt x="1499" y="495"/>
                  </a:lnTo>
                  <a:lnTo>
                    <a:pt x="1561" y="478"/>
                  </a:lnTo>
                  <a:lnTo>
                    <a:pt x="1577" y="477"/>
                  </a:lnTo>
                  <a:lnTo>
                    <a:pt x="1602" y="482"/>
                  </a:lnTo>
                  <a:lnTo>
                    <a:pt x="1613" y="486"/>
                  </a:lnTo>
                  <a:lnTo>
                    <a:pt x="1615" y="476"/>
                  </a:lnTo>
                  <a:lnTo>
                    <a:pt x="1626" y="468"/>
                  </a:lnTo>
                  <a:lnTo>
                    <a:pt x="1663" y="458"/>
                  </a:lnTo>
                  <a:lnTo>
                    <a:pt x="1709" y="453"/>
                  </a:lnTo>
                  <a:lnTo>
                    <a:pt x="1711" y="452"/>
                  </a:lnTo>
                  <a:lnTo>
                    <a:pt x="1714" y="446"/>
                  </a:lnTo>
                  <a:lnTo>
                    <a:pt x="1720" y="429"/>
                  </a:lnTo>
                  <a:lnTo>
                    <a:pt x="1741" y="396"/>
                  </a:lnTo>
                  <a:lnTo>
                    <a:pt x="1750" y="389"/>
                  </a:lnTo>
                  <a:lnTo>
                    <a:pt x="1779" y="388"/>
                  </a:lnTo>
                  <a:lnTo>
                    <a:pt x="1789" y="381"/>
                  </a:lnTo>
                  <a:lnTo>
                    <a:pt x="1795" y="379"/>
                  </a:lnTo>
                  <a:lnTo>
                    <a:pt x="1802" y="382"/>
                  </a:lnTo>
                  <a:lnTo>
                    <a:pt x="1808" y="386"/>
                  </a:lnTo>
                  <a:lnTo>
                    <a:pt x="1816" y="378"/>
                  </a:lnTo>
                  <a:lnTo>
                    <a:pt x="1830" y="382"/>
                  </a:lnTo>
                  <a:lnTo>
                    <a:pt x="1844" y="390"/>
                  </a:lnTo>
                  <a:lnTo>
                    <a:pt x="1849" y="391"/>
                  </a:lnTo>
                  <a:lnTo>
                    <a:pt x="1872" y="389"/>
                  </a:lnTo>
                  <a:lnTo>
                    <a:pt x="1884" y="391"/>
                  </a:lnTo>
                  <a:lnTo>
                    <a:pt x="1904" y="399"/>
                  </a:lnTo>
                  <a:lnTo>
                    <a:pt x="1941" y="405"/>
                  </a:lnTo>
                  <a:lnTo>
                    <a:pt x="1948" y="409"/>
                  </a:lnTo>
                  <a:lnTo>
                    <a:pt x="1963" y="422"/>
                  </a:lnTo>
                  <a:lnTo>
                    <a:pt x="1973" y="429"/>
                  </a:lnTo>
                  <a:lnTo>
                    <a:pt x="1983" y="440"/>
                  </a:lnTo>
                  <a:lnTo>
                    <a:pt x="1988" y="440"/>
                  </a:lnTo>
                  <a:lnTo>
                    <a:pt x="2001" y="443"/>
                  </a:lnTo>
                  <a:lnTo>
                    <a:pt x="2010" y="449"/>
                  </a:lnTo>
                  <a:lnTo>
                    <a:pt x="2015" y="458"/>
                  </a:lnTo>
                  <a:lnTo>
                    <a:pt x="2021" y="464"/>
                  </a:lnTo>
                  <a:lnTo>
                    <a:pt x="2035" y="469"/>
                  </a:lnTo>
                  <a:lnTo>
                    <a:pt x="2045" y="469"/>
                  </a:lnTo>
                  <a:lnTo>
                    <a:pt x="2040" y="457"/>
                  </a:lnTo>
                  <a:lnTo>
                    <a:pt x="2040" y="444"/>
                  </a:lnTo>
                  <a:lnTo>
                    <a:pt x="2042" y="441"/>
                  </a:lnTo>
                  <a:lnTo>
                    <a:pt x="2038" y="432"/>
                  </a:lnTo>
                  <a:lnTo>
                    <a:pt x="2037" y="425"/>
                  </a:lnTo>
                  <a:lnTo>
                    <a:pt x="2042" y="414"/>
                  </a:lnTo>
                  <a:lnTo>
                    <a:pt x="2050" y="407"/>
                  </a:lnTo>
                  <a:lnTo>
                    <a:pt x="2050" y="383"/>
                  </a:lnTo>
                  <a:lnTo>
                    <a:pt x="2061" y="371"/>
                  </a:lnTo>
                  <a:lnTo>
                    <a:pt x="2078" y="372"/>
                  </a:lnTo>
                  <a:lnTo>
                    <a:pt x="2086" y="375"/>
                  </a:lnTo>
                  <a:lnTo>
                    <a:pt x="2092" y="371"/>
                  </a:lnTo>
                  <a:lnTo>
                    <a:pt x="2105" y="373"/>
                  </a:lnTo>
                  <a:lnTo>
                    <a:pt x="2115" y="384"/>
                  </a:lnTo>
                  <a:lnTo>
                    <a:pt x="2118" y="391"/>
                  </a:lnTo>
                  <a:lnTo>
                    <a:pt x="2122" y="388"/>
                  </a:lnTo>
                  <a:lnTo>
                    <a:pt x="2126" y="386"/>
                  </a:lnTo>
                  <a:lnTo>
                    <a:pt x="2131" y="389"/>
                  </a:lnTo>
                  <a:lnTo>
                    <a:pt x="2134" y="381"/>
                  </a:lnTo>
                  <a:lnTo>
                    <a:pt x="2161" y="381"/>
                  </a:lnTo>
                  <a:lnTo>
                    <a:pt x="2172" y="386"/>
                  </a:lnTo>
                  <a:lnTo>
                    <a:pt x="2181" y="379"/>
                  </a:lnTo>
                  <a:lnTo>
                    <a:pt x="2191" y="380"/>
                  </a:lnTo>
                  <a:lnTo>
                    <a:pt x="2200" y="383"/>
                  </a:lnTo>
                  <a:lnTo>
                    <a:pt x="2221" y="379"/>
                  </a:lnTo>
                  <a:lnTo>
                    <a:pt x="2301" y="384"/>
                  </a:lnTo>
                  <a:lnTo>
                    <a:pt x="2310" y="378"/>
                  </a:lnTo>
                  <a:lnTo>
                    <a:pt x="2330" y="372"/>
                  </a:lnTo>
                  <a:lnTo>
                    <a:pt x="2330" y="368"/>
                  </a:lnTo>
                  <a:lnTo>
                    <a:pt x="2316" y="359"/>
                  </a:lnTo>
                  <a:lnTo>
                    <a:pt x="2310" y="358"/>
                  </a:lnTo>
                  <a:lnTo>
                    <a:pt x="2305" y="358"/>
                  </a:lnTo>
                  <a:lnTo>
                    <a:pt x="2295" y="356"/>
                  </a:lnTo>
                  <a:lnTo>
                    <a:pt x="2288" y="351"/>
                  </a:lnTo>
                  <a:lnTo>
                    <a:pt x="2272" y="337"/>
                  </a:lnTo>
                  <a:lnTo>
                    <a:pt x="2267" y="330"/>
                  </a:lnTo>
                  <a:lnTo>
                    <a:pt x="2266" y="319"/>
                  </a:lnTo>
                  <a:lnTo>
                    <a:pt x="2270" y="310"/>
                  </a:lnTo>
                  <a:lnTo>
                    <a:pt x="2262" y="308"/>
                  </a:lnTo>
                  <a:lnTo>
                    <a:pt x="2250" y="309"/>
                  </a:lnTo>
                  <a:lnTo>
                    <a:pt x="2246" y="305"/>
                  </a:lnTo>
                  <a:lnTo>
                    <a:pt x="2243" y="299"/>
                  </a:lnTo>
                  <a:lnTo>
                    <a:pt x="2240" y="299"/>
                  </a:lnTo>
                  <a:lnTo>
                    <a:pt x="2225" y="300"/>
                  </a:lnTo>
                  <a:lnTo>
                    <a:pt x="2219" y="307"/>
                  </a:lnTo>
                  <a:lnTo>
                    <a:pt x="2214" y="312"/>
                  </a:lnTo>
                  <a:lnTo>
                    <a:pt x="2199" y="301"/>
                  </a:lnTo>
                  <a:lnTo>
                    <a:pt x="2188" y="289"/>
                  </a:lnTo>
                  <a:lnTo>
                    <a:pt x="2187" y="275"/>
                  </a:lnTo>
                  <a:lnTo>
                    <a:pt x="2198" y="270"/>
                  </a:lnTo>
                  <a:lnTo>
                    <a:pt x="2208" y="258"/>
                  </a:lnTo>
                  <a:lnTo>
                    <a:pt x="2198" y="246"/>
                  </a:lnTo>
                  <a:lnTo>
                    <a:pt x="2195" y="237"/>
                  </a:lnTo>
                  <a:lnTo>
                    <a:pt x="2188" y="211"/>
                  </a:lnTo>
                  <a:lnTo>
                    <a:pt x="2186" y="209"/>
                  </a:lnTo>
                  <a:lnTo>
                    <a:pt x="2170" y="186"/>
                  </a:lnTo>
                  <a:lnTo>
                    <a:pt x="2165" y="174"/>
                  </a:lnTo>
                  <a:lnTo>
                    <a:pt x="2145" y="157"/>
                  </a:lnTo>
                  <a:lnTo>
                    <a:pt x="2139" y="156"/>
                  </a:lnTo>
                  <a:lnTo>
                    <a:pt x="2133" y="156"/>
                  </a:lnTo>
                  <a:lnTo>
                    <a:pt x="2128" y="158"/>
                  </a:lnTo>
                  <a:lnTo>
                    <a:pt x="2124" y="161"/>
                  </a:lnTo>
                  <a:lnTo>
                    <a:pt x="2113" y="182"/>
                  </a:lnTo>
                  <a:lnTo>
                    <a:pt x="2104" y="192"/>
                  </a:lnTo>
                  <a:lnTo>
                    <a:pt x="2088" y="204"/>
                  </a:lnTo>
                  <a:lnTo>
                    <a:pt x="2071" y="210"/>
                  </a:lnTo>
                  <a:lnTo>
                    <a:pt x="2049" y="201"/>
                  </a:lnTo>
                  <a:lnTo>
                    <a:pt x="2052" y="189"/>
                  </a:lnTo>
                  <a:lnTo>
                    <a:pt x="2045" y="181"/>
                  </a:lnTo>
                  <a:lnTo>
                    <a:pt x="2035" y="177"/>
                  </a:lnTo>
                  <a:lnTo>
                    <a:pt x="2029" y="180"/>
                  </a:lnTo>
                  <a:lnTo>
                    <a:pt x="2020" y="189"/>
                  </a:lnTo>
                  <a:lnTo>
                    <a:pt x="2009" y="196"/>
                  </a:lnTo>
                  <a:lnTo>
                    <a:pt x="1995" y="202"/>
                  </a:lnTo>
                  <a:lnTo>
                    <a:pt x="1981" y="206"/>
                  </a:lnTo>
                  <a:lnTo>
                    <a:pt x="1972" y="205"/>
                  </a:lnTo>
                  <a:lnTo>
                    <a:pt x="1957" y="198"/>
                  </a:lnTo>
                  <a:lnTo>
                    <a:pt x="1937" y="194"/>
                  </a:lnTo>
                  <a:lnTo>
                    <a:pt x="1932" y="189"/>
                  </a:lnTo>
                  <a:lnTo>
                    <a:pt x="1931" y="189"/>
                  </a:lnTo>
                  <a:lnTo>
                    <a:pt x="1919" y="196"/>
                  </a:lnTo>
                  <a:lnTo>
                    <a:pt x="1912" y="198"/>
                  </a:lnTo>
                  <a:lnTo>
                    <a:pt x="1900" y="196"/>
                  </a:lnTo>
                  <a:lnTo>
                    <a:pt x="1893" y="190"/>
                  </a:lnTo>
                  <a:lnTo>
                    <a:pt x="1889" y="185"/>
                  </a:lnTo>
                  <a:lnTo>
                    <a:pt x="1883" y="173"/>
                  </a:lnTo>
                  <a:lnTo>
                    <a:pt x="1893" y="158"/>
                  </a:lnTo>
                  <a:lnTo>
                    <a:pt x="1894" y="153"/>
                  </a:lnTo>
                  <a:lnTo>
                    <a:pt x="1888" y="137"/>
                  </a:lnTo>
                  <a:lnTo>
                    <a:pt x="1887" y="81"/>
                  </a:lnTo>
                  <a:lnTo>
                    <a:pt x="1889" y="69"/>
                  </a:lnTo>
                  <a:lnTo>
                    <a:pt x="1892" y="65"/>
                  </a:lnTo>
                  <a:lnTo>
                    <a:pt x="1883" y="67"/>
                  </a:lnTo>
                  <a:lnTo>
                    <a:pt x="1853" y="68"/>
                  </a:lnTo>
                  <a:lnTo>
                    <a:pt x="1827" y="73"/>
                  </a:lnTo>
                  <a:lnTo>
                    <a:pt x="1797" y="87"/>
                  </a:lnTo>
                  <a:lnTo>
                    <a:pt x="1736" y="127"/>
                  </a:lnTo>
                  <a:lnTo>
                    <a:pt x="1718" y="132"/>
                  </a:lnTo>
                  <a:lnTo>
                    <a:pt x="1598" y="135"/>
                  </a:lnTo>
                  <a:lnTo>
                    <a:pt x="1584" y="140"/>
                  </a:lnTo>
                  <a:lnTo>
                    <a:pt x="1582" y="139"/>
                  </a:lnTo>
                  <a:lnTo>
                    <a:pt x="1577" y="143"/>
                  </a:lnTo>
                  <a:lnTo>
                    <a:pt x="1519" y="162"/>
                  </a:lnTo>
                  <a:lnTo>
                    <a:pt x="1504" y="161"/>
                  </a:lnTo>
                  <a:lnTo>
                    <a:pt x="1499" y="158"/>
                  </a:lnTo>
                  <a:lnTo>
                    <a:pt x="1458" y="194"/>
                  </a:lnTo>
                  <a:lnTo>
                    <a:pt x="1420" y="216"/>
                  </a:lnTo>
                  <a:lnTo>
                    <a:pt x="1406" y="230"/>
                  </a:lnTo>
                  <a:lnTo>
                    <a:pt x="1389" y="235"/>
                  </a:lnTo>
                  <a:lnTo>
                    <a:pt x="1372" y="254"/>
                  </a:lnTo>
                  <a:lnTo>
                    <a:pt x="1359" y="279"/>
                  </a:lnTo>
                  <a:lnTo>
                    <a:pt x="1345" y="294"/>
                  </a:lnTo>
                  <a:lnTo>
                    <a:pt x="1320" y="304"/>
                  </a:lnTo>
                  <a:lnTo>
                    <a:pt x="1322" y="291"/>
                  </a:lnTo>
                  <a:lnTo>
                    <a:pt x="1310" y="289"/>
                  </a:lnTo>
                  <a:lnTo>
                    <a:pt x="1301" y="284"/>
                  </a:lnTo>
                  <a:lnTo>
                    <a:pt x="1294" y="277"/>
                  </a:lnTo>
                  <a:lnTo>
                    <a:pt x="1291" y="275"/>
                  </a:lnTo>
                  <a:lnTo>
                    <a:pt x="1289" y="275"/>
                  </a:lnTo>
                  <a:lnTo>
                    <a:pt x="1279" y="288"/>
                  </a:lnTo>
                  <a:lnTo>
                    <a:pt x="1271" y="294"/>
                  </a:lnTo>
                  <a:lnTo>
                    <a:pt x="1259" y="298"/>
                  </a:lnTo>
                  <a:lnTo>
                    <a:pt x="1246" y="298"/>
                  </a:lnTo>
                  <a:lnTo>
                    <a:pt x="1239" y="288"/>
                  </a:lnTo>
                  <a:lnTo>
                    <a:pt x="1234" y="288"/>
                  </a:lnTo>
                  <a:lnTo>
                    <a:pt x="1225" y="284"/>
                  </a:lnTo>
                  <a:lnTo>
                    <a:pt x="1211" y="269"/>
                  </a:lnTo>
                  <a:lnTo>
                    <a:pt x="1208" y="261"/>
                  </a:lnTo>
                  <a:lnTo>
                    <a:pt x="1206" y="260"/>
                  </a:lnTo>
                  <a:lnTo>
                    <a:pt x="1201" y="259"/>
                  </a:lnTo>
                  <a:lnTo>
                    <a:pt x="1200" y="260"/>
                  </a:lnTo>
                  <a:lnTo>
                    <a:pt x="1192" y="267"/>
                  </a:lnTo>
                  <a:lnTo>
                    <a:pt x="1179" y="268"/>
                  </a:lnTo>
                  <a:lnTo>
                    <a:pt x="1170" y="282"/>
                  </a:lnTo>
                  <a:lnTo>
                    <a:pt x="1158" y="284"/>
                  </a:lnTo>
                  <a:lnTo>
                    <a:pt x="1142" y="283"/>
                  </a:lnTo>
                  <a:lnTo>
                    <a:pt x="1127" y="292"/>
                  </a:lnTo>
                  <a:lnTo>
                    <a:pt x="1079" y="290"/>
                  </a:lnTo>
                  <a:lnTo>
                    <a:pt x="1067" y="286"/>
                  </a:lnTo>
                  <a:lnTo>
                    <a:pt x="1058" y="271"/>
                  </a:lnTo>
                  <a:lnTo>
                    <a:pt x="1053" y="249"/>
                  </a:lnTo>
                  <a:lnTo>
                    <a:pt x="1030" y="241"/>
                  </a:lnTo>
                  <a:lnTo>
                    <a:pt x="1024" y="235"/>
                  </a:lnTo>
                  <a:lnTo>
                    <a:pt x="1024" y="229"/>
                  </a:lnTo>
                  <a:lnTo>
                    <a:pt x="1021" y="228"/>
                  </a:lnTo>
                  <a:lnTo>
                    <a:pt x="1012" y="221"/>
                  </a:lnTo>
                  <a:lnTo>
                    <a:pt x="1003" y="210"/>
                  </a:lnTo>
                  <a:lnTo>
                    <a:pt x="1000" y="204"/>
                  </a:lnTo>
                  <a:lnTo>
                    <a:pt x="997" y="201"/>
                  </a:lnTo>
                  <a:lnTo>
                    <a:pt x="980" y="187"/>
                  </a:lnTo>
                  <a:lnTo>
                    <a:pt x="972" y="178"/>
                  </a:lnTo>
                  <a:lnTo>
                    <a:pt x="963" y="156"/>
                  </a:lnTo>
                  <a:lnTo>
                    <a:pt x="958" y="158"/>
                  </a:lnTo>
                  <a:lnTo>
                    <a:pt x="952" y="162"/>
                  </a:lnTo>
                  <a:lnTo>
                    <a:pt x="945" y="152"/>
                  </a:lnTo>
                  <a:lnTo>
                    <a:pt x="942" y="147"/>
                  </a:lnTo>
                  <a:lnTo>
                    <a:pt x="937" y="149"/>
                  </a:lnTo>
                  <a:lnTo>
                    <a:pt x="928" y="147"/>
                  </a:lnTo>
                  <a:lnTo>
                    <a:pt x="922" y="143"/>
                  </a:lnTo>
                  <a:lnTo>
                    <a:pt x="916" y="133"/>
                  </a:lnTo>
                  <a:lnTo>
                    <a:pt x="904" y="134"/>
                  </a:lnTo>
                  <a:lnTo>
                    <a:pt x="901" y="127"/>
                  </a:lnTo>
                  <a:lnTo>
                    <a:pt x="899" y="126"/>
                  </a:lnTo>
                  <a:lnTo>
                    <a:pt x="863" y="121"/>
                  </a:lnTo>
                  <a:lnTo>
                    <a:pt x="806" y="123"/>
                  </a:lnTo>
                  <a:lnTo>
                    <a:pt x="789" y="126"/>
                  </a:lnTo>
                  <a:lnTo>
                    <a:pt x="765" y="136"/>
                  </a:lnTo>
                  <a:lnTo>
                    <a:pt x="762" y="139"/>
                  </a:lnTo>
                  <a:lnTo>
                    <a:pt x="759" y="150"/>
                  </a:lnTo>
                  <a:lnTo>
                    <a:pt x="753" y="161"/>
                  </a:lnTo>
                  <a:lnTo>
                    <a:pt x="740" y="173"/>
                  </a:lnTo>
                  <a:lnTo>
                    <a:pt x="721" y="182"/>
                  </a:lnTo>
                  <a:lnTo>
                    <a:pt x="721" y="164"/>
                  </a:lnTo>
                  <a:lnTo>
                    <a:pt x="728" y="152"/>
                  </a:lnTo>
                  <a:lnTo>
                    <a:pt x="732" y="140"/>
                  </a:lnTo>
                  <a:lnTo>
                    <a:pt x="726" y="143"/>
                  </a:lnTo>
                  <a:lnTo>
                    <a:pt x="715" y="156"/>
                  </a:lnTo>
                  <a:lnTo>
                    <a:pt x="705" y="160"/>
                  </a:lnTo>
                  <a:lnTo>
                    <a:pt x="707" y="162"/>
                  </a:lnTo>
                  <a:lnTo>
                    <a:pt x="687" y="195"/>
                  </a:lnTo>
                  <a:lnTo>
                    <a:pt x="671" y="215"/>
                  </a:lnTo>
                  <a:lnTo>
                    <a:pt x="654" y="206"/>
                  </a:lnTo>
                  <a:lnTo>
                    <a:pt x="658" y="194"/>
                  </a:lnTo>
                  <a:lnTo>
                    <a:pt x="665" y="189"/>
                  </a:lnTo>
                  <a:lnTo>
                    <a:pt x="658" y="179"/>
                  </a:lnTo>
                  <a:lnTo>
                    <a:pt x="654" y="170"/>
                  </a:lnTo>
                  <a:lnTo>
                    <a:pt x="658" y="155"/>
                  </a:lnTo>
                  <a:lnTo>
                    <a:pt x="658" y="154"/>
                  </a:lnTo>
                  <a:lnTo>
                    <a:pt x="653" y="148"/>
                  </a:lnTo>
                  <a:lnTo>
                    <a:pt x="659" y="135"/>
                  </a:lnTo>
                  <a:lnTo>
                    <a:pt x="661" y="125"/>
                  </a:lnTo>
                  <a:lnTo>
                    <a:pt x="663" y="114"/>
                  </a:lnTo>
                  <a:lnTo>
                    <a:pt x="663" y="106"/>
                  </a:lnTo>
                  <a:lnTo>
                    <a:pt x="660" y="99"/>
                  </a:lnTo>
                  <a:lnTo>
                    <a:pt x="655" y="92"/>
                  </a:lnTo>
                  <a:lnTo>
                    <a:pt x="648" y="86"/>
                  </a:lnTo>
                  <a:lnTo>
                    <a:pt x="639" y="90"/>
                  </a:lnTo>
                  <a:lnTo>
                    <a:pt x="631" y="81"/>
                  </a:lnTo>
                  <a:lnTo>
                    <a:pt x="630" y="74"/>
                  </a:lnTo>
                  <a:lnTo>
                    <a:pt x="632" y="67"/>
                  </a:lnTo>
                  <a:lnTo>
                    <a:pt x="633" y="56"/>
                  </a:lnTo>
                  <a:lnTo>
                    <a:pt x="633" y="52"/>
                  </a:lnTo>
                  <a:lnTo>
                    <a:pt x="628" y="49"/>
                  </a:lnTo>
                  <a:lnTo>
                    <a:pt x="611" y="48"/>
                  </a:lnTo>
                  <a:lnTo>
                    <a:pt x="598" y="45"/>
                  </a:lnTo>
                  <a:lnTo>
                    <a:pt x="587" y="37"/>
                  </a:lnTo>
                  <a:lnTo>
                    <a:pt x="584" y="24"/>
                  </a:lnTo>
                  <a:lnTo>
                    <a:pt x="586" y="13"/>
                  </a:lnTo>
                  <a:lnTo>
                    <a:pt x="586" y="4"/>
                  </a:lnTo>
                  <a:lnTo>
                    <a:pt x="584" y="0"/>
                  </a:lnTo>
                  <a:lnTo>
                    <a:pt x="584" y="0"/>
                  </a:lnTo>
                  <a:lnTo>
                    <a:pt x="577" y="4"/>
                  </a:lnTo>
                  <a:lnTo>
                    <a:pt x="523" y="57"/>
                  </a:lnTo>
                  <a:lnTo>
                    <a:pt x="514" y="63"/>
                  </a:lnTo>
                  <a:lnTo>
                    <a:pt x="506" y="82"/>
                  </a:lnTo>
                  <a:lnTo>
                    <a:pt x="495" y="103"/>
                  </a:lnTo>
                  <a:lnTo>
                    <a:pt x="486" y="114"/>
                  </a:lnTo>
                  <a:lnTo>
                    <a:pt x="483" y="115"/>
                  </a:lnTo>
                  <a:lnTo>
                    <a:pt x="470" y="119"/>
                  </a:lnTo>
                  <a:lnTo>
                    <a:pt x="452" y="127"/>
                  </a:lnTo>
                  <a:lnTo>
                    <a:pt x="434" y="125"/>
                  </a:lnTo>
                  <a:lnTo>
                    <a:pt x="430" y="126"/>
                  </a:lnTo>
                  <a:lnTo>
                    <a:pt x="424" y="131"/>
                  </a:lnTo>
                  <a:lnTo>
                    <a:pt x="402" y="159"/>
                  </a:lnTo>
                  <a:lnTo>
                    <a:pt x="374" y="184"/>
                  </a:lnTo>
                  <a:lnTo>
                    <a:pt x="340" y="202"/>
                  </a:lnTo>
                  <a:lnTo>
                    <a:pt x="203" y="231"/>
                  </a:lnTo>
                  <a:lnTo>
                    <a:pt x="191" y="238"/>
                  </a:lnTo>
                  <a:lnTo>
                    <a:pt x="132" y="300"/>
                  </a:lnTo>
                  <a:lnTo>
                    <a:pt x="116" y="310"/>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330" name="Freeform 220">
              <a:extLst>
                <a:ext uri="{FF2B5EF4-FFF2-40B4-BE49-F238E27FC236}">
                  <a16:creationId xmlns:a16="http://schemas.microsoft.com/office/drawing/2014/main" id="{BCA740ED-0D21-1E4A-999E-5099FBC47161}"/>
                </a:ext>
              </a:extLst>
            </p:cNvPr>
            <p:cNvSpPr>
              <a:spLocks noChangeArrowheads="1"/>
            </p:cNvSpPr>
            <p:nvPr/>
          </p:nvSpPr>
          <p:spPr bwMode="auto">
            <a:xfrm>
              <a:off x="7366415" y="1651947"/>
              <a:ext cx="402343" cy="520546"/>
            </a:xfrm>
            <a:custGeom>
              <a:avLst/>
              <a:gdLst>
                <a:gd name="T0" fmla="*/ 716 w 1561"/>
                <a:gd name="T1" fmla="*/ 49 h 2021"/>
                <a:gd name="T2" fmla="*/ 535 w 1561"/>
                <a:gd name="T3" fmla="*/ 9 h 2021"/>
                <a:gd name="T4" fmla="*/ 459 w 1561"/>
                <a:gd name="T5" fmla="*/ 26 h 2021"/>
                <a:gd name="T6" fmla="*/ 417 w 1561"/>
                <a:gd name="T7" fmla="*/ 107 h 2021"/>
                <a:gd name="T8" fmla="*/ 501 w 1561"/>
                <a:gd name="T9" fmla="*/ 177 h 2021"/>
                <a:gd name="T10" fmla="*/ 341 w 1561"/>
                <a:gd name="T11" fmla="*/ 269 h 2021"/>
                <a:gd name="T12" fmla="*/ 314 w 1561"/>
                <a:gd name="T13" fmla="*/ 523 h 2021"/>
                <a:gd name="T14" fmla="*/ 266 w 1561"/>
                <a:gd name="T15" fmla="*/ 520 h 2021"/>
                <a:gd name="T16" fmla="*/ 242 w 1561"/>
                <a:gd name="T17" fmla="*/ 440 h 2021"/>
                <a:gd name="T18" fmla="*/ 250 w 1561"/>
                <a:gd name="T19" fmla="*/ 345 h 2021"/>
                <a:gd name="T20" fmla="*/ 236 w 1561"/>
                <a:gd name="T21" fmla="*/ 368 h 2021"/>
                <a:gd name="T22" fmla="*/ 172 w 1561"/>
                <a:gd name="T23" fmla="*/ 457 h 2021"/>
                <a:gd name="T24" fmla="*/ 119 w 1561"/>
                <a:gd name="T25" fmla="*/ 481 h 2021"/>
                <a:gd name="T26" fmla="*/ 106 w 1561"/>
                <a:gd name="T27" fmla="*/ 567 h 2021"/>
                <a:gd name="T28" fmla="*/ 57 w 1561"/>
                <a:gd name="T29" fmla="*/ 587 h 2021"/>
                <a:gd name="T30" fmla="*/ 68 w 1561"/>
                <a:gd name="T31" fmla="*/ 687 h 2021"/>
                <a:gd name="T32" fmla="*/ 42 w 1561"/>
                <a:gd name="T33" fmla="*/ 837 h 2021"/>
                <a:gd name="T34" fmla="*/ 22 w 1561"/>
                <a:gd name="T35" fmla="*/ 939 h 2021"/>
                <a:gd name="T36" fmla="*/ 45 w 1561"/>
                <a:gd name="T37" fmla="*/ 1037 h 2021"/>
                <a:gd name="T38" fmla="*/ 36 w 1561"/>
                <a:gd name="T39" fmla="*/ 1154 h 2021"/>
                <a:gd name="T40" fmla="*/ 122 w 1561"/>
                <a:gd name="T41" fmla="*/ 1304 h 2021"/>
                <a:gd name="T42" fmla="*/ 171 w 1561"/>
                <a:gd name="T43" fmla="*/ 1404 h 2021"/>
                <a:gd name="T44" fmla="*/ 123 w 1561"/>
                <a:gd name="T45" fmla="*/ 1839 h 2021"/>
                <a:gd name="T46" fmla="*/ 162 w 1561"/>
                <a:gd name="T47" fmla="*/ 2004 h 2021"/>
                <a:gd name="T48" fmla="*/ 1276 w 1561"/>
                <a:gd name="T49" fmla="*/ 1833 h 2021"/>
                <a:gd name="T50" fmla="*/ 1323 w 1561"/>
                <a:gd name="T51" fmla="*/ 1753 h 2021"/>
                <a:gd name="T52" fmla="*/ 1340 w 1561"/>
                <a:gd name="T53" fmla="*/ 1698 h 2021"/>
                <a:gd name="T54" fmla="*/ 1353 w 1561"/>
                <a:gd name="T55" fmla="*/ 1592 h 2021"/>
                <a:gd name="T56" fmla="*/ 1431 w 1561"/>
                <a:gd name="T57" fmla="*/ 1509 h 2021"/>
                <a:gd name="T58" fmla="*/ 1425 w 1561"/>
                <a:gd name="T59" fmla="*/ 1451 h 2021"/>
                <a:gd name="T60" fmla="*/ 1450 w 1561"/>
                <a:gd name="T61" fmla="*/ 1381 h 2021"/>
                <a:gd name="T62" fmla="*/ 1519 w 1561"/>
                <a:gd name="T63" fmla="*/ 1360 h 2021"/>
                <a:gd name="T64" fmla="*/ 1536 w 1561"/>
                <a:gd name="T65" fmla="*/ 1411 h 2021"/>
                <a:gd name="T66" fmla="*/ 1553 w 1561"/>
                <a:gd name="T67" fmla="*/ 1307 h 2021"/>
                <a:gd name="T68" fmla="*/ 1560 w 1561"/>
                <a:gd name="T69" fmla="*/ 1211 h 2021"/>
                <a:gd name="T70" fmla="*/ 1498 w 1561"/>
                <a:gd name="T71" fmla="*/ 1080 h 2021"/>
                <a:gd name="T72" fmla="*/ 1390 w 1561"/>
                <a:gd name="T73" fmla="*/ 782 h 2021"/>
                <a:gd name="T74" fmla="*/ 1268 w 1561"/>
                <a:gd name="T75" fmla="*/ 741 h 2021"/>
                <a:gd name="T76" fmla="*/ 1189 w 1561"/>
                <a:gd name="T77" fmla="*/ 790 h 2021"/>
                <a:gd name="T78" fmla="*/ 1152 w 1561"/>
                <a:gd name="T79" fmla="*/ 874 h 2021"/>
                <a:gd name="T80" fmla="*/ 1077 w 1561"/>
                <a:gd name="T81" fmla="*/ 980 h 2021"/>
                <a:gd name="T82" fmla="*/ 966 w 1561"/>
                <a:gd name="T83" fmla="*/ 966 h 2021"/>
                <a:gd name="T84" fmla="*/ 948 w 1561"/>
                <a:gd name="T85" fmla="*/ 875 h 2021"/>
                <a:gd name="T86" fmla="*/ 996 w 1561"/>
                <a:gd name="T87" fmla="*/ 794 h 2021"/>
                <a:gd name="T88" fmla="*/ 1050 w 1561"/>
                <a:gd name="T89" fmla="*/ 756 h 2021"/>
                <a:gd name="T90" fmla="*/ 1058 w 1561"/>
                <a:gd name="T91" fmla="*/ 656 h 2021"/>
                <a:gd name="T92" fmla="*/ 1124 w 1561"/>
                <a:gd name="T93" fmla="*/ 600 h 2021"/>
                <a:gd name="T94" fmla="*/ 1101 w 1561"/>
                <a:gd name="T95" fmla="*/ 389 h 2021"/>
                <a:gd name="T96" fmla="*/ 1044 w 1561"/>
                <a:gd name="T97" fmla="*/ 332 h 2021"/>
                <a:gd name="T98" fmla="*/ 1034 w 1561"/>
                <a:gd name="T99" fmla="*/ 283 h 2021"/>
                <a:gd name="T100" fmla="*/ 1078 w 1561"/>
                <a:gd name="T101" fmla="*/ 247 h 2021"/>
                <a:gd name="T102" fmla="*/ 1043 w 1561"/>
                <a:gd name="T103" fmla="*/ 209 h 2021"/>
                <a:gd name="T104" fmla="*/ 993 w 1561"/>
                <a:gd name="T105" fmla="*/ 147 h 2021"/>
                <a:gd name="T106" fmla="*/ 919 w 1561"/>
                <a:gd name="T107" fmla="*/ 131 h 2021"/>
                <a:gd name="T108" fmla="*/ 844 w 1561"/>
                <a:gd name="T109" fmla="*/ 108 h 20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561" h="2021">
                  <a:moveTo>
                    <a:pt x="762" y="105"/>
                  </a:moveTo>
                  <a:lnTo>
                    <a:pt x="754" y="96"/>
                  </a:lnTo>
                  <a:lnTo>
                    <a:pt x="750" y="88"/>
                  </a:lnTo>
                  <a:lnTo>
                    <a:pt x="744" y="73"/>
                  </a:lnTo>
                  <a:lnTo>
                    <a:pt x="739" y="67"/>
                  </a:lnTo>
                  <a:lnTo>
                    <a:pt x="728" y="57"/>
                  </a:lnTo>
                  <a:lnTo>
                    <a:pt x="716" y="49"/>
                  </a:lnTo>
                  <a:lnTo>
                    <a:pt x="700" y="43"/>
                  </a:lnTo>
                  <a:lnTo>
                    <a:pt x="684" y="40"/>
                  </a:lnTo>
                  <a:lnTo>
                    <a:pt x="669" y="41"/>
                  </a:lnTo>
                  <a:lnTo>
                    <a:pt x="635" y="49"/>
                  </a:lnTo>
                  <a:lnTo>
                    <a:pt x="616" y="44"/>
                  </a:lnTo>
                  <a:lnTo>
                    <a:pt x="585" y="25"/>
                  </a:lnTo>
                  <a:lnTo>
                    <a:pt x="535" y="9"/>
                  </a:lnTo>
                  <a:lnTo>
                    <a:pt x="521" y="0"/>
                  </a:lnTo>
                  <a:lnTo>
                    <a:pt x="519" y="2"/>
                  </a:lnTo>
                  <a:lnTo>
                    <a:pt x="517" y="4"/>
                  </a:lnTo>
                  <a:lnTo>
                    <a:pt x="516" y="8"/>
                  </a:lnTo>
                  <a:lnTo>
                    <a:pt x="511" y="17"/>
                  </a:lnTo>
                  <a:lnTo>
                    <a:pt x="499" y="22"/>
                  </a:lnTo>
                  <a:lnTo>
                    <a:pt x="459" y="26"/>
                  </a:lnTo>
                  <a:lnTo>
                    <a:pt x="465" y="31"/>
                  </a:lnTo>
                  <a:lnTo>
                    <a:pt x="468" y="37"/>
                  </a:lnTo>
                  <a:lnTo>
                    <a:pt x="460" y="44"/>
                  </a:lnTo>
                  <a:lnTo>
                    <a:pt x="448" y="68"/>
                  </a:lnTo>
                  <a:lnTo>
                    <a:pt x="429" y="86"/>
                  </a:lnTo>
                  <a:lnTo>
                    <a:pt x="422" y="94"/>
                  </a:lnTo>
                  <a:lnTo>
                    <a:pt x="417" y="107"/>
                  </a:lnTo>
                  <a:lnTo>
                    <a:pt x="417" y="123"/>
                  </a:lnTo>
                  <a:lnTo>
                    <a:pt x="421" y="139"/>
                  </a:lnTo>
                  <a:lnTo>
                    <a:pt x="428" y="152"/>
                  </a:lnTo>
                  <a:lnTo>
                    <a:pt x="436" y="161"/>
                  </a:lnTo>
                  <a:lnTo>
                    <a:pt x="450" y="171"/>
                  </a:lnTo>
                  <a:lnTo>
                    <a:pt x="485" y="172"/>
                  </a:lnTo>
                  <a:lnTo>
                    <a:pt x="501" y="177"/>
                  </a:lnTo>
                  <a:lnTo>
                    <a:pt x="488" y="201"/>
                  </a:lnTo>
                  <a:lnTo>
                    <a:pt x="467" y="212"/>
                  </a:lnTo>
                  <a:lnTo>
                    <a:pt x="447" y="216"/>
                  </a:lnTo>
                  <a:lnTo>
                    <a:pt x="415" y="218"/>
                  </a:lnTo>
                  <a:lnTo>
                    <a:pt x="402" y="223"/>
                  </a:lnTo>
                  <a:lnTo>
                    <a:pt x="349" y="259"/>
                  </a:lnTo>
                  <a:lnTo>
                    <a:pt x="341" y="269"/>
                  </a:lnTo>
                  <a:lnTo>
                    <a:pt x="335" y="281"/>
                  </a:lnTo>
                  <a:lnTo>
                    <a:pt x="335" y="297"/>
                  </a:lnTo>
                  <a:lnTo>
                    <a:pt x="350" y="355"/>
                  </a:lnTo>
                  <a:lnTo>
                    <a:pt x="351" y="401"/>
                  </a:lnTo>
                  <a:lnTo>
                    <a:pt x="345" y="442"/>
                  </a:lnTo>
                  <a:lnTo>
                    <a:pt x="333" y="479"/>
                  </a:lnTo>
                  <a:lnTo>
                    <a:pt x="314" y="523"/>
                  </a:lnTo>
                  <a:lnTo>
                    <a:pt x="309" y="530"/>
                  </a:lnTo>
                  <a:lnTo>
                    <a:pt x="300" y="534"/>
                  </a:lnTo>
                  <a:lnTo>
                    <a:pt x="290" y="531"/>
                  </a:lnTo>
                  <a:lnTo>
                    <a:pt x="285" y="523"/>
                  </a:lnTo>
                  <a:lnTo>
                    <a:pt x="285" y="522"/>
                  </a:lnTo>
                  <a:lnTo>
                    <a:pt x="283" y="529"/>
                  </a:lnTo>
                  <a:lnTo>
                    <a:pt x="266" y="520"/>
                  </a:lnTo>
                  <a:lnTo>
                    <a:pt x="262" y="516"/>
                  </a:lnTo>
                  <a:lnTo>
                    <a:pt x="253" y="502"/>
                  </a:lnTo>
                  <a:lnTo>
                    <a:pt x="248" y="488"/>
                  </a:lnTo>
                  <a:lnTo>
                    <a:pt x="252" y="471"/>
                  </a:lnTo>
                  <a:lnTo>
                    <a:pt x="262" y="433"/>
                  </a:lnTo>
                  <a:lnTo>
                    <a:pt x="261" y="430"/>
                  </a:lnTo>
                  <a:lnTo>
                    <a:pt x="242" y="440"/>
                  </a:lnTo>
                  <a:lnTo>
                    <a:pt x="247" y="415"/>
                  </a:lnTo>
                  <a:lnTo>
                    <a:pt x="251" y="403"/>
                  </a:lnTo>
                  <a:lnTo>
                    <a:pt x="259" y="388"/>
                  </a:lnTo>
                  <a:lnTo>
                    <a:pt x="264" y="385"/>
                  </a:lnTo>
                  <a:lnTo>
                    <a:pt x="262" y="380"/>
                  </a:lnTo>
                  <a:lnTo>
                    <a:pt x="252" y="362"/>
                  </a:lnTo>
                  <a:lnTo>
                    <a:pt x="250" y="345"/>
                  </a:lnTo>
                  <a:lnTo>
                    <a:pt x="259" y="335"/>
                  </a:lnTo>
                  <a:lnTo>
                    <a:pt x="264" y="332"/>
                  </a:lnTo>
                  <a:lnTo>
                    <a:pt x="265" y="328"/>
                  </a:lnTo>
                  <a:lnTo>
                    <a:pt x="265" y="329"/>
                  </a:lnTo>
                  <a:lnTo>
                    <a:pt x="251" y="331"/>
                  </a:lnTo>
                  <a:lnTo>
                    <a:pt x="249" y="333"/>
                  </a:lnTo>
                  <a:lnTo>
                    <a:pt x="236" y="368"/>
                  </a:lnTo>
                  <a:lnTo>
                    <a:pt x="231" y="377"/>
                  </a:lnTo>
                  <a:lnTo>
                    <a:pt x="214" y="396"/>
                  </a:lnTo>
                  <a:lnTo>
                    <a:pt x="214" y="402"/>
                  </a:lnTo>
                  <a:lnTo>
                    <a:pt x="200" y="445"/>
                  </a:lnTo>
                  <a:lnTo>
                    <a:pt x="194" y="454"/>
                  </a:lnTo>
                  <a:lnTo>
                    <a:pt x="184" y="460"/>
                  </a:lnTo>
                  <a:lnTo>
                    <a:pt x="172" y="457"/>
                  </a:lnTo>
                  <a:lnTo>
                    <a:pt x="161" y="450"/>
                  </a:lnTo>
                  <a:lnTo>
                    <a:pt x="152" y="448"/>
                  </a:lnTo>
                  <a:lnTo>
                    <a:pt x="152" y="451"/>
                  </a:lnTo>
                  <a:lnTo>
                    <a:pt x="139" y="476"/>
                  </a:lnTo>
                  <a:lnTo>
                    <a:pt x="133" y="482"/>
                  </a:lnTo>
                  <a:lnTo>
                    <a:pt x="125" y="483"/>
                  </a:lnTo>
                  <a:lnTo>
                    <a:pt x="119" y="481"/>
                  </a:lnTo>
                  <a:lnTo>
                    <a:pt x="110" y="482"/>
                  </a:lnTo>
                  <a:lnTo>
                    <a:pt x="109" y="483"/>
                  </a:lnTo>
                  <a:lnTo>
                    <a:pt x="113" y="497"/>
                  </a:lnTo>
                  <a:lnTo>
                    <a:pt x="113" y="541"/>
                  </a:lnTo>
                  <a:lnTo>
                    <a:pt x="117" y="550"/>
                  </a:lnTo>
                  <a:lnTo>
                    <a:pt x="112" y="562"/>
                  </a:lnTo>
                  <a:lnTo>
                    <a:pt x="106" y="567"/>
                  </a:lnTo>
                  <a:lnTo>
                    <a:pt x="101" y="569"/>
                  </a:lnTo>
                  <a:lnTo>
                    <a:pt x="87" y="570"/>
                  </a:lnTo>
                  <a:lnTo>
                    <a:pt x="82" y="569"/>
                  </a:lnTo>
                  <a:lnTo>
                    <a:pt x="82" y="569"/>
                  </a:lnTo>
                  <a:lnTo>
                    <a:pt x="75" y="575"/>
                  </a:lnTo>
                  <a:lnTo>
                    <a:pt x="64" y="580"/>
                  </a:lnTo>
                  <a:lnTo>
                    <a:pt x="57" y="587"/>
                  </a:lnTo>
                  <a:lnTo>
                    <a:pt x="54" y="595"/>
                  </a:lnTo>
                  <a:lnTo>
                    <a:pt x="59" y="606"/>
                  </a:lnTo>
                  <a:lnTo>
                    <a:pt x="66" y="615"/>
                  </a:lnTo>
                  <a:lnTo>
                    <a:pt x="71" y="628"/>
                  </a:lnTo>
                  <a:lnTo>
                    <a:pt x="73" y="642"/>
                  </a:lnTo>
                  <a:lnTo>
                    <a:pt x="71" y="676"/>
                  </a:lnTo>
                  <a:lnTo>
                    <a:pt x="68" y="687"/>
                  </a:lnTo>
                  <a:lnTo>
                    <a:pt x="69" y="702"/>
                  </a:lnTo>
                  <a:lnTo>
                    <a:pt x="69" y="708"/>
                  </a:lnTo>
                  <a:lnTo>
                    <a:pt x="76" y="723"/>
                  </a:lnTo>
                  <a:lnTo>
                    <a:pt x="74" y="746"/>
                  </a:lnTo>
                  <a:lnTo>
                    <a:pt x="67" y="768"/>
                  </a:lnTo>
                  <a:lnTo>
                    <a:pt x="53" y="799"/>
                  </a:lnTo>
                  <a:lnTo>
                    <a:pt x="42" y="837"/>
                  </a:lnTo>
                  <a:lnTo>
                    <a:pt x="31" y="859"/>
                  </a:lnTo>
                  <a:lnTo>
                    <a:pt x="7" y="886"/>
                  </a:lnTo>
                  <a:lnTo>
                    <a:pt x="0" y="898"/>
                  </a:lnTo>
                  <a:lnTo>
                    <a:pt x="0" y="912"/>
                  </a:lnTo>
                  <a:lnTo>
                    <a:pt x="4" y="917"/>
                  </a:lnTo>
                  <a:lnTo>
                    <a:pt x="16" y="930"/>
                  </a:lnTo>
                  <a:lnTo>
                    <a:pt x="22" y="939"/>
                  </a:lnTo>
                  <a:lnTo>
                    <a:pt x="25" y="943"/>
                  </a:lnTo>
                  <a:lnTo>
                    <a:pt x="31" y="951"/>
                  </a:lnTo>
                  <a:lnTo>
                    <a:pt x="29" y="964"/>
                  </a:lnTo>
                  <a:lnTo>
                    <a:pt x="30" y="968"/>
                  </a:lnTo>
                  <a:lnTo>
                    <a:pt x="33" y="974"/>
                  </a:lnTo>
                  <a:lnTo>
                    <a:pt x="45" y="1018"/>
                  </a:lnTo>
                  <a:lnTo>
                    <a:pt x="45" y="1037"/>
                  </a:lnTo>
                  <a:lnTo>
                    <a:pt x="37" y="1056"/>
                  </a:lnTo>
                  <a:lnTo>
                    <a:pt x="20" y="1084"/>
                  </a:lnTo>
                  <a:lnTo>
                    <a:pt x="16" y="1098"/>
                  </a:lnTo>
                  <a:lnTo>
                    <a:pt x="17" y="1114"/>
                  </a:lnTo>
                  <a:lnTo>
                    <a:pt x="21" y="1123"/>
                  </a:lnTo>
                  <a:lnTo>
                    <a:pt x="30" y="1138"/>
                  </a:lnTo>
                  <a:lnTo>
                    <a:pt x="36" y="1154"/>
                  </a:lnTo>
                  <a:lnTo>
                    <a:pt x="106" y="1280"/>
                  </a:lnTo>
                  <a:lnTo>
                    <a:pt x="106" y="1279"/>
                  </a:lnTo>
                  <a:lnTo>
                    <a:pt x="146" y="1261"/>
                  </a:lnTo>
                  <a:lnTo>
                    <a:pt x="141" y="1286"/>
                  </a:lnTo>
                  <a:lnTo>
                    <a:pt x="137" y="1293"/>
                  </a:lnTo>
                  <a:lnTo>
                    <a:pt x="127" y="1301"/>
                  </a:lnTo>
                  <a:lnTo>
                    <a:pt x="122" y="1304"/>
                  </a:lnTo>
                  <a:lnTo>
                    <a:pt x="122" y="1306"/>
                  </a:lnTo>
                  <a:lnTo>
                    <a:pt x="147" y="1352"/>
                  </a:lnTo>
                  <a:lnTo>
                    <a:pt x="153" y="1372"/>
                  </a:lnTo>
                  <a:lnTo>
                    <a:pt x="158" y="1382"/>
                  </a:lnTo>
                  <a:lnTo>
                    <a:pt x="164" y="1392"/>
                  </a:lnTo>
                  <a:lnTo>
                    <a:pt x="170" y="1398"/>
                  </a:lnTo>
                  <a:lnTo>
                    <a:pt x="171" y="1404"/>
                  </a:lnTo>
                  <a:lnTo>
                    <a:pt x="170" y="1408"/>
                  </a:lnTo>
                  <a:lnTo>
                    <a:pt x="175" y="1419"/>
                  </a:lnTo>
                  <a:lnTo>
                    <a:pt x="191" y="1542"/>
                  </a:lnTo>
                  <a:lnTo>
                    <a:pt x="186" y="1661"/>
                  </a:lnTo>
                  <a:lnTo>
                    <a:pt x="179" y="1699"/>
                  </a:lnTo>
                  <a:lnTo>
                    <a:pt x="159" y="1772"/>
                  </a:lnTo>
                  <a:lnTo>
                    <a:pt x="123" y="1839"/>
                  </a:lnTo>
                  <a:lnTo>
                    <a:pt x="94" y="1935"/>
                  </a:lnTo>
                  <a:lnTo>
                    <a:pt x="77" y="1969"/>
                  </a:lnTo>
                  <a:lnTo>
                    <a:pt x="54" y="2000"/>
                  </a:lnTo>
                  <a:lnTo>
                    <a:pt x="34" y="2014"/>
                  </a:lnTo>
                  <a:lnTo>
                    <a:pt x="31" y="2020"/>
                  </a:lnTo>
                  <a:lnTo>
                    <a:pt x="54" y="2017"/>
                  </a:lnTo>
                  <a:lnTo>
                    <a:pt x="162" y="2004"/>
                  </a:lnTo>
                  <a:lnTo>
                    <a:pt x="780" y="1924"/>
                  </a:lnTo>
                  <a:lnTo>
                    <a:pt x="784" y="1951"/>
                  </a:lnTo>
                  <a:lnTo>
                    <a:pt x="1264" y="1864"/>
                  </a:lnTo>
                  <a:lnTo>
                    <a:pt x="1265" y="1856"/>
                  </a:lnTo>
                  <a:lnTo>
                    <a:pt x="1269" y="1849"/>
                  </a:lnTo>
                  <a:lnTo>
                    <a:pt x="1277" y="1846"/>
                  </a:lnTo>
                  <a:lnTo>
                    <a:pt x="1276" y="1833"/>
                  </a:lnTo>
                  <a:lnTo>
                    <a:pt x="1278" y="1823"/>
                  </a:lnTo>
                  <a:lnTo>
                    <a:pt x="1290" y="1795"/>
                  </a:lnTo>
                  <a:lnTo>
                    <a:pt x="1299" y="1783"/>
                  </a:lnTo>
                  <a:lnTo>
                    <a:pt x="1303" y="1783"/>
                  </a:lnTo>
                  <a:lnTo>
                    <a:pt x="1304" y="1774"/>
                  </a:lnTo>
                  <a:lnTo>
                    <a:pt x="1309" y="1761"/>
                  </a:lnTo>
                  <a:lnTo>
                    <a:pt x="1323" y="1753"/>
                  </a:lnTo>
                  <a:lnTo>
                    <a:pt x="1328" y="1754"/>
                  </a:lnTo>
                  <a:lnTo>
                    <a:pt x="1326" y="1750"/>
                  </a:lnTo>
                  <a:lnTo>
                    <a:pt x="1313" y="1737"/>
                  </a:lnTo>
                  <a:lnTo>
                    <a:pt x="1335" y="1731"/>
                  </a:lnTo>
                  <a:lnTo>
                    <a:pt x="1337" y="1729"/>
                  </a:lnTo>
                  <a:lnTo>
                    <a:pt x="1343" y="1705"/>
                  </a:lnTo>
                  <a:lnTo>
                    <a:pt x="1340" y="1698"/>
                  </a:lnTo>
                  <a:lnTo>
                    <a:pt x="1340" y="1688"/>
                  </a:lnTo>
                  <a:lnTo>
                    <a:pt x="1342" y="1684"/>
                  </a:lnTo>
                  <a:lnTo>
                    <a:pt x="1339" y="1678"/>
                  </a:lnTo>
                  <a:lnTo>
                    <a:pt x="1341" y="1672"/>
                  </a:lnTo>
                  <a:lnTo>
                    <a:pt x="1343" y="1665"/>
                  </a:lnTo>
                  <a:lnTo>
                    <a:pt x="1347" y="1613"/>
                  </a:lnTo>
                  <a:lnTo>
                    <a:pt x="1353" y="1592"/>
                  </a:lnTo>
                  <a:lnTo>
                    <a:pt x="1372" y="1560"/>
                  </a:lnTo>
                  <a:lnTo>
                    <a:pt x="1381" y="1549"/>
                  </a:lnTo>
                  <a:lnTo>
                    <a:pt x="1403" y="1537"/>
                  </a:lnTo>
                  <a:lnTo>
                    <a:pt x="1418" y="1531"/>
                  </a:lnTo>
                  <a:lnTo>
                    <a:pt x="1426" y="1521"/>
                  </a:lnTo>
                  <a:lnTo>
                    <a:pt x="1430" y="1514"/>
                  </a:lnTo>
                  <a:lnTo>
                    <a:pt x="1431" y="1509"/>
                  </a:lnTo>
                  <a:lnTo>
                    <a:pt x="1430" y="1503"/>
                  </a:lnTo>
                  <a:lnTo>
                    <a:pt x="1433" y="1492"/>
                  </a:lnTo>
                  <a:lnTo>
                    <a:pt x="1432" y="1487"/>
                  </a:lnTo>
                  <a:lnTo>
                    <a:pt x="1428" y="1481"/>
                  </a:lnTo>
                  <a:lnTo>
                    <a:pt x="1425" y="1473"/>
                  </a:lnTo>
                  <a:lnTo>
                    <a:pt x="1424" y="1463"/>
                  </a:lnTo>
                  <a:lnTo>
                    <a:pt x="1425" y="1451"/>
                  </a:lnTo>
                  <a:lnTo>
                    <a:pt x="1429" y="1437"/>
                  </a:lnTo>
                  <a:lnTo>
                    <a:pt x="1435" y="1430"/>
                  </a:lnTo>
                  <a:lnTo>
                    <a:pt x="1453" y="1420"/>
                  </a:lnTo>
                  <a:lnTo>
                    <a:pt x="1450" y="1417"/>
                  </a:lnTo>
                  <a:lnTo>
                    <a:pt x="1440" y="1405"/>
                  </a:lnTo>
                  <a:lnTo>
                    <a:pt x="1437" y="1390"/>
                  </a:lnTo>
                  <a:lnTo>
                    <a:pt x="1450" y="1381"/>
                  </a:lnTo>
                  <a:lnTo>
                    <a:pt x="1458" y="1378"/>
                  </a:lnTo>
                  <a:lnTo>
                    <a:pt x="1464" y="1372"/>
                  </a:lnTo>
                  <a:lnTo>
                    <a:pt x="1469" y="1366"/>
                  </a:lnTo>
                  <a:lnTo>
                    <a:pt x="1482" y="1354"/>
                  </a:lnTo>
                  <a:lnTo>
                    <a:pt x="1491" y="1358"/>
                  </a:lnTo>
                  <a:lnTo>
                    <a:pt x="1505" y="1362"/>
                  </a:lnTo>
                  <a:lnTo>
                    <a:pt x="1519" y="1360"/>
                  </a:lnTo>
                  <a:lnTo>
                    <a:pt x="1521" y="1375"/>
                  </a:lnTo>
                  <a:lnTo>
                    <a:pt x="1518" y="1386"/>
                  </a:lnTo>
                  <a:lnTo>
                    <a:pt x="1524" y="1392"/>
                  </a:lnTo>
                  <a:lnTo>
                    <a:pt x="1528" y="1399"/>
                  </a:lnTo>
                  <a:lnTo>
                    <a:pt x="1525" y="1405"/>
                  </a:lnTo>
                  <a:lnTo>
                    <a:pt x="1531" y="1409"/>
                  </a:lnTo>
                  <a:lnTo>
                    <a:pt x="1536" y="1411"/>
                  </a:lnTo>
                  <a:lnTo>
                    <a:pt x="1542" y="1403"/>
                  </a:lnTo>
                  <a:lnTo>
                    <a:pt x="1548" y="1389"/>
                  </a:lnTo>
                  <a:lnTo>
                    <a:pt x="1551" y="1376"/>
                  </a:lnTo>
                  <a:lnTo>
                    <a:pt x="1555" y="1341"/>
                  </a:lnTo>
                  <a:lnTo>
                    <a:pt x="1554" y="1321"/>
                  </a:lnTo>
                  <a:lnTo>
                    <a:pt x="1555" y="1311"/>
                  </a:lnTo>
                  <a:lnTo>
                    <a:pt x="1553" y="1307"/>
                  </a:lnTo>
                  <a:lnTo>
                    <a:pt x="1547" y="1297"/>
                  </a:lnTo>
                  <a:lnTo>
                    <a:pt x="1547" y="1287"/>
                  </a:lnTo>
                  <a:lnTo>
                    <a:pt x="1550" y="1270"/>
                  </a:lnTo>
                  <a:lnTo>
                    <a:pt x="1550" y="1262"/>
                  </a:lnTo>
                  <a:lnTo>
                    <a:pt x="1551" y="1244"/>
                  </a:lnTo>
                  <a:lnTo>
                    <a:pt x="1557" y="1225"/>
                  </a:lnTo>
                  <a:lnTo>
                    <a:pt x="1560" y="1211"/>
                  </a:lnTo>
                  <a:lnTo>
                    <a:pt x="1557" y="1199"/>
                  </a:lnTo>
                  <a:lnTo>
                    <a:pt x="1555" y="1196"/>
                  </a:lnTo>
                  <a:lnTo>
                    <a:pt x="1551" y="1189"/>
                  </a:lnTo>
                  <a:lnTo>
                    <a:pt x="1539" y="1171"/>
                  </a:lnTo>
                  <a:lnTo>
                    <a:pt x="1535" y="1168"/>
                  </a:lnTo>
                  <a:lnTo>
                    <a:pt x="1530" y="1161"/>
                  </a:lnTo>
                  <a:lnTo>
                    <a:pt x="1498" y="1080"/>
                  </a:lnTo>
                  <a:lnTo>
                    <a:pt x="1477" y="997"/>
                  </a:lnTo>
                  <a:lnTo>
                    <a:pt x="1459" y="963"/>
                  </a:lnTo>
                  <a:lnTo>
                    <a:pt x="1417" y="831"/>
                  </a:lnTo>
                  <a:lnTo>
                    <a:pt x="1400" y="807"/>
                  </a:lnTo>
                  <a:lnTo>
                    <a:pt x="1396" y="799"/>
                  </a:lnTo>
                  <a:lnTo>
                    <a:pt x="1394" y="789"/>
                  </a:lnTo>
                  <a:lnTo>
                    <a:pt x="1390" y="782"/>
                  </a:lnTo>
                  <a:lnTo>
                    <a:pt x="1367" y="758"/>
                  </a:lnTo>
                  <a:lnTo>
                    <a:pt x="1355" y="749"/>
                  </a:lnTo>
                  <a:lnTo>
                    <a:pt x="1341" y="742"/>
                  </a:lnTo>
                  <a:lnTo>
                    <a:pt x="1299" y="729"/>
                  </a:lnTo>
                  <a:lnTo>
                    <a:pt x="1292" y="729"/>
                  </a:lnTo>
                  <a:lnTo>
                    <a:pt x="1287" y="731"/>
                  </a:lnTo>
                  <a:lnTo>
                    <a:pt x="1268" y="741"/>
                  </a:lnTo>
                  <a:lnTo>
                    <a:pt x="1257" y="758"/>
                  </a:lnTo>
                  <a:lnTo>
                    <a:pt x="1248" y="764"/>
                  </a:lnTo>
                  <a:lnTo>
                    <a:pt x="1234" y="769"/>
                  </a:lnTo>
                  <a:lnTo>
                    <a:pt x="1226" y="777"/>
                  </a:lnTo>
                  <a:lnTo>
                    <a:pt x="1219" y="780"/>
                  </a:lnTo>
                  <a:lnTo>
                    <a:pt x="1192" y="786"/>
                  </a:lnTo>
                  <a:lnTo>
                    <a:pt x="1189" y="790"/>
                  </a:lnTo>
                  <a:lnTo>
                    <a:pt x="1178" y="811"/>
                  </a:lnTo>
                  <a:lnTo>
                    <a:pt x="1170" y="817"/>
                  </a:lnTo>
                  <a:lnTo>
                    <a:pt x="1167" y="818"/>
                  </a:lnTo>
                  <a:lnTo>
                    <a:pt x="1173" y="824"/>
                  </a:lnTo>
                  <a:lnTo>
                    <a:pt x="1155" y="852"/>
                  </a:lnTo>
                  <a:lnTo>
                    <a:pt x="1153" y="860"/>
                  </a:lnTo>
                  <a:lnTo>
                    <a:pt x="1152" y="874"/>
                  </a:lnTo>
                  <a:lnTo>
                    <a:pt x="1138" y="899"/>
                  </a:lnTo>
                  <a:lnTo>
                    <a:pt x="1134" y="920"/>
                  </a:lnTo>
                  <a:lnTo>
                    <a:pt x="1126" y="936"/>
                  </a:lnTo>
                  <a:lnTo>
                    <a:pt x="1109" y="935"/>
                  </a:lnTo>
                  <a:lnTo>
                    <a:pt x="1106" y="930"/>
                  </a:lnTo>
                  <a:lnTo>
                    <a:pt x="1090" y="962"/>
                  </a:lnTo>
                  <a:lnTo>
                    <a:pt x="1077" y="980"/>
                  </a:lnTo>
                  <a:lnTo>
                    <a:pt x="1062" y="991"/>
                  </a:lnTo>
                  <a:lnTo>
                    <a:pt x="1041" y="990"/>
                  </a:lnTo>
                  <a:lnTo>
                    <a:pt x="1025" y="983"/>
                  </a:lnTo>
                  <a:lnTo>
                    <a:pt x="1004" y="980"/>
                  </a:lnTo>
                  <a:lnTo>
                    <a:pt x="996" y="976"/>
                  </a:lnTo>
                  <a:lnTo>
                    <a:pt x="979" y="972"/>
                  </a:lnTo>
                  <a:lnTo>
                    <a:pt x="966" y="966"/>
                  </a:lnTo>
                  <a:lnTo>
                    <a:pt x="957" y="958"/>
                  </a:lnTo>
                  <a:lnTo>
                    <a:pt x="946" y="943"/>
                  </a:lnTo>
                  <a:lnTo>
                    <a:pt x="941" y="927"/>
                  </a:lnTo>
                  <a:lnTo>
                    <a:pt x="946" y="910"/>
                  </a:lnTo>
                  <a:lnTo>
                    <a:pt x="942" y="895"/>
                  </a:lnTo>
                  <a:lnTo>
                    <a:pt x="942" y="884"/>
                  </a:lnTo>
                  <a:lnTo>
                    <a:pt x="948" y="875"/>
                  </a:lnTo>
                  <a:lnTo>
                    <a:pt x="941" y="870"/>
                  </a:lnTo>
                  <a:lnTo>
                    <a:pt x="949" y="826"/>
                  </a:lnTo>
                  <a:lnTo>
                    <a:pt x="958" y="805"/>
                  </a:lnTo>
                  <a:lnTo>
                    <a:pt x="978" y="794"/>
                  </a:lnTo>
                  <a:lnTo>
                    <a:pt x="984" y="793"/>
                  </a:lnTo>
                  <a:lnTo>
                    <a:pt x="993" y="795"/>
                  </a:lnTo>
                  <a:lnTo>
                    <a:pt x="996" y="794"/>
                  </a:lnTo>
                  <a:lnTo>
                    <a:pt x="1002" y="788"/>
                  </a:lnTo>
                  <a:lnTo>
                    <a:pt x="1009" y="786"/>
                  </a:lnTo>
                  <a:lnTo>
                    <a:pt x="1013" y="786"/>
                  </a:lnTo>
                  <a:lnTo>
                    <a:pt x="1019" y="787"/>
                  </a:lnTo>
                  <a:lnTo>
                    <a:pt x="1021" y="770"/>
                  </a:lnTo>
                  <a:lnTo>
                    <a:pt x="1033" y="761"/>
                  </a:lnTo>
                  <a:lnTo>
                    <a:pt x="1050" y="756"/>
                  </a:lnTo>
                  <a:lnTo>
                    <a:pt x="1049" y="752"/>
                  </a:lnTo>
                  <a:lnTo>
                    <a:pt x="1048" y="741"/>
                  </a:lnTo>
                  <a:lnTo>
                    <a:pt x="1055" y="737"/>
                  </a:lnTo>
                  <a:lnTo>
                    <a:pt x="1055" y="734"/>
                  </a:lnTo>
                  <a:lnTo>
                    <a:pt x="1051" y="701"/>
                  </a:lnTo>
                  <a:lnTo>
                    <a:pt x="1052" y="679"/>
                  </a:lnTo>
                  <a:lnTo>
                    <a:pt x="1058" y="656"/>
                  </a:lnTo>
                  <a:lnTo>
                    <a:pt x="1076" y="642"/>
                  </a:lnTo>
                  <a:lnTo>
                    <a:pt x="1079" y="641"/>
                  </a:lnTo>
                  <a:lnTo>
                    <a:pt x="1095" y="639"/>
                  </a:lnTo>
                  <a:lnTo>
                    <a:pt x="1108" y="617"/>
                  </a:lnTo>
                  <a:lnTo>
                    <a:pt x="1120" y="615"/>
                  </a:lnTo>
                  <a:lnTo>
                    <a:pt x="1124" y="606"/>
                  </a:lnTo>
                  <a:lnTo>
                    <a:pt x="1124" y="600"/>
                  </a:lnTo>
                  <a:lnTo>
                    <a:pt x="1124" y="582"/>
                  </a:lnTo>
                  <a:lnTo>
                    <a:pt x="1110" y="479"/>
                  </a:lnTo>
                  <a:lnTo>
                    <a:pt x="1110" y="468"/>
                  </a:lnTo>
                  <a:lnTo>
                    <a:pt x="1115" y="449"/>
                  </a:lnTo>
                  <a:lnTo>
                    <a:pt x="1114" y="439"/>
                  </a:lnTo>
                  <a:lnTo>
                    <a:pt x="1106" y="413"/>
                  </a:lnTo>
                  <a:lnTo>
                    <a:pt x="1101" y="389"/>
                  </a:lnTo>
                  <a:lnTo>
                    <a:pt x="1094" y="374"/>
                  </a:lnTo>
                  <a:lnTo>
                    <a:pt x="1087" y="362"/>
                  </a:lnTo>
                  <a:lnTo>
                    <a:pt x="1085" y="359"/>
                  </a:lnTo>
                  <a:lnTo>
                    <a:pt x="1078" y="356"/>
                  </a:lnTo>
                  <a:lnTo>
                    <a:pt x="1071" y="350"/>
                  </a:lnTo>
                  <a:lnTo>
                    <a:pt x="1061" y="346"/>
                  </a:lnTo>
                  <a:lnTo>
                    <a:pt x="1044" y="332"/>
                  </a:lnTo>
                  <a:lnTo>
                    <a:pt x="1042" y="326"/>
                  </a:lnTo>
                  <a:lnTo>
                    <a:pt x="1041" y="318"/>
                  </a:lnTo>
                  <a:lnTo>
                    <a:pt x="1033" y="314"/>
                  </a:lnTo>
                  <a:lnTo>
                    <a:pt x="1031" y="309"/>
                  </a:lnTo>
                  <a:lnTo>
                    <a:pt x="1031" y="302"/>
                  </a:lnTo>
                  <a:lnTo>
                    <a:pt x="1034" y="295"/>
                  </a:lnTo>
                  <a:lnTo>
                    <a:pt x="1034" y="283"/>
                  </a:lnTo>
                  <a:lnTo>
                    <a:pt x="1036" y="271"/>
                  </a:lnTo>
                  <a:lnTo>
                    <a:pt x="1046" y="261"/>
                  </a:lnTo>
                  <a:lnTo>
                    <a:pt x="1062" y="257"/>
                  </a:lnTo>
                  <a:lnTo>
                    <a:pt x="1071" y="261"/>
                  </a:lnTo>
                  <a:lnTo>
                    <a:pt x="1078" y="267"/>
                  </a:lnTo>
                  <a:lnTo>
                    <a:pt x="1070" y="247"/>
                  </a:lnTo>
                  <a:lnTo>
                    <a:pt x="1078" y="247"/>
                  </a:lnTo>
                  <a:lnTo>
                    <a:pt x="1077" y="245"/>
                  </a:lnTo>
                  <a:lnTo>
                    <a:pt x="1076" y="241"/>
                  </a:lnTo>
                  <a:lnTo>
                    <a:pt x="1071" y="229"/>
                  </a:lnTo>
                  <a:lnTo>
                    <a:pt x="1067" y="229"/>
                  </a:lnTo>
                  <a:lnTo>
                    <a:pt x="1059" y="227"/>
                  </a:lnTo>
                  <a:lnTo>
                    <a:pt x="1055" y="222"/>
                  </a:lnTo>
                  <a:lnTo>
                    <a:pt x="1043" y="209"/>
                  </a:lnTo>
                  <a:lnTo>
                    <a:pt x="1033" y="194"/>
                  </a:lnTo>
                  <a:lnTo>
                    <a:pt x="1031" y="188"/>
                  </a:lnTo>
                  <a:lnTo>
                    <a:pt x="1030" y="180"/>
                  </a:lnTo>
                  <a:lnTo>
                    <a:pt x="1035" y="172"/>
                  </a:lnTo>
                  <a:lnTo>
                    <a:pt x="1025" y="163"/>
                  </a:lnTo>
                  <a:lnTo>
                    <a:pt x="1009" y="153"/>
                  </a:lnTo>
                  <a:lnTo>
                    <a:pt x="993" y="147"/>
                  </a:lnTo>
                  <a:lnTo>
                    <a:pt x="979" y="146"/>
                  </a:lnTo>
                  <a:lnTo>
                    <a:pt x="968" y="148"/>
                  </a:lnTo>
                  <a:lnTo>
                    <a:pt x="960" y="149"/>
                  </a:lnTo>
                  <a:lnTo>
                    <a:pt x="945" y="145"/>
                  </a:lnTo>
                  <a:lnTo>
                    <a:pt x="941" y="145"/>
                  </a:lnTo>
                  <a:lnTo>
                    <a:pt x="930" y="142"/>
                  </a:lnTo>
                  <a:lnTo>
                    <a:pt x="919" y="131"/>
                  </a:lnTo>
                  <a:lnTo>
                    <a:pt x="912" y="128"/>
                  </a:lnTo>
                  <a:lnTo>
                    <a:pt x="899" y="131"/>
                  </a:lnTo>
                  <a:lnTo>
                    <a:pt x="893" y="130"/>
                  </a:lnTo>
                  <a:lnTo>
                    <a:pt x="881" y="127"/>
                  </a:lnTo>
                  <a:lnTo>
                    <a:pt x="866" y="125"/>
                  </a:lnTo>
                  <a:lnTo>
                    <a:pt x="858" y="120"/>
                  </a:lnTo>
                  <a:lnTo>
                    <a:pt x="844" y="108"/>
                  </a:lnTo>
                  <a:lnTo>
                    <a:pt x="830" y="103"/>
                  </a:lnTo>
                  <a:lnTo>
                    <a:pt x="775" y="109"/>
                  </a:lnTo>
                  <a:lnTo>
                    <a:pt x="762" y="105"/>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334" name="Freeform 226">
              <a:extLst>
                <a:ext uri="{FF2B5EF4-FFF2-40B4-BE49-F238E27FC236}">
                  <a16:creationId xmlns:a16="http://schemas.microsoft.com/office/drawing/2014/main" id="{A7384F94-BA1B-9442-8C84-5BEA763697A7}"/>
                </a:ext>
              </a:extLst>
            </p:cNvPr>
            <p:cNvSpPr>
              <a:spLocks noChangeArrowheads="1"/>
            </p:cNvSpPr>
            <p:nvPr/>
          </p:nvSpPr>
          <p:spPr bwMode="auto">
            <a:xfrm>
              <a:off x="8762115" y="1146176"/>
              <a:ext cx="381885" cy="567146"/>
            </a:xfrm>
            <a:custGeom>
              <a:avLst/>
              <a:gdLst>
                <a:gd name="T0" fmla="*/ 1410 w 1481"/>
                <a:gd name="T1" fmla="*/ 1018 h 2200"/>
                <a:gd name="T2" fmla="*/ 1428 w 1481"/>
                <a:gd name="T3" fmla="*/ 962 h 2200"/>
                <a:gd name="T4" fmla="*/ 1399 w 1481"/>
                <a:gd name="T5" fmla="*/ 923 h 2200"/>
                <a:gd name="T6" fmla="*/ 1353 w 1481"/>
                <a:gd name="T7" fmla="*/ 886 h 2200"/>
                <a:gd name="T8" fmla="*/ 1267 w 1481"/>
                <a:gd name="T9" fmla="*/ 886 h 2200"/>
                <a:gd name="T10" fmla="*/ 1223 w 1481"/>
                <a:gd name="T11" fmla="*/ 741 h 2200"/>
                <a:gd name="T12" fmla="*/ 1121 w 1481"/>
                <a:gd name="T13" fmla="*/ 723 h 2200"/>
                <a:gd name="T14" fmla="*/ 1060 w 1481"/>
                <a:gd name="T15" fmla="*/ 658 h 2200"/>
                <a:gd name="T16" fmla="*/ 1042 w 1481"/>
                <a:gd name="T17" fmla="*/ 587 h 2200"/>
                <a:gd name="T18" fmla="*/ 802 w 1481"/>
                <a:gd name="T19" fmla="*/ 36 h 2200"/>
                <a:gd name="T20" fmla="*/ 670 w 1481"/>
                <a:gd name="T21" fmla="*/ 37 h 2200"/>
                <a:gd name="T22" fmla="*/ 587 w 1481"/>
                <a:gd name="T23" fmla="*/ 90 h 2200"/>
                <a:gd name="T24" fmla="*/ 420 w 1481"/>
                <a:gd name="T25" fmla="*/ 89 h 2200"/>
                <a:gd name="T26" fmla="*/ 209 w 1481"/>
                <a:gd name="T27" fmla="*/ 587 h 2200"/>
                <a:gd name="T28" fmla="*/ 163 w 1481"/>
                <a:gd name="T29" fmla="*/ 716 h 2200"/>
                <a:gd name="T30" fmla="*/ 180 w 1481"/>
                <a:gd name="T31" fmla="*/ 792 h 2200"/>
                <a:gd name="T32" fmla="*/ 202 w 1481"/>
                <a:gd name="T33" fmla="*/ 868 h 2200"/>
                <a:gd name="T34" fmla="*/ 176 w 1481"/>
                <a:gd name="T35" fmla="*/ 963 h 2200"/>
                <a:gd name="T36" fmla="*/ 97 w 1481"/>
                <a:gd name="T37" fmla="*/ 1088 h 2200"/>
                <a:gd name="T38" fmla="*/ 102 w 1481"/>
                <a:gd name="T39" fmla="*/ 1141 h 2200"/>
                <a:gd name="T40" fmla="*/ 84 w 1481"/>
                <a:gd name="T41" fmla="*/ 1186 h 2200"/>
                <a:gd name="T42" fmla="*/ 24 w 1481"/>
                <a:gd name="T43" fmla="*/ 1190 h 2200"/>
                <a:gd name="T44" fmla="*/ 269 w 1481"/>
                <a:gd name="T45" fmla="*/ 2052 h 2200"/>
                <a:gd name="T46" fmla="*/ 347 w 1481"/>
                <a:gd name="T47" fmla="*/ 2140 h 2200"/>
                <a:gd name="T48" fmla="*/ 396 w 1481"/>
                <a:gd name="T49" fmla="*/ 2184 h 2200"/>
                <a:gd name="T50" fmla="*/ 419 w 1481"/>
                <a:gd name="T51" fmla="*/ 2084 h 2200"/>
                <a:gd name="T52" fmla="*/ 474 w 1481"/>
                <a:gd name="T53" fmla="*/ 2007 h 2200"/>
                <a:gd name="T54" fmla="*/ 510 w 1481"/>
                <a:gd name="T55" fmla="*/ 1909 h 2200"/>
                <a:gd name="T56" fmla="*/ 492 w 1481"/>
                <a:gd name="T57" fmla="*/ 1854 h 2200"/>
                <a:gd name="T58" fmla="*/ 569 w 1481"/>
                <a:gd name="T59" fmla="*/ 1754 h 2200"/>
                <a:gd name="T60" fmla="*/ 610 w 1481"/>
                <a:gd name="T61" fmla="*/ 1746 h 2200"/>
                <a:gd name="T62" fmla="*/ 599 w 1481"/>
                <a:gd name="T63" fmla="*/ 1717 h 2200"/>
                <a:gd name="T64" fmla="*/ 611 w 1481"/>
                <a:gd name="T65" fmla="*/ 1644 h 2200"/>
                <a:gd name="T66" fmla="*/ 649 w 1481"/>
                <a:gd name="T67" fmla="*/ 1664 h 2200"/>
                <a:gd name="T68" fmla="*/ 680 w 1481"/>
                <a:gd name="T69" fmla="*/ 1693 h 2200"/>
                <a:gd name="T70" fmla="*/ 705 w 1481"/>
                <a:gd name="T71" fmla="*/ 1679 h 2200"/>
                <a:gd name="T72" fmla="*/ 729 w 1481"/>
                <a:gd name="T73" fmla="*/ 1657 h 2200"/>
                <a:gd name="T74" fmla="*/ 775 w 1481"/>
                <a:gd name="T75" fmla="*/ 1633 h 2200"/>
                <a:gd name="T76" fmla="*/ 837 w 1481"/>
                <a:gd name="T77" fmla="*/ 1592 h 2200"/>
                <a:gd name="T78" fmla="*/ 838 w 1481"/>
                <a:gd name="T79" fmla="*/ 1536 h 2200"/>
                <a:gd name="T80" fmla="*/ 833 w 1481"/>
                <a:gd name="T81" fmla="*/ 1412 h 2200"/>
                <a:gd name="T82" fmla="*/ 877 w 1481"/>
                <a:gd name="T83" fmla="*/ 1320 h 2200"/>
                <a:gd name="T84" fmla="*/ 939 w 1481"/>
                <a:gd name="T85" fmla="*/ 1371 h 2200"/>
                <a:gd name="T86" fmla="*/ 945 w 1481"/>
                <a:gd name="T87" fmla="*/ 1418 h 2200"/>
                <a:gd name="T88" fmla="*/ 996 w 1481"/>
                <a:gd name="T89" fmla="*/ 1393 h 2200"/>
                <a:gd name="T90" fmla="*/ 994 w 1481"/>
                <a:gd name="T91" fmla="*/ 1318 h 2200"/>
                <a:gd name="T92" fmla="*/ 1073 w 1481"/>
                <a:gd name="T93" fmla="*/ 1307 h 2200"/>
                <a:gd name="T94" fmla="*/ 1111 w 1481"/>
                <a:gd name="T95" fmla="*/ 1275 h 2200"/>
                <a:gd name="T96" fmla="*/ 1163 w 1481"/>
                <a:gd name="T97" fmla="*/ 1328 h 2200"/>
                <a:gd name="T98" fmla="*/ 1174 w 1481"/>
                <a:gd name="T99" fmla="*/ 1276 h 2200"/>
                <a:gd name="T100" fmla="*/ 1214 w 1481"/>
                <a:gd name="T101" fmla="*/ 1252 h 2200"/>
                <a:gd name="T102" fmla="*/ 1243 w 1481"/>
                <a:gd name="T103" fmla="*/ 1196 h 2200"/>
                <a:gd name="T104" fmla="*/ 1297 w 1481"/>
                <a:gd name="T105" fmla="*/ 1198 h 2200"/>
                <a:gd name="T106" fmla="*/ 1323 w 1481"/>
                <a:gd name="T107" fmla="*/ 1149 h 2200"/>
                <a:gd name="T108" fmla="*/ 1365 w 1481"/>
                <a:gd name="T109" fmla="*/ 1133 h 2200"/>
                <a:gd name="T110" fmla="*/ 1397 w 1481"/>
                <a:gd name="T111" fmla="*/ 1120 h 2200"/>
                <a:gd name="T112" fmla="*/ 1449 w 1481"/>
                <a:gd name="T113" fmla="*/ 1060 h 2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481" h="2200">
                  <a:moveTo>
                    <a:pt x="1471" y="1009"/>
                  </a:moveTo>
                  <a:lnTo>
                    <a:pt x="1469" y="1009"/>
                  </a:lnTo>
                  <a:lnTo>
                    <a:pt x="1471" y="1017"/>
                  </a:lnTo>
                  <a:lnTo>
                    <a:pt x="1453" y="1039"/>
                  </a:lnTo>
                  <a:lnTo>
                    <a:pt x="1447" y="1019"/>
                  </a:lnTo>
                  <a:lnTo>
                    <a:pt x="1435" y="1026"/>
                  </a:lnTo>
                  <a:lnTo>
                    <a:pt x="1436" y="1033"/>
                  </a:lnTo>
                  <a:lnTo>
                    <a:pt x="1421" y="1038"/>
                  </a:lnTo>
                  <a:lnTo>
                    <a:pt x="1410" y="1018"/>
                  </a:lnTo>
                  <a:lnTo>
                    <a:pt x="1407" y="1015"/>
                  </a:lnTo>
                  <a:lnTo>
                    <a:pt x="1399" y="1012"/>
                  </a:lnTo>
                  <a:lnTo>
                    <a:pt x="1388" y="1003"/>
                  </a:lnTo>
                  <a:lnTo>
                    <a:pt x="1389" y="985"/>
                  </a:lnTo>
                  <a:lnTo>
                    <a:pt x="1403" y="984"/>
                  </a:lnTo>
                  <a:lnTo>
                    <a:pt x="1420" y="991"/>
                  </a:lnTo>
                  <a:lnTo>
                    <a:pt x="1412" y="987"/>
                  </a:lnTo>
                  <a:lnTo>
                    <a:pt x="1413" y="962"/>
                  </a:lnTo>
                  <a:lnTo>
                    <a:pt x="1428" y="962"/>
                  </a:lnTo>
                  <a:lnTo>
                    <a:pt x="1434" y="968"/>
                  </a:lnTo>
                  <a:lnTo>
                    <a:pt x="1434" y="965"/>
                  </a:lnTo>
                  <a:lnTo>
                    <a:pt x="1433" y="956"/>
                  </a:lnTo>
                  <a:lnTo>
                    <a:pt x="1434" y="954"/>
                  </a:lnTo>
                  <a:lnTo>
                    <a:pt x="1432" y="953"/>
                  </a:lnTo>
                  <a:lnTo>
                    <a:pt x="1421" y="940"/>
                  </a:lnTo>
                  <a:lnTo>
                    <a:pt x="1415" y="939"/>
                  </a:lnTo>
                  <a:lnTo>
                    <a:pt x="1406" y="932"/>
                  </a:lnTo>
                  <a:lnTo>
                    <a:pt x="1399" y="923"/>
                  </a:lnTo>
                  <a:lnTo>
                    <a:pt x="1401" y="915"/>
                  </a:lnTo>
                  <a:lnTo>
                    <a:pt x="1390" y="906"/>
                  </a:lnTo>
                  <a:lnTo>
                    <a:pt x="1385" y="904"/>
                  </a:lnTo>
                  <a:lnTo>
                    <a:pt x="1381" y="904"/>
                  </a:lnTo>
                  <a:lnTo>
                    <a:pt x="1377" y="900"/>
                  </a:lnTo>
                  <a:lnTo>
                    <a:pt x="1369" y="889"/>
                  </a:lnTo>
                  <a:lnTo>
                    <a:pt x="1362" y="891"/>
                  </a:lnTo>
                  <a:lnTo>
                    <a:pt x="1358" y="891"/>
                  </a:lnTo>
                  <a:lnTo>
                    <a:pt x="1353" y="886"/>
                  </a:lnTo>
                  <a:lnTo>
                    <a:pt x="1350" y="886"/>
                  </a:lnTo>
                  <a:lnTo>
                    <a:pt x="1341" y="883"/>
                  </a:lnTo>
                  <a:lnTo>
                    <a:pt x="1339" y="884"/>
                  </a:lnTo>
                  <a:lnTo>
                    <a:pt x="1340" y="889"/>
                  </a:lnTo>
                  <a:lnTo>
                    <a:pt x="1339" y="898"/>
                  </a:lnTo>
                  <a:lnTo>
                    <a:pt x="1325" y="914"/>
                  </a:lnTo>
                  <a:lnTo>
                    <a:pt x="1303" y="911"/>
                  </a:lnTo>
                  <a:lnTo>
                    <a:pt x="1288" y="902"/>
                  </a:lnTo>
                  <a:lnTo>
                    <a:pt x="1267" y="886"/>
                  </a:lnTo>
                  <a:lnTo>
                    <a:pt x="1248" y="876"/>
                  </a:lnTo>
                  <a:lnTo>
                    <a:pt x="1242" y="864"/>
                  </a:lnTo>
                  <a:lnTo>
                    <a:pt x="1241" y="854"/>
                  </a:lnTo>
                  <a:lnTo>
                    <a:pt x="1242" y="844"/>
                  </a:lnTo>
                  <a:lnTo>
                    <a:pt x="1246" y="828"/>
                  </a:lnTo>
                  <a:lnTo>
                    <a:pt x="1244" y="814"/>
                  </a:lnTo>
                  <a:lnTo>
                    <a:pt x="1216" y="788"/>
                  </a:lnTo>
                  <a:lnTo>
                    <a:pt x="1205" y="768"/>
                  </a:lnTo>
                  <a:lnTo>
                    <a:pt x="1223" y="741"/>
                  </a:lnTo>
                  <a:lnTo>
                    <a:pt x="1221" y="729"/>
                  </a:lnTo>
                  <a:lnTo>
                    <a:pt x="1215" y="720"/>
                  </a:lnTo>
                  <a:lnTo>
                    <a:pt x="1212" y="718"/>
                  </a:lnTo>
                  <a:lnTo>
                    <a:pt x="1205" y="720"/>
                  </a:lnTo>
                  <a:lnTo>
                    <a:pt x="1196" y="724"/>
                  </a:lnTo>
                  <a:lnTo>
                    <a:pt x="1180" y="728"/>
                  </a:lnTo>
                  <a:lnTo>
                    <a:pt x="1158" y="730"/>
                  </a:lnTo>
                  <a:lnTo>
                    <a:pt x="1136" y="727"/>
                  </a:lnTo>
                  <a:lnTo>
                    <a:pt x="1121" y="723"/>
                  </a:lnTo>
                  <a:lnTo>
                    <a:pt x="1111" y="717"/>
                  </a:lnTo>
                  <a:lnTo>
                    <a:pt x="1108" y="713"/>
                  </a:lnTo>
                  <a:lnTo>
                    <a:pt x="1106" y="718"/>
                  </a:lnTo>
                  <a:lnTo>
                    <a:pt x="1095" y="719"/>
                  </a:lnTo>
                  <a:lnTo>
                    <a:pt x="1074" y="712"/>
                  </a:lnTo>
                  <a:lnTo>
                    <a:pt x="1068" y="703"/>
                  </a:lnTo>
                  <a:lnTo>
                    <a:pt x="1058" y="676"/>
                  </a:lnTo>
                  <a:lnTo>
                    <a:pt x="1058" y="669"/>
                  </a:lnTo>
                  <a:lnTo>
                    <a:pt x="1060" y="658"/>
                  </a:lnTo>
                  <a:lnTo>
                    <a:pt x="1063" y="645"/>
                  </a:lnTo>
                  <a:lnTo>
                    <a:pt x="1062" y="643"/>
                  </a:lnTo>
                  <a:lnTo>
                    <a:pt x="1053" y="636"/>
                  </a:lnTo>
                  <a:lnTo>
                    <a:pt x="1047" y="626"/>
                  </a:lnTo>
                  <a:lnTo>
                    <a:pt x="1050" y="615"/>
                  </a:lnTo>
                  <a:lnTo>
                    <a:pt x="1054" y="606"/>
                  </a:lnTo>
                  <a:lnTo>
                    <a:pt x="1055" y="602"/>
                  </a:lnTo>
                  <a:lnTo>
                    <a:pt x="1044" y="592"/>
                  </a:lnTo>
                  <a:lnTo>
                    <a:pt x="1042" y="587"/>
                  </a:lnTo>
                  <a:lnTo>
                    <a:pt x="882" y="82"/>
                  </a:lnTo>
                  <a:lnTo>
                    <a:pt x="868" y="80"/>
                  </a:lnTo>
                  <a:lnTo>
                    <a:pt x="858" y="76"/>
                  </a:lnTo>
                  <a:lnTo>
                    <a:pt x="845" y="65"/>
                  </a:lnTo>
                  <a:lnTo>
                    <a:pt x="825" y="57"/>
                  </a:lnTo>
                  <a:lnTo>
                    <a:pt x="820" y="52"/>
                  </a:lnTo>
                  <a:lnTo>
                    <a:pt x="818" y="47"/>
                  </a:lnTo>
                  <a:lnTo>
                    <a:pt x="814" y="43"/>
                  </a:lnTo>
                  <a:lnTo>
                    <a:pt x="802" y="36"/>
                  </a:lnTo>
                  <a:lnTo>
                    <a:pt x="785" y="32"/>
                  </a:lnTo>
                  <a:lnTo>
                    <a:pt x="753" y="18"/>
                  </a:lnTo>
                  <a:lnTo>
                    <a:pt x="735" y="14"/>
                  </a:lnTo>
                  <a:lnTo>
                    <a:pt x="717" y="3"/>
                  </a:lnTo>
                  <a:lnTo>
                    <a:pt x="701" y="0"/>
                  </a:lnTo>
                  <a:lnTo>
                    <a:pt x="685" y="2"/>
                  </a:lnTo>
                  <a:lnTo>
                    <a:pt x="674" y="9"/>
                  </a:lnTo>
                  <a:lnTo>
                    <a:pt x="668" y="22"/>
                  </a:lnTo>
                  <a:lnTo>
                    <a:pt x="670" y="37"/>
                  </a:lnTo>
                  <a:lnTo>
                    <a:pt x="647" y="51"/>
                  </a:lnTo>
                  <a:lnTo>
                    <a:pt x="634" y="47"/>
                  </a:lnTo>
                  <a:lnTo>
                    <a:pt x="627" y="49"/>
                  </a:lnTo>
                  <a:lnTo>
                    <a:pt x="620" y="52"/>
                  </a:lnTo>
                  <a:lnTo>
                    <a:pt x="614" y="56"/>
                  </a:lnTo>
                  <a:lnTo>
                    <a:pt x="603" y="67"/>
                  </a:lnTo>
                  <a:lnTo>
                    <a:pt x="597" y="74"/>
                  </a:lnTo>
                  <a:lnTo>
                    <a:pt x="594" y="81"/>
                  </a:lnTo>
                  <a:lnTo>
                    <a:pt x="587" y="90"/>
                  </a:lnTo>
                  <a:lnTo>
                    <a:pt x="577" y="95"/>
                  </a:lnTo>
                  <a:lnTo>
                    <a:pt x="560" y="99"/>
                  </a:lnTo>
                  <a:lnTo>
                    <a:pt x="547" y="106"/>
                  </a:lnTo>
                  <a:lnTo>
                    <a:pt x="508" y="141"/>
                  </a:lnTo>
                  <a:lnTo>
                    <a:pt x="500" y="143"/>
                  </a:lnTo>
                  <a:lnTo>
                    <a:pt x="441" y="127"/>
                  </a:lnTo>
                  <a:lnTo>
                    <a:pt x="431" y="118"/>
                  </a:lnTo>
                  <a:lnTo>
                    <a:pt x="425" y="105"/>
                  </a:lnTo>
                  <a:lnTo>
                    <a:pt x="420" y="89"/>
                  </a:lnTo>
                  <a:lnTo>
                    <a:pt x="416" y="60"/>
                  </a:lnTo>
                  <a:lnTo>
                    <a:pt x="413" y="51"/>
                  </a:lnTo>
                  <a:lnTo>
                    <a:pt x="410" y="49"/>
                  </a:lnTo>
                  <a:lnTo>
                    <a:pt x="357" y="52"/>
                  </a:lnTo>
                  <a:lnTo>
                    <a:pt x="355" y="54"/>
                  </a:lnTo>
                  <a:lnTo>
                    <a:pt x="352" y="60"/>
                  </a:lnTo>
                  <a:lnTo>
                    <a:pt x="195" y="465"/>
                  </a:lnTo>
                  <a:lnTo>
                    <a:pt x="195" y="485"/>
                  </a:lnTo>
                  <a:lnTo>
                    <a:pt x="209" y="587"/>
                  </a:lnTo>
                  <a:lnTo>
                    <a:pt x="208" y="604"/>
                  </a:lnTo>
                  <a:lnTo>
                    <a:pt x="184" y="636"/>
                  </a:lnTo>
                  <a:lnTo>
                    <a:pt x="176" y="643"/>
                  </a:lnTo>
                  <a:lnTo>
                    <a:pt x="176" y="651"/>
                  </a:lnTo>
                  <a:lnTo>
                    <a:pt x="179" y="670"/>
                  </a:lnTo>
                  <a:lnTo>
                    <a:pt x="170" y="675"/>
                  </a:lnTo>
                  <a:lnTo>
                    <a:pt x="169" y="679"/>
                  </a:lnTo>
                  <a:lnTo>
                    <a:pt x="168" y="696"/>
                  </a:lnTo>
                  <a:lnTo>
                    <a:pt x="163" y="716"/>
                  </a:lnTo>
                  <a:lnTo>
                    <a:pt x="164" y="719"/>
                  </a:lnTo>
                  <a:lnTo>
                    <a:pt x="169" y="720"/>
                  </a:lnTo>
                  <a:lnTo>
                    <a:pt x="180" y="732"/>
                  </a:lnTo>
                  <a:lnTo>
                    <a:pt x="185" y="745"/>
                  </a:lnTo>
                  <a:lnTo>
                    <a:pt x="186" y="757"/>
                  </a:lnTo>
                  <a:lnTo>
                    <a:pt x="180" y="768"/>
                  </a:lnTo>
                  <a:lnTo>
                    <a:pt x="170" y="779"/>
                  </a:lnTo>
                  <a:lnTo>
                    <a:pt x="178" y="787"/>
                  </a:lnTo>
                  <a:lnTo>
                    <a:pt x="180" y="792"/>
                  </a:lnTo>
                  <a:lnTo>
                    <a:pt x="177" y="800"/>
                  </a:lnTo>
                  <a:lnTo>
                    <a:pt x="178" y="817"/>
                  </a:lnTo>
                  <a:lnTo>
                    <a:pt x="179" y="820"/>
                  </a:lnTo>
                  <a:lnTo>
                    <a:pt x="182" y="823"/>
                  </a:lnTo>
                  <a:lnTo>
                    <a:pt x="189" y="824"/>
                  </a:lnTo>
                  <a:lnTo>
                    <a:pt x="197" y="824"/>
                  </a:lnTo>
                  <a:lnTo>
                    <a:pt x="205" y="831"/>
                  </a:lnTo>
                  <a:lnTo>
                    <a:pt x="206" y="848"/>
                  </a:lnTo>
                  <a:lnTo>
                    <a:pt x="202" y="868"/>
                  </a:lnTo>
                  <a:lnTo>
                    <a:pt x="195" y="882"/>
                  </a:lnTo>
                  <a:lnTo>
                    <a:pt x="173" y="910"/>
                  </a:lnTo>
                  <a:lnTo>
                    <a:pt x="168" y="917"/>
                  </a:lnTo>
                  <a:lnTo>
                    <a:pt x="169" y="920"/>
                  </a:lnTo>
                  <a:lnTo>
                    <a:pt x="172" y="922"/>
                  </a:lnTo>
                  <a:lnTo>
                    <a:pt x="176" y="929"/>
                  </a:lnTo>
                  <a:lnTo>
                    <a:pt x="179" y="938"/>
                  </a:lnTo>
                  <a:lnTo>
                    <a:pt x="181" y="951"/>
                  </a:lnTo>
                  <a:lnTo>
                    <a:pt x="176" y="963"/>
                  </a:lnTo>
                  <a:lnTo>
                    <a:pt x="168" y="972"/>
                  </a:lnTo>
                  <a:lnTo>
                    <a:pt x="165" y="973"/>
                  </a:lnTo>
                  <a:lnTo>
                    <a:pt x="155" y="977"/>
                  </a:lnTo>
                  <a:lnTo>
                    <a:pt x="146" y="989"/>
                  </a:lnTo>
                  <a:lnTo>
                    <a:pt x="129" y="1003"/>
                  </a:lnTo>
                  <a:lnTo>
                    <a:pt x="126" y="1008"/>
                  </a:lnTo>
                  <a:lnTo>
                    <a:pt x="103" y="1052"/>
                  </a:lnTo>
                  <a:lnTo>
                    <a:pt x="96" y="1084"/>
                  </a:lnTo>
                  <a:lnTo>
                    <a:pt x="97" y="1088"/>
                  </a:lnTo>
                  <a:lnTo>
                    <a:pt x="101" y="1095"/>
                  </a:lnTo>
                  <a:lnTo>
                    <a:pt x="106" y="1098"/>
                  </a:lnTo>
                  <a:lnTo>
                    <a:pt x="120" y="1102"/>
                  </a:lnTo>
                  <a:lnTo>
                    <a:pt x="131" y="1107"/>
                  </a:lnTo>
                  <a:lnTo>
                    <a:pt x="140" y="1120"/>
                  </a:lnTo>
                  <a:lnTo>
                    <a:pt x="136" y="1134"/>
                  </a:lnTo>
                  <a:lnTo>
                    <a:pt x="124" y="1141"/>
                  </a:lnTo>
                  <a:lnTo>
                    <a:pt x="115" y="1144"/>
                  </a:lnTo>
                  <a:lnTo>
                    <a:pt x="102" y="1141"/>
                  </a:lnTo>
                  <a:lnTo>
                    <a:pt x="88" y="1133"/>
                  </a:lnTo>
                  <a:lnTo>
                    <a:pt x="83" y="1132"/>
                  </a:lnTo>
                  <a:lnTo>
                    <a:pt x="79" y="1133"/>
                  </a:lnTo>
                  <a:lnTo>
                    <a:pt x="76" y="1135"/>
                  </a:lnTo>
                  <a:lnTo>
                    <a:pt x="75" y="1140"/>
                  </a:lnTo>
                  <a:lnTo>
                    <a:pt x="74" y="1147"/>
                  </a:lnTo>
                  <a:lnTo>
                    <a:pt x="76" y="1155"/>
                  </a:lnTo>
                  <a:lnTo>
                    <a:pt x="82" y="1174"/>
                  </a:lnTo>
                  <a:lnTo>
                    <a:pt x="84" y="1186"/>
                  </a:lnTo>
                  <a:lnTo>
                    <a:pt x="81" y="1195"/>
                  </a:lnTo>
                  <a:lnTo>
                    <a:pt x="76" y="1202"/>
                  </a:lnTo>
                  <a:lnTo>
                    <a:pt x="76" y="1205"/>
                  </a:lnTo>
                  <a:lnTo>
                    <a:pt x="79" y="1214"/>
                  </a:lnTo>
                  <a:lnTo>
                    <a:pt x="79" y="1222"/>
                  </a:lnTo>
                  <a:lnTo>
                    <a:pt x="67" y="1236"/>
                  </a:lnTo>
                  <a:lnTo>
                    <a:pt x="53" y="1226"/>
                  </a:lnTo>
                  <a:lnTo>
                    <a:pt x="27" y="1192"/>
                  </a:lnTo>
                  <a:lnTo>
                    <a:pt x="24" y="1190"/>
                  </a:lnTo>
                  <a:lnTo>
                    <a:pt x="19" y="1191"/>
                  </a:lnTo>
                  <a:lnTo>
                    <a:pt x="15" y="1193"/>
                  </a:lnTo>
                  <a:lnTo>
                    <a:pt x="13" y="1196"/>
                  </a:lnTo>
                  <a:lnTo>
                    <a:pt x="12" y="1200"/>
                  </a:lnTo>
                  <a:lnTo>
                    <a:pt x="5" y="1212"/>
                  </a:lnTo>
                  <a:lnTo>
                    <a:pt x="0" y="1216"/>
                  </a:lnTo>
                  <a:lnTo>
                    <a:pt x="260" y="2008"/>
                  </a:lnTo>
                  <a:lnTo>
                    <a:pt x="266" y="2047"/>
                  </a:lnTo>
                  <a:lnTo>
                    <a:pt x="269" y="2052"/>
                  </a:lnTo>
                  <a:lnTo>
                    <a:pt x="272" y="2063"/>
                  </a:lnTo>
                  <a:lnTo>
                    <a:pt x="273" y="2068"/>
                  </a:lnTo>
                  <a:lnTo>
                    <a:pt x="272" y="2083"/>
                  </a:lnTo>
                  <a:lnTo>
                    <a:pt x="274" y="2089"/>
                  </a:lnTo>
                  <a:lnTo>
                    <a:pt x="279" y="2095"/>
                  </a:lnTo>
                  <a:lnTo>
                    <a:pt x="295" y="2106"/>
                  </a:lnTo>
                  <a:lnTo>
                    <a:pt x="325" y="2131"/>
                  </a:lnTo>
                  <a:lnTo>
                    <a:pt x="340" y="2136"/>
                  </a:lnTo>
                  <a:lnTo>
                    <a:pt x="347" y="2140"/>
                  </a:lnTo>
                  <a:lnTo>
                    <a:pt x="349" y="2143"/>
                  </a:lnTo>
                  <a:lnTo>
                    <a:pt x="353" y="2151"/>
                  </a:lnTo>
                  <a:lnTo>
                    <a:pt x="356" y="2161"/>
                  </a:lnTo>
                  <a:lnTo>
                    <a:pt x="357" y="2180"/>
                  </a:lnTo>
                  <a:lnTo>
                    <a:pt x="357" y="2182"/>
                  </a:lnTo>
                  <a:lnTo>
                    <a:pt x="366" y="2190"/>
                  </a:lnTo>
                  <a:lnTo>
                    <a:pt x="381" y="2199"/>
                  </a:lnTo>
                  <a:lnTo>
                    <a:pt x="377" y="2192"/>
                  </a:lnTo>
                  <a:lnTo>
                    <a:pt x="396" y="2184"/>
                  </a:lnTo>
                  <a:lnTo>
                    <a:pt x="411" y="2196"/>
                  </a:lnTo>
                  <a:lnTo>
                    <a:pt x="414" y="2172"/>
                  </a:lnTo>
                  <a:lnTo>
                    <a:pt x="420" y="2153"/>
                  </a:lnTo>
                  <a:lnTo>
                    <a:pt x="418" y="2153"/>
                  </a:lnTo>
                  <a:lnTo>
                    <a:pt x="424" y="2131"/>
                  </a:lnTo>
                  <a:lnTo>
                    <a:pt x="418" y="2122"/>
                  </a:lnTo>
                  <a:lnTo>
                    <a:pt x="415" y="2109"/>
                  </a:lnTo>
                  <a:lnTo>
                    <a:pt x="416" y="2096"/>
                  </a:lnTo>
                  <a:lnTo>
                    <a:pt x="419" y="2084"/>
                  </a:lnTo>
                  <a:lnTo>
                    <a:pt x="431" y="2058"/>
                  </a:lnTo>
                  <a:lnTo>
                    <a:pt x="436" y="2055"/>
                  </a:lnTo>
                  <a:lnTo>
                    <a:pt x="447" y="2051"/>
                  </a:lnTo>
                  <a:lnTo>
                    <a:pt x="453" y="2047"/>
                  </a:lnTo>
                  <a:lnTo>
                    <a:pt x="456" y="2041"/>
                  </a:lnTo>
                  <a:lnTo>
                    <a:pt x="460" y="2033"/>
                  </a:lnTo>
                  <a:lnTo>
                    <a:pt x="473" y="2019"/>
                  </a:lnTo>
                  <a:lnTo>
                    <a:pt x="473" y="2013"/>
                  </a:lnTo>
                  <a:lnTo>
                    <a:pt x="474" y="2007"/>
                  </a:lnTo>
                  <a:lnTo>
                    <a:pt x="464" y="1983"/>
                  </a:lnTo>
                  <a:lnTo>
                    <a:pt x="462" y="1972"/>
                  </a:lnTo>
                  <a:lnTo>
                    <a:pt x="464" y="1957"/>
                  </a:lnTo>
                  <a:lnTo>
                    <a:pt x="468" y="1948"/>
                  </a:lnTo>
                  <a:lnTo>
                    <a:pt x="475" y="1939"/>
                  </a:lnTo>
                  <a:lnTo>
                    <a:pt x="489" y="1937"/>
                  </a:lnTo>
                  <a:lnTo>
                    <a:pt x="491" y="1933"/>
                  </a:lnTo>
                  <a:lnTo>
                    <a:pt x="512" y="1919"/>
                  </a:lnTo>
                  <a:lnTo>
                    <a:pt x="510" y="1909"/>
                  </a:lnTo>
                  <a:lnTo>
                    <a:pt x="505" y="1903"/>
                  </a:lnTo>
                  <a:lnTo>
                    <a:pt x="502" y="1903"/>
                  </a:lnTo>
                  <a:lnTo>
                    <a:pt x="494" y="1905"/>
                  </a:lnTo>
                  <a:lnTo>
                    <a:pt x="475" y="1908"/>
                  </a:lnTo>
                  <a:lnTo>
                    <a:pt x="471" y="1889"/>
                  </a:lnTo>
                  <a:lnTo>
                    <a:pt x="489" y="1884"/>
                  </a:lnTo>
                  <a:lnTo>
                    <a:pt x="486" y="1877"/>
                  </a:lnTo>
                  <a:lnTo>
                    <a:pt x="482" y="1866"/>
                  </a:lnTo>
                  <a:lnTo>
                    <a:pt x="492" y="1854"/>
                  </a:lnTo>
                  <a:lnTo>
                    <a:pt x="496" y="1832"/>
                  </a:lnTo>
                  <a:lnTo>
                    <a:pt x="504" y="1824"/>
                  </a:lnTo>
                  <a:lnTo>
                    <a:pt x="518" y="1799"/>
                  </a:lnTo>
                  <a:lnTo>
                    <a:pt x="524" y="1795"/>
                  </a:lnTo>
                  <a:lnTo>
                    <a:pt x="530" y="1792"/>
                  </a:lnTo>
                  <a:lnTo>
                    <a:pt x="538" y="1784"/>
                  </a:lnTo>
                  <a:lnTo>
                    <a:pt x="546" y="1767"/>
                  </a:lnTo>
                  <a:lnTo>
                    <a:pt x="552" y="1762"/>
                  </a:lnTo>
                  <a:lnTo>
                    <a:pt x="569" y="1754"/>
                  </a:lnTo>
                  <a:lnTo>
                    <a:pt x="568" y="1763"/>
                  </a:lnTo>
                  <a:lnTo>
                    <a:pt x="577" y="1760"/>
                  </a:lnTo>
                  <a:lnTo>
                    <a:pt x="582" y="1751"/>
                  </a:lnTo>
                  <a:lnTo>
                    <a:pt x="584" y="1754"/>
                  </a:lnTo>
                  <a:lnTo>
                    <a:pt x="585" y="1752"/>
                  </a:lnTo>
                  <a:lnTo>
                    <a:pt x="589" y="1748"/>
                  </a:lnTo>
                  <a:lnTo>
                    <a:pt x="595" y="1745"/>
                  </a:lnTo>
                  <a:lnTo>
                    <a:pt x="600" y="1744"/>
                  </a:lnTo>
                  <a:lnTo>
                    <a:pt x="610" y="1746"/>
                  </a:lnTo>
                  <a:lnTo>
                    <a:pt x="614" y="1752"/>
                  </a:lnTo>
                  <a:lnTo>
                    <a:pt x="614" y="1756"/>
                  </a:lnTo>
                  <a:lnTo>
                    <a:pt x="613" y="1758"/>
                  </a:lnTo>
                  <a:lnTo>
                    <a:pt x="614" y="1761"/>
                  </a:lnTo>
                  <a:lnTo>
                    <a:pt x="620" y="1763"/>
                  </a:lnTo>
                  <a:lnTo>
                    <a:pt x="622" y="1767"/>
                  </a:lnTo>
                  <a:lnTo>
                    <a:pt x="617" y="1752"/>
                  </a:lnTo>
                  <a:lnTo>
                    <a:pt x="601" y="1714"/>
                  </a:lnTo>
                  <a:lnTo>
                    <a:pt x="599" y="1717"/>
                  </a:lnTo>
                  <a:lnTo>
                    <a:pt x="591" y="1722"/>
                  </a:lnTo>
                  <a:lnTo>
                    <a:pt x="582" y="1720"/>
                  </a:lnTo>
                  <a:lnTo>
                    <a:pt x="575" y="1713"/>
                  </a:lnTo>
                  <a:lnTo>
                    <a:pt x="573" y="1707"/>
                  </a:lnTo>
                  <a:lnTo>
                    <a:pt x="575" y="1697"/>
                  </a:lnTo>
                  <a:lnTo>
                    <a:pt x="590" y="1668"/>
                  </a:lnTo>
                  <a:lnTo>
                    <a:pt x="597" y="1659"/>
                  </a:lnTo>
                  <a:lnTo>
                    <a:pt x="599" y="1651"/>
                  </a:lnTo>
                  <a:lnTo>
                    <a:pt x="611" y="1644"/>
                  </a:lnTo>
                  <a:lnTo>
                    <a:pt x="622" y="1652"/>
                  </a:lnTo>
                  <a:lnTo>
                    <a:pt x="619" y="1664"/>
                  </a:lnTo>
                  <a:lnTo>
                    <a:pt x="614" y="1673"/>
                  </a:lnTo>
                  <a:lnTo>
                    <a:pt x="614" y="1683"/>
                  </a:lnTo>
                  <a:lnTo>
                    <a:pt x="616" y="1691"/>
                  </a:lnTo>
                  <a:lnTo>
                    <a:pt x="627" y="1718"/>
                  </a:lnTo>
                  <a:lnTo>
                    <a:pt x="630" y="1728"/>
                  </a:lnTo>
                  <a:lnTo>
                    <a:pt x="631" y="1724"/>
                  </a:lnTo>
                  <a:lnTo>
                    <a:pt x="649" y="1664"/>
                  </a:lnTo>
                  <a:lnTo>
                    <a:pt x="655" y="1654"/>
                  </a:lnTo>
                  <a:lnTo>
                    <a:pt x="660" y="1648"/>
                  </a:lnTo>
                  <a:lnTo>
                    <a:pt x="679" y="1644"/>
                  </a:lnTo>
                  <a:lnTo>
                    <a:pt x="677" y="1662"/>
                  </a:lnTo>
                  <a:lnTo>
                    <a:pt x="673" y="1669"/>
                  </a:lnTo>
                  <a:lnTo>
                    <a:pt x="672" y="1686"/>
                  </a:lnTo>
                  <a:lnTo>
                    <a:pt x="672" y="1689"/>
                  </a:lnTo>
                  <a:lnTo>
                    <a:pt x="675" y="1692"/>
                  </a:lnTo>
                  <a:lnTo>
                    <a:pt x="680" y="1693"/>
                  </a:lnTo>
                  <a:lnTo>
                    <a:pt x="686" y="1699"/>
                  </a:lnTo>
                  <a:lnTo>
                    <a:pt x="686" y="1697"/>
                  </a:lnTo>
                  <a:lnTo>
                    <a:pt x="682" y="1688"/>
                  </a:lnTo>
                  <a:lnTo>
                    <a:pt x="683" y="1681"/>
                  </a:lnTo>
                  <a:lnTo>
                    <a:pt x="686" y="1672"/>
                  </a:lnTo>
                  <a:lnTo>
                    <a:pt x="689" y="1650"/>
                  </a:lnTo>
                  <a:lnTo>
                    <a:pt x="699" y="1632"/>
                  </a:lnTo>
                  <a:lnTo>
                    <a:pt x="712" y="1654"/>
                  </a:lnTo>
                  <a:lnTo>
                    <a:pt x="705" y="1679"/>
                  </a:lnTo>
                  <a:lnTo>
                    <a:pt x="706" y="1686"/>
                  </a:lnTo>
                  <a:lnTo>
                    <a:pt x="709" y="1688"/>
                  </a:lnTo>
                  <a:lnTo>
                    <a:pt x="714" y="1698"/>
                  </a:lnTo>
                  <a:lnTo>
                    <a:pt x="720" y="1697"/>
                  </a:lnTo>
                  <a:lnTo>
                    <a:pt x="725" y="1708"/>
                  </a:lnTo>
                  <a:lnTo>
                    <a:pt x="729" y="1711"/>
                  </a:lnTo>
                  <a:lnTo>
                    <a:pt x="729" y="1707"/>
                  </a:lnTo>
                  <a:lnTo>
                    <a:pt x="729" y="1665"/>
                  </a:lnTo>
                  <a:lnTo>
                    <a:pt x="729" y="1657"/>
                  </a:lnTo>
                  <a:lnTo>
                    <a:pt x="734" y="1643"/>
                  </a:lnTo>
                  <a:lnTo>
                    <a:pt x="741" y="1642"/>
                  </a:lnTo>
                  <a:lnTo>
                    <a:pt x="735" y="1632"/>
                  </a:lnTo>
                  <a:lnTo>
                    <a:pt x="746" y="1620"/>
                  </a:lnTo>
                  <a:lnTo>
                    <a:pt x="746" y="1607"/>
                  </a:lnTo>
                  <a:lnTo>
                    <a:pt x="760" y="1603"/>
                  </a:lnTo>
                  <a:lnTo>
                    <a:pt x="769" y="1612"/>
                  </a:lnTo>
                  <a:lnTo>
                    <a:pt x="768" y="1626"/>
                  </a:lnTo>
                  <a:lnTo>
                    <a:pt x="775" y="1633"/>
                  </a:lnTo>
                  <a:lnTo>
                    <a:pt x="775" y="1637"/>
                  </a:lnTo>
                  <a:lnTo>
                    <a:pt x="781" y="1634"/>
                  </a:lnTo>
                  <a:lnTo>
                    <a:pt x="792" y="1637"/>
                  </a:lnTo>
                  <a:lnTo>
                    <a:pt x="800" y="1619"/>
                  </a:lnTo>
                  <a:lnTo>
                    <a:pt x="820" y="1611"/>
                  </a:lnTo>
                  <a:lnTo>
                    <a:pt x="820" y="1609"/>
                  </a:lnTo>
                  <a:lnTo>
                    <a:pt x="835" y="1611"/>
                  </a:lnTo>
                  <a:lnTo>
                    <a:pt x="834" y="1602"/>
                  </a:lnTo>
                  <a:lnTo>
                    <a:pt x="837" y="1592"/>
                  </a:lnTo>
                  <a:lnTo>
                    <a:pt x="847" y="1587"/>
                  </a:lnTo>
                  <a:lnTo>
                    <a:pt x="850" y="1584"/>
                  </a:lnTo>
                  <a:lnTo>
                    <a:pt x="850" y="1581"/>
                  </a:lnTo>
                  <a:lnTo>
                    <a:pt x="844" y="1583"/>
                  </a:lnTo>
                  <a:lnTo>
                    <a:pt x="838" y="1568"/>
                  </a:lnTo>
                  <a:lnTo>
                    <a:pt x="838" y="1562"/>
                  </a:lnTo>
                  <a:lnTo>
                    <a:pt x="833" y="1549"/>
                  </a:lnTo>
                  <a:lnTo>
                    <a:pt x="837" y="1541"/>
                  </a:lnTo>
                  <a:lnTo>
                    <a:pt x="838" y="1536"/>
                  </a:lnTo>
                  <a:lnTo>
                    <a:pt x="839" y="1523"/>
                  </a:lnTo>
                  <a:lnTo>
                    <a:pt x="839" y="1499"/>
                  </a:lnTo>
                  <a:lnTo>
                    <a:pt x="842" y="1490"/>
                  </a:lnTo>
                  <a:lnTo>
                    <a:pt x="844" y="1464"/>
                  </a:lnTo>
                  <a:lnTo>
                    <a:pt x="860" y="1449"/>
                  </a:lnTo>
                  <a:lnTo>
                    <a:pt x="860" y="1446"/>
                  </a:lnTo>
                  <a:lnTo>
                    <a:pt x="857" y="1442"/>
                  </a:lnTo>
                  <a:lnTo>
                    <a:pt x="842" y="1427"/>
                  </a:lnTo>
                  <a:lnTo>
                    <a:pt x="833" y="1412"/>
                  </a:lnTo>
                  <a:lnTo>
                    <a:pt x="829" y="1407"/>
                  </a:lnTo>
                  <a:lnTo>
                    <a:pt x="841" y="1394"/>
                  </a:lnTo>
                  <a:lnTo>
                    <a:pt x="855" y="1385"/>
                  </a:lnTo>
                  <a:lnTo>
                    <a:pt x="858" y="1382"/>
                  </a:lnTo>
                  <a:lnTo>
                    <a:pt x="865" y="1369"/>
                  </a:lnTo>
                  <a:lnTo>
                    <a:pt x="872" y="1362"/>
                  </a:lnTo>
                  <a:lnTo>
                    <a:pt x="879" y="1362"/>
                  </a:lnTo>
                  <a:lnTo>
                    <a:pt x="879" y="1337"/>
                  </a:lnTo>
                  <a:lnTo>
                    <a:pt x="877" y="1320"/>
                  </a:lnTo>
                  <a:lnTo>
                    <a:pt x="885" y="1315"/>
                  </a:lnTo>
                  <a:lnTo>
                    <a:pt x="891" y="1314"/>
                  </a:lnTo>
                  <a:lnTo>
                    <a:pt x="911" y="1313"/>
                  </a:lnTo>
                  <a:lnTo>
                    <a:pt x="918" y="1328"/>
                  </a:lnTo>
                  <a:lnTo>
                    <a:pt x="914" y="1356"/>
                  </a:lnTo>
                  <a:lnTo>
                    <a:pt x="915" y="1371"/>
                  </a:lnTo>
                  <a:lnTo>
                    <a:pt x="914" y="1374"/>
                  </a:lnTo>
                  <a:lnTo>
                    <a:pt x="934" y="1355"/>
                  </a:lnTo>
                  <a:lnTo>
                    <a:pt x="939" y="1371"/>
                  </a:lnTo>
                  <a:lnTo>
                    <a:pt x="951" y="1382"/>
                  </a:lnTo>
                  <a:lnTo>
                    <a:pt x="947" y="1394"/>
                  </a:lnTo>
                  <a:lnTo>
                    <a:pt x="936" y="1395"/>
                  </a:lnTo>
                  <a:lnTo>
                    <a:pt x="931" y="1394"/>
                  </a:lnTo>
                  <a:lnTo>
                    <a:pt x="930" y="1396"/>
                  </a:lnTo>
                  <a:lnTo>
                    <a:pt x="934" y="1402"/>
                  </a:lnTo>
                  <a:lnTo>
                    <a:pt x="937" y="1410"/>
                  </a:lnTo>
                  <a:lnTo>
                    <a:pt x="932" y="1416"/>
                  </a:lnTo>
                  <a:lnTo>
                    <a:pt x="945" y="1418"/>
                  </a:lnTo>
                  <a:lnTo>
                    <a:pt x="962" y="1427"/>
                  </a:lnTo>
                  <a:lnTo>
                    <a:pt x="966" y="1424"/>
                  </a:lnTo>
                  <a:lnTo>
                    <a:pt x="981" y="1421"/>
                  </a:lnTo>
                  <a:lnTo>
                    <a:pt x="1004" y="1432"/>
                  </a:lnTo>
                  <a:lnTo>
                    <a:pt x="991" y="1413"/>
                  </a:lnTo>
                  <a:lnTo>
                    <a:pt x="996" y="1415"/>
                  </a:lnTo>
                  <a:lnTo>
                    <a:pt x="995" y="1412"/>
                  </a:lnTo>
                  <a:lnTo>
                    <a:pt x="995" y="1407"/>
                  </a:lnTo>
                  <a:lnTo>
                    <a:pt x="996" y="1393"/>
                  </a:lnTo>
                  <a:lnTo>
                    <a:pt x="996" y="1393"/>
                  </a:lnTo>
                  <a:lnTo>
                    <a:pt x="992" y="1389"/>
                  </a:lnTo>
                  <a:lnTo>
                    <a:pt x="985" y="1380"/>
                  </a:lnTo>
                  <a:lnTo>
                    <a:pt x="959" y="1362"/>
                  </a:lnTo>
                  <a:lnTo>
                    <a:pt x="994" y="1362"/>
                  </a:lnTo>
                  <a:lnTo>
                    <a:pt x="999" y="1361"/>
                  </a:lnTo>
                  <a:lnTo>
                    <a:pt x="1003" y="1357"/>
                  </a:lnTo>
                  <a:lnTo>
                    <a:pt x="1011" y="1338"/>
                  </a:lnTo>
                  <a:lnTo>
                    <a:pt x="994" y="1318"/>
                  </a:lnTo>
                  <a:lnTo>
                    <a:pt x="1017" y="1311"/>
                  </a:lnTo>
                  <a:lnTo>
                    <a:pt x="1030" y="1313"/>
                  </a:lnTo>
                  <a:lnTo>
                    <a:pt x="1038" y="1325"/>
                  </a:lnTo>
                  <a:lnTo>
                    <a:pt x="1042" y="1342"/>
                  </a:lnTo>
                  <a:lnTo>
                    <a:pt x="1047" y="1331"/>
                  </a:lnTo>
                  <a:lnTo>
                    <a:pt x="1047" y="1310"/>
                  </a:lnTo>
                  <a:lnTo>
                    <a:pt x="1064" y="1318"/>
                  </a:lnTo>
                  <a:lnTo>
                    <a:pt x="1070" y="1317"/>
                  </a:lnTo>
                  <a:lnTo>
                    <a:pt x="1073" y="1307"/>
                  </a:lnTo>
                  <a:lnTo>
                    <a:pt x="1073" y="1307"/>
                  </a:lnTo>
                  <a:lnTo>
                    <a:pt x="1056" y="1305"/>
                  </a:lnTo>
                  <a:lnTo>
                    <a:pt x="1054" y="1282"/>
                  </a:lnTo>
                  <a:lnTo>
                    <a:pt x="1068" y="1279"/>
                  </a:lnTo>
                  <a:lnTo>
                    <a:pt x="1075" y="1281"/>
                  </a:lnTo>
                  <a:lnTo>
                    <a:pt x="1088" y="1277"/>
                  </a:lnTo>
                  <a:lnTo>
                    <a:pt x="1091" y="1291"/>
                  </a:lnTo>
                  <a:lnTo>
                    <a:pt x="1095" y="1268"/>
                  </a:lnTo>
                  <a:lnTo>
                    <a:pt x="1111" y="1275"/>
                  </a:lnTo>
                  <a:lnTo>
                    <a:pt x="1114" y="1283"/>
                  </a:lnTo>
                  <a:lnTo>
                    <a:pt x="1119" y="1277"/>
                  </a:lnTo>
                  <a:lnTo>
                    <a:pt x="1127" y="1277"/>
                  </a:lnTo>
                  <a:lnTo>
                    <a:pt x="1132" y="1283"/>
                  </a:lnTo>
                  <a:lnTo>
                    <a:pt x="1143" y="1283"/>
                  </a:lnTo>
                  <a:lnTo>
                    <a:pt x="1150" y="1297"/>
                  </a:lnTo>
                  <a:lnTo>
                    <a:pt x="1151" y="1307"/>
                  </a:lnTo>
                  <a:lnTo>
                    <a:pt x="1156" y="1317"/>
                  </a:lnTo>
                  <a:lnTo>
                    <a:pt x="1163" y="1328"/>
                  </a:lnTo>
                  <a:lnTo>
                    <a:pt x="1175" y="1319"/>
                  </a:lnTo>
                  <a:lnTo>
                    <a:pt x="1175" y="1318"/>
                  </a:lnTo>
                  <a:lnTo>
                    <a:pt x="1184" y="1310"/>
                  </a:lnTo>
                  <a:lnTo>
                    <a:pt x="1188" y="1310"/>
                  </a:lnTo>
                  <a:lnTo>
                    <a:pt x="1182" y="1300"/>
                  </a:lnTo>
                  <a:lnTo>
                    <a:pt x="1171" y="1297"/>
                  </a:lnTo>
                  <a:lnTo>
                    <a:pt x="1156" y="1289"/>
                  </a:lnTo>
                  <a:lnTo>
                    <a:pt x="1170" y="1276"/>
                  </a:lnTo>
                  <a:lnTo>
                    <a:pt x="1174" y="1276"/>
                  </a:lnTo>
                  <a:lnTo>
                    <a:pt x="1174" y="1270"/>
                  </a:lnTo>
                  <a:lnTo>
                    <a:pt x="1176" y="1263"/>
                  </a:lnTo>
                  <a:lnTo>
                    <a:pt x="1190" y="1254"/>
                  </a:lnTo>
                  <a:lnTo>
                    <a:pt x="1197" y="1274"/>
                  </a:lnTo>
                  <a:lnTo>
                    <a:pt x="1200" y="1265"/>
                  </a:lnTo>
                  <a:lnTo>
                    <a:pt x="1205" y="1260"/>
                  </a:lnTo>
                  <a:lnTo>
                    <a:pt x="1202" y="1254"/>
                  </a:lnTo>
                  <a:lnTo>
                    <a:pt x="1210" y="1256"/>
                  </a:lnTo>
                  <a:lnTo>
                    <a:pt x="1214" y="1252"/>
                  </a:lnTo>
                  <a:lnTo>
                    <a:pt x="1209" y="1246"/>
                  </a:lnTo>
                  <a:lnTo>
                    <a:pt x="1203" y="1236"/>
                  </a:lnTo>
                  <a:lnTo>
                    <a:pt x="1214" y="1227"/>
                  </a:lnTo>
                  <a:lnTo>
                    <a:pt x="1213" y="1215"/>
                  </a:lnTo>
                  <a:lnTo>
                    <a:pt x="1218" y="1206"/>
                  </a:lnTo>
                  <a:lnTo>
                    <a:pt x="1226" y="1204"/>
                  </a:lnTo>
                  <a:lnTo>
                    <a:pt x="1228" y="1197"/>
                  </a:lnTo>
                  <a:lnTo>
                    <a:pt x="1240" y="1189"/>
                  </a:lnTo>
                  <a:lnTo>
                    <a:pt x="1243" y="1196"/>
                  </a:lnTo>
                  <a:lnTo>
                    <a:pt x="1251" y="1185"/>
                  </a:lnTo>
                  <a:lnTo>
                    <a:pt x="1261" y="1199"/>
                  </a:lnTo>
                  <a:lnTo>
                    <a:pt x="1264" y="1224"/>
                  </a:lnTo>
                  <a:lnTo>
                    <a:pt x="1268" y="1230"/>
                  </a:lnTo>
                  <a:lnTo>
                    <a:pt x="1271" y="1213"/>
                  </a:lnTo>
                  <a:lnTo>
                    <a:pt x="1276" y="1202"/>
                  </a:lnTo>
                  <a:lnTo>
                    <a:pt x="1281" y="1196"/>
                  </a:lnTo>
                  <a:lnTo>
                    <a:pt x="1289" y="1192"/>
                  </a:lnTo>
                  <a:lnTo>
                    <a:pt x="1297" y="1198"/>
                  </a:lnTo>
                  <a:lnTo>
                    <a:pt x="1303" y="1210"/>
                  </a:lnTo>
                  <a:lnTo>
                    <a:pt x="1306" y="1208"/>
                  </a:lnTo>
                  <a:lnTo>
                    <a:pt x="1310" y="1205"/>
                  </a:lnTo>
                  <a:lnTo>
                    <a:pt x="1308" y="1202"/>
                  </a:lnTo>
                  <a:lnTo>
                    <a:pt x="1305" y="1180"/>
                  </a:lnTo>
                  <a:lnTo>
                    <a:pt x="1283" y="1189"/>
                  </a:lnTo>
                  <a:lnTo>
                    <a:pt x="1305" y="1150"/>
                  </a:lnTo>
                  <a:lnTo>
                    <a:pt x="1319" y="1143"/>
                  </a:lnTo>
                  <a:lnTo>
                    <a:pt x="1323" y="1149"/>
                  </a:lnTo>
                  <a:lnTo>
                    <a:pt x="1332" y="1148"/>
                  </a:lnTo>
                  <a:lnTo>
                    <a:pt x="1341" y="1157"/>
                  </a:lnTo>
                  <a:lnTo>
                    <a:pt x="1341" y="1159"/>
                  </a:lnTo>
                  <a:lnTo>
                    <a:pt x="1343" y="1159"/>
                  </a:lnTo>
                  <a:lnTo>
                    <a:pt x="1339" y="1147"/>
                  </a:lnTo>
                  <a:lnTo>
                    <a:pt x="1327" y="1128"/>
                  </a:lnTo>
                  <a:lnTo>
                    <a:pt x="1355" y="1129"/>
                  </a:lnTo>
                  <a:lnTo>
                    <a:pt x="1364" y="1143"/>
                  </a:lnTo>
                  <a:lnTo>
                    <a:pt x="1365" y="1133"/>
                  </a:lnTo>
                  <a:lnTo>
                    <a:pt x="1363" y="1131"/>
                  </a:lnTo>
                  <a:lnTo>
                    <a:pt x="1356" y="1126"/>
                  </a:lnTo>
                  <a:lnTo>
                    <a:pt x="1352" y="1119"/>
                  </a:lnTo>
                  <a:lnTo>
                    <a:pt x="1356" y="1115"/>
                  </a:lnTo>
                  <a:lnTo>
                    <a:pt x="1355" y="1115"/>
                  </a:lnTo>
                  <a:lnTo>
                    <a:pt x="1377" y="1094"/>
                  </a:lnTo>
                  <a:lnTo>
                    <a:pt x="1393" y="1098"/>
                  </a:lnTo>
                  <a:lnTo>
                    <a:pt x="1399" y="1112"/>
                  </a:lnTo>
                  <a:lnTo>
                    <a:pt x="1397" y="1120"/>
                  </a:lnTo>
                  <a:lnTo>
                    <a:pt x="1400" y="1121"/>
                  </a:lnTo>
                  <a:lnTo>
                    <a:pt x="1399" y="1120"/>
                  </a:lnTo>
                  <a:lnTo>
                    <a:pt x="1409" y="1112"/>
                  </a:lnTo>
                  <a:lnTo>
                    <a:pt x="1416" y="1110"/>
                  </a:lnTo>
                  <a:lnTo>
                    <a:pt x="1422" y="1113"/>
                  </a:lnTo>
                  <a:lnTo>
                    <a:pt x="1429" y="1103"/>
                  </a:lnTo>
                  <a:lnTo>
                    <a:pt x="1435" y="1099"/>
                  </a:lnTo>
                  <a:lnTo>
                    <a:pt x="1447" y="1073"/>
                  </a:lnTo>
                  <a:lnTo>
                    <a:pt x="1449" y="1060"/>
                  </a:lnTo>
                  <a:lnTo>
                    <a:pt x="1450" y="1046"/>
                  </a:lnTo>
                  <a:lnTo>
                    <a:pt x="1453" y="1048"/>
                  </a:lnTo>
                  <a:lnTo>
                    <a:pt x="1452" y="1046"/>
                  </a:lnTo>
                  <a:lnTo>
                    <a:pt x="1463" y="1039"/>
                  </a:lnTo>
                  <a:lnTo>
                    <a:pt x="1470" y="1038"/>
                  </a:lnTo>
                  <a:lnTo>
                    <a:pt x="1472" y="1035"/>
                  </a:lnTo>
                  <a:lnTo>
                    <a:pt x="1480" y="1019"/>
                  </a:lnTo>
                  <a:lnTo>
                    <a:pt x="1471" y="1009"/>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339" name="Freeform 240">
              <a:extLst>
                <a:ext uri="{FF2B5EF4-FFF2-40B4-BE49-F238E27FC236}">
                  <a16:creationId xmlns:a16="http://schemas.microsoft.com/office/drawing/2014/main" id="{1330EA50-5EF1-9241-A612-1ED0AF7C952B}"/>
                </a:ext>
              </a:extLst>
            </p:cNvPr>
            <p:cNvSpPr>
              <a:spLocks noChangeArrowheads="1"/>
            </p:cNvSpPr>
            <p:nvPr/>
          </p:nvSpPr>
          <p:spPr bwMode="auto">
            <a:xfrm>
              <a:off x="8637093" y="1746282"/>
              <a:ext cx="344378" cy="173895"/>
            </a:xfrm>
            <a:custGeom>
              <a:avLst/>
              <a:gdLst>
                <a:gd name="T0" fmla="*/ 1306 w 1335"/>
                <a:gd name="T1" fmla="*/ 432 h 675"/>
                <a:gd name="T2" fmla="*/ 1286 w 1335"/>
                <a:gd name="T3" fmla="*/ 436 h 675"/>
                <a:gd name="T4" fmla="*/ 1218 w 1335"/>
                <a:gd name="T5" fmla="*/ 489 h 675"/>
                <a:gd name="T6" fmla="*/ 1167 w 1335"/>
                <a:gd name="T7" fmla="*/ 488 h 675"/>
                <a:gd name="T8" fmla="*/ 1098 w 1335"/>
                <a:gd name="T9" fmla="*/ 449 h 675"/>
                <a:gd name="T10" fmla="*/ 1079 w 1335"/>
                <a:gd name="T11" fmla="*/ 406 h 675"/>
                <a:gd name="T12" fmla="*/ 1011 w 1335"/>
                <a:gd name="T13" fmla="*/ 386 h 675"/>
                <a:gd name="T14" fmla="*/ 1022 w 1335"/>
                <a:gd name="T15" fmla="*/ 339 h 675"/>
                <a:gd name="T16" fmla="*/ 986 w 1335"/>
                <a:gd name="T17" fmla="*/ 297 h 675"/>
                <a:gd name="T18" fmla="*/ 938 w 1335"/>
                <a:gd name="T19" fmla="*/ 283 h 675"/>
                <a:gd name="T20" fmla="*/ 917 w 1335"/>
                <a:gd name="T21" fmla="*/ 300 h 675"/>
                <a:gd name="T22" fmla="*/ 888 w 1335"/>
                <a:gd name="T23" fmla="*/ 295 h 675"/>
                <a:gd name="T24" fmla="*/ 873 w 1335"/>
                <a:gd name="T25" fmla="*/ 287 h 675"/>
                <a:gd name="T26" fmla="*/ 851 w 1335"/>
                <a:gd name="T27" fmla="*/ 264 h 675"/>
                <a:gd name="T28" fmla="*/ 856 w 1335"/>
                <a:gd name="T29" fmla="*/ 239 h 675"/>
                <a:gd name="T30" fmla="*/ 870 w 1335"/>
                <a:gd name="T31" fmla="*/ 231 h 675"/>
                <a:gd name="T32" fmla="*/ 877 w 1335"/>
                <a:gd name="T33" fmla="*/ 195 h 675"/>
                <a:gd name="T34" fmla="*/ 883 w 1335"/>
                <a:gd name="T35" fmla="*/ 167 h 675"/>
                <a:gd name="T36" fmla="*/ 909 w 1335"/>
                <a:gd name="T37" fmla="*/ 129 h 675"/>
                <a:gd name="T38" fmla="*/ 942 w 1335"/>
                <a:gd name="T39" fmla="*/ 94 h 675"/>
                <a:gd name="T40" fmla="*/ 901 w 1335"/>
                <a:gd name="T41" fmla="*/ 75 h 675"/>
                <a:gd name="T42" fmla="*/ 887 w 1335"/>
                <a:gd name="T43" fmla="*/ 37 h 675"/>
                <a:gd name="T44" fmla="*/ 863 w 1335"/>
                <a:gd name="T45" fmla="*/ 28 h 675"/>
                <a:gd name="T46" fmla="*/ 860 w 1335"/>
                <a:gd name="T47" fmla="*/ 3 h 675"/>
                <a:gd name="T48" fmla="*/ 802 w 1335"/>
                <a:gd name="T49" fmla="*/ 30 h 675"/>
                <a:gd name="T50" fmla="*/ 781 w 1335"/>
                <a:gd name="T51" fmla="*/ 52 h 675"/>
                <a:gd name="T52" fmla="*/ 760 w 1335"/>
                <a:gd name="T53" fmla="*/ 83 h 675"/>
                <a:gd name="T54" fmla="*/ 738 w 1335"/>
                <a:gd name="T55" fmla="*/ 107 h 675"/>
                <a:gd name="T56" fmla="*/ 711 w 1335"/>
                <a:gd name="T57" fmla="*/ 129 h 675"/>
                <a:gd name="T58" fmla="*/ 12 w 1335"/>
                <a:gd name="T59" fmla="*/ 282 h 675"/>
                <a:gd name="T60" fmla="*/ 259 w 1335"/>
                <a:gd name="T61" fmla="*/ 565 h 675"/>
                <a:gd name="T62" fmla="*/ 321 w 1335"/>
                <a:gd name="T63" fmla="*/ 550 h 675"/>
                <a:gd name="T64" fmla="*/ 578 w 1335"/>
                <a:gd name="T65" fmla="*/ 489 h 675"/>
                <a:gd name="T66" fmla="*/ 796 w 1335"/>
                <a:gd name="T67" fmla="*/ 495 h 675"/>
                <a:gd name="T68" fmla="*/ 820 w 1335"/>
                <a:gd name="T69" fmla="*/ 525 h 675"/>
                <a:gd name="T70" fmla="*/ 862 w 1335"/>
                <a:gd name="T71" fmla="*/ 563 h 675"/>
                <a:gd name="T72" fmla="*/ 885 w 1335"/>
                <a:gd name="T73" fmla="*/ 534 h 675"/>
                <a:gd name="T74" fmla="*/ 894 w 1335"/>
                <a:gd name="T75" fmla="*/ 588 h 675"/>
                <a:gd name="T76" fmla="*/ 913 w 1335"/>
                <a:gd name="T77" fmla="*/ 662 h 675"/>
                <a:gd name="T78" fmla="*/ 929 w 1335"/>
                <a:gd name="T79" fmla="*/ 653 h 675"/>
                <a:gd name="T80" fmla="*/ 961 w 1335"/>
                <a:gd name="T81" fmla="*/ 631 h 675"/>
                <a:gd name="T82" fmla="*/ 979 w 1335"/>
                <a:gd name="T83" fmla="*/ 629 h 675"/>
                <a:gd name="T84" fmla="*/ 991 w 1335"/>
                <a:gd name="T85" fmla="*/ 622 h 675"/>
                <a:gd name="T86" fmla="*/ 985 w 1335"/>
                <a:gd name="T87" fmla="*/ 567 h 675"/>
                <a:gd name="T88" fmla="*/ 1023 w 1335"/>
                <a:gd name="T89" fmla="*/ 566 h 675"/>
                <a:gd name="T90" fmla="*/ 1039 w 1335"/>
                <a:gd name="T91" fmla="*/ 550 h 675"/>
                <a:gd name="T92" fmla="*/ 1045 w 1335"/>
                <a:gd name="T93" fmla="*/ 529 h 675"/>
                <a:gd name="T94" fmla="*/ 1071 w 1335"/>
                <a:gd name="T95" fmla="*/ 506 h 675"/>
                <a:gd name="T96" fmla="*/ 1094 w 1335"/>
                <a:gd name="T97" fmla="*/ 515 h 675"/>
                <a:gd name="T98" fmla="*/ 1090 w 1335"/>
                <a:gd name="T99" fmla="*/ 538 h 675"/>
                <a:gd name="T100" fmla="*/ 1115 w 1335"/>
                <a:gd name="T101" fmla="*/ 584 h 675"/>
                <a:gd name="T102" fmla="*/ 1153 w 1335"/>
                <a:gd name="T103" fmla="*/ 564 h 675"/>
                <a:gd name="T104" fmla="*/ 1182 w 1335"/>
                <a:gd name="T105" fmla="*/ 523 h 675"/>
                <a:gd name="T106" fmla="*/ 1212 w 1335"/>
                <a:gd name="T107" fmla="*/ 515 h 675"/>
                <a:gd name="T108" fmla="*/ 1241 w 1335"/>
                <a:gd name="T109" fmla="*/ 500 h 675"/>
                <a:gd name="T110" fmla="*/ 1334 w 1335"/>
                <a:gd name="T111" fmla="*/ 459 h 6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335" h="675">
                  <a:moveTo>
                    <a:pt x="1334" y="459"/>
                  </a:moveTo>
                  <a:lnTo>
                    <a:pt x="1330" y="436"/>
                  </a:lnTo>
                  <a:lnTo>
                    <a:pt x="1323" y="414"/>
                  </a:lnTo>
                  <a:lnTo>
                    <a:pt x="1306" y="432"/>
                  </a:lnTo>
                  <a:lnTo>
                    <a:pt x="1306" y="425"/>
                  </a:lnTo>
                  <a:lnTo>
                    <a:pt x="1306" y="425"/>
                  </a:lnTo>
                  <a:lnTo>
                    <a:pt x="1299" y="430"/>
                  </a:lnTo>
                  <a:lnTo>
                    <a:pt x="1286" y="436"/>
                  </a:lnTo>
                  <a:lnTo>
                    <a:pt x="1277" y="447"/>
                  </a:lnTo>
                  <a:lnTo>
                    <a:pt x="1247" y="465"/>
                  </a:lnTo>
                  <a:lnTo>
                    <a:pt x="1232" y="480"/>
                  </a:lnTo>
                  <a:lnTo>
                    <a:pt x="1218" y="489"/>
                  </a:lnTo>
                  <a:lnTo>
                    <a:pt x="1203" y="493"/>
                  </a:lnTo>
                  <a:lnTo>
                    <a:pt x="1190" y="494"/>
                  </a:lnTo>
                  <a:lnTo>
                    <a:pt x="1183" y="485"/>
                  </a:lnTo>
                  <a:lnTo>
                    <a:pt x="1167" y="488"/>
                  </a:lnTo>
                  <a:lnTo>
                    <a:pt x="1150" y="486"/>
                  </a:lnTo>
                  <a:lnTo>
                    <a:pt x="1118" y="475"/>
                  </a:lnTo>
                  <a:lnTo>
                    <a:pt x="1102" y="464"/>
                  </a:lnTo>
                  <a:lnTo>
                    <a:pt x="1098" y="449"/>
                  </a:lnTo>
                  <a:lnTo>
                    <a:pt x="1098" y="436"/>
                  </a:lnTo>
                  <a:lnTo>
                    <a:pt x="1091" y="420"/>
                  </a:lnTo>
                  <a:lnTo>
                    <a:pt x="1084" y="408"/>
                  </a:lnTo>
                  <a:lnTo>
                    <a:pt x="1079" y="406"/>
                  </a:lnTo>
                  <a:lnTo>
                    <a:pt x="1068" y="410"/>
                  </a:lnTo>
                  <a:lnTo>
                    <a:pt x="1057" y="411"/>
                  </a:lnTo>
                  <a:lnTo>
                    <a:pt x="1047" y="407"/>
                  </a:lnTo>
                  <a:lnTo>
                    <a:pt x="1011" y="386"/>
                  </a:lnTo>
                  <a:lnTo>
                    <a:pt x="1027" y="372"/>
                  </a:lnTo>
                  <a:lnTo>
                    <a:pt x="1026" y="357"/>
                  </a:lnTo>
                  <a:lnTo>
                    <a:pt x="1030" y="344"/>
                  </a:lnTo>
                  <a:lnTo>
                    <a:pt x="1022" y="339"/>
                  </a:lnTo>
                  <a:lnTo>
                    <a:pt x="999" y="318"/>
                  </a:lnTo>
                  <a:lnTo>
                    <a:pt x="995" y="319"/>
                  </a:lnTo>
                  <a:lnTo>
                    <a:pt x="990" y="310"/>
                  </a:lnTo>
                  <a:lnTo>
                    <a:pt x="986" y="297"/>
                  </a:lnTo>
                  <a:lnTo>
                    <a:pt x="975" y="289"/>
                  </a:lnTo>
                  <a:lnTo>
                    <a:pt x="967" y="286"/>
                  </a:lnTo>
                  <a:lnTo>
                    <a:pt x="961" y="284"/>
                  </a:lnTo>
                  <a:lnTo>
                    <a:pt x="938" y="283"/>
                  </a:lnTo>
                  <a:lnTo>
                    <a:pt x="936" y="291"/>
                  </a:lnTo>
                  <a:lnTo>
                    <a:pt x="925" y="301"/>
                  </a:lnTo>
                  <a:lnTo>
                    <a:pt x="920" y="296"/>
                  </a:lnTo>
                  <a:lnTo>
                    <a:pt x="917" y="300"/>
                  </a:lnTo>
                  <a:lnTo>
                    <a:pt x="911" y="305"/>
                  </a:lnTo>
                  <a:lnTo>
                    <a:pt x="901" y="308"/>
                  </a:lnTo>
                  <a:lnTo>
                    <a:pt x="889" y="304"/>
                  </a:lnTo>
                  <a:lnTo>
                    <a:pt x="888" y="295"/>
                  </a:lnTo>
                  <a:lnTo>
                    <a:pt x="888" y="294"/>
                  </a:lnTo>
                  <a:lnTo>
                    <a:pt x="888" y="294"/>
                  </a:lnTo>
                  <a:lnTo>
                    <a:pt x="873" y="293"/>
                  </a:lnTo>
                  <a:lnTo>
                    <a:pt x="873" y="287"/>
                  </a:lnTo>
                  <a:lnTo>
                    <a:pt x="867" y="289"/>
                  </a:lnTo>
                  <a:lnTo>
                    <a:pt x="857" y="283"/>
                  </a:lnTo>
                  <a:lnTo>
                    <a:pt x="850" y="275"/>
                  </a:lnTo>
                  <a:lnTo>
                    <a:pt x="851" y="264"/>
                  </a:lnTo>
                  <a:lnTo>
                    <a:pt x="852" y="262"/>
                  </a:lnTo>
                  <a:lnTo>
                    <a:pt x="842" y="262"/>
                  </a:lnTo>
                  <a:lnTo>
                    <a:pt x="850" y="238"/>
                  </a:lnTo>
                  <a:lnTo>
                    <a:pt x="856" y="239"/>
                  </a:lnTo>
                  <a:lnTo>
                    <a:pt x="856" y="239"/>
                  </a:lnTo>
                  <a:lnTo>
                    <a:pt x="867" y="231"/>
                  </a:lnTo>
                  <a:lnTo>
                    <a:pt x="871" y="232"/>
                  </a:lnTo>
                  <a:lnTo>
                    <a:pt x="870" y="231"/>
                  </a:lnTo>
                  <a:lnTo>
                    <a:pt x="865" y="222"/>
                  </a:lnTo>
                  <a:lnTo>
                    <a:pt x="864" y="216"/>
                  </a:lnTo>
                  <a:lnTo>
                    <a:pt x="867" y="205"/>
                  </a:lnTo>
                  <a:lnTo>
                    <a:pt x="877" y="195"/>
                  </a:lnTo>
                  <a:lnTo>
                    <a:pt x="877" y="190"/>
                  </a:lnTo>
                  <a:lnTo>
                    <a:pt x="882" y="183"/>
                  </a:lnTo>
                  <a:lnTo>
                    <a:pt x="884" y="182"/>
                  </a:lnTo>
                  <a:lnTo>
                    <a:pt x="883" y="167"/>
                  </a:lnTo>
                  <a:lnTo>
                    <a:pt x="885" y="159"/>
                  </a:lnTo>
                  <a:lnTo>
                    <a:pt x="881" y="156"/>
                  </a:lnTo>
                  <a:lnTo>
                    <a:pt x="891" y="143"/>
                  </a:lnTo>
                  <a:lnTo>
                    <a:pt x="909" y="129"/>
                  </a:lnTo>
                  <a:lnTo>
                    <a:pt x="947" y="109"/>
                  </a:lnTo>
                  <a:lnTo>
                    <a:pt x="948" y="104"/>
                  </a:lnTo>
                  <a:lnTo>
                    <a:pt x="952" y="96"/>
                  </a:lnTo>
                  <a:lnTo>
                    <a:pt x="942" y="94"/>
                  </a:lnTo>
                  <a:lnTo>
                    <a:pt x="941" y="90"/>
                  </a:lnTo>
                  <a:lnTo>
                    <a:pt x="924" y="93"/>
                  </a:lnTo>
                  <a:lnTo>
                    <a:pt x="899" y="76"/>
                  </a:lnTo>
                  <a:lnTo>
                    <a:pt x="901" y="75"/>
                  </a:lnTo>
                  <a:lnTo>
                    <a:pt x="889" y="68"/>
                  </a:lnTo>
                  <a:lnTo>
                    <a:pt x="875" y="32"/>
                  </a:lnTo>
                  <a:lnTo>
                    <a:pt x="888" y="38"/>
                  </a:lnTo>
                  <a:lnTo>
                    <a:pt x="887" y="37"/>
                  </a:lnTo>
                  <a:lnTo>
                    <a:pt x="881" y="31"/>
                  </a:lnTo>
                  <a:lnTo>
                    <a:pt x="880" y="32"/>
                  </a:lnTo>
                  <a:lnTo>
                    <a:pt x="877" y="32"/>
                  </a:lnTo>
                  <a:lnTo>
                    <a:pt x="863" y="28"/>
                  </a:lnTo>
                  <a:lnTo>
                    <a:pt x="841" y="13"/>
                  </a:lnTo>
                  <a:lnTo>
                    <a:pt x="871" y="7"/>
                  </a:lnTo>
                  <a:lnTo>
                    <a:pt x="868" y="0"/>
                  </a:lnTo>
                  <a:lnTo>
                    <a:pt x="860" y="3"/>
                  </a:lnTo>
                  <a:lnTo>
                    <a:pt x="852" y="3"/>
                  </a:lnTo>
                  <a:lnTo>
                    <a:pt x="839" y="2"/>
                  </a:lnTo>
                  <a:lnTo>
                    <a:pt x="835" y="2"/>
                  </a:lnTo>
                  <a:lnTo>
                    <a:pt x="802" y="30"/>
                  </a:lnTo>
                  <a:lnTo>
                    <a:pt x="797" y="40"/>
                  </a:lnTo>
                  <a:lnTo>
                    <a:pt x="790" y="48"/>
                  </a:lnTo>
                  <a:lnTo>
                    <a:pt x="787" y="50"/>
                  </a:lnTo>
                  <a:lnTo>
                    <a:pt x="781" y="52"/>
                  </a:lnTo>
                  <a:lnTo>
                    <a:pt x="768" y="55"/>
                  </a:lnTo>
                  <a:lnTo>
                    <a:pt x="765" y="58"/>
                  </a:lnTo>
                  <a:lnTo>
                    <a:pt x="762" y="68"/>
                  </a:lnTo>
                  <a:lnTo>
                    <a:pt x="760" y="83"/>
                  </a:lnTo>
                  <a:lnTo>
                    <a:pt x="756" y="90"/>
                  </a:lnTo>
                  <a:lnTo>
                    <a:pt x="752" y="93"/>
                  </a:lnTo>
                  <a:lnTo>
                    <a:pt x="742" y="100"/>
                  </a:lnTo>
                  <a:lnTo>
                    <a:pt x="738" y="107"/>
                  </a:lnTo>
                  <a:lnTo>
                    <a:pt x="728" y="122"/>
                  </a:lnTo>
                  <a:lnTo>
                    <a:pt x="725" y="124"/>
                  </a:lnTo>
                  <a:lnTo>
                    <a:pt x="720" y="126"/>
                  </a:lnTo>
                  <a:lnTo>
                    <a:pt x="711" y="129"/>
                  </a:lnTo>
                  <a:lnTo>
                    <a:pt x="302" y="221"/>
                  </a:lnTo>
                  <a:lnTo>
                    <a:pt x="302" y="222"/>
                  </a:lnTo>
                  <a:lnTo>
                    <a:pt x="294" y="223"/>
                  </a:lnTo>
                  <a:lnTo>
                    <a:pt x="12" y="282"/>
                  </a:lnTo>
                  <a:lnTo>
                    <a:pt x="11" y="286"/>
                  </a:lnTo>
                  <a:lnTo>
                    <a:pt x="0" y="612"/>
                  </a:lnTo>
                  <a:lnTo>
                    <a:pt x="7" y="617"/>
                  </a:lnTo>
                  <a:lnTo>
                    <a:pt x="259" y="565"/>
                  </a:lnTo>
                  <a:lnTo>
                    <a:pt x="262" y="576"/>
                  </a:lnTo>
                  <a:lnTo>
                    <a:pt x="264" y="575"/>
                  </a:lnTo>
                  <a:lnTo>
                    <a:pt x="263" y="564"/>
                  </a:lnTo>
                  <a:lnTo>
                    <a:pt x="321" y="550"/>
                  </a:lnTo>
                  <a:lnTo>
                    <a:pt x="331" y="550"/>
                  </a:lnTo>
                  <a:lnTo>
                    <a:pt x="335" y="550"/>
                  </a:lnTo>
                  <a:lnTo>
                    <a:pt x="343" y="544"/>
                  </a:lnTo>
                  <a:lnTo>
                    <a:pt x="578" y="489"/>
                  </a:lnTo>
                  <a:lnTo>
                    <a:pt x="626" y="476"/>
                  </a:lnTo>
                  <a:lnTo>
                    <a:pt x="628" y="481"/>
                  </a:lnTo>
                  <a:lnTo>
                    <a:pt x="779" y="439"/>
                  </a:lnTo>
                  <a:lnTo>
                    <a:pt x="796" y="495"/>
                  </a:lnTo>
                  <a:lnTo>
                    <a:pt x="808" y="494"/>
                  </a:lnTo>
                  <a:lnTo>
                    <a:pt x="814" y="500"/>
                  </a:lnTo>
                  <a:lnTo>
                    <a:pt x="816" y="505"/>
                  </a:lnTo>
                  <a:lnTo>
                    <a:pt x="820" y="525"/>
                  </a:lnTo>
                  <a:lnTo>
                    <a:pt x="824" y="543"/>
                  </a:lnTo>
                  <a:lnTo>
                    <a:pt x="830" y="548"/>
                  </a:lnTo>
                  <a:lnTo>
                    <a:pt x="855" y="557"/>
                  </a:lnTo>
                  <a:lnTo>
                    <a:pt x="862" y="563"/>
                  </a:lnTo>
                  <a:lnTo>
                    <a:pt x="863" y="559"/>
                  </a:lnTo>
                  <a:lnTo>
                    <a:pt x="880" y="560"/>
                  </a:lnTo>
                  <a:lnTo>
                    <a:pt x="880" y="558"/>
                  </a:lnTo>
                  <a:lnTo>
                    <a:pt x="885" y="534"/>
                  </a:lnTo>
                  <a:lnTo>
                    <a:pt x="890" y="524"/>
                  </a:lnTo>
                  <a:lnTo>
                    <a:pt x="912" y="506"/>
                  </a:lnTo>
                  <a:lnTo>
                    <a:pt x="905" y="549"/>
                  </a:lnTo>
                  <a:lnTo>
                    <a:pt x="894" y="588"/>
                  </a:lnTo>
                  <a:lnTo>
                    <a:pt x="893" y="606"/>
                  </a:lnTo>
                  <a:lnTo>
                    <a:pt x="897" y="625"/>
                  </a:lnTo>
                  <a:lnTo>
                    <a:pt x="903" y="645"/>
                  </a:lnTo>
                  <a:lnTo>
                    <a:pt x="913" y="662"/>
                  </a:lnTo>
                  <a:lnTo>
                    <a:pt x="914" y="667"/>
                  </a:lnTo>
                  <a:lnTo>
                    <a:pt x="913" y="672"/>
                  </a:lnTo>
                  <a:lnTo>
                    <a:pt x="914" y="674"/>
                  </a:lnTo>
                  <a:lnTo>
                    <a:pt x="929" y="653"/>
                  </a:lnTo>
                  <a:lnTo>
                    <a:pt x="918" y="638"/>
                  </a:lnTo>
                  <a:lnTo>
                    <a:pt x="941" y="636"/>
                  </a:lnTo>
                  <a:lnTo>
                    <a:pt x="935" y="611"/>
                  </a:lnTo>
                  <a:lnTo>
                    <a:pt x="961" y="631"/>
                  </a:lnTo>
                  <a:lnTo>
                    <a:pt x="966" y="639"/>
                  </a:lnTo>
                  <a:lnTo>
                    <a:pt x="966" y="644"/>
                  </a:lnTo>
                  <a:lnTo>
                    <a:pt x="966" y="644"/>
                  </a:lnTo>
                  <a:lnTo>
                    <a:pt x="979" y="629"/>
                  </a:lnTo>
                  <a:lnTo>
                    <a:pt x="983" y="631"/>
                  </a:lnTo>
                  <a:lnTo>
                    <a:pt x="982" y="630"/>
                  </a:lnTo>
                  <a:lnTo>
                    <a:pt x="986" y="629"/>
                  </a:lnTo>
                  <a:lnTo>
                    <a:pt x="991" y="622"/>
                  </a:lnTo>
                  <a:lnTo>
                    <a:pt x="986" y="611"/>
                  </a:lnTo>
                  <a:lnTo>
                    <a:pt x="987" y="599"/>
                  </a:lnTo>
                  <a:lnTo>
                    <a:pt x="990" y="591"/>
                  </a:lnTo>
                  <a:lnTo>
                    <a:pt x="985" y="567"/>
                  </a:lnTo>
                  <a:lnTo>
                    <a:pt x="1006" y="574"/>
                  </a:lnTo>
                  <a:lnTo>
                    <a:pt x="1006" y="573"/>
                  </a:lnTo>
                  <a:lnTo>
                    <a:pt x="1017" y="571"/>
                  </a:lnTo>
                  <a:lnTo>
                    <a:pt x="1023" y="566"/>
                  </a:lnTo>
                  <a:lnTo>
                    <a:pt x="1022" y="564"/>
                  </a:lnTo>
                  <a:lnTo>
                    <a:pt x="1027" y="554"/>
                  </a:lnTo>
                  <a:lnTo>
                    <a:pt x="1038" y="548"/>
                  </a:lnTo>
                  <a:lnTo>
                    <a:pt x="1039" y="550"/>
                  </a:lnTo>
                  <a:lnTo>
                    <a:pt x="1040" y="542"/>
                  </a:lnTo>
                  <a:lnTo>
                    <a:pt x="1044" y="532"/>
                  </a:lnTo>
                  <a:lnTo>
                    <a:pt x="1046" y="532"/>
                  </a:lnTo>
                  <a:lnTo>
                    <a:pt x="1045" y="529"/>
                  </a:lnTo>
                  <a:lnTo>
                    <a:pt x="1041" y="507"/>
                  </a:lnTo>
                  <a:lnTo>
                    <a:pt x="1052" y="501"/>
                  </a:lnTo>
                  <a:lnTo>
                    <a:pt x="1063" y="503"/>
                  </a:lnTo>
                  <a:lnTo>
                    <a:pt x="1071" y="506"/>
                  </a:lnTo>
                  <a:lnTo>
                    <a:pt x="1074" y="498"/>
                  </a:lnTo>
                  <a:lnTo>
                    <a:pt x="1087" y="497"/>
                  </a:lnTo>
                  <a:lnTo>
                    <a:pt x="1099" y="511"/>
                  </a:lnTo>
                  <a:lnTo>
                    <a:pt x="1094" y="515"/>
                  </a:lnTo>
                  <a:lnTo>
                    <a:pt x="1096" y="517"/>
                  </a:lnTo>
                  <a:lnTo>
                    <a:pt x="1092" y="526"/>
                  </a:lnTo>
                  <a:lnTo>
                    <a:pt x="1089" y="534"/>
                  </a:lnTo>
                  <a:lnTo>
                    <a:pt x="1090" y="538"/>
                  </a:lnTo>
                  <a:lnTo>
                    <a:pt x="1095" y="545"/>
                  </a:lnTo>
                  <a:lnTo>
                    <a:pt x="1104" y="582"/>
                  </a:lnTo>
                  <a:lnTo>
                    <a:pt x="1104" y="592"/>
                  </a:lnTo>
                  <a:lnTo>
                    <a:pt x="1115" y="584"/>
                  </a:lnTo>
                  <a:lnTo>
                    <a:pt x="1126" y="577"/>
                  </a:lnTo>
                  <a:lnTo>
                    <a:pt x="1140" y="573"/>
                  </a:lnTo>
                  <a:lnTo>
                    <a:pt x="1148" y="568"/>
                  </a:lnTo>
                  <a:lnTo>
                    <a:pt x="1153" y="564"/>
                  </a:lnTo>
                  <a:lnTo>
                    <a:pt x="1158" y="554"/>
                  </a:lnTo>
                  <a:lnTo>
                    <a:pt x="1164" y="532"/>
                  </a:lnTo>
                  <a:lnTo>
                    <a:pt x="1169" y="523"/>
                  </a:lnTo>
                  <a:lnTo>
                    <a:pt x="1182" y="523"/>
                  </a:lnTo>
                  <a:lnTo>
                    <a:pt x="1186" y="527"/>
                  </a:lnTo>
                  <a:lnTo>
                    <a:pt x="1190" y="522"/>
                  </a:lnTo>
                  <a:lnTo>
                    <a:pt x="1197" y="519"/>
                  </a:lnTo>
                  <a:lnTo>
                    <a:pt x="1212" y="515"/>
                  </a:lnTo>
                  <a:lnTo>
                    <a:pt x="1222" y="507"/>
                  </a:lnTo>
                  <a:lnTo>
                    <a:pt x="1238" y="500"/>
                  </a:lnTo>
                  <a:lnTo>
                    <a:pt x="1238" y="502"/>
                  </a:lnTo>
                  <a:lnTo>
                    <a:pt x="1241" y="500"/>
                  </a:lnTo>
                  <a:lnTo>
                    <a:pt x="1254" y="490"/>
                  </a:lnTo>
                  <a:lnTo>
                    <a:pt x="1271" y="485"/>
                  </a:lnTo>
                  <a:lnTo>
                    <a:pt x="1328" y="459"/>
                  </a:lnTo>
                  <a:lnTo>
                    <a:pt x="1334" y="459"/>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340" name="Freeform 248">
              <a:extLst>
                <a:ext uri="{FF2B5EF4-FFF2-40B4-BE49-F238E27FC236}">
                  <a16:creationId xmlns:a16="http://schemas.microsoft.com/office/drawing/2014/main" id="{9F0C17F0-2568-924E-B009-7E0B1578F432}"/>
                </a:ext>
              </a:extLst>
            </p:cNvPr>
            <p:cNvSpPr>
              <a:spLocks noChangeArrowheads="1"/>
            </p:cNvSpPr>
            <p:nvPr/>
          </p:nvSpPr>
          <p:spPr bwMode="auto">
            <a:xfrm>
              <a:off x="7184565" y="2478228"/>
              <a:ext cx="735356" cy="385295"/>
            </a:xfrm>
            <a:custGeom>
              <a:avLst/>
              <a:gdLst>
                <a:gd name="T0" fmla="*/ 2503 w 2855"/>
                <a:gd name="T1" fmla="*/ 178 h 1495"/>
                <a:gd name="T2" fmla="*/ 2413 w 2855"/>
                <a:gd name="T3" fmla="*/ 87 h 1495"/>
                <a:gd name="T4" fmla="*/ 2346 w 2855"/>
                <a:gd name="T5" fmla="*/ 137 h 1495"/>
                <a:gd name="T6" fmla="*/ 2291 w 2855"/>
                <a:gd name="T7" fmla="*/ 172 h 1495"/>
                <a:gd name="T8" fmla="*/ 2222 w 2855"/>
                <a:gd name="T9" fmla="*/ 155 h 1495"/>
                <a:gd name="T10" fmla="*/ 2149 w 2855"/>
                <a:gd name="T11" fmla="*/ 167 h 1495"/>
                <a:gd name="T12" fmla="*/ 2047 w 2855"/>
                <a:gd name="T13" fmla="*/ 150 h 1495"/>
                <a:gd name="T14" fmla="*/ 1905 w 2855"/>
                <a:gd name="T15" fmla="*/ 132 h 1495"/>
                <a:gd name="T16" fmla="*/ 1855 w 2855"/>
                <a:gd name="T17" fmla="*/ 59 h 1495"/>
                <a:gd name="T18" fmla="*/ 1807 w 2855"/>
                <a:gd name="T19" fmla="*/ 25 h 1495"/>
                <a:gd name="T20" fmla="*/ 1693 w 2855"/>
                <a:gd name="T21" fmla="*/ 9 h 1495"/>
                <a:gd name="T22" fmla="*/ 1640 w 2855"/>
                <a:gd name="T23" fmla="*/ 51 h 1495"/>
                <a:gd name="T24" fmla="*/ 1667 w 2855"/>
                <a:gd name="T25" fmla="*/ 107 h 1495"/>
                <a:gd name="T26" fmla="*/ 1683 w 2855"/>
                <a:gd name="T27" fmla="*/ 168 h 1495"/>
                <a:gd name="T28" fmla="*/ 1520 w 2855"/>
                <a:gd name="T29" fmla="*/ 238 h 1495"/>
                <a:gd name="T30" fmla="*/ 1451 w 2855"/>
                <a:gd name="T31" fmla="*/ 285 h 1495"/>
                <a:gd name="T32" fmla="*/ 1397 w 2855"/>
                <a:gd name="T33" fmla="*/ 376 h 1495"/>
                <a:gd name="T34" fmla="*/ 1329 w 2855"/>
                <a:gd name="T35" fmla="*/ 481 h 1495"/>
                <a:gd name="T36" fmla="*/ 1298 w 2855"/>
                <a:gd name="T37" fmla="*/ 515 h 1495"/>
                <a:gd name="T38" fmla="*/ 1255 w 2855"/>
                <a:gd name="T39" fmla="*/ 626 h 1495"/>
                <a:gd name="T40" fmla="*/ 1176 w 2855"/>
                <a:gd name="T41" fmla="*/ 618 h 1495"/>
                <a:gd name="T42" fmla="*/ 1131 w 2855"/>
                <a:gd name="T43" fmla="*/ 561 h 1495"/>
                <a:gd name="T44" fmla="*/ 1080 w 2855"/>
                <a:gd name="T45" fmla="*/ 618 h 1495"/>
                <a:gd name="T46" fmla="*/ 1042 w 2855"/>
                <a:gd name="T47" fmla="*/ 690 h 1495"/>
                <a:gd name="T48" fmla="*/ 1003 w 2855"/>
                <a:gd name="T49" fmla="*/ 704 h 1495"/>
                <a:gd name="T50" fmla="*/ 931 w 2855"/>
                <a:gd name="T51" fmla="*/ 672 h 1495"/>
                <a:gd name="T52" fmla="*/ 869 w 2855"/>
                <a:gd name="T53" fmla="*/ 715 h 1495"/>
                <a:gd name="T54" fmla="*/ 808 w 2855"/>
                <a:gd name="T55" fmla="*/ 753 h 1495"/>
                <a:gd name="T56" fmla="*/ 728 w 2855"/>
                <a:gd name="T57" fmla="*/ 725 h 1495"/>
                <a:gd name="T58" fmla="*/ 647 w 2855"/>
                <a:gd name="T59" fmla="*/ 732 h 1495"/>
                <a:gd name="T60" fmla="*/ 602 w 2855"/>
                <a:gd name="T61" fmla="*/ 767 h 1495"/>
                <a:gd name="T62" fmla="*/ 575 w 2855"/>
                <a:gd name="T63" fmla="*/ 765 h 1495"/>
                <a:gd name="T64" fmla="*/ 517 w 2855"/>
                <a:gd name="T65" fmla="*/ 752 h 1495"/>
                <a:gd name="T66" fmla="*/ 477 w 2855"/>
                <a:gd name="T67" fmla="*/ 811 h 1495"/>
                <a:gd name="T68" fmla="*/ 441 w 2855"/>
                <a:gd name="T69" fmla="*/ 882 h 1495"/>
                <a:gd name="T70" fmla="*/ 459 w 2855"/>
                <a:gd name="T71" fmla="*/ 979 h 1495"/>
                <a:gd name="T72" fmla="*/ 327 w 2855"/>
                <a:gd name="T73" fmla="*/ 1028 h 1495"/>
                <a:gd name="T74" fmla="*/ 358 w 2855"/>
                <a:gd name="T75" fmla="*/ 1134 h 1495"/>
                <a:gd name="T76" fmla="*/ 158 w 2855"/>
                <a:gd name="T77" fmla="*/ 1136 h 1495"/>
                <a:gd name="T78" fmla="*/ 74 w 2855"/>
                <a:gd name="T79" fmla="*/ 1205 h 1495"/>
                <a:gd name="T80" fmla="*/ 97 w 2855"/>
                <a:gd name="T81" fmla="*/ 1263 h 1495"/>
                <a:gd name="T82" fmla="*/ 99 w 2855"/>
                <a:gd name="T83" fmla="*/ 1351 h 1495"/>
                <a:gd name="T84" fmla="*/ 37 w 2855"/>
                <a:gd name="T85" fmla="*/ 1465 h 1495"/>
                <a:gd name="T86" fmla="*/ 533 w 2855"/>
                <a:gd name="T87" fmla="*/ 1440 h 1495"/>
                <a:gd name="T88" fmla="*/ 521 w 2855"/>
                <a:gd name="T89" fmla="*/ 1346 h 1495"/>
                <a:gd name="T90" fmla="*/ 1595 w 2855"/>
                <a:gd name="T91" fmla="*/ 1246 h 1495"/>
                <a:gd name="T92" fmla="*/ 2368 w 2855"/>
                <a:gd name="T93" fmla="*/ 1113 h 1495"/>
                <a:gd name="T94" fmla="*/ 2481 w 2855"/>
                <a:gd name="T95" fmla="*/ 1020 h 1495"/>
                <a:gd name="T96" fmla="*/ 2562 w 2855"/>
                <a:gd name="T97" fmla="*/ 935 h 1495"/>
                <a:gd name="T98" fmla="*/ 2616 w 2855"/>
                <a:gd name="T99" fmla="*/ 847 h 1495"/>
                <a:gd name="T100" fmla="*/ 2809 w 2855"/>
                <a:gd name="T101" fmla="*/ 616 h 1495"/>
                <a:gd name="T102" fmla="*/ 2753 w 2855"/>
                <a:gd name="T103" fmla="*/ 575 h 1495"/>
                <a:gd name="T104" fmla="*/ 2670 w 2855"/>
                <a:gd name="T105" fmla="*/ 501 h 1495"/>
                <a:gd name="T106" fmla="*/ 2631 w 2855"/>
                <a:gd name="T107" fmla="*/ 443 h 1495"/>
                <a:gd name="T108" fmla="*/ 2555 w 2855"/>
                <a:gd name="T109" fmla="*/ 336 h 1495"/>
                <a:gd name="T110" fmla="*/ 2567 w 2855"/>
                <a:gd name="T111" fmla="*/ 271 h 1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855" h="1495">
                  <a:moveTo>
                    <a:pt x="2565" y="267"/>
                  </a:moveTo>
                  <a:lnTo>
                    <a:pt x="2553" y="247"/>
                  </a:lnTo>
                  <a:lnTo>
                    <a:pt x="2553" y="243"/>
                  </a:lnTo>
                  <a:lnTo>
                    <a:pt x="2552" y="225"/>
                  </a:lnTo>
                  <a:lnTo>
                    <a:pt x="2549" y="222"/>
                  </a:lnTo>
                  <a:lnTo>
                    <a:pt x="2535" y="201"/>
                  </a:lnTo>
                  <a:lnTo>
                    <a:pt x="2503" y="178"/>
                  </a:lnTo>
                  <a:lnTo>
                    <a:pt x="2489" y="172"/>
                  </a:lnTo>
                  <a:lnTo>
                    <a:pt x="2472" y="169"/>
                  </a:lnTo>
                  <a:lnTo>
                    <a:pt x="2450" y="162"/>
                  </a:lnTo>
                  <a:lnTo>
                    <a:pt x="2433" y="141"/>
                  </a:lnTo>
                  <a:lnTo>
                    <a:pt x="2419" y="110"/>
                  </a:lnTo>
                  <a:lnTo>
                    <a:pt x="2416" y="100"/>
                  </a:lnTo>
                  <a:lnTo>
                    <a:pt x="2413" y="87"/>
                  </a:lnTo>
                  <a:lnTo>
                    <a:pt x="2408" y="89"/>
                  </a:lnTo>
                  <a:lnTo>
                    <a:pt x="2385" y="105"/>
                  </a:lnTo>
                  <a:lnTo>
                    <a:pt x="2371" y="110"/>
                  </a:lnTo>
                  <a:lnTo>
                    <a:pt x="2367" y="116"/>
                  </a:lnTo>
                  <a:lnTo>
                    <a:pt x="2363" y="122"/>
                  </a:lnTo>
                  <a:lnTo>
                    <a:pt x="2355" y="131"/>
                  </a:lnTo>
                  <a:lnTo>
                    <a:pt x="2346" y="137"/>
                  </a:lnTo>
                  <a:lnTo>
                    <a:pt x="2345" y="140"/>
                  </a:lnTo>
                  <a:lnTo>
                    <a:pt x="2339" y="158"/>
                  </a:lnTo>
                  <a:lnTo>
                    <a:pt x="2328" y="166"/>
                  </a:lnTo>
                  <a:lnTo>
                    <a:pt x="2319" y="168"/>
                  </a:lnTo>
                  <a:lnTo>
                    <a:pt x="2301" y="167"/>
                  </a:lnTo>
                  <a:lnTo>
                    <a:pt x="2295" y="169"/>
                  </a:lnTo>
                  <a:lnTo>
                    <a:pt x="2291" y="172"/>
                  </a:lnTo>
                  <a:lnTo>
                    <a:pt x="2287" y="178"/>
                  </a:lnTo>
                  <a:lnTo>
                    <a:pt x="2269" y="184"/>
                  </a:lnTo>
                  <a:lnTo>
                    <a:pt x="2260" y="181"/>
                  </a:lnTo>
                  <a:lnTo>
                    <a:pt x="2255" y="177"/>
                  </a:lnTo>
                  <a:lnTo>
                    <a:pt x="2240" y="161"/>
                  </a:lnTo>
                  <a:lnTo>
                    <a:pt x="2236" y="158"/>
                  </a:lnTo>
                  <a:lnTo>
                    <a:pt x="2222" y="155"/>
                  </a:lnTo>
                  <a:lnTo>
                    <a:pt x="2208" y="158"/>
                  </a:lnTo>
                  <a:lnTo>
                    <a:pt x="2200" y="155"/>
                  </a:lnTo>
                  <a:lnTo>
                    <a:pt x="2192" y="150"/>
                  </a:lnTo>
                  <a:lnTo>
                    <a:pt x="2180" y="145"/>
                  </a:lnTo>
                  <a:lnTo>
                    <a:pt x="2174" y="146"/>
                  </a:lnTo>
                  <a:lnTo>
                    <a:pt x="2150" y="158"/>
                  </a:lnTo>
                  <a:lnTo>
                    <a:pt x="2149" y="167"/>
                  </a:lnTo>
                  <a:lnTo>
                    <a:pt x="2144" y="178"/>
                  </a:lnTo>
                  <a:lnTo>
                    <a:pt x="2135" y="186"/>
                  </a:lnTo>
                  <a:lnTo>
                    <a:pt x="2126" y="191"/>
                  </a:lnTo>
                  <a:lnTo>
                    <a:pt x="2104" y="189"/>
                  </a:lnTo>
                  <a:lnTo>
                    <a:pt x="2087" y="181"/>
                  </a:lnTo>
                  <a:lnTo>
                    <a:pt x="2056" y="158"/>
                  </a:lnTo>
                  <a:lnTo>
                    <a:pt x="2047" y="150"/>
                  </a:lnTo>
                  <a:lnTo>
                    <a:pt x="2036" y="138"/>
                  </a:lnTo>
                  <a:lnTo>
                    <a:pt x="2021" y="136"/>
                  </a:lnTo>
                  <a:lnTo>
                    <a:pt x="2005" y="131"/>
                  </a:lnTo>
                  <a:lnTo>
                    <a:pt x="1998" y="131"/>
                  </a:lnTo>
                  <a:lnTo>
                    <a:pt x="1963" y="143"/>
                  </a:lnTo>
                  <a:lnTo>
                    <a:pt x="1953" y="143"/>
                  </a:lnTo>
                  <a:lnTo>
                    <a:pt x="1905" y="132"/>
                  </a:lnTo>
                  <a:lnTo>
                    <a:pt x="1894" y="126"/>
                  </a:lnTo>
                  <a:lnTo>
                    <a:pt x="1887" y="114"/>
                  </a:lnTo>
                  <a:lnTo>
                    <a:pt x="1882" y="93"/>
                  </a:lnTo>
                  <a:lnTo>
                    <a:pt x="1879" y="85"/>
                  </a:lnTo>
                  <a:lnTo>
                    <a:pt x="1874" y="80"/>
                  </a:lnTo>
                  <a:lnTo>
                    <a:pt x="1858" y="65"/>
                  </a:lnTo>
                  <a:lnTo>
                    <a:pt x="1855" y="59"/>
                  </a:lnTo>
                  <a:lnTo>
                    <a:pt x="1852" y="49"/>
                  </a:lnTo>
                  <a:lnTo>
                    <a:pt x="1849" y="42"/>
                  </a:lnTo>
                  <a:lnTo>
                    <a:pt x="1846" y="36"/>
                  </a:lnTo>
                  <a:lnTo>
                    <a:pt x="1841" y="33"/>
                  </a:lnTo>
                  <a:lnTo>
                    <a:pt x="1824" y="27"/>
                  </a:lnTo>
                  <a:lnTo>
                    <a:pt x="1815" y="25"/>
                  </a:lnTo>
                  <a:lnTo>
                    <a:pt x="1807" y="25"/>
                  </a:lnTo>
                  <a:lnTo>
                    <a:pt x="1798" y="18"/>
                  </a:lnTo>
                  <a:lnTo>
                    <a:pt x="1788" y="4"/>
                  </a:lnTo>
                  <a:lnTo>
                    <a:pt x="1783" y="2"/>
                  </a:lnTo>
                  <a:lnTo>
                    <a:pt x="1770" y="7"/>
                  </a:lnTo>
                  <a:lnTo>
                    <a:pt x="1739" y="26"/>
                  </a:lnTo>
                  <a:lnTo>
                    <a:pt x="1717" y="27"/>
                  </a:lnTo>
                  <a:lnTo>
                    <a:pt x="1693" y="9"/>
                  </a:lnTo>
                  <a:lnTo>
                    <a:pt x="1683" y="4"/>
                  </a:lnTo>
                  <a:lnTo>
                    <a:pt x="1679" y="0"/>
                  </a:lnTo>
                  <a:lnTo>
                    <a:pt x="1678" y="1"/>
                  </a:lnTo>
                  <a:lnTo>
                    <a:pt x="1671" y="10"/>
                  </a:lnTo>
                  <a:lnTo>
                    <a:pt x="1646" y="31"/>
                  </a:lnTo>
                  <a:lnTo>
                    <a:pt x="1638" y="41"/>
                  </a:lnTo>
                  <a:lnTo>
                    <a:pt x="1640" y="51"/>
                  </a:lnTo>
                  <a:lnTo>
                    <a:pt x="1650" y="58"/>
                  </a:lnTo>
                  <a:lnTo>
                    <a:pt x="1659" y="68"/>
                  </a:lnTo>
                  <a:lnTo>
                    <a:pt x="1663" y="79"/>
                  </a:lnTo>
                  <a:lnTo>
                    <a:pt x="1659" y="94"/>
                  </a:lnTo>
                  <a:lnTo>
                    <a:pt x="1648" y="107"/>
                  </a:lnTo>
                  <a:lnTo>
                    <a:pt x="1651" y="108"/>
                  </a:lnTo>
                  <a:lnTo>
                    <a:pt x="1667" y="107"/>
                  </a:lnTo>
                  <a:lnTo>
                    <a:pt x="1683" y="110"/>
                  </a:lnTo>
                  <a:lnTo>
                    <a:pt x="1684" y="126"/>
                  </a:lnTo>
                  <a:lnTo>
                    <a:pt x="1679" y="137"/>
                  </a:lnTo>
                  <a:lnTo>
                    <a:pt x="1675" y="143"/>
                  </a:lnTo>
                  <a:lnTo>
                    <a:pt x="1674" y="149"/>
                  </a:lnTo>
                  <a:lnTo>
                    <a:pt x="1683" y="168"/>
                  </a:lnTo>
                  <a:lnTo>
                    <a:pt x="1683" y="168"/>
                  </a:lnTo>
                  <a:lnTo>
                    <a:pt x="1671" y="178"/>
                  </a:lnTo>
                  <a:lnTo>
                    <a:pt x="1638" y="178"/>
                  </a:lnTo>
                  <a:lnTo>
                    <a:pt x="1626" y="182"/>
                  </a:lnTo>
                  <a:lnTo>
                    <a:pt x="1604" y="195"/>
                  </a:lnTo>
                  <a:lnTo>
                    <a:pt x="1551" y="238"/>
                  </a:lnTo>
                  <a:lnTo>
                    <a:pt x="1533" y="244"/>
                  </a:lnTo>
                  <a:lnTo>
                    <a:pt x="1520" y="238"/>
                  </a:lnTo>
                  <a:lnTo>
                    <a:pt x="1505" y="226"/>
                  </a:lnTo>
                  <a:lnTo>
                    <a:pt x="1501" y="224"/>
                  </a:lnTo>
                  <a:lnTo>
                    <a:pt x="1478" y="226"/>
                  </a:lnTo>
                  <a:lnTo>
                    <a:pt x="1435" y="237"/>
                  </a:lnTo>
                  <a:lnTo>
                    <a:pt x="1436" y="240"/>
                  </a:lnTo>
                  <a:lnTo>
                    <a:pt x="1444" y="257"/>
                  </a:lnTo>
                  <a:lnTo>
                    <a:pt x="1451" y="285"/>
                  </a:lnTo>
                  <a:lnTo>
                    <a:pt x="1462" y="304"/>
                  </a:lnTo>
                  <a:lnTo>
                    <a:pt x="1460" y="320"/>
                  </a:lnTo>
                  <a:lnTo>
                    <a:pt x="1455" y="329"/>
                  </a:lnTo>
                  <a:lnTo>
                    <a:pt x="1436" y="348"/>
                  </a:lnTo>
                  <a:lnTo>
                    <a:pt x="1426" y="363"/>
                  </a:lnTo>
                  <a:lnTo>
                    <a:pt x="1419" y="370"/>
                  </a:lnTo>
                  <a:lnTo>
                    <a:pt x="1397" y="376"/>
                  </a:lnTo>
                  <a:lnTo>
                    <a:pt x="1389" y="388"/>
                  </a:lnTo>
                  <a:lnTo>
                    <a:pt x="1386" y="432"/>
                  </a:lnTo>
                  <a:lnTo>
                    <a:pt x="1378" y="454"/>
                  </a:lnTo>
                  <a:lnTo>
                    <a:pt x="1365" y="466"/>
                  </a:lnTo>
                  <a:lnTo>
                    <a:pt x="1357" y="472"/>
                  </a:lnTo>
                  <a:lnTo>
                    <a:pt x="1339" y="480"/>
                  </a:lnTo>
                  <a:lnTo>
                    <a:pt x="1329" y="481"/>
                  </a:lnTo>
                  <a:lnTo>
                    <a:pt x="1325" y="474"/>
                  </a:lnTo>
                  <a:lnTo>
                    <a:pt x="1319" y="473"/>
                  </a:lnTo>
                  <a:lnTo>
                    <a:pt x="1317" y="475"/>
                  </a:lnTo>
                  <a:lnTo>
                    <a:pt x="1311" y="497"/>
                  </a:lnTo>
                  <a:lnTo>
                    <a:pt x="1305" y="505"/>
                  </a:lnTo>
                  <a:lnTo>
                    <a:pt x="1301" y="508"/>
                  </a:lnTo>
                  <a:lnTo>
                    <a:pt x="1298" y="515"/>
                  </a:lnTo>
                  <a:lnTo>
                    <a:pt x="1296" y="534"/>
                  </a:lnTo>
                  <a:lnTo>
                    <a:pt x="1298" y="580"/>
                  </a:lnTo>
                  <a:lnTo>
                    <a:pt x="1295" y="595"/>
                  </a:lnTo>
                  <a:lnTo>
                    <a:pt x="1290" y="607"/>
                  </a:lnTo>
                  <a:lnTo>
                    <a:pt x="1286" y="612"/>
                  </a:lnTo>
                  <a:lnTo>
                    <a:pt x="1278" y="618"/>
                  </a:lnTo>
                  <a:lnTo>
                    <a:pt x="1255" y="626"/>
                  </a:lnTo>
                  <a:lnTo>
                    <a:pt x="1252" y="634"/>
                  </a:lnTo>
                  <a:lnTo>
                    <a:pt x="1244" y="644"/>
                  </a:lnTo>
                  <a:lnTo>
                    <a:pt x="1229" y="635"/>
                  </a:lnTo>
                  <a:lnTo>
                    <a:pt x="1213" y="621"/>
                  </a:lnTo>
                  <a:lnTo>
                    <a:pt x="1206" y="621"/>
                  </a:lnTo>
                  <a:lnTo>
                    <a:pt x="1186" y="622"/>
                  </a:lnTo>
                  <a:lnTo>
                    <a:pt x="1176" y="618"/>
                  </a:lnTo>
                  <a:lnTo>
                    <a:pt x="1168" y="613"/>
                  </a:lnTo>
                  <a:lnTo>
                    <a:pt x="1153" y="607"/>
                  </a:lnTo>
                  <a:lnTo>
                    <a:pt x="1142" y="600"/>
                  </a:lnTo>
                  <a:lnTo>
                    <a:pt x="1136" y="590"/>
                  </a:lnTo>
                  <a:lnTo>
                    <a:pt x="1135" y="583"/>
                  </a:lnTo>
                  <a:lnTo>
                    <a:pt x="1133" y="563"/>
                  </a:lnTo>
                  <a:lnTo>
                    <a:pt x="1131" y="561"/>
                  </a:lnTo>
                  <a:lnTo>
                    <a:pt x="1120" y="576"/>
                  </a:lnTo>
                  <a:lnTo>
                    <a:pt x="1102" y="586"/>
                  </a:lnTo>
                  <a:lnTo>
                    <a:pt x="1091" y="588"/>
                  </a:lnTo>
                  <a:lnTo>
                    <a:pt x="1089" y="588"/>
                  </a:lnTo>
                  <a:lnTo>
                    <a:pt x="1091" y="591"/>
                  </a:lnTo>
                  <a:lnTo>
                    <a:pt x="1091" y="607"/>
                  </a:lnTo>
                  <a:lnTo>
                    <a:pt x="1080" y="618"/>
                  </a:lnTo>
                  <a:lnTo>
                    <a:pt x="1070" y="623"/>
                  </a:lnTo>
                  <a:lnTo>
                    <a:pt x="1063" y="625"/>
                  </a:lnTo>
                  <a:lnTo>
                    <a:pt x="1063" y="633"/>
                  </a:lnTo>
                  <a:lnTo>
                    <a:pt x="1068" y="663"/>
                  </a:lnTo>
                  <a:lnTo>
                    <a:pt x="1067" y="675"/>
                  </a:lnTo>
                  <a:lnTo>
                    <a:pt x="1060" y="684"/>
                  </a:lnTo>
                  <a:lnTo>
                    <a:pt x="1042" y="690"/>
                  </a:lnTo>
                  <a:lnTo>
                    <a:pt x="1041" y="692"/>
                  </a:lnTo>
                  <a:lnTo>
                    <a:pt x="1042" y="702"/>
                  </a:lnTo>
                  <a:lnTo>
                    <a:pt x="1040" y="716"/>
                  </a:lnTo>
                  <a:lnTo>
                    <a:pt x="1028" y="726"/>
                  </a:lnTo>
                  <a:lnTo>
                    <a:pt x="1014" y="727"/>
                  </a:lnTo>
                  <a:lnTo>
                    <a:pt x="1000" y="718"/>
                  </a:lnTo>
                  <a:lnTo>
                    <a:pt x="1003" y="704"/>
                  </a:lnTo>
                  <a:lnTo>
                    <a:pt x="991" y="708"/>
                  </a:lnTo>
                  <a:lnTo>
                    <a:pt x="972" y="706"/>
                  </a:lnTo>
                  <a:lnTo>
                    <a:pt x="956" y="696"/>
                  </a:lnTo>
                  <a:lnTo>
                    <a:pt x="945" y="681"/>
                  </a:lnTo>
                  <a:lnTo>
                    <a:pt x="941" y="670"/>
                  </a:lnTo>
                  <a:lnTo>
                    <a:pt x="939" y="668"/>
                  </a:lnTo>
                  <a:lnTo>
                    <a:pt x="931" y="672"/>
                  </a:lnTo>
                  <a:lnTo>
                    <a:pt x="919" y="684"/>
                  </a:lnTo>
                  <a:lnTo>
                    <a:pt x="910" y="695"/>
                  </a:lnTo>
                  <a:lnTo>
                    <a:pt x="902" y="699"/>
                  </a:lnTo>
                  <a:lnTo>
                    <a:pt x="881" y="704"/>
                  </a:lnTo>
                  <a:lnTo>
                    <a:pt x="875" y="707"/>
                  </a:lnTo>
                  <a:lnTo>
                    <a:pt x="872" y="710"/>
                  </a:lnTo>
                  <a:lnTo>
                    <a:pt x="869" y="715"/>
                  </a:lnTo>
                  <a:lnTo>
                    <a:pt x="866" y="722"/>
                  </a:lnTo>
                  <a:lnTo>
                    <a:pt x="859" y="753"/>
                  </a:lnTo>
                  <a:lnTo>
                    <a:pt x="853" y="768"/>
                  </a:lnTo>
                  <a:lnTo>
                    <a:pt x="836" y="782"/>
                  </a:lnTo>
                  <a:lnTo>
                    <a:pt x="822" y="775"/>
                  </a:lnTo>
                  <a:lnTo>
                    <a:pt x="813" y="765"/>
                  </a:lnTo>
                  <a:lnTo>
                    <a:pt x="808" y="753"/>
                  </a:lnTo>
                  <a:lnTo>
                    <a:pt x="801" y="753"/>
                  </a:lnTo>
                  <a:lnTo>
                    <a:pt x="794" y="752"/>
                  </a:lnTo>
                  <a:lnTo>
                    <a:pt x="789" y="751"/>
                  </a:lnTo>
                  <a:lnTo>
                    <a:pt x="772" y="742"/>
                  </a:lnTo>
                  <a:lnTo>
                    <a:pt x="746" y="736"/>
                  </a:lnTo>
                  <a:lnTo>
                    <a:pt x="737" y="731"/>
                  </a:lnTo>
                  <a:lnTo>
                    <a:pt x="728" y="725"/>
                  </a:lnTo>
                  <a:lnTo>
                    <a:pt x="720" y="721"/>
                  </a:lnTo>
                  <a:lnTo>
                    <a:pt x="711" y="718"/>
                  </a:lnTo>
                  <a:lnTo>
                    <a:pt x="706" y="718"/>
                  </a:lnTo>
                  <a:lnTo>
                    <a:pt x="692" y="723"/>
                  </a:lnTo>
                  <a:lnTo>
                    <a:pt x="677" y="734"/>
                  </a:lnTo>
                  <a:lnTo>
                    <a:pt x="657" y="740"/>
                  </a:lnTo>
                  <a:lnTo>
                    <a:pt x="647" y="732"/>
                  </a:lnTo>
                  <a:lnTo>
                    <a:pt x="648" y="733"/>
                  </a:lnTo>
                  <a:lnTo>
                    <a:pt x="652" y="746"/>
                  </a:lnTo>
                  <a:lnTo>
                    <a:pt x="648" y="766"/>
                  </a:lnTo>
                  <a:lnTo>
                    <a:pt x="636" y="780"/>
                  </a:lnTo>
                  <a:lnTo>
                    <a:pt x="621" y="788"/>
                  </a:lnTo>
                  <a:lnTo>
                    <a:pt x="605" y="780"/>
                  </a:lnTo>
                  <a:lnTo>
                    <a:pt x="602" y="767"/>
                  </a:lnTo>
                  <a:lnTo>
                    <a:pt x="604" y="751"/>
                  </a:lnTo>
                  <a:lnTo>
                    <a:pt x="604" y="749"/>
                  </a:lnTo>
                  <a:lnTo>
                    <a:pt x="602" y="749"/>
                  </a:lnTo>
                  <a:lnTo>
                    <a:pt x="599" y="752"/>
                  </a:lnTo>
                  <a:lnTo>
                    <a:pt x="594" y="757"/>
                  </a:lnTo>
                  <a:lnTo>
                    <a:pt x="588" y="758"/>
                  </a:lnTo>
                  <a:lnTo>
                    <a:pt x="575" y="765"/>
                  </a:lnTo>
                  <a:lnTo>
                    <a:pt x="564" y="767"/>
                  </a:lnTo>
                  <a:lnTo>
                    <a:pt x="552" y="766"/>
                  </a:lnTo>
                  <a:lnTo>
                    <a:pt x="542" y="762"/>
                  </a:lnTo>
                  <a:lnTo>
                    <a:pt x="523" y="746"/>
                  </a:lnTo>
                  <a:lnTo>
                    <a:pt x="519" y="746"/>
                  </a:lnTo>
                  <a:lnTo>
                    <a:pt x="518" y="747"/>
                  </a:lnTo>
                  <a:lnTo>
                    <a:pt x="517" y="752"/>
                  </a:lnTo>
                  <a:lnTo>
                    <a:pt x="518" y="757"/>
                  </a:lnTo>
                  <a:lnTo>
                    <a:pt x="535" y="788"/>
                  </a:lnTo>
                  <a:lnTo>
                    <a:pt x="516" y="816"/>
                  </a:lnTo>
                  <a:lnTo>
                    <a:pt x="513" y="822"/>
                  </a:lnTo>
                  <a:lnTo>
                    <a:pt x="498" y="819"/>
                  </a:lnTo>
                  <a:lnTo>
                    <a:pt x="479" y="811"/>
                  </a:lnTo>
                  <a:lnTo>
                    <a:pt x="477" y="811"/>
                  </a:lnTo>
                  <a:lnTo>
                    <a:pt x="477" y="812"/>
                  </a:lnTo>
                  <a:lnTo>
                    <a:pt x="478" y="822"/>
                  </a:lnTo>
                  <a:lnTo>
                    <a:pt x="473" y="838"/>
                  </a:lnTo>
                  <a:lnTo>
                    <a:pt x="468" y="845"/>
                  </a:lnTo>
                  <a:lnTo>
                    <a:pt x="448" y="866"/>
                  </a:lnTo>
                  <a:lnTo>
                    <a:pt x="445" y="872"/>
                  </a:lnTo>
                  <a:lnTo>
                    <a:pt x="441" y="882"/>
                  </a:lnTo>
                  <a:lnTo>
                    <a:pt x="440" y="891"/>
                  </a:lnTo>
                  <a:lnTo>
                    <a:pt x="443" y="898"/>
                  </a:lnTo>
                  <a:lnTo>
                    <a:pt x="452" y="911"/>
                  </a:lnTo>
                  <a:lnTo>
                    <a:pt x="467" y="924"/>
                  </a:lnTo>
                  <a:lnTo>
                    <a:pt x="478" y="946"/>
                  </a:lnTo>
                  <a:lnTo>
                    <a:pt x="476" y="966"/>
                  </a:lnTo>
                  <a:lnTo>
                    <a:pt x="459" y="979"/>
                  </a:lnTo>
                  <a:lnTo>
                    <a:pt x="389" y="999"/>
                  </a:lnTo>
                  <a:lnTo>
                    <a:pt x="369" y="1014"/>
                  </a:lnTo>
                  <a:lnTo>
                    <a:pt x="358" y="1018"/>
                  </a:lnTo>
                  <a:lnTo>
                    <a:pt x="340" y="1020"/>
                  </a:lnTo>
                  <a:lnTo>
                    <a:pt x="335" y="1021"/>
                  </a:lnTo>
                  <a:lnTo>
                    <a:pt x="331" y="1024"/>
                  </a:lnTo>
                  <a:lnTo>
                    <a:pt x="327" y="1028"/>
                  </a:lnTo>
                  <a:lnTo>
                    <a:pt x="324" y="1034"/>
                  </a:lnTo>
                  <a:lnTo>
                    <a:pt x="320" y="1054"/>
                  </a:lnTo>
                  <a:lnTo>
                    <a:pt x="320" y="1070"/>
                  </a:lnTo>
                  <a:lnTo>
                    <a:pt x="325" y="1086"/>
                  </a:lnTo>
                  <a:lnTo>
                    <a:pt x="335" y="1100"/>
                  </a:lnTo>
                  <a:lnTo>
                    <a:pt x="348" y="1115"/>
                  </a:lnTo>
                  <a:lnTo>
                    <a:pt x="358" y="1134"/>
                  </a:lnTo>
                  <a:lnTo>
                    <a:pt x="360" y="1151"/>
                  </a:lnTo>
                  <a:lnTo>
                    <a:pt x="352" y="1176"/>
                  </a:lnTo>
                  <a:lnTo>
                    <a:pt x="340" y="1191"/>
                  </a:lnTo>
                  <a:lnTo>
                    <a:pt x="321" y="1196"/>
                  </a:lnTo>
                  <a:lnTo>
                    <a:pt x="301" y="1192"/>
                  </a:lnTo>
                  <a:lnTo>
                    <a:pt x="270" y="1176"/>
                  </a:lnTo>
                  <a:lnTo>
                    <a:pt x="158" y="1136"/>
                  </a:lnTo>
                  <a:lnTo>
                    <a:pt x="141" y="1135"/>
                  </a:lnTo>
                  <a:lnTo>
                    <a:pt x="126" y="1138"/>
                  </a:lnTo>
                  <a:lnTo>
                    <a:pt x="112" y="1146"/>
                  </a:lnTo>
                  <a:lnTo>
                    <a:pt x="100" y="1158"/>
                  </a:lnTo>
                  <a:lnTo>
                    <a:pt x="97" y="1162"/>
                  </a:lnTo>
                  <a:lnTo>
                    <a:pt x="87" y="1187"/>
                  </a:lnTo>
                  <a:lnTo>
                    <a:pt x="74" y="1205"/>
                  </a:lnTo>
                  <a:lnTo>
                    <a:pt x="69" y="1218"/>
                  </a:lnTo>
                  <a:lnTo>
                    <a:pt x="70" y="1226"/>
                  </a:lnTo>
                  <a:lnTo>
                    <a:pt x="78" y="1236"/>
                  </a:lnTo>
                  <a:lnTo>
                    <a:pt x="92" y="1249"/>
                  </a:lnTo>
                  <a:lnTo>
                    <a:pt x="91" y="1250"/>
                  </a:lnTo>
                  <a:lnTo>
                    <a:pt x="94" y="1253"/>
                  </a:lnTo>
                  <a:lnTo>
                    <a:pt x="97" y="1263"/>
                  </a:lnTo>
                  <a:lnTo>
                    <a:pt x="96" y="1286"/>
                  </a:lnTo>
                  <a:lnTo>
                    <a:pt x="99" y="1308"/>
                  </a:lnTo>
                  <a:lnTo>
                    <a:pt x="96" y="1313"/>
                  </a:lnTo>
                  <a:lnTo>
                    <a:pt x="90" y="1322"/>
                  </a:lnTo>
                  <a:lnTo>
                    <a:pt x="89" y="1325"/>
                  </a:lnTo>
                  <a:lnTo>
                    <a:pt x="91" y="1334"/>
                  </a:lnTo>
                  <a:lnTo>
                    <a:pt x="99" y="1351"/>
                  </a:lnTo>
                  <a:lnTo>
                    <a:pt x="101" y="1363"/>
                  </a:lnTo>
                  <a:lnTo>
                    <a:pt x="99" y="1378"/>
                  </a:lnTo>
                  <a:lnTo>
                    <a:pt x="86" y="1415"/>
                  </a:lnTo>
                  <a:lnTo>
                    <a:pt x="80" y="1443"/>
                  </a:lnTo>
                  <a:lnTo>
                    <a:pt x="71" y="1461"/>
                  </a:lnTo>
                  <a:lnTo>
                    <a:pt x="56" y="1471"/>
                  </a:lnTo>
                  <a:lnTo>
                    <a:pt x="37" y="1465"/>
                  </a:lnTo>
                  <a:lnTo>
                    <a:pt x="25" y="1457"/>
                  </a:lnTo>
                  <a:lnTo>
                    <a:pt x="9" y="1443"/>
                  </a:lnTo>
                  <a:lnTo>
                    <a:pt x="7" y="1450"/>
                  </a:lnTo>
                  <a:lnTo>
                    <a:pt x="3" y="1468"/>
                  </a:lnTo>
                  <a:lnTo>
                    <a:pt x="3" y="1474"/>
                  </a:lnTo>
                  <a:lnTo>
                    <a:pt x="0" y="1494"/>
                  </a:lnTo>
                  <a:lnTo>
                    <a:pt x="533" y="1440"/>
                  </a:lnTo>
                  <a:lnTo>
                    <a:pt x="533" y="1435"/>
                  </a:lnTo>
                  <a:lnTo>
                    <a:pt x="530" y="1412"/>
                  </a:lnTo>
                  <a:lnTo>
                    <a:pt x="522" y="1388"/>
                  </a:lnTo>
                  <a:lnTo>
                    <a:pt x="510" y="1357"/>
                  </a:lnTo>
                  <a:lnTo>
                    <a:pt x="510" y="1353"/>
                  </a:lnTo>
                  <a:lnTo>
                    <a:pt x="514" y="1348"/>
                  </a:lnTo>
                  <a:lnTo>
                    <a:pt x="521" y="1346"/>
                  </a:lnTo>
                  <a:lnTo>
                    <a:pt x="601" y="1345"/>
                  </a:lnTo>
                  <a:lnTo>
                    <a:pt x="608" y="1347"/>
                  </a:lnTo>
                  <a:lnTo>
                    <a:pt x="612" y="1351"/>
                  </a:lnTo>
                  <a:lnTo>
                    <a:pt x="616" y="1359"/>
                  </a:lnTo>
                  <a:lnTo>
                    <a:pt x="1124" y="1293"/>
                  </a:lnTo>
                  <a:lnTo>
                    <a:pt x="1141" y="1288"/>
                  </a:lnTo>
                  <a:lnTo>
                    <a:pt x="1595" y="1246"/>
                  </a:lnTo>
                  <a:lnTo>
                    <a:pt x="2247" y="1177"/>
                  </a:lnTo>
                  <a:lnTo>
                    <a:pt x="2260" y="1171"/>
                  </a:lnTo>
                  <a:lnTo>
                    <a:pt x="2268" y="1166"/>
                  </a:lnTo>
                  <a:lnTo>
                    <a:pt x="2284" y="1148"/>
                  </a:lnTo>
                  <a:lnTo>
                    <a:pt x="2296" y="1141"/>
                  </a:lnTo>
                  <a:lnTo>
                    <a:pt x="2329" y="1123"/>
                  </a:lnTo>
                  <a:lnTo>
                    <a:pt x="2368" y="1113"/>
                  </a:lnTo>
                  <a:lnTo>
                    <a:pt x="2389" y="1095"/>
                  </a:lnTo>
                  <a:lnTo>
                    <a:pt x="2429" y="1075"/>
                  </a:lnTo>
                  <a:lnTo>
                    <a:pt x="2469" y="1061"/>
                  </a:lnTo>
                  <a:lnTo>
                    <a:pt x="2468" y="1054"/>
                  </a:lnTo>
                  <a:lnTo>
                    <a:pt x="2470" y="1047"/>
                  </a:lnTo>
                  <a:lnTo>
                    <a:pt x="2475" y="1038"/>
                  </a:lnTo>
                  <a:lnTo>
                    <a:pt x="2481" y="1020"/>
                  </a:lnTo>
                  <a:lnTo>
                    <a:pt x="2493" y="1006"/>
                  </a:lnTo>
                  <a:lnTo>
                    <a:pt x="2495" y="1005"/>
                  </a:lnTo>
                  <a:lnTo>
                    <a:pt x="2513" y="1001"/>
                  </a:lnTo>
                  <a:lnTo>
                    <a:pt x="2561" y="972"/>
                  </a:lnTo>
                  <a:lnTo>
                    <a:pt x="2562" y="967"/>
                  </a:lnTo>
                  <a:lnTo>
                    <a:pt x="2558" y="943"/>
                  </a:lnTo>
                  <a:lnTo>
                    <a:pt x="2562" y="935"/>
                  </a:lnTo>
                  <a:lnTo>
                    <a:pt x="2565" y="930"/>
                  </a:lnTo>
                  <a:lnTo>
                    <a:pt x="2574" y="920"/>
                  </a:lnTo>
                  <a:lnTo>
                    <a:pt x="2610" y="894"/>
                  </a:lnTo>
                  <a:lnTo>
                    <a:pt x="2611" y="891"/>
                  </a:lnTo>
                  <a:lnTo>
                    <a:pt x="2605" y="864"/>
                  </a:lnTo>
                  <a:lnTo>
                    <a:pt x="2609" y="857"/>
                  </a:lnTo>
                  <a:lnTo>
                    <a:pt x="2616" y="847"/>
                  </a:lnTo>
                  <a:lnTo>
                    <a:pt x="2634" y="830"/>
                  </a:lnTo>
                  <a:lnTo>
                    <a:pt x="2728" y="764"/>
                  </a:lnTo>
                  <a:lnTo>
                    <a:pt x="2736" y="757"/>
                  </a:lnTo>
                  <a:lnTo>
                    <a:pt x="2854" y="619"/>
                  </a:lnTo>
                  <a:lnTo>
                    <a:pt x="2849" y="621"/>
                  </a:lnTo>
                  <a:lnTo>
                    <a:pt x="2844" y="621"/>
                  </a:lnTo>
                  <a:lnTo>
                    <a:pt x="2809" y="616"/>
                  </a:lnTo>
                  <a:lnTo>
                    <a:pt x="2799" y="613"/>
                  </a:lnTo>
                  <a:lnTo>
                    <a:pt x="2794" y="608"/>
                  </a:lnTo>
                  <a:lnTo>
                    <a:pt x="2792" y="598"/>
                  </a:lnTo>
                  <a:lnTo>
                    <a:pt x="2778" y="589"/>
                  </a:lnTo>
                  <a:lnTo>
                    <a:pt x="2774" y="592"/>
                  </a:lnTo>
                  <a:lnTo>
                    <a:pt x="2767" y="587"/>
                  </a:lnTo>
                  <a:lnTo>
                    <a:pt x="2753" y="575"/>
                  </a:lnTo>
                  <a:lnTo>
                    <a:pt x="2750" y="574"/>
                  </a:lnTo>
                  <a:lnTo>
                    <a:pt x="2728" y="568"/>
                  </a:lnTo>
                  <a:lnTo>
                    <a:pt x="2723" y="562"/>
                  </a:lnTo>
                  <a:lnTo>
                    <a:pt x="2720" y="555"/>
                  </a:lnTo>
                  <a:lnTo>
                    <a:pt x="2708" y="532"/>
                  </a:lnTo>
                  <a:lnTo>
                    <a:pt x="2703" y="527"/>
                  </a:lnTo>
                  <a:lnTo>
                    <a:pt x="2670" y="501"/>
                  </a:lnTo>
                  <a:lnTo>
                    <a:pt x="2668" y="494"/>
                  </a:lnTo>
                  <a:lnTo>
                    <a:pt x="2661" y="475"/>
                  </a:lnTo>
                  <a:lnTo>
                    <a:pt x="2654" y="468"/>
                  </a:lnTo>
                  <a:lnTo>
                    <a:pt x="2635" y="458"/>
                  </a:lnTo>
                  <a:lnTo>
                    <a:pt x="2631" y="452"/>
                  </a:lnTo>
                  <a:lnTo>
                    <a:pt x="2630" y="448"/>
                  </a:lnTo>
                  <a:lnTo>
                    <a:pt x="2631" y="443"/>
                  </a:lnTo>
                  <a:lnTo>
                    <a:pt x="2634" y="435"/>
                  </a:lnTo>
                  <a:lnTo>
                    <a:pt x="2630" y="429"/>
                  </a:lnTo>
                  <a:lnTo>
                    <a:pt x="2601" y="409"/>
                  </a:lnTo>
                  <a:lnTo>
                    <a:pt x="2593" y="395"/>
                  </a:lnTo>
                  <a:lnTo>
                    <a:pt x="2553" y="352"/>
                  </a:lnTo>
                  <a:lnTo>
                    <a:pt x="2552" y="343"/>
                  </a:lnTo>
                  <a:lnTo>
                    <a:pt x="2555" y="336"/>
                  </a:lnTo>
                  <a:lnTo>
                    <a:pt x="2563" y="326"/>
                  </a:lnTo>
                  <a:lnTo>
                    <a:pt x="2563" y="324"/>
                  </a:lnTo>
                  <a:lnTo>
                    <a:pt x="2562" y="314"/>
                  </a:lnTo>
                  <a:lnTo>
                    <a:pt x="2564" y="306"/>
                  </a:lnTo>
                  <a:lnTo>
                    <a:pt x="2568" y="302"/>
                  </a:lnTo>
                  <a:lnTo>
                    <a:pt x="2571" y="301"/>
                  </a:lnTo>
                  <a:lnTo>
                    <a:pt x="2567" y="271"/>
                  </a:lnTo>
                  <a:lnTo>
                    <a:pt x="2565" y="267"/>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342" name="Freeform 251">
              <a:extLst>
                <a:ext uri="{FF2B5EF4-FFF2-40B4-BE49-F238E27FC236}">
                  <a16:creationId xmlns:a16="http://schemas.microsoft.com/office/drawing/2014/main" id="{594399A3-09B5-BA4D-84B9-25CC36302270}"/>
                </a:ext>
              </a:extLst>
            </p:cNvPr>
            <p:cNvSpPr>
              <a:spLocks noChangeArrowheads="1"/>
            </p:cNvSpPr>
            <p:nvPr/>
          </p:nvSpPr>
          <p:spPr bwMode="auto">
            <a:xfrm>
              <a:off x="7303904" y="2153171"/>
              <a:ext cx="311418" cy="533049"/>
            </a:xfrm>
            <a:custGeom>
              <a:avLst/>
              <a:gdLst>
                <a:gd name="T0" fmla="*/ 33 w 1208"/>
                <a:gd name="T1" fmla="*/ 171 h 2069"/>
                <a:gd name="T2" fmla="*/ 132 w 1208"/>
                <a:gd name="T3" fmla="*/ 1287 h 2069"/>
                <a:gd name="T4" fmla="*/ 102 w 1208"/>
                <a:gd name="T5" fmla="*/ 1325 h 2069"/>
                <a:gd name="T6" fmla="*/ 101 w 1208"/>
                <a:gd name="T7" fmla="*/ 1412 h 2069"/>
                <a:gd name="T8" fmla="*/ 149 w 1208"/>
                <a:gd name="T9" fmla="*/ 1474 h 2069"/>
                <a:gd name="T10" fmla="*/ 155 w 1208"/>
                <a:gd name="T11" fmla="*/ 1538 h 2069"/>
                <a:gd name="T12" fmla="*/ 147 w 1208"/>
                <a:gd name="T13" fmla="*/ 1629 h 2069"/>
                <a:gd name="T14" fmla="*/ 154 w 1208"/>
                <a:gd name="T15" fmla="*/ 1656 h 2069"/>
                <a:gd name="T16" fmla="*/ 134 w 1208"/>
                <a:gd name="T17" fmla="*/ 1699 h 2069"/>
                <a:gd name="T18" fmla="*/ 97 w 1208"/>
                <a:gd name="T19" fmla="*/ 1739 h 2069"/>
                <a:gd name="T20" fmla="*/ 83 w 1208"/>
                <a:gd name="T21" fmla="*/ 1782 h 2069"/>
                <a:gd name="T22" fmla="*/ 68 w 1208"/>
                <a:gd name="T23" fmla="*/ 1816 h 2069"/>
                <a:gd name="T24" fmla="*/ 26 w 1208"/>
                <a:gd name="T25" fmla="*/ 1832 h 2069"/>
                <a:gd name="T26" fmla="*/ 15 w 1208"/>
                <a:gd name="T27" fmla="*/ 1865 h 2069"/>
                <a:gd name="T28" fmla="*/ 30 w 1208"/>
                <a:gd name="T29" fmla="*/ 1910 h 2069"/>
                <a:gd name="T30" fmla="*/ 25 w 1208"/>
                <a:gd name="T31" fmla="*/ 1941 h 2069"/>
                <a:gd name="T32" fmla="*/ 8 w 1208"/>
                <a:gd name="T33" fmla="*/ 1968 h 2069"/>
                <a:gd name="T34" fmla="*/ 14 w 1208"/>
                <a:gd name="T35" fmla="*/ 2020 h 2069"/>
                <a:gd name="T36" fmla="*/ 19 w 1208"/>
                <a:gd name="T37" fmla="*/ 2059 h 2069"/>
                <a:gd name="T38" fmla="*/ 39 w 1208"/>
                <a:gd name="T39" fmla="*/ 2018 h 2069"/>
                <a:gd name="T40" fmla="*/ 90 w 1208"/>
                <a:gd name="T41" fmla="*/ 2012 h 2069"/>
                <a:gd name="T42" fmla="*/ 128 w 1208"/>
                <a:gd name="T43" fmla="*/ 2003 h 2069"/>
                <a:gd name="T44" fmla="*/ 157 w 1208"/>
                <a:gd name="T45" fmla="*/ 2031 h 2069"/>
                <a:gd name="T46" fmla="*/ 175 w 1208"/>
                <a:gd name="T47" fmla="*/ 2012 h 2069"/>
                <a:gd name="T48" fmla="*/ 166 w 1208"/>
                <a:gd name="T49" fmla="*/ 1961 h 2069"/>
                <a:gd name="T50" fmla="*/ 199 w 1208"/>
                <a:gd name="T51" fmla="*/ 1986 h 2069"/>
                <a:gd name="T52" fmla="*/ 265 w 1208"/>
                <a:gd name="T53" fmla="*/ 1970 h 2069"/>
                <a:gd name="T54" fmla="*/ 341 w 1208"/>
                <a:gd name="T55" fmla="*/ 2001 h 2069"/>
                <a:gd name="T56" fmla="*/ 373 w 1208"/>
                <a:gd name="T57" fmla="*/ 2027 h 2069"/>
                <a:gd name="T58" fmla="*/ 399 w 1208"/>
                <a:gd name="T59" fmla="*/ 1964 h 2069"/>
                <a:gd name="T60" fmla="*/ 446 w 1208"/>
                <a:gd name="T61" fmla="*/ 1937 h 2069"/>
                <a:gd name="T62" fmla="*/ 507 w 1208"/>
                <a:gd name="T63" fmla="*/ 1949 h 2069"/>
                <a:gd name="T64" fmla="*/ 557 w 1208"/>
                <a:gd name="T65" fmla="*/ 1974 h 2069"/>
                <a:gd name="T66" fmla="*/ 567 w 1208"/>
                <a:gd name="T67" fmla="*/ 1942 h 2069"/>
                <a:gd name="T68" fmla="*/ 587 w 1208"/>
                <a:gd name="T69" fmla="*/ 1882 h 2069"/>
                <a:gd name="T70" fmla="*/ 614 w 1208"/>
                <a:gd name="T71" fmla="*/ 1859 h 2069"/>
                <a:gd name="T72" fmla="*/ 616 w 1208"/>
                <a:gd name="T73" fmla="*/ 1827 h 2069"/>
                <a:gd name="T74" fmla="*/ 645 w 1208"/>
                <a:gd name="T75" fmla="*/ 1827 h 2069"/>
                <a:gd name="T76" fmla="*/ 657 w 1208"/>
                <a:gd name="T77" fmla="*/ 1798 h 2069"/>
                <a:gd name="T78" fmla="*/ 699 w 1208"/>
                <a:gd name="T79" fmla="*/ 1857 h 2069"/>
                <a:gd name="T80" fmla="*/ 758 w 1208"/>
                <a:gd name="T81" fmla="*/ 1870 h 2069"/>
                <a:gd name="T82" fmla="*/ 816 w 1208"/>
                <a:gd name="T83" fmla="*/ 1862 h 2069"/>
                <a:gd name="T84" fmla="*/ 822 w 1208"/>
                <a:gd name="T85" fmla="*/ 1774 h 2069"/>
                <a:gd name="T86" fmla="*/ 849 w 1208"/>
                <a:gd name="T87" fmla="*/ 1722 h 2069"/>
                <a:gd name="T88" fmla="*/ 894 w 1208"/>
                <a:gd name="T89" fmla="*/ 1718 h 2069"/>
                <a:gd name="T90" fmla="*/ 935 w 1208"/>
                <a:gd name="T91" fmla="*/ 1623 h 2069"/>
                <a:gd name="T92" fmla="*/ 985 w 1208"/>
                <a:gd name="T93" fmla="*/ 1578 h 2069"/>
                <a:gd name="T94" fmla="*/ 959 w 1208"/>
                <a:gd name="T95" fmla="*/ 1508 h 2069"/>
                <a:gd name="T96" fmla="*/ 1054 w 1208"/>
                <a:gd name="T97" fmla="*/ 1477 h 2069"/>
                <a:gd name="T98" fmla="*/ 1159 w 1208"/>
                <a:gd name="T99" fmla="*/ 1431 h 2069"/>
                <a:gd name="T100" fmla="*/ 1204 w 1208"/>
                <a:gd name="T101" fmla="*/ 1393 h 2069"/>
                <a:gd name="T102" fmla="*/ 1167 w 1208"/>
                <a:gd name="T103" fmla="*/ 1374 h 2069"/>
                <a:gd name="T104" fmla="*/ 1178 w 1208"/>
                <a:gd name="T105" fmla="*/ 1334 h 2069"/>
                <a:gd name="T106" fmla="*/ 1011 w 1208"/>
                <a:gd name="T107" fmla="*/ 0 h 20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08" h="2069">
                  <a:moveTo>
                    <a:pt x="127" y="172"/>
                  </a:moveTo>
                  <a:lnTo>
                    <a:pt x="91" y="180"/>
                  </a:lnTo>
                  <a:lnTo>
                    <a:pt x="53" y="178"/>
                  </a:lnTo>
                  <a:lnTo>
                    <a:pt x="42" y="176"/>
                  </a:lnTo>
                  <a:lnTo>
                    <a:pt x="33" y="171"/>
                  </a:lnTo>
                  <a:lnTo>
                    <a:pt x="28" y="162"/>
                  </a:lnTo>
                  <a:lnTo>
                    <a:pt x="28" y="162"/>
                  </a:lnTo>
                  <a:lnTo>
                    <a:pt x="24" y="164"/>
                  </a:lnTo>
                  <a:lnTo>
                    <a:pt x="9" y="156"/>
                  </a:lnTo>
                  <a:lnTo>
                    <a:pt x="132" y="1287"/>
                  </a:lnTo>
                  <a:lnTo>
                    <a:pt x="129" y="1294"/>
                  </a:lnTo>
                  <a:lnTo>
                    <a:pt x="106" y="1308"/>
                  </a:lnTo>
                  <a:lnTo>
                    <a:pt x="102" y="1314"/>
                  </a:lnTo>
                  <a:lnTo>
                    <a:pt x="100" y="1320"/>
                  </a:lnTo>
                  <a:lnTo>
                    <a:pt x="102" y="1325"/>
                  </a:lnTo>
                  <a:lnTo>
                    <a:pt x="113" y="1341"/>
                  </a:lnTo>
                  <a:lnTo>
                    <a:pt x="116" y="1367"/>
                  </a:lnTo>
                  <a:lnTo>
                    <a:pt x="93" y="1394"/>
                  </a:lnTo>
                  <a:lnTo>
                    <a:pt x="94" y="1409"/>
                  </a:lnTo>
                  <a:lnTo>
                    <a:pt x="101" y="1412"/>
                  </a:lnTo>
                  <a:lnTo>
                    <a:pt x="118" y="1426"/>
                  </a:lnTo>
                  <a:lnTo>
                    <a:pt x="123" y="1434"/>
                  </a:lnTo>
                  <a:lnTo>
                    <a:pt x="131" y="1459"/>
                  </a:lnTo>
                  <a:lnTo>
                    <a:pt x="135" y="1463"/>
                  </a:lnTo>
                  <a:lnTo>
                    <a:pt x="149" y="1474"/>
                  </a:lnTo>
                  <a:lnTo>
                    <a:pt x="153" y="1483"/>
                  </a:lnTo>
                  <a:lnTo>
                    <a:pt x="155" y="1502"/>
                  </a:lnTo>
                  <a:lnTo>
                    <a:pt x="154" y="1513"/>
                  </a:lnTo>
                  <a:lnTo>
                    <a:pt x="150" y="1522"/>
                  </a:lnTo>
                  <a:lnTo>
                    <a:pt x="155" y="1538"/>
                  </a:lnTo>
                  <a:lnTo>
                    <a:pt x="165" y="1554"/>
                  </a:lnTo>
                  <a:lnTo>
                    <a:pt x="174" y="1577"/>
                  </a:lnTo>
                  <a:lnTo>
                    <a:pt x="162" y="1625"/>
                  </a:lnTo>
                  <a:lnTo>
                    <a:pt x="154" y="1627"/>
                  </a:lnTo>
                  <a:lnTo>
                    <a:pt x="147" y="1629"/>
                  </a:lnTo>
                  <a:lnTo>
                    <a:pt x="143" y="1632"/>
                  </a:lnTo>
                  <a:lnTo>
                    <a:pt x="139" y="1639"/>
                  </a:lnTo>
                  <a:lnTo>
                    <a:pt x="138" y="1646"/>
                  </a:lnTo>
                  <a:lnTo>
                    <a:pt x="140" y="1656"/>
                  </a:lnTo>
                  <a:lnTo>
                    <a:pt x="154" y="1656"/>
                  </a:lnTo>
                  <a:lnTo>
                    <a:pt x="127" y="1677"/>
                  </a:lnTo>
                  <a:lnTo>
                    <a:pt x="125" y="1680"/>
                  </a:lnTo>
                  <a:lnTo>
                    <a:pt x="125" y="1685"/>
                  </a:lnTo>
                  <a:lnTo>
                    <a:pt x="126" y="1689"/>
                  </a:lnTo>
                  <a:lnTo>
                    <a:pt x="134" y="1699"/>
                  </a:lnTo>
                  <a:lnTo>
                    <a:pt x="135" y="1709"/>
                  </a:lnTo>
                  <a:lnTo>
                    <a:pt x="130" y="1722"/>
                  </a:lnTo>
                  <a:lnTo>
                    <a:pt x="120" y="1721"/>
                  </a:lnTo>
                  <a:lnTo>
                    <a:pt x="112" y="1730"/>
                  </a:lnTo>
                  <a:lnTo>
                    <a:pt x="97" y="1739"/>
                  </a:lnTo>
                  <a:lnTo>
                    <a:pt x="100" y="1741"/>
                  </a:lnTo>
                  <a:lnTo>
                    <a:pt x="98" y="1758"/>
                  </a:lnTo>
                  <a:lnTo>
                    <a:pt x="93" y="1769"/>
                  </a:lnTo>
                  <a:lnTo>
                    <a:pt x="85" y="1781"/>
                  </a:lnTo>
                  <a:lnTo>
                    <a:pt x="83" y="1782"/>
                  </a:lnTo>
                  <a:lnTo>
                    <a:pt x="74" y="1787"/>
                  </a:lnTo>
                  <a:lnTo>
                    <a:pt x="73" y="1791"/>
                  </a:lnTo>
                  <a:lnTo>
                    <a:pt x="71" y="1801"/>
                  </a:lnTo>
                  <a:lnTo>
                    <a:pt x="68" y="1811"/>
                  </a:lnTo>
                  <a:lnTo>
                    <a:pt x="68" y="1816"/>
                  </a:lnTo>
                  <a:lnTo>
                    <a:pt x="68" y="1825"/>
                  </a:lnTo>
                  <a:lnTo>
                    <a:pt x="59" y="1835"/>
                  </a:lnTo>
                  <a:lnTo>
                    <a:pt x="47" y="1828"/>
                  </a:lnTo>
                  <a:lnTo>
                    <a:pt x="44" y="1843"/>
                  </a:lnTo>
                  <a:lnTo>
                    <a:pt x="26" y="1832"/>
                  </a:lnTo>
                  <a:lnTo>
                    <a:pt x="22" y="1851"/>
                  </a:lnTo>
                  <a:lnTo>
                    <a:pt x="19" y="1855"/>
                  </a:lnTo>
                  <a:lnTo>
                    <a:pt x="15" y="1860"/>
                  </a:lnTo>
                  <a:lnTo>
                    <a:pt x="15" y="1863"/>
                  </a:lnTo>
                  <a:lnTo>
                    <a:pt x="15" y="1865"/>
                  </a:lnTo>
                  <a:lnTo>
                    <a:pt x="25" y="1876"/>
                  </a:lnTo>
                  <a:lnTo>
                    <a:pt x="34" y="1880"/>
                  </a:lnTo>
                  <a:lnTo>
                    <a:pt x="43" y="1889"/>
                  </a:lnTo>
                  <a:lnTo>
                    <a:pt x="37" y="1905"/>
                  </a:lnTo>
                  <a:lnTo>
                    <a:pt x="30" y="1910"/>
                  </a:lnTo>
                  <a:lnTo>
                    <a:pt x="23" y="1913"/>
                  </a:lnTo>
                  <a:lnTo>
                    <a:pt x="19" y="1917"/>
                  </a:lnTo>
                  <a:lnTo>
                    <a:pt x="20" y="1917"/>
                  </a:lnTo>
                  <a:lnTo>
                    <a:pt x="37" y="1929"/>
                  </a:lnTo>
                  <a:lnTo>
                    <a:pt x="25" y="1941"/>
                  </a:lnTo>
                  <a:lnTo>
                    <a:pt x="19" y="1947"/>
                  </a:lnTo>
                  <a:lnTo>
                    <a:pt x="7" y="1953"/>
                  </a:lnTo>
                  <a:lnTo>
                    <a:pt x="12" y="1960"/>
                  </a:lnTo>
                  <a:lnTo>
                    <a:pt x="8" y="1967"/>
                  </a:lnTo>
                  <a:lnTo>
                    <a:pt x="8" y="1968"/>
                  </a:lnTo>
                  <a:lnTo>
                    <a:pt x="11" y="1977"/>
                  </a:lnTo>
                  <a:lnTo>
                    <a:pt x="12" y="1988"/>
                  </a:lnTo>
                  <a:lnTo>
                    <a:pt x="7" y="1996"/>
                  </a:lnTo>
                  <a:lnTo>
                    <a:pt x="8" y="1998"/>
                  </a:lnTo>
                  <a:lnTo>
                    <a:pt x="14" y="2020"/>
                  </a:lnTo>
                  <a:lnTo>
                    <a:pt x="13" y="2029"/>
                  </a:lnTo>
                  <a:lnTo>
                    <a:pt x="0" y="2036"/>
                  </a:lnTo>
                  <a:lnTo>
                    <a:pt x="14" y="2047"/>
                  </a:lnTo>
                  <a:lnTo>
                    <a:pt x="20" y="2058"/>
                  </a:lnTo>
                  <a:lnTo>
                    <a:pt x="19" y="2059"/>
                  </a:lnTo>
                  <a:lnTo>
                    <a:pt x="27" y="2061"/>
                  </a:lnTo>
                  <a:lnTo>
                    <a:pt x="42" y="2068"/>
                  </a:lnTo>
                  <a:lnTo>
                    <a:pt x="43" y="2068"/>
                  </a:lnTo>
                  <a:lnTo>
                    <a:pt x="55" y="2051"/>
                  </a:lnTo>
                  <a:lnTo>
                    <a:pt x="39" y="2018"/>
                  </a:lnTo>
                  <a:lnTo>
                    <a:pt x="42" y="2002"/>
                  </a:lnTo>
                  <a:lnTo>
                    <a:pt x="53" y="1994"/>
                  </a:lnTo>
                  <a:lnTo>
                    <a:pt x="67" y="1995"/>
                  </a:lnTo>
                  <a:lnTo>
                    <a:pt x="77" y="2002"/>
                  </a:lnTo>
                  <a:lnTo>
                    <a:pt x="90" y="2012"/>
                  </a:lnTo>
                  <a:lnTo>
                    <a:pt x="95" y="2015"/>
                  </a:lnTo>
                  <a:lnTo>
                    <a:pt x="102" y="2015"/>
                  </a:lnTo>
                  <a:lnTo>
                    <a:pt x="108" y="2014"/>
                  </a:lnTo>
                  <a:lnTo>
                    <a:pt x="124" y="2007"/>
                  </a:lnTo>
                  <a:lnTo>
                    <a:pt x="128" y="2003"/>
                  </a:lnTo>
                  <a:lnTo>
                    <a:pt x="136" y="1998"/>
                  </a:lnTo>
                  <a:lnTo>
                    <a:pt x="146" y="1996"/>
                  </a:lnTo>
                  <a:lnTo>
                    <a:pt x="157" y="2003"/>
                  </a:lnTo>
                  <a:lnTo>
                    <a:pt x="160" y="2014"/>
                  </a:lnTo>
                  <a:lnTo>
                    <a:pt x="157" y="2031"/>
                  </a:lnTo>
                  <a:lnTo>
                    <a:pt x="158" y="2033"/>
                  </a:lnTo>
                  <a:lnTo>
                    <a:pt x="160" y="2034"/>
                  </a:lnTo>
                  <a:lnTo>
                    <a:pt x="166" y="2031"/>
                  </a:lnTo>
                  <a:lnTo>
                    <a:pt x="173" y="2022"/>
                  </a:lnTo>
                  <a:lnTo>
                    <a:pt x="175" y="2012"/>
                  </a:lnTo>
                  <a:lnTo>
                    <a:pt x="172" y="2004"/>
                  </a:lnTo>
                  <a:lnTo>
                    <a:pt x="164" y="1990"/>
                  </a:lnTo>
                  <a:lnTo>
                    <a:pt x="160" y="1978"/>
                  </a:lnTo>
                  <a:lnTo>
                    <a:pt x="162" y="1966"/>
                  </a:lnTo>
                  <a:lnTo>
                    <a:pt x="166" y="1961"/>
                  </a:lnTo>
                  <a:lnTo>
                    <a:pt x="175" y="1958"/>
                  </a:lnTo>
                  <a:lnTo>
                    <a:pt x="183" y="1961"/>
                  </a:lnTo>
                  <a:lnTo>
                    <a:pt x="188" y="1968"/>
                  </a:lnTo>
                  <a:lnTo>
                    <a:pt x="189" y="1979"/>
                  </a:lnTo>
                  <a:lnTo>
                    <a:pt x="199" y="1986"/>
                  </a:lnTo>
                  <a:lnTo>
                    <a:pt x="209" y="1983"/>
                  </a:lnTo>
                  <a:lnTo>
                    <a:pt x="224" y="1973"/>
                  </a:lnTo>
                  <a:lnTo>
                    <a:pt x="243" y="1965"/>
                  </a:lnTo>
                  <a:lnTo>
                    <a:pt x="254" y="1967"/>
                  </a:lnTo>
                  <a:lnTo>
                    <a:pt x="265" y="1970"/>
                  </a:lnTo>
                  <a:lnTo>
                    <a:pt x="275" y="1976"/>
                  </a:lnTo>
                  <a:lnTo>
                    <a:pt x="291" y="1985"/>
                  </a:lnTo>
                  <a:lnTo>
                    <a:pt x="317" y="1992"/>
                  </a:lnTo>
                  <a:lnTo>
                    <a:pt x="337" y="2001"/>
                  </a:lnTo>
                  <a:lnTo>
                    <a:pt x="341" y="2001"/>
                  </a:lnTo>
                  <a:lnTo>
                    <a:pt x="349" y="2001"/>
                  </a:lnTo>
                  <a:lnTo>
                    <a:pt x="358" y="2004"/>
                  </a:lnTo>
                  <a:lnTo>
                    <a:pt x="362" y="2011"/>
                  </a:lnTo>
                  <a:lnTo>
                    <a:pt x="366" y="2020"/>
                  </a:lnTo>
                  <a:lnTo>
                    <a:pt x="373" y="2027"/>
                  </a:lnTo>
                  <a:lnTo>
                    <a:pt x="379" y="2022"/>
                  </a:lnTo>
                  <a:lnTo>
                    <a:pt x="383" y="2012"/>
                  </a:lnTo>
                  <a:lnTo>
                    <a:pt x="390" y="1981"/>
                  </a:lnTo>
                  <a:lnTo>
                    <a:pt x="394" y="1971"/>
                  </a:lnTo>
                  <a:lnTo>
                    <a:pt x="399" y="1964"/>
                  </a:lnTo>
                  <a:lnTo>
                    <a:pt x="405" y="1958"/>
                  </a:lnTo>
                  <a:lnTo>
                    <a:pt x="415" y="1952"/>
                  </a:lnTo>
                  <a:lnTo>
                    <a:pt x="436" y="1948"/>
                  </a:lnTo>
                  <a:lnTo>
                    <a:pt x="439" y="1946"/>
                  </a:lnTo>
                  <a:lnTo>
                    <a:pt x="446" y="1937"/>
                  </a:lnTo>
                  <a:lnTo>
                    <a:pt x="462" y="1922"/>
                  </a:lnTo>
                  <a:lnTo>
                    <a:pt x="481" y="1912"/>
                  </a:lnTo>
                  <a:lnTo>
                    <a:pt x="494" y="1927"/>
                  </a:lnTo>
                  <a:lnTo>
                    <a:pt x="499" y="1938"/>
                  </a:lnTo>
                  <a:lnTo>
                    <a:pt x="507" y="1949"/>
                  </a:lnTo>
                  <a:lnTo>
                    <a:pt x="517" y="1955"/>
                  </a:lnTo>
                  <a:lnTo>
                    <a:pt x="528" y="1956"/>
                  </a:lnTo>
                  <a:lnTo>
                    <a:pt x="545" y="1950"/>
                  </a:lnTo>
                  <a:lnTo>
                    <a:pt x="564" y="1953"/>
                  </a:lnTo>
                  <a:lnTo>
                    <a:pt x="557" y="1974"/>
                  </a:lnTo>
                  <a:lnTo>
                    <a:pt x="561" y="1974"/>
                  </a:lnTo>
                  <a:lnTo>
                    <a:pt x="564" y="1971"/>
                  </a:lnTo>
                  <a:lnTo>
                    <a:pt x="565" y="1965"/>
                  </a:lnTo>
                  <a:lnTo>
                    <a:pt x="564" y="1956"/>
                  </a:lnTo>
                  <a:lnTo>
                    <a:pt x="567" y="1942"/>
                  </a:lnTo>
                  <a:lnTo>
                    <a:pt x="589" y="1934"/>
                  </a:lnTo>
                  <a:lnTo>
                    <a:pt x="591" y="1933"/>
                  </a:lnTo>
                  <a:lnTo>
                    <a:pt x="591" y="1928"/>
                  </a:lnTo>
                  <a:lnTo>
                    <a:pt x="586" y="1897"/>
                  </a:lnTo>
                  <a:lnTo>
                    <a:pt x="587" y="1882"/>
                  </a:lnTo>
                  <a:lnTo>
                    <a:pt x="595" y="1873"/>
                  </a:lnTo>
                  <a:lnTo>
                    <a:pt x="605" y="1871"/>
                  </a:lnTo>
                  <a:lnTo>
                    <a:pt x="611" y="1868"/>
                  </a:lnTo>
                  <a:lnTo>
                    <a:pt x="614" y="1865"/>
                  </a:lnTo>
                  <a:lnTo>
                    <a:pt x="614" y="1859"/>
                  </a:lnTo>
                  <a:lnTo>
                    <a:pt x="613" y="1857"/>
                  </a:lnTo>
                  <a:lnTo>
                    <a:pt x="604" y="1848"/>
                  </a:lnTo>
                  <a:lnTo>
                    <a:pt x="601" y="1841"/>
                  </a:lnTo>
                  <a:lnTo>
                    <a:pt x="605" y="1828"/>
                  </a:lnTo>
                  <a:lnTo>
                    <a:pt x="616" y="1827"/>
                  </a:lnTo>
                  <a:lnTo>
                    <a:pt x="628" y="1833"/>
                  </a:lnTo>
                  <a:lnTo>
                    <a:pt x="630" y="1836"/>
                  </a:lnTo>
                  <a:lnTo>
                    <a:pt x="636" y="1834"/>
                  </a:lnTo>
                  <a:lnTo>
                    <a:pt x="648" y="1827"/>
                  </a:lnTo>
                  <a:lnTo>
                    <a:pt x="645" y="1827"/>
                  </a:lnTo>
                  <a:lnTo>
                    <a:pt x="635" y="1822"/>
                  </a:lnTo>
                  <a:lnTo>
                    <a:pt x="624" y="1806"/>
                  </a:lnTo>
                  <a:lnTo>
                    <a:pt x="634" y="1796"/>
                  </a:lnTo>
                  <a:lnTo>
                    <a:pt x="648" y="1795"/>
                  </a:lnTo>
                  <a:lnTo>
                    <a:pt x="657" y="1798"/>
                  </a:lnTo>
                  <a:lnTo>
                    <a:pt x="683" y="1814"/>
                  </a:lnTo>
                  <a:lnTo>
                    <a:pt x="688" y="1821"/>
                  </a:lnTo>
                  <a:lnTo>
                    <a:pt x="691" y="1849"/>
                  </a:lnTo>
                  <a:lnTo>
                    <a:pt x="693" y="1853"/>
                  </a:lnTo>
                  <a:lnTo>
                    <a:pt x="699" y="1857"/>
                  </a:lnTo>
                  <a:lnTo>
                    <a:pt x="714" y="1862"/>
                  </a:lnTo>
                  <a:lnTo>
                    <a:pt x="722" y="1868"/>
                  </a:lnTo>
                  <a:lnTo>
                    <a:pt x="728" y="1870"/>
                  </a:lnTo>
                  <a:lnTo>
                    <a:pt x="746" y="1869"/>
                  </a:lnTo>
                  <a:lnTo>
                    <a:pt x="758" y="1870"/>
                  </a:lnTo>
                  <a:lnTo>
                    <a:pt x="778" y="1886"/>
                  </a:lnTo>
                  <a:lnTo>
                    <a:pt x="781" y="1879"/>
                  </a:lnTo>
                  <a:lnTo>
                    <a:pt x="792" y="1873"/>
                  </a:lnTo>
                  <a:lnTo>
                    <a:pt x="811" y="1867"/>
                  </a:lnTo>
                  <a:lnTo>
                    <a:pt x="816" y="1862"/>
                  </a:lnTo>
                  <a:lnTo>
                    <a:pt x="819" y="1855"/>
                  </a:lnTo>
                  <a:lnTo>
                    <a:pt x="821" y="1843"/>
                  </a:lnTo>
                  <a:lnTo>
                    <a:pt x="819" y="1798"/>
                  </a:lnTo>
                  <a:lnTo>
                    <a:pt x="819" y="1786"/>
                  </a:lnTo>
                  <a:lnTo>
                    <a:pt x="822" y="1774"/>
                  </a:lnTo>
                  <a:lnTo>
                    <a:pt x="827" y="1761"/>
                  </a:lnTo>
                  <a:lnTo>
                    <a:pt x="834" y="1756"/>
                  </a:lnTo>
                  <a:lnTo>
                    <a:pt x="835" y="1754"/>
                  </a:lnTo>
                  <a:lnTo>
                    <a:pt x="842" y="1731"/>
                  </a:lnTo>
                  <a:lnTo>
                    <a:pt x="849" y="1722"/>
                  </a:lnTo>
                  <a:lnTo>
                    <a:pt x="856" y="1721"/>
                  </a:lnTo>
                  <a:lnTo>
                    <a:pt x="872" y="1724"/>
                  </a:lnTo>
                  <a:lnTo>
                    <a:pt x="877" y="1727"/>
                  </a:lnTo>
                  <a:lnTo>
                    <a:pt x="888" y="1722"/>
                  </a:lnTo>
                  <a:lnTo>
                    <a:pt x="894" y="1718"/>
                  </a:lnTo>
                  <a:lnTo>
                    <a:pt x="904" y="1707"/>
                  </a:lnTo>
                  <a:lnTo>
                    <a:pt x="909" y="1692"/>
                  </a:lnTo>
                  <a:lnTo>
                    <a:pt x="914" y="1645"/>
                  </a:lnTo>
                  <a:lnTo>
                    <a:pt x="925" y="1628"/>
                  </a:lnTo>
                  <a:lnTo>
                    <a:pt x="935" y="1623"/>
                  </a:lnTo>
                  <a:lnTo>
                    <a:pt x="950" y="1619"/>
                  </a:lnTo>
                  <a:lnTo>
                    <a:pt x="953" y="1617"/>
                  </a:lnTo>
                  <a:lnTo>
                    <a:pt x="963" y="1601"/>
                  </a:lnTo>
                  <a:lnTo>
                    <a:pt x="982" y="1583"/>
                  </a:lnTo>
                  <a:lnTo>
                    <a:pt x="985" y="1578"/>
                  </a:lnTo>
                  <a:lnTo>
                    <a:pt x="985" y="1572"/>
                  </a:lnTo>
                  <a:lnTo>
                    <a:pt x="975" y="1554"/>
                  </a:lnTo>
                  <a:lnTo>
                    <a:pt x="968" y="1526"/>
                  </a:lnTo>
                  <a:lnTo>
                    <a:pt x="964" y="1521"/>
                  </a:lnTo>
                  <a:lnTo>
                    <a:pt x="959" y="1508"/>
                  </a:lnTo>
                  <a:lnTo>
                    <a:pt x="957" y="1494"/>
                  </a:lnTo>
                  <a:lnTo>
                    <a:pt x="971" y="1484"/>
                  </a:lnTo>
                  <a:lnTo>
                    <a:pt x="1015" y="1474"/>
                  </a:lnTo>
                  <a:lnTo>
                    <a:pt x="1042" y="1472"/>
                  </a:lnTo>
                  <a:lnTo>
                    <a:pt x="1054" y="1477"/>
                  </a:lnTo>
                  <a:lnTo>
                    <a:pt x="1068" y="1489"/>
                  </a:lnTo>
                  <a:lnTo>
                    <a:pt x="1072" y="1491"/>
                  </a:lnTo>
                  <a:lnTo>
                    <a:pt x="1083" y="1487"/>
                  </a:lnTo>
                  <a:lnTo>
                    <a:pt x="1134" y="1446"/>
                  </a:lnTo>
                  <a:lnTo>
                    <a:pt x="1159" y="1431"/>
                  </a:lnTo>
                  <a:lnTo>
                    <a:pt x="1175" y="1426"/>
                  </a:lnTo>
                  <a:lnTo>
                    <a:pt x="1202" y="1426"/>
                  </a:lnTo>
                  <a:lnTo>
                    <a:pt x="1197" y="1416"/>
                  </a:lnTo>
                  <a:lnTo>
                    <a:pt x="1200" y="1400"/>
                  </a:lnTo>
                  <a:lnTo>
                    <a:pt x="1204" y="1393"/>
                  </a:lnTo>
                  <a:lnTo>
                    <a:pt x="1207" y="1387"/>
                  </a:lnTo>
                  <a:lnTo>
                    <a:pt x="1205" y="1387"/>
                  </a:lnTo>
                  <a:lnTo>
                    <a:pt x="1188" y="1389"/>
                  </a:lnTo>
                  <a:lnTo>
                    <a:pt x="1177" y="1384"/>
                  </a:lnTo>
                  <a:lnTo>
                    <a:pt x="1167" y="1374"/>
                  </a:lnTo>
                  <a:lnTo>
                    <a:pt x="1173" y="1364"/>
                  </a:lnTo>
                  <a:lnTo>
                    <a:pt x="1184" y="1349"/>
                  </a:lnTo>
                  <a:lnTo>
                    <a:pt x="1185" y="1344"/>
                  </a:lnTo>
                  <a:lnTo>
                    <a:pt x="1184" y="1340"/>
                  </a:lnTo>
                  <a:lnTo>
                    <a:pt x="1178" y="1334"/>
                  </a:lnTo>
                  <a:lnTo>
                    <a:pt x="1165" y="1323"/>
                  </a:lnTo>
                  <a:lnTo>
                    <a:pt x="1160" y="1302"/>
                  </a:lnTo>
                  <a:lnTo>
                    <a:pt x="1174" y="1283"/>
                  </a:lnTo>
                  <a:lnTo>
                    <a:pt x="1177" y="1280"/>
                  </a:lnTo>
                  <a:lnTo>
                    <a:pt x="1011" y="0"/>
                  </a:lnTo>
                  <a:lnTo>
                    <a:pt x="254" y="96"/>
                  </a:lnTo>
                  <a:lnTo>
                    <a:pt x="190" y="142"/>
                  </a:lnTo>
                  <a:lnTo>
                    <a:pt x="127" y="172"/>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345" name="Freeform 252">
              <a:extLst>
                <a:ext uri="{FF2B5EF4-FFF2-40B4-BE49-F238E27FC236}">
                  <a16:creationId xmlns:a16="http://schemas.microsoft.com/office/drawing/2014/main" id="{14085D0C-A9BB-5848-B0EC-D034E06AD036}"/>
                </a:ext>
              </a:extLst>
            </p:cNvPr>
            <p:cNvSpPr>
              <a:spLocks noChangeArrowheads="1"/>
            </p:cNvSpPr>
            <p:nvPr/>
          </p:nvSpPr>
          <p:spPr bwMode="auto">
            <a:xfrm>
              <a:off x="6932248" y="2097480"/>
              <a:ext cx="411436" cy="701259"/>
            </a:xfrm>
            <a:custGeom>
              <a:avLst/>
              <a:gdLst>
                <a:gd name="T0" fmla="*/ 1352 w 1598"/>
                <a:gd name="T1" fmla="*/ 191 h 2723"/>
                <a:gd name="T2" fmla="*/ 1288 w 1598"/>
                <a:gd name="T3" fmla="*/ 98 h 2723"/>
                <a:gd name="T4" fmla="*/ 238 w 1598"/>
                <a:gd name="T5" fmla="*/ 95 h 2723"/>
                <a:gd name="T6" fmla="*/ 309 w 1598"/>
                <a:gd name="T7" fmla="*/ 138 h 2723"/>
                <a:gd name="T8" fmla="*/ 352 w 1598"/>
                <a:gd name="T9" fmla="*/ 208 h 2723"/>
                <a:gd name="T10" fmla="*/ 419 w 1598"/>
                <a:gd name="T11" fmla="*/ 250 h 2723"/>
                <a:gd name="T12" fmla="*/ 449 w 1598"/>
                <a:gd name="T13" fmla="*/ 301 h 2723"/>
                <a:gd name="T14" fmla="*/ 434 w 1598"/>
                <a:gd name="T15" fmla="*/ 414 h 2723"/>
                <a:gd name="T16" fmla="*/ 392 w 1598"/>
                <a:gd name="T17" fmla="*/ 468 h 2723"/>
                <a:gd name="T18" fmla="*/ 391 w 1598"/>
                <a:gd name="T19" fmla="*/ 511 h 2723"/>
                <a:gd name="T20" fmla="*/ 337 w 1598"/>
                <a:gd name="T21" fmla="*/ 563 h 2723"/>
                <a:gd name="T22" fmla="*/ 149 w 1598"/>
                <a:gd name="T23" fmla="*/ 627 h 2723"/>
                <a:gd name="T24" fmla="*/ 120 w 1598"/>
                <a:gd name="T25" fmla="*/ 719 h 2723"/>
                <a:gd name="T26" fmla="*/ 182 w 1598"/>
                <a:gd name="T27" fmla="*/ 790 h 2723"/>
                <a:gd name="T28" fmla="*/ 137 w 1598"/>
                <a:gd name="T29" fmla="*/ 929 h 2723"/>
                <a:gd name="T30" fmla="*/ 90 w 1598"/>
                <a:gd name="T31" fmla="*/ 1020 h 2723"/>
                <a:gd name="T32" fmla="*/ 27 w 1598"/>
                <a:gd name="T33" fmla="*/ 1060 h 2723"/>
                <a:gd name="T34" fmla="*/ 48 w 1598"/>
                <a:gd name="T35" fmla="*/ 1136 h 2723"/>
                <a:gd name="T36" fmla="*/ 0 w 1598"/>
                <a:gd name="T37" fmla="*/ 1228 h 2723"/>
                <a:gd name="T38" fmla="*/ 40 w 1598"/>
                <a:gd name="T39" fmla="*/ 1366 h 2723"/>
                <a:gd name="T40" fmla="*/ 60 w 1598"/>
                <a:gd name="T41" fmla="*/ 1419 h 2723"/>
                <a:gd name="T42" fmla="*/ 190 w 1598"/>
                <a:gd name="T43" fmla="*/ 1553 h 2723"/>
                <a:gd name="T44" fmla="*/ 321 w 1598"/>
                <a:gd name="T45" fmla="*/ 1660 h 2723"/>
                <a:gd name="T46" fmla="*/ 356 w 1598"/>
                <a:gd name="T47" fmla="*/ 1742 h 2723"/>
                <a:gd name="T48" fmla="*/ 364 w 1598"/>
                <a:gd name="T49" fmla="*/ 1796 h 2723"/>
                <a:gd name="T50" fmla="*/ 438 w 1598"/>
                <a:gd name="T51" fmla="*/ 1806 h 2723"/>
                <a:gd name="T52" fmla="*/ 522 w 1598"/>
                <a:gd name="T53" fmla="*/ 1814 h 2723"/>
                <a:gd name="T54" fmla="*/ 577 w 1598"/>
                <a:gd name="T55" fmla="*/ 1903 h 2723"/>
                <a:gd name="T56" fmla="*/ 552 w 1598"/>
                <a:gd name="T57" fmla="*/ 2013 h 2723"/>
                <a:gd name="T58" fmla="*/ 532 w 1598"/>
                <a:gd name="T59" fmla="*/ 2171 h 2723"/>
                <a:gd name="T60" fmla="*/ 583 w 1598"/>
                <a:gd name="T61" fmla="*/ 2218 h 2723"/>
                <a:gd name="T62" fmla="*/ 673 w 1598"/>
                <a:gd name="T63" fmla="*/ 2277 h 2723"/>
                <a:gd name="T64" fmla="*/ 781 w 1598"/>
                <a:gd name="T65" fmla="*/ 2323 h 2723"/>
                <a:gd name="T66" fmla="*/ 884 w 1598"/>
                <a:gd name="T67" fmla="*/ 2404 h 2723"/>
                <a:gd name="T68" fmla="*/ 886 w 1598"/>
                <a:gd name="T69" fmla="*/ 2464 h 2723"/>
                <a:gd name="T70" fmla="*/ 920 w 1598"/>
                <a:gd name="T71" fmla="*/ 2565 h 2723"/>
                <a:gd name="T72" fmla="*/ 922 w 1598"/>
                <a:gd name="T73" fmla="*/ 2624 h 2723"/>
                <a:gd name="T74" fmla="*/ 962 w 1598"/>
                <a:gd name="T75" fmla="*/ 2702 h 2723"/>
                <a:gd name="T76" fmla="*/ 983 w 1598"/>
                <a:gd name="T77" fmla="*/ 2685 h 2723"/>
                <a:gd name="T78" fmla="*/ 1034 w 1598"/>
                <a:gd name="T79" fmla="*/ 2711 h 2723"/>
                <a:gd name="T80" fmla="*/ 1082 w 1598"/>
                <a:gd name="T81" fmla="*/ 2613 h 2723"/>
                <a:gd name="T82" fmla="*/ 1299 w 1598"/>
                <a:gd name="T83" fmla="*/ 2660 h 2723"/>
                <a:gd name="T84" fmla="*/ 1301 w 1598"/>
                <a:gd name="T85" fmla="*/ 2590 h 2723"/>
                <a:gd name="T86" fmla="*/ 1300 w 1598"/>
                <a:gd name="T87" fmla="*/ 2491 h 2723"/>
                <a:gd name="T88" fmla="*/ 1432 w 1598"/>
                <a:gd name="T89" fmla="*/ 2444 h 2723"/>
                <a:gd name="T90" fmla="*/ 1403 w 1598"/>
                <a:gd name="T91" fmla="*/ 2373 h 2723"/>
                <a:gd name="T92" fmla="*/ 1440 w 1598"/>
                <a:gd name="T93" fmla="*/ 2292 h 2723"/>
                <a:gd name="T94" fmla="*/ 1424 w 1598"/>
                <a:gd name="T95" fmla="*/ 2269 h 2723"/>
                <a:gd name="T96" fmla="*/ 1438 w 1598"/>
                <a:gd name="T97" fmla="*/ 2235 h 2723"/>
                <a:gd name="T98" fmla="*/ 1433 w 1598"/>
                <a:gd name="T99" fmla="*/ 2176 h 2723"/>
                <a:gd name="T100" fmla="*/ 1456 w 1598"/>
                <a:gd name="T101" fmla="*/ 2114 h 2723"/>
                <a:gd name="T102" fmla="*/ 1439 w 1598"/>
                <a:gd name="T103" fmla="*/ 2081 h 2723"/>
                <a:gd name="T104" fmla="*/ 1476 w 1598"/>
                <a:gd name="T105" fmla="*/ 2030 h 2723"/>
                <a:gd name="T106" fmla="*/ 1497 w 1598"/>
                <a:gd name="T107" fmla="*/ 2003 h 2723"/>
                <a:gd name="T108" fmla="*/ 1523 w 1598"/>
                <a:gd name="T109" fmla="*/ 1965 h 2723"/>
                <a:gd name="T110" fmla="*/ 1553 w 1598"/>
                <a:gd name="T111" fmla="*/ 1921 h 2723"/>
                <a:gd name="T112" fmla="*/ 1564 w 1598"/>
                <a:gd name="T113" fmla="*/ 1872 h 2723"/>
                <a:gd name="T114" fmla="*/ 1597 w 1598"/>
                <a:gd name="T115" fmla="*/ 1794 h 2723"/>
                <a:gd name="T116" fmla="*/ 1579 w 1598"/>
                <a:gd name="T117" fmla="*/ 1718 h 2723"/>
                <a:gd name="T118" fmla="*/ 1548 w 1598"/>
                <a:gd name="T119" fmla="*/ 1656 h 2723"/>
                <a:gd name="T120" fmla="*/ 1539 w 1598"/>
                <a:gd name="T121" fmla="*/ 1578 h 2723"/>
                <a:gd name="T122" fmla="*/ 1556 w 1598"/>
                <a:gd name="T123" fmla="*/ 1499 h 27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598" h="2723">
                  <a:moveTo>
                    <a:pt x="1408" y="328"/>
                  </a:moveTo>
                  <a:lnTo>
                    <a:pt x="1399" y="312"/>
                  </a:lnTo>
                  <a:lnTo>
                    <a:pt x="1385" y="276"/>
                  </a:lnTo>
                  <a:lnTo>
                    <a:pt x="1371" y="252"/>
                  </a:lnTo>
                  <a:lnTo>
                    <a:pt x="1361" y="209"/>
                  </a:lnTo>
                  <a:lnTo>
                    <a:pt x="1352" y="191"/>
                  </a:lnTo>
                  <a:lnTo>
                    <a:pt x="1337" y="185"/>
                  </a:lnTo>
                  <a:lnTo>
                    <a:pt x="1323" y="170"/>
                  </a:lnTo>
                  <a:lnTo>
                    <a:pt x="1317" y="156"/>
                  </a:lnTo>
                  <a:lnTo>
                    <a:pt x="1302" y="134"/>
                  </a:lnTo>
                  <a:lnTo>
                    <a:pt x="1294" y="117"/>
                  </a:lnTo>
                  <a:lnTo>
                    <a:pt x="1288" y="98"/>
                  </a:lnTo>
                  <a:lnTo>
                    <a:pt x="1282" y="52"/>
                  </a:lnTo>
                  <a:lnTo>
                    <a:pt x="1286" y="43"/>
                  </a:lnTo>
                  <a:lnTo>
                    <a:pt x="1284" y="0"/>
                  </a:lnTo>
                  <a:lnTo>
                    <a:pt x="500" y="72"/>
                  </a:lnTo>
                  <a:lnTo>
                    <a:pt x="239" y="93"/>
                  </a:lnTo>
                  <a:lnTo>
                    <a:pt x="238" y="95"/>
                  </a:lnTo>
                  <a:lnTo>
                    <a:pt x="239" y="96"/>
                  </a:lnTo>
                  <a:lnTo>
                    <a:pt x="251" y="102"/>
                  </a:lnTo>
                  <a:lnTo>
                    <a:pt x="257" y="106"/>
                  </a:lnTo>
                  <a:lnTo>
                    <a:pt x="264" y="114"/>
                  </a:lnTo>
                  <a:lnTo>
                    <a:pt x="276" y="121"/>
                  </a:lnTo>
                  <a:lnTo>
                    <a:pt x="309" y="138"/>
                  </a:lnTo>
                  <a:lnTo>
                    <a:pt x="325" y="152"/>
                  </a:lnTo>
                  <a:lnTo>
                    <a:pt x="333" y="167"/>
                  </a:lnTo>
                  <a:lnTo>
                    <a:pt x="333" y="167"/>
                  </a:lnTo>
                  <a:lnTo>
                    <a:pt x="337" y="194"/>
                  </a:lnTo>
                  <a:lnTo>
                    <a:pt x="340" y="201"/>
                  </a:lnTo>
                  <a:lnTo>
                    <a:pt x="352" y="208"/>
                  </a:lnTo>
                  <a:lnTo>
                    <a:pt x="360" y="217"/>
                  </a:lnTo>
                  <a:lnTo>
                    <a:pt x="362" y="218"/>
                  </a:lnTo>
                  <a:lnTo>
                    <a:pt x="369" y="219"/>
                  </a:lnTo>
                  <a:lnTo>
                    <a:pt x="403" y="235"/>
                  </a:lnTo>
                  <a:lnTo>
                    <a:pt x="408" y="239"/>
                  </a:lnTo>
                  <a:lnTo>
                    <a:pt x="419" y="250"/>
                  </a:lnTo>
                  <a:lnTo>
                    <a:pt x="427" y="250"/>
                  </a:lnTo>
                  <a:lnTo>
                    <a:pt x="434" y="258"/>
                  </a:lnTo>
                  <a:lnTo>
                    <a:pt x="435" y="266"/>
                  </a:lnTo>
                  <a:lnTo>
                    <a:pt x="436" y="274"/>
                  </a:lnTo>
                  <a:lnTo>
                    <a:pt x="437" y="279"/>
                  </a:lnTo>
                  <a:lnTo>
                    <a:pt x="449" y="301"/>
                  </a:lnTo>
                  <a:lnTo>
                    <a:pt x="448" y="310"/>
                  </a:lnTo>
                  <a:lnTo>
                    <a:pt x="448" y="330"/>
                  </a:lnTo>
                  <a:lnTo>
                    <a:pt x="443" y="348"/>
                  </a:lnTo>
                  <a:lnTo>
                    <a:pt x="442" y="377"/>
                  </a:lnTo>
                  <a:lnTo>
                    <a:pt x="439" y="400"/>
                  </a:lnTo>
                  <a:lnTo>
                    <a:pt x="434" y="414"/>
                  </a:lnTo>
                  <a:lnTo>
                    <a:pt x="426" y="421"/>
                  </a:lnTo>
                  <a:lnTo>
                    <a:pt x="420" y="424"/>
                  </a:lnTo>
                  <a:lnTo>
                    <a:pt x="402" y="442"/>
                  </a:lnTo>
                  <a:lnTo>
                    <a:pt x="398" y="449"/>
                  </a:lnTo>
                  <a:lnTo>
                    <a:pt x="394" y="458"/>
                  </a:lnTo>
                  <a:lnTo>
                    <a:pt x="392" y="468"/>
                  </a:lnTo>
                  <a:lnTo>
                    <a:pt x="391" y="480"/>
                  </a:lnTo>
                  <a:lnTo>
                    <a:pt x="388" y="486"/>
                  </a:lnTo>
                  <a:lnTo>
                    <a:pt x="389" y="489"/>
                  </a:lnTo>
                  <a:lnTo>
                    <a:pt x="390" y="491"/>
                  </a:lnTo>
                  <a:lnTo>
                    <a:pt x="391" y="505"/>
                  </a:lnTo>
                  <a:lnTo>
                    <a:pt x="391" y="511"/>
                  </a:lnTo>
                  <a:lnTo>
                    <a:pt x="388" y="521"/>
                  </a:lnTo>
                  <a:lnTo>
                    <a:pt x="381" y="529"/>
                  </a:lnTo>
                  <a:lnTo>
                    <a:pt x="365" y="540"/>
                  </a:lnTo>
                  <a:lnTo>
                    <a:pt x="362" y="548"/>
                  </a:lnTo>
                  <a:lnTo>
                    <a:pt x="354" y="555"/>
                  </a:lnTo>
                  <a:lnTo>
                    <a:pt x="337" y="563"/>
                  </a:lnTo>
                  <a:lnTo>
                    <a:pt x="298" y="574"/>
                  </a:lnTo>
                  <a:lnTo>
                    <a:pt x="294" y="576"/>
                  </a:lnTo>
                  <a:lnTo>
                    <a:pt x="282" y="593"/>
                  </a:lnTo>
                  <a:lnTo>
                    <a:pt x="272" y="603"/>
                  </a:lnTo>
                  <a:lnTo>
                    <a:pt x="256" y="610"/>
                  </a:lnTo>
                  <a:lnTo>
                    <a:pt x="149" y="627"/>
                  </a:lnTo>
                  <a:lnTo>
                    <a:pt x="137" y="636"/>
                  </a:lnTo>
                  <a:lnTo>
                    <a:pt x="130" y="650"/>
                  </a:lnTo>
                  <a:lnTo>
                    <a:pt x="125" y="669"/>
                  </a:lnTo>
                  <a:lnTo>
                    <a:pt x="121" y="690"/>
                  </a:lnTo>
                  <a:lnTo>
                    <a:pt x="119" y="710"/>
                  </a:lnTo>
                  <a:lnTo>
                    <a:pt x="120" y="719"/>
                  </a:lnTo>
                  <a:lnTo>
                    <a:pt x="123" y="729"/>
                  </a:lnTo>
                  <a:lnTo>
                    <a:pt x="126" y="735"/>
                  </a:lnTo>
                  <a:lnTo>
                    <a:pt x="136" y="739"/>
                  </a:lnTo>
                  <a:lnTo>
                    <a:pt x="160" y="754"/>
                  </a:lnTo>
                  <a:lnTo>
                    <a:pt x="174" y="771"/>
                  </a:lnTo>
                  <a:lnTo>
                    <a:pt x="182" y="790"/>
                  </a:lnTo>
                  <a:lnTo>
                    <a:pt x="187" y="814"/>
                  </a:lnTo>
                  <a:lnTo>
                    <a:pt x="187" y="840"/>
                  </a:lnTo>
                  <a:lnTo>
                    <a:pt x="180" y="861"/>
                  </a:lnTo>
                  <a:lnTo>
                    <a:pt x="146" y="907"/>
                  </a:lnTo>
                  <a:lnTo>
                    <a:pt x="138" y="922"/>
                  </a:lnTo>
                  <a:lnTo>
                    <a:pt x="137" y="929"/>
                  </a:lnTo>
                  <a:lnTo>
                    <a:pt x="138" y="950"/>
                  </a:lnTo>
                  <a:lnTo>
                    <a:pt x="136" y="962"/>
                  </a:lnTo>
                  <a:lnTo>
                    <a:pt x="130" y="983"/>
                  </a:lnTo>
                  <a:lnTo>
                    <a:pt x="119" y="1002"/>
                  </a:lnTo>
                  <a:lnTo>
                    <a:pt x="105" y="1014"/>
                  </a:lnTo>
                  <a:lnTo>
                    <a:pt x="90" y="1020"/>
                  </a:lnTo>
                  <a:lnTo>
                    <a:pt x="73" y="1023"/>
                  </a:lnTo>
                  <a:lnTo>
                    <a:pt x="62" y="1027"/>
                  </a:lnTo>
                  <a:lnTo>
                    <a:pt x="47" y="1035"/>
                  </a:lnTo>
                  <a:lnTo>
                    <a:pt x="35" y="1044"/>
                  </a:lnTo>
                  <a:lnTo>
                    <a:pt x="27" y="1060"/>
                  </a:lnTo>
                  <a:lnTo>
                    <a:pt x="27" y="1060"/>
                  </a:lnTo>
                  <a:lnTo>
                    <a:pt x="39" y="1070"/>
                  </a:lnTo>
                  <a:lnTo>
                    <a:pt x="43" y="1081"/>
                  </a:lnTo>
                  <a:lnTo>
                    <a:pt x="45" y="1090"/>
                  </a:lnTo>
                  <a:lnTo>
                    <a:pt x="43" y="1107"/>
                  </a:lnTo>
                  <a:lnTo>
                    <a:pt x="44" y="1114"/>
                  </a:lnTo>
                  <a:lnTo>
                    <a:pt x="48" y="1136"/>
                  </a:lnTo>
                  <a:lnTo>
                    <a:pt x="43" y="1146"/>
                  </a:lnTo>
                  <a:lnTo>
                    <a:pt x="19" y="1155"/>
                  </a:lnTo>
                  <a:lnTo>
                    <a:pt x="11" y="1163"/>
                  </a:lnTo>
                  <a:lnTo>
                    <a:pt x="4" y="1184"/>
                  </a:lnTo>
                  <a:lnTo>
                    <a:pt x="1" y="1208"/>
                  </a:lnTo>
                  <a:lnTo>
                    <a:pt x="0" y="1228"/>
                  </a:lnTo>
                  <a:lnTo>
                    <a:pt x="1" y="1249"/>
                  </a:lnTo>
                  <a:lnTo>
                    <a:pt x="19" y="1333"/>
                  </a:lnTo>
                  <a:lnTo>
                    <a:pt x="24" y="1340"/>
                  </a:lnTo>
                  <a:lnTo>
                    <a:pt x="36" y="1355"/>
                  </a:lnTo>
                  <a:lnTo>
                    <a:pt x="39" y="1360"/>
                  </a:lnTo>
                  <a:lnTo>
                    <a:pt x="40" y="1366"/>
                  </a:lnTo>
                  <a:lnTo>
                    <a:pt x="41" y="1378"/>
                  </a:lnTo>
                  <a:lnTo>
                    <a:pt x="39" y="1393"/>
                  </a:lnTo>
                  <a:lnTo>
                    <a:pt x="40" y="1397"/>
                  </a:lnTo>
                  <a:lnTo>
                    <a:pt x="46" y="1404"/>
                  </a:lnTo>
                  <a:lnTo>
                    <a:pt x="48" y="1409"/>
                  </a:lnTo>
                  <a:lnTo>
                    <a:pt x="60" y="1419"/>
                  </a:lnTo>
                  <a:lnTo>
                    <a:pt x="64" y="1426"/>
                  </a:lnTo>
                  <a:lnTo>
                    <a:pt x="67" y="1443"/>
                  </a:lnTo>
                  <a:lnTo>
                    <a:pt x="72" y="1457"/>
                  </a:lnTo>
                  <a:lnTo>
                    <a:pt x="80" y="1466"/>
                  </a:lnTo>
                  <a:lnTo>
                    <a:pt x="182" y="1545"/>
                  </a:lnTo>
                  <a:lnTo>
                    <a:pt x="190" y="1553"/>
                  </a:lnTo>
                  <a:lnTo>
                    <a:pt x="196" y="1563"/>
                  </a:lnTo>
                  <a:lnTo>
                    <a:pt x="201" y="1579"/>
                  </a:lnTo>
                  <a:lnTo>
                    <a:pt x="206" y="1583"/>
                  </a:lnTo>
                  <a:lnTo>
                    <a:pt x="300" y="1640"/>
                  </a:lnTo>
                  <a:lnTo>
                    <a:pt x="310" y="1648"/>
                  </a:lnTo>
                  <a:lnTo>
                    <a:pt x="321" y="1660"/>
                  </a:lnTo>
                  <a:lnTo>
                    <a:pt x="339" y="1689"/>
                  </a:lnTo>
                  <a:lnTo>
                    <a:pt x="343" y="1700"/>
                  </a:lnTo>
                  <a:lnTo>
                    <a:pt x="344" y="1708"/>
                  </a:lnTo>
                  <a:lnTo>
                    <a:pt x="345" y="1727"/>
                  </a:lnTo>
                  <a:lnTo>
                    <a:pt x="348" y="1731"/>
                  </a:lnTo>
                  <a:lnTo>
                    <a:pt x="356" y="1742"/>
                  </a:lnTo>
                  <a:lnTo>
                    <a:pt x="359" y="1750"/>
                  </a:lnTo>
                  <a:lnTo>
                    <a:pt x="357" y="1757"/>
                  </a:lnTo>
                  <a:lnTo>
                    <a:pt x="354" y="1767"/>
                  </a:lnTo>
                  <a:lnTo>
                    <a:pt x="360" y="1777"/>
                  </a:lnTo>
                  <a:lnTo>
                    <a:pt x="362" y="1785"/>
                  </a:lnTo>
                  <a:lnTo>
                    <a:pt x="364" y="1796"/>
                  </a:lnTo>
                  <a:lnTo>
                    <a:pt x="363" y="1801"/>
                  </a:lnTo>
                  <a:lnTo>
                    <a:pt x="382" y="1833"/>
                  </a:lnTo>
                  <a:lnTo>
                    <a:pt x="393" y="1844"/>
                  </a:lnTo>
                  <a:lnTo>
                    <a:pt x="404" y="1847"/>
                  </a:lnTo>
                  <a:lnTo>
                    <a:pt x="416" y="1840"/>
                  </a:lnTo>
                  <a:lnTo>
                    <a:pt x="438" y="1806"/>
                  </a:lnTo>
                  <a:lnTo>
                    <a:pt x="462" y="1798"/>
                  </a:lnTo>
                  <a:lnTo>
                    <a:pt x="472" y="1801"/>
                  </a:lnTo>
                  <a:lnTo>
                    <a:pt x="487" y="1809"/>
                  </a:lnTo>
                  <a:lnTo>
                    <a:pt x="493" y="1810"/>
                  </a:lnTo>
                  <a:lnTo>
                    <a:pt x="501" y="1810"/>
                  </a:lnTo>
                  <a:lnTo>
                    <a:pt x="522" y="1814"/>
                  </a:lnTo>
                  <a:lnTo>
                    <a:pt x="564" y="1832"/>
                  </a:lnTo>
                  <a:lnTo>
                    <a:pt x="585" y="1847"/>
                  </a:lnTo>
                  <a:lnTo>
                    <a:pt x="594" y="1863"/>
                  </a:lnTo>
                  <a:lnTo>
                    <a:pt x="591" y="1875"/>
                  </a:lnTo>
                  <a:lnTo>
                    <a:pt x="585" y="1889"/>
                  </a:lnTo>
                  <a:lnTo>
                    <a:pt x="577" y="1903"/>
                  </a:lnTo>
                  <a:lnTo>
                    <a:pt x="570" y="1911"/>
                  </a:lnTo>
                  <a:lnTo>
                    <a:pt x="570" y="1920"/>
                  </a:lnTo>
                  <a:lnTo>
                    <a:pt x="573" y="1939"/>
                  </a:lnTo>
                  <a:lnTo>
                    <a:pt x="575" y="1961"/>
                  </a:lnTo>
                  <a:lnTo>
                    <a:pt x="569" y="1979"/>
                  </a:lnTo>
                  <a:lnTo>
                    <a:pt x="552" y="2013"/>
                  </a:lnTo>
                  <a:lnTo>
                    <a:pt x="537" y="2068"/>
                  </a:lnTo>
                  <a:lnTo>
                    <a:pt x="521" y="2101"/>
                  </a:lnTo>
                  <a:lnTo>
                    <a:pt x="517" y="2115"/>
                  </a:lnTo>
                  <a:lnTo>
                    <a:pt x="517" y="2132"/>
                  </a:lnTo>
                  <a:lnTo>
                    <a:pt x="525" y="2159"/>
                  </a:lnTo>
                  <a:lnTo>
                    <a:pt x="532" y="2171"/>
                  </a:lnTo>
                  <a:lnTo>
                    <a:pt x="557" y="2189"/>
                  </a:lnTo>
                  <a:lnTo>
                    <a:pt x="559" y="2193"/>
                  </a:lnTo>
                  <a:lnTo>
                    <a:pt x="570" y="2202"/>
                  </a:lnTo>
                  <a:lnTo>
                    <a:pt x="575" y="2208"/>
                  </a:lnTo>
                  <a:lnTo>
                    <a:pt x="578" y="2214"/>
                  </a:lnTo>
                  <a:lnTo>
                    <a:pt x="583" y="2218"/>
                  </a:lnTo>
                  <a:lnTo>
                    <a:pt x="599" y="2226"/>
                  </a:lnTo>
                  <a:lnTo>
                    <a:pt x="610" y="2235"/>
                  </a:lnTo>
                  <a:lnTo>
                    <a:pt x="622" y="2247"/>
                  </a:lnTo>
                  <a:lnTo>
                    <a:pt x="631" y="2255"/>
                  </a:lnTo>
                  <a:lnTo>
                    <a:pt x="646" y="2259"/>
                  </a:lnTo>
                  <a:lnTo>
                    <a:pt x="673" y="2277"/>
                  </a:lnTo>
                  <a:lnTo>
                    <a:pt x="686" y="2275"/>
                  </a:lnTo>
                  <a:lnTo>
                    <a:pt x="708" y="2280"/>
                  </a:lnTo>
                  <a:lnTo>
                    <a:pt x="723" y="2289"/>
                  </a:lnTo>
                  <a:lnTo>
                    <a:pt x="748" y="2311"/>
                  </a:lnTo>
                  <a:lnTo>
                    <a:pt x="757" y="2315"/>
                  </a:lnTo>
                  <a:lnTo>
                    <a:pt x="781" y="2323"/>
                  </a:lnTo>
                  <a:lnTo>
                    <a:pt x="795" y="2331"/>
                  </a:lnTo>
                  <a:lnTo>
                    <a:pt x="805" y="2344"/>
                  </a:lnTo>
                  <a:lnTo>
                    <a:pt x="820" y="2370"/>
                  </a:lnTo>
                  <a:lnTo>
                    <a:pt x="827" y="2378"/>
                  </a:lnTo>
                  <a:lnTo>
                    <a:pt x="867" y="2392"/>
                  </a:lnTo>
                  <a:lnTo>
                    <a:pt x="884" y="2404"/>
                  </a:lnTo>
                  <a:lnTo>
                    <a:pt x="880" y="2414"/>
                  </a:lnTo>
                  <a:lnTo>
                    <a:pt x="881" y="2419"/>
                  </a:lnTo>
                  <a:lnTo>
                    <a:pt x="885" y="2427"/>
                  </a:lnTo>
                  <a:lnTo>
                    <a:pt x="887" y="2437"/>
                  </a:lnTo>
                  <a:lnTo>
                    <a:pt x="887" y="2447"/>
                  </a:lnTo>
                  <a:lnTo>
                    <a:pt x="886" y="2464"/>
                  </a:lnTo>
                  <a:lnTo>
                    <a:pt x="888" y="2471"/>
                  </a:lnTo>
                  <a:lnTo>
                    <a:pt x="897" y="2486"/>
                  </a:lnTo>
                  <a:lnTo>
                    <a:pt x="909" y="2500"/>
                  </a:lnTo>
                  <a:lnTo>
                    <a:pt x="921" y="2519"/>
                  </a:lnTo>
                  <a:lnTo>
                    <a:pt x="928" y="2541"/>
                  </a:lnTo>
                  <a:lnTo>
                    <a:pt x="920" y="2565"/>
                  </a:lnTo>
                  <a:lnTo>
                    <a:pt x="908" y="2580"/>
                  </a:lnTo>
                  <a:lnTo>
                    <a:pt x="899" y="2592"/>
                  </a:lnTo>
                  <a:lnTo>
                    <a:pt x="901" y="2604"/>
                  </a:lnTo>
                  <a:lnTo>
                    <a:pt x="910" y="2607"/>
                  </a:lnTo>
                  <a:lnTo>
                    <a:pt x="922" y="2615"/>
                  </a:lnTo>
                  <a:lnTo>
                    <a:pt x="922" y="2624"/>
                  </a:lnTo>
                  <a:lnTo>
                    <a:pt x="924" y="2631"/>
                  </a:lnTo>
                  <a:lnTo>
                    <a:pt x="927" y="2637"/>
                  </a:lnTo>
                  <a:lnTo>
                    <a:pt x="937" y="2652"/>
                  </a:lnTo>
                  <a:lnTo>
                    <a:pt x="954" y="2672"/>
                  </a:lnTo>
                  <a:lnTo>
                    <a:pt x="964" y="2689"/>
                  </a:lnTo>
                  <a:lnTo>
                    <a:pt x="962" y="2702"/>
                  </a:lnTo>
                  <a:lnTo>
                    <a:pt x="967" y="2706"/>
                  </a:lnTo>
                  <a:lnTo>
                    <a:pt x="986" y="2719"/>
                  </a:lnTo>
                  <a:lnTo>
                    <a:pt x="996" y="2722"/>
                  </a:lnTo>
                  <a:lnTo>
                    <a:pt x="985" y="2711"/>
                  </a:lnTo>
                  <a:lnTo>
                    <a:pt x="979" y="2698"/>
                  </a:lnTo>
                  <a:lnTo>
                    <a:pt x="983" y="2685"/>
                  </a:lnTo>
                  <a:lnTo>
                    <a:pt x="995" y="2683"/>
                  </a:lnTo>
                  <a:lnTo>
                    <a:pt x="1009" y="2681"/>
                  </a:lnTo>
                  <a:lnTo>
                    <a:pt x="1016" y="2687"/>
                  </a:lnTo>
                  <a:lnTo>
                    <a:pt x="1020" y="2703"/>
                  </a:lnTo>
                  <a:lnTo>
                    <a:pt x="1022" y="2704"/>
                  </a:lnTo>
                  <a:lnTo>
                    <a:pt x="1034" y="2711"/>
                  </a:lnTo>
                  <a:lnTo>
                    <a:pt x="1031" y="2696"/>
                  </a:lnTo>
                  <a:lnTo>
                    <a:pt x="1039" y="2678"/>
                  </a:lnTo>
                  <a:lnTo>
                    <a:pt x="1052" y="2659"/>
                  </a:lnTo>
                  <a:lnTo>
                    <a:pt x="1062" y="2635"/>
                  </a:lnTo>
                  <a:lnTo>
                    <a:pt x="1066" y="2628"/>
                  </a:lnTo>
                  <a:lnTo>
                    <a:pt x="1082" y="2613"/>
                  </a:lnTo>
                  <a:lnTo>
                    <a:pt x="1100" y="2603"/>
                  </a:lnTo>
                  <a:lnTo>
                    <a:pt x="1119" y="2599"/>
                  </a:lnTo>
                  <a:lnTo>
                    <a:pt x="1140" y="2601"/>
                  </a:lnTo>
                  <a:lnTo>
                    <a:pt x="1256" y="2641"/>
                  </a:lnTo>
                  <a:lnTo>
                    <a:pt x="1286" y="2657"/>
                  </a:lnTo>
                  <a:lnTo>
                    <a:pt x="1299" y="2660"/>
                  </a:lnTo>
                  <a:lnTo>
                    <a:pt x="1310" y="2657"/>
                  </a:lnTo>
                  <a:lnTo>
                    <a:pt x="1317" y="2647"/>
                  </a:lnTo>
                  <a:lnTo>
                    <a:pt x="1323" y="2630"/>
                  </a:lnTo>
                  <a:lnTo>
                    <a:pt x="1321" y="2617"/>
                  </a:lnTo>
                  <a:lnTo>
                    <a:pt x="1314" y="2604"/>
                  </a:lnTo>
                  <a:lnTo>
                    <a:pt x="1301" y="2590"/>
                  </a:lnTo>
                  <a:lnTo>
                    <a:pt x="1289" y="2571"/>
                  </a:lnTo>
                  <a:lnTo>
                    <a:pt x="1283" y="2552"/>
                  </a:lnTo>
                  <a:lnTo>
                    <a:pt x="1283" y="2532"/>
                  </a:lnTo>
                  <a:lnTo>
                    <a:pt x="1288" y="2509"/>
                  </a:lnTo>
                  <a:lnTo>
                    <a:pt x="1293" y="2500"/>
                  </a:lnTo>
                  <a:lnTo>
                    <a:pt x="1300" y="2491"/>
                  </a:lnTo>
                  <a:lnTo>
                    <a:pt x="1308" y="2486"/>
                  </a:lnTo>
                  <a:lnTo>
                    <a:pt x="1317" y="2484"/>
                  </a:lnTo>
                  <a:lnTo>
                    <a:pt x="1335" y="2482"/>
                  </a:lnTo>
                  <a:lnTo>
                    <a:pt x="1340" y="2480"/>
                  </a:lnTo>
                  <a:lnTo>
                    <a:pt x="1362" y="2464"/>
                  </a:lnTo>
                  <a:lnTo>
                    <a:pt x="1432" y="2444"/>
                  </a:lnTo>
                  <a:lnTo>
                    <a:pt x="1440" y="2437"/>
                  </a:lnTo>
                  <a:lnTo>
                    <a:pt x="1441" y="2429"/>
                  </a:lnTo>
                  <a:lnTo>
                    <a:pt x="1432" y="2412"/>
                  </a:lnTo>
                  <a:lnTo>
                    <a:pt x="1417" y="2399"/>
                  </a:lnTo>
                  <a:lnTo>
                    <a:pt x="1408" y="2385"/>
                  </a:lnTo>
                  <a:lnTo>
                    <a:pt x="1403" y="2373"/>
                  </a:lnTo>
                  <a:lnTo>
                    <a:pt x="1405" y="2359"/>
                  </a:lnTo>
                  <a:lnTo>
                    <a:pt x="1409" y="2346"/>
                  </a:lnTo>
                  <a:lnTo>
                    <a:pt x="1415" y="2336"/>
                  </a:lnTo>
                  <a:lnTo>
                    <a:pt x="1438" y="2309"/>
                  </a:lnTo>
                  <a:lnTo>
                    <a:pt x="1441" y="2301"/>
                  </a:lnTo>
                  <a:lnTo>
                    <a:pt x="1440" y="2292"/>
                  </a:lnTo>
                  <a:lnTo>
                    <a:pt x="1440" y="2291"/>
                  </a:lnTo>
                  <a:lnTo>
                    <a:pt x="1438" y="2290"/>
                  </a:lnTo>
                  <a:lnTo>
                    <a:pt x="1424" y="2289"/>
                  </a:lnTo>
                  <a:lnTo>
                    <a:pt x="1419" y="2282"/>
                  </a:lnTo>
                  <a:lnTo>
                    <a:pt x="1419" y="2274"/>
                  </a:lnTo>
                  <a:lnTo>
                    <a:pt x="1424" y="2269"/>
                  </a:lnTo>
                  <a:lnTo>
                    <a:pt x="1428" y="2268"/>
                  </a:lnTo>
                  <a:lnTo>
                    <a:pt x="1435" y="2268"/>
                  </a:lnTo>
                  <a:lnTo>
                    <a:pt x="1420" y="2257"/>
                  </a:lnTo>
                  <a:lnTo>
                    <a:pt x="1397" y="2234"/>
                  </a:lnTo>
                  <a:lnTo>
                    <a:pt x="1436" y="2236"/>
                  </a:lnTo>
                  <a:lnTo>
                    <a:pt x="1438" y="2235"/>
                  </a:lnTo>
                  <a:lnTo>
                    <a:pt x="1432" y="2216"/>
                  </a:lnTo>
                  <a:lnTo>
                    <a:pt x="1431" y="2206"/>
                  </a:lnTo>
                  <a:lnTo>
                    <a:pt x="1436" y="2201"/>
                  </a:lnTo>
                  <a:lnTo>
                    <a:pt x="1433" y="2190"/>
                  </a:lnTo>
                  <a:lnTo>
                    <a:pt x="1429" y="2182"/>
                  </a:lnTo>
                  <a:lnTo>
                    <a:pt x="1433" y="2176"/>
                  </a:lnTo>
                  <a:lnTo>
                    <a:pt x="1425" y="2162"/>
                  </a:lnTo>
                  <a:lnTo>
                    <a:pt x="1438" y="2154"/>
                  </a:lnTo>
                  <a:lnTo>
                    <a:pt x="1445" y="2152"/>
                  </a:lnTo>
                  <a:lnTo>
                    <a:pt x="1425" y="2144"/>
                  </a:lnTo>
                  <a:lnTo>
                    <a:pt x="1442" y="2128"/>
                  </a:lnTo>
                  <a:lnTo>
                    <a:pt x="1456" y="2114"/>
                  </a:lnTo>
                  <a:lnTo>
                    <a:pt x="1464" y="2111"/>
                  </a:lnTo>
                  <a:lnTo>
                    <a:pt x="1464" y="2109"/>
                  </a:lnTo>
                  <a:lnTo>
                    <a:pt x="1464" y="2109"/>
                  </a:lnTo>
                  <a:lnTo>
                    <a:pt x="1455" y="2104"/>
                  </a:lnTo>
                  <a:lnTo>
                    <a:pt x="1441" y="2089"/>
                  </a:lnTo>
                  <a:lnTo>
                    <a:pt x="1439" y="2081"/>
                  </a:lnTo>
                  <a:lnTo>
                    <a:pt x="1439" y="2071"/>
                  </a:lnTo>
                  <a:lnTo>
                    <a:pt x="1448" y="2060"/>
                  </a:lnTo>
                  <a:lnTo>
                    <a:pt x="1452" y="2042"/>
                  </a:lnTo>
                  <a:lnTo>
                    <a:pt x="1456" y="2033"/>
                  </a:lnTo>
                  <a:lnTo>
                    <a:pt x="1475" y="2026"/>
                  </a:lnTo>
                  <a:lnTo>
                    <a:pt x="1476" y="2030"/>
                  </a:lnTo>
                  <a:lnTo>
                    <a:pt x="1481" y="2023"/>
                  </a:lnTo>
                  <a:lnTo>
                    <a:pt x="1489" y="2017"/>
                  </a:lnTo>
                  <a:lnTo>
                    <a:pt x="1493" y="2021"/>
                  </a:lnTo>
                  <a:lnTo>
                    <a:pt x="1493" y="2020"/>
                  </a:lnTo>
                  <a:lnTo>
                    <a:pt x="1495" y="2013"/>
                  </a:lnTo>
                  <a:lnTo>
                    <a:pt x="1497" y="2003"/>
                  </a:lnTo>
                  <a:lnTo>
                    <a:pt x="1503" y="1992"/>
                  </a:lnTo>
                  <a:lnTo>
                    <a:pt x="1507" y="1989"/>
                  </a:lnTo>
                  <a:lnTo>
                    <a:pt x="1515" y="1985"/>
                  </a:lnTo>
                  <a:lnTo>
                    <a:pt x="1519" y="1978"/>
                  </a:lnTo>
                  <a:lnTo>
                    <a:pt x="1523" y="1969"/>
                  </a:lnTo>
                  <a:lnTo>
                    <a:pt x="1523" y="1965"/>
                  </a:lnTo>
                  <a:lnTo>
                    <a:pt x="1518" y="1960"/>
                  </a:lnTo>
                  <a:lnTo>
                    <a:pt x="1515" y="1947"/>
                  </a:lnTo>
                  <a:lnTo>
                    <a:pt x="1533" y="1940"/>
                  </a:lnTo>
                  <a:lnTo>
                    <a:pt x="1545" y="1931"/>
                  </a:lnTo>
                  <a:lnTo>
                    <a:pt x="1548" y="1926"/>
                  </a:lnTo>
                  <a:lnTo>
                    <a:pt x="1553" y="1921"/>
                  </a:lnTo>
                  <a:lnTo>
                    <a:pt x="1558" y="1920"/>
                  </a:lnTo>
                  <a:lnTo>
                    <a:pt x="1551" y="1911"/>
                  </a:lnTo>
                  <a:lnTo>
                    <a:pt x="1548" y="1902"/>
                  </a:lnTo>
                  <a:lnTo>
                    <a:pt x="1552" y="1888"/>
                  </a:lnTo>
                  <a:lnTo>
                    <a:pt x="1544" y="1888"/>
                  </a:lnTo>
                  <a:lnTo>
                    <a:pt x="1564" y="1872"/>
                  </a:lnTo>
                  <a:lnTo>
                    <a:pt x="1561" y="1863"/>
                  </a:lnTo>
                  <a:lnTo>
                    <a:pt x="1564" y="1849"/>
                  </a:lnTo>
                  <a:lnTo>
                    <a:pt x="1571" y="1838"/>
                  </a:lnTo>
                  <a:lnTo>
                    <a:pt x="1580" y="1830"/>
                  </a:lnTo>
                  <a:lnTo>
                    <a:pt x="1590" y="1828"/>
                  </a:lnTo>
                  <a:lnTo>
                    <a:pt x="1597" y="1794"/>
                  </a:lnTo>
                  <a:lnTo>
                    <a:pt x="1591" y="1777"/>
                  </a:lnTo>
                  <a:lnTo>
                    <a:pt x="1581" y="1761"/>
                  </a:lnTo>
                  <a:lnTo>
                    <a:pt x="1573" y="1740"/>
                  </a:lnTo>
                  <a:lnTo>
                    <a:pt x="1575" y="1729"/>
                  </a:lnTo>
                  <a:lnTo>
                    <a:pt x="1579" y="1723"/>
                  </a:lnTo>
                  <a:lnTo>
                    <a:pt x="1579" y="1718"/>
                  </a:lnTo>
                  <a:lnTo>
                    <a:pt x="1577" y="1702"/>
                  </a:lnTo>
                  <a:lnTo>
                    <a:pt x="1576" y="1699"/>
                  </a:lnTo>
                  <a:lnTo>
                    <a:pt x="1565" y="1692"/>
                  </a:lnTo>
                  <a:lnTo>
                    <a:pt x="1557" y="1683"/>
                  </a:lnTo>
                  <a:lnTo>
                    <a:pt x="1554" y="1675"/>
                  </a:lnTo>
                  <a:lnTo>
                    <a:pt x="1548" y="1656"/>
                  </a:lnTo>
                  <a:lnTo>
                    <a:pt x="1545" y="1651"/>
                  </a:lnTo>
                  <a:lnTo>
                    <a:pt x="1533" y="1642"/>
                  </a:lnTo>
                  <a:lnTo>
                    <a:pt x="1523" y="1636"/>
                  </a:lnTo>
                  <a:lnTo>
                    <a:pt x="1518" y="1629"/>
                  </a:lnTo>
                  <a:lnTo>
                    <a:pt x="1517" y="1605"/>
                  </a:lnTo>
                  <a:lnTo>
                    <a:pt x="1539" y="1578"/>
                  </a:lnTo>
                  <a:lnTo>
                    <a:pt x="1538" y="1563"/>
                  </a:lnTo>
                  <a:lnTo>
                    <a:pt x="1527" y="1547"/>
                  </a:lnTo>
                  <a:lnTo>
                    <a:pt x="1523" y="1536"/>
                  </a:lnTo>
                  <a:lnTo>
                    <a:pt x="1528" y="1521"/>
                  </a:lnTo>
                  <a:lnTo>
                    <a:pt x="1537" y="1511"/>
                  </a:lnTo>
                  <a:lnTo>
                    <a:pt x="1556" y="1499"/>
                  </a:lnTo>
                  <a:lnTo>
                    <a:pt x="1547" y="1413"/>
                  </a:lnTo>
                  <a:lnTo>
                    <a:pt x="1431" y="353"/>
                  </a:lnTo>
                  <a:lnTo>
                    <a:pt x="1408" y="328"/>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348" name="Freeform 263">
              <a:extLst>
                <a:ext uri="{FF2B5EF4-FFF2-40B4-BE49-F238E27FC236}">
                  <a16:creationId xmlns:a16="http://schemas.microsoft.com/office/drawing/2014/main" id="{6DBA0B66-4BB1-E948-A742-ABEA97643AEB}"/>
                </a:ext>
              </a:extLst>
            </p:cNvPr>
            <p:cNvSpPr>
              <a:spLocks noChangeArrowheads="1"/>
            </p:cNvSpPr>
            <p:nvPr/>
          </p:nvSpPr>
          <p:spPr bwMode="auto">
            <a:xfrm>
              <a:off x="7600547" y="2977180"/>
              <a:ext cx="558052" cy="564872"/>
            </a:xfrm>
            <a:custGeom>
              <a:avLst/>
              <a:gdLst>
                <a:gd name="T0" fmla="*/ 304 w 2166"/>
                <a:gd name="T1" fmla="*/ 1124 h 2192"/>
                <a:gd name="T2" fmla="*/ 351 w 2166"/>
                <a:gd name="T3" fmla="*/ 1216 h 2192"/>
                <a:gd name="T4" fmla="*/ 405 w 2166"/>
                <a:gd name="T5" fmla="*/ 1304 h 2192"/>
                <a:gd name="T6" fmla="*/ 436 w 2166"/>
                <a:gd name="T7" fmla="*/ 1373 h 2192"/>
                <a:gd name="T8" fmla="*/ 466 w 2166"/>
                <a:gd name="T9" fmla="*/ 1425 h 2192"/>
                <a:gd name="T10" fmla="*/ 458 w 2166"/>
                <a:gd name="T11" fmla="*/ 1469 h 2192"/>
                <a:gd name="T12" fmla="*/ 423 w 2166"/>
                <a:gd name="T13" fmla="*/ 1524 h 2192"/>
                <a:gd name="T14" fmla="*/ 419 w 2166"/>
                <a:gd name="T15" fmla="*/ 1592 h 2192"/>
                <a:gd name="T16" fmla="*/ 424 w 2166"/>
                <a:gd name="T17" fmla="*/ 1729 h 2192"/>
                <a:gd name="T18" fmla="*/ 463 w 2166"/>
                <a:gd name="T19" fmla="*/ 1804 h 2192"/>
                <a:gd name="T20" fmla="*/ 459 w 2166"/>
                <a:gd name="T21" fmla="*/ 1921 h 2192"/>
                <a:gd name="T22" fmla="*/ 464 w 2166"/>
                <a:gd name="T23" fmla="*/ 1981 h 2192"/>
                <a:gd name="T24" fmla="*/ 518 w 2166"/>
                <a:gd name="T25" fmla="*/ 2057 h 2192"/>
                <a:gd name="T26" fmla="*/ 530 w 2166"/>
                <a:gd name="T27" fmla="*/ 2083 h 2192"/>
                <a:gd name="T28" fmla="*/ 582 w 2166"/>
                <a:gd name="T29" fmla="*/ 2188 h 2192"/>
                <a:gd name="T30" fmla="*/ 1733 w 2166"/>
                <a:gd name="T31" fmla="*/ 2140 h 2192"/>
                <a:gd name="T32" fmla="*/ 1775 w 2166"/>
                <a:gd name="T33" fmla="*/ 2185 h 2192"/>
                <a:gd name="T34" fmla="*/ 1793 w 2166"/>
                <a:gd name="T35" fmla="*/ 2122 h 2192"/>
                <a:gd name="T36" fmla="*/ 1771 w 2166"/>
                <a:gd name="T37" fmla="*/ 2026 h 2192"/>
                <a:gd name="T38" fmla="*/ 1784 w 2166"/>
                <a:gd name="T39" fmla="*/ 1974 h 2192"/>
                <a:gd name="T40" fmla="*/ 1844 w 2166"/>
                <a:gd name="T41" fmla="*/ 1959 h 2192"/>
                <a:gd name="T42" fmla="*/ 1937 w 2166"/>
                <a:gd name="T43" fmla="*/ 1978 h 2192"/>
                <a:gd name="T44" fmla="*/ 1997 w 2166"/>
                <a:gd name="T45" fmla="*/ 1963 h 2192"/>
                <a:gd name="T46" fmla="*/ 1970 w 2166"/>
                <a:gd name="T47" fmla="*/ 1909 h 2192"/>
                <a:gd name="T48" fmla="*/ 1968 w 2166"/>
                <a:gd name="T49" fmla="*/ 1860 h 2192"/>
                <a:gd name="T50" fmla="*/ 1947 w 2166"/>
                <a:gd name="T51" fmla="*/ 1785 h 2192"/>
                <a:gd name="T52" fmla="*/ 1975 w 2166"/>
                <a:gd name="T53" fmla="*/ 1735 h 2192"/>
                <a:gd name="T54" fmla="*/ 2025 w 2166"/>
                <a:gd name="T55" fmla="*/ 1738 h 2192"/>
                <a:gd name="T56" fmla="*/ 2025 w 2166"/>
                <a:gd name="T57" fmla="*/ 1683 h 2192"/>
                <a:gd name="T58" fmla="*/ 1966 w 2166"/>
                <a:gd name="T59" fmla="*/ 1650 h 2192"/>
                <a:gd name="T60" fmla="*/ 2015 w 2166"/>
                <a:gd name="T61" fmla="*/ 1635 h 2192"/>
                <a:gd name="T62" fmla="*/ 2017 w 2166"/>
                <a:gd name="T63" fmla="*/ 1572 h 2192"/>
                <a:gd name="T64" fmla="*/ 2039 w 2166"/>
                <a:gd name="T65" fmla="*/ 1541 h 2192"/>
                <a:gd name="T66" fmla="*/ 2017 w 2166"/>
                <a:gd name="T67" fmla="*/ 1503 h 2192"/>
                <a:gd name="T68" fmla="*/ 2004 w 2166"/>
                <a:gd name="T69" fmla="*/ 1451 h 2192"/>
                <a:gd name="T70" fmla="*/ 2076 w 2166"/>
                <a:gd name="T71" fmla="*/ 1446 h 2192"/>
                <a:gd name="T72" fmla="*/ 2058 w 2166"/>
                <a:gd name="T73" fmla="*/ 1385 h 2192"/>
                <a:gd name="T74" fmla="*/ 2089 w 2166"/>
                <a:gd name="T75" fmla="*/ 1369 h 2192"/>
                <a:gd name="T76" fmla="*/ 2117 w 2166"/>
                <a:gd name="T77" fmla="*/ 1337 h 2192"/>
                <a:gd name="T78" fmla="*/ 2164 w 2166"/>
                <a:gd name="T79" fmla="*/ 1302 h 2192"/>
                <a:gd name="T80" fmla="*/ 2114 w 2166"/>
                <a:gd name="T81" fmla="*/ 1286 h 2192"/>
                <a:gd name="T82" fmla="*/ 2028 w 2166"/>
                <a:gd name="T83" fmla="*/ 1253 h 2192"/>
                <a:gd name="T84" fmla="*/ 2018 w 2166"/>
                <a:gd name="T85" fmla="*/ 1191 h 2192"/>
                <a:gd name="T86" fmla="*/ 1980 w 2166"/>
                <a:gd name="T87" fmla="*/ 1118 h 2192"/>
                <a:gd name="T88" fmla="*/ 1950 w 2166"/>
                <a:gd name="T89" fmla="*/ 1080 h 2192"/>
                <a:gd name="T90" fmla="*/ 1885 w 2166"/>
                <a:gd name="T91" fmla="*/ 1052 h 2192"/>
                <a:gd name="T92" fmla="*/ 1867 w 2166"/>
                <a:gd name="T93" fmla="*/ 1005 h 2192"/>
                <a:gd name="T94" fmla="*/ 1857 w 2166"/>
                <a:gd name="T95" fmla="*/ 962 h 2192"/>
                <a:gd name="T96" fmla="*/ 1810 w 2166"/>
                <a:gd name="T97" fmla="*/ 864 h 2192"/>
                <a:gd name="T98" fmla="*/ 1749 w 2166"/>
                <a:gd name="T99" fmla="*/ 830 h 2192"/>
                <a:gd name="T100" fmla="*/ 1654 w 2166"/>
                <a:gd name="T101" fmla="*/ 775 h 2192"/>
                <a:gd name="T102" fmla="*/ 1603 w 2166"/>
                <a:gd name="T103" fmla="*/ 719 h 2192"/>
                <a:gd name="T104" fmla="*/ 1593 w 2166"/>
                <a:gd name="T105" fmla="*/ 666 h 2192"/>
                <a:gd name="T106" fmla="*/ 1499 w 2166"/>
                <a:gd name="T107" fmla="*/ 620 h 2192"/>
                <a:gd name="T108" fmla="*/ 1432 w 2166"/>
                <a:gd name="T109" fmla="*/ 540 h 2192"/>
                <a:gd name="T110" fmla="*/ 1324 w 2166"/>
                <a:gd name="T111" fmla="*/ 476 h 2192"/>
                <a:gd name="T112" fmla="*/ 1264 w 2166"/>
                <a:gd name="T113" fmla="*/ 424 h 2192"/>
                <a:gd name="T114" fmla="*/ 1210 w 2166"/>
                <a:gd name="T115" fmla="*/ 370 h 2192"/>
                <a:gd name="T116" fmla="*/ 1127 w 2166"/>
                <a:gd name="T117" fmla="*/ 239 h 2192"/>
                <a:gd name="T118" fmla="*/ 1010 w 2166"/>
                <a:gd name="T119" fmla="*/ 202 h 2192"/>
                <a:gd name="T120" fmla="*/ 926 w 2166"/>
                <a:gd name="T121" fmla="*/ 111 h 2192"/>
                <a:gd name="T122" fmla="*/ 953 w 2166"/>
                <a:gd name="T123" fmla="*/ 41 h 2192"/>
                <a:gd name="T124" fmla="*/ 411 w 2166"/>
                <a:gd name="T125" fmla="*/ 87 h 2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166" h="2192">
                  <a:moveTo>
                    <a:pt x="411" y="87"/>
                  </a:moveTo>
                  <a:lnTo>
                    <a:pt x="408" y="86"/>
                  </a:lnTo>
                  <a:lnTo>
                    <a:pt x="0" y="141"/>
                  </a:lnTo>
                  <a:lnTo>
                    <a:pt x="39" y="271"/>
                  </a:lnTo>
                  <a:lnTo>
                    <a:pt x="54" y="319"/>
                  </a:lnTo>
                  <a:lnTo>
                    <a:pt x="304" y="1120"/>
                  </a:lnTo>
                  <a:lnTo>
                    <a:pt x="304" y="1124"/>
                  </a:lnTo>
                  <a:lnTo>
                    <a:pt x="322" y="1159"/>
                  </a:lnTo>
                  <a:lnTo>
                    <a:pt x="324" y="1176"/>
                  </a:lnTo>
                  <a:lnTo>
                    <a:pt x="329" y="1181"/>
                  </a:lnTo>
                  <a:lnTo>
                    <a:pt x="345" y="1197"/>
                  </a:lnTo>
                  <a:lnTo>
                    <a:pt x="342" y="1204"/>
                  </a:lnTo>
                  <a:lnTo>
                    <a:pt x="345" y="1207"/>
                  </a:lnTo>
                  <a:lnTo>
                    <a:pt x="351" y="1216"/>
                  </a:lnTo>
                  <a:lnTo>
                    <a:pt x="356" y="1232"/>
                  </a:lnTo>
                  <a:lnTo>
                    <a:pt x="362" y="1243"/>
                  </a:lnTo>
                  <a:lnTo>
                    <a:pt x="364" y="1257"/>
                  </a:lnTo>
                  <a:lnTo>
                    <a:pt x="369" y="1260"/>
                  </a:lnTo>
                  <a:lnTo>
                    <a:pt x="376" y="1267"/>
                  </a:lnTo>
                  <a:lnTo>
                    <a:pt x="375" y="1274"/>
                  </a:lnTo>
                  <a:lnTo>
                    <a:pt x="405" y="1304"/>
                  </a:lnTo>
                  <a:lnTo>
                    <a:pt x="413" y="1314"/>
                  </a:lnTo>
                  <a:lnTo>
                    <a:pt x="415" y="1320"/>
                  </a:lnTo>
                  <a:lnTo>
                    <a:pt x="420" y="1336"/>
                  </a:lnTo>
                  <a:lnTo>
                    <a:pt x="434" y="1357"/>
                  </a:lnTo>
                  <a:lnTo>
                    <a:pt x="435" y="1363"/>
                  </a:lnTo>
                  <a:lnTo>
                    <a:pt x="435" y="1364"/>
                  </a:lnTo>
                  <a:lnTo>
                    <a:pt x="436" y="1373"/>
                  </a:lnTo>
                  <a:lnTo>
                    <a:pt x="433" y="1382"/>
                  </a:lnTo>
                  <a:lnTo>
                    <a:pt x="437" y="1389"/>
                  </a:lnTo>
                  <a:lnTo>
                    <a:pt x="429" y="1401"/>
                  </a:lnTo>
                  <a:lnTo>
                    <a:pt x="430" y="1403"/>
                  </a:lnTo>
                  <a:lnTo>
                    <a:pt x="436" y="1408"/>
                  </a:lnTo>
                  <a:lnTo>
                    <a:pt x="464" y="1421"/>
                  </a:lnTo>
                  <a:lnTo>
                    <a:pt x="466" y="1425"/>
                  </a:lnTo>
                  <a:lnTo>
                    <a:pt x="469" y="1426"/>
                  </a:lnTo>
                  <a:lnTo>
                    <a:pt x="472" y="1430"/>
                  </a:lnTo>
                  <a:lnTo>
                    <a:pt x="475" y="1435"/>
                  </a:lnTo>
                  <a:lnTo>
                    <a:pt x="472" y="1445"/>
                  </a:lnTo>
                  <a:lnTo>
                    <a:pt x="467" y="1450"/>
                  </a:lnTo>
                  <a:lnTo>
                    <a:pt x="467" y="1460"/>
                  </a:lnTo>
                  <a:lnTo>
                    <a:pt x="458" y="1469"/>
                  </a:lnTo>
                  <a:lnTo>
                    <a:pt x="459" y="1470"/>
                  </a:lnTo>
                  <a:lnTo>
                    <a:pt x="447" y="1482"/>
                  </a:lnTo>
                  <a:lnTo>
                    <a:pt x="438" y="1487"/>
                  </a:lnTo>
                  <a:lnTo>
                    <a:pt x="426" y="1492"/>
                  </a:lnTo>
                  <a:lnTo>
                    <a:pt x="425" y="1495"/>
                  </a:lnTo>
                  <a:lnTo>
                    <a:pt x="421" y="1514"/>
                  </a:lnTo>
                  <a:lnTo>
                    <a:pt x="423" y="1524"/>
                  </a:lnTo>
                  <a:lnTo>
                    <a:pt x="422" y="1535"/>
                  </a:lnTo>
                  <a:lnTo>
                    <a:pt x="419" y="1542"/>
                  </a:lnTo>
                  <a:lnTo>
                    <a:pt x="419" y="1551"/>
                  </a:lnTo>
                  <a:lnTo>
                    <a:pt x="424" y="1563"/>
                  </a:lnTo>
                  <a:lnTo>
                    <a:pt x="425" y="1576"/>
                  </a:lnTo>
                  <a:lnTo>
                    <a:pt x="424" y="1579"/>
                  </a:lnTo>
                  <a:lnTo>
                    <a:pt x="419" y="1592"/>
                  </a:lnTo>
                  <a:lnTo>
                    <a:pt x="410" y="1612"/>
                  </a:lnTo>
                  <a:lnTo>
                    <a:pt x="405" y="1631"/>
                  </a:lnTo>
                  <a:lnTo>
                    <a:pt x="403" y="1656"/>
                  </a:lnTo>
                  <a:lnTo>
                    <a:pt x="403" y="1658"/>
                  </a:lnTo>
                  <a:lnTo>
                    <a:pt x="402" y="1668"/>
                  </a:lnTo>
                  <a:lnTo>
                    <a:pt x="405" y="1676"/>
                  </a:lnTo>
                  <a:lnTo>
                    <a:pt x="424" y="1729"/>
                  </a:lnTo>
                  <a:lnTo>
                    <a:pt x="428" y="1735"/>
                  </a:lnTo>
                  <a:lnTo>
                    <a:pt x="444" y="1752"/>
                  </a:lnTo>
                  <a:lnTo>
                    <a:pt x="450" y="1762"/>
                  </a:lnTo>
                  <a:lnTo>
                    <a:pt x="453" y="1770"/>
                  </a:lnTo>
                  <a:lnTo>
                    <a:pt x="456" y="1787"/>
                  </a:lnTo>
                  <a:lnTo>
                    <a:pt x="460" y="1794"/>
                  </a:lnTo>
                  <a:lnTo>
                    <a:pt x="463" y="1804"/>
                  </a:lnTo>
                  <a:lnTo>
                    <a:pt x="462" y="1818"/>
                  </a:lnTo>
                  <a:lnTo>
                    <a:pt x="458" y="1830"/>
                  </a:lnTo>
                  <a:lnTo>
                    <a:pt x="458" y="1836"/>
                  </a:lnTo>
                  <a:lnTo>
                    <a:pt x="465" y="1851"/>
                  </a:lnTo>
                  <a:lnTo>
                    <a:pt x="457" y="1866"/>
                  </a:lnTo>
                  <a:lnTo>
                    <a:pt x="456" y="1883"/>
                  </a:lnTo>
                  <a:lnTo>
                    <a:pt x="459" y="1921"/>
                  </a:lnTo>
                  <a:lnTo>
                    <a:pt x="457" y="1927"/>
                  </a:lnTo>
                  <a:lnTo>
                    <a:pt x="453" y="1938"/>
                  </a:lnTo>
                  <a:lnTo>
                    <a:pt x="453" y="1940"/>
                  </a:lnTo>
                  <a:lnTo>
                    <a:pt x="458" y="1948"/>
                  </a:lnTo>
                  <a:lnTo>
                    <a:pt x="460" y="1956"/>
                  </a:lnTo>
                  <a:lnTo>
                    <a:pt x="461" y="1978"/>
                  </a:lnTo>
                  <a:lnTo>
                    <a:pt x="464" y="1981"/>
                  </a:lnTo>
                  <a:lnTo>
                    <a:pt x="475" y="1985"/>
                  </a:lnTo>
                  <a:lnTo>
                    <a:pt x="488" y="1999"/>
                  </a:lnTo>
                  <a:lnTo>
                    <a:pt x="502" y="2020"/>
                  </a:lnTo>
                  <a:lnTo>
                    <a:pt x="511" y="2042"/>
                  </a:lnTo>
                  <a:lnTo>
                    <a:pt x="516" y="2047"/>
                  </a:lnTo>
                  <a:lnTo>
                    <a:pt x="518" y="2056"/>
                  </a:lnTo>
                  <a:lnTo>
                    <a:pt x="518" y="2057"/>
                  </a:lnTo>
                  <a:lnTo>
                    <a:pt x="517" y="2063"/>
                  </a:lnTo>
                  <a:lnTo>
                    <a:pt x="516" y="2064"/>
                  </a:lnTo>
                  <a:lnTo>
                    <a:pt x="514" y="2069"/>
                  </a:lnTo>
                  <a:lnTo>
                    <a:pt x="514" y="2069"/>
                  </a:lnTo>
                  <a:lnTo>
                    <a:pt x="514" y="2070"/>
                  </a:lnTo>
                  <a:lnTo>
                    <a:pt x="526" y="2078"/>
                  </a:lnTo>
                  <a:lnTo>
                    <a:pt x="530" y="2083"/>
                  </a:lnTo>
                  <a:lnTo>
                    <a:pt x="535" y="2097"/>
                  </a:lnTo>
                  <a:lnTo>
                    <a:pt x="539" y="2101"/>
                  </a:lnTo>
                  <a:lnTo>
                    <a:pt x="546" y="2112"/>
                  </a:lnTo>
                  <a:lnTo>
                    <a:pt x="552" y="2124"/>
                  </a:lnTo>
                  <a:lnTo>
                    <a:pt x="556" y="2146"/>
                  </a:lnTo>
                  <a:lnTo>
                    <a:pt x="566" y="2174"/>
                  </a:lnTo>
                  <a:lnTo>
                    <a:pt x="582" y="2188"/>
                  </a:lnTo>
                  <a:lnTo>
                    <a:pt x="1707" y="2097"/>
                  </a:lnTo>
                  <a:lnTo>
                    <a:pt x="1707" y="2097"/>
                  </a:lnTo>
                  <a:lnTo>
                    <a:pt x="1713" y="2101"/>
                  </a:lnTo>
                  <a:lnTo>
                    <a:pt x="1714" y="2107"/>
                  </a:lnTo>
                  <a:lnTo>
                    <a:pt x="1712" y="2117"/>
                  </a:lnTo>
                  <a:lnTo>
                    <a:pt x="1714" y="2119"/>
                  </a:lnTo>
                  <a:lnTo>
                    <a:pt x="1733" y="2140"/>
                  </a:lnTo>
                  <a:lnTo>
                    <a:pt x="1735" y="2152"/>
                  </a:lnTo>
                  <a:lnTo>
                    <a:pt x="1734" y="2166"/>
                  </a:lnTo>
                  <a:lnTo>
                    <a:pt x="1736" y="2172"/>
                  </a:lnTo>
                  <a:lnTo>
                    <a:pt x="1746" y="2190"/>
                  </a:lnTo>
                  <a:lnTo>
                    <a:pt x="1748" y="2191"/>
                  </a:lnTo>
                  <a:lnTo>
                    <a:pt x="1752" y="2191"/>
                  </a:lnTo>
                  <a:lnTo>
                    <a:pt x="1775" y="2185"/>
                  </a:lnTo>
                  <a:lnTo>
                    <a:pt x="1784" y="2187"/>
                  </a:lnTo>
                  <a:lnTo>
                    <a:pt x="1785" y="2186"/>
                  </a:lnTo>
                  <a:lnTo>
                    <a:pt x="1793" y="2182"/>
                  </a:lnTo>
                  <a:lnTo>
                    <a:pt x="1793" y="2180"/>
                  </a:lnTo>
                  <a:lnTo>
                    <a:pt x="1790" y="2166"/>
                  </a:lnTo>
                  <a:lnTo>
                    <a:pt x="1790" y="2155"/>
                  </a:lnTo>
                  <a:lnTo>
                    <a:pt x="1793" y="2122"/>
                  </a:lnTo>
                  <a:lnTo>
                    <a:pt x="1793" y="2089"/>
                  </a:lnTo>
                  <a:lnTo>
                    <a:pt x="1791" y="2080"/>
                  </a:lnTo>
                  <a:lnTo>
                    <a:pt x="1777" y="2063"/>
                  </a:lnTo>
                  <a:lnTo>
                    <a:pt x="1772" y="2054"/>
                  </a:lnTo>
                  <a:lnTo>
                    <a:pt x="1770" y="2043"/>
                  </a:lnTo>
                  <a:lnTo>
                    <a:pt x="1771" y="2030"/>
                  </a:lnTo>
                  <a:lnTo>
                    <a:pt x="1771" y="2026"/>
                  </a:lnTo>
                  <a:lnTo>
                    <a:pt x="1768" y="2015"/>
                  </a:lnTo>
                  <a:lnTo>
                    <a:pt x="1767" y="2009"/>
                  </a:lnTo>
                  <a:lnTo>
                    <a:pt x="1770" y="1997"/>
                  </a:lnTo>
                  <a:lnTo>
                    <a:pt x="1774" y="1989"/>
                  </a:lnTo>
                  <a:lnTo>
                    <a:pt x="1774" y="1983"/>
                  </a:lnTo>
                  <a:lnTo>
                    <a:pt x="1776" y="1979"/>
                  </a:lnTo>
                  <a:lnTo>
                    <a:pt x="1784" y="1974"/>
                  </a:lnTo>
                  <a:lnTo>
                    <a:pt x="1791" y="1975"/>
                  </a:lnTo>
                  <a:lnTo>
                    <a:pt x="1792" y="1975"/>
                  </a:lnTo>
                  <a:lnTo>
                    <a:pt x="1793" y="1960"/>
                  </a:lnTo>
                  <a:lnTo>
                    <a:pt x="1798" y="1956"/>
                  </a:lnTo>
                  <a:lnTo>
                    <a:pt x="1807" y="1952"/>
                  </a:lnTo>
                  <a:lnTo>
                    <a:pt x="1826" y="1951"/>
                  </a:lnTo>
                  <a:lnTo>
                    <a:pt x="1844" y="1959"/>
                  </a:lnTo>
                  <a:lnTo>
                    <a:pt x="1882" y="1967"/>
                  </a:lnTo>
                  <a:lnTo>
                    <a:pt x="1884" y="1967"/>
                  </a:lnTo>
                  <a:lnTo>
                    <a:pt x="1889" y="1966"/>
                  </a:lnTo>
                  <a:lnTo>
                    <a:pt x="1900" y="1967"/>
                  </a:lnTo>
                  <a:lnTo>
                    <a:pt x="1912" y="1974"/>
                  </a:lnTo>
                  <a:lnTo>
                    <a:pt x="1917" y="1975"/>
                  </a:lnTo>
                  <a:lnTo>
                    <a:pt x="1937" y="1978"/>
                  </a:lnTo>
                  <a:lnTo>
                    <a:pt x="1949" y="1975"/>
                  </a:lnTo>
                  <a:lnTo>
                    <a:pt x="1961" y="1979"/>
                  </a:lnTo>
                  <a:lnTo>
                    <a:pt x="1978" y="1980"/>
                  </a:lnTo>
                  <a:lnTo>
                    <a:pt x="1978" y="1980"/>
                  </a:lnTo>
                  <a:lnTo>
                    <a:pt x="1993" y="1973"/>
                  </a:lnTo>
                  <a:lnTo>
                    <a:pt x="1996" y="1973"/>
                  </a:lnTo>
                  <a:lnTo>
                    <a:pt x="1997" y="1963"/>
                  </a:lnTo>
                  <a:lnTo>
                    <a:pt x="1996" y="1955"/>
                  </a:lnTo>
                  <a:lnTo>
                    <a:pt x="1994" y="1952"/>
                  </a:lnTo>
                  <a:lnTo>
                    <a:pt x="1988" y="1946"/>
                  </a:lnTo>
                  <a:lnTo>
                    <a:pt x="1984" y="1939"/>
                  </a:lnTo>
                  <a:lnTo>
                    <a:pt x="1981" y="1927"/>
                  </a:lnTo>
                  <a:lnTo>
                    <a:pt x="1973" y="1925"/>
                  </a:lnTo>
                  <a:lnTo>
                    <a:pt x="1970" y="1909"/>
                  </a:lnTo>
                  <a:lnTo>
                    <a:pt x="1983" y="1906"/>
                  </a:lnTo>
                  <a:lnTo>
                    <a:pt x="1981" y="1900"/>
                  </a:lnTo>
                  <a:lnTo>
                    <a:pt x="1982" y="1886"/>
                  </a:lnTo>
                  <a:lnTo>
                    <a:pt x="1984" y="1876"/>
                  </a:lnTo>
                  <a:lnTo>
                    <a:pt x="1992" y="1863"/>
                  </a:lnTo>
                  <a:lnTo>
                    <a:pt x="1984" y="1865"/>
                  </a:lnTo>
                  <a:lnTo>
                    <a:pt x="1968" y="1860"/>
                  </a:lnTo>
                  <a:lnTo>
                    <a:pt x="1966" y="1845"/>
                  </a:lnTo>
                  <a:lnTo>
                    <a:pt x="1989" y="1836"/>
                  </a:lnTo>
                  <a:lnTo>
                    <a:pt x="1992" y="1834"/>
                  </a:lnTo>
                  <a:lnTo>
                    <a:pt x="1992" y="1829"/>
                  </a:lnTo>
                  <a:lnTo>
                    <a:pt x="1989" y="1825"/>
                  </a:lnTo>
                  <a:lnTo>
                    <a:pt x="1971" y="1811"/>
                  </a:lnTo>
                  <a:lnTo>
                    <a:pt x="1947" y="1785"/>
                  </a:lnTo>
                  <a:lnTo>
                    <a:pt x="1968" y="1788"/>
                  </a:lnTo>
                  <a:lnTo>
                    <a:pt x="1964" y="1778"/>
                  </a:lnTo>
                  <a:lnTo>
                    <a:pt x="1973" y="1765"/>
                  </a:lnTo>
                  <a:lnTo>
                    <a:pt x="1984" y="1769"/>
                  </a:lnTo>
                  <a:lnTo>
                    <a:pt x="1983" y="1766"/>
                  </a:lnTo>
                  <a:lnTo>
                    <a:pt x="1976" y="1745"/>
                  </a:lnTo>
                  <a:lnTo>
                    <a:pt x="1975" y="1735"/>
                  </a:lnTo>
                  <a:lnTo>
                    <a:pt x="1981" y="1725"/>
                  </a:lnTo>
                  <a:lnTo>
                    <a:pt x="1999" y="1719"/>
                  </a:lnTo>
                  <a:lnTo>
                    <a:pt x="2007" y="1731"/>
                  </a:lnTo>
                  <a:lnTo>
                    <a:pt x="2010" y="1756"/>
                  </a:lnTo>
                  <a:lnTo>
                    <a:pt x="2014" y="1756"/>
                  </a:lnTo>
                  <a:lnTo>
                    <a:pt x="2018" y="1752"/>
                  </a:lnTo>
                  <a:lnTo>
                    <a:pt x="2025" y="1738"/>
                  </a:lnTo>
                  <a:lnTo>
                    <a:pt x="2039" y="1704"/>
                  </a:lnTo>
                  <a:lnTo>
                    <a:pt x="2048" y="1708"/>
                  </a:lnTo>
                  <a:lnTo>
                    <a:pt x="2049" y="1708"/>
                  </a:lnTo>
                  <a:lnTo>
                    <a:pt x="2049" y="1699"/>
                  </a:lnTo>
                  <a:lnTo>
                    <a:pt x="2048" y="1695"/>
                  </a:lnTo>
                  <a:lnTo>
                    <a:pt x="2043" y="1692"/>
                  </a:lnTo>
                  <a:lnTo>
                    <a:pt x="2025" y="1683"/>
                  </a:lnTo>
                  <a:lnTo>
                    <a:pt x="2019" y="1681"/>
                  </a:lnTo>
                  <a:lnTo>
                    <a:pt x="2005" y="1683"/>
                  </a:lnTo>
                  <a:lnTo>
                    <a:pt x="1984" y="1681"/>
                  </a:lnTo>
                  <a:lnTo>
                    <a:pt x="1962" y="1675"/>
                  </a:lnTo>
                  <a:lnTo>
                    <a:pt x="1941" y="1662"/>
                  </a:lnTo>
                  <a:lnTo>
                    <a:pt x="1956" y="1649"/>
                  </a:lnTo>
                  <a:lnTo>
                    <a:pt x="1966" y="1650"/>
                  </a:lnTo>
                  <a:lnTo>
                    <a:pt x="1975" y="1654"/>
                  </a:lnTo>
                  <a:lnTo>
                    <a:pt x="1984" y="1656"/>
                  </a:lnTo>
                  <a:lnTo>
                    <a:pt x="2028" y="1658"/>
                  </a:lnTo>
                  <a:lnTo>
                    <a:pt x="2038" y="1656"/>
                  </a:lnTo>
                  <a:lnTo>
                    <a:pt x="2037" y="1653"/>
                  </a:lnTo>
                  <a:lnTo>
                    <a:pt x="2032" y="1648"/>
                  </a:lnTo>
                  <a:lnTo>
                    <a:pt x="2015" y="1635"/>
                  </a:lnTo>
                  <a:lnTo>
                    <a:pt x="2012" y="1628"/>
                  </a:lnTo>
                  <a:lnTo>
                    <a:pt x="2009" y="1616"/>
                  </a:lnTo>
                  <a:lnTo>
                    <a:pt x="2012" y="1612"/>
                  </a:lnTo>
                  <a:lnTo>
                    <a:pt x="2012" y="1612"/>
                  </a:lnTo>
                  <a:lnTo>
                    <a:pt x="2021" y="1576"/>
                  </a:lnTo>
                  <a:lnTo>
                    <a:pt x="2024" y="1571"/>
                  </a:lnTo>
                  <a:lnTo>
                    <a:pt x="2017" y="1572"/>
                  </a:lnTo>
                  <a:lnTo>
                    <a:pt x="2009" y="1570"/>
                  </a:lnTo>
                  <a:lnTo>
                    <a:pt x="1998" y="1562"/>
                  </a:lnTo>
                  <a:lnTo>
                    <a:pt x="1991" y="1554"/>
                  </a:lnTo>
                  <a:lnTo>
                    <a:pt x="2007" y="1545"/>
                  </a:lnTo>
                  <a:lnTo>
                    <a:pt x="2015" y="1540"/>
                  </a:lnTo>
                  <a:lnTo>
                    <a:pt x="2025" y="1537"/>
                  </a:lnTo>
                  <a:lnTo>
                    <a:pt x="2039" y="1541"/>
                  </a:lnTo>
                  <a:lnTo>
                    <a:pt x="2043" y="1537"/>
                  </a:lnTo>
                  <a:lnTo>
                    <a:pt x="2048" y="1531"/>
                  </a:lnTo>
                  <a:lnTo>
                    <a:pt x="2036" y="1522"/>
                  </a:lnTo>
                  <a:lnTo>
                    <a:pt x="2022" y="1508"/>
                  </a:lnTo>
                  <a:lnTo>
                    <a:pt x="2019" y="1509"/>
                  </a:lnTo>
                  <a:lnTo>
                    <a:pt x="2020" y="1507"/>
                  </a:lnTo>
                  <a:lnTo>
                    <a:pt x="2017" y="1503"/>
                  </a:lnTo>
                  <a:lnTo>
                    <a:pt x="2023" y="1503"/>
                  </a:lnTo>
                  <a:lnTo>
                    <a:pt x="2041" y="1475"/>
                  </a:lnTo>
                  <a:lnTo>
                    <a:pt x="2041" y="1473"/>
                  </a:lnTo>
                  <a:lnTo>
                    <a:pt x="2032" y="1469"/>
                  </a:lnTo>
                  <a:lnTo>
                    <a:pt x="2018" y="1467"/>
                  </a:lnTo>
                  <a:lnTo>
                    <a:pt x="2010" y="1463"/>
                  </a:lnTo>
                  <a:lnTo>
                    <a:pt x="2004" y="1451"/>
                  </a:lnTo>
                  <a:lnTo>
                    <a:pt x="2010" y="1439"/>
                  </a:lnTo>
                  <a:lnTo>
                    <a:pt x="2024" y="1439"/>
                  </a:lnTo>
                  <a:lnTo>
                    <a:pt x="2030" y="1442"/>
                  </a:lnTo>
                  <a:lnTo>
                    <a:pt x="2037" y="1446"/>
                  </a:lnTo>
                  <a:lnTo>
                    <a:pt x="2045" y="1449"/>
                  </a:lnTo>
                  <a:lnTo>
                    <a:pt x="2058" y="1449"/>
                  </a:lnTo>
                  <a:lnTo>
                    <a:pt x="2076" y="1446"/>
                  </a:lnTo>
                  <a:lnTo>
                    <a:pt x="2079" y="1444"/>
                  </a:lnTo>
                  <a:lnTo>
                    <a:pt x="2083" y="1438"/>
                  </a:lnTo>
                  <a:lnTo>
                    <a:pt x="2092" y="1422"/>
                  </a:lnTo>
                  <a:lnTo>
                    <a:pt x="2093" y="1413"/>
                  </a:lnTo>
                  <a:lnTo>
                    <a:pt x="2082" y="1405"/>
                  </a:lnTo>
                  <a:lnTo>
                    <a:pt x="2045" y="1406"/>
                  </a:lnTo>
                  <a:lnTo>
                    <a:pt x="2058" y="1385"/>
                  </a:lnTo>
                  <a:lnTo>
                    <a:pt x="2065" y="1381"/>
                  </a:lnTo>
                  <a:lnTo>
                    <a:pt x="2062" y="1379"/>
                  </a:lnTo>
                  <a:lnTo>
                    <a:pt x="2055" y="1371"/>
                  </a:lnTo>
                  <a:lnTo>
                    <a:pt x="2064" y="1358"/>
                  </a:lnTo>
                  <a:lnTo>
                    <a:pt x="2077" y="1356"/>
                  </a:lnTo>
                  <a:lnTo>
                    <a:pt x="2084" y="1362"/>
                  </a:lnTo>
                  <a:lnTo>
                    <a:pt x="2089" y="1369"/>
                  </a:lnTo>
                  <a:lnTo>
                    <a:pt x="2094" y="1370"/>
                  </a:lnTo>
                  <a:lnTo>
                    <a:pt x="2115" y="1371"/>
                  </a:lnTo>
                  <a:lnTo>
                    <a:pt x="2121" y="1374"/>
                  </a:lnTo>
                  <a:lnTo>
                    <a:pt x="2122" y="1374"/>
                  </a:lnTo>
                  <a:lnTo>
                    <a:pt x="2131" y="1363"/>
                  </a:lnTo>
                  <a:lnTo>
                    <a:pt x="2120" y="1352"/>
                  </a:lnTo>
                  <a:lnTo>
                    <a:pt x="2117" y="1337"/>
                  </a:lnTo>
                  <a:lnTo>
                    <a:pt x="2125" y="1325"/>
                  </a:lnTo>
                  <a:lnTo>
                    <a:pt x="2129" y="1316"/>
                  </a:lnTo>
                  <a:lnTo>
                    <a:pt x="2146" y="1312"/>
                  </a:lnTo>
                  <a:lnTo>
                    <a:pt x="2149" y="1323"/>
                  </a:lnTo>
                  <a:lnTo>
                    <a:pt x="2162" y="1310"/>
                  </a:lnTo>
                  <a:lnTo>
                    <a:pt x="2165" y="1304"/>
                  </a:lnTo>
                  <a:lnTo>
                    <a:pt x="2164" y="1302"/>
                  </a:lnTo>
                  <a:lnTo>
                    <a:pt x="2160" y="1302"/>
                  </a:lnTo>
                  <a:lnTo>
                    <a:pt x="2154" y="1303"/>
                  </a:lnTo>
                  <a:lnTo>
                    <a:pt x="2147" y="1301"/>
                  </a:lnTo>
                  <a:lnTo>
                    <a:pt x="2140" y="1302"/>
                  </a:lnTo>
                  <a:lnTo>
                    <a:pt x="2128" y="1299"/>
                  </a:lnTo>
                  <a:lnTo>
                    <a:pt x="2119" y="1293"/>
                  </a:lnTo>
                  <a:lnTo>
                    <a:pt x="2114" y="1286"/>
                  </a:lnTo>
                  <a:lnTo>
                    <a:pt x="2098" y="1282"/>
                  </a:lnTo>
                  <a:lnTo>
                    <a:pt x="2091" y="1281"/>
                  </a:lnTo>
                  <a:lnTo>
                    <a:pt x="2066" y="1288"/>
                  </a:lnTo>
                  <a:lnTo>
                    <a:pt x="2057" y="1284"/>
                  </a:lnTo>
                  <a:lnTo>
                    <a:pt x="2042" y="1271"/>
                  </a:lnTo>
                  <a:lnTo>
                    <a:pt x="2032" y="1265"/>
                  </a:lnTo>
                  <a:lnTo>
                    <a:pt x="2028" y="1253"/>
                  </a:lnTo>
                  <a:lnTo>
                    <a:pt x="2029" y="1253"/>
                  </a:lnTo>
                  <a:lnTo>
                    <a:pt x="2017" y="1235"/>
                  </a:lnTo>
                  <a:lnTo>
                    <a:pt x="2017" y="1225"/>
                  </a:lnTo>
                  <a:lnTo>
                    <a:pt x="2020" y="1216"/>
                  </a:lnTo>
                  <a:lnTo>
                    <a:pt x="2017" y="1204"/>
                  </a:lnTo>
                  <a:lnTo>
                    <a:pt x="2017" y="1197"/>
                  </a:lnTo>
                  <a:lnTo>
                    <a:pt x="2018" y="1191"/>
                  </a:lnTo>
                  <a:lnTo>
                    <a:pt x="2020" y="1184"/>
                  </a:lnTo>
                  <a:lnTo>
                    <a:pt x="2019" y="1179"/>
                  </a:lnTo>
                  <a:lnTo>
                    <a:pt x="2017" y="1172"/>
                  </a:lnTo>
                  <a:lnTo>
                    <a:pt x="2014" y="1166"/>
                  </a:lnTo>
                  <a:lnTo>
                    <a:pt x="2011" y="1164"/>
                  </a:lnTo>
                  <a:lnTo>
                    <a:pt x="2002" y="1162"/>
                  </a:lnTo>
                  <a:lnTo>
                    <a:pt x="1980" y="1118"/>
                  </a:lnTo>
                  <a:lnTo>
                    <a:pt x="1976" y="1100"/>
                  </a:lnTo>
                  <a:lnTo>
                    <a:pt x="1973" y="1099"/>
                  </a:lnTo>
                  <a:lnTo>
                    <a:pt x="1965" y="1097"/>
                  </a:lnTo>
                  <a:lnTo>
                    <a:pt x="1961" y="1090"/>
                  </a:lnTo>
                  <a:lnTo>
                    <a:pt x="1957" y="1082"/>
                  </a:lnTo>
                  <a:lnTo>
                    <a:pt x="1951" y="1080"/>
                  </a:lnTo>
                  <a:lnTo>
                    <a:pt x="1950" y="1080"/>
                  </a:lnTo>
                  <a:lnTo>
                    <a:pt x="1942" y="1077"/>
                  </a:lnTo>
                  <a:lnTo>
                    <a:pt x="1928" y="1067"/>
                  </a:lnTo>
                  <a:lnTo>
                    <a:pt x="1926" y="1066"/>
                  </a:lnTo>
                  <a:lnTo>
                    <a:pt x="1915" y="1066"/>
                  </a:lnTo>
                  <a:lnTo>
                    <a:pt x="1904" y="1064"/>
                  </a:lnTo>
                  <a:lnTo>
                    <a:pt x="1894" y="1059"/>
                  </a:lnTo>
                  <a:lnTo>
                    <a:pt x="1885" y="1052"/>
                  </a:lnTo>
                  <a:lnTo>
                    <a:pt x="1878" y="1043"/>
                  </a:lnTo>
                  <a:lnTo>
                    <a:pt x="1878" y="1033"/>
                  </a:lnTo>
                  <a:lnTo>
                    <a:pt x="1879" y="1024"/>
                  </a:lnTo>
                  <a:lnTo>
                    <a:pt x="1877" y="1015"/>
                  </a:lnTo>
                  <a:lnTo>
                    <a:pt x="1874" y="1013"/>
                  </a:lnTo>
                  <a:lnTo>
                    <a:pt x="1872" y="1012"/>
                  </a:lnTo>
                  <a:lnTo>
                    <a:pt x="1867" y="1005"/>
                  </a:lnTo>
                  <a:lnTo>
                    <a:pt x="1868" y="996"/>
                  </a:lnTo>
                  <a:lnTo>
                    <a:pt x="1868" y="990"/>
                  </a:lnTo>
                  <a:lnTo>
                    <a:pt x="1870" y="986"/>
                  </a:lnTo>
                  <a:lnTo>
                    <a:pt x="1870" y="983"/>
                  </a:lnTo>
                  <a:lnTo>
                    <a:pt x="1867" y="977"/>
                  </a:lnTo>
                  <a:lnTo>
                    <a:pt x="1861" y="971"/>
                  </a:lnTo>
                  <a:lnTo>
                    <a:pt x="1857" y="962"/>
                  </a:lnTo>
                  <a:lnTo>
                    <a:pt x="1853" y="948"/>
                  </a:lnTo>
                  <a:lnTo>
                    <a:pt x="1847" y="936"/>
                  </a:lnTo>
                  <a:lnTo>
                    <a:pt x="1822" y="906"/>
                  </a:lnTo>
                  <a:lnTo>
                    <a:pt x="1814" y="901"/>
                  </a:lnTo>
                  <a:lnTo>
                    <a:pt x="1812" y="888"/>
                  </a:lnTo>
                  <a:lnTo>
                    <a:pt x="1813" y="871"/>
                  </a:lnTo>
                  <a:lnTo>
                    <a:pt x="1810" y="864"/>
                  </a:lnTo>
                  <a:lnTo>
                    <a:pt x="1806" y="856"/>
                  </a:lnTo>
                  <a:lnTo>
                    <a:pt x="1801" y="851"/>
                  </a:lnTo>
                  <a:lnTo>
                    <a:pt x="1798" y="850"/>
                  </a:lnTo>
                  <a:lnTo>
                    <a:pt x="1787" y="849"/>
                  </a:lnTo>
                  <a:lnTo>
                    <a:pt x="1781" y="846"/>
                  </a:lnTo>
                  <a:lnTo>
                    <a:pt x="1766" y="837"/>
                  </a:lnTo>
                  <a:lnTo>
                    <a:pt x="1749" y="830"/>
                  </a:lnTo>
                  <a:lnTo>
                    <a:pt x="1710" y="821"/>
                  </a:lnTo>
                  <a:lnTo>
                    <a:pt x="1691" y="810"/>
                  </a:lnTo>
                  <a:lnTo>
                    <a:pt x="1687" y="802"/>
                  </a:lnTo>
                  <a:lnTo>
                    <a:pt x="1681" y="784"/>
                  </a:lnTo>
                  <a:lnTo>
                    <a:pt x="1675" y="784"/>
                  </a:lnTo>
                  <a:lnTo>
                    <a:pt x="1663" y="781"/>
                  </a:lnTo>
                  <a:lnTo>
                    <a:pt x="1654" y="775"/>
                  </a:lnTo>
                  <a:lnTo>
                    <a:pt x="1641" y="759"/>
                  </a:lnTo>
                  <a:lnTo>
                    <a:pt x="1649" y="751"/>
                  </a:lnTo>
                  <a:lnTo>
                    <a:pt x="1649" y="751"/>
                  </a:lnTo>
                  <a:lnTo>
                    <a:pt x="1639" y="746"/>
                  </a:lnTo>
                  <a:lnTo>
                    <a:pt x="1639" y="748"/>
                  </a:lnTo>
                  <a:lnTo>
                    <a:pt x="1627" y="740"/>
                  </a:lnTo>
                  <a:lnTo>
                    <a:pt x="1603" y="719"/>
                  </a:lnTo>
                  <a:lnTo>
                    <a:pt x="1596" y="707"/>
                  </a:lnTo>
                  <a:lnTo>
                    <a:pt x="1601" y="703"/>
                  </a:lnTo>
                  <a:lnTo>
                    <a:pt x="1596" y="695"/>
                  </a:lnTo>
                  <a:lnTo>
                    <a:pt x="1598" y="684"/>
                  </a:lnTo>
                  <a:lnTo>
                    <a:pt x="1595" y="682"/>
                  </a:lnTo>
                  <a:lnTo>
                    <a:pt x="1597" y="670"/>
                  </a:lnTo>
                  <a:lnTo>
                    <a:pt x="1593" y="666"/>
                  </a:lnTo>
                  <a:lnTo>
                    <a:pt x="1576" y="658"/>
                  </a:lnTo>
                  <a:lnTo>
                    <a:pt x="1565" y="651"/>
                  </a:lnTo>
                  <a:lnTo>
                    <a:pt x="1544" y="631"/>
                  </a:lnTo>
                  <a:lnTo>
                    <a:pt x="1535" y="627"/>
                  </a:lnTo>
                  <a:lnTo>
                    <a:pt x="1528" y="625"/>
                  </a:lnTo>
                  <a:lnTo>
                    <a:pt x="1509" y="622"/>
                  </a:lnTo>
                  <a:lnTo>
                    <a:pt x="1499" y="620"/>
                  </a:lnTo>
                  <a:lnTo>
                    <a:pt x="1485" y="613"/>
                  </a:lnTo>
                  <a:lnTo>
                    <a:pt x="1474" y="604"/>
                  </a:lnTo>
                  <a:lnTo>
                    <a:pt x="1466" y="590"/>
                  </a:lnTo>
                  <a:lnTo>
                    <a:pt x="1461" y="580"/>
                  </a:lnTo>
                  <a:lnTo>
                    <a:pt x="1452" y="570"/>
                  </a:lnTo>
                  <a:lnTo>
                    <a:pt x="1444" y="551"/>
                  </a:lnTo>
                  <a:lnTo>
                    <a:pt x="1432" y="540"/>
                  </a:lnTo>
                  <a:lnTo>
                    <a:pt x="1410" y="526"/>
                  </a:lnTo>
                  <a:lnTo>
                    <a:pt x="1391" y="515"/>
                  </a:lnTo>
                  <a:lnTo>
                    <a:pt x="1374" y="507"/>
                  </a:lnTo>
                  <a:lnTo>
                    <a:pt x="1361" y="504"/>
                  </a:lnTo>
                  <a:lnTo>
                    <a:pt x="1344" y="496"/>
                  </a:lnTo>
                  <a:lnTo>
                    <a:pt x="1333" y="486"/>
                  </a:lnTo>
                  <a:lnTo>
                    <a:pt x="1324" y="476"/>
                  </a:lnTo>
                  <a:lnTo>
                    <a:pt x="1320" y="474"/>
                  </a:lnTo>
                  <a:lnTo>
                    <a:pt x="1314" y="475"/>
                  </a:lnTo>
                  <a:lnTo>
                    <a:pt x="1304" y="473"/>
                  </a:lnTo>
                  <a:lnTo>
                    <a:pt x="1294" y="464"/>
                  </a:lnTo>
                  <a:lnTo>
                    <a:pt x="1288" y="452"/>
                  </a:lnTo>
                  <a:lnTo>
                    <a:pt x="1274" y="428"/>
                  </a:lnTo>
                  <a:lnTo>
                    <a:pt x="1264" y="424"/>
                  </a:lnTo>
                  <a:lnTo>
                    <a:pt x="1258" y="415"/>
                  </a:lnTo>
                  <a:lnTo>
                    <a:pt x="1251" y="403"/>
                  </a:lnTo>
                  <a:lnTo>
                    <a:pt x="1243" y="395"/>
                  </a:lnTo>
                  <a:lnTo>
                    <a:pt x="1239" y="392"/>
                  </a:lnTo>
                  <a:lnTo>
                    <a:pt x="1228" y="390"/>
                  </a:lnTo>
                  <a:lnTo>
                    <a:pt x="1214" y="376"/>
                  </a:lnTo>
                  <a:lnTo>
                    <a:pt x="1210" y="370"/>
                  </a:lnTo>
                  <a:lnTo>
                    <a:pt x="1196" y="328"/>
                  </a:lnTo>
                  <a:lnTo>
                    <a:pt x="1191" y="319"/>
                  </a:lnTo>
                  <a:lnTo>
                    <a:pt x="1158" y="283"/>
                  </a:lnTo>
                  <a:lnTo>
                    <a:pt x="1150" y="268"/>
                  </a:lnTo>
                  <a:lnTo>
                    <a:pt x="1145" y="253"/>
                  </a:lnTo>
                  <a:lnTo>
                    <a:pt x="1141" y="245"/>
                  </a:lnTo>
                  <a:lnTo>
                    <a:pt x="1127" y="239"/>
                  </a:lnTo>
                  <a:lnTo>
                    <a:pt x="1080" y="247"/>
                  </a:lnTo>
                  <a:lnTo>
                    <a:pt x="1061" y="239"/>
                  </a:lnTo>
                  <a:lnTo>
                    <a:pt x="1054" y="232"/>
                  </a:lnTo>
                  <a:lnTo>
                    <a:pt x="1046" y="223"/>
                  </a:lnTo>
                  <a:lnTo>
                    <a:pt x="1036" y="218"/>
                  </a:lnTo>
                  <a:lnTo>
                    <a:pt x="1027" y="209"/>
                  </a:lnTo>
                  <a:lnTo>
                    <a:pt x="1010" y="202"/>
                  </a:lnTo>
                  <a:lnTo>
                    <a:pt x="1003" y="193"/>
                  </a:lnTo>
                  <a:lnTo>
                    <a:pt x="997" y="196"/>
                  </a:lnTo>
                  <a:lnTo>
                    <a:pt x="980" y="190"/>
                  </a:lnTo>
                  <a:lnTo>
                    <a:pt x="936" y="170"/>
                  </a:lnTo>
                  <a:lnTo>
                    <a:pt x="918" y="152"/>
                  </a:lnTo>
                  <a:lnTo>
                    <a:pt x="920" y="123"/>
                  </a:lnTo>
                  <a:lnTo>
                    <a:pt x="926" y="111"/>
                  </a:lnTo>
                  <a:lnTo>
                    <a:pt x="925" y="106"/>
                  </a:lnTo>
                  <a:lnTo>
                    <a:pt x="927" y="96"/>
                  </a:lnTo>
                  <a:lnTo>
                    <a:pt x="931" y="86"/>
                  </a:lnTo>
                  <a:lnTo>
                    <a:pt x="935" y="80"/>
                  </a:lnTo>
                  <a:lnTo>
                    <a:pt x="945" y="71"/>
                  </a:lnTo>
                  <a:lnTo>
                    <a:pt x="947" y="64"/>
                  </a:lnTo>
                  <a:lnTo>
                    <a:pt x="953" y="41"/>
                  </a:lnTo>
                  <a:lnTo>
                    <a:pt x="958" y="33"/>
                  </a:lnTo>
                  <a:lnTo>
                    <a:pt x="979" y="13"/>
                  </a:lnTo>
                  <a:lnTo>
                    <a:pt x="989" y="8"/>
                  </a:lnTo>
                  <a:lnTo>
                    <a:pt x="991" y="5"/>
                  </a:lnTo>
                  <a:lnTo>
                    <a:pt x="993" y="0"/>
                  </a:lnTo>
                  <a:lnTo>
                    <a:pt x="516" y="77"/>
                  </a:lnTo>
                  <a:lnTo>
                    <a:pt x="411" y="87"/>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349" name="Freeform 267">
              <a:extLst>
                <a:ext uri="{FF2B5EF4-FFF2-40B4-BE49-F238E27FC236}">
                  <a16:creationId xmlns:a16="http://schemas.microsoft.com/office/drawing/2014/main" id="{26B6C610-2D7F-6144-9D34-E86FD376879A}"/>
                </a:ext>
              </a:extLst>
            </p:cNvPr>
            <p:cNvSpPr>
              <a:spLocks noChangeArrowheads="1"/>
            </p:cNvSpPr>
            <p:nvPr/>
          </p:nvSpPr>
          <p:spPr bwMode="auto">
            <a:xfrm>
              <a:off x="7449384" y="3484088"/>
              <a:ext cx="925163" cy="696713"/>
            </a:xfrm>
            <a:custGeom>
              <a:avLst/>
              <a:gdLst>
                <a:gd name="T0" fmla="*/ 3549 w 3588"/>
                <a:gd name="T1" fmla="*/ 2351 h 2705"/>
                <a:gd name="T2" fmla="*/ 3570 w 3588"/>
                <a:gd name="T3" fmla="*/ 2056 h 2705"/>
                <a:gd name="T4" fmla="*/ 3524 w 3588"/>
                <a:gd name="T5" fmla="*/ 1766 h 2705"/>
                <a:gd name="T6" fmla="*/ 3420 w 3588"/>
                <a:gd name="T7" fmla="*/ 1646 h 2705"/>
                <a:gd name="T8" fmla="*/ 3122 w 3588"/>
                <a:gd name="T9" fmla="*/ 1129 h 2705"/>
                <a:gd name="T10" fmla="*/ 3076 w 3588"/>
                <a:gd name="T11" fmla="*/ 962 h 2705"/>
                <a:gd name="T12" fmla="*/ 2984 w 3588"/>
                <a:gd name="T13" fmla="*/ 792 h 2705"/>
                <a:gd name="T14" fmla="*/ 2757 w 3588"/>
                <a:gd name="T15" fmla="*/ 427 h 2705"/>
                <a:gd name="T16" fmla="*/ 2645 w 3588"/>
                <a:gd name="T17" fmla="*/ 142 h 2705"/>
                <a:gd name="T18" fmla="*/ 2616 w 3588"/>
                <a:gd name="T19" fmla="*/ 33 h 2705"/>
                <a:gd name="T20" fmla="*/ 2475 w 3588"/>
                <a:gd name="T21" fmla="*/ 15 h 2705"/>
                <a:gd name="T22" fmla="*/ 2372 w 3588"/>
                <a:gd name="T23" fmla="*/ 76 h 2705"/>
                <a:gd name="T24" fmla="*/ 2334 w 3588"/>
                <a:gd name="T25" fmla="*/ 240 h 2705"/>
                <a:gd name="T26" fmla="*/ 1138 w 3588"/>
                <a:gd name="T27" fmla="*/ 217 h 2705"/>
                <a:gd name="T28" fmla="*/ 1 w 3588"/>
                <a:gd name="T29" fmla="*/ 301 h 2705"/>
                <a:gd name="T30" fmla="*/ 108 w 3588"/>
                <a:gd name="T31" fmla="*/ 477 h 2705"/>
                <a:gd name="T32" fmla="*/ 121 w 3588"/>
                <a:gd name="T33" fmla="*/ 548 h 2705"/>
                <a:gd name="T34" fmla="*/ 207 w 3588"/>
                <a:gd name="T35" fmla="*/ 468 h 2705"/>
                <a:gd name="T36" fmla="*/ 258 w 3588"/>
                <a:gd name="T37" fmla="*/ 411 h 2705"/>
                <a:gd name="T38" fmla="*/ 328 w 3588"/>
                <a:gd name="T39" fmla="*/ 461 h 2705"/>
                <a:gd name="T40" fmla="*/ 483 w 3588"/>
                <a:gd name="T41" fmla="*/ 438 h 2705"/>
                <a:gd name="T42" fmla="*/ 582 w 3588"/>
                <a:gd name="T43" fmla="*/ 409 h 2705"/>
                <a:gd name="T44" fmla="*/ 646 w 3588"/>
                <a:gd name="T45" fmla="*/ 467 h 2705"/>
                <a:gd name="T46" fmla="*/ 821 w 3588"/>
                <a:gd name="T47" fmla="*/ 540 h 2705"/>
                <a:gd name="T48" fmla="*/ 863 w 3588"/>
                <a:gd name="T49" fmla="*/ 480 h 2705"/>
                <a:gd name="T50" fmla="*/ 881 w 3588"/>
                <a:gd name="T51" fmla="*/ 548 h 2705"/>
                <a:gd name="T52" fmla="*/ 978 w 3588"/>
                <a:gd name="T53" fmla="*/ 567 h 2705"/>
                <a:gd name="T54" fmla="*/ 998 w 3588"/>
                <a:gd name="T55" fmla="*/ 639 h 2705"/>
                <a:gd name="T56" fmla="*/ 1176 w 3588"/>
                <a:gd name="T57" fmla="*/ 722 h 2705"/>
                <a:gd name="T58" fmla="*/ 1270 w 3588"/>
                <a:gd name="T59" fmla="*/ 676 h 2705"/>
                <a:gd name="T60" fmla="*/ 1440 w 3588"/>
                <a:gd name="T61" fmla="*/ 585 h 2705"/>
                <a:gd name="T62" fmla="*/ 1446 w 3588"/>
                <a:gd name="T63" fmla="*/ 509 h 2705"/>
                <a:gd name="T64" fmla="*/ 1652 w 3588"/>
                <a:gd name="T65" fmla="*/ 513 h 2705"/>
                <a:gd name="T66" fmla="*/ 1799 w 3588"/>
                <a:gd name="T67" fmla="*/ 622 h 2705"/>
                <a:gd name="T68" fmla="*/ 1885 w 3588"/>
                <a:gd name="T69" fmla="*/ 718 h 2705"/>
                <a:gd name="T70" fmla="*/ 2037 w 3588"/>
                <a:gd name="T71" fmla="*/ 822 h 2705"/>
                <a:gd name="T72" fmla="*/ 2140 w 3588"/>
                <a:gd name="T73" fmla="*/ 845 h 2705"/>
                <a:gd name="T74" fmla="*/ 2216 w 3588"/>
                <a:gd name="T75" fmla="*/ 953 h 2705"/>
                <a:gd name="T76" fmla="*/ 2279 w 3588"/>
                <a:gd name="T77" fmla="*/ 1086 h 2705"/>
                <a:gd name="T78" fmla="*/ 2263 w 3588"/>
                <a:gd name="T79" fmla="*/ 1306 h 2705"/>
                <a:gd name="T80" fmla="*/ 2312 w 3588"/>
                <a:gd name="T81" fmla="*/ 1546 h 2705"/>
                <a:gd name="T82" fmla="*/ 2326 w 3588"/>
                <a:gd name="T83" fmla="*/ 1481 h 2705"/>
                <a:gd name="T84" fmla="*/ 2348 w 3588"/>
                <a:gd name="T85" fmla="*/ 1421 h 2705"/>
                <a:gd name="T86" fmla="*/ 2449 w 3588"/>
                <a:gd name="T87" fmla="*/ 1509 h 2705"/>
                <a:gd name="T88" fmla="*/ 2381 w 3588"/>
                <a:gd name="T89" fmla="*/ 1651 h 2705"/>
                <a:gd name="T90" fmla="*/ 2447 w 3588"/>
                <a:gd name="T91" fmla="*/ 1787 h 2705"/>
                <a:gd name="T92" fmla="*/ 2596 w 3588"/>
                <a:gd name="T93" fmla="*/ 1962 h 2705"/>
                <a:gd name="T94" fmla="*/ 2578 w 3588"/>
                <a:gd name="T95" fmla="*/ 1879 h 2705"/>
                <a:gd name="T96" fmla="*/ 2692 w 3588"/>
                <a:gd name="T97" fmla="*/ 1885 h 2705"/>
                <a:gd name="T98" fmla="*/ 2695 w 3588"/>
                <a:gd name="T99" fmla="*/ 2069 h 2705"/>
                <a:gd name="T100" fmla="*/ 2808 w 3588"/>
                <a:gd name="T101" fmla="*/ 1973 h 2705"/>
                <a:gd name="T102" fmla="*/ 2762 w 3588"/>
                <a:gd name="T103" fmla="*/ 2104 h 2705"/>
                <a:gd name="T104" fmla="*/ 2884 w 3588"/>
                <a:gd name="T105" fmla="*/ 2328 h 2705"/>
                <a:gd name="T106" fmla="*/ 2950 w 3588"/>
                <a:gd name="T107" fmla="*/ 2347 h 2705"/>
                <a:gd name="T108" fmla="*/ 3068 w 3588"/>
                <a:gd name="T109" fmla="*/ 2389 h 2705"/>
                <a:gd name="T110" fmla="*/ 3161 w 3588"/>
                <a:gd name="T111" fmla="*/ 2519 h 2705"/>
                <a:gd name="T112" fmla="*/ 3303 w 3588"/>
                <a:gd name="T113" fmla="*/ 2627 h 2705"/>
                <a:gd name="T114" fmla="*/ 3200 w 3588"/>
                <a:gd name="T115" fmla="*/ 2623 h 2705"/>
                <a:gd name="T116" fmla="*/ 3344 w 3588"/>
                <a:gd name="T117" fmla="*/ 2660 h 2705"/>
                <a:gd name="T118" fmla="*/ 3439 w 3588"/>
                <a:gd name="T119" fmla="*/ 2628 h 2705"/>
                <a:gd name="T120" fmla="*/ 3549 w 3588"/>
                <a:gd name="T121" fmla="*/ 2528 h 27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588" h="2705">
                  <a:moveTo>
                    <a:pt x="3542" y="2525"/>
                  </a:moveTo>
                  <a:lnTo>
                    <a:pt x="3534" y="2519"/>
                  </a:lnTo>
                  <a:lnTo>
                    <a:pt x="3537" y="2502"/>
                  </a:lnTo>
                  <a:lnTo>
                    <a:pt x="3532" y="2497"/>
                  </a:lnTo>
                  <a:lnTo>
                    <a:pt x="3528" y="2484"/>
                  </a:lnTo>
                  <a:lnTo>
                    <a:pt x="3527" y="2473"/>
                  </a:lnTo>
                  <a:lnTo>
                    <a:pt x="3529" y="2462"/>
                  </a:lnTo>
                  <a:lnTo>
                    <a:pt x="3534" y="2449"/>
                  </a:lnTo>
                  <a:lnTo>
                    <a:pt x="3535" y="2443"/>
                  </a:lnTo>
                  <a:lnTo>
                    <a:pt x="3532" y="2421"/>
                  </a:lnTo>
                  <a:lnTo>
                    <a:pt x="3531" y="2407"/>
                  </a:lnTo>
                  <a:lnTo>
                    <a:pt x="3543" y="2391"/>
                  </a:lnTo>
                  <a:lnTo>
                    <a:pt x="3548" y="2372"/>
                  </a:lnTo>
                  <a:lnTo>
                    <a:pt x="3546" y="2360"/>
                  </a:lnTo>
                  <a:lnTo>
                    <a:pt x="3549" y="2351"/>
                  </a:lnTo>
                  <a:lnTo>
                    <a:pt x="3554" y="2344"/>
                  </a:lnTo>
                  <a:lnTo>
                    <a:pt x="3565" y="2340"/>
                  </a:lnTo>
                  <a:lnTo>
                    <a:pt x="3568" y="2334"/>
                  </a:lnTo>
                  <a:lnTo>
                    <a:pt x="3565" y="2314"/>
                  </a:lnTo>
                  <a:lnTo>
                    <a:pt x="3568" y="2300"/>
                  </a:lnTo>
                  <a:lnTo>
                    <a:pt x="3568" y="2281"/>
                  </a:lnTo>
                  <a:lnTo>
                    <a:pt x="3583" y="2252"/>
                  </a:lnTo>
                  <a:lnTo>
                    <a:pt x="3587" y="2251"/>
                  </a:lnTo>
                  <a:lnTo>
                    <a:pt x="3578" y="2179"/>
                  </a:lnTo>
                  <a:lnTo>
                    <a:pt x="3569" y="2170"/>
                  </a:lnTo>
                  <a:lnTo>
                    <a:pt x="3567" y="2160"/>
                  </a:lnTo>
                  <a:lnTo>
                    <a:pt x="3574" y="2152"/>
                  </a:lnTo>
                  <a:lnTo>
                    <a:pt x="3576" y="2139"/>
                  </a:lnTo>
                  <a:lnTo>
                    <a:pt x="3574" y="2068"/>
                  </a:lnTo>
                  <a:lnTo>
                    <a:pt x="3570" y="2056"/>
                  </a:lnTo>
                  <a:lnTo>
                    <a:pt x="3572" y="2047"/>
                  </a:lnTo>
                  <a:lnTo>
                    <a:pt x="3571" y="2040"/>
                  </a:lnTo>
                  <a:lnTo>
                    <a:pt x="3568" y="2025"/>
                  </a:lnTo>
                  <a:lnTo>
                    <a:pt x="3567" y="2016"/>
                  </a:lnTo>
                  <a:lnTo>
                    <a:pt x="3569" y="2000"/>
                  </a:lnTo>
                  <a:lnTo>
                    <a:pt x="3560" y="1927"/>
                  </a:lnTo>
                  <a:lnTo>
                    <a:pt x="3567" y="1925"/>
                  </a:lnTo>
                  <a:lnTo>
                    <a:pt x="3567" y="1917"/>
                  </a:lnTo>
                  <a:lnTo>
                    <a:pt x="3555" y="1856"/>
                  </a:lnTo>
                  <a:lnTo>
                    <a:pt x="3550" y="1845"/>
                  </a:lnTo>
                  <a:lnTo>
                    <a:pt x="3543" y="1838"/>
                  </a:lnTo>
                  <a:lnTo>
                    <a:pt x="3541" y="1829"/>
                  </a:lnTo>
                  <a:lnTo>
                    <a:pt x="3546" y="1820"/>
                  </a:lnTo>
                  <a:lnTo>
                    <a:pt x="3545" y="1811"/>
                  </a:lnTo>
                  <a:lnTo>
                    <a:pt x="3524" y="1766"/>
                  </a:lnTo>
                  <a:lnTo>
                    <a:pt x="3522" y="1765"/>
                  </a:lnTo>
                  <a:lnTo>
                    <a:pt x="3501" y="1761"/>
                  </a:lnTo>
                  <a:lnTo>
                    <a:pt x="3498" y="1748"/>
                  </a:lnTo>
                  <a:lnTo>
                    <a:pt x="3510" y="1740"/>
                  </a:lnTo>
                  <a:lnTo>
                    <a:pt x="3515" y="1738"/>
                  </a:lnTo>
                  <a:lnTo>
                    <a:pt x="3515" y="1736"/>
                  </a:lnTo>
                  <a:lnTo>
                    <a:pt x="3504" y="1721"/>
                  </a:lnTo>
                  <a:lnTo>
                    <a:pt x="3490" y="1695"/>
                  </a:lnTo>
                  <a:lnTo>
                    <a:pt x="3475" y="1675"/>
                  </a:lnTo>
                  <a:lnTo>
                    <a:pt x="3470" y="1665"/>
                  </a:lnTo>
                  <a:lnTo>
                    <a:pt x="3457" y="1661"/>
                  </a:lnTo>
                  <a:lnTo>
                    <a:pt x="3452" y="1654"/>
                  </a:lnTo>
                  <a:lnTo>
                    <a:pt x="3437" y="1642"/>
                  </a:lnTo>
                  <a:lnTo>
                    <a:pt x="3427" y="1647"/>
                  </a:lnTo>
                  <a:lnTo>
                    <a:pt x="3420" y="1646"/>
                  </a:lnTo>
                  <a:lnTo>
                    <a:pt x="3406" y="1641"/>
                  </a:lnTo>
                  <a:lnTo>
                    <a:pt x="3389" y="1626"/>
                  </a:lnTo>
                  <a:lnTo>
                    <a:pt x="3379" y="1616"/>
                  </a:lnTo>
                  <a:lnTo>
                    <a:pt x="3400" y="1611"/>
                  </a:lnTo>
                  <a:lnTo>
                    <a:pt x="3408" y="1613"/>
                  </a:lnTo>
                  <a:lnTo>
                    <a:pt x="3414" y="1617"/>
                  </a:lnTo>
                  <a:lnTo>
                    <a:pt x="3424" y="1620"/>
                  </a:lnTo>
                  <a:lnTo>
                    <a:pt x="3431" y="1620"/>
                  </a:lnTo>
                  <a:lnTo>
                    <a:pt x="3350" y="1495"/>
                  </a:lnTo>
                  <a:lnTo>
                    <a:pt x="3321" y="1422"/>
                  </a:lnTo>
                  <a:lnTo>
                    <a:pt x="3167" y="1198"/>
                  </a:lnTo>
                  <a:lnTo>
                    <a:pt x="3165" y="1198"/>
                  </a:lnTo>
                  <a:lnTo>
                    <a:pt x="3165" y="1195"/>
                  </a:lnTo>
                  <a:lnTo>
                    <a:pt x="3129" y="1141"/>
                  </a:lnTo>
                  <a:lnTo>
                    <a:pt x="3122" y="1129"/>
                  </a:lnTo>
                  <a:lnTo>
                    <a:pt x="3106" y="1107"/>
                  </a:lnTo>
                  <a:lnTo>
                    <a:pt x="3087" y="1070"/>
                  </a:lnTo>
                  <a:lnTo>
                    <a:pt x="3068" y="1024"/>
                  </a:lnTo>
                  <a:lnTo>
                    <a:pt x="3060" y="996"/>
                  </a:lnTo>
                  <a:lnTo>
                    <a:pt x="3039" y="968"/>
                  </a:lnTo>
                  <a:lnTo>
                    <a:pt x="3043" y="963"/>
                  </a:lnTo>
                  <a:lnTo>
                    <a:pt x="3037" y="954"/>
                  </a:lnTo>
                  <a:lnTo>
                    <a:pt x="3017" y="896"/>
                  </a:lnTo>
                  <a:lnTo>
                    <a:pt x="3043" y="902"/>
                  </a:lnTo>
                  <a:lnTo>
                    <a:pt x="3058" y="912"/>
                  </a:lnTo>
                  <a:lnTo>
                    <a:pt x="3081" y="916"/>
                  </a:lnTo>
                  <a:lnTo>
                    <a:pt x="3086" y="931"/>
                  </a:lnTo>
                  <a:lnTo>
                    <a:pt x="3084" y="943"/>
                  </a:lnTo>
                  <a:lnTo>
                    <a:pt x="3078" y="963"/>
                  </a:lnTo>
                  <a:lnTo>
                    <a:pt x="3076" y="962"/>
                  </a:lnTo>
                  <a:lnTo>
                    <a:pt x="3076" y="965"/>
                  </a:lnTo>
                  <a:lnTo>
                    <a:pt x="3079" y="976"/>
                  </a:lnTo>
                  <a:lnTo>
                    <a:pt x="3084" y="980"/>
                  </a:lnTo>
                  <a:lnTo>
                    <a:pt x="3090" y="982"/>
                  </a:lnTo>
                  <a:lnTo>
                    <a:pt x="3116" y="981"/>
                  </a:lnTo>
                  <a:lnTo>
                    <a:pt x="3116" y="977"/>
                  </a:lnTo>
                  <a:lnTo>
                    <a:pt x="3116" y="971"/>
                  </a:lnTo>
                  <a:lnTo>
                    <a:pt x="3127" y="966"/>
                  </a:lnTo>
                  <a:lnTo>
                    <a:pt x="3134" y="969"/>
                  </a:lnTo>
                  <a:lnTo>
                    <a:pt x="3135" y="969"/>
                  </a:lnTo>
                  <a:lnTo>
                    <a:pt x="3130" y="963"/>
                  </a:lnTo>
                  <a:lnTo>
                    <a:pt x="3102" y="936"/>
                  </a:lnTo>
                  <a:lnTo>
                    <a:pt x="3066" y="890"/>
                  </a:lnTo>
                  <a:lnTo>
                    <a:pt x="2991" y="806"/>
                  </a:lnTo>
                  <a:lnTo>
                    <a:pt x="2984" y="792"/>
                  </a:lnTo>
                  <a:lnTo>
                    <a:pt x="2966" y="781"/>
                  </a:lnTo>
                  <a:lnTo>
                    <a:pt x="2967" y="770"/>
                  </a:lnTo>
                  <a:lnTo>
                    <a:pt x="2917" y="705"/>
                  </a:lnTo>
                  <a:lnTo>
                    <a:pt x="2875" y="632"/>
                  </a:lnTo>
                  <a:lnTo>
                    <a:pt x="2840" y="579"/>
                  </a:lnTo>
                  <a:lnTo>
                    <a:pt x="2815" y="547"/>
                  </a:lnTo>
                  <a:lnTo>
                    <a:pt x="2810" y="538"/>
                  </a:lnTo>
                  <a:lnTo>
                    <a:pt x="2806" y="527"/>
                  </a:lnTo>
                  <a:lnTo>
                    <a:pt x="2803" y="517"/>
                  </a:lnTo>
                  <a:lnTo>
                    <a:pt x="2801" y="510"/>
                  </a:lnTo>
                  <a:lnTo>
                    <a:pt x="2783" y="488"/>
                  </a:lnTo>
                  <a:lnTo>
                    <a:pt x="2773" y="462"/>
                  </a:lnTo>
                  <a:lnTo>
                    <a:pt x="2768" y="458"/>
                  </a:lnTo>
                  <a:lnTo>
                    <a:pt x="2763" y="451"/>
                  </a:lnTo>
                  <a:lnTo>
                    <a:pt x="2757" y="427"/>
                  </a:lnTo>
                  <a:lnTo>
                    <a:pt x="2752" y="418"/>
                  </a:lnTo>
                  <a:lnTo>
                    <a:pt x="2752" y="418"/>
                  </a:lnTo>
                  <a:lnTo>
                    <a:pt x="2750" y="416"/>
                  </a:lnTo>
                  <a:lnTo>
                    <a:pt x="2746" y="408"/>
                  </a:lnTo>
                  <a:lnTo>
                    <a:pt x="2738" y="408"/>
                  </a:lnTo>
                  <a:lnTo>
                    <a:pt x="2738" y="386"/>
                  </a:lnTo>
                  <a:lnTo>
                    <a:pt x="2715" y="334"/>
                  </a:lnTo>
                  <a:lnTo>
                    <a:pt x="2703" y="289"/>
                  </a:lnTo>
                  <a:lnTo>
                    <a:pt x="2691" y="275"/>
                  </a:lnTo>
                  <a:lnTo>
                    <a:pt x="2686" y="265"/>
                  </a:lnTo>
                  <a:lnTo>
                    <a:pt x="2662" y="213"/>
                  </a:lnTo>
                  <a:lnTo>
                    <a:pt x="2658" y="191"/>
                  </a:lnTo>
                  <a:lnTo>
                    <a:pt x="2656" y="168"/>
                  </a:lnTo>
                  <a:lnTo>
                    <a:pt x="2646" y="158"/>
                  </a:lnTo>
                  <a:lnTo>
                    <a:pt x="2645" y="142"/>
                  </a:lnTo>
                  <a:lnTo>
                    <a:pt x="2638" y="134"/>
                  </a:lnTo>
                  <a:lnTo>
                    <a:pt x="2635" y="131"/>
                  </a:lnTo>
                  <a:lnTo>
                    <a:pt x="2631" y="127"/>
                  </a:lnTo>
                  <a:lnTo>
                    <a:pt x="2625" y="117"/>
                  </a:lnTo>
                  <a:lnTo>
                    <a:pt x="2604" y="107"/>
                  </a:lnTo>
                  <a:lnTo>
                    <a:pt x="2597" y="96"/>
                  </a:lnTo>
                  <a:lnTo>
                    <a:pt x="2595" y="87"/>
                  </a:lnTo>
                  <a:lnTo>
                    <a:pt x="2594" y="77"/>
                  </a:lnTo>
                  <a:lnTo>
                    <a:pt x="2592" y="67"/>
                  </a:lnTo>
                  <a:lnTo>
                    <a:pt x="2592" y="56"/>
                  </a:lnTo>
                  <a:lnTo>
                    <a:pt x="2602" y="50"/>
                  </a:lnTo>
                  <a:lnTo>
                    <a:pt x="2613" y="54"/>
                  </a:lnTo>
                  <a:lnTo>
                    <a:pt x="2617" y="57"/>
                  </a:lnTo>
                  <a:lnTo>
                    <a:pt x="2616" y="48"/>
                  </a:lnTo>
                  <a:lnTo>
                    <a:pt x="2616" y="33"/>
                  </a:lnTo>
                  <a:lnTo>
                    <a:pt x="2616" y="28"/>
                  </a:lnTo>
                  <a:lnTo>
                    <a:pt x="2615" y="28"/>
                  </a:lnTo>
                  <a:lnTo>
                    <a:pt x="2613" y="25"/>
                  </a:lnTo>
                  <a:lnTo>
                    <a:pt x="2604" y="30"/>
                  </a:lnTo>
                  <a:lnTo>
                    <a:pt x="2586" y="26"/>
                  </a:lnTo>
                  <a:lnTo>
                    <a:pt x="2585" y="23"/>
                  </a:lnTo>
                  <a:lnTo>
                    <a:pt x="2582" y="22"/>
                  </a:lnTo>
                  <a:lnTo>
                    <a:pt x="2569" y="28"/>
                  </a:lnTo>
                  <a:lnTo>
                    <a:pt x="2565" y="29"/>
                  </a:lnTo>
                  <a:lnTo>
                    <a:pt x="2545" y="28"/>
                  </a:lnTo>
                  <a:lnTo>
                    <a:pt x="2533" y="25"/>
                  </a:lnTo>
                  <a:lnTo>
                    <a:pt x="2523" y="27"/>
                  </a:lnTo>
                  <a:lnTo>
                    <a:pt x="2493" y="22"/>
                  </a:lnTo>
                  <a:lnTo>
                    <a:pt x="2480" y="15"/>
                  </a:lnTo>
                  <a:lnTo>
                    <a:pt x="2475" y="15"/>
                  </a:lnTo>
                  <a:lnTo>
                    <a:pt x="2468" y="17"/>
                  </a:lnTo>
                  <a:lnTo>
                    <a:pt x="2418" y="4"/>
                  </a:lnTo>
                  <a:lnTo>
                    <a:pt x="2409" y="0"/>
                  </a:lnTo>
                  <a:lnTo>
                    <a:pt x="2394" y="2"/>
                  </a:lnTo>
                  <a:lnTo>
                    <a:pt x="2393" y="13"/>
                  </a:lnTo>
                  <a:lnTo>
                    <a:pt x="2388" y="21"/>
                  </a:lnTo>
                  <a:lnTo>
                    <a:pt x="2379" y="24"/>
                  </a:lnTo>
                  <a:lnTo>
                    <a:pt x="2376" y="24"/>
                  </a:lnTo>
                  <a:lnTo>
                    <a:pt x="2374" y="33"/>
                  </a:lnTo>
                  <a:lnTo>
                    <a:pt x="2370" y="40"/>
                  </a:lnTo>
                  <a:lnTo>
                    <a:pt x="2369" y="42"/>
                  </a:lnTo>
                  <a:lnTo>
                    <a:pt x="2370" y="45"/>
                  </a:lnTo>
                  <a:lnTo>
                    <a:pt x="2373" y="61"/>
                  </a:lnTo>
                  <a:lnTo>
                    <a:pt x="2373" y="64"/>
                  </a:lnTo>
                  <a:lnTo>
                    <a:pt x="2372" y="76"/>
                  </a:lnTo>
                  <a:lnTo>
                    <a:pt x="2377" y="88"/>
                  </a:lnTo>
                  <a:lnTo>
                    <a:pt x="2379" y="92"/>
                  </a:lnTo>
                  <a:lnTo>
                    <a:pt x="2391" y="105"/>
                  </a:lnTo>
                  <a:lnTo>
                    <a:pt x="2393" y="108"/>
                  </a:lnTo>
                  <a:lnTo>
                    <a:pt x="2395" y="121"/>
                  </a:lnTo>
                  <a:lnTo>
                    <a:pt x="2395" y="156"/>
                  </a:lnTo>
                  <a:lnTo>
                    <a:pt x="2392" y="189"/>
                  </a:lnTo>
                  <a:lnTo>
                    <a:pt x="2392" y="197"/>
                  </a:lnTo>
                  <a:lnTo>
                    <a:pt x="2395" y="213"/>
                  </a:lnTo>
                  <a:lnTo>
                    <a:pt x="2392" y="226"/>
                  </a:lnTo>
                  <a:lnTo>
                    <a:pt x="2388" y="229"/>
                  </a:lnTo>
                  <a:lnTo>
                    <a:pt x="2372" y="235"/>
                  </a:lnTo>
                  <a:lnTo>
                    <a:pt x="2369" y="236"/>
                  </a:lnTo>
                  <a:lnTo>
                    <a:pt x="2359" y="234"/>
                  </a:lnTo>
                  <a:lnTo>
                    <a:pt x="2334" y="240"/>
                  </a:lnTo>
                  <a:lnTo>
                    <a:pt x="2323" y="237"/>
                  </a:lnTo>
                  <a:lnTo>
                    <a:pt x="2322" y="235"/>
                  </a:lnTo>
                  <a:lnTo>
                    <a:pt x="2317" y="230"/>
                  </a:lnTo>
                  <a:lnTo>
                    <a:pt x="2304" y="202"/>
                  </a:lnTo>
                  <a:lnTo>
                    <a:pt x="2304" y="199"/>
                  </a:lnTo>
                  <a:lnTo>
                    <a:pt x="2305" y="184"/>
                  </a:lnTo>
                  <a:lnTo>
                    <a:pt x="2304" y="179"/>
                  </a:lnTo>
                  <a:lnTo>
                    <a:pt x="2300" y="173"/>
                  </a:lnTo>
                  <a:lnTo>
                    <a:pt x="2284" y="156"/>
                  </a:lnTo>
                  <a:lnTo>
                    <a:pt x="2282" y="152"/>
                  </a:lnTo>
                  <a:lnTo>
                    <a:pt x="2282" y="148"/>
                  </a:lnTo>
                  <a:lnTo>
                    <a:pt x="2282" y="148"/>
                  </a:lnTo>
                  <a:lnTo>
                    <a:pt x="1913" y="180"/>
                  </a:lnTo>
                  <a:lnTo>
                    <a:pt x="1164" y="239"/>
                  </a:lnTo>
                  <a:lnTo>
                    <a:pt x="1138" y="217"/>
                  </a:lnTo>
                  <a:lnTo>
                    <a:pt x="1126" y="183"/>
                  </a:lnTo>
                  <a:lnTo>
                    <a:pt x="1122" y="161"/>
                  </a:lnTo>
                  <a:lnTo>
                    <a:pt x="1118" y="152"/>
                  </a:lnTo>
                  <a:lnTo>
                    <a:pt x="1112" y="144"/>
                  </a:lnTo>
                  <a:lnTo>
                    <a:pt x="1107" y="140"/>
                  </a:lnTo>
                  <a:lnTo>
                    <a:pt x="1100" y="121"/>
                  </a:lnTo>
                  <a:lnTo>
                    <a:pt x="1098" y="120"/>
                  </a:lnTo>
                  <a:lnTo>
                    <a:pt x="1086" y="111"/>
                  </a:lnTo>
                  <a:lnTo>
                    <a:pt x="1085" y="108"/>
                  </a:lnTo>
                  <a:lnTo>
                    <a:pt x="288" y="210"/>
                  </a:lnTo>
                  <a:lnTo>
                    <a:pt x="6" y="243"/>
                  </a:lnTo>
                  <a:lnTo>
                    <a:pt x="9" y="265"/>
                  </a:lnTo>
                  <a:lnTo>
                    <a:pt x="8" y="269"/>
                  </a:lnTo>
                  <a:lnTo>
                    <a:pt x="0" y="297"/>
                  </a:lnTo>
                  <a:lnTo>
                    <a:pt x="1" y="301"/>
                  </a:lnTo>
                  <a:lnTo>
                    <a:pt x="3" y="303"/>
                  </a:lnTo>
                  <a:lnTo>
                    <a:pt x="12" y="313"/>
                  </a:lnTo>
                  <a:lnTo>
                    <a:pt x="34" y="330"/>
                  </a:lnTo>
                  <a:lnTo>
                    <a:pt x="38" y="335"/>
                  </a:lnTo>
                  <a:lnTo>
                    <a:pt x="49" y="351"/>
                  </a:lnTo>
                  <a:lnTo>
                    <a:pt x="55" y="357"/>
                  </a:lnTo>
                  <a:lnTo>
                    <a:pt x="60" y="360"/>
                  </a:lnTo>
                  <a:lnTo>
                    <a:pt x="105" y="384"/>
                  </a:lnTo>
                  <a:lnTo>
                    <a:pt x="107" y="392"/>
                  </a:lnTo>
                  <a:lnTo>
                    <a:pt x="107" y="401"/>
                  </a:lnTo>
                  <a:lnTo>
                    <a:pt x="107" y="419"/>
                  </a:lnTo>
                  <a:lnTo>
                    <a:pt x="104" y="435"/>
                  </a:lnTo>
                  <a:lnTo>
                    <a:pt x="98" y="452"/>
                  </a:lnTo>
                  <a:lnTo>
                    <a:pt x="99" y="458"/>
                  </a:lnTo>
                  <a:lnTo>
                    <a:pt x="108" y="477"/>
                  </a:lnTo>
                  <a:lnTo>
                    <a:pt x="118" y="482"/>
                  </a:lnTo>
                  <a:lnTo>
                    <a:pt x="125" y="479"/>
                  </a:lnTo>
                  <a:lnTo>
                    <a:pt x="133" y="481"/>
                  </a:lnTo>
                  <a:lnTo>
                    <a:pt x="141" y="489"/>
                  </a:lnTo>
                  <a:lnTo>
                    <a:pt x="144" y="498"/>
                  </a:lnTo>
                  <a:lnTo>
                    <a:pt x="145" y="498"/>
                  </a:lnTo>
                  <a:lnTo>
                    <a:pt x="144" y="498"/>
                  </a:lnTo>
                  <a:lnTo>
                    <a:pt x="144" y="499"/>
                  </a:lnTo>
                  <a:lnTo>
                    <a:pt x="145" y="509"/>
                  </a:lnTo>
                  <a:lnTo>
                    <a:pt x="136" y="516"/>
                  </a:lnTo>
                  <a:lnTo>
                    <a:pt x="128" y="519"/>
                  </a:lnTo>
                  <a:lnTo>
                    <a:pt x="121" y="525"/>
                  </a:lnTo>
                  <a:lnTo>
                    <a:pt x="115" y="535"/>
                  </a:lnTo>
                  <a:lnTo>
                    <a:pt x="119" y="537"/>
                  </a:lnTo>
                  <a:lnTo>
                    <a:pt x="121" y="548"/>
                  </a:lnTo>
                  <a:lnTo>
                    <a:pt x="115" y="558"/>
                  </a:lnTo>
                  <a:lnTo>
                    <a:pt x="111" y="562"/>
                  </a:lnTo>
                  <a:lnTo>
                    <a:pt x="112" y="562"/>
                  </a:lnTo>
                  <a:lnTo>
                    <a:pt x="150" y="549"/>
                  </a:lnTo>
                  <a:lnTo>
                    <a:pt x="147" y="539"/>
                  </a:lnTo>
                  <a:lnTo>
                    <a:pt x="158" y="534"/>
                  </a:lnTo>
                  <a:lnTo>
                    <a:pt x="167" y="531"/>
                  </a:lnTo>
                  <a:lnTo>
                    <a:pt x="165" y="520"/>
                  </a:lnTo>
                  <a:lnTo>
                    <a:pt x="166" y="510"/>
                  </a:lnTo>
                  <a:lnTo>
                    <a:pt x="180" y="500"/>
                  </a:lnTo>
                  <a:lnTo>
                    <a:pt x="188" y="499"/>
                  </a:lnTo>
                  <a:lnTo>
                    <a:pt x="191" y="497"/>
                  </a:lnTo>
                  <a:lnTo>
                    <a:pt x="195" y="478"/>
                  </a:lnTo>
                  <a:lnTo>
                    <a:pt x="202" y="482"/>
                  </a:lnTo>
                  <a:lnTo>
                    <a:pt x="207" y="468"/>
                  </a:lnTo>
                  <a:lnTo>
                    <a:pt x="205" y="462"/>
                  </a:lnTo>
                  <a:lnTo>
                    <a:pt x="195" y="450"/>
                  </a:lnTo>
                  <a:lnTo>
                    <a:pt x="193" y="444"/>
                  </a:lnTo>
                  <a:lnTo>
                    <a:pt x="189" y="426"/>
                  </a:lnTo>
                  <a:lnTo>
                    <a:pt x="191" y="414"/>
                  </a:lnTo>
                  <a:lnTo>
                    <a:pt x="205" y="409"/>
                  </a:lnTo>
                  <a:lnTo>
                    <a:pt x="215" y="414"/>
                  </a:lnTo>
                  <a:lnTo>
                    <a:pt x="219" y="421"/>
                  </a:lnTo>
                  <a:lnTo>
                    <a:pt x="234" y="422"/>
                  </a:lnTo>
                  <a:lnTo>
                    <a:pt x="231" y="432"/>
                  </a:lnTo>
                  <a:lnTo>
                    <a:pt x="235" y="432"/>
                  </a:lnTo>
                  <a:lnTo>
                    <a:pt x="243" y="445"/>
                  </a:lnTo>
                  <a:lnTo>
                    <a:pt x="247" y="455"/>
                  </a:lnTo>
                  <a:lnTo>
                    <a:pt x="251" y="444"/>
                  </a:lnTo>
                  <a:lnTo>
                    <a:pt x="258" y="411"/>
                  </a:lnTo>
                  <a:lnTo>
                    <a:pt x="239" y="382"/>
                  </a:lnTo>
                  <a:lnTo>
                    <a:pt x="276" y="399"/>
                  </a:lnTo>
                  <a:lnTo>
                    <a:pt x="282" y="410"/>
                  </a:lnTo>
                  <a:lnTo>
                    <a:pt x="290" y="404"/>
                  </a:lnTo>
                  <a:lnTo>
                    <a:pt x="299" y="415"/>
                  </a:lnTo>
                  <a:lnTo>
                    <a:pt x="302" y="425"/>
                  </a:lnTo>
                  <a:lnTo>
                    <a:pt x="284" y="436"/>
                  </a:lnTo>
                  <a:lnTo>
                    <a:pt x="281" y="440"/>
                  </a:lnTo>
                  <a:lnTo>
                    <a:pt x="280" y="442"/>
                  </a:lnTo>
                  <a:lnTo>
                    <a:pt x="286" y="441"/>
                  </a:lnTo>
                  <a:lnTo>
                    <a:pt x="291" y="445"/>
                  </a:lnTo>
                  <a:lnTo>
                    <a:pt x="298" y="454"/>
                  </a:lnTo>
                  <a:lnTo>
                    <a:pt x="303" y="454"/>
                  </a:lnTo>
                  <a:lnTo>
                    <a:pt x="314" y="455"/>
                  </a:lnTo>
                  <a:lnTo>
                    <a:pt x="328" y="461"/>
                  </a:lnTo>
                  <a:lnTo>
                    <a:pt x="336" y="468"/>
                  </a:lnTo>
                  <a:lnTo>
                    <a:pt x="337" y="483"/>
                  </a:lnTo>
                  <a:lnTo>
                    <a:pt x="355" y="481"/>
                  </a:lnTo>
                  <a:lnTo>
                    <a:pt x="364" y="479"/>
                  </a:lnTo>
                  <a:lnTo>
                    <a:pt x="375" y="471"/>
                  </a:lnTo>
                  <a:lnTo>
                    <a:pt x="386" y="474"/>
                  </a:lnTo>
                  <a:lnTo>
                    <a:pt x="418" y="467"/>
                  </a:lnTo>
                  <a:lnTo>
                    <a:pt x="449" y="465"/>
                  </a:lnTo>
                  <a:lnTo>
                    <a:pt x="449" y="461"/>
                  </a:lnTo>
                  <a:lnTo>
                    <a:pt x="450" y="450"/>
                  </a:lnTo>
                  <a:lnTo>
                    <a:pt x="466" y="451"/>
                  </a:lnTo>
                  <a:lnTo>
                    <a:pt x="466" y="451"/>
                  </a:lnTo>
                  <a:lnTo>
                    <a:pt x="471" y="443"/>
                  </a:lnTo>
                  <a:lnTo>
                    <a:pt x="479" y="439"/>
                  </a:lnTo>
                  <a:lnTo>
                    <a:pt x="483" y="438"/>
                  </a:lnTo>
                  <a:lnTo>
                    <a:pt x="492" y="433"/>
                  </a:lnTo>
                  <a:lnTo>
                    <a:pt x="488" y="416"/>
                  </a:lnTo>
                  <a:lnTo>
                    <a:pt x="502" y="410"/>
                  </a:lnTo>
                  <a:lnTo>
                    <a:pt x="505" y="414"/>
                  </a:lnTo>
                  <a:lnTo>
                    <a:pt x="511" y="409"/>
                  </a:lnTo>
                  <a:lnTo>
                    <a:pt x="515" y="407"/>
                  </a:lnTo>
                  <a:lnTo>
                    <a:pt x="542" y="404"/>
                  </a:lnTo>
                  <a:lnTo>
                    <a:pt x="528" y="432"/>
                  </a:lnTo>
                  <a:lnTo>
                    <a:pt x="529" y="433"/>
                  </a:lnTo>
                  <a:lnTo>
                    <a:pt x="530" y="433"/>
                  </a:lnTo>
                  <a:lnTo>
                    <a:pt x="534" y="431"/>
                  </a:lnTo>
                  <a:lnTo>
                    <a:pt x="540" y="424"/>
                  </a:lnTo>
                  <a:lnTo>
                    <a:pt x="546" y="421"/>
                  </a:lnTo>
                  <a:lnTo>
                    <a:pt x="555" y="418"/>
                  </a:lnTo>
                  <a:lnTo>
                    <a:pt x="582" y="409"/>
                  </a:lnTo>
                  <a:lnTo>
                    <a:pt x="601" y="410"/>
                  </a:lnTo>
                  <a:lnTo>
                    <a:pt x="606" y="409"/>
                  </a:lnTo>
                  <a:lnTo>
                    <a:pt x="617" y="395"/>
                  </a:lnTo>
                  <a:lnTo>
                    <a:pt x="630" y="417"/>
                  </a:lnTo>
                  <a:lnTo>
                    <a:pt x="633" y="415"/>
                  </a:lnTo>
                  <a:lnTo>
                    <a:pt x="653" y="402"/>
                  </a:lnTo>
                  <a:lnTo>
                    <a:pt x="656" y="427"/>
                  </a:lnTo>
                  <a:lnTo>
                    <a:pt x="652" y="431"/>
                  </a:lnTo>
                  <a:lnTo>
                    <a:pt x="653" y="432"/>
                  </a:lnTo>
                  <a:lnTo>
                    <a:pt x="668" y="445"/>
                  </a:lnTo>
                  <a:lnTo>
                    <a:pt x="669" y="448"/>
                  </a:lnTo>
                  <a:lnTo>
                    <a:pt x="673" y="451"/>
                  </a:lnTo>
                  <a:lnTo>
                    <a:pt x="674" y="465"/>
                  </a:lnTo>
                  <a:lnTo>
                    <a:pt x="664" y="477"/>
                  </a:lnTo>
                  <a:lnTo>
                    <a:pt x="646" y="467"/>
                  </a:lnTo>
                  <a:lnTo>
                    <a:pt x="624" y="463"/>
                  </a:lnTo>
                  <a:lnTo>
                    <a:pt x="621" y="461"/>
                  </a:lnTo>
                  <a:lnTo>
                    <a:pt x="620" y="463"/>
                  </a:lnTo>
                  <a:lnTo>
                    <a:pt x="612" y="474"/>
                  </a:lnTo>
                  <a:lnTo>
                    <a:pt x="584" y="469"/>
                  </a:lnTo>
                  <a:lnTo>
                    <a:pt x="578" y="465"/>
                  </a:lnTo>
                  <a:lnTo>
                    <a:pt x="574" y="473"/>
                  </a:lnTo>
                  <a:lnTo>
                    <a:pt x="634" y="482"/>
                  </a:lnTo>
                  <a:lnTo>
                    <a:pt x="690" y="492"/>
                  </a:lnTo>
                  <a:lnTo>
                    <a:pt x="744" y="512"/>
                  </a:lnTo>
                  <a:lnTo>
                    <a:pt x="782" y="525"/>
                  </a:lnTo>
                  <a:lnTo>
                    <a:pt x="832" y="553"/>
                  </a:lnTo>
                  <a:lnTo>
                    <a:pt x="833" y="552"/>
                  </a:lnTo>
                  <a:lnTo>
                    <a:pt x="828" y="549"/>
                  </a:lnTo>
                  <a:lnTo>
                    <a:pt x="821" y="540"/>
                  </a:lnTo>
                  <a:lnTo>
                    <a:pt x="826" y="531"/>
                  </a:lnTo>
                  <a:lnTo>
                    <a:pt x="817" y="523"/>
                  </a:lnTo>
                  <a:lnTo>
                    <a:pt x="813" y="523"/>
                  </a:lnTo>
                  <a:lnTo>
                    <a:pt x="791" y="530"/>
                  </a:lnTo>
                  <a:lnTo>
                    <a:pt x="779" y="522"/>
                  </a:lnTo>
                  <a:lnTo>
                    <a:pt x="772" y="508"/>
                  </a:lnTo>
                  <a:lnTo>
                    <a:pt x="780" y="495"/>
                  </a:lnTo>
                  <a:lnTo>
                    <a:pt x="787" y="489"/>
                  </a:lnTo>
                  <a:lnTo>
                    <a:pt x="795" y="486"/>
                  </a:lnTo>
                  <a:lnTo>
                    <a:pt x="808" y="482"/>
                  </a:lnTo>
                  <a:lnTo>
                    <a:pt x="809" y="481"/>
                  </a:lnTo>
                  <a:lnTo>
                    <a:pt x="818" y="459"/>
                  </a:lnTo>
                  <a:lnTo>
                    <a:pt x="833" y="481"/>
                  </a:lnTo>
                  <a:lnTo>
                    <a:pt x="843" y="493"/>
                  </a:lnTo>
                  <a:lnTo>
                    <a:pt x="863" y="480"/>
                  </a:lnTo>
                  <a:lnTo>
                    <a:pt x="874" y="478"/>
                  </a:lnTo>
                  <a:lnTo>
                    <a:pt x="874" y="478"/>
                  </a:lnTo>
                  <a:lnTo>
                    <a:pt x="881" y="463"/>
                  </a:lnTo>
                  <a:lnTo>
                    <a:pt x="888" y="454"/>
                  </a:lnTo>
                  <a:lnTo>
                    <a:pt x="901" y="460"/>
                  </a:lnTo>
                  <a:lnTo>
                    <a:pt x="906" y="465"/>
                  </a:lnTo>
                  <a:lnTo>
                    <a:pt x="920" y="489"/>
                  </a:lnTo>
                  <a:lnTo>
                    <a:pt x="901" y="490"/>
                  </a:lnTo>
                  <a:lnTo>
                    <a:pt x="886" y="514"/>
                  </a:lnTo>
                  <a:lnTo>
                    <a:pt x="872" y="510"/>
                  </a:lnTo>
                  <a:lnTo>
                    <a:pt x="871" y="510"/>
                  </a:lnTo>
                  <a:lnTo>
                    <a:pt x="854" y="535"/>
                  </a:lnTo>
                  <a:lnTo>
                    <a:pt x="858" y="537"/>
                  </a:lnTo>
                  <a:lnTo>
                    <a:pt x="872" y="542"/>
                  </a:lnTo>
                  <a:lnTo>
                    <a:pt x="881" y="548"/>
                  </a:lnTo>
                  <a:lnTo>
                    <a:pt x="884" y="547"/>
                  </a:lnTo>
                  <a:lnTo>
                    <a:pt x="899" y="550"/>
                  </a:lnTo>
                  <a:lnTo>
                    <a:pt x="905" y="553"/>
                  </a:lnTo>
                  <a:lnTo>
                    <a:pt x="904" y="546"/>
                  </a:lnTo>
                  <a:lnTo>
                    <a:pt x="921" y="550"/>
                  </a:lnTo>
                  <a:lnTo>
                    <a:pt x="925" y="548"/>
                  </a:lnTo>
                  <a:lnTo>
                    <a:pt x="933" y="543"/>
                  </a:lnTo>
                  <a:lnTo>
                    <a:pt x="949" y="540"/>
                  </a:lnTo>
                  <a:lnTo>
                    <a:pt x="951" y="554"/>
                  </a:lnTo>
                  <a:lnTo>
                    <a:pt x="951" y="553"/>
                  </a:lnTo>
                  <a:lnTo>
                    <a:pt x="958" y="572"/>
                  </a:lnTo>
                  <a:lnTo>
                    <a:pt x="959" y="587"/>
                  </a:lnTo>
                  <a:lnTo>
                    <a:pt x="960" y="589"/>
                  </a:lnTo>
                  <a:lnTo>
                    <a:pt x="963" y="578"/>
                  </a:lnTo>
                  <a:lnTo>
                    <a:pt x="978" y="567"/>
                  </a:lnTo>
                  <a:lnTo>
                    <a:pt x="981" y="578"/>
                  </a:lnTo>
                  <a:lnTo>
                    <a:pt x="987" y="576"/>
                  </a:lnTo>
                  <a:lnTo>
                    <a:pt x="996" y="579"/>
                  </a:lnTo>
                  <a:lnTo>
                    <a:pt x="1003" y="594"/>
                  </a:lnTo>
                  <a:lnTo>
                    <a:pt x="986" y="603"/>
                  </a:lnTo>
                  <a:lnTo>
                    <a:pt x="983" y="607"/>
                  </a:lnTo>
                  <a:lnTo>
                    <a:pt x="974" y="614"/>
                  </a:lnTo>
                  <a:lnTo>
                    <a:pt x="953" y="609"/>
                  </a:lnTo>
                  <a:lnTo>
                    <a:pt x="934" y="598"/>
                  </a:lnTo>
                  <a:lnTo>
                    <a:pt x="926" y="588"/>
                  </a:lnTo>
                  <a:lnTo>
                    <a:pt x="920" y="584"/>
                  </a:lnTo>
                  <a:lnTo>
                    <a:pt x="902" y="581"/>
                  </a:lnTo>
                  <a:lnTo>
                    <a:pt x="982" y="631"/>
                  </a:lnTo>
                  <a:lnTo>
                    <a:pt x="977" y="632"/>
                  </a:lnTo>
                  <a:lnTo>
                    <a:pt x="998" y="639"/>
                  </a:lnTo>
                  <a:lnTo>
                    <a:pt x="1006" y="644"/>
                  </a:lnTo>
                  <a:lnTo>
                    <a:pt x="1015" y="651"/>
                  </a:lnTo>
                  <a:lnTo>
                    <a:pt x="1025" y="662"/>
                  </a:lnTo>
                  <a:lnTo>
                    <a:pt x="1031" y="676"/>
                  </a:lnTo>
                  <a:lnTo>
                    <a:pt x="1048" y="693"/>
                  </a:lnTo>
                  <a:lnTo>
                    <a:pt x="1054" y="706"/>
                  </a:lnTo>
                  <a:lnTo>
                    <a:pt x="1058" y="744"/>
                  </a:lnTo>
                  <a:lnTo>
                    <a:pt x="1062" y="748"/>
                  </a:lnTo>
                  <a:lnTo>
                    <a:pt x="1061" y="750"/>
                  </a:lnTo>
                  <a:lnTo>
                    <a:pt x="1068" y="750"/>
                  </a:lnTo>
                  <a:lnTo>
                    <a:pt x="1064" y="747"/>
                  </a:lnTo>
                  <a:lnTo>
                    <a:pt x="1082" y="747"/>
                  </a:lnTo>
                  <a:lnTo>
                    <a:pt x="1126" y="726"/>
                  </a:lnTo>
                  <a:lnTo>
                    <a:pt x="1143" y="723"/>
                  </a:lnTo>
                  <a:lnTo>
                    <a:pt x="1176" y="722"/>
                  </a:lnTo>
                  <a:lnTo>
                    <a:pt x="1178" y="721"/>
                  </a:lnTo>
                  <a:lnTo>
                    <a:pt x="1186" y="705"/>
                  </a:lnTo>
                  <a:lnTo>
                    <a:pt x="1196" y="702"/>
                  </a:lnTo>
                  <a:lnTo>
                    <a:pt x="1202" y="689"/>
                  </a:lnTo>
                  <a:lnTo>
                    <a:pt x="1208" y="685"/>
                  </a:lnTo>
                  <a:lnTo>
                    <a:pt x="1214" y="681"/>
                  </a:lnTo>
                  <a:lnTo>
                    <a:pt x="1218" y="677"/>
                  </a:lnTo>
                  <a:lnTo>
                    <a:pt x="1228" y="670"/>
                  </a:lnTo>
                  <a:lnTo>
                    <a:pt x="1248" y="676"/>
                  </a:lnTo>
                  <a:lnTo>
                    <a:pt x="1238" y="699"/>
                  </a:lnTo>
                  <a:lnTo>
                    <a:pt x="1239" y="697"/>
                  </a:lnTo>
                  <a:lnTo>
                    <a:pt x="1248" y="694"/>
                  </a:lnTo>
                  <a:lnTo>
                    <a:pt x="1253" y="690"/>
                  </a:lnTo>
                  <a:lnTo>
                    <a:pt x="1264" y="679"/>
                  </a:lnTo>
                  <a:lnTo>
                    <a:pt x="1270" y="676"/>
                  </a:lnTo>
                  <a:lnTo>
                    <a:pt x="1281" y="673"/>
                  </a:lnTo>
                  <a:lnTo>
                    <a:pt x="1285" y="671"/>
                  </a:lnTo>
                  <a:lnTo>
                    <a:pt x="1302" y="648"/>
                  </a:lnTo>
                  <a:lnTo>
                    <a:pt x="1317" y="635"/>
                  </a:lnTo>
                  <a:lnTo>
                    <a:pt x="1335" y="627"/>
                  </a:lnTo>
                  <a:lnTo>
                    <a:pt x="1350" y="611"/>
                  </a:lnTo>
                  <a:lnTo>
                    <a:pt x="1377" y="589"/>
                  </a:lnTo>
                  <a:lnTo>
                    <a:pt x="1384" y="595"/>
                  </a:lnTo>
                  <a:lnTo>
                    <a:pt x="1387" y="595"/>
                  </a:lnTo>
                  <a:lnTo>
                    <a:pt x="1393" y="591"/>
                  </a:lnTo>
                  <a:lnTo>
                    <a:pt x="1405" y="588"/>
                  </a:lnTo>
                  <a:lnTo>
                    <a:pt x="1422" y="587"/>
                  </a:lnTo>
                  <a:lnTo>
                    <a:pt x="1441" y="590"/>
                  </a:lnTo>
                  <a:lnTo>
                    <a:pt x="1441" y="588"/>
                  </a:lnTo>
                  <a:lnTo>
                    <a:pt x="1440" y="585"/>
                  </a:lnTo>
                  <a:lnTo>
                    <a:pt x="1430" y="582"/>
                  </a:lnTo>
                  <a:lnTo>
                    <a:pt x="1403" y="583"/>
                  </a:lnTo>
                  <a:lnTo>
                    <a:pt x="1394" y="579"/>
                  </a:lnTo>
                  <a:lnTo>
                    <a:pt x="1392" y="572"/>
                  </a:lnTo>
                  <a:lnTo>
                    <a:pt x="1377" y="573"/>
                  </a:lnTo>
                  <a:lnTo>
                    <a:pt x="1390" y="547"/>
                  </a:lnTo>
                  <a:lnTo>
                    <a:pt x="1405" y="549"/>
                  </a:lnTo>
                  <a:lnTo>
                    <a:pt x="1413" y="553"/>
                  </a:lnTo>
                  <a:lnTo>
                    <a:pt x="1414" y="548"/>
                  </a:lnTo>
                  <a:lnTo>
                    <a:pt x="1410" y="542"/>
                  </a:lnTo>
                  <a:lnTo>
                    <a:pt x="1420" y="527"/>
                  </a:lnTo>
                  <a:lnTo>
                    <a:pt x="1421" y="528"/>
                  </a:lnTo>
                  <a:lnTo>
                    <a:pt x="1424" y="522"/>
                  </a:lnTo>
                  <a:lnTo>
                    <a:pt x="1441" y="510"/>
                  </a:lnTo>
                  <a:lnTo>
                    <a:pt x="1446" y="509"/>
                  </a:lnTo>
                  <a:lnTo>
                    <a:pt x="1455" y="508"/>
                  </a:lnTo>
                  <a:lnTo>
                    <a:pt x="1460" y="496"/>
                  </a:lnTo>
                  <a:lnTo>
                    <a:pt x="1466" y="489"/>
                  </a:lnTo>
                  <a:lnTo>
                    <a:pt x="1480" y="491"/>
                  </a:lnTo>
                  <a:lnTo>
                    <a:pt x="1482" y="487"/>
                  </a:lnTo>
                  <a:lnTo>
                    <a:pt x="1490" y="482"/>
                  </a:lnTo>
                  <a:lnTo>
                    <a:pt x="1499" y="485"/>
                  </a:lnTo>
                  <a:lnTo>
                    <a:pt x="1507" y="490"/>
                  </a:lnTo>
                  <a:lnTo>
                    <a:pt x="1509" y="494"/>
                  </a:lnTo>
                  <a:lnTo>
                    <a:pt x="1517" y="488"/>
                  </a:lnTo>
                  <a:lnTo>
                    <a:pt x="1546" y="482"/>
                  </a:lnTo>
                  <a:lnTo>
                    <a:pt x="1560" y="474"/>
                  </a:lnTo>
                  <a:lnTo>
                    <a:pt x="1571" y="471"/>
                  </a:lnTo>
                  <a:lnTo>
                    <a:pt x="1609" y="494"/>
                  </a:lnTo>
                  <a:lnTo>
                    <a:pt x="1652" y="513"/>
                  </a:lnTo>
                  <a:lnTo>
                    <a:pt x="1669" y="517"/>
                  </a:lnTo>
                  <a:lnTo>
                    <a:pt x="1680" y="513"/>
                  </a:lnTo>
                  <a:lnTo>
                    <a:pt x="1698" y="527"/>
                  </a:lnTo>
                  <a:lnTo>
                    <a:pt x="1706" y="528"/>
                  </a:lnTo>
                  <a:lnTo>
                    <a:pt x="1712" y="530"/>
                  </a:lnTo>
                  <a:lnTo>
                    <a:pt x="1733" y="542"/>
                  </a:lnTo>
                  <a:lnTo>
                    <a:pt x="1740" y="547"/>
                  </a:lnTo>
                  <a:lnTo>
                    <a:pt x="1745" y="554"/>
                  </a:lnTo>
                  <a:lnTo>
                    <a:pt x="1764" y="570"/>
                  </a:lnTo>
                  <a:lnTo>
                    <a:pt x="1769" y="579"/>
                  </a:lnTo>
                  <a:lnTo>
                    <a:pt x="1780" y="584"/>
                  </a:lnTo>
                  <a:lnTo>
                    <a:pt x="1783" y="591"/>
                  </a:lnTo>
                  <a:lnTo>
                    <a:pt x="1789" y="608"/>
                  </a:lnTo>
                  <a:lnTo>
                    <a:pt x="1792" y="614"/>
                  </a:lnTo>
                  <a:lnTo>
                    <a:pt x="1799" y="622"/>
                  </a:lnTo>
                  <a:lnTo>
                    <a:pt x="1807" y="629"/>
                  </a:lnTo>
                  <a:lnTo>
                    <a:pt x="1813" y="632"/>
                  </a:lnTo>
                  <a:lnTo>
                    <a:pt x="1828" y="637"/>
                  </a:lnTo>
                  <a:lnTo>
                    <a:pt x="1833" y="639"/>
                  </a:lnTo>
                  <a:lnTo>
                    <a:pt x="1841" y="645"/>
                  </a:lnTo>
                  <a:lnTo>
                    <a:pt x="1849" y="647"/>
                  </a:lnTo>
                  <a:lnTo>
                    <a:pt x="1856" y="647"/>
                  </a:lnTo>
                  <a:lnTo>
                    <a:pt x="1868" y="649"/>
                  </a:lnTo>
                  <a:lnTo>
                    <a:pt x="1878" y="659"/>
                  </a:lnTo>
                  <a:lnTo>
                    <a:pt x="1881" y="669"/>
                  </a:lnTo>
                  <a:lnTo>
                    <a:pt x="1882" y="682"/>
                  </a:lnTo>
                  <a:lnTo>
                    <a:pt x="1879" y="699"/>
                  </a:lnTo>
                  <a:lnTo>
                    <a:pt x="1879" y="699"/>
                  </a:lnTo>
                  <a:lnTo>
                    <a:pt x="1883" y="707"/>
                  </a:lnTo>
                  <a:lnTo>
                    <a:pt x="1885" y="718"/>
                  </a:lnTo>
                  <a:lnTo>
                    <a:pt x="1885" y="718"/>
                  </a:lnTo>
                  <a:lnTo>
                    <a:pt x="1894" y="723"/>
                  </a:lnTo>
                  <a:lnTo>
                    <a:pt x="1900" y="721"/>
                  </a:lnTo>
                  <a:lnTo>
                    <a:pt x="1929" y="746"/>
                  </a:lnTo>
                  <a:lnTo>
                    <a:pt x="1938" y="751"/>
                  </a:lnTo>
                  <a:lnTo>
                    <a:pt x="1948" y="748"/>
                  </a:lnTo>
                  <a:lnTo>
                    <a:pt x="1961" y="756"/>
                  </a:lnTo>
                  <a:lnTo>
                    <a:pt x="1971" y="763"/>
                  </a:lnTo>
                  <a:lnTo>
                    <a:pt x="1987" y="780"/>
                  </a:lnTo>
                  <a:lnTo>
                    <a:pt x="2000" y="798"/>
                  </a:lnTo>
                  <a:lnTo>
                    <a:pt x="2004" y="812"/>
                  </a:lnTo>
                  <a:lnTo>
                    <a:pt x="2008" y="815"/>
                  </a:lnTo>
                  <a:lnTo>
                    <a:pt x="2020" y="819"/>
                  </a:lnTo>
                  <a:lnTo>
                    <a:pt x="2028" y="819"/>
                  </a:lnTo>
                  <a:lnTo>
                    <a:pt x="2037" y="822"/>
                  </a:lnTo>
                  <a:lnTo>
                    <a:pt x="2055" y="844"/>
                  </a:lnTo>
                  <a:lnTo>
                    <a:pt x="2051" y="850"/>
                  </a:lnTo>
                  <a:lnTo>
                    <a:pt x="2054" y="850"/>
                  </a:lnTo>
                  <a:lnTo>
                    <a:pt x="2061" y="855"/>
                  </a:lnTo>
                  <a:lnTo>
                    <a:pt x="2063" y="864"/>
                  </a:lnTo>
                  <a:lnTo>
                    <a:pt x="2065" y="864"/>
                  </a:lnTo>
                  <a:lnTo>
                    <a:pt x="2071" y="863"/>
                  </a:lnTo>
                  <a:lnTo>
                    <a:pt x="2077" y="859"/>
                  </a:lnTo>
                  <a:lnTo>
                    <a:pt x="2085" y="857"/>
                  </a:lnTo>
                  <a:lnTo>
                    <a:pt x="2097" y="854"/>
                  </a:lnTo>
                  <a:lnTo>
                    <a:pt x="2104" y="851"/>
                  </a:lnTo>
                  <a:lnTo>
                    <a:pt x="2115" y="856"/>
                  </a:lnTo>
                  <a:lnTo>
                    <a:pt x="2123" y="858"/>
                  </a:lnTo>
                  <a:lnTo>
                    <a:pt x="2129" y="857"/>
                  </a:lnTo>
                  <a:lnTo>
                    <a:pt x="2140" y="845"/>
                  </a:lnTo>
                  <a:lnTo>
                    <a:pt x="2150" y="856"/>
                  </a:lnTo>
                  <a:lnTo>
                    <a:pt x="2167" y="844"/>
                  </a:lnTo>
                  <a:lnTo>
                    <a:pt x="2172" y="871"/>
                  </a:lnTo>
                  <a:lnTo>
                    <a:pt x="2174" y="873"/>
                  </a:lnTo>
                  <a:lnTo>
                    <a:pt x="2194" y="880"/>
                  </a:lnTo>
                  <a:lnTo>
                    <a:pt x="2180" y="891"/>
                  </a:lnTo>
                  <a:lnTo>
                    <a:pt x="2181" y="891"/>
                  </a:lnTo>
                  <a:lnTo>
                    <a:pt x="2201" y="903"/>
                  </a:lnTo>
                  <a:lnTo>
                    <a:pt x="2201" y="908"/>
                  </a:lnTo>
                  <a:lnTo>
                    <a:pt x="2203" y="931"/>
                  </a:lnTo>
                  <a:lnTo>
                    <a:pt x="2203" y="932"/>
                  </a:lnTo>
                  <a:lnTo>
                    <a:pt x="2203" y="932"/>
                  </a:lnTo>
                  <a:lnTo>
                    <a:pt x="2217" y="931"/>
                  </a:lnTo>
                  <a:lnTo>
                    <a:pt x="2214" y="949"/>
                  </a:lnTo>
                  <a:lnTo>
                    <a:pt x="2216" y="953"/>
                  </a:lnTo>
                  <a:lnTo>
                    <a:pt x="2239" y="973"/>
                  </a:lnTo>
                  <a:lnTo>
                    <a:pt x="2247" y="972"/>
                  </a:lnTo>
                  <a:lnTo>
                    <a:pt x="2254" y="974"/>
                  </a:lnTo>
                  <a:lnTo>
                    <a:pt x="2263" y="984"/>
                  </a:lnTo>
                  <a:lnTo>
                    <a:pt x="2265" y="994"/>
                  </a:lnTo>
                  <a:lnTo>
                    <a:pt x="2266" y="1017"/>
                  </a:lnTo>
                  <a:lnTo>
                    <a:pt x="2267" y="1021"/>
                  </a:lnTo>
                  <a:lnTo>
                    <a:pt x="2272" y="1034"/>
                  </a:lnTo>
                  <a:lnTo>
                    <a:pt x="2259" y="1043"/>
                  </a:lnTo>
                  <a:lnTo>
                    <a:pt x="2260" y="1044"/>
                  </a:lnTo>
                  <a:lnTo>
                    <a:pt x="2268" y="1045"/>
                  </a:lnTo>
                  <a:lnTo>
                    <a:pt x="2270" y="1050"/>
                  </a:lnTo>
                  <a:lnTo>
                    <a:pt x="2284" y="1055"/>
                  </a:lnTo>
                  <a:lnTo>
                    <a:pt x="2273" y="1059"/>
                  </a:lnTo>
                  <a:lnTo>
                    <a:pt x="2279" y="1086"/>
                  </a:lnTo>
                  <a:lnTo>
                    <a:pt x="2275" y="1093"/>
                  </a:lnTo>
                  <a:lnTo>
                    <a:pt x="2277" y="1098"/>
                  </a:lnTo>
                  <a:lnTo>
                    <a:pt x="2281" y="1103"/>
                  </a:lnTo>
                  <a:lnTo>
                    <a:pt x="2277" y="1115"/>
                  </a:lnTo>
                  <a:lnTo>
                    <a:pt x="2282" y="1156"/>
                  </a:lnTo>
                  <a:lnTo>
                    <a:pt x="2280" y="1173"/>
                  </a:lnTo>
                  <a:lnTo>
                    <a:pt x="2280" y="1178"/>
                  </a:lnTo>
                  <a:lnTo>
                    <a:pt x="2284" y="1205"/>
                  </a:lnTo>
                  <a:lnTo>
                    <a:pt x="2278" y="1222"/>
                  </a:lnTo>
                  <a:lnTo>
                    <a:pt x="2279" y="1230"/>
                  </a:lnTo>
                  <a:lnTo>
                    <a:pt x="2274" y="1238"/>
                  </a:lnTo>
                  <a:lnTo>
                    <a:pt x="2268" y="1265"/>
                  </a:lnTo>
                  <a:lnTo>
                    <a:pt x="2273" y="1281"/>
                  </a:lnTo>
                  <a:lnTo>
                    <a:pt x="2270" y="1291"/>
                  </a:lnTo>
                  <a:lnTo>
                    <a:pt x="2263" y="1306"/>
                  </a:lnTo>
                  <a:lnTo>
                    <a:pt x="2259" y="1329"/>
                  </a:lnTo>
                  <a:lnTo>
                    <a:pt x="2251" y="1342"/>
                  </a:lnTo>
                  <a:lnTo>
                    <a:pt x="2252" y="1352"/>
                  </a:lnTo>
                  <a:lnTo>
                    <a:pt x="2260" y="1368"/>
                  </a:lnTo>
                  <a:lnTo>
                    <a:pt x="2268" y="1378"/>
                  </a:lnTo>
                  <a:lnTo>
                    <a:pt x="2262" y="1386"/>
                  </a:lnTo>
                  <a:lnTo>
                    <a:pt x="2262" y="1390"/>
                  </a:lnTo>
                  <a:lnTo>
                    <a:pt x="2263" y="1402"/>
                  </a:lnTo>
                  <a:lnTo>
                    <a:pt x="2261" y="1449"/>
                  </a:lnTo>
                  <a:lnTo>
                    <a:pt x="2251" y="1501"/>
                  </a:lnTo>
                  <a:lnTo>
                    <a:pt x="2272" y="1516"/>
                  </a:lnTo>
                  <a:lnTo>
                    <a:pt x="2290" y="1527"/>
                  </a:lnTo>
                  <a:lnTo>
                    <a:pt x="2301" y="1535"/>
                  </a:lnTo>
                  <a:lnTo>
                    <a:pt x="2310" y="1545"/>
                  </a:lnTo>
                  <a:lnTo>
                    <a:pt x="2312" y="1546"/>
                  </a:lnTo>
                  <a:lnTo>
                    <a:pt x="2326" y="1546"/>
                  </a:lnTo>
                  <a:lnTo>
                    <a:pt x="2330" y="1555"/>
                  </a:lnTo>
                  <a:lnTo>
                    <a:pt x="2331" y="1565"/>
                  </a:lnTo>
                  <a:lnTo>
                    <a:pt x="2336" y="1564"/>
                  </a:lnTo>
                  <a:lnTo>
                    <a:pt x="2339" y="1562"/>
                  </a:lnTo>
                  <a:lnTo>
                    <a:pt x="2341" y="1558"/>
                  </a:lnTo>
                  <a:lnTo>
                    <a:pt x="2341" y="1553"/>
                  </a:lnTo>
                  <a:lnTo>
                    <a:pt x="2336" y="1544"/>
                  </a:lnTo>
                  <a:lnTo>
                    <a:pt x="2340" y="1526"/>
                  </a:lnTo>
                  <a:lnTo>
                    <a:pt x="2340" y="1524"/>
                  </a:lnTo>
                  <a:lnTo>
                    <a:pt x="2341" y="1517"/>
                  </a:lnTo>
                  <a:lnTo>
                    <a:pt x="2346" y="1507"/>
                  </a:lnTo>
                  <a:lnTo>
                    <a:pt x="2345" y="1503"/>
                  </a:lnTo>
                  <a:lnTo>
                    <a:pt x="2339" y="1484"/>
                  </a:lnTo>
                  <a:lnTo>
                    <a:pt x="2326" y="1481"/>
                  </a:lnTo>
                  <a:lnTo>
                    <a:pt x="2307" y="1473"/>
                  </a:lnTo>
                  <a:lnTo>
                    <a:pt x="2279" y="1468"/>
                  </a:lnTo>
                  <a:lnTo>
                    <a:pt x="2294" y="1446"/>
                  </a:lnTo>
                  <a:lnTo>
                    <a:pt x="2293" y="1436"/>
                  </a:lnTo>
                  <a:lnTo>
                    <a:pt x="2295" y="1431"/>
                  </a:lnTo>
                  <a:lnTo>
                    <a:pt x="2295" y="1430"/>
                  </a:lnTo>
                  <a:lnTo>
                    <a:pt x="2296" y="1423"/>
                  </a:lnTo>
                  <a:lnTo>
                    <a:pt x="2295" y="1421"/>
                  </a:lnTo>
                  <a:lnTo>
                    <a:pt x="2289" y="1410"/>
                  </a:lnTo>
                  <a:lnTo>
                    <a:pt x="2277" y="1384"/>
                  </a:lnTo>
                  <a:lnTo>
                    <a:pt x="2310" y="1407"/>
                  </a:lnTo>
                  <a:lnTo>
                    <a:pt x="2321" y="1405"/>
                  </a:lnTo>
                  <a:lnTo>
                    <a:pt x="2327" y="1412"/>
                  </a:lnTo>
                  <a:lnTo>
                    <a:pt x="2333" y="1415"/>
                  </a:lnTo>
                  <a:lnTo>
                    <a:pt x="2348" y="1421"/>
                  </a:lnTo>
                  <a:lnTo>
                    <a:pt x="2350" y="1429"/>
                  </a:lnTo>
                  <a:lnTo>
                    <a:pt x="2363" y="1431"/>
                  </a:lnTo>
                  <a:lnTo>
                    <a:pt x="2375" y="1437"/>
                  </a:lnTo>
                  <a:lnTo>
                    <a:pt x="2381" y="1454"/>
                  </a:lnTo>
                  <a:lnTo>
                    <a:pt x="2381" y="1459"/>
                  </a:lnTo>
                  <a:lnTo>
                    <a:pt x="2389" y="1457"/>
                  </a:lnTo>
                  <a:lnTo>
                    <a:pt x="2390" y="1452"/>
                  </a:lnTo>
                  <a:lnTo>
                    <a:pt x="2393" y="1444"/>
                  </a:lnTo>
                  <a:lnTo>
                    <a:pt x="2406" y="1435"/>
                  </a:lnTo>
                  <a:lnTo>
                    <a:pt x="2419" y="1434"/>
                  </a:lnTo>
                  <a:lnTo>
                    <a:pt x="2429" y="1442"/>
                  </a:lnTo>
                  <a:lnTo>
                    <a:pt x="2437" y="1464"/>
                  </a:lnTo>
                  <a:lnTo>
                    <a:pt x="2449" y="1484"/>
                  </a:lnTo>
                  <a:lnTo>
                    <a:pt x="2452" y="1497"/>
                  </a:lnTo>
                  <a:lnTo>
                    <a:pt x="2449" y="1509"/>
                  </a:lnTo>
                  <a:lnTo>
                    <a:pt x="2437" y="1527"/>
                  </a:lnTo>
                  <a:lnTo>
                    <a:pt x="2434" y="1534"/>
                  </a:lnTo>
                  <a:lnTo>
                    <a:pt x="2423" y="1546"/>
                  </a:lnTo>
                  <a:lnTo>
                    <a:pt x="2417" y="1563"/>
                  </a:lnTo>
                  <a:lnTo>
                    <a:pt x="2409" y="1568"/>
                  </a:lnTo>
                  <a:lnTo>
                    <a:pt x="2408" y="1578"/>
                  </a:lnTo>
                  <a:lnTo>
                    <a:pt x="2397" y="1590"/>
                  </a:lnTo>
                  <a:lnTo>
                    <a:pt x="2393" y="1600"/>
                  </a:lnTo>
                  <a:lnTo>
                    <a:pt x="2392" y="1609"/>
                  </a:lnTo>
                  <a:lnTo>
                    <a:pt x="2388" y="1621"/>
                  </a:lnTo>
                  <a:lnTo>
                    <a:pt x="2396" y="1617"/>
                  </a:lnTo>
                  <a:lnTo>
                    <a:pt x="2394" y="1621"/>
                  </a:lnTo>
                  <a:lnTo>
                    <a:pt x="2397" y="1620"/>
                  </a:lnTo>
                  <a:lnTo>
                    <a:pt x="2388" y="1644"/>
                  </a:lnTo>
                  <a:lnTo>
                    <a:pt x="2381" y="1651"/>
                  </a:lnTo>
                  <a:lnTo>
                    <a:pt x="2403" y="1665"/>
                  </a:lnTo>
                  <a:lnTo>
                    <a:pt x="2372" y="1671"/>
                  </a:lnTo>
                  <a:lnTo>
                    <a:pt x="2366" y="1669"/>
                  </a:lnTo>
                  <a:lnTo>
                    <a:pt x="2367" y="1671"/>
                  </a:lnTo>
                  <a:lnTo>
                    <a:pt x="2367" y="1679"/>
                  </a:lnTo>
                  <a:lnTo>
                    <a:pt x="2364" y="1686"/>
                  </a:lnTo>
                  <a:lnTo>
                    <a:pt x="2385" y="1697"/>
                  </a:lnTo>
                  <a:lnTo>
                    <a:pt x="2394" y="1701"/>
                  </a:lnTo>
                  <a:lnTo>
                    <a:pt x="2403" y="1708"/>
                  </a:lnTo>
                  <a:lnTo>
                    <a:pt x="2412" y="1732"/>
                  </a:lnTo>
                  <a:lnTo>
                    <a:pt x="2425" y="1751"/>
                  </a:lnTo>
                  <a:lnTo>
                    <a:pt x="2430" y="1772"/>
                  </a:lnTo>
                  <a:lnTo>
                    <a:pt x="2424" y="1773"/>
                  </a:lnTo>
                  <a:lnTo>
                    <a:pt x="2426" y="1775"/>
                  </a:lnTo>
                  <a:lnTo>
                    <a:pt x="2447" y="1787"/>
                  </a:lnTo>
                  <a:lnTo>
                    <a:pt x="2452" y="1794"/>
                  </a:lnTo>
                  <a:lnTo>
                    <a:pt x="2455" y="1801"/>
                  </a:lnTo>
                  <a:lnTo>
                    <a:pt x="2457" y="1816"/>
                  </a:lnTo>
                  <a:lnTo>
                    <a:pt x="2465" y="1827"/>
                  </a:lnTo>
                  <a:lnTo>
                    <a:pt x="2473" y="1845"/>
                  </a:lnTo>
                  <a:lnTo>
                    <a:pt x="2504" y="1887"/>
                  </a:lnTo>
                  <a:lnTo>
                    <a:pt x="2503" y="1886"/>
                  </a:lnTo>
                  <a:lnTo>
                    <a:pt x="2540" y="1918"/>
                  </a:lnTo>
                  <a:lnTo>
                    <a:pt x="2559" y="1955"/>
                  </a:lnTo>
                  <a:lnTo>
                    <a:pt x="2569" y="1959"/>
                  </a:lnTo>
                  <a:lnTo>
                    <a:pt x="2571" y="1959"/>
                  </a:lnTo>
                  <a:lnTo>
                    <a:pt x="2583" y="1961"/>
                  </a:lnTo>
                  <a:lnTo>
                    <a:pt x="2592" y="1965"/>
                  </a:lnTo>
                  <a:lnTo>
                    <a:pt x="2593" y="1964"/>
                  </a:lnTo>
                  <a:lnTo>
                    <a:pt x="2596" y="1962"/>
                  </a:lnTo>
                  <a:lnTo>
                    <a:pt x="2606" y="1964"/>
                  </a:lnTo>
                  <a:lnTo>
                    <a:pt x="2607" y="1962"/>
                  </a:lnTo>
                  <a:lnTo>
                    <a:pt x="2611" y="1948"/>
                  </a:lnTo>
                  <a:lnTo>
                    <a:pt x="2614" y="1951"/>
                  </a:lnTo>
                  <a:lnTo>
                    <a:pt x="2612" y="1946"/>
                  </a:lnTo>
                  <a:lnTo>
                    <a:pt x="2601" y="1929"/>
                  </a:lnTo>
                  <a:lnTo>
                    <a:pt x="2597" y="1925"/>
                  </a:lnTo>
                  <a:lnTo>
                    <a:pt x="2591" y="1916"/>
                  </a:lnTo>
                  <a:lnTo>
                    <a:pt x="2589" y="1918"/>
                  </a:lnTo>
                  <a:lnTo>
                    <a:pt x="2577" y="1909"/>
                  </a:lnTo>
                  <a:lnTo>
                    <a:pt x="2560" y="1895"/>
                  </a:lnTo>
                  <a:lnTo>
                    <a:pt x="2550" y="1881"/>
                  </a:lnTo>
                  <a:lnTo>
                    <a:pt x="2540" y="1863"/>
                  </a:lnTo>
                  <a:lnTo>
                    <a:pt x="2573" y="1874"/>
                  </a:lnTo>
                  <a:lnTo>
                    <a:pt x="2578" y="1879"/>
                  </a:lnTo>
                  <a:lnTo>
                    <a:pt x="2589" y="1890"/>
                  </a:lnTo>
                  <a:lnTo>
                    <a:pt x="2593" y="1887"/>
                  </a:lnTo>
                  <a:lnTo>
                    <a:pt x="2610" y="1879"/>
                  </a:lnTo>
                  <a:lnTo>
                    <a:pt x="2609" y="1897"/>
                  </a:lnTo>
                  <a:lnTo>
                    <a:pt x="2613" y="1900"/>
                  </a:lnTo>
                  <a:lnTo>
                    <a:pt x="2614" y="1898"/>
                  </a:lnTo>
                  <a:lnTo>
                    <a:pt x="2623" y="1895"/>
                  </a:lnTo>
                  <a:lnTo>
                    <a:pt x="2624" y="1884"/>
                  </a:lnTo>
                  <a:lnTo>
                    <a:pt x="2641" y="1885"/>
                  </a:lnTo>
                  <a:lnTo>
                    <a:pt x="2646" y="1883"/>
                  </a:lnTo>
                  <a:lnTo>
                    <a:pt x="2652" y="1879"/>
                  </a:lnTo>
                  <a:lnTo>
                    <a:pt x="2668" y="1873"/>
                  </a:lnTo>
                  <a:lnTo>
                    <a:pt x="2678" y="1862"/>
                  </a:lnTo>
                  <a:lnTo>
                    <a:pt x="2699" y="1851"/>
                  </a:lnTo>
                  <a:lnTo>
                    <a:pt x="2692" y="1885"/>
                  </a:lnTo>
                  <a:lnTo>
                    <a:pt x="2688" y="1891"/>
                  </a:lnTo>
                  <a:lnTo>
                    <a:pt x="2683" y="1895"/>
                  </a:lnTo>
                  <a:lnTo>
                    <a:pt x="2675" y="1899"/>
                  </a:lnTo>
                  <a:lnTo>
                    <a:pt x="2652" y="1918"/>
                  </a:lnTo>
                  <a:lnTo>
                    <a:pt x="2658" y="1922"/>
                  </a:lnTo>
                  <a:lnTo>
                    <a:pt x="2666" y="1925"/>
                  </a:lnTo>
                  <a:lnTo>
                    <a:pt x="2671" y="1931"/>
                  </a:lnTo>
                  <a:lnTo>
                    <a:pt x="2675" y="1945"/>
                  </a:lnTo>
                  <a:lnTo>
                    <a:pt x="2676" y="1957"/>
                  </a:lnTo>
                  <a:lnTo>
                    <a:pt x="2675" y="2016"/>
                  </a:lnTo>
                  <a:lnTo>
                    <a:pt x="2676" y="2025"/>
                  </a:lnTo>
                  <a:lnTo>
                    <a:pt x="2679" y="2031"/>
                  </a:lnTo>
                  <a:lnTo>
                    <a:pt x="2689" y="2046"/>
                  </a:lnTo>
                  <a:lnTo>
                    <a:pt x="2694" y="2058"/>
                  </a:lnTo>
                  <a:lnTo>
                    <a:pt x="2695" y="2069"/>
                  </a:lnTo>
                  <a:lnTo>
                    <a:pt x="2694" y="2082"/>
                  </a:lnTo>
                  <a:lnTo>
                    <a:pt x="2697" y="2086"/>
                  </a:lnTo>
                  <a:lnTo>
                    <a:pt x="2701" y="2090"/>
                  </a:lnTo>
                  <a:lnTo>
                    <a:pt x="2705" y="2087"/>
                  </a:lnTo>
                  <a:lnTo>
                    <a:pt x="2724" y="2074"/>
                  </a:lnTo>
                  <a:lnTo>
                    <a:pt x="2726" y="2081"/>
                  </a:lnTo>
                  <a:lnTo>
                    <a:pt x="2730" y="2079"/>
                  </a:lnTo>
                  <a:lnTo>
                    <a:pt x="2737" y="2040"/>
                  </a:lnTo>
                  <a:lnTo>
                    <a:pt x="2741" y="2030"/>
                  </a:lnTo>
                  <a:lnTo>
                    <a:pt x="2753" y="2011"/>
                  </a:lnTo>
                  <a:lnTo>
                    <a:pt x="2763" y="2000"/>
                  </a:lnTo>
                  <a:lnTo>
                    <a:pt x="2772" y="1995"/>
                  </a:lnTo>
                  <a:lnTo>
                    <a:pt x="2778" y="1993"/>
                  </a:lnTo>
                  <a:lnTo>
                    <a:pt x="2787" y="1986"/>
                  </a:lnTo>
                  <a:lnTo>
                    <a:pt x="2808" y="1973"/>
                  </a:lnTo>
                  <a:lnTo>
                    <a:pt x="2805" y="1995"/>
                  </a:lnTo>
                  <a:lnTo>
                    <a:pt x="2803" y="2002"/>
                  </a:lnTo>
                  <a:lnTo>
                    <a:pt x="2799" y="2008"/>
                  </a:lnTo>
                  <a:lnTo>
                    <a:pt x="2790" y="2017"/>
                  </a:lnTo>
                  <a:lnTo>
                    <a:pt x="2785" y="2014"/>
                  </a:lnTo>
                  <a:lnTo>
                    <a:pt x="2784" y="2016"/>
                  </a:lnTo>
                  <a:lnTo>
                    <a:pt x="2782" y="2023"/>
                  </a:lnTo>
                  <a:lnTo>
                    <a:pt x="2764" y="2048"/>
                  </a:lnTo>
                  <a:lnTo>
                    <a:pt x="2767" y="2060"/>
                  </a:lnTo>
                  <a:lnTo>
                    <a:pt x="2759" y="2079"/>
                  </a:lnTo>
                  <a:lnTo>
                    <a:pt x="2749" y="2092"/>
                  </a:lnTo>
                  <a:lnTo>
                    <a:pt x="2733" y="2109"/>
                  </a:lnTo>
                  <a:lnTo>
                    <a:pt x="2756" y="2117"/>
                  </a:lnTo>
                  <a:lnTo>
                    <a:pt x="2765" y="2116"/>
                  </a:lnTo>
                  <a:lnTo>
                    <a:pt x="2762" y="2104"/>
                  </a:lnTo>
                  <a:lnTo>
                    <a:pt x="2777" y="2098"/>
                  </a:lnTo>
                  <a:lnTo>
                    <a:pt x="2782" y="2105"/>
                  </a:lnTo>
                  <a:lnTo>
                    <a:pt x="2797" y="2126"/>
                  </a:lnTo>
                  <a:lnTo>
                    <a:pt x="2802" y="2137"/>
                  </a:lnTo>
                  <a:lnTo>
                    <a:pt x="2810" y="2177"/>
                  </a:lnTo>
                  <a:lnTo>
                    <a:pt x="2808" y="2177"/>
                  </a:lnTo>
                  <a:lnTo>
                    <a:pt x="2822" y="2198"/>
                  </a:lnTo>
                  <a:lnTo>
                    <a:pt x="2822" y="2201"/>
                  </a:lnTo>
                  <a:lnTo>
                    <a:pt x="2823" y="2218"/>
                  </a:lnTo>
                  <a:lnTo>
                    <a:pt x="2835" y="2261"/>
                  </a:lnTo>
                  <a:lnTo>
                    <a:pt x="2839" y="2243"/>
                  </a:lnTo>
                  <a:lnTo>
                    <a:pt x="2862" y="2299"/>
                  </a:lnTo>
                  <a:lnTo>
                    <a:pt x="2869" y="2308"/>
                  </a:lnTo>
                  <a:lnTo>
                    <a:pt x="2889" y="2319"/>
                  </a:lnTo>
                  <a:lnTo>
                    <a:pt x="2884" y="2328"/>
                  </a:lnTo>
                  <a:lnTo>
                    <a:pt x="2884" y="2328"/>
                  </a:lnTo>
                  <a:lnTo>
                    <a:pt x="2890" y="2333"/>
                  </a:lnTo>
                  <a:lnTo>
                    <a:pt x="2891" y="2333"/>
                  </a:lnTo>
                  <a:lnTo>
                    <a:pt x="2918" y="2327"/>
                  </a:lnTo>
                  <a:lnTo>
                    <a:pt x="2916" y="2344"/>
                  </a:lnTo>
                  <a:lnTo>
                    <a:pt x="2913" y="2353"/>
                  </a:lnTo>
                  <a:lnTo>
                    <a:pt x="2910" y="2360"/>
                  </a:lnTo>
                  <a:lnTo>
                    <a:pt x="2911" y="2360"/>
                  </a:lnTo>
                  <a:lnTo>
                    <a:pt x="2915" y="2359"/>
                  </a:lnTo>
                  <a:lnTo>
                    <a:pt x="2917" y="2358"/>
                  </a:lnTo>
                  <a:lnTo>
                    <a:pt x="2920" y="2350"/>
                  </a:lnTo>
                  <a:lnTo>
                    <a:pt x="2930" y="2337"/>
                  </a:lnTo>
                  <a:lnTo>
                    <a:pt x="2939" y="2350"/>
                  </a:lnTo>
                  <a:lnTo>
                    <a:pt x="2942" y="2352"/>
                  </a:lnTo>
                  <a:lnTo>
                    <a:pt x="2950" y="2347"/>
                  </a:lnTo>
                  <a:lnTo>
                    <a:pt x="2953" y="2353"/>
                  </a:lnTo>
                  <a:lnTo>
                    <a:pt x="2956" y="2351"/>
                  </a:lnTo>
                  <a:lnTo>
                    <a:pt x="2966" y="2353"/>
                  </a:lnTo>
                  <a:lnTo>
                    <a:pt x="2972" y="2356"/>
                  </a:lnTo>
                  <a:lnTo>
                    <a:pt x="2983" y="2359"/>
                  </a:lnTo>
                  <a:lnTo>
                    <a:pt x="2986" y="2361"/>
                  </a:lnTo>
                  <a:lnTo>
                    <a:pt x="2992" y="2353"/>
                  </a:lnTo>
                  <a:lnTo>
                    <a:pt x="3004" y="2361"/>
                  </a:lnTo>
                  <a:lnTo>
                    <a:pt x="3011" y="2368"/>
                  </a:lnTo>
                  <a:lnTo>
                    <a:pt x="3015" y="2370"/>
                  </a:lnTo>
                  <a:lnTo>
                    <a:pt x="3020" y="2371"/>
                  </a:lnTo>
                  <a:lnTo>
                    <a:pt x="3032" y="2371"/>
                  </a:lnTo>
                  <a:lnTo>
                    <a:pt x="3041" y="2373"/>
                  </a:lnTo>
                  <a:lnTo>
                    <a:pt x="3053" y="2379"/>
                  </a:lnTo>
                  <a:lnTo>
                    <a:pt x="3068" y="2389"/>
                  </a:lnTo>
                  <a:lnTo>
                    <a:pt x="3081" y="2402"/>
                  </a:lnTo>
                  <a:lnTo>
                    <a:pt x="3088" y="2407"/>
                  </a:lnTo>
                  <a:lnTo>
                    <a:pt x="3075" y="2422"/>
                  </a:lnTo>
                  <a:lnTo>
                    <a:pt x="3077" y="2424"/>
                  </a:lnTo>
                  <a:lnTo>
                    <a:pt x="3087" y="2437"/>
                  </a:lnTo>
                  <a:lnTo>
                    <a:pt x="3108" y="2435"/>
                  </a:lnTo>
                  <a:lnTo>
                    <a:pt x="3112" y="2452"/>
                  </a:lnTo>
                  <a:lnTo>
                    <a:pt x="3118" y="2456"/>
                  </a:lnTo>
                  <a:lnTo>
                    <a:pt x="3119" y="2464"/>
                  </a:lnTo>
                  <a:lnTo>
                    <a:pt x="3131" y="2480"/>
                  </a:lnTo>
                  <a:lnTo>
                    <a:pt x="3139" y="2501"/>
                  </a:lnTo>
                  <a:lnTo>
                    <a:pt x="3149" y="2497"/>
                  </a:lnTo>
                  <a:lnTo>
                    <a:pt x="3160" y="2500"/>
                  </a:lnTo>
                  <a:lnTo>
                    <a:pt x="3164" y="2509"/>
                  </a:lnTo>
                  <a:lnTo>
                    <a:pt x="3161" y="2519"/>
                  </a:lnTo>
                  <a:lnTo>
                    <a:pt x="3155" y="2525"/>
                  </a:lnTo>
                  <a:lnTo>
                    <a:pt x="3157" y="2528"/>
                  </a:lnTo>
                  <a:lnTo>
                    <a:pt x="3176" y="2543"/>
                  </a:lnTo>
                  <a:lnTo>
                    <a:pt x="3185" y="2560"/>
                  </a:lnTo>
                  <a:lnTo>
                    <a:pt x="3192" y="2579"/>
                  </a:lnTo>
                  <a:lnTo>
                    <a:pt x="3194" y="2582"/>
                  </a:lnTo>
                  <a:lnTo>
                    <a:pt x="3205" y="2587"/>
                  </a:lnTo>
                  <a:lnTo>
                    <a:pt x="3211" y="2580"/>
                  </a:lnTo>
                  <a:lnTo>
                    <a:pt x="3209" y="2590"/>
                  </a:lnTo>
                  <a:lnTo>
                    <a:pt x="3215" y="2593"/>
                  </a:lnTo>
                  <a:lnTo>
                    <a:pt x="3235" y="2594"/>
                  </a:lnTo>
                  <a:lnTo>
                    <a:pt x="3243" y="2597"/>
                  </a:lnTo>
                  <a:lnTo>
                    <a:pt x="3260" y="2598"/>
                  </a:lnTo>
                  <a:lnTo>
                    <a:pt x="3271" y="2602"/>
                  </a:lnTo>
                  <a:lnTo>
                    <a:pt x="3303" y="2627"/>
                  </a:lnTo>
                  <a:lnTo>
                    <a:pt x="3309" y="2637"/>
                  </a:lnTo>
                  <a:lnTo>
                    <a:pt x="3305" y="2654"/>
                  </a:lnTo>
                  <a:lnTo>
                    <a:pt x="3299" y="2661"/>
                  </a:lnTo>
                  <a:lnTo>
                    <a:pt x="3299" y="2662"/>
                  </a:lnTo>
                  <a:lnTo>
                    <a:pt x="3297" y="2663"/>
                  </a:lnTo>
                  <a:lnTo>
                    <a:pt x="3295" y="2664"/>
                  </a:lnTo>
                  <a:lnTo>
                    <a:pt x="3283" y="2669"/>
                  </a:lnTo>
                  <a:lnTo>
                    <a:pt x="3272" y="2671"/>
                  </a:lnTo>
                  <a:lnTo>
                    <a:pt x="3257" y="2667"/>
                  </a:lnTo>
                  <a:lnTo>
                    <a:pt x="3255" y="2654"/>
                  </a:lnTo>
                  <a:lnTo>
                    <a:pt x="3233" y="2649"/>
                  </a:lnTo>
                  <a:lnTo>
                    <a:pt x="3224" y="2646"/>
                  </a:lnTo>
                  <a:lnTo>
                    <a:pt x="3221" y="2643"/>
                  </a:lnTo>
                  <a:lnTo>
                    <a:pt x="3208" y="2627"/>
                  </a:lnTo>
                  <a:lnTo>
                    <a:pt x="3200" y="2623"/>
                  </a:lnTo>
                  <a:lnTo>
                    <a:pt x="3197" y="2622"/>
                  </a:lnTo>
                  <a:lnTo>
                    <a:pt x="3194" y="2634"/>
                  </a:lnTo>
                  <a:lnTo>
                    <a:pt x="3193" y="2652"/>
                  </a:lnTo>
                  <a:lnTo>
                    <a:pt x="3194" y="2665"/>
                  </a:lnTo>
                  <a:lnTo>
                    <a:pt x="3202" y="2678"/>
                  </a:lnTo>
                  <a:lnTo>
                    <a:pt x="3210" y="2690"/>
                  </a:lnTo>
                  <a:lnTo>
                    <a:pt x="3231" y="2704"/>
                  </a:lnTo>
                  <a:lnTo>
                    <a:pt x="3234" y="2704"/>
                  </a:lnTo>
                  <a:lnTo>
                    <a:pt x="3253" y="2696"/>
                  </a:lnTo>
                  <a:lnTo>
                    <a:pt x="3271" y="2691"/>
                  </a:lnTo>
                  <a:lnTo>
                    <a:pt x="3284" y="2686"/>
                  </a:lnTo>
                  <a:lnTo>
                    <a:pt x="3307" y="2680"/>
                  </a:lnTo>
                  <a:lnTo>
                    <a:pt x="3318" y="2666"/>
                  </a:lnTo>
                  <a:lnTo>
                    <a:pt x="3333" y="2652"/>
                  </a:lnTo>
                  <a:lnTo>
                    <a:pt x="3344" y="2660"/>
                  </a:lnTo>
                  <a:lnTo>
                    <a:pt x="3357" y="2660"/>
                  </a:lnTo>
                  <a:lnTo>
                    <a:pt x="3357" y="2655"/>
                  </a:lnTo>
                  <a:lnTo>
                    <a:pt x="3364" y="2660"/>
                  </a:lnTo>
                  <a:lnTo>
                    <a:pt x="3364" y="2661"/>
                  </a:lnTo>
                  <a:lnTo>
                    <a:pt x="3368" y="2665"/>
                  </a:lnTo>
                  <a:lnTo>
                    <a:pt x="3372" y="2655"/>
                  </a:lnTo>
                  <a:lnTo>
                    <a:pt x="3384" y="2665"/>
                  </a:lnTo>
                  <a:lnTo>
                    <a:pt x="3388" y="2666"/>
                  </a:lnTo>
                  <a:lnTo>
                    <a:pt x="3396" y="2665"/>
                  </a:lnTo>
                  <a:lnTo>
                    <a:pt x="3404" y="2655"/>
                  </a:lnTo>
                  <a:lnTo>
                    <a:pt x="3413" y="2649"/>
                  </a:lnTo>
                  <a:lnTo>
                    <a:pt x="3414" y="2649"/>
                  </a:lnTo>
                  <a:lnTo>
                    <a:pt x="3412" y="2643"/>
                  </a:lnTo>
                  <a:lnTo>
                    <a:pt x="3420" y="2636"/>
                  </a:lnTo>
                  <a:lnTo>
                    <a:pt x="3439" y="2628"/>
                  </a:lnTo>
                  <a:lnTo>
                    <a:pt x="3440" y="2622"/>
                  </a:lnTo>
                  <a:lnTo>
                    <a:pt x="3444" y="2609"/>
                  </a:lnTo>
                  <a:lnTo>
                    <a:pt x="3455" y="2603"/>
                  </a:lnTo>
                  <a:lnTo>
                    <a:pt x="3474" y="2600"/>
                  </a:lnTo>
                  <a:lnTo>
                    <a:pt x="3483" y="2596"/>
                  </a:lnTo>
                  <a:lnTo>
                    <a:pt x="3489" y="2604"/>
                  </a:lnTo>
                  <a:lnTo>
                    <a:pt x="3499" y="2597"/>
                  </a:lnTo>
                  <a:lnTo>
                    <a:pt x="3513" y="2593"/>
                  </a:lnTo>
                  <a:lnTo>
                    <a:pt x="3518" y="2584"/>
                  </a:lnTo>
                  <a:lnTo>
                    <a:pt x="3519" y="2581"/>
                  </a:lnTo>
                  <a:lnTo>
                    <a:pt x="3518" y="2576"/>
                  </a:lnTo>
                  <a:lnTo>
                    <a:pt x="3520" y="2571"/>
                  </a:lnTo>
                  <a:lnTo>
                    <a:pt x="3537" y="2543"/>
                  </a:lnTo>
                  <a:lnTo>
                    <a:pt x="3549" y="2528"/>
                  </a:lnTo>
                  <a:lnTo>
                    <a:pt x="3549" y="2528"/>
                  </a:lnTo>
                  <a:lnTo>
                    <a:pt x="3542" y="2525"/>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351" name="Freeform 290">
              <a:extLst>
                <a:ext uri="{FF2B5EF4-FFF2-40B4-BE49-F238E27FC236}">
                  <a16:creationId xmlns:a16="http://schemas.microsoft.com/office/drawing/2014/main" id="{35964F57-8EB5-D249-8AE7-8720E7E46B4E}"/>
                </a:ext>
              </a:extLst>
            </p:cNvPr>
            <p:cNvSpPr>
              <a:spLocks noChangeArrowheads="1"/>
            </p:cNvSpPr>
            <p:nvPr/>
          </p:nvSpPr>
          <p:spPr bwMode="auto">
            <a:xfrm>
              <a:off x="8641639" y="1874714"/>
              <a:ext cx="173894" cy="162528"/>
            </a:xfrm>
            <a:custGeom>
              <a:avLst/>
              <a:gdLst>
                <a:gd name="T0" fmla="*/ 660 w 673"/>
                <a:gd name="T1" fmla="*/ 215 h 629"/>
                <a:gd name="T2" fmla="*/ 568 w 673"/>
                <a:gd name="T3" fmla="*/ 9 h 629"/>
                <a:gd name="T4" fmla="*/ 327 w 673"/>
                <a:gd name="T5" fmla="*/ 70 h 629"/>
                <a:gd name="T6" fmla="*/ 308 w 673"/>
                <a:gd name="T7" fmla="*/ 71 h 629"/>
                <a:gd name="T8" fmla="*/ 266 w 673"/>
                <a:gd name="T9" fmla="*/ 91 h 629"/>
                <a:gd name="T10" fmla="*/ 233 w 673"/>
                <a:gd name="T11" fmla="*/ 88 h 629"/>
                <a:gd name="T12" fmla="*/ 0 w 673"/>
                <a:gd name="T13" fmla="*/ 136 h 629"/>
                <a:gd name="T14" fmla="*/ 97 w 673"/>
                <a:gd name="T15" fmla="*/ 526 h 629"/>
                <a:gd name="T16" fmla="*/ 23 w 673"/>
                <a:gd name="T17" fmla="*/ 603 h 629"/>
                <a:gd name="T18" fmla="*/ 56 w 673"/>
                <a:gd name="T19" fmla="*/ 624 h 629"/>
                <a:gd name="T20" fmla="*/ 73 w 673"/>
                <a:gd name="T21" fmla="*/ 622 h 629"/>
                <a:gd name="T22" fmla="*/ 79 w 673"/>
                <a:gd name="T23" fmla="*/ 617 h 629"/>
                <a:gd name="T24" fmla="*/ 90 w 673"/>
                <a:gd name="T25" fmla="*/ 604 h 629"/>
                <a:gd name="T26" fmla="*/ 104 w 673"/>
                <a:gd name="T27" fmla="*/ 597 h 629"/>
                <a:gd name="T28" fmla="*/ 134 w 673"/>
                <a:gd name="T29" fmla="*/ 567 h 629"/>
                <a:gd name="T30" fmla="*/ 143 w 673"/>
                <a:gd name="T31" fmla="*/ 555 h 629"/>
                <a:gd name="T32" fmla="*/ 159 w 673"/>
                <a:gd name="T33" fmla="*/ 542 h 629"/>
                <a:gd name="T34" fmla="*/ 172 w 673"/>
                <a:gd name="T35" fmla="*/ 538 h 629"/>
                <a:gd name="T36" fmla="*/ 186 w 673"/>
                <a:gd name="T37" fmla="*/ 516 h 629"/>
                <a:gd name="T38" fmla="*/ 201 w 673"/>
                <a:gd name="T39" fmla="*/ 510 h 629"/>
                <a:gd name="T40" fmla="*/ 219 w 673"/>
                <a:gd name="T41" fmla="*/ 512 h 629"/>
                <a:gd name="T42" fmla="*/ 226 w 673"/>
                <a:gd name="T43" fmla="*/ 501 h 629"/>
                <a:gd name="T44" fmla="*/ 237 w 673"/>
                <a:gd name="T45" fmla="*/ 489 h 629"/>
                <a:gd name="T46" fmla="*/ 247 w 673"/>
                <a:gd name="T47" fmla="*/ 480 h 629"/>
                <a:gd name="T48" fmla="*/ 259 w 673"/>
                <a:gd name="T49" fmla="*/ 473 h 629"/>
                <a:gd name="T50" fmla="*/ 275 w 673"/>
                <a:gd name="T51" fmla="*/ 442 h 629"/>
                <a:gd name="T52" fmla="*/ 286 w 673"/>
                <a:gd name="T53" fmla="*/ 421 h 629"/>
                <a:gd name="T54" fmla="*/ 302 w 673"/>
                <a:gd name="T55" fmla="*/ 443 h 629"/>
                <a:gd name="T56" fmla="*/ 328 w 673"/>
                <a:gd name="T57" fmla="*/ 438 h 629"/>
                <a:gd name="T58" fmla="*/ 336 w 673"/>
                <a:gd name="T59" fmla="*/ 431 h 629"/>
                <a:gd name="T60" fmla="*/ 360 w 673"/>
                <a:gd name="T61" fmla="*/ 425 h 629"/>
                <a:gd name="T62" fmla="*/ 372 w 673"/>
                <a:gd name="T63" fmla="*/ 428 h 629"/>
                <a:gd name="T64" fmla="*/ 401 w 673"/>
                <a:gd name="T65" fmla="*/ 407 h 629"/>
                <a:gd name="T66" fmla="*/ 425 w 673"/>
                <a:gd name="T67" fmla="*/ 410 h 629"/>
                <a:gd name="T68" fmla="*/ 438 w 673"/>
                <a:gd name="T69" fmla="*/ 405 h 629"/>
                <a:gd name="T70" fmla="*/ 445 w 673"/>
                <a:gd name="T71" fmla="*/ 399 h 629"/>
                <a:gd name="T72" fmla="*/ 464 w 673"/>
                <a:gd name="T73" fmla="*/ 388 h 629"/>
                <a:gd name="T74" fmla="*/ 482 w 673"/>
                <a:gd name="T75" fmla="*/ 377 h 629"/>
                <a:gd name="T76" fmla="*/ 471 w 673"/>
                <a:gd name="T77" fmla="*/ 368 h 629"/>
                <a:gd name="T78" fmla="*/ 479 w 673"/>
                <a:gd name="T79" fmla="*/ 347 h 629"/>
                <a:gd name="T80" fmla="*/ 495 w 673"/>
                <a:gd name="T81" fmla="*/ 356 h 629"/>
                <a:gd name="T82" fmla="*/ 501 w 673"/>
                <a:gd name="T83" fmla="*/ 369 h 629"/>
                <a:gd name="T84" fmla="*/ 505 w 673"/>
                <a:gd name="T85" fmla="*/ 374 h 629"/>
                <a:gd name="T86" fmla="*/ 516 w 673"/>
                <a:gd name="T87" fmla="*/ 377 h 629"/>
                <a:gd name="T88" fmla="*/ 541 w 673"/>
                <a:gd name="T89" fmla="*/ 359 h 629"/>
                <a:gd name="T90" fmla="*/ 558 w 673"/>
                <a:gd name="T91" fmla="*/ 348 h 629"/>
                <a:gd name="T92" fmla="*/ 575 w 673"/>
                <a:gd name="T93" fmla="*/ 348 h 629"/>
                <a:gd name="T94" fmla="*/ 585 w 673"/>
                <a:gd name="T95" fmla="*/ 324 h 629"/>
                <a:gd name="T96" fmla="*/ 625 w 673"/>
                <a:gd name="T97" fmla="*/ 320 h 629"/>
                <a:gd name="T98" fmla="*/ 653 w 673"/>
                <a:gd name="T99" fmla="*/ 311 h 629"/>
                <a:gd name="T100" fmla="*/ 669 w 673"/>
                <a:gd name="T101" fmla="*/ 313 h 629"/>
                <a:gd name="T102" fmla="*/ 669 w 673"/>
                <a:gd name="T103" fmla="*/ 275 h 6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3" h="629">
                  <a:moveTo>
                    <a:pt x="672" y="273"/>
                  </a:moveTo>
                  <a:lnTo>
                    <a:pt x="660" y="215"/>
                  </a:lnTo>
                  <a:lnTo>
                    <a:pt x="602" y="0"/>
                  </a:lnTo>
                  <a:lnTo>
                    <a:pt x="568" y="9"/>
                  </a:lnTo>
                  <a:lnTo>
                    <a:pt x="334" y="64"/>
                  </a:lnTo>
                  <a:lnTo>
                    <a:pt x="327" y="70"/>
                  </a:lnTo>
                  <a:lnTo>
                    <a:pt x="318" y="71"/>
                  </a:lnTo>
                  <a:lnTo>
                    <a:pt x="308" y="71"/>
                  </a:lnTo>
                  <a:lnTo>
                    <a:pt x="266" y="81"/>
                  </a:lnTo>
                  <a:lnTo>
                    <a:pt x="266" y="91"/>
                  </a:lnTo>
                  <a:lnTo>
                    <a:pt x="237" y="102"/>
                  </a:lnTo>
                  <a:lnTo>
                    <a:pt x="233" y="88"/>
                  </a:lnTo>
                  <a:lnTo>
                    <a:pt x="197" y="95"/>
                  </a:lnTo>
                  <a:lnTo>
                    <a:pt x="0" y="136"/>
                  </a:lnTo>
                  <a:lnTo>
                    <a:pt x="62" y="492"/>
                  </a:lnTo>
                  <a:lnTo>
                    <a:pt x="97" y="526"/>
                  </a:lnTo>
                  <a:lnTo>
                    <a:pt x="88" y="538"/>
                  </a:lnTo>
                  <a:lnTo>
                    <a:pt x="23" y="603"/>
                  </a:lnTo>
                  <a:lnTo>
                    <a:pt x="51" y="628"/>
                  </a:lnTo>
                  <a:lnTo>
                    <a:pt x="56" y="624"/>
                  </a:lnTo>
                  <a:lnTo>
                    <a:pt x="59" y="616"/>
                  </a:lnTo>
                  <a:lnTo>
                    <a:pt x="73" y="622"/>
                  </a:lnTo>
                  <a:lnTo>
                    <a:pt x="75" y="622"/>
                  </a:lnTo>
                  <a:lnTo>
                    <a:pt x="79" y="617"/>
                  </a:lnTo>
                  <a:lnTo>
                    <a:pt x="88" y="602"/>
                  </a:lnTo>
                  <a:lnTo>
                    <a:pt x="90" y="604"/>
                  </a:lnTo>
                  <a:lnTo>
                    <a:pt x="93" y="595"/>
                  </a:lnTo>
                  <a:lnTo>
                    <a:pt x="104" y="597"/>
                  </a:lnTo>
                  <a:lnTo>
                    <a:pt x="104" y="597"/>
                  </a:lnTo>
                  <a:lnTo>
                    <a:pt x="134" y="567"/>
                  </a:lnTo>
                  <a:lnTo>
                    <a:pt x="135" y="562"/>
                  </a:lnTo>
                  <a:lnTo>
                    <a:pt x="143" y="555"/>
                  </a:lnTo>
                  <a:lnTo>
                    <a:pt x="156" y="548"/>
                  </a:lnTo>
                  <a:lnTo>
                    <a:pt x="159" y="542"/>
                  </a:lnTo>
                  <a:lnTo>
                    <a:pt x="166" y="538"/>
                  </a:lnTo>
                  <a:lnTo>
                    <a:pt x="172" y="538"/>
                  </a:lnTo>
                  <a:lnTo>
                    <a:pt x="176" y="539"/>
                  </a:lnTo>
                  <a:lnTo>
                    <a:pt x="186" y="516"/>
                  </a:lnTo>
                  <a:lnTo>
                    <a:pt x="193" y="520"/>
                  </a:lnTo>
                  <a:lnTo>
                    <a:pt x="201" y="510"/>
                  </a:lnTo>
                  <a:lnTo>
                    <a:pt x="207" y="507"/>
                  </a:lnTo>
                  <a:lnTo>
                    <a:pt x="219" y="512"/>
                  </a:lnTo>
                  <a:lnTo>
                    <a:pt x="223" y="510"/>
                  </a:lnTo>
                  <a:lnTo>
                    <a:pt x="226" y="501"/>
                  </a:lnTo>
                  <a:lnTo>
                    <a:pt x="231" y="494"/>
                  </a:lnTo>
                  <a:lnTo>
                    <a:pt x="237" y="489"/>
                  </a:lnTo>
                  <a:lnTo>
                    <a:pt x="239" y="486"/>
                  </a:lnTo>
                  <a:lnTo>
                    <a:pt x="247" y="480"/>
                  </a:lnTo>
                  <a:lnTo>
                    <a:pt x="258" y="476"/>
                  </a:lnTo>
                  <a:lnTo>
                    <a:pt x="259" y="473"/>
                  </a:lnTo>
                  <a:lnTo>
                    <a:pt x="265" y="459"/>
                  </a:lnTo>
                  <a:lnTo>
                    <a:pt x="275" y="442"/>
                  </a:lnTo>
                  <a:lnTo>
                    <a:pt x="278" y="435"/>
                  </a:lnTo>
                  <a:lnTo>
                    <a:pt x="286" y="421"/>
                  </a:lnTo>
                  <a:lnTo>
                    <a:pt x="297" y="430"/>
                  </a:lnTo>
                  <a:lnTo>
                    <a:pt x="302" y="443"/>
                  </a:lnTo>
                  <a:lnTo>
                    <a:pt x="325" y="437"/>
                  </a:lnTo>
                  <a:lnTo>
                    <a:pt x="328" y="438"/>
                  </a:lnTo>
                  <a:lnTo>
                    <a:pt x="332" y="433"/>
                  </a:lnTo>
                  <a:lnTo>
                    <a:pt x="336" y="431"/>
                  </a:lnTo>
                  <a:lnTo>
                    <a:pt x="351" y="426"/>
                  </a:lnTo>
                  <a:lnTo>
                    <a:pt x="360" y="425"/>
                  </a:lnTo>
                  <a:lnTo>
                    <a:pt x="371" y="429"/>
                  </a:lnTo>
                  <a:lnTo>
                    <a:pt x="372" y="428"/>
                  </a:lnTo>
                  <a:lnTo>
                    <a:pt x="377" y="419"/>
                  </a:lnTo>
                  <a:lnTo>
                    <a:pt x="401" y="407"/>
                  </a:lnTo>
                  <a:lnTo>
                    <a:pt x="412" y="407"/>
                  </a:lnTo>
                  <a:lnTo>
                    <a:pt x="425" y="410"/>
                  </a:lnTo>
                  <a:lnTo>
                    <a:pt x="427" y="408"/>
                  </a:lnTo>
                  <a:lnTo>
                    <a:pt x="438" y="405"/>
                  </a:lnTo>
                  <a:lnTo>
                    <a:pt x="439" y="406"/>
                  </a:lnTo>
                  <a:lnTo>
                    <a:pt x="445" y="399"/>
                  </a:lnTo>
                  <a:lnTo>
                    <a:pt x="455" y="391"/>
                  </a:lnTo>
                  <a:lnTo>
                    <a:pt x="464" y="388"/>
                  </a:lnTo>
                  <a:lnTo>
                    <a:pt x="481" y="390"/>
                  </a:lnTo>
                  <a:lnTo>
                    <a:pt x="482" y="377"/>
                  </a:lnTo>
                  <a:lnTo>
                    <a:pt x="480" y="374"/>
                  </a:lnTo>
                  <a:lnTo>
                    <a:pt x="471" y="368"/>
                  </a:lnTo>
                  <a:lnTo>
                    <a:pt x="456" y="350"/>
                  </a:lnTo>
                  <a:lnTo>
                    <a:pt x="479" y="347"/>
                  </a:lnTo>
                  <a:lnTo>
                    <a:pt x="489" y="351"/>
                  </a:lnTo>
                  <a:lnTo>
                    <a:pt x="495" y="356"/>
                  </a:lnTo>
                  <a:lnTo>
                    <a:pt x="500" y="364"/>
                  </a:lnTo>
                  <a:lnTo>
                    <a:pt x="501" y="369"/>
                  </a:lnTo>
                  <a:lnTo>
                    <a:pt x="501" y="374"/>
                  </a:lnTo>
                  <a:lnTo>
                    <a:pt x="505" y="374"/>
                  </a:lnTo>
                  <a:lnTo>
                    <a:pt x="510" y="376"/>
                  </a:lnTo>
                  <a:lnTo>
                    <a:pt x="516" y="377"/>
                  </a:lnTo>
                  <a:lnTo>
                    <a:pt x="536" y="358"/>
                  </a:lnTo>
                  <a:lnTo>
                    <a:pt x="541" y="359"/>
                  </a:lnTo>
                  <a:lnTo>
                    <a:pt x="540" y="351"/>
                  </a:lnTo>
                  <a:lnTo>
                    <a:pt x="558" y="348"/>
                  </a:lnTo>
                  <a:lnTo>
                    <a:pt x="572" y="349"/>
                  </a:lnTo>
                  <a:lnTo>
                    <a:pt x="575" y="348"/>
                  </a:lnTo>
                  <a:lnTo>
                    <a:pt x="574" y="335"/>
                  </a:lnTo>
                  <a:lnTo>
                    <a:pt x="585" y="324"/>
                  </a:lnTo>
                  <a:lnTo>
                    <a:pt x="607" y="336"/>
                  </a:lnTo>
                  <a:lnTo>
                    <a:pt x="625" y="320"/>
                  </a:lnTo>
                  <a:lnTo>
                    <a:pt x="628" y="318"/>
                  </a:lnTo>
                  <a:lnTo>
                    <a:pt x="653" y="311"/>
                  </a:lnTo>
                  <a:lnTo>
                    <a:pt x="661" y="310"/>
                  </a:lnTo>
                  <a:lnTo>
                    <a:pt x="669" y="313"/>
                  </a:lnTo>
                  <a:lnTo>
                    <a:pt x="666" y="292"/>
                  </a:lnTo>
                  <a:lnTo>
                    <a:pt x="669" y="275"/>
                  </a:lnTo>
                  <a:lnTo>
                    <a:pt x="672" y="273"/>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352" name="Freeform 302">
              <a:extLst>
                <a:ext uri="{FF2B5EF4-FFF2-40B4-BE49-F238E27FC236}">
                  <a16:creationId xmlns:a16="http://schemas.microsoft.com/office/drawing/2014/main" id="{850A299C-6F25-2D41-A49E-E29297C8AF13}"/>
                </a:ext>
              </a:extLst>
            </p:cNvPr>
            <p:cNvSpPr>
              <a:spLocks noChangeArrowheads="1"/>
            </p:cNvSpPr>
            <p:nvPr/>
          </p:nvSpPr>
          <p:spPr bwMode="auto">
            <a:xfrm>
              <a:off x="7332318" y="3013550"/>
              <a:ext cx="397797" cy="627383"/>
            </a:xfrm>
            <a:custGeom>
              <a:avLst/>
              <a:gdLst>
                <a:gd name="T0" fmla="*/ 534 w 1542"/>
                <a:gd name="T1" fmla="*/ 2276 h 2435"/>
                <a:gd name="T2" fmla="*/ 544 w 1542"/>
                <a:gd name="T3" fmla="*/ 2224 h 2435"/>
                <a:gd name="T4" fmla="*/ 497 w 1542"/>
                <a:gd name="T5" fmla="*/ 2192 h 2435"/>
                <a:gd name="T6" fmla="*/ 443 w 1542"/>
                <a:gd name="T7" fmla="*/ 2135 h 2435"/>
                <a:gd name="T8" fmla="*/ 446 w 1542"/>
                <a:gd name="T9" fmla="*/ 2089 h 2435"/>
                <a:gd name="T10" fmla="*/ 1540 w 1542"/>
                <a:gd name="T11" fmla="*/ 1915 h 2435"/>
                <a:gd name="T12" fmla="*/ 1527 w 1542"/>
                <a:gd name="T13" fmla="*/ 1883 h 2435"/>
                <a:gd name="T14" fmla="*/ 1486 w 1542"/>
                <a:gd name="T15" fmla="*/ 1842 h 2435"/>
                <a:gd name="T16" fmla="*/ 1475 w 1542"/>
                <a:gd name="T17" fmla="*/ 1796 h 2435"/>
                <a:gd name="T18" fmla="*/ 1481 w 1542"/>
                <a:gd name="T19" fmla="*/ 1716 h 2435"/>
                <a:gd name="T20" fmla="*/ 1486 w 1542"/>
                <a:gd name="T21" fmla="*/ 1671 h 2435"/>
                <a:gd name="T22" fmla="*/ 1478 w 1542"/>
                <a:gd name="T23" fmla="*/ 1644 h 2435"/>
                <a:gd name="T24" fmla="*/ 1449 w 1542"/>
                <a:gd name="T25" fmla="*/ 1592 h 2435"/>
                <a:gd name="T26" fmla="*/ 1428 w 1542"/>
                <a:gd name="T27" fmla="*/ 1484 h 2435"/>
                <a:gd name="T28" fmla="*/ 1442 w 1542"/>
                <a:gd name="T29" fmla="*/ 1409 h 2435"/>
                <a:gd name="T30" fmla="*/ 1444 w 1542"/>
                <a:gd name="T31" fmla="*/ 1364 h 2435"/>
                <a:gd name="T32" fmla="*/ 1469 w 1542"/>
                <a:gd name="T33" fmla="*/ 1329 h 2435"/>
                <a:gd name="T34" fmla="*/ 1490 w 1542"/>
                <a:gd name="T35" fmla="*/ 1311 h 2435"/>
                <a:gd name="T36" fmla="*/ 1493 w 1542"/>
                <a:gd name="T37" fmla="*/ 1292 h 2435"/>
                <a:gd name="T38" fmla="*/ 1455 w 1542"/>
                <a:gd name="T39" fmla="*/ 1269 h 2435"/>
                <a:gd name="T40" fmla="*/ 1459 w 1542"/>
                <a:gd name="T41" fmla="*/ 1227 h 2435"/>
                <a:gd name="T42" fmla="*/ 1432 w 1542"/>
                <a:gd name="T43" fmla="*/ 1171 h 2435"/>
                <a:gd name="T44" fmla="*/ 1386 w 1542"/>
                <a:gd name="T45" fmla="*/ 1118 h 2435"/>
                <a:gd name="T46" fmla="*/ 1363 w 1542"/>
                <a:gd name="T47" fmla="*/ 1060 h 2435"/>
                <a:gd name="T48" fmla="*/ 1348 w 1542"/>
                <a:gd name="T49" fmla="*/ 1037 h 2435"/>
                <a:gd name="T50" fmla="*/ 1327 w 1542"/>
                <a:gd name="T51" fmla="*/ 978 h 2435"/>
                <a:gd name="T52" fmla="*/ 10 w 1542"/>
                <a:gd name="T53" fmla="*/ 130 h 2435"/>
                <a:gd name="T54" fmla="*/ 37 w 1542"/>
                <a:gd name="T55" fmla="*/ 1660 h 2435"/>
                <a:gd name="T56" fmla="*/ 173 w 1542"/>
                <a:gd name="T57" fmla="*/ 2378 h 2435"/>
                <a:gd name="T58" fmla="*/ 223 w 1542"/>
                <a:gd name="T59" fmla="*/ 2386 h 2435"/>
                <a:gd name="T60" fmla="*/ 257 w 1542"/>
                <a:gd name="T61" fmla="*/ 2373 h 2435"/>
                <a:gd name="T62" fmla="*/ 256 w 1542"/>
                <a:gd name="T63" fmla="*/ 2318 h 2435"/>
                <a:gd name="T64" fmla="*/ 262 w 1542"/>
                <a:gd name="T65" fmla="*/ 2282 h 2435"/>
                <a:gd name="T66" fmla="*/ 270 w 1542"/>
                <a:gd name="T67" fmla="*/ 2246 h 2435"/>
                <a:gd name="T68" fmla="*/ 278 w 1542"/>
                <a:gd name="T69" fmla="*/ 2220 h 2435"/>
                <a:gd name="T70" fmla="*/ 299 w 1542"/>
                <a:gd name="T71" fmla="*/ 2210 h 2435"/>
                <a:gd name="T72" fmla="*/ 311 w 1542"/>
                <a:gd name="T73" fmla="*/ 2225 h 2435"/>
                <a:gd name="T74" fmla="*/ 352 w 1542"/>
                <a:gd name="T75" fmla="*/ 2287 h 2435"/>
                <a:gd name="T76" fmla="*/ 342 w 1542"/>
                <a:gd name="T77" fmla="*/ 2323 h 2435"/>
                <a:gd name="T78" fmla="*/ 352 w 1542"/>
                <a:gd name="T79" fmla="*/ 2344 h 2435"/>
                <a:gd name="T80" fmla="*/ 377 w 1542"/>
                <a:gd name="T81" fmla="*/ 2352 h 2435"/>
                <a:gd name="T82" fmla="*/ 398 w 1542"/>
                <a:gd name="T83" fmla="*/ 2366 h 2435"/>
                <a:gd name="T84" fmla="*/ 430 w 1542"/>
                <a:gd name="T85" fmla="*/ 2423 h 2435"/>
                <a:gd name="T86" fmla="*/ 476 w 1542"/>
                <a:gd name="T87" fmla="*/ 2409 h 2435"/>
                <a:gd name="T88" fmla="*/ 471 w 1542"/>
                <a:gd name="T89" fmla="*/ 2368 h 2435"/>
                <a:gd name="T90" fmla="*/ 505 w 1542"/>
                <a:gd name="T91" fmla="*/ 2384 h 2435"/>
                <a:gd name="T92" fmla="*/ 525 w 1542"/>
                <a:gd name="T93" fmla="*/ 2365 h 2435"/>
                <a:gd name="T94" fmla="*/ 543 w 1542"/>
                <a:gd name="T95" fmla="*/ 2339 h 24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542" h="2435">
                  <a:moveTo>
                    <a:pt x="545" y="2311"/>
                  </a:moveTo>
                  <a:lnTo>
                    <a:pt x="544" y="2301"/>
                  </a:lnTo>
                  <a:lnTo>
                    <a:pt x="537" y="2286"/>
                  </a:lnTo>
                  <a:lnTo>
                    <a:pt x="534" y="2276"/>
                  </a:lnTo>
                  <a:lnTo>
                    <a:pt x="536" y="2267"/>
                  </a:lnTo>
                  <a:lnTo>
                    <a:pt x="542" y="2253"/>
                  </a:lnTo>
                  <a:lnTo>
                    <a:pt x="544" y="2240"/>
                  </a:lnTo>
                  <a:lnTo>
                    <a:pt x="544" y="2224"/>
                  </a:lnTo>
                  <a:lnTo>
                    <a:pt x="544" y="2216"/>
                  </a:lnTo>
                  <a:lnTo>
                    <a:pt x="541" y="2214"/>
                  </a:lnTo>
                  <a:lnTo>
                    <a:pt x="505" y="2197"/>
                  </a:lnTo>
                  <a:lnTo>
                    <a:pt x="497" y="2192"/>
                  </a:lnTo>
                  <a:lnTo>
                    <a:pt x="490" y="2184"/>
                  </a:lnTo>
                  <a:lnTo>
                    <a:pt x="476" y="2165"/>
                  </a:lnTo>
                  <a:lnTo>
                    <a:pt x="454" y="2148"/>
                  </a:lnTo>
                  <a:lnTo>
                    <a:pt x="443" y="2135"/>
                  </a:lnTo>
                  <a:lnTo>
                    <a:pt x="440" y="2130"/>
                  </a:lnTo>
                  <a:lnTo>
                    <a:pt x="437" y="2119"/>
                  </a:lnTo>
                  <a:lnTo>
                    <a:pt x="439" y="2109"/>
                  </a:lnTo>
                  <a:lnTo>
                    <a:pt x="446" y="2089"/>
                  </a:lnTo>
                  <a:lnTo>
                    <a:pt x="442" y="2065"/>
                  </a:lnTo>
                  <a:lnTo>
                    <a:pt x="446" y="2051"/>
                  </a:lnTo>
                  <a:lnTo>
                    <a:pt x="1209" y="1959"/>
                  </a:lnTo>
                  <a:lnTo>
                    <a:pt x="1540" y="1915"/>
                  </a:lnTo>
                  <a:lnTo>
                    <a:pt x="1541" y="1913"/>
                  </a:lnTo>
                  <a:lnTo>
                    <a:pt x="1541" y="1911"/>
                  </a:lnTo>
                  <a:lnTo>
                    <a:pt x="1535" y="1905"/>
                  </a:lnTo>
                  <a:lnTo>
                    <a:pt x="1527" y="1883"/>
                  </a:lnTo>
                  <a:lnTo>
                    <a:pt x="1515" y="1865"/>
                  </a:lnTo>
                  <a:lnTo>
                    <a:pt x="1503" y="1854"/>
                  </a:lnTo>
                  <a:lnTo>
                    <a:pt x="1493" y="1849"/>
                  </a:lnTo>
                  <a:lnTo>
                    <a:pt x="1486" y="1842"/>
                  </a:lnTo>
                  <a:lnTo>
                    <a:pt x="1484" y="1832"/>
                  </a:lnTo>
                  <a:lnTo>
                    <a:pt x="1482" y="1810"/>
                  </a:lnTo>
                  <a:lnTo>
                    <a:pt x="1478" y="1802"/>
                  </a:lnTo>
                  <a:lnTo>
                    <a:pt x="1475" y="1796"/>
                  </a:lnTo>
                  <a:lnTo>
                    <a:pt x="1477" y="1786"/>
                  </a:lnTo>
                  <a:lnTo>
                    <a:pt x="1482" y="1776"/>
                  </a:lnTo>
                  <a:lnTo>
                    <a:pt x="1479" y="1739"/>
                  </a:lnTo>
                  <a:lnTo>
                    <a:pt x="1481" y="1716"/>
                  </a:lnTo>
                  <a:lnTo>
                    <a:pt x="1486" y="1707"/>
                  </a:lnTo>
                  <a:lnTo>
                    <a:pt x="1480" y="1695"/>
                  </a:lnTo>
                  <a:lnTo>
                    <a:pt x="1482" y="1682"/>
                  </a:lnTo>
                  <a:lnTo>
                    <a:pt x="1486" y="1671"/>
                  </a:lnTo>
                  <a:lnTo>
                    <a:pt x="1486" y="1662"/>
                  </a:lnTo>
                  <a:lnTo>
                    <a:pt x="1485" y="1657"/>
                  </a:lnTo>
                  <a:lnTo>
                    <a:pt x="1480" y="1649"/>
                  </a:lnTo>
                  <a:lnTo>
                    <a:pt x="1478" y="1644"/>
                  </a:lnTo>
                  <a:lnTo>
                    <a:pt x="1474" y="1624"/>
                  </a:lnTo>
                  <a:lnTo>
                    <a:pt x="1470" y="1617"/>
                  </a:lnTo>
                  <a:lnTo>
                    <a:pt x="1454" y="1601"/>
                  </a:lnTo>
                  <a:lnTo>
                    <a:pt x="1449" y="1592"/>
                  </a:lnTo>
                  <a:lnTo>
                    <a:pt x="1425" y="1526"/>
                  </a:lnTo>
                  <a:lnTo>
                    <a:pt x="1426" y="1513"/>
                  </a:lnTo>
                  <a:lnTo>
                    <a:pt x="1426" y="1511"/>
                  </a:lnTo>
                  <a:lnTo>
                    <a:pt x="1428" y="1484"/>
                  </a:lnTo>
                  <a:lnTo>
                    <a:pt x="1434" y="1463"/>
                  </a:lnTo>
                  <a:lnTo>
                    <a:pt x="1448" y="1431"/>
                  </a:lnTo>
                  <a:lnTo>
                    <a:pt x="1447" y="1421"/>
                  </a:lnTo>
                  <a:lnTo>
                    <a:pt x="1442" y="1409"/>
                  </a:lnTo>
                  <a:lnTo>
                    <a:pt x="1443" y="1395"/>
                  </a:lnTo>
                  <a:lnTo>
                    <a:pt x="1445" y="1387"/>
                  </a:lnTo>
                  <a:lnTo>
                    <a:pt x="1446" y="1381"/>
                  </a:lnTo>
                  <a:lnTo>
                    <a:pt x="1444" y="1364"/>
                  </a:lnTo>
                  <a:lnTo>
                    <a:pt x="1448" y="1346"/>
                  </a:lnTo>
                  <a:lnTo>
                    <a:pt x="1453" y="1337"/>
                  </a:lnTo>
                  <a:lnTo>
                    <a:pt x="1458" y="1334"/>
                  </a:lnTo>
                  <a:lnTo>
                    <a:pt x="1469" y="1329"/>
                  </a:lnTo>
                  <a:lnTo>
                    <a:pt x="1468" y="1329"/>
                  </a:lnTo>
                  <a:lnTo>
                    <a:pt x="1471" y="1314"/>
                  </a:lnTo>
                  <a:lnTo>
                    <a:pt x="1483" y="1309"/>
                  </a:lnTo>
                  <a:lnTo>
                    <a:pt x="1490" y="1311"/>
                  </a:lnTo>
                  <a:lnTo>
                    <a:pt x="1490" y="1310"/>
                  </a:lnTo>
                  <a:lnTo>
                    <a:pt x="1482" y="1296"/>
                  </a:lnTo>
                  <a:lnTo>
                    <a:pt x="1495" y="1294"/>
                  </a:lnTo>
                  <a:lnTo>
                    <a:pt x="1493" y="1292"/>
                  </a:lnTo>
                  <a:lnTo>
                    <a:pt x="1491" y="1288"/>
                  </a:lnTo>
                  <a:lnTo>
                    <a:pt x="1488" y="1287"/>
                  </a:lnTo>
                  <a:lnTo>
                    <a:pt x="1466" y="1277"/>
                  </a:lnTo>
                  <a:lnTo>
                    <a:pt x="1455" y="1269"/>
                  </a:lnTo>
                  <a:lnTo>
                    <a:pt x="1450" y="1254"/>
                  </a:lnTo>
                  <a:lnTo>
                    <a:pt x="1457" y="1244"/>
                  </a:lnTo>
                  <a:lnTo>
                    <a:pt x="1455" y="1240"/>
                  </a:lnTo>
                  <a:lnTo>
                    <a:pt x="1459" y="1227"/>
                  </a:lnTo>
                  <a:lnTo>
                    <a:pt x="1458" y="1218"/>
                  </a:lnTo>
                  <a:lnTo>
                    <a:pt x="1443" y="1197"/>
                  </a:lnTo>
                  <a:lnTo>
                    <a:pt x="1438" y="1177"/>
                  </a:lnTo>
                  <a:lnTo>
                    <a:pt x="1432" y="1171"/>
                  </a:lnTo>
                  <a:lnTo>
                    <a:pt x="1396" y="1135"/>
                  </a:lnTo>
                  <a:lnTo>
                    <a:pt x="1398" y="1129"/>
                  </a:lnTo>
                  <a:lnTo>
                    <a:pt x="1392" y="1126"/>
                  </a:lnTo>
                  <a:lnTo>
                    <a:pt x="1386" y="1118"/>
                  </a:lnTo>
                  <a:lnTo>
                    <a:pt x="1385" y="1103"/>
                  </a:lnTo>
                  <a:lnTo>
                    <a:pt x="1380" y="1095"/>
                  </a:lnTo>
                  <a:lnTo>
                    <a:pt x="1375" y="1078"/>
                  </a:lnTo>
                  <a:lnTo>
                    <a:pt x="1363" y="1060"/>
                  </a:lnTo>
                  <a:lnTo>
                    <a:pt x="1365" y="1056"/>
                  </a:lnTo>
                  <a:lnTo>
                    <a:pt x="1354" y="1047"/>
                  </a:lnTo>
                  <a:lnTo>
                    <a:pt x="1350" y="1042"/>
                  </a:lnTo>
                  <a:lnTo>
                    <a:pt x="1348" y="1037"/>
                  </a:lnTo>
                  <a:lnTo>
                    <a:pt x="1346" y="1032"/>
                  </a:lnTo>
                  <a:lnTo>
                    <a:pt x="1345" y="1018"/>
                  </a:lnTo>
                  <a:lnTo>
                    <a:pt x="1327" y="983"/>
                  </a:lnTo>
                  <a:lnTo>
                    <a:pt x="1327" y="978"/>
                  </a:lnTo>
                  <a:lnTo>
                    <a:pt x="1022" y="0"/>
                  </a:lnTo>
                  <a:lnTo>
                    <a:pt x="199" y="90"/>
                  </a:lnTo>
                  <a:lnTo>
                    <a:pt x="0" y="109"/>
                  </a:lnTo>
                  <a:lnTo>
                    <a:pt x="10" y="130"/>
                  </a:lnTo>
                  <a:lnTo>
                    <a:pt x="19" y="141"/>
                  </a:lnTo>
                  <a:lnTo>
                    <a:pt x="30" y="147"/>
                  </a:lnTo>
                  <a:lnTo>
                    <a:pt x="43" y="147"/>
                  </a:lnTo>
                  <a:lnTo>
                    <a:pt x="37" y="1660"/>
                  </a:lnTo>
                  <a:lnTo>
                    <a:pt x="149" y="2386"/>
                  </a:lnTo>
                  <a:lnTo>
                    <a:pt x="150" y="2386"/>
                  </a:lnTo>
                  <a:lnTo>
                    <a:pt x="159" y="2380"/>
                  </a:lnTo>
                  <a:lnTo>
                    <a:pt x="173" y="2378"/>
                  </a:lnTo>
                  <a:lnTo>
                    <a:pt x="175" y="2381"/>
                  </a:lnTo>
                  <a:lnTo>
                    <a:pt x="175" y="2375"/>
                  </a:lnTo>
                  <a:lnTo>
                    <a:pt x="198" y="2384"/>
                  </a:lnTo>
                  <a:lnTo>
                    <a:pt x="223" y="2386"/>
                  </a:lnTo>
                  <a:lnTo>
                    <a:pt x="245" y="2392"/>
                  </a:lnTo>
                  <a:lnTo>
                    <a:pt x="241" y="2406"/>
                  </a:lnTo>
                  <a:lnTo>
                    <a:pt x="257" y="2405"/>
                  </a:lnTo>
                  <a:lnTo>
                    <a:pt x="257" y="2373"/>
                  </a:lnTo>
                  <a:lnTo>
                    <a:pt x="254" y="2353"/>
                  </a:lnTo>
                  <a:lnTo>
                    <a:pt x="254" y="2343"/>
                  </a:lnTo>
                  <a:lnTo>
                    <a:pt x="257" y="2325"/>
                  </a:lnTo>
                  <a:lnTo>
                    <a:pt x="256" y="2318"/>
                  </a:lnTo>
                  <a:lnTo>
                    <a:pt x="258" y="2310"/>
                  </a:lnTo>
                  <a:lnTo>
                    <a:pt x="261" y="2304"/>
                  </a:lnTo>
                  <a:lnTo>
                    <a:pt x="259" y="2289"/>
                  </a:lnTo>
                  <a:lnTo>
                    <a:pt x="262" y="2282"/>
                  </a:lnTo>
                  <a:lnTo>
                    <a:pt x="267" y="2273"/>
                  </a:lnTo>
                  <a:lnTo>
                    <a:pt x="268" y="2267"/>
                  </a:lnTo>
                  <a:lnTo>
                    <a:pt x="268" y="2259"/>
                  </a:lnTo>
                  <a:lnTo>
                    <a:pt x="270" y="2246"/>
                  </a:lnTo>
                  <a:lnTo>
                    <a:pt x="274" y="2240"/>
                  </a:lnTo>
                  <a:lnTo>
                    <a:pt x="269" y="2231"/>
                  </a:lnTo>
                  <a:lnTo>
                    <a:pt x="277" y="2223"/>
                  </a:lnTo>
                  <a:lnTo>
                    <a:pt x="278" y="2220"/>
                  </a:lnTo>
                  <a:lnTo>
                    <a:pt x="278" y="2217"/>
                  </a:lnTo>
                  <a:lnTo>
                    <a:pt x="268" y="2198"/>
                  </a:lnTo>
                  <a:lnTo>
                    <a:pt x="292" y="2201"/>
                  </a:lnTo>
                  <a:lnTo>
                    <a:pt x="299" y="2210"/>
                  </a:lnTo>
                  <a:lnTo>
                    <a:pt x="300" y="2217"/>
                  </a:lnTo>
                  <a:lnTo>
                    <a:pt x="301" y="2224"/>
                  </a:lnTo>
                  <a:lnTo>
                    <a:pt x="302" y="2224"/>
                  </a:lnTo>
                  <a:lnTo>
                    <a:pt x="311" y="2225"/>
                  </a:lnTo>
                  <a:lnTo>
                    <a:pt x="324" y="2231"/>
                  </a:lnTo>
                  <a:lnTo>
                    <a:pt x="331" y="2239"/>
                  </a:lnTo>
                  <a:lnTo>
                    <a:pt x="348" y="2275"/>
                  </a:lnTo>
                  <a:lnTo>
                    <a:pt x="352" y="2287"/>
                  </a:lnTo>
                  <a:lnTo>
                    <a:pt x="350" y="2299"/>
                  </a:lnTo>
                  <a:lnTo>
                    <a:pt x="347" y="2306"/>
                  </a:lnTo>
                  <a:lnTo>
                    <a:pt x="343" y="2314"/>
                  </a:lnTo>
                  <a:lnTo>
                    <a:pt x="342" y="2323"/>
                  </a:lnTo>
                  <a:lnTo>
                    <a:pt x="342" y="2327"/>
                  </a:lnTo>
                  <a:lnTo>
                    <a:pt x="345" y="2330"/>
                  </a:lnTo>
                  <a:lnTo>
                    <a:pt x="349" y="2337"/>
                  </a:lnTo>
                  <a:lnTo>
                    <a:pt x="352" y="2344"/>
                  </a:lnTo>
                  <a:lnTo>
                    <a:pt x="354" y="2354"/>
                  </a:lnTo>
                  <a:lnTo>
                    <a:pt x="360" y="2361"/>
                  </a:lnTo>
                  <a:lnTo>
                    <a:pt x="370" y="2365"/>
                  </a:lnTo>
                  <a:lnTo>
                    <a:pt x="377" y="2352"/>
                  </a:lnTo>
                  <a:lnTo>
                    <a:pt x="385" y="2351"/>
                  </a:lnTo>
                  <a:lnTo>
                    <a:pt x="390" y="2353"/>
                  </a:lnTo>
                  <a:lnTo>
                    <a:pt x="396" y="2358"/>
                  </a:lnTo>
                  <a:lnTo>
                    <a:pt x="398" y="2366"/>
                  </a:lnTo>
                  <a:lnTo>
                    <a:pt x="395" y="2381"/>
                  </a:lnTo>
                  <a:lnTo>
                    <a:pt x="396" y="2383"/>
                  </a:lnTo>
                  <a:lnTo>
                    <a:pt x="419" y="2400"/>
                  </a:lnTo>
                  <a:lnTo>
                    <a:pt x="430" y="2423"/>
                  </a:lnTo>
                  <a:lnTo>
                    <a:pt x="417" y="2434"/>
                  </a:lnTo>
                  <a:lnTo>
                    <a:pt x="465" y="2422"/>
                  </a:lnTo>
                  <a:lnTo>
                    <a:pt x="488" y="2409"/>
                  </a:lnTo>
                  <a:lnTo>
                    <a:pt x="476" y="2409"/>
                  </a:lnTo>
                  <a:lnTo>
                    <a:pt x="479" y="2393"/>
                  </a:lnTo>
                  <a:lnTo>
                    <a:pt x="479" y="2391"/>
                  </a:lnTo>
                  <a:lnTo>
                    <a:pt x="474" y="2384"/>
                  </a:lnTo>
                  <a:lnTo>
                    <a:pt x="471" y="2368"/>
                  </a:lnTo>
                  <a:lnTo>
                    <a:pt x="487" y="2365"/>
                  </a:lnTo>
                  <a:lnTo>
                    <a:pt x="491" y="2371"/>
                  </a:lnTo>
                  <a:lnTo>
                    <a:pt x="500" y="2378"/>
                  </a:lnTo>
                  <a:lnTo>
                    <a:pt x="505" y="2384"/>
                  </a:lnTo>
                  <a:lnTo>
                    <a:pt x="510" y="2382"/>
                  </a:lnTo>
                  <a:lnTo>
                    <a:pt x="513" y="2378"/>
                  </a:lnTo>
                  <a:lnTo>
                    <a:pt x="517" y="2370"/>
                  </a:lnTo>
                  <a:lnTo>
                    <a:pt x="525" y="2365"/>
                  </a:lnTo>
                  <a:lnTo>
                    <a:pt x="534" y="2362"/>
                  </a:lnTo>
                  <a:lnTo>
                    <a:pt x="536" y="2358"/>
                  </a:lnTo>
                  <a:lnTo>
                    <a:pt x="538" y="2351"/>
                  </a:lnTo>
                  <a:lnTo>
                    <a:pt x="543" y="2339"/>
                  </a:lnTo>
                  <a:lnTo>
                    <a:pt x="557" y="2323"/>
                  </a:lnTo>
                  <a:lnTo>
                    <a:pt x="555" y="2322"/>
                  </a:lnTo>
                  <a:lnTo>
                    <a:pt x="545" y="2311"/>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354" name="Freeform 138">
              <a:extLst>
                <a:ext uri="{FF2B5EF4-FFF2-40B4-BE49-F238E27FC236}">
                  <a16:creationId xmlns:a16="http://schemas.microsoft.com/office/drawing/2014/main" id="{97C18E95-F516-654A-8A7C-5FAA26FB4640}"/>
                </a:ext>
              </a:extLst>
            </p:cNvPr>
            <p:cNvSpPr>
              <a:spLocks noChangeArrowheads="1"/>
            </p:cNvSpPr>
            <p:nvPr/>
          </p:nvSpPr>
          <p:spPr bwMode="auto">
            <a:xfrm>
              <a:off x="7847181" y="2227048"/>
              <a:ext cx="455762" cy="443260"/>
            </a:xfrm>
            <a:custGeom>
              <a:avLst/>
              <a:gdLst>
                <a:gd name="T0" fmla="*/ 57 w 1768"/>
                <a:gd name="T1" fmla="*/ 1188 h 1720"/>
                <a:gd name="T2" fmla="*/ 20 w 1768"/>
                <a:gd name="T3" fmla="*/ 1281 h 1720"/>
                <a:gd name="T4" fmla="*/ 37 w 1768"/>
                <a:gd name="T5" fmla="*/ 1361 h 1720"/>
                <a:gd name="T6" fmla="*/ 101 w 1768"/>
                <a:gd name="T7" fmla="*/ 1435 h 1720"/>
                <a:gd name="T8" fmla="*/ 194 w 1768"/>
                <a:gd name="T9" fmla="*/ 1538 h 1720"/>
                <a:gd name="T10" fmla="*/ 277 w 1768"/>
                <a:gd name="T11" fmla="*/ 1581 h 1720"/>
                <a:gd name="T12" fmla="*/ 319 w 1768"/>
                <a:gd name="T13" fmla="*/ 1593 h 1720"/>
                <a:gd name="T14" fmla="*/ 335 w 1768"/>
                <a:gd name="T15" fmla="*/ 1639 h 1720"/>
                <a:gd name="T16" fmla="*/ 382 w 1768"/>
                <a:gd name="T17" fmla="*/ 1693 h 1720"/>
                <a:gd name="T18" fmla="*/ 479 w 1768"/>
                <a:gd name="T19" fmla="*/ 1717 h 1720"/>
                <a:gd name="T20" fmla="*/ 541 w 1768"/>
                <a:gd name="T21" fmla="*/ 1660 h 1720"/>
                <a:gd name="T22" fmla="*/ 619 w 1768"/>
                <a:gd name="T23" fmla="*/ 1672 h 1720"/>
                <a:gd name="T24" fmla="*/ 732 w 1768"/>
                <a:gd name="T25" fmla="*/ 1591 h 1720"/>
                <a:gd name="T26" fmla="*/ 781 w 1768"/>
                <a:gd name="T27" fmla="*/ 1568 h 1720"/>
                <a:gd name="T28" fmla="*/ 896 w 1768"/>
                <a:gd name="T29" fmla="*/ 1519 h 1720"/>
                <a:gd name="T30" fmla="*/ 950 w 1768"/>
                <a:gd name="T31" fmla="*/ 1447 h 1720"/>
                <a:gd name="T32" fmla="*/ 957 w 1768"/>
                <a:gd name="T33" fmla="*/ 1346 h 1720"/>
                <a:gd name="T34" fmla="*/ 1055 w 1768"/>
                <a:gd name="T35" fmla="*/ 1112 h 1720"/>
                <a:gd name="T36" fmla="*/ 1096 w 1768"/>
                <a:gd name="T37" fmla="*/ 1006 h 1720"/>
                <a:gd name="T38" fmla="*/ 1109 w 1768"/>
                <a:gd name="T39" fmla="*/ 913 h 1720"/>
                <a:gd name="T40" fmla="*/ 1263 w 1768"/>
                <a:gd name="T41" fmla="*/ 965 h 1720"/>
                <a:gd name="T42" fmla="*/ 1310 w 1768"/>
                <a:gd name="T43" fmla="*/ 838 h 1720"/>
                <a:gd name="T44" fmla="*/ 1342 w 1768"/>
                <a:gd name="T45" fmla="*/ 739 h 1720"/>
                <a:gd name="T46" fmla="*/ 1438 w 1768"/>
                <a:gd name="T47" fmla="*/ 680 h 1720"/>
                <a:gd name="T48" fmla="*/ 1480 w 1768"/>
                <a:gd name="T49" fmla="*/ 642 h 1720"/>
                <a:gd name="T50" fmla="*/ 1525 w 1768"/>
                <a:gd name="T51" fmla="*/ 549 h 1720"/>
                <a:gd name="T52" fmla="*/ 1531 w 1768"/>
                <a:gd name="T53" fmla="*/ 463 h 1720"/>
                <a:gd name="T54" fmla="*/ 1750 w 1768"/>
                <a:gd name="T55" fmla="*/ 504 h 1720"/>
                <a:gd name="T56" fmla="*/ 1725 w 1768"/>
                <a:gd name="T57" fmla="*/ 369 h 1720"/>
                <a:gd name="T58" fmla="*/ 1686 w 1768"/>
                <a:gd name="T59" fmla="*/ 315 h 1720"/>
                <a:gd name="T60" fmla="*/ 1678 w 1768"/>
                <a:gd name="T61" fmla="*/ 307 h 1720"/>
                <a:gd name="T62" fmla="*/ 1566 w 1768"/>
                <a:gd name="T63" fmla="*/ 285 h 1720"/>
                <a:gd name="T64" fmla="*/ 1502 w 1768"/>
                <a:gd name="T65" fmla="*/ 333 h 1720"/>
                <a:gd name="T66" fmla="*/ 1443 w 1768"/>
                <a:gd name="T67" fmla="*/ 391 h 1720"/>
                <a:gd name="T68" fmla="*/ 1354 w 1768"/>
                <a:gd name="T69" fmla="*/ 369 h 1720"/>
                <a:gd name="T70" fmla="*/ 1346 w 1768"/>
                <a:gd name="T71" fmla="*/ 395 h 1720"/>
                <a:gd name="T72" fmla="*/ 1287 w 1768"/>
                <a:gd name="T73" fmla="*/ 463 h 1720"/>
                <a:gd name="T74" fmla="*/ 1233 w 1768"/>
                <a:gd name="T75" fmla="*/ 494 h 1720"/>
                <a:gd name="T76" fmla="*/ 1123 w 1768"/>
                <a:gd name="T77" fmla="*/ 617 h 1720"/>
                <a:gd name="T78" fmla="*/ 582 w 1768"/>
                <a:gd name="T79" fmla="*/ 12 h 1720"/>
                <a:gd name="T80" fmla="*/ 584 w 1768"/>
                <a:gd name="T81" fmla="*/ 56 h 1720"/>
                <a:gd name="T82" fmla="*/ 600 w 1768"/>
                <a:gd name="T83" fmla="*/ 129 h 1720"/>
                <a:gd name="T84" fmla="*/ 585 w 1768"/>
                <a:gd name="T85" fmla="*/ 233 h 1720"/>
                <a:gd name="T86" fmla="*/ 580 w 1768"/>
                <a:gd name="T87" fmla="*/ 348 h 1720"/>
                <a:gd name="T88" fmla="*/ 561 w 1768"/>
                <a:gd name="T89" fmla="*/ 415 h 1720"/>
                <a:gd name="T90" fmla="*/ 561 w 1768"/>
                <a:gd name="T91" fmla="*/ 474 h 1720"/>
                <a:gd name="T92" fmla="*/ 478 w 1768"/>
                <a:gd name="T93" fmla="*/ 608 h 1720"/>
                <a:gd name="T94" fmla="*/ 413 w 1768"/>
                <a:gd name="T95" fmla="*/ 657 h 1720"/>
                <a:gd name="T96" fmla="*/ 324 w 1768"/>
                <a:gd name="T97" fmla="*/ 687 h 1720"/>
                <a:gd name="T98" fmla="*/ 281 w 1768"/>
                <a:gd name="T99" fmla="*/ 732 h 1720"/>
                <a:gd name="T100" fmla="*/ 247 w 1768"/>
                <a:gd name="T101" fmla="*/ 833 h 1720"/>
                <a:gd name="T102" fmla="*/ 252 w 1768"/>
                <a:gd name="T103" fmla="*/ 903 h 1720"/>
                <a:gd name="T104" fmla="*/ 201 w 1768"/>
                <a:gd name="T105" fmla="*/ 928 h 1720"/>
                <a:gd name="T106" fmla="*/ 169 w 1768"/>
                <a:gd name="T107" fmla="*/ 876 h 1720"/>
                <a:gd name="T108" fmla="*/ 132 w 1768"/>
                <a:gd name="T109" fmla="*/ 974 h 1720"/>
                <a:gd name="T110" fmla="*/ 134 w 1768"/>
                <a:gd name="T111" fmla="*/ 1048 h 1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68" h="1720">
                  <a:moveTo>
                    <a:pt x="123" y="1098"/>
                  </a:moveTo>
                  <a:lnTo>
                    <a:pt x="107" y="1100"/>
                  </a:lnTo>
                  <a:lnTo>
                    <a:pt x="104" y="1109"/>
                  </a:lnTo>
                  <a:lnTo>
                    <a:pt x="103" y="1152"/>
                  </a:lnTo>
                  <a:lnTo>
                    <a:pt x="101" y="1162"/>
                  </a:lnTo>
                  <a:lnTo>
                    <a:pt x="96" y="1176"/>
                  </a:lnTo>
                  <a:lnTo>
                    <a:pt x="85" y="1181"/>
                  </a:lnTo>
                  <a:lnTo>
                    <a:pt x="57" y="1188"/>
                  </a:lnTo>
                  <a:lnTo>
                    <a:pt x="27" y="1205"/>
                  </a:lnTo>
                  <a:lnTo>
                    <a:pt x="6" y="1210"/>
                  </a:lnTo>
                  <a:lnTo>
                    <a:pt x="0" y="1209"/>
                  </a:lnTo>
                  <a:lnTo>
                    <a:pt x="1" y="1219"/>
                  </a:lnTo>
                  <a:lnTo>
                    <a:pt x="3" y="1222"/>
                  </a:lnTo>
                  <a:lnTo>
                    <a:pt x="12" y="1235"/>
                  </a:lnTo>
                  <a:lnTo>
                    <a:pt x="16" y="1248"/>
                  </a:lnTo>
                  <a:lnTo>
                    <a:pt x="20" y="1281"/>
                  </a:lnTo>
                  <a:lnTo>
                    <a:pt x="13" y="1291"/>
                  </a:lnTo>
                  <a:lnTo>
                    <a:pt x="10" y="1292"/>
                  </a:lnTo>
                  <a:lnTo>
                    <a:pt x="11" y="1304"/>
                  </a:lnTo>
                  <a:lnTo>
                    <a:pt x="9" y="1312"/>
                  </a:lnTo>
                  <a:lnTo>
                    <a:pt x="6" y="1315"/>
                  </a:lnTo>
                  <a:lnTo>
                    <a:pt x="0" y="1322"/>
                  </a:lnTo>
                  <a:lnTo>
                    <a:pt x="2" y="1325"/>
                  </a:lnTo>
                  <a:lnTo>
                    <a:pt x="37" y="1361"/>
                  </a:lnTo>
                  <a:lnTo>
                    <a:pt x="41" y="1366"/>
                  </a:lnTo>
                  <a:lnTo>
                    <a:pt x="46" y="1376"/>
                  </a:lnTo>
                  <a:lnTo>
                    <a:pt x="49" y="1378"/>
                  </a:lnTo>
                  <a:lnTo>
                    <a:pt x="79" y="1400"/>
                  </a:lnTo>
                  <a:lnTo>
                    <a:pt x="83" y="1411"/>
                  </a:lnTo>
                  <a:lnTo>
                    <a:pt x="81" y="1416"/>
                  </a:lnTo>
                  <a:lnTo>
                    <a:pt x="79" y="1422"/>
                  </a:lnTo>
                  <a:lnTo>
                    <a:pt x="101" y="1435"/>
                  </a:lnTo>
                  <a:lnTo>
                    <a:pt x="109" y="1446"/>
                  </a:lnTo>
                  <a:lnTo>
                    <a:pt x="117" y="1471"/>
                  </a:lnTo>
                  <a:lnTo>
                    <a:pt x="145" y="1491"/>
                  </a:lnTo>
                  <a:lnTo>
                    <a:pt x="157" y="1505"/>
                  </a:lnTo>
                  <a:lnTo>
                    <a:pt x="159" y="1511"/>
                  </a:lnTo>
                  <a:lnTo>
                    <a:pt x="169" y="1531"/>
                  </a:lnTo>
                  <a:lnTo>
                    <a:pt x="171" y="1532"/>
                  </a:lnTo>
                  <a:lnTo>
                    <a:pt x="194" y="1538"/>
                  </a:lnTo>
                  <a:lnTo>
                    <a:pt x="200" y="1542"/>
                  </a:lnTo>
                  <a:lnTo>
                    <a:pt x="206" y="1548"/>
                  </a:lnTo>
                  <a:lnTo>
                    <a:pt x="207" y="1548"/>
                  </a:lnTo>
                  <a:lnTo>
                    <a:pt x="214" y="1548"/>
                  </a:lnTo>
                  <a:lnTo>
                    <a:pt x="238" y="1567"/>
                  </a:lnTo>
                  <a:lnTo>
                    <a:pt x="241" y="1576"/>
                  </a:lnTo>
                  <a:lnTo>
                    <a:pt x="245" y="1577"/>
                  </a:lnTo>
                  <a:lnTo>
                    <a:pt x="277" y="1581"/>
                  </a:lnTo>
                  <a:lnTo>
                    <a:pt x="278" y="1581"/>
                  </a:lnTo>
                  <a:lnTo>
                    <a:pt x="291" y="1577"/>
                  </a:lnTo>
                  <a:lnTo>
                    <a:pt x="297" y="1576"/>
                  </a:lnTo>
                  <a:lnTo>
                    <a:pt x="301" y="1578"/>
                  </a:lnTo>
                  <a:lnTo>
                    <a:pt x="307" y="1580"/>
                  </a:lnTo>
                  <a:lnTo>
                    <a:pt x="317" y="1584"/>
                  </a:lnTo>
                  <a:lnTo>
                    <a:pt x="315" y="1586"/>
                  </a:lnTo>
                  <a:lnTo>
                    <a:pt x="319" y="1593"/>
                  </a:lnTo>
                  <a:lnTo>
                    <a:pt x="320" y="1599"/>
                  </a:lnTo>
                  <a:lnTo>
                    <a:pt x="320" y="1603"/>
                  </a:lnTo>
                  <a:lnTo>
                    <a:pt x="320" y="1605"/>
                  </a:lnTo>
                  <a:lnTo>
                    <a:pt x="319" y="1609"/>
                  </a:lnTo>
                  <a:lnTo>
                    <a:pt x="317" y="1611"/>
                  </a:lnTo>
                  <a:lnTo>
                    <a:pt x="310" y="1618"/>
                  </a:lnTo>
                  <a:lnTo>
                    <a:pt x="329" y="1628"/>
                  </a:lnTo>
                  <a:lnTo>
                    <a:pt x="335" y="1639"/>
                  </a:lnTo>
                  <a:lnTo>
                    <a:pt x="335" y="1644"/>
                  </a:lnTo>
                  <a:lnTo>
                    <a:pt x="337" y="1660"/>
                  </a:lnTo>
                  <a:lnTo>
                    <a:pt x="339" y="1662"/>
                  </a:lnTo>
                  <a:lnTo>
                    <a:pt x="363" y="1674"/>
                  </a:lnTo>
                  <a:lnTo>
                    <a:pt x="368" y="1679"/>
                  </a:lnTo>
                  <a:lnTo>
                    <a:pt x="376" y="1690"/>
                  </a:lnTo>
                  <a:lnTo>
                    <a:pt x="378" y="1692"/>
                  </a:lnTo>
                  <a:lnTo>
                    <a:pt x="382" y="1693"/>
                  </a:lnTo>
                  <a:lnTo>
                    <a:pt x="400" y="1691"/>
                  </a:lnTo>
                  <a:lnTo>
                    <a:pt x="414" y="1695"/>
                  </a:lnTo>
                  <a:lnTo>
                    <a:pt x="417" y="1698"/>
                  </a:lnTo>
                  <a:lnTo>
                    <a:pt x="428" y="1709"/>
                  </a:lnTo>
                  <a:lnTo>
                    <a:pt x="442" y="1713"/>
                  </a:lnTo>
                  <a:lnTo>
                    <a:pt x="453" y="1718"/>
                  </a:lnTo>
                  <a:lnTo>
                    <a:pt x="457" y="1719"/>
                  </a:lnTo>
                  <a:lnTo>
                    <a:pt x="479" y="1717"/>
                  </a:lnTo>
                  <a:lnTo>
                    <a:pt x="487" y="1714"/>
                  </a:lnTo>
                  <a:lnTo>
                    <a:pt x="489" y="1713"/>
                  </a:lnTo>
                  <a:lnTo>
                    <a:pt x="508" y="1685"/>
                  </a:lnTo>
                  <a:lnTo>
                    <a:pt x="511" y="1682"/>
                  </a:lnTo>
                  <a:lnTo>
                    <a:pt x="519" y="1679"/>
                  </a:lnTo>
                  <a:lnTo>
                    <a:pt x="535" y="1673"/>
                  </a:lnTo>
                  <a:lnTo>
                    <a:pt x="537" y="1671"/>
                  </a:lnTo>
                  <a:lnTo>
                    <a:pt x="541" y="1660"/>
                  </a:lnTo>
                  <a:lnTo>
                    <a:pt x="544" y="1648"/>
                  </a:lnTo>
                  <a:lnTo>
                    <a:pt x="547" y="1644"/>
                  </a:lnTo>
                  <a:lnTo>
                    <a:pt x="554" y="1639"/>
                  </a:lnTo>
                  <a:lnTo>
                    <a:pt x="566" y="1638"/>
                  </a:lnTo>
                  <a:lnTo>
                    <a:pt x="573" y="1642"/>
                  </a:lnTo>
                  <a:lnTo>
                    <a:pt x="587" y="1655"/>
                  </a:lnTo>
                  <a:lnTo>
                    <a:pt x="617" y="1669"/>
                  </a:lnTo>
                  <a:lnTo>
                    <a:pt x="619" y="1672"/>
                  </a:lnTo>
                  <a:lnTo>
                    <a:pt x="649" y="1650"/>
                  </a:lnTo>
                  <a:lnTo>
                    <a:pt x="690" y="1637"/>
                  </a:lnTo>
                  <a:lnTo>
                    <a:pt x="701" y="1629"/>
                  </a:lnTo>
                  <a:lnTo>
                    <a:pt x="712" y="1628"/>
                  </a:lnTo>
                  <a:lnTo>
                    <a:pt x="718" y="1631"/>
                  </a:lnTo>
                  <a:lnTo>
                    <a:pt x="741" y="1610"/>
                  </a:lnTo>
                  <a:lnTo>
                    <a:pt x="742" y="1605"/>
                  </a:lnTo>
                  <a:lnTo>
                    <a:pt x="732" y="1591"/>
                  </a:lnTo>
                  <a:lnTo>
                    <a:pt x="731" y="1585"/>
                  </a:lnTo>
                  <a:lnTo>
                    <a:pt x="735" y="1571"/>
                  </a:lnTo>
                  <a:lnTo>
                    <a:pt x="742" y="1564"/>
                  </a:lnTo>
                  <a:lnTo>
                    <a:pt x="747" y="1561"/>
                  </a:lnTo>
                  <a:lnTo>
                    <a:pt x="757" y="1559"/>
                  </a:lnTo>
                  <a:lnTo>
                    <a:pt x="775" y="1561"/>
                  </a:lnTo>
                  <a:lnTo>
                    <a:pt x="780" y="1565"/>
                  </a:lnTo>
                  <a:lnTo>
                    <a:pt x="781" y="1568"/>
                  </a:lnTo>
                  <a:lnTo>
                    <a:pt x="792" y="1571"/>
                  </a:lnTo>
                  <a:lnTo>
                    <a:pt x="794" y="1573"/>
                  </a:lnTo>
                  <a:lnTo>
                    <a:pt x="825" y="1546"/>
                  </a:lnTo>
                  <a:lnTo>
                    <a:pt x="858" y="1523"/>
                  </a:lnTo>
                  <a:lnTo>
                    <a:pt x="867" y="1518"/>
                  </a:lnTo>
                  <a:lnTo>
                    <a:pt x="882" y="1514"/>
                  </a:lnTo>
                  <a:lnTo>
                    <a:pt x="890" y="1515"/>
                  </a:lnTo>
                  <a:lnTo>
                    <a:pt x="896" y="1519"/>
                  </a:lnTo>
                  <a:lnTo>
                    <a:pt x="899" y="1532"/>
                  </a:lnTo>
                  <a:lnTo>
                    <a:pt x="910" y="1519"/>
                  </a:lnTo>
                  <a:lnTo>
                    <a:pt x="953" y="1483"/>
                  </a:lnTo>
                  <a:lnTo>
                    <a:pt x="944" y="1477"/>
                  </a:lnTo>
                  <a:lnTo>
                    <a:pt x="942" y="1471"/>
                  </a:lnTo>
                  <a:lnTo>
                    <a:pt x="941" y="1467"/>
                  </a:lnTo>
                  <a:lnTo>
                    <a:pt x="944" y="1455"/>
                  </a:lnTo>
                  <a:lnTo>
                    <a:pt x="950" y="1447"/>
                  </a:lnTo>
                  <a:lnTo>
                    <a:pt x="968" y="1431"/>
                  </a:lnTo>
                  <a:lnTo>
                    <a:pt x="967" y="1428"/>
                  </a:lnTo>
                  <a:lnTo>
                    <a:pt x="956" y="1425"/>
                  </a:lnTo>
                  <a:lnTo>
                    <a:pt x="941" y="1416"/>
                  </a:lnTo>
                  <a:lnTo>
                    <a:pt x="939" y="1411"/>
                  </a:lnTo>
                  <a:lnTo>
                    <a:pt x="938" y="1407"/>
                  </a:lnTo>
                  <a:lnTo>
                    <a:pt x="939" y="1402"/>
                  </a:lnTo>
                  <a:lnTo>
                    <a:pt x="957" y="1346"/>
                  </a:lnTo>
                  <a:lnTo>
                    <a:pt x="959" y="1330"/>
                  </a:lnTo>
                  <a:lnTo>
                    <a:pt x="1023" y="1225"/>
                  </a:lnTo>
                  <a:lnTo>
                    <a:pt x="1037" y="1180"/>
                  </a:lnTo>
                  <a:lnTo>
                    <a:pt x="1040" y="1153"/>
                  </a:lnTo>
                  <a:lnTo>
                    <a:pt x="1039" y="1149"/>
                  </a:lnTo>
                  <a:lnTo>
                    <a:pt x="1037" y="1143"/>
                  </a:lnTo>
                  <a:lnTo>
                    <a:pt x="1040" y="1132"/>
                  </a:lnTo>
                  <a:lnTo>
                    <a:pt x="1055" y="1112"/>
                  </a:lnTo>
                  <a:lnTo>
                    <a:pt x="1065" y="1097"/>
                  </a:lnTo>
                  <a:lnTo>
                    <a:pt x="1073" y="1088"/>
                  </a:lnTo>
                  <a:lnTo>
                    <a:pt x="1078" y="1080"/>
                  </a:lnTo>
                  <a:lnTo>
                    <a:pt x="1073" y="1068"/>
                  </a:lnTo>
                  <a:lnTo>
                    <a:pt x="1072" y="1061"/>
                  </a:lnTo>
                  <a:lnTo>
                    <a:pt x="1085" y="1033"/>
                  </a:lnTo>
                  <a:lnTo>
                    <a:pt x="1093" y="1027"/>
                  </a:lnTo>
                  <a:lnTo>
                    <a:pt x="1096" y="1006"/>
                  </a:lnTo>
                  <a:lnTo>
                    <a:pt x="1101" y="994"/>
                  </a:lnTo>
                  <a:lnTo>
                    <a:pt x="1098" y="975"/>
                  </a:lnTo>
                  <a:lnTo>
                    <a:pt x="1098" y="964"/>
                  </a:lnTo>
                  <a:lnTo>
                    <a:pt x="1099" y="962"/>
                  </a:lnTo>
                  <a:lnTo>
                    <a:pt x="1105" y="947"/>
                  </a:lnTo>
                  <a:lnTo>
                    <a:pt x="1103" y="934"/>
                  </a:lnTo>
                  <a:lnTo>
                    <a:pt x="1104" y="923"/>
                  </a:lnTo>
                  <a:lnTo>
                    <a:pt x="1109" y="913"/>
                  </a:lnTo>
                  <a:lnTo>
                    <a:pt x="1111" y="910"/>
                  </a:lnTo>
                  <a:lnTo>
                    <a:pt x="1118" y="909"/>
                  </a:lnTo>
                  <a:lnTo>
                    <a:pt x="1157" y="916"/>
                  </a:lnTo>
                  <a:lnTo>
                    <a:pt x="1162" y="920"/>
                  </a:lnTo>
                  <a:lnTo>
                    <a:pt x="1185" y="949"/>
                  </a:lnTo>
                  <a:lnTo>
                    <a:pt x="1186" y="955"/>
                  </a:lnTo>
                  <a:lnTo>
                    <a:pt x="1263" y="965"/>
                  </a:lnTo>
                  <a:lnTo>
                    <a:pt x="1263" y="965"/>
                  </a:lnTo>
                  <a:lnTo>
                    <a:pt x="1286" y="915"/>
                  </a:lnTo>
                  <a:lnTo>
                    <a:pt x="1289" y="894"/>
                  </a:lnTo>
                  <a:lnTo>
                    <a:pt x="1289" y="891"/>
                  </a:lnTo>
                  <a:lnTo>
                    <a:pt x="1290" y="889"/>
                  </a:lnTo>
                  <a:lnTo>
                    <a:pt x="1291" y="869"/>
                  </a:lnTo>
                  <a:lnTo>
                    <a:pt x="1296" y="855"/>
                  </a:lnTo>
                  <a:lnTo>
                    <a:pt x="1303" y="846"/>
                  </a:lnTo>
                  <a:lnTo>
                    <a:pt x="1310" y="838"/>
                  </a:lnTo>
                  <a:lnTo>
                    <a:pt x="1309" y="811"/>
                  </a:lnTo>
                  <a:lnTo>
                    <a:pt x="1311" y="802"/>
                  </a:lnTo>
                  <a:lnTo>
                    <a:pt x="1317" y="784"/>
                  </a:lnTo>
                  <a:lnTo>
                    <a:pt x="1317" y="784"/>
                  </a:lnTo>
                  <a:lnTo>
                    <a:pt x="1318" y="776"/>
                  </a:lnTo>
                  <a:lnTo>
                    <a:pt x="1333" y="746"/>
                  </a:lnTo>
                  <a:lnTo>
                    <a:pt x="1337" y="740"/>
                  </a:lnTo>
                  <a:lnTo>
                    <a:pt x="1342" y="739"/>
                  </a:lnTo>
                  <a:lnTo>
                    <a:pt x="1347" y="740"/>
                  </a:lnTo>
                  <a:lnTo>
                    <a:pt x="1390" y="759"/>
                  </a:lnTo>
                  <a:lnTo>
                    <a:pt x="1390" y="759"/>
                  </a:lnTo>
                  <a:lnTo>
                    <a:pt x="1397" y="742"/>
                  </a:lnTo>
                  <a:lnTo>
                    <a:pt x="1425" y="682"/>
                  </a:lnTo>
                  <a:lnTo>
                    <a:pt x="1430" y="679"/>
                  </a:lnTo>
                  <a:lnTo>
                    <a:pt x="1433" y="678"/>
                  </a:lnTo>
                  <a:lnTo>
                    <a:pt x="1438" y="680"/>
                  </a:lnTo>
                  <a:lnTo>
                    <a:pt x="1443" y="685"/>
                  </a:lnTo>
                  <a:lnTo>
                    <a:pt x="1453" y="678"/>
                  </a:lnTo>
                  <a:lnTo>
                    <a:pt x="1456" y="672"/>
                  </a:lnTo>
                  <a:lnTo>
                    <a:pt x="1460" y="657"/>
                  </a:lnTo>
                  <a:lnTo>
                    <a:pt x="1464" y="653"/>
                  </a:lnTo>
                  <a:lnTo>
                    <a:pt x="1467" y="651"/>
                  </a:lnTo>
                  <a:lnTo>
                    <a:pt x="1477" y="646"/>
                  </a:lnTo>
                  <a:lnTo>
                    <a:pt x="1480" y="642"/>
                  </a:lnTo>
                  <a:lnTo>
                    <a:pt x="1487" y="627"/>
                  </a:lnTo>
                  <a:lnTo>
                    <a:pt x="1486" y="627"/>
                  </a:lnTo>
                  <a:lnTo>
                    <a:pt x="1485" y="623"/>
                  </a:lnTo>
                  <a:lnTo>
                    <a:pt x="1485" y="618"/>
                  </a:lnTo>
                  <a:lnTo>
                    <a:pt x="1490" y="605"/>
                  </a:lnTo>
                  <a:lnTo>
                    <a:pt x="1502" y="583"/>
                  </a:lnTo>
                  <a:lnTo>
                    <a:pt x="1516" y="567"/>
                  </a:lnTo>
                  <a:lnTo>
                    <a:pt x="1525" y="549"/>
                  </a:lnTo>
                  <a:lnTo>
                    <a:pt x="1524" y="548"/>
                  </a:lnTo>
                  <a:lnTo>
                    <a:pt x="1520" y="534"/>
                  </a:lnTo>
                  <a:lnTo>
                    <a:pt x="1520" y="527"/>
                  </a:lnTo>
                  <a:lnTo>
                    <a:pt x="1521" y="518"/>
                  </a:lnTo>
                  <a:lnTo>
                    <a:pt x="1520" y="515"/>
                  </a:lnTo>
                  <a:lnTo>
                    <a:pt x="1517" y="500"/>
                  </a:lnTo>
                  <a:lnTo>
                    <a:pt x="1519" y="493"/>
                  </a:lnTo>
                  <a:lnTo>
                    <a:pt x="1531" y="463"/>
                  </a:lnTo>
                  <a:lnTo>
                    <a:pt x="1531" y="460"/>
                  </a:lnTo>
                  <a:lnTo>
                    <a:pt x="1530" y="449"/>
                  </a:lnTo>
                  <a:lnTo>
                    <a:pt x="1524" y="430"/>
                  </a:lnTo>
                  <a:lnTo>
                    <a:pt x="1523" y="424"/>
                  </a:lnTo>
                  <a:lnTo>
                    <a:pt x="1525" y="417"/>
                  </a:lnTo>
                  <a:lnTo>
                    <a:pt x="1529" y="404"/>
                  </a:lnTo>
                  <a:lnTo>
                    <a:pt x="1540" y="396"/>
                  </a:lnTo>
                  <a:lnTo>
                    <a:pt x="1750" y="504"/>
                  </a:lnTo>
                  <a:lnTo>
                    <a:pt x="1767" y="421"/>
                  </a:lnTo>
                  <a:lnTo>
                    <a:pt x="1767" y="421"/>
                  </a:lnTo>
                  <a:lnTo>
                    <a:pt x="1760" y="412"/>
                  </a:lnTo>
                  <a:lnTo>
                    <a:pt x="1758" y="402"/>
                  </a:lnTo>
                  <a:lnTo>
                    <a:pt x="1759" y="385"/>
                  </a:lnTo>
                  <a:lnTo>
                    <a:pt x="1757" y="382"/>
                  </a:lnTo>
                  <a:lnTo>
                    <a:pt x="1739" y="378"/>
                  </a:lnTo>
                  <a:lnTo>
                    <a:pt x="1725" y="369"/>
                  </a:lnTo>
                  <a:lnTo>
                    <a:pt x="1734" y="359"/>
                  </a:lnTo>
                  <a:lnTo>
                    <a:pt x="1733" y="356"/>
                  </a:lnTo>
                  <a:lnTo>
                    <a:pt x="1732" y="352"/>
                  </a:lnTo>
                  <a:lnTo>
                    <a:pt x="1725" y="354"/>
                  </a:lnTo>
                  <a:lnTo>
                    <a:pt x="1715" y="346"/>
                  </a:lnTo>
                  <a:lnTo>
                    <a:pt x="1707" y="349"/>
                  </a:lnTo>
                  <a:lnTo>
                    <a:pt x="1686" y="315"/>
                  </a:lnTo>
                  <a:lnTo>
                    <a:pt x="1686" y="315"/>
                  </a:lnTo>
                  <a:lnTo>
                    <a:pt x="1702" y="307"/>
                  </a:lnTo>
                  <a:lnTo>
                    <a:pt x="1705" y="301"/>
                  </a:lnTo>
                  <a:lnTo>
                    <a:pt x="1701" y="299"/>
                  </a:lnTo>
                  <a:lnTo>
                    <a:pt x="1699" y="299"/>
                  </a:lnTo>
                  <a:lnTo>
                    <a:pt x="1698" y="301"/>
                  </a:lnTo>
                  <a:lnTo>
                    <a:pt x="1692" y="307"/>
                  </a:lnTo>
                  <a:lnTo>
                    <a:pt x="1680" y="306"/>
                  </a:lnTo>
                  <a:lnTo>
                    <a:pt x="1678" y="307"/>
                  </a:lnTo>
                  <a:lnTo>
                    <a:pt x="1672" y="312"/>
                  </a:lnTo>
                  <a:lnTo>
                    <a:pt x="1660" y="314"/>
                  </a:lnTo>
                  <a:lnTo>
                    <a:pt x="1650" y="313"/>
                  </a:lnTo>
                  <a:lnTo>
                    <a:pt x="1640" y="309"/>
                  </a:lnTo>
                  <a:lnTo>
                    <a:pt x="1604" y="285"/>
                  </a:lnTo>
                  <a:lnTo>
                    <a:pt x="1588" y="279"/>
                  </a:lnTo>
                  <a:lnTo>
                    <a:pt x="1571" y="281"/>
                  </a:lnTo>
                  <a:lnTo>
                    <a:pt x="1566" y="285"/>
                  </a:lnTo>
                  <a:lnTo>
                    <a:pt x="1558" y="300"/>
                  </a:lnTo>
                  <a:lnTo>
                    <a:pt x="1553" y="306"/>
                  </a:lnTo>
                  <a:lnTo>
                    <a:pt x="1549" y="314"/>
                  </a:lnTo>
                  <a:lnTo>
                    <a:pt x="1543" y="321"/>
                  </a:lnTo>
                  <a:lnTo>
                    <a:pt x="1533" y="323"/>
                  </a:lnTo>
                  <a:lnTo>
                    <a:pt x="1517" y="323"/>
                  </a:lnTo>
                  <a:lnTo>
                    <a:pt x="1513" y="325"/>
                  </a:lnTo>
                  <a:lnTo>
                    <a:pt x="1502" y="333"/>
                  </a:lnTo>
                  <a:lnTo>
                    <a:pt x="1497" y="334"/>
                  </a:lnTo>
                  <a:lnTo>
                    <a:pt x="1509" y="345"/>
                  </a:lnTo>
                  <a:lnTo>
                    <a:pt x="1492" y="353"/>
                  </a:lnTo>
                  <a:lnTo>
                    <a:pt x="1497" y="357"/>
                  </a:lnTo>
                  <a:lnTo>
                    <a:pt x="1494" y="370"/>
                  </a:lnTo>
                  <a:lnTo>
                    <a:pt x="1481" y="384"/>
                  </a:lnTo>
                  <a:lnTo>
                    <a:pt x="1451" y="386"/>
                  </a:lnTo>
                  <a:lnTo>
                    <a:pt x="1443" y="391"/>
                  </a:lnTo>
                  <a:lnTo>
                    <a:pt x="1442" y="393"/>
                  </a:lnTo>
                  <a:lnTo>
                    <a:pt x="1437" y="395"/>
                  </a:lnTo>
                  <a:lnTo>
                    <a:pt x="1405" y="396"/>
                  </a:lnTo>
                  <a:lnTo>
                    <a:pt x="1389" y="393"/>
                  </a:lnTo>
                  <a:lnTo>
                    <a:pt x="1380" y="388"/>
                  </a:lnTo>
                  <a:lnTo>
                    <a:pt x="1363" y="383"/>
                  </a:lnTo>
                  <a:lnTo>
                    <a:pt x="1355" y="378"/>
                  </a:lnTo>
                  <a:lnTo>
                    <a:pt x="1354" y="369"/>
                  </a:lnTo>
                  <a:lnTo>
                    <a:pt x="1355" y="361"/>
                  </a:lnTo>
                  <a:lnTo>
                    <a:pt x="1355" y="361"/>
                  </a:lnTo>
                  <a:lnTo>
                    <a:pt x="1354" y="364"/>
                  </a:lnTo>
                  <a:lnTo>
                    <a:pt x="1349" y="376"/>
                  </a:lnTo>
                  <a:lnTo>
                    <a:pt x="1351" y="379"/>
                  </a:lnTo>
                  <a:lnTo>
                    <a:pt x="1354" y="383"/>
                  </a:lnTo>
                  <a:lnTo>
                    <a:pt x="1351" y="391"/>
                  </a:lnTo>
                  <a:lnTo>
                    <a:pt x="1346" y="395"/>
                  </a:lnTo>
                  <a:lnTo>
                    <a:pt x="1336" y="401"/>
                  </a:lnTo>
                  <a:lnTo>
                    <a:pt x="1336" y="402"/>
                  </a:lnTo>
                  <a:lnTo>
                    <a:pt x="1334" y="408"/>
                  </a:lnTo>
                  <a:lnTo>
                    <a:pt x="1330" y="416"/>
                  </a:lnTo>
                  <a:lnTo>
                    <a:pt x="1311" y="445"/>
                  </a:lnTo>
                  <a:lnTo>
                    <a:pt x="1306" y="455"/>
                  </a:lnTo>
                  <a:lnTo>
                    <a:pt x="1297" y="462"/>
                  </a:lnTo>
                  <a:lnTo>
                    <a:pt x="1287" y="463"/>
                  </a:lnTo>
                  <a:lnTo>
                    <a:pt x="1280" y="460"/>
                  </a:lnTo>
                  <a:lnTo>
                    <a:pt x="1272" y="455"/>
                  </a:lnTo>
                  <a:lnTo>
                    <a:pt x="1261" y="452"/>
                  </a:lnTo>
                  <a:lnTo>
                    <a:pt x="1259" y="453"/>
                  </a:lnTo>
                  <a:lnTo>
                    <a:pt x="1246" y="465"/>
                  </a:lnTo>
                  <a:lnTo>
                    <a:pt x="1243" y="482"/>
                  </a:lnTo>
                  <a:lnTo>
                    <a:pt x="1240" y="487"/>
                  </a:lnTo>
                  <a:lnTo>
                    <a:pt x="1233" y="494"/>
                  </a:lnTo>
                  <a:lnTo>
                    <a:pt x="1227" y="505"/>
                  </a:lnTo>
                  <a:lnTo>
                    <a:pt x="1210" y="519"/>
                  </a:lnTo>
                  <a:lnTo>
                    <a:pt x="1198" y="534"/>
                  </a:lnTo>
                  <a:lnTo>
                    <a:pt x="1192" y="553"/>
                  </a:lnTo>
                  <a:lnTo>
                    <a:pt x="1187" y="556"/>
                  </a:lnTo>
                  <a:lnTo>
                    <a:pt x="1170" y="563"/>
                  </a:lnTo>
                  <a:lnTo>
                    <a:pt x="1131" y="612"/>
                  </a:lnTo>
                  <a:lnTo>
                    <a:pt x="1123" y="617"/>
                  </a:lnTo>
                  <a:lnTo>
                    <a:pt x="1118" y="618"/>
                  </a:lnTo>
                  <a:lnTo>
                    <a:pt x="1112" y="612"/>
                  </a:lnTo>
                  <a:lnTo>
                    <a:pt x="1111" y="609"/>
                  </a:lnTo>
                  <a:lnTo>
                    <a:pt x="1070" y="367"/>
                  </a:lnTo>
                  <a:lnTo>
                    <a:pt x="674" y="441"/>
                  </a:lnTo>
                  <a:lnTo>
                    <a:pt x="595" y="0"/>
                  </a:lnTo>
                  <a:lnTo>
                    <a:pt x="595" y="0"/>
                  </a:lnTo>
                  <a:lnTo>
                    <a:pt x="582" y="12"/>
                  </a:lnTo>
                  <a:lnTo>
                    <a:pt x="573" y="9"/>
                  </a:lnTo>
                  <a:lnTo>
                    <a:pt x="566" y="10"/>
                  </a:lnTo>
                  <a:lnTo>
                    <a:pt x="559" y="14"/>
                  </a:lnTo>
                  <a:lnTo>
                    <a:pt x="556" y="17"/>
                  </a:lnTo>
                  <a:lnTo>
                    <a:pt x="555" y="23"/>
                  </a:lnTo>
                  <a:lnTo>
                    <a:pt x="557" y="27"/>
                  </a:lnTo>
                  <a:lnTo>
                    <a:pt x="571" y="40"/>
                  </a:lnTo>
                  <a:lnTo>
                    <a:pt x="584" y="56"/>
                  </a:lnTo>
                  <a:lnTo>
                    <a:pt x="589" y="65"/>
                  </a:lnTo>
                  <a:lnTo>
                    <a:pt x="593" y="76"/>
                  </a:lnTo>
                  <a:lnTo>
                    <a:pt x="593" y="87"/>
                  </a:lnTo>
                  <a:lnTo>
                    <a:pt x="588" y="108"/>
                  </a:lnTo>
                  <a:lnTo>
                    <a:pt x="589" y="111"/>
                  </a:lnTo>
                  <a:lnTo>
                    <a:pt x="597" y="115"/>
                  </a:lnTo>
                  <a:lnTo>
                    <a:pt x="599" y="120"/>
                  </a:lnTo>
                  <a:lnTo>
                    <a:pt x="600" y="129"/>
                  </a:lnTo>
                  <a:lnTo>
                    <a:pt x="606" y="147"/>
                  </a:lnTo>
                  <a:lnTo>
                    <a:pt x="605" y="152"/>
                  </a:lnTo>
                  <a:lnTo>
                    <a:pt x="603" y="170"/>
                  </a:lnTo>
                  <a:lnTo>
                    <a:pt x="601" y="173"/>
                  </a:lnTo>
                  <a:lnTo>
                    <a:pt x="590" y="187"/>
                  </a:lnTo>
                  <a:lnTo>
                    <a:pt x="585" y="206"/>
                  </a:lnTo>
                  <a:lnTo>
                    <a:pt x="584" y="217"/>
                  </a:lnTo>
                  <a:lnTo>
                    <a:pt x="585" y="233"/>
                  </a:lnTo>
                  <a:lnTo>
                    <a:pt x="583" y="244"/>
                  </a:lnTo>
                  <a:lnTo>
                    <a:pt x="577" y="263"/>
                  </a:lnTo>
                  <a:lnTo>
                    <a:pt x="575" y="275"/>
                  </a:lnTo>
                  <a:lnTo>
                    <a:pt x="576" y="283"/>
                  </a:lnTo>
                  <a:lnTo>
                    <a:pt x="580" y="301"/>
                  </a:lnTo>
                  <a:lnTo>
                    <a:pt x="581" y="315"/>
                  </a:lnTo>
                  <a:lnTo>
                    <a:pt x="575" y="336"/>
                  </a:lnTo>
                  <a:lnTo>
                    <a:pt x="580" y="348"/>
                  </a:lnTo>
                  <a:lnTo>
                    <a:pt x="576" y="359"/>
                  </a:lnTo>
                  <a:lnTo>
                    <a:pt x="565" y="363"/>
                  </a:lnTo>
                  <a:lnTo>
                    <a:pt x="565" y="363"/>
                  </a:lnTo>
                  <a:lnTo>
                    <a:pt x="571" y="374"/>
                  </a:lnTo>
                  <a:lnTo>
                    <a:pt x="569" y="383"/>
                  </a:lnTo>
                  <a:lnTo>
                    <a:pt x="562" y="397"/>
                  </a:lnTo>
                  <a:lnTo>
                    <a:pt x="561" y="406"/>
                  </a:lnTo>
                  <a:lnTo>
                    <a:pt x="561" y="415"/>
                  </a:lnTo>
                  <a:lnTo>
                    <a:pt x="559" y="425"/>
                  </a:lnTo>
                  <a:lnTo>
                    <a:pt x="551" y="432"/>
                  </a:lnTo>
                  <a:lnTo>
                    <a:pt x="551" y="432"/>
                  </a:lnTo>
                  <a:lnTo>
                    <a:pt x="557" y="436"/>
                  </a:lnTo>
                  <a:lnTo>
                    <a:pt x="565" y="445"/>
                  </a:lnTo>
                  <a:lnTo>
                    <a:pt x="568" y="453"/>
                  </a:lnTo>
                  <a:lnTo>
                    <a:pt x="567" y="467"/>
                  </a:lnTo>
                  <a:lnTo>
                    <a:pt x="561" y="474"/>
                  </a:lnTo>
                  <a:lnTo>
                    <a:pt x="562" y="482"/>
                  </a:lnTo>
                  <a:lnTo>
                    <a:pt x="560" y="497"/>
                  </a:lnTo>
                  <a:lnTo>
                    <a:pt x="561" y="504"/>
                  </a:lnTo>
                  <a:lnTo>
                    <a:pt x="534" y="526"/>
                  </a:lnTo>
                  <a:lnTo>
                    <a:pt x="498" y="566"/>
                  </a:lnTo>
                  <a:lnTo>
                    <a:pt x="489" y="581"/>
                  </a:lnTo>
                  <a:lnTo>
                    <a:pt x="483" y="597"/>
                  </a:lnTo>
                  <a:lnTo>
                    <a:pt x="478" y="608"/>
                  </a:lnTo>
                  <a:lnTo>
                    <a:pt x="463" y="617"/>
                  </a:lnTo>
                  <a:lnTo>
                    <a:pt x="458" y="623"/>
                  </a:lnTo>
                  <a:lnTo>
                    <a:pt x="449" y="635"/>
                  </a:lnTo>
                  <a:lnTo>
                    <a:pt x="443" y="641"/>
                  </a:lnTo>
                  <a:lnTo>
                    <a:pt x="435" y="647"/>
                  </a:lnTo>
                  <a:lnTo>
                    <a:pt x="426" y="651"/>
                  </a:lnTo>
                  <a:lnTo>
                    <a:pt x="418" y="654"/>
                  </a:lnTo>
                  <a:lnTo>
                    <a:pt x="413" y="657"/>
                  </a:lnTo>
                  <a:lnTo>
                    <a:pt x="401" y="672"/>
                  </a:lnTo>
                  <a:lnTo>
                    <a:pt x="386" y="677"/>
                  </a:lnTo>
                  <a:lnTo>
                    <a:pt x="372" y="669"/>
                  </a:lnTo>
                  <a:lnTo>
                    <a:pt x="366" y="661"/>
                  </a:lnTo>
                  <a:lnTo>
                    <a:pt x="361" y="653"/>
                  </a:lnTo>
                  <a:lnTo>
                    <a:pt x="350" y="655"/>
                  </a:lnTo>
                  <a:lnTo>
                    <a:pt x="347" y="657"/>
                  </a:lnTo>
                  <a:lnTo>
                    <a:pt x="324" y="687"/>
                  </a:lnTo>
                  <a:lnTo>
                    <a:pt x="323" y="694"/>
                  </a:lnTo>
                  <a:lnTo>
                    <a:pt x="324" y="713"/>
                  </a:lnTo>
                  <a:lnTo>
                    <a:pt x="316" y="729"/>
                  </a:lnTo>
                  <a:lnTo>
                    <a:pt x="308" y="725"/>
                  </a:lnTo>
                  <a:lnTo>
                    <a:pt x="301" y="731"/>
                  </a:lnTo>
                  <a:lnTo>
                    <a:pt x="297" y="727"/>
                  </a:lnTo>
                  <a:lnTo>
                    <a:pt x="292" y="729"/>
                  </a:lnTo>
                  <a:lnTo>
                    <a:pt x="281" y="732"/>
                  </a:lnTo>
                  <a:lnTo>
                    <a:pt x="277" y="749"/>
                  </a:lnTo>
                  <a:lnTo>
                    <a:pt x="263" y="772"/>
                  </a:lnTo>
                  <a:lnTo>
                    <a:pt x="262" y="777"/>
                  </a:lnTo>
                  <a:lnTo>
                    <a:pt x="262" y="783"/>
                  </a:lnTo>
                  <a:lnTo>
                    <a:pt x="266" y="799"/>
                  </a:lnTo>
                  <a:lnTo>
                    <a:pt x="267" y="813"/>
                  </a:lnTo>
                  <a:lnTo>
                    <a:pt x="263" y="822"/>
                  </a:lnTo>
                  <a:lnTo>
                    <a:pt x="247" y="833"/>
                  </a:lnTo>
                  <a:lnTo>
                    <a:pt x="250" y="836"/>
                  </a:lnTo>
                  <a:lnTo>
                    <a:pt x="263" y="842"/>
                  </a:lnTo>
                  <a:lnTo>
                    <a:pt x="266" y="854"/>
                  </a:lnTo>
                  <a:lnTo>
                    <a:pt x="267" y="872"/>
                  </a:lnTo>
                  <a:lnTo>
                    <a:pt x="276" y="887"/>
                  </a:lnTo>
                  <a:lnTo>
                    <a:pt x="278" y="898"/>
                  </a:lnTo>
                  <a:lnTo>
                    <a:pt x="263" y="906"/>
                  </a:lnTo>
                  <a:lnTo>
                    <a:pt x="252" y="903"/>
                  </a:lnTo>
                  <a:lnTo>
                    <a:pt x="248" y="899"/>
                  </a:lnTo>
                  <a:lnTo>
                    <a:pt x="248" y="900"/>
                  </a:lnTo>
                  <a:lnTo>
                    <a:pt x="246" y="914"/>
                  </a:lnTo>
                  <a:lnTo>
                    <a:pt x="243" y="922"/>
                  </a:lnTo>
                  <a:lnTo>
                    <a:pt x="234" y="934"/>
                  </a:lnTo>
                  <a:lnTo>
                    <a:pt x="223" y="942"/>
                  </a:lnTo>
                  <a:lnTo>
                    <a:pt x="209" y="938"/>
                  </a:lnTo>
                  <a:lnTo>
                    <a:pt x="201" y="928"/>
                  </a:lnTo>
                  <a:lnTo>
                    <a:pt x="206" y="908"/>
                  </a:lnTo>
                  <a:lnTo>
                    <a:pt x="208" y="906"/>
                  </a:lnTo>
                  <a:lnTo>
                    <a:pt x="205" y="902"/>
                  </a:lnTo>
                  <a:lnTo>
                    <a:pt x="202" y="894"/>
                  </a:lnTo>
                  <a:lnTo>
                    <a:pt x="198" y="890"/>
                  </a:lnTo>
                  <a:lnTo>
                    <a:pt x="194" y="887"/>
                  </a:lnTo>
                  <a:lnTo>
                    <a:pt x="181" y="883"/>
                  </a:lnTo>
                  <a:lnTo>
                    <a:pt x="169" y="876"/>
                  </a:lnTo>
                  <a:lnTo>
                    <a:pt x="165" y="877"/>
                  </a:lnTo>
                  <a:lnTo>
                    <a:pt x="157" y="885"/>
                  </a:lnTo>
                  <a:lnTo>
                    <a:pt x="148" y="904"/>
                  </a:lnTo>
                  <a:lnTo>
                    <a:pt x="140" y="923"/>
                  </a:lnTo>
                  <a:lnTo>
                    <a:pt x="137" y="937"/>
                  </a:lnTo>
                  <a:lnTo>
                    <a:pt x="138" y="957"/>
                  </a:lnTo>
                  <a:lnTo>
                    <a:pt x="136" y="963"/>
                  </a:lnTo>
                  <a:lnTo>
                    <a:pt x="132" y="974"/>
                  </a:lnTo>
                  <a:lnTo>
                    <a:pt x="129" y="987"/>
                  </a:lnTo>
                  <a:lnTo>
                    <a:pt x="118" y="998"/>
                  </a:lnTo>
                  <a:lnTo>
                    <a:pt x="119" y="1005"/>
                  </a:lnTo>
                  <a:lnTo>
                    <a:pt x="122" y="1012"/>
                  </a:lnTo>
                  <a:lnTo>
                    <a:pt x="126" y="1016"/>
                  </a:lnTo>
                  <a:lnTo>
                    <a:pt x="131" y="1025"/>
                  </a:lnTo>
                  <a:lnTo>
                    <a:pt x="135" y="1040"/>
                  </a:lnTo>
                  <a:lnTo>
                    <a:pt x="134" y="1048"/>
                  </a:lnTo>
                  <a:lnTo>
                    <a:pt x="134" y="1051"/>
                  </a:lnTo>
                  <a:lnTo>
                    <a:pt x="140" y="1064"/>
                  </a:lnTo>
                  <a:lnTo>
                    <a:pt x="143" y="1073"/>
                  </a:lnTo>
                  <a:lnTo>
                    <a:pt x="144" y="1080"/>
                  </a:lnTo>
                  <a:lnTo>
                    <a:pt x="137" y="1094"/>
                  </a:lnTo>
                  <a:lnTo>
                    <a:pt x="123" y="1098"/>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356" name="Freeform 196">
              <a:extLst>
                <a:ext uri="{FF2B5EF4-FFF2-40B4-BE49-F238E27FC236}">
                  <a16:creationId xmlns:a16="http://schemas.microsoft.com/office/drawing/2014/main" id="{C4636883-AD79-504E-9D65-DF01611A5F09}"/>
                </a:ext>
              </a:extLst>
            </p:cNvPr>
            <p:cNvSpPr>
              <a:spLocks noChangeArrowheads="1"/>
            </p:cNvSpPr>
            <p:nvPr/>
          </p:nvSpPr>
          <p:spPr bwMode="auto">
            <a:xfrm>
              <a:off x="8512071" y="2023603"/>
              <a:ext cx="131841" cy="300053"/>
            </a:xfrm>
            <a:custGeom>
              <a:avLst/>
              <a:gdLst>
                <a:gd name="T0" fmla="*/ 506 w 511"/>
                <a:gd name="T1" fmla="*/ 453 h 1166"/>
                <a:gd name="T2" fmla="*/ 472 w 511"/>
                <a:gd name="T3" fmla="*/ 384 h 1166"/>
                <a:gd name="T4" fmla="*/ 398 w 511"/>
                <a:gd name="T5" fmla="*/ 387 h 1166"/>
                <a:gd name="T6" fmla="*/ 373 w 511"/>
                <a:gd name="T7" fmla="*/ 357 h 1166"/>
                <a:gd name="T8" fmla="*/ 380 w 511"/>
                <a:gd name="T9" fmla="*/ 290 h 1166"/>
                <a:gd name="T10" fmla="*/ 395 w 511"/>
                <a:gd name="T11" fmla="*/ 251 h 1166"/>
                <a:gd name="T12" fmla="*/ 423 w 511"/>
                <a:gd name="T13" fmla="*/ 246 h 1166"/>
                <a:gd name="T14" fmla="*/ 436 w 511"/>
                <a:gd name="T15" fmla="*/ 187 h 1166"/>
                <a:gd name="T16" fmla="*/ 118 w 511"/>
                <a:gd name="T17" fmla="*/ 5 h 1166"/>
                <a:gd name="T18" fmla="*/ 85 w 511"/>
                <a:gd name="T19" fmla="*/ 46 h 1166"/>
                <a:gd name="T20" fmla="*/ 65 w 511"/>
                <a:gd name="T21" fmla="*/ 125 h 1166"/>
                <a:gd name="T22" fmla="*/ 32 w 511"/>
                <a:gd name="T23" fmla="*/ 180 h 1166"/>
                <a:gd name="T24" fmla="*/ 10 w 511"/>
                <a:gd name="T25" fmla="*/ 207 h 1166"/>
                <a:gd name="T26" fmla="*/ 46 w 511"/>
                <a:gd name="T27" fmla="*/ 240 h 1166"/>
                <a:gd name="T28" fmla="*/ 41 w 511"/>
                <a:gd name="T29" fmla="*/ 295 h 1166"/>
                <a:gd name="T30" fmla="*/ 17 w 511"/>
                <a:gd name="T31" fmla="*/ 316 h 1166"/>
                <a:gd name="T32" fmla="*/ 22 w 511"/>
                <a:gd name="T33" fmla="*/ 354 h 1166"/>
                <a:gd name="T34" fmla="*/ 34 w 511"/>
                <a:gd name="T35" fmla="*/ 398 h 1166"/>
                <a:gd name="T36" fmla="*/ 98 w 511"/>
                <a:gd name="T37" fmla="*/ 455 h 1166"/>
                <a:gd name="T38" fmla="*/ 145 w 511"/>
                <a:gd name="T39" fmla="*/ 481 h 1166"/>
                <a:gd name="T40" fmla="*/ 228 w 511"/>
                <a:gd name="T41" fmla="*/ 537 h 1166"/>
                <a:gd name="T42" fmla="*/ 224 w 511"/>
                <a:gd name="T43" fmla="*/ 595 h 1166"/>
                <a:gd name="T44" fmla="*/ 186 w 511"/>
                <a:gd name="T45" fmla="*/ 625 h 1166"/>
                <a:gd name="T46" fmla="*/ 151 w 511"/>
                <a:gd name="T47" fmla="*/ 669 h 1166"/>
                <a:gd name="T48" fmla="*/ 144 w 511"/>
                <a:gd name="T49" fmla="*/ 715 h 1166"/>
                <a:gd name="T50" fmla="*/ 116 w 511"/>
                <a:gd name="T51" fmla="*/ 746 h 1166"/>
                <a:gd name="T52" fmla="*/ 77 w 511"/>
                <a:gd name="T53" fmla="*/ 765 h 1166"/>
                <a:gd name="T54" fmla="*/ 21 w 511"/>
                <a:gd name="T55" fmla="*/ 824 h 1166"/>
                <a:gd name="T56" fmla="*/ 12 w 511"/>
                <a:gd name="T57" fmla="*/ 862 h 1166"/>
                <a:gd name="T58" fmla="*/ 2 w 511"/>
                <a:gd name="T59" fmla="*/ 895 h 1166"/>
                <a:gd name="T60" fmla="*/ 43 w 511"/>
                <a:gd name="T61" fmla="*/ 964 h 1166"/>
                <a:gd name="T62" fmla="*/ 125 w 511"/>
                <a:gd name="T63" fmla="*/ 1016 h 1166"/>
                <a:gd name="T64" fmla="*/ 164 w 511"/>
                <a:gd name="T65" fmla="*/ 1026 h 1166"/>
                <a:gd name="T66" fmla="*/ 197 w 511"/>
                <a:gd name="T67" fmla="*/ 1055 h 1166"/>
                <a:gd name="T68" fmla="*/ 246 w 511"/>
                <a:gd name="T69" fmla="*/ 1044 h 1166"/>
                <a:gd name="T70" fmla="*/ 304 w 511"/>
                <a:gd name="T71" fmla="*/ 1059 h 1166"/>
                <a:gd name="T72" fmla="*/ 297 w 511"/>
                <a:gd name="T73" fmla="*/ 1165 h 1166"/>
                <a:gd name="T74" fmla="*/ 341 w 511"/>
                <a:gd name="T75" fmla="*/ 1116 h 1166"/>
                <a:gd name="T76" fmla="*/ 358 w 511"/>
                <a:gd name="T77" fmla="*/ 1075 h 1166"/>
                <a:gd name="T78" fmla="*/ 356 w 511"/>
                <a:gd name="T79" fmla="*/ 1047 h 1166"/>
                <a:gd name="T80" fmla="*/ 388 w 511"/>
                <a:gd name="T81" fmla="*/ 983 h 1166"/>
                <a:gd name="T82" fmla="*/ 379 w 511"/>
                <a:gd name="T83" fmla="*/ 951 h 1166"/>
                <a:gd name="T84" fmla="*/ 419 w 511"/>
                <a:gd name="T85" fmla="*/ 911 h 1166"/>
                <a:gd name="T86" fmla="*/ 438 w 511"/>
                <a:gd name="T87" fmla="*/ 865 h 1166"/>
                <a:gd name="T88" fmla="*/ 429 w 511"/>
                <a:gd name="T89" fmla="*/ 844 h 1166"/>
                <a:gd name="T90" fmla="*/ 459 w 511"/>
                <a:gd name="T91" fmla="*/ 817 h 1166"/>
                <a:gd name="T92" fmla="*/ 473 w 511"/>
                <a:gd name="T93" fmla="*/ 783 h 1166"/>
                <a:gd name="T94" fmla="*/ 491 w 511"/>
                <a:gd name="T95" fmla="*/ 755 h 1166"/>
                <a:gd name="T96" fmla="*/ 499 w 511"/>
                <a:gd name="T97" fmla="*/ 723 h 1166"/>
                <a:gd name="T98" fmla="*/ 496 w 511"/>
                <a:gd name="T99" fmla="*/ 656 h 1166"/>
                <a:gd name="T100" fmla="*/ 490 w 511"/>
                <a:gd name="T101" fmla="*/ 606 h 1166"/>
                <a:gd name="T102" fmla="*/ 498 w 511"/>
                <a:gd name="T103" fmla="*/ 572 h 1166"/>
                <a:gd name="T104" fmla="*/ 498 w 511"/>
                <a:gd name="T105" fmla="*/ 541 h 1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11" h="1166">
                  <a:moveTo>
                    <a:pt x="498" y="541"/>
                  </a:moveTo>
                  <a:lnTo>
                    <a:pt x="504" y="519"/>
                  </a:lnTo>
                  <a:lnTo>
                    <a:pt x="508" y="479"/>
                  </a:lnTo>
                  <a:lnTo>
                    <a:pt x="504" y="467"/>
                  </a:lnTo>
                  <a:lnTo>
                    <a:pt x="506" y="453"/>
                  </a:lnTo>
                  <a:lnTo>
                    <a:pt x="510" y="440"/>
                  </a:lnTo>
                  <a:lnTo>
                    <a:pt x="510" y="432"/>
                  </a:lnTo>
                  <a:lnTo>
                    <a:pt x="496" y="389"/>
                  </a:lnTo>
                  <a:lnTo>
                    <a:pt x="492" y="391"/>
                  </a:lnTo>
                  <a:lnTo>
                    <a:pt x="472" y="384"/>
                  </a:lnTo>
                  <a:lnTo>
                    <a:pt x="438" y="382"/>
                  </a:lnTo>
                  <a:lnTo>
                    <a:pt x="431" y="382"/>
                  </a:lnTo>
                  <a:lnTo>
                    <a:pt x="412" y="391"/>
                  </a:lnTo>
                  <a:lnTo>
                    <a:pt x="404" y="390"/>
                  </a:lnTo>
                  <a:lnTo>
                    <a:pt x="398" y="387"/>
                  </a:lnTo>
                  <a:lnTo>
                    <a:pt x="383" y="386"/>
                  </a:lnTo>
                  <a:lnTo>
                    <a:pt x="373" y="375"/>
                  </a:lnTo>
                  <a:lnTo>
                    <a:pt x="372" y="362"/>
                  </a:lnTo>
                  <a:lnTo>
                    <a:pt x="374" y="358"/>
                  </a:lnTo>
                  <a:lnTo>
                    <a:pt x="373" y="357"/>
                  </a:lnTo>
                  <a:lnTo>
                    <a:pt x="368" y="335"/>
                  </a:lnTo>
                  <a:lnTo>
                    <a:pt x="371" y="327"/>
                  </a:lnTo>
                  <a:lnTo>
                    <a:pt x="378" y="316"/>
                  </a:lnTo>
                  <a:lnTo>
                    <a:pt x="380" y="308"/>
                  </a:lnTo>
                  <a:lnTo>
                    <a:pt x="380" y="290"/>
                  </a:lnTo>
                  <a:lnTo>
                    <a:pt x="384" y="276"/>
                  </a:lnTo>
                  <a:lnTo>
                    <a:pt x="386" y="272"/>
                  </a:lnTo>
                  <a:lnTo>
                    <a:pt x="393" y="264"/>
                  </a:lnTo>
                  <a:lnTo>
                    <a:pt x="394" y="261"/>
                  </a:lnTo>
                  <a:lnTo>
                    <a:pt x="395" y="251"/>
                  </a:lnTo>
                  <a:lnTo>
                    <a:pt x="399" y="244"/>
                  </a:lnTo>
                  <a:lnTo>
                    <a:pt x="413" y="230"/>
                  </a:lnTo>
                  <a:lnTo>
                    <a:pt x="421" y="245"/>
                  </a:lnTo>
                  <a:lnTo>
                    <a:pt x="421" y="250"/>
                  </a:lnTo>
                  <a:lnTo>
                    <a:pt x="423" y="246"/>
                  </a:lnTo>
                  <a:lnTo>
                    <a:pt x="430" y="237"/>
                  </a:lnTo>
                  <a:lnTo>
                    <a:pt x="436" y="227"/>
                  </a:lnTo>
                  <a:lnTo>
                    <a:pt x="434" y="211"/>
                  </a:lnTo>
                  <a:lnTo>
                    <a:pt x="436" y="202"/>
                  </a:lnTo>
                  <a:lnTo>
                    <a:pt x="436" y="187"/>
                  </a:lnTo>
                  <a:lnTo>
                    <a:pt x="446" y="159"/>
                  </a:lnTo>
                  <a:lnTo>
                    <a:pt x="451" y="123"/>
                  </a:lnTo>
                  <a:lnTo>
                    <a:pt x="449" y="101"/>
                  </a:lnTo>
                  <a:lnTo>
                    <a:pt x="125" y="0"/>
                  </a:lnTo>
                  <a:lnTo>
                    <a:pt x="118" y="5"/>
                  </a:lnTo>
                  <a:lnTo>
                    <a:pt x="110" y="8"/>
                  </a:lnTo>
                  <a:lnTo>
                    <a:pt x="105" y="15"/>
                  </a:lnTo>
                  <a:lnTo>
                    <a:pt x="102" y="16"/>
                  </a:lnTo>
                  <a:lnTo>
                    <a:pt x="100" y="24"/>
                  </a:lnTo>
                  <a:lnTo>
                    <a:pt x="85" y="46"/>
                  </a:lnTo>
                  <a:lnTo>
                    <a:pt x="84" y="49"/>
                  </a:lnTo>
                  <a:lnTo>
                    <a:pt x="85" y="52"/>
                  </a:lnTo>
                  <a:lnTo>
                    <a:pt x="84" y="67"/>
                  </a:lnTo>
                  <a:lnTo>
                    <a:pt x="79" y="93"/>
                  </a:lnTo>
                  <a:lnTo>
                    <a:pt x="65" y="125"/>
                  </a:lnTo>
                  <a:lnTo>
                    <a:pt x="53" y="136"/>
                  </a:lnTo>
                  <a:lnTo>
                    <a:pt x="55" y="145"/>
                  </a:lnTo>
                  <a:lnTo>
                    <a:pt x="52" y="149"/>
                  </a:lnTo>
                  <a:lnTo>
                    <a:pt x="41" y="171"/>
                  </a:lnTo>
                  <a:lnTo>
                    <a:pt x="32" y="180"/>
                  </a:lnTo>
                  <a:lnTo>
                    <a:pt x="21" y="187"/>
                  </a:lnTo>
                  <a:lnTo>
                    <a:pt x="15" y="194"/>
                  </a:lnTo>
                  <a:lnTo>
                    <a:pt x="10" y="201"/>
                  </a:lnTo>
                  <a:lnTo>
                    <a:pt x="8" y="205"/>
                  </a:lnTo>
                  <a:lnTo>
                    <a:pt x="10" y="207"/>
                  </a:lnTo>
                  <a:lnTo>
                    <a:pt x="17" y="212"/>
                  </a:lnTo>
                  <a:lnTo>
                    <a:pt x="18" y="215"/>
                  </a:lnTo>
                  <a:lnTo>
                    <a:pt x="20" y="215"/>
                  </a:lnTo>
                  <a:lnTo>
                    <a:pt x="36" y="229"/>
                  </a:lnTo>
                  <a:lnTo>
                    <a:pt x="46" y="240"/>
                  </a:lnTo>
                  <a:lnTo>
                    <a:pt x="51" y="251"/>
                  </a:lnTo>
                  <a:lnTo>
                    <a:pt x="48" y="264"/>
                  </a:lnTo>
                  <a:lnTo>
                    <a:pt x="41" y="273"/>
                  </a:lnTo>
                  <a:lnTo>
                    <a:pt x="41" y="283"/>
                  </a:lnTo>
                  <a:lnTo>
                    <a:pt x="41" y="295"/>
                  </a:lnTo>
                  <a:lnTo>
                    <a:pt x="32" y="305"/>
                  </a:lnTo>
                  <a:lnTo>
                    <a:pt x="21" y="309"/>
                  </a:lnTo>
                  <a:lnTo>
                    <a:pt x="19" y="309"/>
                  </a:lnTo>
                  <a:lnTo>
                    <a:pt x="19" y="309"/>
                  </a:lnTo>
                  <a:lnTo>
                    <a:pt x="17" y="316"/>
                  </a:lnTo>
                  <a:lnTo>
                    <a:pt x="19" y="316"/>
                  </a:lnTo>
                  <a:lnTo>
                    <a:pt x="19" y="325"/>
                  </a:lnTo>
                  <a:lnTo>
                    <a:pt x="17" y="340"/>
                  </a:lnTo>
                  <a:lnTo>
                    <a:pt x="17" y="344"/>
                  </a:lnTo>
                  <a:lnTo>
                    <a:pt x="22" y="354"/>
                  </a:lnTo>
                  <a:lnTo>
                    <a:pt x="22" y="359"/>
                  </a:lnTo>
                  <a:lnTo>
                    <a:pt x="22" y="363"/>
                  </a:lnTo>
                  <a:lnTo>
                    <a:pt x="27" y="378"/>
                  </a:lnTo>
                  <a:lnTo>
                    <a:pt x="27" y="383"/>
                  </a:lnTo>
                  <a:lnTo>
                    <a:pt x="34" y="398"/>
                  </a:lnTo>
                  <a:lnTo>
                    <a:pt x="43" y="394"/>
                  </a:lnTo>
                  <a:lnTo>
                    <a:pt x="69" y="396"/>
                  </a:lnTo>
                  <a:lnTo>
                    <a:pt x="82" y="413"/>
                  </a:lnTo>
                  <a:lnTo>
                    <a:pt x="93" y="448"/>
                  </a:lnTo>
                  <a:lnTo>
                    <a:pt x="98" y="455"/>
                  </a:lnTo>
                  <a:lnTo>
                    <a:pt x="105" y="461"/>
                  </a:lnTo>
                  <a:lnTo>
                    <a:pt x="109" y="463"/>
                  </a:lnTo>
                  <a:lnTo>
                    <a:pt x="125" y="452"/>
                  </a:lnTo>
                  <a:lnTo>
                    <a:pt x="137" y="466"/>
                  </a:lnTo>
                  <a:lnTo>
                    <a:pt x="145" y="481"/>
                  </a:lnTo>
                  <a:lnTo>
                    <a:pt x="167" y="493"/>
                  </a:lnTo>
                  <a:lnTo>
                    <a:pt x="176" y="501"/>
                  </a:lnTo>
                  <a:lnTo>
                    <a:pt x="191" y="515"/>
                  </a:lnTo>
                  <a:lnTo>
                    <a:pt x="206" y="526"/>
                  </a:lnTo>
                  <a:lnTo>
                    <a:pt x="228" y="537"/>
                  </a:lnTo>
                  <a:lnTo>
                    <a:pt x="243" y="548"/>
                  </a:lnTo>
                  <a:lnTo>
                    <a:pt x="252" y="560"/>
                  </a:lnTo>
                  <a:lnTo>
                    <a:pt x="248" y="576"/>
                  </a:lnTo>
                  <a:lnTo>
                    <a:pt x="237" y="587"/>
                  </a:lnTo>
                  <a:lnTo>
                    <a:pt x="224" y="595"/>
                  </a:lnTo>
                  <a:lnTo>
                    <a:pt x="215" y="598"/>
                  </a:lnTo>
                  <a:lnTo>
                    <a:pt x="213" y="600"/>
                  </a:lnTo>
                  <a:lnTo>
                    <a:pt x="202" y="615"/>
                  </a:lnTo>
                  <a:lnTo>
                    <a:pt x="199" y="618"/>
                  </a:lnTo>
                  <a:lnTo>
                    <a:pt x="186" y="625"/>
                  </a:lnTo>
                  <a:lnTo>
                    <a:pt x="182" y="630"/>
                  </a:lnTo>
                  <a:lnTo>
                    <a:pt x="172" y="648"/>
                  </a:lnTo>
                  <a:lnTo>
                    <a:pt x="166" y="653"/>
                  </a:lnTo>
                  <a:lnTo>
                    <a:pt x="155" y="663"/>
                  </a:lnTo>
                  <a:lnTo>
                    <a:pt x="151" y="669"/>
                  </a:lnTo>
                  <a:lnTo>
                    <a:pt x="138" y="707"/>
                  </a:lnTo>
                  <a:lnTo>
                    <a:pt x="134" y="703"/>
                  </a:lnTo>
                  <a:lnTo>
                    <a:pt x="133" y="706"/>
                  </a:lnTo>
                  <a:lnTo>
                    <a:pt x="132" y="705"/>
                  </a:lnTo>
                  <a:lnTo>
                    <a:pt x="144" y="715"/>
                  </a:lnTo>
                  <a:lnTo>
                    <a:pt x="133" y="727"/>
                  </a:lnTo>
                  <a:lnTo>
                    <a:pt x="130" y="734"/>
                  </a:lnTo>
                  <a:lnTo>
                    <a:pt x="123" y="744"/>
                  </a:lnTo>
                  <a:lnTo>
                    <a:pt x="117" y="743"/>
                  </a:lnTo>
                  <a:lnTo>
                    <a:pt x="116" y="746"/>
                  </a:lnTo>
                  <a:lnTo>
                    <a:pt x="113" y="746"/>
                  </a:lnTo>
                  <a:lnTo>
                    <a:pt x="105" y="750"/>
                  </a:lnTo>
                  <a:lnTo>
                    <a:pt x="94" y="759"/>
                  </a:lnTo>
                  <a:lnTo>
                    <a:pt x="86" y="762"/>
                  </a:lnTo>
                  <a:lnTo>
                    <a:pt x="77" y="765"/>
                  </a:lnTo>
                  <a:lnTo>
                    <a:pt x="63" y="772"/>
                  </a:lnTo>
                  <a:lnTo>
                    <a:pt x="45" y="785"/>
                  </a:lnTo>
                  <a:lnTo>
                    <a:pt x="34" y="798"/>
                  </a:lnTo>
                  <a:lnTo>
                    <a:pt x="25" y="811"/>
                  </a:lnTo>
                  <a:lnTo>
                    <a:pt x="21" y="824"/>
                  </a:lnTo>
                  <a:lnTo>
                    <a:pt x="23" y="844"/>
                  </a:lnTo>
                  <a:lnTo>
                    <a:pt x="17" y="849"/>
                  </a:lnTo>
                  <a:lnTo>
                    <a:pt x="15" y="855"/>
                  </a:lnTo>
                  <a:lnTo>
                    <a:pt x="13" y="858"/>
                  </a:lnTo>
                  <a:lnTo>
                    <a:pt x="12" y="862"/>
                  </a:lnTo>
                  <a:lnTo>
                    <a:pt x="13" y="876"/>
                  </a:lnTo>
                  <a:lnTo>
                    <a:pt x="10" y="880"/>
                  </a:lnTo>
                  <a:lnTo>
                    <a:pt x="3" y="887"/>
                  </a:lnTo>
                  <a:lnTo>
                    <a:pt x="0" y="893"/>
                  </a:lnTo>
                  <a:lnTo>
                    <a:pt x="2" y="895"/>
                  </a:lnTo>
                  <a:lnTo>
                    <a:pt x="19" y="906"/>
                  </a:lnTo>
                  <a:lnTo>
                    <a:pt x="23" y="917"/>
                  </a:lnTo>
                  <a:lnTo>
                    <a:pt x="26" y="956"/>
                  </a:lnTo>
                  <a:lnTo>
                    <a:pt x="31" y="959"/>
                  </a:lnTo>
                  <a:lnTo>
                    <a:pt x="43" y="964"/>
                  </a:lnTo>
                  <a:lnTo>
                    <a:pt x="96" y="1001"/>
                  </a:lnTo>
                  <a:lnTo>
                    <a:pt x="99" y="998"/>
                  </a:lnTo>
                  <a:lnTo>
                    <a:pt x="108" y="997"/>
                  </a:lnTo>
                  <a:lnTo>
                    <a:pt x="118" y="1005"/>
                  </a:lnTo>
                  <a:lnTo>
                    <a:pt x="125" y="1016"/>
                  </a:lnTo>
                  <a:lnTo>
                    <a:pt x="128" y="1016"/>
                  </a:lnTo>
                  <a:lnTo>
                    <a:pt x="143" y="1013"/>
                  </a:lnTo>
                  <a:lnTo>
                    <a:pt x="151" y="1016"/>
                  </a:lnTo>
                  <a:lnTo>
                    <a:pt x="157" y="1025"/>
                  </a:lnTo>
                  <a:lnTo>
                    <a:pt x="164" y="1026"/>
                  </a:lnTo>
                  <a:lnTo>
                    <a:pt x="187" y="1039"/>
                  </a:lnTo>
                  <a:lnTo>
                    <a:pt x="190" y="1047"/>
                  </a:lnTo>
                  <a:lnTo>
                    <a:pt x="190" y="1052"/>
                  </a:lnTo>
                  <a:lnTo>
                    <a:pt x="191" y="1053"/>
                  </a:lnTo>
                  <a:lnTo>
                    <a:pt x="197" y="1055"/>
                  </a:lnTo>
                  <a:lnTo>
                    <a:pt x="208" y="1043"/>
                  </a:lnTo>
                  <a:lnTo>
                    <a:pt x="219" y="1038"/>
                  </a:lnTo>
                  <a:lnTo>
                    <a:pt x="230" y="1035"/>
                  </a:lnTo>
                  <a:lnTo>
                    <a:pt x="241" y="1035"/>
                  </a:lnTo>
                  <a:lnTo>
                    <a:pt x="246" y="1044"/>
                  </a:lnTo>
                  <a:lnTo>
                    <a:pt x="253" y="1040"/>
                  </a:lnTo>
                  <a:lnTo>
                    <a:pt x="271" y="1036"/>
                  </a:lnTo>
                  <a:lnTo>
                    <a:pt x="281" y="1037"/>
                  </a:lnTo>
                  <a:lnTo>
                    <a:pt x="290" y="1041"/>
                  </a:lnTo>
                  <a:lnTo>
                    <a:pt x="304" y="1059"/>
                  </a:lnTo>
                  <a:lnTo>
                    <a:pt x="306" y="1082"/>
                  </a:lnTo>
                  <a:lnTo>
                    <a:pt x="296" y="1127"/>
                  </a:lnTo>
                  <a:lnTo>
                    <a:pt x="296" y="1136"/>
                  </a:lnTo>
                  <a:lnTo>
                    <a:pt x="299" y="1154"/>
                  </a:lnTo>
                  <a:lnTo>
                    <a:pt x="297" y="1165"/>
                  </a:lnTo>
                  <a:lnTo>
                    <a:pt x="299" y="1164"/>
                  </a:lnTo>
                  <a:lnTo>
                    <a:pt x="319" y="1151"/>
                  </a:lnTo>
                  <a:lnTo>
                    <a:pt x="330" y="1140"/>
                  </a:lnTo>
                  <a:lnTo>
                    <a:pt x="338" y="1127"/>
                  </a:lnTo>
                  <a:lnTo>
                    <a:pt x="341" y="1116"/>
                  </a:lnTo>
                  <a:lnTo>
                    <a:pt x="338" y="1109"/>
                  </a:lnTo>
                  <a:lnTo>
                    <a:pt x="337" y="1100"/>
                  </a:lnTo>
                  <a:lnTo>
                    <a:pt x="352" y="1090"/>
                  </a:lnTo>
                  <a:lnTo>
                    <a:pt x="354" y="1081"/>
                  </a:lnTo>
                  <a:lnTo>
                    <a:pt x="358" y="1075"/>
                  </a:lnTo>
                  <a:lnTo>
                    <a:pt x="355" y="1078"/>
                  </a:lnTo>
                  <a:lnTo>
                    <a:pt x="351" y="1071"/>
                  </a:lnTo>
                  <a:lnTo>
                    <a:pt x="341" y="1073"/>
                  </a:lnTo>
                  <a:lnTo>
                    <a:pt x="351" y="1051"/>
                  </a:lnTo>
                  <a:lnTo>
                    <a:pt x="356" y="1047"/>
                  </a:lnTo>
                  <a:lnTo>
                    <a:pt x="363" y="1046"/>
                  </a:lnTo>
                  <a:lnTo>
                    <a:pt x="371" y="1013"/>
                  </a:lnTo>
                  <a:lnTo>
                    <a:pt x="374" y="1003"/>
                  </a:lnTo>
                  <a:lnTo>
                    <a:pt x="382" y="997"/>
                  </a:lnTo>
                  <a:lnTo>
                    <a:pt x="388" y="983"/>
                  </a:lnTo>
                  <a:lnTo>
                    <a:pt x="380" y="982"/>
                  </a:lnTo>
                  <a:lnTo>
                    <a:pt x="373" y="980"/>
                  </a:lnTo>
                  <a:lnTo>
                    <a:pt x="352" y="985"/>
                  </a:lnTo>
                  <a:lnTo>
                    <a:pt x="365" y="958"/>
                  </a:lnTo>
                  <a:lnTo>
                    <a:pt x="379" y="951"/>
                  </a:lnTo>
                  <a:lnTo>
                    <a:pt x="394" y="948"/>
                  </a:lnTo>
                  <a:lnTo>
                    <a:pt x="393" y="946"/>
                  </a:lnTo>
                  <a:lnTo>
                    <a:pt x="396" y="933"/>
                  </a:lnTo>
                  <a:lnTo>
                    <a:pt x="409" y="908"/>
                  </a:lnTo>
                  <a:lnTo>
                    <a:pt x="419" y="911"/>
                  </a:lnTo>
                  <a:lnTo>
                    <a:pt x="417" y="898"/>
                  </a:lnTo>
                  <a:lnTo>
                    <a:pt x="419" y="882"/>
                  </a:lnTo>
                  <a:lnTo>
                    <a:pt x="422" y="874"/>
                  </a:lnTo>
                  <a:lnTo>
                    <a:pt x="429" y="866"/>
                  </a:lnTo>
                  <a:lnTo>
                    <a:pt x="438" y="865"/>
                  </a:lnTo>
                  <a:lnTo>
                    <a:pt x="441" y="866"/>
                  </a:lnTo>
                  <a:lnTo>
                    <a:pt x="442" y="861"/>
                  </a:lnTo>
                  <a:lnTo>
                    <a:pt x="441" y="858"/>
                  </a:lnTo>
                  <a:lnTo>
                    <a:pt x="434" y="855"/>
                  </a:lnTo>
                  <a:lnTo>
                    <a:pt x="429" y="844"/>
                  </a:lnTo>
                  <a:lnTo>
                    <a:pt x="420" y="808"/>
                  </a:lnTo>
                  <a:lnTo>
                    <a:pt x="442" y="819"/>
                  </a:lnTo>
                  <a:lnTo>
                    <a:pt x="442" y="819"/>
                  </a:lnTo>
                  <a:lnTo>
                    <a:pt x="449" y="813"/>
                  </a:lnTo>
                  <a:lnTo>
                    <a:pt x="459" y="817"/>
                  </a:lnTo>
                  <a:lnTo>
                    <a:pt x="457" y="813"/>
                  </a:lnTo>
                  <a:lnTo>
                    <a:pt x="461" y="801"/>
                  </a:lnTo>
                  <a:lnTo>
                    <a:pt x="464" y="791"/>
                  </a:lnTo>
                  <a:lnTo>
                    <a:pt x="469" y="785"/>
                  </a:lnTo>
                  <a:lnTo>
                    <a:pt x="473" y="783"/>
                  </a:lnTo>
                  <a:lnTo>
                    <a:pt x="476" y="778"/>
                  </a:lnTo>
                  <a:lnTo>
                    <a:pt x="478" y="775"/>
                  </a:lnTo>
                  <a:lnTo>
                    <a:pt x="479" y="770"/>
                  </a:lnTo>
                  <a:lnTo>
                    <a:pt x="484" y="760"/>
                  </a:lnTo>
                  <a:lnTo>
                    <a:pt x="491" y="755"/>
                  </a:lnTo>
                  <a:lnTo>
                    <a:pt x="493" y="749"/>
                  </a:lnTo>
                  <a:lnTo>
                    <a:pt x="497" y="733"/>
                  </a:lnTo>
                  <a:lnTo>
                    <a:pt x="499" y="730"/>
                  </a:lnTo>
                  <a:lnTo>
                    <a:pt x="501" y="724"/>
                  </a:lnTo>
                  <a:lnTo>
                    <a:pt x="499" y="723"/>
                  </a:lnTo>
                  <a:lnTo>
                    <a:pt x="488" y="716"/>
                  </a:lnTo>
                  <a:lnTo>
                    <a:pt x="486" y="698"/>
                  </a:lnTo>
                  <a:lnTo>
                    <a:pt x="489" y="679"/>
                  </a:lnTo>
                  <a:lnTo>
                    <a:pt x="491" y="667"/>
                  </a:lnTo>
                  <a:lnTo>
                    <a:pt x="496" y="656"/>
                  </a:lnTo>
                  <a:lnTo>
                    <a:pt x="494" y="648"/>
                  </a:lnTo>
                  <a:lnTo>
                    <a:pt x="493" y="637"/>
                  </a:lnTo>
                  <a:lnTo>
                    <a:pt x="497" y="627"/>
                  </a:lnTo>
                  <a:lnTo>
                    <a:pt x="479" y="626"/>
                  </a:lnTo>
                  <a:lnTo>
                    <a:pt x="490" y="606"/>
                  </a:lnTo>
                  <a:lnTo>
                    <a:pt x="491" y="603"/>
                  </a:lnTo>
                  <a:lnTo>
                    <a:pt x="481" y="608"/>
                  </a:lnTo>
                  <a:lnTo>
                    <a:pt x="481" y="584"/>
                  </a:lnTo>
                  <a:lnTo>
                    <a:pt x="491" y="576"/>
                  </a:lnTo>
                  <a:lnTo>
                    <a:pt x="498" y="572"/>
                  </a:lnTo>
                  <a:lnTo>
                    <a:pt x="500" y="569"/>
                  </a:lnTo>
                  <a:lnTo>
                    <a:pt x="494" y="570"/>
                  </a:lnTo>
                  <a:lnTo>
                    <a:pt x="491" y="557"/>
                  </a:lnTo>
                  <a:lnTo>
                    <a:pt x="501" y="542"/>
                  </a:lnTo>
                  <a:lnTo>
                    <a:pt x="498" y="541"/>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357" name="Freeform 198">
              <a:extLst>
                <a:ext uri="{FF2B5EF4-FFF2-40B4-BE49-F238E27FC236}">
                  <a16:creationId xmlns:a16="http://schemas.microsoft.com/office/drawing/2014/main" id="{94E9A931-BED7-1646-81CC-DBD7FF08E98A}"/>
                </a:ext>
              </a:extLst>
            </p:cNvPr>
            <p:cNvSpPr>
              <a:spLocks noChangeArrowheads="1"/>
            </p:cNvSpPr>
            <p:nvPr/>
          </p:nvSpPr>
          <p:spPr bwMode="auto">
            <a:xfrm>
              <a:off x="8697330" y="1463278"/>
              <a:ext cx="168211" cy="336423"/>
            </a:xfrm>
            <a:custGeom>
              <a:avLst/>
              <a:gdLst>
                <a:gd name="T0" fmla="*/ 142 w 651"/>
                <a:gd name="T1" fmla="*/ 185 h 1304"/>
                <a:gd name="T2" fmla="*/ 128 w 651"/>
                <a:gd name="T3" fmla="*/ 266 h 1304"/>
                <a:gd name="T4" fmla="*/ 129 w 651"/>
                <a:gd name="T5" fmla="*/ 295 h 1304"/>
                <a:gd name="T6" fmla="*/ 162 w 651"/>
                <a:gd name="T7" fmla="*/ 339 h 1304"/>
                <a:gd name="T8" fmla="*/ 175 w 651"/>
                <a:gd name="T9" fmla="*/ 358 h 1304"/>
                <a:gd name="T10" fmla="*/ 162 w 651"/>
                <a:gd name="T11" fmla="*/ 377 h 1304"/>
                <a:gd name="T12" fmla="*/ 161 w 651"/>
                <a:gd name="T13" fmla="*/ 409 h 1304"/>
                <a:gd name="T14" fmla="*/ 135 w 651"/>
                <a:gd name="T15" fmla="*/ 447 h 1304"/>
                <a:gd name="T16" fmla="*/ 98 w 651"/>
                <a:gd name="T17" fmla="*/ 497 h 1304"/>
                <a:gd name="T18" fmla="*/ 62 w 651"/>
                <a:gd name="T19" fmla="*/ 513 h 1304"/>
                <a:gd name="T20" fmla="*/ 38 w 651"/>
                <a:gd name="T21" fmla="*/ 545 h 1304"/>
                <a:gd name="T22" fmla="*/ 54 w 651"/>
                <a:gd name="T23" fmla="*/ 628 h 1304"/>
                <a:gd name="T24" fmla="*/ 54 w 651"/>
                <a:gd name="T25" fmla="*/ 687 h 1304"/>
                <a:gd name="T26" fmla="*/ 36 w 651"/>
                <a:gd name="T27" fmla="*/ 744 h 1304"/>
                <a:gd name="T28" fmla="*/ 39 w 651"/>
                <a:gd name="T29" fmla="*/ 775 h 1304"/>
                <a:gd name="T30" fmla="*/ 21 w 651"/>
                <a:gd name="T31" fmla="*/ 819 h 1304"/>
                <a:gd name="T32" fmla="*/ 10 w 651"/>
                <a:gd name="T33" fmla="*/ 838 h 1304"/>
                <a:gd name="T34" fmla="*/ 14 w 651"/>
                <a:gd name="T35" fmla="*/ 885 h 1304"/>
                <a:gd name="T36" fmla="*/ 0 w 651"/>
                <a:gd name="T37" fmla="*/ 917 h 1304"/>
                <a:gd name="T38" fmla="*/ 24 w 651"/>
                <a:gd name="T39" fmla="*/ 1025 h 1304"/>
                <a:gd name="T40" fmla="*/ 20 w 651"/>
                <a:gd name="T41" fmla="*/ 1061 h 1304"/>
                <a:gd name="T42" fmla="*/ 21 w 651"/>
                <a:gd name="T43" fmla="*/ 1067 h 1304"/>
                <a:gd name="T44" fmla="*/ 22 w 651"/>
                <a:gd name="T45" fmla="*/ 1086 h 1304"/>
                <a:gd name="T46" fmla="*/ 33 w 651"/>
                <a:gd name="T47" fmla="*/ 1131 h 1304"/>
                <a:gd name="T48" fmla="*/ 35 w 651"/>
                <a:gd name="T49" fmla="*/ 1196 h 1304"/>
                <a:gd name="T50" fmla="*/ 25 w 651"/>
                <a:gd name="T51" fmla="*/ 1232 h 1304"/>
                <a:gd name="T52" fmla="*/ 34 w 651"/>
                <a:gd name="T53" fmla="*/ 1273 h 1304"/>
                <a:gd name="T54" fmla="*/ 69 w 651"/>
                <a:gd name="T55" fmla="*/ 1303 h 1304"/>
                <a:gd name="T56" fmla="*/ 501 w 651"/>
                <a:gd name="T57" fmla="*/ 1187 h 1304"/>
                <a:gd name="T58" fmla="*/ 516 w 651"/>
                <a:gd name="T59" fmla="*/ 1172 h 1304"/>
                <a:gd name="T60" fmla="*/ 527 w 651"/>
                <a:gd name="T61" fmla="*/ 1141 h 1304"/>
                <a:gd name="T62" fmla="*/ 550 w 651"/>
                <a:gd name="T63" fmla="*/ 1133 h 1304"/>
                <a:gd name="T64" fmla="*/ 564 w 651"/>
                <a:gd name="T65" fmla="*/ 1112 h 1304"/>
                <a:gd name="T66" fmla="*/ 623 w 651"/>
                <a:gd name="T67" fmla="*/ 1085 h 1304"/>
                <a:gd name="T68" fmla="*/ 633 w 651"/>
                <a:gd name="T69" fmla="*/ 1079 h 1304"/>
                <a:gd name="T70" fmla="*/ 648 w 651"/>
                <a:gd name="T71" fmla="*/ 1013 h 1304"/>
                <a:gd name="T72" fmla="*/ 633 w 651"/>
                <a:gd name="T73" fmla="*/ 987 h 1304"/>
                <a:gd name="T74" fmla="*/ 593 w 651"/>
                <a:gd name="T75" fmla="*/ 953 h 1304"/>
                <a:gd name="T76" fmla="*/ 588 w 651"/>
                <a:gd name="T77" fmla="*/ 921 h 1304"/>
                <a:gd name="T78" fmla="*/ 537 w 651"/>
                <a:gd name="T79" fmla="*/ 887 h 1304"/>
                <a:gd name="T80" fmla="*/ 508 w 651"/>
                <a:gd name="T81" fmla="*/ 853 h 1304"/>
                <a:gd name="T82" fmla="*/ 497 w 651"/>
                <a:gd name="T83" fmla="*/ 781 h 1304"/>
                <a:gd name="T84" fmla="*/ 235 w 651"/>
                <a:gd name="T85" fmla="*/ 14 h 1304"/>
                <a:gd name="T86" fmla="*/ 204 w 651"/>
                <a:gd name="T87" fmla="*/ 23 h 1304"/>
                <a:gd name="T88" fmla="*/ 162 w 651"/>
                <a:gd name="T89" fmla="*/ 17 h 1304"/>
                <a:gd name="T90" fmla="*/ 145 w 651"/>
                <a:gd name="T91" fmla="*/ 45 h 1304"/>
                <a:gd name="T92" fmla="*/ 149 w 651"/>
                <a:gd name="T93" fmla="*/ 68 h 1304"/>
                <a:gd name="T94" fmla="*/ 143 w 651"/>
                <a:gd name="T95" fmla="*/ 106 h 1304"/>
                <a:gd name="T96" fmla="*/ 135 w 651"/>
                <a:gd name="T97" fmla="*/ 143 h 1304"/>
                <a:gd name="T98" fmla="*/ 133 w 651"/>
                <a:gd name="T99" fmla="*/ 173 h 1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51" h="1304">
                  <a:moveTo>
                    <a:pt x="133" y="173"/>
                  </a:moveTo>
                  <a:lnTo>
                    <a:pt x="136" y="181"/>
                  </a:lnTo>
                  <a:lnTo>
                    <a:pt x="142" y="185"/>
                  </a:lnTo>
                  <a:lnTo>
                    <a:pt x="150" y="196"/>
                  </a:lnTo>
                  <a:lnTo>
                    <a:pt x="149" y="213"/>
                  </a:lnTo>
                  <a:lnTo>
                    <a:pt x="128" y="266"/>
                  </a:lnTo>
                  <a:lnTo>
                    <a:pt x="125" y="282"/>
                  </a:lnTo>
                  <a:lnTo>
                    <a:pt x="126" y="290"/>
                  </a:lnTo>
                  <a:lnTo>
                    <a:pt x="129" y="295"/>
                  </a:lnTo>
                  <a:lnTo>
                    <a:pt x="137" y="301"/>
                  </a:lnTo>
                  <a:lnTo>
                    <a:pt x="145" y="316"/>
                  </a:lnTo>
                  <a:lnTo>
                    <a:pt x="162" y="339"/>
                  </a:lnTo>
                  <a:lnTo>
                    <a:pt x="167" y="342"/>
                  </a:lnTo>
                  <a:lnTo>
                    <a:pt x="174" y="351"/>
                  </a:lnTo>
                  <a:lnTo>
                    <a:pt x="175" y="358"/>
                  </a:lnTo>
                  <a:lnTo>
                    <a:pt x="172" y="369"/>
                  </a:lnTo>
                  <a:lnTo>
                    <a:pt x="162" y="373"/>
                  </a:lnTo>
                  <a:lnTo>
                    <a:pt x="162" y="377"/>
                  </a:lnTo>
                  <a:lnTo>
                    <a:pt x="164" y="384"/>
                  </a:lnTo>
                  <a:lnTo>
                    <a:pt x="167" y="396"/>
                  </a:lnTo>
                  <a:lnTo>
                    <a:pt x="161" y="409"/>
                  </a:lnTo>
                  <a:lnTo>
                    <a:pt x="152" y="422"/>
                  </a:lnTo>
                  <a:lnTo>
                    <a:pt x="146" y="440"/>
                  </a:lnTo>
                  <a:lnTo>
                    <a:pt x="135" y="447"/>
                  </a:lnTo>
                  <a:lnTo>
                    <a:pt x="110" y="473"/>
                  </a:lnTo>
                  <a:lnTo>
                    <a:pt x="107" y="478"/>
                  </a:lnTo>
                  <a:lnTo>
                    <a:pt x="98" y="497"/>
                  </a:lnTo>
                  <a:lnTo>
                    <a:pt x="90" y="505"/>
                  </a:lnTo>
                  <a:lnTo>
                    <a:pt x="82" y="508"/>
                  </a:lnTo>
                  <a:lnTo>
                    <a:pt x="62" y="513"/>
                  </a:lnTo>
                  <a:lnTo>
                    <a:pt x="49" y="519"/>
                  </a:lnTo>
                  <a:lnTo>
                    <a:pt x="41" y="530"/>
                  </a:lnTo>
                  <a:lnTo>
                    <a:pt x="38" y="545"/>
                  </a:lnTo>
                  <a:lnTo>
                    <a:pt x="41" y="569"/>
                  </a:lnTo>
                  <a:lnTo>
                    <a:pt x="52" y="609"/>
                  </a:lnTo>
                  <a:lnTo>
                    <a:pt x="54" y="628"/>
                  </a:lnTo>
                  <a:lnTo>
                    <a:pt x="53" y="646"/>
                  </a:lnTo>
                  <a:lnTo>
                    <a:pt x="44" y="681"/>
                  </a:lnTo>
                  <a:lnTo>
                    <a:pt x="54" y="687"/>
                  </a:lnTo>
                  <a:lnTo>
                    <a:pt x="53" y="698"/>
                  </a:lnTo>
                  <a:lnTo>
                    <a:pt x="38" y="736"/>
                  </a:lnTo>
                  <a:lnTo>
                    <a:pt x="36" y="744"/>
                  </a:lnTo>
                  <a:lnTo>
                    <a:pt x="37" y="754"/>
                  </a:lnTo>
                  <a:lnTo>
                    <a:pt x="38" y="763"/>
                  </a:lnTo>
                  <a:lnTo>
                    <a:pt x="39" y="775"/>
                  </a:lnTo>
                  <a:lnTo>
                    <a:pt x="39" y="785"/>
                  </a:lnTo>
                  <a:lnTo>
                    <a:pt x="35" y="798"/>
                  </a:lnTo>
                  <a:lnTo>
                    <a:pt x="21" y="819"/>
                  </a:lnTo>
                  <a:lnTo>
                    <a:pt x="17" y="827"/>
                  </a:lnTo>
                  <a:lnTo>
                    <a:pt x="11" y="836"/>
                  </a:lnTo>
                  <a:lnTo>
                    <a:pt x="10" y="838"/>
                  </a:lnTo>
                  <a:lnTo>
                    <a:pt x="13" y="853"/>
                  </a:lnTo>
                  <a:lnTo>
                    <a:pt x="15" y="874"/>
                  </a:lnTo>
                  <a:lnTo>
                    <a:pt x="14" y="885"/>
                  </a:lnTo>
                  <a:lnTo>
                    <a:pt x="10" y="898"/>
                  </a:lnTo>
                  <a:lnTo>
                    <a:pt x="1" y="912"/>
                  </a:lnTo>
                  <a:lnTo>
                    <a:pt x="0" y="917"/>
                  </a:lnTo>
                  <a:lnTo>
                    <a:pt x="1" y="928"/>
                  </a:lnTo>
                  <a:lnTo>
                    <a:pt x="18" y="1008"/>
                  </a:lnTo>
                  <a:lnTo>
                    <a:pt x="24" y="1025"/>
                  </a:lnTo>
                  <a:lnTo>
                    <a:pt x="27" y="1038"/>
                  </a:lnTo>
                  <a:lnTo>
                    <a:pt x="24" y="1050"/>
                  </a:lnTo>
                  <a:lnTo>
                    <a:pt x="20" y="1061"/>
                  </a:lnTo>
                  <a:lnTo>
                    <a:pt x="20" y="1064"/>
                  </a:lnTo>
                  <a:lnTo>
                    <a:pt x="20" y="1066"/>
                  </a:lnTo>
                  <a:lnTo>
                    <a:pt x="21" y="1067"/>
                  </a:lnTo>
                  <a:lnTo>
                    <a:pt x="24" y="1074"/>
                  </a:lnTo>
                  <a:lnTo>
                    <a:pt x="25" y="1080"/>
                  </a:lnTo>
                  <a:lnTo>
                    <a:pt x="22" y="1086"/>
                  </a:lnTo>
                  <a:lnTo>
                    <a:pt x="26" y="1108"/>
                  </a:lnTo>
                  <a:lnTo>
                    <a:pt x="31" y="1119"/>
                  </a:lnTo>
                  <a:lnTo>
                    <a:pt x="33" y="1131"/>
                  </a:lnTo>
                  <a:lnTo>
                    <a:pt x="33" y="1161"/>
                  </a:lnTo>
                  <a:lnTo>
                    <a:pt x="38" y="1182"/>
                  </a:lnTo>
                  <a:lnTo>
                    <a:pt x="35" y="1196"/>
                  </a:lnTo>
                  <a:lnTo>
                    <a:pt x="23" y="1205"/>
                  </a:lnTo>
                  <a:lnTo>
                    <a:pt x="22" y="1211"/>
                  </a:lnTo>
                  <a:lnTo>
                    <a:pt x="25" y="1232"/>
                  </a:lnTo>
                  <a:lnTo>
                    <a:pt x="22" y="1250"/>
                  </a:lnTo>
                  <a:lnTo>
                    <a:pt x="26" y="1264"/>
                  </a:lnTo>
                  <a:lnTo>
                    <a:pt x="34" y="1273"/>
                  </a:lnTo>
                  <a:lnTo>
                    <a:pt x="53" y="1284"/>
                  </a:lnTo>
                  <a:lnTo>
                    <a:pt x="65" y="1296"/>
                  </a:lnTo>
                  <a:lnTo>
                    <a:pt x="69" y="1303"/>
                  </a:lnTo>
                  <a:lnTo>
                    <a:pt x="487" y="1208"/>
                  </a:lnTo>
                  <a:lnTo>
                    <a:pt x="494" y="1197"/>
                  </a:lnTo>
                  <a:lnTo>
                    <a:pt x="501" y="1187"/>
                  </a:lnTo>
                  <a:lnTo>
                    <a:pt x="505" y="1183"/>
                  </a:lnTo>
                  <a:lnTo>
                    <a:pt x="514" y="1178"/>
                  </a:lnTo>
                  <a:lnTo>
                    <a:pt x="516" y="1172"/>
                  </a:lnTo>
                  <a:lnTo>
                    <a:pt x="516" y="1164"/>
                  </a:lnTo>
                  <a:lnTo>
                    <a:pt x="520" y="1153"/>
                  </a:lnTo>
                  <a:lnTo>
                    <a:pt x="527" y="1141"/>
                  </a:lnTo>
                  <a:lnTo>
                    <a:pt x="530" y="1139"/>
                  </a:lnTo>
                  <a:lnTo>
                    <a:pt x="535" y="1136"/>
                  </a:lnTo>
                  <a:lnTo>
                    <a:pt x="550" y="1133"/>
                  </a:lnTo>
                  <a:lnTo>
                    <a:pt x="555" y="1127"/>
                  </a:lnTo>
                  <a:lnTo>
                    <a:pt x="560" y="1117"/>
                  </a:lnTo>
                  <a:lnTo>
                    <a:pt x="564" y="1112"/>
                  </a:lnTo>
                  <a:lnTo>
                    <a:pt x="599" y="1085"/>
                  </a:lnTo>
                  <a:lnTo>
                    <a:pt x="609" y="1083"/>
                  </a:lnTo>
                  <a:lnTo>
                    <a:pt x="623" y="1085"/>
                  </a:lnTo>
                  <a:lnTo>
                    <a:pt x="628" y="1085"/>
                  </a:lnTo>
                  <a:lnTo>
                    <a:pt x="633" y="1083"/>
                  </a:lnTo>
                  <a:lnTo>
                    <a:pt x="633" y="1079"/>
                  </a:lnTo>
                  <a:lnTo>
                    <a:pt x="634" y="1068"/>
                  </a:lnTo>
                  <a:lnTo>
                    <a:pt x="637" y="1048"/>
                  </a:lnTo>
                  <a:lnTo>
                    <a:pt x="648" y="1013"/>
                  </a:lnTo>
                  <a:lnTo>
                    <a:pt x="650" y="999"/>
                  </a:lnTo>
                  <a:lnTo>
                    <a:pt x="632" y="1010"/>
                  </a:lnTo>
                  <a:lnTo>
                    <a:pt x="633" y="987"/>
                  </a:lnTo>
                  <a:lnTo>
                    <a:pt x="608" y="971"/>
                  </a:lnTo>
                  <a:lnTo>
                    <a:pt x="597" y="960"/>
                  </a:lnTo>
                  <a:lnTo>
                    <a:pt x="593" y="953"/>
                  </a:lnTo>
                  <a:lnTo>
                    <a:pt x="592" y="948"/>
                  </a:lnTo>
                  <a:lnTo>
                    <a:pt x="591" y="926"/>
                  </a:lnTo>
                  <a:lnTo>
                    <a:pt x="588" y="921"/>
                  </a:lnTo>
                  <a:lnTo>
                    <a:pt x="585" y="919"/>
                  </a:lnTo>
                  <a:lnTo>
                    <a:pt x="568" y="913"/>
                  </a:lnTo>
                  <a:lnTo>
                    <a:pt x="537" y="887"/>
                  </a:lnTo>
                  <a:lnTo>
                    <a:pt x="519" y="875"/>
                  </a:lnTo>
                  <a:lnTo>
                    <a:pt x="512" y="864"/>
                  </a:lnTo>
                  <a:lnTo>
                    <a:pt x="508" y="853"/>
                  </a:lnTo>
                  <a:lnTo>
                    <a:pt x="508" y="834"/>
                  </a:lnTo>
                  <a:lnTo>
                    <a:pt x="501" y="809"/>
                  </a:lnTo>
                  <a:lnTo>
                    <a:pt x="497" y="781"/>
                  </a:lnTo>
                  <a:lnTo>
                    <a:pt x="395" y="473"/>
                  </a:lnTo>
                  <a:lnTo>
                    <a:pt x="240" y="0"/>
                  </a:lnTo>
                  <a:lnTo>
                    <a:pt x="235" y="14"/>
                  </a:lnTo>
                  <a:lnTo>
                    <a:pt x="226" y="22"/>
                  </a:lnTo>
                  <a:lnTo>
                    <a:pt x="214" y="23"/>
                  </a:lnTo>
                  <a:lnTo>
                    <a:pt x="204" y="23"/>
                  </a:lnTo>
                  <a:lnTo>
                    <a:pt x="170" y="14"/>
                  </a:lnTo>
                  <a:lnTo>
                    <a:pt x="166" y="14"/>
                  </a:lnTo>
                  <a:lnTo>
                    <a:pt x="162" y="17"/>
                  </a:lnTo>
                  <a:lnTo>
                    <a:pt x="158" y="22"/>
                  </a:lnTo>
                  <a:lnTo>
                    <a:pt x="152" y="36"/>
                  </a:lnTo>
                  <a:lnTo>
                    <a:pt x="145" y="45"/>
                  </a:lnTo>
                  <a:lnTo>
                    <a:pt x="141" y="47"/>
                  </a:lnTo>
                  <a:lnTo>
                    <a:pt x="149" y="52"/>
                  </a:lnTo>
                  <a:lnTo>
                    <a:pt x="149" y="68"/>
                  </a:lnTo>
                  <a:lnTo>
                    <a:pt x="143" y="91"/>
                  </a:lnTo>
                  <a:lnTo>
                    <a:pt x="144" y="99"/>
                  </a:lnTo>
                  <a:lnTo>
                    <a:pt x="143" y="106"/>
                  </a:lnTo>
                  <a:lnTo>
                    <a:pt x="134" y="132"/>
                  </a:lnTo>
                  <a:lnTo>
                    <a:pt x="134" y="137"/>
                  </a:lnTo>
                  <a:lnTo>
                    <a:pt x="135" y="143"/>
                  </a:lnTo>
                  <a:lnTo>
                    <a:pt x="140" y="158"/>
                  </a:lnTo>
                  <a:lnTo>
                    <a:pt x="131" y="164"/>
                  </a:lnTo>
                  <a:lnTo>
                    <a:pt x="133" y="173"/>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358" name="Freeform 235">
              <a:extLst>
                <a:ext uri="{FF2B5EF4-FFF2-40B4-BE49-F238E27FC236}">
                  <a16:creationId xmlns:a16="http://schemas.microsoft.com/office/drawing/2014/main" id="{CF156176-A48C-5E4B-9DCD-CF7A62713073}"/>
                </a:ext>
              </a:extLst>
            </p:cNvPr>
            <p:cNvSpPr>
              <a:spLocks noChangeArrowheads="1"/>
            </p:cNvSpPr>
            <p:nvPr/>
          </p:nvSpPr>
          <p:spPr bwMode="auto">
            <a:xfrm>
              <a:off x="8259754" y="2248643"/>
              <a:ext cx="329603" cy="218220"/>
            </a:xfrm>
            <a:custGeom>
              <a:avLst/>
              <a:gdLst>
                <a:gd name="T0" fmla="*/ 1260 w 1281"/>
                <a:gd name="T1" fmla="*/ 573 h 847"/>
                <a:gd name="T2" fmla="*/ 47 w 1281"/>
                <a:gd name="T3" fmla="*/ 212 h 847"/>
                <a:gd name="T4" fmla="*/ 110 w 1281"/>
                <a:gd name="T5" fmla="*/ 201 h 847"/>
                <a:gd name="T6" fmla="*/ 152 w 1281"/>
                <a:gd name="T7" fmla="*/ 246 h 847"/>
                <a:gd name="T8" fmla="*/ 174 w 1281"/>
                <a:gd name="T9" fmla="*/ 318 h 847"/>
                <a:gd name="T10" fmla="*/ 257 w 1281"/>
                <a:gd name="T11" fmla="*/ 335 h 847"/>
                <a:gd name="T12" fmla="*/ 286 w 1281"/>
                <a:gd name="T13" fmla="*/ 398 h 847"/>
                <a:gd name="T14" fmla="*/ 369 w 1281"/>
                <a:gd name="T15" fmla="*/ 424 h 847"/>
                <a:gd name="T16" fmla="*/ 447 w 1281"/>
                <a:gd name="T17" fmla="*/ 460 h 847"/>
                <a:gd name="T18" fmla="*/ 514 w 1281"/>
                <a:gd name="T19" fmla="*/ 585 h 847"/>
                <a:gd name="T20" fmla="*/ 470 w 1281"/>
                <a:gd name="T21" fmla="*/ 642 h 847"/>
                <a:gd name="T22" fmla="*/ 459 w 1281"/>
                <a:gd name="T23" fmla="*/ 733 h 847"/>
                <a:gd name="T24" fmla="*/ 494 w 1281"/>
                <a:gd name="T25" fmla="*/ 721 h 847"/>
                <a:gd name="T26" fmla="*/ 515 w 1281"/>
                <a:gd name="T27" fmla="*/ 715 h 847"/>
                <a:gd name="T28" fmla="*/ 577 w 1281"/>
                <a:gd name="T29" fmla="*/ 742 h 847"/>
                <a:gd name="T30" fmla="*/ 627 w 1281"/>
                <a:gd name="T31" fmla="*/ 725 h 847"/>
                <a:gd name="T32" fmla="*/ 726 w 1281"/>
                <a:gd name="T33" fmla="*/ 767 h 847"/>
                <a:gd name="T34" fmla="*/ 772 w 1281"/>
                <a:gd name="T35" fmla="*/ 780 h 847"/>
                <a:gd name="T36" fmla="*/ 830 w 1281"/>
                <a:gd name="T37" fmla="*/ 813 h 847"/>
                <a:gd name="T38" fmla="*/ 792 w 1281"/>
                <a:gd name="T39" fmla="*/ 742 h 847"/>
                <a:gd name="T40" fmla="*/ 737 w 1281"/>
                <a:gd name="T41" fmla="*/ 713 h 847"/>
                <a:gd name="T42" fmla="*/ 651 w 1281"/>
                <a:gd name="T43" fmla="*/ 636 h 847"/>
                <a:gd name="T44" fmla="*/ 689 w 1281"/>
                <a:gd name="T45" fmla="*/ 647 h 847"/>
                <a:gd name="T46" fmla="*/ 771 w 1281"/>
                <a:gd name="T47" fmla="*/ 699 h 847"/>
                <a:gd name="T48" fmla="*/ 715 w 1281"/>
                <a:gd name="T49" fmla="*/ 616 h 847"/>
                <a:gd name="T50" fmla="*/ 680 w 1281"/>
                <a:gd name="T51" fmla="*/ 495 h 847"/>
                <a:gd name="T52" fmla="*/ 673 w 1281"/>
                <a:gd name="T53" fmla="*/ 439 h 847"/>
                <a:gd name="T54" fmla="*/ 652 w 1281"/>
                <a:gd name="T55" fmla="*/ 388 h 847"/>
                <a:gd name="T56" fmla="*/ 659 w 1281"/>
                <a:gd name="T57" fmla="*/ 339 h 847"/>
                <a:gd name="T58" fmla="*/ 669 w 1281"/>
                <a:gd name="T59" fmla="*/ 328 h 847"/>
                <a:gd name="T60" fmla="*/ 586 w 1281"/>
                <a:gd name="T61" fmla="*/ 286 h 847"/>
                <a:gd name="T62" fmla="*/ 672 w 1281"/>
                <a:gd name="T63" fmla="*/ 279 h 847"/>
                <a:gd name="T64" fmla="*/ 692 w 1281"/>
                <a:gd name="T65" fmla="*/ 215 h 847"/>
                <a:gd name="T66" fmla="*/ 721 w 1281"/>
                <a:gd name="T67" fmla="*/ 190 h 847"/>
                <a:gd name="T68" fmla="*/ 747 w 1281"/>
                <a:gd name="T69" fmla="*/ 162 h 847"/>
                <a:gd name="T70" fmla="*/ 770 w 1281"/>
                <a:gd name="T71" fmla="*/ 93 h 847"/>
                <a:gd name="T72" fmla="*/ 839 w 1281"/>
                <a:gd name="T73" fmla="*/ 79 h 847"/>
                <a:gd name="T74" fmla="*/ 879 w 1281"/>
                <a:gd name="T75" fmla="*/ 72 h 847"/>
                <a:gd name="T76" fmla="*/ 854 w 1281"/>
                <a:gd name="T77" fmla="*/ 127 h 847"/>
                <a:gd name="T78" fmla="*/ 889 w 1281"/>
                <a:gd name="T79" fmla="*/ 150 h 847"/>
                <a:gd name="T80" fmla="*/ 778 w 1281"/>
                <a:gd name="T81" fmla="*/ 220 h 847"/>
                <a:gd name="T82" fmla="*/ 779 w 1281"/>
                <a:gd name="T83" fmla="*/ 313 h 847"/>
                <a:gd name="T84" fmla="*/ 811 w 1281"/>
                <a:gd name="T85" fmla="*/ 297 h 847"/>
                <a:gd name="T86" fmla="*/ 819 w 1281"/>
                <a:gd name="T87" fmla="*/ 347 h 847"/>
                <a:gd name="T88" fmla="*/ 831 w 1281"/>
                <a:gd name="T89" fmla="*/ 406 h 847"/>
                <a:gd name="T90" fmla="*/ 833 w 1281"/>
                <a:gd name="T91" fmla="*/ 460 h 847"/>
                <a:gd name="T92" fmla="*/ 845 w 1281"/>
                <a:gd name="T93" fmla="*/ 502 h 847"/>
                <a:gd name="T94" fmla="*/ 884 w 1281"/>
                <a:gd name="T95" fmla="*/ 536 h 847"/>
                <a:gd name="T96" fmla="*/ 934 w 1281"/>
                <a:gd name="T97" fmla="*/ 514 h 847"/>
                <a:gd name="T98" fmla="*/ 853 w 1281"/>
                <a:gd name="T99" fmla="*/ 566 h 847"/>
                <a:gd name="T100" fmla="*/ 835 w 1281"/>
                <a:gd name="T101" fmla="*/ 614 h 847"/>
                <a:gd name="T102" fmla="*/ 867 w 1281"/>
                <a:gd name="T103" fmla="*/ 661 h 847"/>
                <a:gd name="T104" fmla="*/ 919 w 1281"/>
                <a:gd name="T105" fmla="*/ 695 h 847"/>
                <a:gd name="T106" fmla="*/ 978 w 1281"/>
                <a:gd name="T107" fmla="*/ 636 h 847"/>
                <a:gd name="T108" fmla="*/ 992 w 1281"/>
                <a:gd name="T109" fmla="*/ 677 h 847"/>
                <a:gd name="T110" fmla="*/ 998 w 1281"/>
                <a:gd name="T111" fmla="*/ 732 h 847"/>
                <a:gd name="T112" fmla="*/ 1050 w 1281"/>
                <a:gd name="T113" fmla="*/ 734 h 847"/>
                <a:gd name="T114" fmla="*/ 1053 w 1281"/>
                <a:gd name="T115" fmla="*/ 752 h 847"/>
                <a:gd name="T116" fmla="*/ 1045 w 1281"/>
                <a:gd name="T117" fmla="*/ 814 h 847"/>
                <a:gd name="T118" fmla="*/ 1111 w 1281"/>
                <a:gd name="T119" fmla="*/ 813 h 847"/>
                <a:gd name="T120" fmla="*/ 1219 w 1281"/>
                <a:gd name="T121" fmla="*/ 714 h 847"/>
                <a:gd name="T122" fmla="*/ 1243 w 1281"/>
                <a:gd name="T123" fmla="*/ 644 h 8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81" h="845">
                  <a:moveTo>
                    <a:pt x="1278" y="604"/>
                  </a:moveTo>
                  <a:lnTo>
                    <a:pt x="1280" y="595"/>
                  </a:lnTo>
                  <a:lnTo>
                    <a:pt x="1279" y="593"/>
                  </a:lnTo>
                  <a:lnTo>
                    <a:pt x="1274" y="595"/>
                  </a:lnTo>
                  <a:lnTo>
                    <a:pt x="1250" y="592"/>
                  </a:lnTo>
                  <a:lnTo>
                    <a:pt x="1260" y="582"/>
                  </a:lnTo>
                  <a:lnTo>
                    <a:pt x="1259" y="575"/>
                  </a:lnTo>
                  <a:lnTo>
                    <a:pt x="1260" y="573"/>
                  </a:lnTo>
                  <a:lnTo>
                    <a:pt x="1227" y="570"/>
                  </a:lnTo>
                  <a:lnTo>
                    <a:pt x="1243" y="555"/>
                  </a:lnTo>
                  <a:lnTo>
                    <a:pt x="1035" y="601"/>
                  </a:lnTo>
                  <a:lnTo>
                    <a:pt x="991" y="445"/>
                  </a:lnTo>
                  <a:lnTo>
                    <a:pt x="869" y="0"/>
                  </a:lnTo>
                  <a:lnTo>
                    <a:pt x="0" y="183"/>
                  </a:lnTo>
                  <a:lnTo>
                    <a:pt x="11" y="188"/>
                  </a:lnTo>
                  <a:lnTo>
                    <a:pt x="47" y="212"/>
                  </a:lnTo>
                  <a:lnTo>
                    <a:pt x="54" y="214"/>
                  </a:lnTo>
                  <a:lnTo>
                    <a:pt x="60" y="215"/>
                  </a:lnTo>
                  <a:lnTo>
                    <a:pt x="65" y="214"/>
                  </a:lnTo>
                  <a:lnTo>
                    <a:pt x="76" y="207"/>
                  </a:lnTo>
                  <a:lnTo>
                    <a:pt x="84" y="207"/>
                  </a:lnTo>
                  <a:lnTo>
                    <a:pt x="85" y="204"/>
                  </a:lnTo>
                  <a:lnTo>
                    <a:pt x="96" y="200"/>
                  </a:lnTo>
                  <a:lnTo>
                    <a:pt x="110" y="201"/>
                  </a:lnTo>
                  <a:lnTo>
                    <a:pt x="121" y="212"/>
                  </a:lnTo>
                  <a:lnTo>
                    <a:pt x="121" y="226"/>
                  </a:lnTo>
                  <a:lnTo>
                    <a:pt x="115" y="233"/>
                  </a:lnTo>
                  <a:lnTo>
                    <a:pt x="124" y="235"/>
                  </a:lnTo>
                  <a:lnTo>
                    <a:pt x="131" y="245"/>
                  </a:lnTo>
                  <a:lnTo>
                    <a:pt x="130" y="253"/>
                  </a:lnTo>
                  <a:lnTo>
                    <a:pt x="135" y="251"/>
                  </a:lnTo>
                  <a:lnTo>
                    <a:pt x="152" y="246"/>
                  </a:lnTo>
                  <a:lnTo>
                    <a:pt x="155" y="264"/>
                  </a:lnTo>
                  <a:lnTo>
                    <a:pt x="148" y="267"/>
                  </a:lnTo>
                  <a:lnTo>
                    <a:pt x="148" y="268"/>
                  </a:lnTo>
                  <a:lnTo>
                    <a:pt x="155" y="277"/>
                  </a:lnTo>
                  <a:lnTo>
                    <a:pt x="151" y="281"/>
                  </a:lnTo>
                  <a:lnTo>
                    <a:pt x="167" y="285"/>
                  </a:lnTo>
                  <a:lnTo>
                    <a:pt x="175" y="297"/>
                  </a:lnTo>
                  <a:lnTo>
                    <a:pt x="174" y="318"/>
                  </a:lnTo>
                  <a:lnTo>
                    <a:pt x="175" y="323"/>
                  </a:lnTo>
                  <a:lnTo>
                    <a:pt x="179" y="328"/>
                  </a:lnTo>
                  <a:lnTo>
                    <a:pt x="184" y="329"/>
                  </a:lnTo>
                  <a:lnTo>
                    <a:pt x="202" y="326"/>
                  </a:lnTo>
                  <a:lnTo>
                    <a:pt x="211" y="325"/>
                  </a:lnTo>
                  <a:lnTo>
                    <a:pt x="230" y="328"/>
                  </a:lnTo>
                  <a:lnTo>
                    <a:pt x="249" y="329"/>
                  </a:lnTo>
                  <a:lnTo>
                    <a:pt x="257" y="335"/>
                  </a:lnTo>
                  <a:lnTo>
                    <a:pt x="266" y="344"/>
                  </a:lnTo>
                  <a:lnTo>
                    <a:pt x="271" y="346"/>
                  </a:lnTo>
                  <a:lnTo>
                    <a:pt x="279" y="347"/>
                  </a:lnTo>
                  <a:lnTo>
                    <a:pt x="291" y="349"/>
                  </a:lnTo>
                  <a:lnTo>
                    <a:pt x="300" y="360"/>
                  </a:lnTo>
                  <a:lnTo>
                    <a:pt x="301" y="375"/>
                  </a:lnTo>
                  <a:lnTo>
                    <a:pt x="296" y="385"/>
                  </a:lnTo>
                  <a:lnTo>
                    <a:pt x="286" y="398"/>
                  </a:lnTo>
                  <a:lnTo>
                    <a:pt x="286" y="403"/>
                  </a:lnTo>
                  <a:lnTo>
                    <a:pt x="287" y="406"/>
                  </a:lnTo>
                  <a:lnTo>
                    <a:pt x="292" y="410"/>
                  </a:lnTo>
                  <a:lnTo>
                    <a:pt x="298" y="413"/>
                  </a:lnTo>
                  <a:lnTo>
                    <a:pt x="314" y="424"/>
                  </a:lnTo>
                  <a:lnTo>
                    <a:pt x="322" y="426"/>
                  </a:lnTo>
                  <a:lnTo>
                    <a:pt x="354" y="423"/>
                  </a:lnTo>
                  <a:lnTo>
                    <a:pt x="369" y="424"/>
                  </a:lnTo>
                  <a:lnTo>
                    <a:pt x="385" y="429"/>
                  </a:lnTo>
                  <a:lnTo>
                    <a:pt x="397" y="438"/>
                  </a:lnTo>
                  <a:lnTo>
                    <a:pt x="406" y="455"/>
                  </a:lnTo>
                  <a:lnTo>
                    <a:pt x="409" y="456"/>
                  </a:lnTo>
                  <a:lnTo>
                    <a:pt x="413" y="455"/>
                  </a:lnTo>
                  <a:lnTo>
                    <a:pt x="428" y="457"/>
                  </a:lnTo>
                  <a:lnTo>
                    <a:pt x="441" y="457"/>
                  </a:lnTo>
                  <a:lnTo>
                    <a:pt x="447" y="460"/>
                  </a:lnTo>
                  <a:lnTo>
                    <a:pt x="470" y="423"/>
                  </a:lnTo>
                  <a:lnTo>
                    <a:pt x="537" y="484"/>
                  </a:lnTo>
                  <a:lnTo>
                    <a:pt x="510" y="533"/>
                  </a:lnTo>
                  <a:lnTo>
                    <a:pt x="510" y="537"/>
                  </a:lnTo>
                  <a:lnTo>
                    <a:pt x="520" y="549"/>
                  </a:lnTo>
                  <a:lnTo>
                    <a:pt x="516" y="564"/>
                  </a:lnTo>
                  <a:lnTo>
                    <a:pt x="521" y="572"/>
                  </a:lnTo>
                  <a:lnTo>
                    <a:pt x="514" y="585"/>
                  </a:lnTo>
                  <a:lnTo>
                    <a:pt x="498" y="594"/>
                  </a:lnTo>
                  <a:lnTo>
                    <a:pt x="491" y="603"/>
                  </a:lnTo>
                  <a:lnTo>
                    <a:pt x="491" y="611"/>
                  </a:lnTo>
                  <a:lnTo>
                    <a:pt x="489" y="621"/>
                  </a:lnTo>
                  <a:lnTo>
                    <a:pt x="488" y="631"/>
                  </a:lnTo>
                  <a:lnTo>
                    <a:pt x="486" y="636"/>
                  </a:lnTo>
                  <a:lnTo>
                    <a:pt x="477" y="641"/>
                  </a:lnTo>
                  <a:lnTo>
                    <a:pt x="470" y="642"/>
                  </a:lnTo>
                  <a:lnTo>
                    <a:pt x="468" y="644"/>
                  </a:lnTo>
                  <a:lnTo>
                    <a:pt x="481" y="654"/>
                  </a:lnTo>
                  <a:lnTo>
                    <a:pt x="454" y="674"/>
                  </a:lnTo>
                  <a:lnTo>
                    <a:pt x="452" y="680"/>
                  </a:lnTo>
                  <a:lnTo>
                    <a:pt x="451" y="693"/>
                  </a:lnTo>
                  <a:lnTo>
                    <a:pt x="448" y="701"/>
                  </a:lnTo>
                  <a:lnTo>
                    <a:pt x="451" y="712"/>
                  </a:lnTo>
                  <a:lnTo>
                    <a:pt x="459" y="733"/>
                  </a:lnTo>
                  <a:lnTo>
                    <a:pt x="464" y="740"/>
                  </a:lnTo>
                  <a:lnTo>
                    <a:pt x="471" y="746"/>
                  </a:lnTo>
                  <a:lnTo>
                    <a:pt x="476" y="748"/>
                  </a:lnTo>
                  <a:lnTo>
                    <a:pt x="479" y="746"/>
                  </a:lnTo>
                  <a:lnTo>
                    <a:pt x="483" y="742"/>
                  </a:lnTo>
                  <a:lnTo>
                    <a:pt x="489" y="737"/>
                  </a:lnTo>
                  <a:lnTo>
                    <a:pt x="491" y="734"/>
                  </a:lnTo>
                  <a:lnTo>
                    <a:pt x="494" y="721"/>
                  </a:lnTo>
                  <a:lnTo>
                    <a:pt x="490" y="718"/>
                  </a:lnTo>
                  <a:lnTo>
                    <a:pt x="480" y="714"/>
                  </a:lnTo>
                  <a:lnTo>
                    <a:pt x="501" y="692"/>
                  </a:lnTo>
                  <a:lnTo>
                    <a:pt x="510" y="698"/>
                  </a:lnTo>
                  <a:lnTo>
                    <a:pt x="513" y="703"/>
                  </a:lnTo>
                  <a:lnTo>
                    <a:pt x="515" y="709"/>
                  </a:lnTo>
                  <a:lnTo>
                    <a:pt x="513" y="712"/>
                  </a:lnTo>
                  <a:lnTo>
                    <a:pt x="515" y="715"/>
                  </a:lnTo>
                  <a:lnTo>
                    <a:pt x="517" y="713"/>
                  </a:lnTo>
                  <a:lnTo>
                    <a:pt x="522" y="697"/>
                  </a:lnTo>
                  <a:lnTo>
                    <a:pt x="522" y="690"/>
                  </a:lnTo>
                  <a:lnTo>
                    <a:pt x="519" y="671"/>
                  </a:lnTo>
                  <a:lnTo>
                    <a:pt x="544" y="690"/>
                  </a:lnTo>
                  <a:lnTo>
                    <a:pt x="552" y="701"/>
                  </a:lnTo>
                  <a:lnTo>
                    <a:pt x="571" y="735"/>
                  </a:lnTo>
                  <a:lnTo>
                    <a:pt x="577" y="742"/>
                  </a:lnTo>
                  <a:lnTo>
                    <a:pt x="608" y="763"/>
                  </a:lnTo>
                  <a:lnTo>
                    <a:pt x="614" y="765"/>
                  </a:lnTo>
                  <a:lnTo>
                    <a:pt x="614" y="762"/>
                  </a:lnTo>
                  <a:lnTo>
                    <a:pt x="609" y="750"/>
                  </a:lnTo>
                  <a:lnTo>
                    <a:pt x="603" y="740"/>
                  </a:lnTo>
                  <a:lnTo>
                    <a:pt x="574" y="700"/>
                  </a:lnTo>
                  <a:lnTo>
                    <a:pt x="615" y="715"/>
                  </a:lnTo>
                  <a:lnTo>
                    <a:pt x="627" y="725"/>
                  </a:lnTo>
                  <a:lnTo>
                    <a:pt x="635" y="739"/>
                  </a:lnTo>
                  <a:lnTo>
                    <a:pt x="642" y="760"/>
                  </a:lnTo>
                  <a:lnTo>
                    <a:pt x="645" y="765"/>
                  </a:lnTo>
                  <a:lnTo>
                    <a:pt x="653" y="772"/>
                  </a:lnTo>
                  <a:lnTo>
                    <a:pt x="660" y="775"/>
                  </a:lnTo>
                  <a:lnTo>
                    <a:pt x="694" y="764"/>
                  </a:lnTo>
                  <a:lnTo>
                    <a:pt x="711" y="762"/>
                  </a:lnTo>
                  <a:lnTo>
                    <a:pt x="726" y="767"/>
                  </a:lnTo>
                  <a:lnTo>
                    <a:pt x="747" y="779"/>
                  </a:lnTo>
                  <a:lnTo>
                    <a:pt x="753" y="786"/>
                  </a:lnTo>
                  <a:lnTo>
                    <a:pt x="756" y="792"/>
                  </a:lnTo>
                  <a:lnTo>
                    <a:pt x="756" y="782"/>
                  </a:lnTo>
                  <a:lnTo>
                    <a:pt x="776" y="796"/>
                  </a:lnTo>
                  <a:lnTo>
                    <a:pt x="777" y="793"/>
                  </a:lnTo>
                  <a:lnTo>
                    <a:pt x="776" y="788"/>
                  </a:lnTo>
                  <a:lnTo>
                    <a:pt x="772" y="780"/>
                  </a:lnTo>
                  <a:lnTo>
                    <a:pt x="766" y="757"/>
                  </a:lnTo>
                  <a:lnTo>
                    <a:pt x="796" y="775"/>
                  </a:lnTo>
                  <a:lnTo>
                    <a:pt x="803" y="792"/>
                  </a:lnTo>
                  <a:lnTo>
                    <a:pt x="807" y="806"/>
                  </a:lnTo>
                  <a:lnTo>
                    <a:pt x="810" y="809"/>
                  </a:lnTo>
                  <a:lnTo>
                    <a:pt x="821" y="811"/>
                  </a:lnTo>
                  <a:lnTo>
                    <a:pt x="830" y="817"/>
                  </a:lnTo>
                  <a:lnTo>
                    <a:pt x="830" y="813"/>
                  </a:lnTo>
                  <a:lnTo>
                    <a:pt x="831" y="802"/>
                  </a:lnTo>
                  <a:lnTo>
                    <a:pt x="831" y="794"/>
                  </a:lnTo>
                  <a:lnTo>
                    <a:pt x="828" y="789"/>
                  </a:lnTo>
                  <a:lnTo>
                    <a:pt x="814" y="775"/>
                  </a:lnTo>
                  <a:lnTo>
                    <a:pt x="803" y="769"/>
                  </a:lnTo>
                  <a:lnTo>
                    <a:pt x="796" y="763"/>
                  </a:lnTo>
                  <a:lnTo>
                    <a:pt x="791" y="752"/>
                  </a:lnTo>
                  <a:lnTo>
                    <a:pt x="792" y="742"/>
                  </a:lnTo>
                  <a:lnTo>
                    <a:pt x="794" y="729"/>
                  </a:lnTo>
                  <a:lnTo>
                    <a:pt x="793" y="728"/>
                  </a:lnTo>
                  <a:lnTo>
                    <a:pt x="790" y="729"/>
                  </a:lnTo>
                  <a:lnTo>
                    <a:pt x="781" y="733"/>
                  </a:lnTo>
                  <a:lnTo>
                    <a:pt x="769" y="736"/>
                  </a:lnTo>
                  <a:lnTo>
                    <a:pt x="755" y="731"/>
                  </a:lnTo>
                  <a:lnTo>
                    <a:pt x="747" y="724"/>
                  </a:lnTo>
                  <a:lnTo>
                    <a:pt x="737" y="713"/>
                  </a:lnTo>
                  <a:lnTo>
                    <a:pt x="735" y="707"/>
                  </a:lnTo>
                  <a:lnTo>
                    <a:pt x="733" y="706"/>
                  </a:lnTo>
                  <a:lnTo>
                    <a:pt x="705" y="699"/>
                  </a:lnTo>
                  <a:lnTo>
                    <a:pt x="689" y="690"/>
                  </a:lnTo>
                  <a:lnTo>
                    <a:pt x="674" y="677"/>
                  </a:lnTo>
                  <a:lnTo>
                    <a:pt x="663" y="660"/>
                  </a:lnTo>
                  <a:lnTo>
                    <a:pt x="656" y="640"/>
                  </a:lnTo>
                  <a:lnTo>
                    <a:pt x="651" y="636"/>
                  </a:lnTo>
                  <a:lnTo>
                    <a:pt x="654" y="630"/>
                  </a:lnTo>
                  <a:lnTo>
                    <a:pt x="652" y="627"/>
                  </a:lnTo>
                  <a:lnTo>
                    <a:pt x="647" y="615"/>
                  </a:lnTo>
                  <a:lnTo>
                    <a:pt x="635" y="565"/>
                  </a:lnTo>
                  <a:lnTo>
                    <a:pt x="635" y="536"/>
                  </a:lnTo>
                  <a:lnTo>
                    <a:pt x="657" y="572"/>
                  </a:lnTo>
                  <a:lnTo>
                    <a:pt x="684" y="644"/>
                  </a:lnTo>
                  <a:lnTo>
                    <a:pt x="689" y="647"/>
                  </a:lnTo>
                  <a:lnTo>
                    <a:pt x="722" y="674"/>
                  </a:lnTo>
                  <a:lnTo>
                    <a:pt x="726" y="676"/>
                  </a:lnTo>
                  <a:lnTo>
                    <a:pt x="737" y="676"/>
                  </a:lnTo>
                  <a:lnTo>
                    <a:pt x="754" y="681"/>
                  </a:lnTo>
                  <a:lnTo>
                    <a:pt x="760" y="687"/>
                  </a:lnTo>
                  <a:lnTo>
                    <a:pt x="764" y="695"/>
                  </a:lnTo>
                  <a:lnTo>
                    <a:pt x="769" y="699"/>
                  </a:lnTo>
                  <a:lnTo>
                    <a:pt x="771" y="699"/>
                  </a:lnTo>
                  <a:lnTo>
                    <a:pt x="781" y="697"/>
                  </a:lnTo>
                  <a:lnTo>
                    <a:pt x="784" y="694"/>
                  </a:lnTo>
                  <a:lnTo>
                    <a:pt x="784" y="691"/>
                  </a:lnTo>
                  <a:lnTo>
                    <a:pt x="780" y="682"/>
                  </a:lnTo>
                  <a:lnTo>
                    <a:pt x="774" y="674"/>
                  </a:lnTo>
                  <a:lnTo>
                    <a:pt x="761" y="662"/>
                  </a:lnTo>
                  <a:lnTo>
                    <a:pt x="727" y="635"/>
                  </a:lnTo>
                  <a:lnTo>
                    <a:pt x="715" y="616"/>
                  </a:lnTo>
                  <a:lnTo>
                    <a:pt x="711" y="605"/>
                  </a:lnTo>
                  <a:lnTo>
                    <a:pt x="708" y="574"/>
                  </a:lnTo>
                  <a:lnTo>
                    <a:pt x="697" y="547"/>
                  </a:lnTo>
                  <a:lnTo>
                    <a:pt x="697" y="539"/>
                  </a:lnTo>
                  <a:lnTo>
                    <a:pt x="686" y="531"/>
                  </a:lnTo>
                  <a:lnTo>
                    <a:pt x="678" y="520"/>
                  </a:lnTo>
                  <a:lnTo>
                    <a:pt x="675" y="508"/>
                  </a:lnTo>
                  <a:lnTo>
                    <a:pt x="680" y="495"/>
                  </a:lnTo>
                  <a:lnTo>
                    <a:pt x="687" y="488"/>
                  </a:lnTo>
                  <a:lnTo>
                    <a:pt x="675" y="481"/>
                  </a:lnTo>
                  <a:lnTo>
                    <a:pt x="677" y="464"/>
                  </a:lnTo>
                  <a:lnTo>
                    <a:pt x="671" y="458"/>
                  </a:lnTo>
                  <a:lnTo>
                    <a:pt x="666" y="448"/>
                  </a:lnTo>
                  <a:lnTo>
                    <a:pt x="675" y="444"/>
                  </a:lnTo>
                  <a:lnTo>
                    <a:pt x="679" y="442"/>
                  </a:lnTo>
                  <a:lnTo>
                    <a:pt x="673" y="439"/>
                  </a:lnTo>
                  <a:lnTo>
                    <a:pt x="668" y="435"/>
                  </a:lnTo>
                  <a:lnTo>
                    <a:pt x="660" y="424"/>
                  </a:lnTo>
                  <a:lnTo>
                    <a:pt x="659" y="412"/>
                  </a:lnTo>
                  <a:lnTo>
                    <a:pt x="673" y="405"/>
                  </a:lnTo>
                  <a:lnTo>
                    <a:pt x="684" y="409"/>
                  </a:lnTo>
                  <a:lnTo>
                    <a:pt x="674" y="399"/>
                  </a:lnTo>
                  <a:lnTo>
                    <a:pt x="662" y="390"/>
                  </a:lnTo>
                  <a:lnTo>
                    <a:pt x="652" y="388"/>
                  </a:lnTo>
                  <a:lnTo>
                    <a:pt x="645" y="384"/>
                  </a:lnTo>
                  <a:lnTo>
                    <a:pt x="640" y="376"/>
                  </a:lnTo>
                  <a:lnTo>
                    <a:pt x="638" y="370"/>
                  </a:lnTo>
                  <a:lnTo>
                    <a:pt x="641" y="360"/>
                  </a:lnTo>
                  <a:lnTo>
                    <a:pt x="652" y="355"/>
                  </a:lnTo>
                  <a:lnTo>
                    <a:pt x="657" y="357"/>
                  </a:lnTo>
                  <a:lnTo>
                    <a:pt x="655" y="350"/>
                  </a:lnTo>
                  <a:lnTo>
                    <a:pt x="659" y="339"/>
                  </a:lnTo>
                  <a:lnTo>
                    <a:pt x="671" y="339"/>
                  </a:lnTo>
                  <a:lnTo>
                    <a:pt x="681" y="344"/>
                  </a:lnTo>
                  <a:lnTo>
                    <a:pt x="683" y="341"/>
                  </a:lnTo>
                  <a:lnTo>
                    <a:pt x="690" y="341"/>
                  </a:lnTo>
                  <a:lnTo>
                    <a:pt x="689" y="340"/>
                  </a:lnTo>
                  <a:lnTo>
                    <a:pt x="682" y="332"/>
                  </a:lnTo>
                  <a:lnTo>
                    <a:pt x="676" y="321"/>
                  </a:lnTo>
                  <a:lnTo>
                    <a:pt x="669" y="328"/>
                  </a:lnTo>
                  <a:lnTo>
                    <a:pt x="657" y="322"/>
                  </a:lnTo>
                  <a:lnTo>
                    <a:pt x="650" y="315"/>
                  </a:lnTo>
                  <a:lnTo>
                    <a:pt x="647" y="315"/>
                  </a:lnTo>
                  <a:lnTo>
                    <a:pt x="640" y="303"/>
                  </a:lnTo>
                  <a:lnTo>
                    <a:pt x="628" y="302"/>
                  </a:lnTo>
                  <a:lnTo>
                    <a:pt x="621" y="296"/>
                  </a:lnTo>
                  <a:lnTo>
                    <a:pt x="618" y="292"/>
                  </a:lnTo>
                  <a:lnTo>
                    <a:pt x="586" y="286"/>
                  </a:lnTo>
                  <a:lnTo>
                    <a:pt x="606" y="272"/>
                  </a:lnTo>
                  <a:lnTo>
                    <a:pt x="615" y="269"/>
                  </a:lnTo>
                  <a:lnTo>
                    <a:pt x="621" y="259"/>
                  </a:lnTo>
                  <a:lnTo>
                    <a:pt x="632" y="265"/>
                  </a:lnTo>
                  <a:lnTo>
                    <a:pt x="655" y="271"/>
                  </a:lnTo>
                  <a:lnTo>
                    <a:pt x="665" y="279"/>
                  </a:lnTo>
                  <a:lnTo>
                    <a:pt x="669" y="276"/>
                  </a:lnTo>
                  <a:lnTo>
                    <a:pt x="672" y="279"/>
                  </a:lnTo>
                  <a:lnTo>
                    <a:pt x="674" y="278"/>
                  </a:lnTo>
                  <a:lnTo>
                    <a:pt x="667" y="274"/>
                  </a:lnTo>
                  <a:lnTo>
                    <a:pt x="657" y="263"/>
                  </a:lnTo>
                  <a:lnTo>
                    <a:pt x="637" y="235"/>
                  </a:lnTo>
                  <a:lnTo>
                    <a:pt x="663" y="238"/>
                  </a:lnTo>
                  <a:lnTo>
                    <a:pt x="670" y="226"/>
                  </a:lnTo>
                  <a:lnTo>
                    <a:pt x="684" y="226"/>
                  </a:lnTo>
                  <a:lnTo>
                    <a:pt x="692" y="215"/>
                  </a:lnTo>
                  <a:lnTo>
                    <a:pt x="696" y="214"/>
                  </a:lnTo>
                  <a:lnTo>
                    <a:pt x="696" y="212"/>
                  </a:lnTo>
                  <a:lnTo>
                    <a:pt x="693" y="211"/>
                  </a:lnTo>
                  <a:lnTo>
                    <a:pt x="682" y="211"/>
                  </a:lnTo>
                  <a:lnTo>
                    <a:pt x="659" y="199"/>
                  </a:lnTo>
                  <a:lnTo>
                    <a:pt x="703" y="177"/>
                  </a:lnTo>
                  <a:lnTo>
                    <a:pt x="714" y="180"/>
                  </a:lnTo>
                  <a:lnTo>
                    <a:pt x="721" y="190"/>
                  </a:lnTo>
                  <a:lnTo>
                    <a:pt x="718" y="155"/>
                  </a:lnTo>
                  <a:lnTo>
                    <a:pt x="721" y="151"/>
                  </a:lnTo>
                  <a:lnTo>
                    <a:pt x="722" y="148"/>
                  </a:lnTo>
                  <a:lnTo>
                    <a:pt x="726" y="139"/>
                  </a:lnTo>
                  <a:lnTo>
                    <a:pt x="737" y="136"/>
                  </a:lnTo>
                  <a:lnTo>
                    <a:pt x="746" y="144"/>
                  </a:lnTo>
                  <a:lnTo>
                    <a:pt x="747" y="151"/>
                  </a:lnTo>
                  <a:lnTo>
                    <a:pt x="747" y="162"/>
                  </a:lnTo>
                  <a:lnTo>
                    <a:pt x="749" y="181"/>
                  </a:lnTo>
                  <a:lnTo>
                    <a:pt x="750" y="185"/>
                  </a:lnTo>
                  <a:lnTo>
                    <a:pt x="753" y="181"/>
                  </a:lnTo>
                  <a:lnTo>
                    <a:pt x="774" y="162"/>
                  </a:lnTo>
                  <a:lnTo>
                    <a:pt x="788" y="140"/>
                  </a:lnTo>
                  <a:lnTo>
                    <a:pt x="773" y="137"/>
                  </a:lnTo>
                  <a:lnTo>
                    <a:pt x="764" y="131"/>
                  </a:lnTo>
                  <a:lnTo>
                    <a:pt x="770" y="93"/>
                  </a:lnTo>
                  <a:lnTo>
                    <a:pt x="775" y="87"/>
                  </a:lnTo>
                  <a:lnTo>
                    <a:pt x="781" y="83"/>
                  </a:lnTo>
                  <a:lnTo>
                    <a:pt x="786" y="81"/>
                  </a:lnTo>
                  <a:lnTo>
                    <a:pt x="811" y="76"/>
                  </a:lnTo>
                  <a:lnTo>
                    <a:pt x="814" y="65"/>
                  </a:lnTo>
                  <a:lnTo>
                    <a:pt x="819" y="56"/>
                  </a:lnTo>
                  <a:lnTo>
                    <a:pt x="839" y="46"/>
                  </a:lnTo>
                  <a:lnTo>
                    <a:pt x="839" y="79"/>
                  </a:lnTo>
                  <a:lnTo>
                    <a:pt x="837" y="89"/>
                  </a:lnTo>
                  <a:lnTo>
                    <a:pt x="835" y="98"/>
                  </a:lnTo>
                  <a:lnTo>
                    <a:pt x="843" y="87"/>
                  </a:lnTo>
                  <a:lnTo>
                    <a:pt x="848" y="79"/>
                  </a:lnTo>
                  <a:lnTo>
                    <a:pt x="851" y="71"/>
                  </a:lnTo>
                  <a:lnTo>
                    <a:pt x="859" y="58"/>
                  </a:lnTo>
                  <a:lnTo>
                    <a:pt x="880" y="45"/>
                  </a:lnTo>
                  <a:lnTo>
                    <a:pt x="879" y="72"/>
                  </a:lnTo>
                  <a:lnTo>
                    <a:pt x="877" y="87"/>
                  </a:lnTo>
                  <a:lnTo>
                    <a:pt x="870" y="100"/>
                  </a:lnTo>
                  <a:lnTo>
                    <a:pt x="867" y="103"/>
                  </a:lnTo>
                  <a:lnTo>
                    <a:pt x="873" y="106"/>
                  </a:lnTo>
                  <a:lnTo>
                    <a:pt x="889" y="111"/>
                  </a:lnTo>
                  <a:lnTo>
                    <a:pt x="891" y="127"/>
                  </a:lnTo>
                  <a:lnTo>
                    <a:pt x="872" y="128"/>
                  </a:lnTo>
                  <a:lnTo>
                    <a:pt x="854" y="127"/>
                  </a:lnTo>
                  <a:lnTo>
                    <a:pt x="849" y="128"/>
                  </a:lnTo>
                  <a:lnTo>
                    <a:pt x="845" y="132"/>
                  </a:lnTo>
                  <a:lnTo>
                    <a:pt x="839" y="141"/>
                  </a:lnTo>
                  <a:lnTo>
                    <a:pt x="829" y="158"/>
                  </a:lnTo>
                  <a:lnTo>
                    <a:pt x="829" y="158"/>
                  </a:lnTo>
                  <a:lnTo>
                    <a:pt x="831" y="158"/>
                  </a:lnTo>
                  <a:lnTo>
                    <a:pt x="874" y="149"/>
                  </a:lnTo>
                  <a:lnTo>
                    <a:pt x="889" y="150"/>
                  </a:lnTo>
                  <a:lnTo>
                    <a:pt x="909" y="166"/>
                  </a:lnTo>
                  <a:lnTo>
                    <a:pt x="865" y="177"/>
                  </a:lnTo>
                  <a:lnTo>
                    <a:pt x="821" y="186"/>
                  </a:lnTo>
                  <a:lnTo>
                    <a:pt x="794" y="195"/>
                  </a:lnTo>
                  <a:lnTo>
                    <a:pt x="794" y="205"/>
                  </a:lnTo>
                  <a:lnTo>
                    <a:pt x="791" y="212"/>
                  </a:lnTo>
                  <a:lnTo>
                    <a:pt x="784" y="217"/>
                  </a:lnTo>
                  <a:lnTo>
                    <a:pt x="778" y="220"/>
                  </a:lnTo>
                  <a:lnTo>
                    <a:pt x="778" y="222"/>
                  </a:lnTo>
                  <a:lnTo>
                    <a:pt x="779" y="231"/>
                  </a:lnTo>
                  <a:lnTo>
                    <a:pt x="778" y="237"/>
                  </a:lnTo>
                  <a:lnTo>
                    <a:pt x="767" y="277"/>
                  </a:lnTo>
                  <a:lnTo>
                    <a:pt x="763" y="301"/>
                  </a:lnTo>
                  <a:lnTo>
                    <a:pt x="770" y="302"/>
                  </a:lnTo>
                  <a:lnTo>
                    <a:pt x="775" y="307"/>
                  </a:lnTo>
                  <a:lnTo>
                    <a:pt x="779" y="313"/>
                  </a:lnTo>
                  <a:lnTo>
                    <a:pt x="782" y="320"/>
                  </a:lnTo>
                  <a:lnTo>
                    <a:pt x="782" y="314"/>
                  </a:lnTo>
                  <a:lnTo>
                    <a:pt x="781" y="314"/>
                  </a:lnTo>
                  <a:lnTo>
                    <a:pt x="782" y="313"/>
                  </a:lnTo>
                  <a:lnTo>
                    <a:pt x="783" y="306"/>
                  </a:lnTo>
                  <a:lnTo>
                    <a:pt x="807" y="285"/>
                  </a:lnTo>
                  <a:lnTo>
                    <a:pt x="810" y="298"/>
                  </a:lnTo>
                  <a:lnTo>
                    <a:pt x="811" y="297"/>
                  </a:lnTo>
                  <a:lnTo>
                    <a:pt x="816" y="290"/>
                  </a:lnTo>
                  <a:lnTo>
                    <a:pt x="843" y="270"/>
                  </a:lnTo>
                  <a:lnTo>
                    <a:pt x="834" y="304"/>
                  </a:lnTo>
                  <a:lnTo>
                    <a:pt x="821" y="324"/>
                  </a:lnTo>
                  <a:lnTo>
                    <a:pt x="819" y="330"/>
                  </a:lnTo>
                  <a:lnTo>
                    <a:pt x="827" y="337"/>
                  </a:lnTo>
                  <a:lnTo>
                    <a:pt x="813" y="345"/>
                  </a:lnTo>
                  <a:lnTo>
                    <a:pt x="819" y="347"/>
                  </a:lnTo>
                  <a:lnTo>
                    <a:pt x="820" y="365"/>
                  </a:lnTo>
                  <a:lnTo>
                    <a:pt x="811" y="377"/>
                  </a:lnTo>
                  <a:lnTo>
                    <a:pt x="801" y="383"/>
                  </a:lnTo>
                  <a:lnTo>
                    <a:pt x="795" y="385"/>
                  </a:lnTo>
                  <a:lnTo>
                    <a:pt x="813" y="394"/>
                  </a:lnTo>
                  <a:lnTo>
                    <a:pt x="813" y="396"/>
                  </a:lnTo>
                  <a:lnTo>
                    <a:pt x="828" y="395"/>
                  </a:lnTo>
                  <a:lnTo>
                    <a:pt x="831" y="406"/>
                  </a:lnTo>
                  <a:lnTo>
                    <a:pt x="831" y="412"/>
                  </a:lnTo>
                  <a:lnTo>
                    <a:pt x="859" y="417"/>
                  </a:lnTo>
                  <a:lnTo>
                    <a:pt x="841" y="435"/>
                  </a:lnTo>
                  <a:lnTo>
                    <a:pt x="831" y="443"/>
                  </a:lnTo>
                  <a:lnTo>
                    <a:pt x="827" y="447"/>
                  </a:lnTo>
                  <a:lnTo>
                    <a:pt x="828" y="455"/>
                  </a:lnTo>
                  <a:lnTo>
                    <a:pt x="832" y="460"/>
                  </a:lnTo>
                  <a:lnTo>
                    <a:pt x="833" y="460"/>
                  </a:lnTo>
                  <a:lnTo>
                    <a:pt x="836" y="456"/>
                  </a:lnTo>
                  <a:lnTo>
                    <a:pt x="846" y="431"/>
                  </a:lnTo>
                  <a:lnTo>
                    <a:pt x="858" y="459"/>
                  </a:lnTo>
                  <a:lnTo>
                    <a:pt x="855" y="472"/>
                  </a:lnTo>
                  <a:lnTo>
                    <a:pt x="849" y="481"/>
                  </a:lnTo>
                  <a:lnTo>
                    <a:pt x="843" y="486"/>
                  </a:lnTo>
                  <a:lnTo>
                    <a:pt x="836" y="486"/>
                  </a:lnTo>
                  <a:lnTo>
                    <a:pt x="845" y="502"/>
                  </a:lnTo>
                  <a:lnTo>
                    <a:pt x="846" y="509"/>
                  </a:lnTo>
                  <a:lnTo>
                    <a:pt x="846" y="512"/>
                  </a:lnTo>
                  <a:lnTo>
                    <a:pt x="851" y="509"/>
                  </a:lnTo>
                  <a:lnTo>
                    <a:pt x="869" y="504"/>
                  </a:lnTo>
                  <a:lnTo>
                    <a:pt x="872" y="516"/>
                  </a:lnTo>
                  <a:lnTo>
                    <a:pt x="879" y="511"/>
                  </a:lnTo>
                  <a:lnTo>
                    <a:pt x="879" y="532"/>
                  </a:lnTo>
                  <a:lnTo>
                    <a:pt x="884" y="536"/>
                  </a:lnTo>
                  <a:lnTo>
                    <a:pt x="893" y="539"/>
                  </a:lnTo>
                  <a:lnTo>
                    <a:pt x="900" y="539"/>
                  </a:lnTo>
                  <a:lnTo>
                    <a:pt x="904" y="537"/>
                  </a:lnTo>
                  <a:lnTo>
                    <a:pt x="906" y="532"/>
                  </a:lnTo>
                  <a:lnTo>
                    <a:pt x="912" y="509"/>
                  </a:lnTo>
                  <a:lnTo>
                    <a:pt x="923" y="507"/>
                  </a:lnTo>
                  <a:lnTo>
                    <a:pt x="928" y="511"/>
                  </a:lnTo>
                  <a:lnTo>
                    <a:pt x="934" y="514"/>
                  </a:lnTo>
                  <a:lnTo>
                    <a:pt x="930" y="527"/>
                  </a:lnTo>
                  <a:lnTo>
                    <a:pt x="931" y="542"/>
                  </a:lnTo>
                  <a:lnTo>
                    <a:pt x="926" y="555"/>
                  </a:lnTo>
                  <a:lnTo>
                    <a:pt x="921" y="561"/>
                  </a:lnTo>
                  <a:lnTo>
                    <a:pt x="915" y="564"/>
                  </a:lnTo>
                  <a:lnTo>
                    <a:pt x="900" y="570"/>
                  </a:lnTo>
                  <a:lnTo>
                    <a:pt x="858" y="563"/>
                  </a:lnTo>
                  <a:lnTo>
                    <a:pt x="853" y="566"/>
                  </a:lnTo>
                  <a:lnTo>
                    <a:pt x="855" y="569"/>
                  </a:lnTo>
                  <a:lnTo>
                    <a:pt x="860" y="578"/>
                  </a:lnTo>
                  <a:lnTo>
                    <a:pt x="855" y="585"/>
                  </a:lnTo>
                  <a:lnTo>
                    <a:pt x="855" y="585"/>
                  </a:lnTo>
                  <a:lnTo>
                    <a:pt x="860" y="591"/>
                  </a:lnTo>
                  <a:lnTo>
                    <a:pt x="847" y="601"/>
                  </a:lnTo>
                  <a:lnTo>
                    <a:pt x="836" y="609"/>
                  </a:lnTo>
                  <a:lnTo>
                    <a:pt x="835" y="614"/>
                  </a:lnTo>
                  <a:lnTo>
                    <a:pt x="836" y="627"/>
                  </a:lnTo>
                  <a:lnTo>
                    <a:pt x="832" y="642"/>
                  </a:lnTo>
                  <a:lnTo>
                    <a:pt x="824" y="642"/>
                  </a:lnTo>
                  <a:lnTo>
                    <a:pt x="830" y="652"/>
                  </a:lnTo>
                  <a:lnTo>
                    <a:pt x="835" y="656"/>
                  </a:lnTo>
                  <a:lnTo>
                    <a:pt x="844" y="666"/>
                  </a:lnTo>
                  <a:lnTo>
                    <a:pt x="851" y="655"/>
                  </a:lnTo>
                  <a:lnTo>
                    <a:pt x="867" y="661"/>
                  </a:lnTo>
                  <a:lnTo>
                    <a:pt x="897" y="687"/>
                  </a:lnTo>
                  <a:lnTo>
                    <a:pt x="902" y="694"/>
                  </a:lnTo>
                  <a:lnTo>
                    <a:pt x="913" y="695"/>
                  </a:lnTo>
                  <a:lnTo>
                    <a:pt x="919" y="699"/>
                  </a:lnTo>
                  <a:lnTo>
                    <a:pt x="932" y="713"/>
                  </a:lnTo>
                  <a:lnTo>
                    <a:pt x="933" y="709"/>
                  </a:lnTo>
                  <a:lnTo>
                    <a:pt x="929" y="698"/>
                  </a:lnTo>
                  <a:lnTo>
                    <a:pt x="919" y="695"/>
                  </a:lnTo>
                  <a:lnTo>
                    <a:pt x="926" y="674"/>
                  </a:lnTo>
                  <a:lnTo>
                    <a:pt x="936" y="655"/>
                  </a:lnTo>
                  <a:lnTo>
                    <a:pt x="952" y="640"/>
                  </a:lnTo>
                  <a:lnTo>
                    <a:pt x="964" y="661"/>
                  </a:lnTo>
                  <a:lnTo>
                    <a:pt x="963" y="670"/>
                  </a:lnTo>
                  <a:lnTo>
                    <a:pt x="978" y="643"/>
                  </a:lnTo>
                  <a:lnTo>
                    <a:pt x="978" y="640"/>
                  </a:lnTo>
                  <a:lnTo>
                    <a:pt x="978" y="636"/>
                  </a:lnTo>
                  <a:lnTo>
                    <a:pt x="978" y="627"/>
                  </a:lnTo>
                  <a:lnTo>
                    <a:pt x="984" y="621"/>
                  </a:lnTo>
                  <a:lnTo>
                    <a:pt x="998" y="619"/>
                  </a:lnTo>
                  <a:lnTo>
                    <a:pt x="1003" y="628"/>
                  </a:lnTo>
                  <a:lnTo>
                    <a:pt x="1002" y="633"/>
                  </a:lnTo>
                  <a:lnTo>
                    <a:pt x="1002" y="643"/>
                  </a:lnTo>
                  <a:lnTo>
                    <a:pt x="1000" y="653"/>
                  </a:lnTo>
                  <a:lnTo>
                    <a:pt x="992" y="677"/>
                  </a:lnTo>
                  <a:lnTo>
                    <a:pt x="990" y="687"/>
                  </a:lnTo>
                  <a:lnTo>
                    <a:pt x="991" y="694"/>
                  </a:lnTo>
                  <a:lnTo>
                    <a:pt x="994" y="699"/>
                  </a:lnTo>
                  <a:lnTo>
                    <a:pt x="997" y="700"/>
                  </a:lnTo>
                  <a:lnTo>
                    <a:pt x="1015" y="698"/>
                  </a:lnTo>
                  <a:lnTo>
                    <a:pt x="1039" y="704"/>
                  </a:lnTo>
                  <a:lnTo>
                    <a:pt x="1013" y="724"/>
                  </a:lnTo>
                  <a:lnTo>
                    <a:pt x="998" y="732"/>
                  </a:lnTo>
                  <a:lnTo>
                    <a:pt x="991" y="740"/>
                  </a:lnTo>
                  <a:lnTo>
                    <a:pt x="991" y="748"/>
                  </a:lnTo>
                  <a:lnTo>
                    <a:pt x="1000" y="743"/>
                  </a:lnTo>
                  <a:lnTo>
                    <a:pt x="1016" y="742"/>
                  </a:lnTo>
                  <a:lnTo>
                    <a:pt x="1024" y="736"/>
                  </a:lnTo>
                  <a:lnTo>
                    <a:pt x="1030" y="736"/>
                  </a:lnTo>
                  <a:lnTo>
                    <a:pt x="1037" y="734"/>
                  </a:lnTo>
                  <a:lnTo>
                    <a:pt x="1050" y="734"/>
                  </a:lnTo>
                  <a:lnTo>
                    <a:pt x="1056" y="748"/>
                  </a:lnTo>
                  <a:lnTo>
                    <a:pt x="1050" y="757"/>
                  </a:lnTo>
                  <a:lnTo>
                    <a:pt x="1040" y="761"/>
                  </a:lnTo>
                  <a:lnTo>
                    <a:pt x="1039" y="768"/>
                  </a:lnTo>
                  <a:lnTo>
                    <a:pt x="1042" y="767"/>
                  </a:lnTo>
                  <a:lnTo>
                    <a:pt x="1045" y="765"/>
                  </a:lnTo>
                  <a:lnTo>
                    <a:pt x="1047" y="761"/>
                  </a:lnTo>
                  <a:lnTo>
                    <a:pt x="1053" y="752"/>
                  </a:lnTo>
                  <a:lnTo>
                    <a:pt x="1074" y="752"/>
                  </a:lnTo>
                  <a:lnTo>
                    <a:pt x="1066" y="775"/>
                  </a:lnTo>
                  <a:lnTo>
                    <a:pt x="1053" y="795"/>
                  </a:lnTo>
                  <a:lnTo>
                    <a:pt x="1049" y="803"/>
                  </a:lnTo>
                  <a:lnTo>
                    <a:pt x="1044" y="807"/>
                  </a:lnTo>
                  <a:lnTo>
                    <a:pt x="1037" y="810"/>
                  </a:lnTo>
                  <a:lnTo>
                    <a:pt x="1036" y="817"/>
                  </a:lnTo>
                  <a:lnTo>
                    <a:pt x="1045" y="814"/>
                  </a:lnTo>
                  <a:lnTo>
                    <a:pt x="1043" y="836"/>
                  </a:lnTo>
                  <a:lnTo>
                    <a:pt x="1037" y="845"/>
                  </a:lnTo>
                  <a:lnTo>
                    <a:pt x="1038" y="846"/>
                  </a:lnTo>
                  <a:lnTo>
                    <a:pt x="1039" y="844"/>
                  </a:lnTo>
                  <a:lnTo>
                    <a:pt x="1047" y="832"/>
                  </a:lnTo>
                  <a:lnTo>
                    <a:pt x="1056" y="822"/>
                  </a:lnTo>
                  <a:lnTo>
                    <a:pt x="1067" y="818"/>
                  </a:lnTo>
                  <a:lnTo>
                    <a:pt x="1111" y="813"/>
                  </a:lnTo>
                  <a:lnTo>
                    <a:pt x="1114" y="803"/>
                  </a:lnTo>
                  <a:lnTo>
                    <a:pt x="1117" y="797"/>
                  </a:lnTo>
                  <a:lnTo>
                    <a:pt x="1206" y="765"/>
                  </a:lnTo>
                  <a:lnTo>
                    <a:pt x="1208" y="743"/>
                  </a:lnTo>
                  <a:lnTo>
                    <a:pt x="1204" y="737"/>
                  </a:lnTo>
                  <a:lnTo>
                    <a:pt x="1210" y="730"/>
                  </a:lnTo>
                  <a:lnTo>
                    <a:pt x="1214" y="719"/>
                  </a:lnTo>
                  <a:lnTo>
                    <a:pt x="1219" y="714"/>
                  </a:lnTo>
                  <a:lnTo>
                    <a:pt x="1227" y="713"/>
                  </a:lnTo>
                  <a:lnTo>
                    <a:pt x="1231" y="713"/>
                  </a:lnTo>
                  <a:lnTo>
                    <a:pt x="1232" y="699"/>
                  </a:lnTo>
                  <a:lnTo>
                    <a:pt x="1233" y="694"/>
                  </a:lnTo>
                  <a:lnTo>
                    <a:pt x="1236" y="689"/>
                  </a:lnTo>
                  <a:lnTo>
                    <a:pt x="1234" y="660"/>
                  </a:lnTo>
                  <a:lnTo>
                    <a:pt x="1239" y="650"/>
                  </a:lnTo>
                  <a:lnTo>
                    <a:pt x="1243" y="644"/>
                  </a:lnTo>
                  <a:lnTo>
                    <a:pt x="1273" y="617"/>
                  </a:lnTo>
                  <a:lnTo>
                    <a:pt x="1273" y="618"/>
                  </a:lnTo>
                  <a:lnTo>
                    <a:pt x="1275" y="613"/>
                  </a:lnTo>
                  <a:lnTo>
                    <a:pt x="1278" y="604"/>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359" name="Freeform 134">
              <a:extLst>
                <a:ext uri="{FF2B5EF4-FFF2-40B4-BE49-F238E27FC236}">
                  <a16:creationId xmlns:a16="http://schemas.microsoft.com/office/drawing/2014/main" id="{D251B261-61C2-784E-9EB2-326530A5BBF6}"/>
                </a:ext>
              </a:extLst>
            </p:cNvPr>
            <p:cNvSpPr>
              <a:spLocks noChangeArrowheads="1"/>
            </p:cNvSpPr>
            <p:nvPr/>
          </p:nvSpPr>
          <p:spPr bwMode="auto">
            <a:xfrm>
              <a:off x="8490476" y="2647577"/>
              <a:ext cx="142071" cy="214810"/>
            </a:xfrm>
            <a:custGeom>
              <a:avLst/>
              <a:gdLst>
                <a:gd name="T0" fmla="*/ 538 w 550"/>
                <a:gd name="T1" fmla="*/ 448 h 835"/>
                <a:gd name="T2" fmla="*/ 530 w 550"/>
                <a:gd name="T3" fmla="*/ 388 h 835"/>
                <a:gd name="T4" fmla="*/ 480 w 550"/>
                <a:gd name="T5" fmla="*/ 313 h 835"/>
                <a:gd name="T6" fmla="*/ 449 w 550"/>
                <a:gd name="T7" fmla="*/ 312 h 835"/>
                <a:gd name="T8" fmla="*/ 401 w 550"/>
                <a:gd name="T9" fmla="*/ 248 h 835"/>
                <a:gd name="T10" fmla="*/ 446 w 550"/>
                <a:gd name="T11" fmla="*/ 265 h 835"/>
                <a:gd name="T12" fmla="*/ 401 w 550"/>
                <a:gd name="T13" fmla="*/ 236 h 835"/>
                <a:gd name="T14" fmla="*/ 371 w 550"/>
                <a:gd name="T15" fmla="*/ 164 h 835"/>
                <a:gd name="T16" fmla="*/ 322 w 550"/>
                <a:gd name="T17" fmla="*/ 96 h 835"/>
                <a:gd name="T18" fmla="*/ 288 w 550"/>
                <a:gd name="T19" fmla="*/ 15 h 835"/>
                <a:gd name="T20" fmla="*/ 229 w 550"/>
                <a:gd name="T21" fmla="*/ 0 h 835"/>
                <a:gd name="T22" fmla="*/ 264 w 550"/>
                <a:gd name="T23" fmla="*/ 33 h 835"/>
                <a:gd name="T24" fmla="*/ 353 w 550"/>
                <a:gd name="T25" fmla="*/ 157 h 835"/>
                <a:gd name="T26" fmla="*/ 339 w 550"/>
                <a:gd name="T27" fmla="*/ 198 h 835"/>
                <a:gd name="T28" fmla="*/ 319 w 550"/>
                <a:gd name="T29" fmla="*/ 174 h 835"/>
                <a:gd name="T30" fmla="*/ 239 w 550"/>
                <a:gd name="T31" fmla="*/ 197 h 835"/>
                <a:gd name="T32" fmla="*/ 193 w 550"/>
                <a:gd name="T33" fmla="*/ 231 h 835"/>
                <a:gd name="T34" fmla="*/ 109 w 550"/>
                <a:gd name="T35" fmla="*/ 283 h 835"/>
                <a:gd name="T36" fmla="*/ 41 w 550"/>
                <a:gd name="T37" fmla="*/ 290 h 835"/>
                <a:gd name="T38" fmla="*/ 25 w 550"/>
                <a:gd name="T39" fmla="*/ 319 h 835"/>
                <a:gd name="T40" fmla="*/ 126 w 550"/>
                <a:gd name="T41" fmla="*/ 290 h 835"/>
                <a:gd name="T42" fmla="*/ 178 w 550"/>
                <a:gd name="T43" fmla="*/ 283 h 835"/>
                <a:gd name="T44" fmla="*/ 291 w 550"/>
                <a:gd name="T45" fmla="*/ 278 h 835"/>
                <a:gd name="T46" fmla="*/ 298 w 550"/>
                <a:gd name="T47" fmla="*/ 344 h 835"/>
                <a:gd name="T48" fmla="*/ 307 w 550"/>
                <a:gd name="T49" fmla="*/ 391 h 835"/>
                <a:gd name="T50" fmla="*/ 313 w 550"/>
                <a:gd name="T51" fmla="*/ 285 h 835"/>
                <a:gd name="T52" fmla="*/ 344 w 550"/>
                <a:gd name="T53" fmla="*/ 254 h 835"/>
                <a:gd name="T54" fmla="*/ 414 w 550"/>
                <a:gd name="T55" fmla="*/ 295 h 835"/>
                <a:gd name="T56" fmla="*/ 437 w 550"/>
                <a:gd name="T57" fmla="*/ 357 h 835"/>
                <a:gd name="T58" fmla="*/ 441 w 550"/>
                <a:gd name="T59" fmla="*/ 407 h 835"/>
                <a:gd name="T60" fmla="*/ 416 w 550"/>
                <a:gd name="T61" fmla="*/ 451 h 835"/>
                <a:gd name="T62" fmla="*/ 360 w 550"/>
                <a:gd name="T63" fmla="*/ 484 h 835"/>
                <a:gd name="T64" fmla="*/ 349 w 550"/>
                <a:gd name="T65" fmla="*/ 525 h 835"/>
                <a:gd name="T66" fmla="*/ 337 w 550"/>
                <a:gd name="T67" fmla="*/ 549 h 835"/>
                <a:gd name="T68" fmla="*/ 274 w 550"/>
                <a:gd name="T69" fmla="*/ 594 h 835"/>
                <a:gd name="T70" fmla="*/ 227 w 550"/>
                <a:gd name="T71" fmla="*/ 589 h 835"/>
                <a:gd name="T72" fmla="*/ 189 w 550"/>
                <a:gd name="T73" fmla="*/ 603 h 835"/>
                <a:gd name="T74" fmla="*/ 129 w 550"/>
                <a:gd name="T75" fmla="*/ 575 h 835"/>
                <a:gd name="T76" fmla="*/ 120 w 550"/>
                <a:gd name="T77" fmla="*/ 605 h 835"/>
                <a:gd name="T78" fmla="*/ 28 w 550"/>
                <a:gd name="T79" fmla="*/ 597 h 835"/>
                <a:gd name="T80" fmla="*/ 85 w 550"/>
                <a:gd name="T81" fmla="*/ 617 h 835"/>
                <a:gd name="T82" fmla="*/ 187 w 550"/>
                <a:gd name="T83" fmla="*/ 637 h 835"/>
                <a:gd name="T84" fmla="*/ 175 w 550"/>
                <a:gd name="T85" fmla="*/ 679 h 835"/>
                <a:gd name="T86" fmla="*/ 168 w 550"/>
                <a:gd name="T87" fmla="*/ 708 h 835"/>
                <a:gd name="T88" fmla="*/ 141 w 550"/>
                <a:gd name="T89" fmla="*/ 769 h 835"/>
                <a:gd name="T90" fmla="*/ 63 w 550"/>
                <a:gd name="T91" fmla="*/ 820 h 835"/>
                <a:gd name="T92" fmla="*/ 28 w 550"/>
                <a:gd name="T93" fmla="*/ 820 h 835"/>
                <a:gd name="T94" fmla="*/ 115 w 550"/>
                <a:gd name="T95" fmla="*/ 826 h 835"/>
                <a:gd name="T96" fmla="*/ 153 w 550"/>
                <a:gd name="T97" fmla="*/ 788 h 835"/>
                <a:gd name="T98" fmla="*/ 196 w 550"/>
                <a:gd name="T99" fmla="*/ 776 h 835"/>
                <a:gd name="T100" fmla="*/ 226 w 550"/>
                <a:gd name="T101" fmla="*/ 746 h 835"/>
                <a:gd name="T102" fmla="*/ 226 w 550"/>
                <a:gd name="T103" fmla="*/ 796 h 835"/>
                <a:gd name="T104" fmla="*/ 238 w 550"/>
                <a:gd name="T105" fmla="*/ 744 h 835"/>
                <a:gd name="T106" fmla="*/ 297 w 550"/>
                <a:gd name="T107" fmla="*/ 785 h 835"/>
                <a:gd name="T108" fmla="*/ 283 w 550"/>
                <a:gd name="T109" fmla="*/ 814 h 835"/>
                <a:gd name="T110" fmla="*/ 335 w 550"/>
                <a:gd name="T111" fmla="*/ 743 h 835"/>
                <a:gd name="T112" fmla="*/ 366 w 550"/>
                <a:gd name="T113" fmla="*/ 699 h 835"/>
                <a:gd name="T114" fmla="*/ 395 w 550"/>
                <a:gd name="T115" fmla="*/ 668 h 835"/>
                <a:gd name="T116" fmla="*/ 474 w 550"/>
                <a:gd name="T117" fmla="*/ 616 h 835"/>
                <a:gd name="T118" fmla="*/ 519 w 550"/>
                <a:gd name="T119" fmla="*/ 573 h 8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50" h="835">
                  <a:moveTo>
                    <a:pt x="548" y="530"/>
                  </a:moveTo>
                  <a:lnTo>
                    <a:pt x="547" y="507"/>
                  </a:lnTo>
                  <a:lnTo>
                    <a:pt x="545" y="489"/>
                  </a:lnTo>
                  <a:lnTo>
                    <a:pt x="545" y="470"/>
                  </a:lnTo>
                  <a:lnTo>
                    <a:pt x="542" y="456"/>
                  </a:lnTo>
                  <a:lnTo>
                    <a:pt x="538" y="448"/>
                  </a:lnTo>
                  <a:lnTo>
                    <a:pt x="536" y="440"/>
                  </a:lnTo>
                  <a:lnTo>
                    <a:pt x="536" y="433"/>
                  </a:lnTo>
                  <a:lnTo>
                    <a:pt x="539" y="420"/>
                  </a:lnTo>
                  <a:lnTo>
                    <a:pt x="539" y="417"/>
                  </a:lnTo>
                  <a:lnTo>
                    <a:pt x="537" y="407"/>
                  </a:lnTo>
                  <a:lnTo>
                    <a:pt x="530" y="388"/>
                  </a:lnTo>
                  <a:lnTo>
                    <a:pt x="512" y="356"/>
                  </a:lnTo>
                  <a:lnTo>
                    <a:pt x="509" y="346"/>
                  </a:lnTo>
                  <a:lnTo>
                    <a:pt x="499" y="333"/>
                  </a:lnTo>
                  <a:lnTo>
                    <a:pt x="492" y="318"/>
                  </a:lnTo>
                  <a:lnTo>
                    <a:pt x="494" y="316"/>
                  </a:lnTo>
                  <a:lnTo>
                    <a:pt x="480" y="313"/>
                  </a:lnTo>
                  <a:lnTo>
                    <a:pt x="476" y="305"/>
                  </a:lnTo>
                  <a:lnTo>
                    <a:pt x="475" y="301"/>
                  </a:lnTo>
                  <a:lnTo>
                    <a:pt x="465" y="297"/>
                  </a:lnTo>
                  <a:lnTo>
                    <a:pt x="466" y="299"/>
                  </a:lnTo>
                  <a:lnTo>
                    <a:pt x="463" y="308"/>
                  </a:lnTo>
                  <a:lnTo>
                    <a:pt x="449" y="312"/>
                  </a:lnTo>
                  <a:lnTo>
                    <a:pt x="437" y="308"/>
                  </a:lnTo>
                  <a:lnTo>
                    <a:pt x="431" y="299"/>
                  </a:lnTo>
                  <a:lnTo>
                    <a:pt x="424" y="285"/>
                  </a:lnTo>
                  <a:lnTo>
                    <a:pt x="411" y="275"/>
                  </a:lnTo>
                  <a:lnTo>
                    <a:pt x="394" y="258"/>
                  </a:lnTo>
                  <a:lnTo>
                    <a:pt x="401" y="248"/>
                  </a:lnTo>
                  <a:lnTo>
                    <a:pt x="409" y="245"/>
                  </a:lnTo>
                  <a:lnTo>
                    <a:pt x="414" y="245"/>
                  </a:lnTo>
                  <a:lnTo>
                    <a:pt x="433" y="250"/>
                  </a:lnTo>
                  <a:lnTo>
                    <a:pt x="439" y="254"/>
                  </a:lnTo>
                  <a:lnTo>
                    <a:pt x="441" y="259"/>
                  </a:lnTo>
                  <a:lnTo>
                    <a:pt x="446" y="265"/>
                  </a:lnTo>
                  <a:lnTo>
                    <a:pt x="456" y="273"/>
                  </a:lnTo>
                  <a:lnTo>
                    <a:pt x="455" y="270"/>
                  </a:lnTo>
                  <a:lnTo>
                    <a:pt x="447" y="260"/>
                  </a:lnTo>
                  <a:lnTo>
                    <a:pt x="418" y="234"/>
                  </a:lnTo>
                  <a:lnTo>
                    <a:pt x="414" y="238"/>
                  </a:lnTo>
                  <a:lnTo>
                    <a:pt x="401" y="236"/>
                  </a:lnTo>
                  <a:lnTo>
                    <a:pt x="392" y="227"/>
                  </a:lnTo>
                  <a:lnTo>
                    <a:pt x="392" y="208"/>
                  </a:lnTo>
                  <a:lnTo>
                    <a:pt x="387" y="206"/>
                  </a:lnTo>
                  <a:lnTo>
                    <a:pt x="372" y="179"/>
                  </a:lnTo>
                  <a:lnTo>
                    <a:pt x="371" y="176"/>
                  </a:lnTo>
                  <a:lnTo>
                    <a:pt x="371" y="164"/>
                  </a:lnTo>
                  <a:lnTo>
                    <a:pt x="364" y="152"/>
                  </a:lnTo>
                  <a:lnTo>
                    <a:pt x="356" y="139"/>
                  </a:lnTo>
                  <a:lnTo>
                    <a:pt x="348" y="123"/>
                  </a:lnTo>
                  <a:lnTo>
                    <a:pt x="333" y="106"/>
                  </a:lnTo>
                  <a:lnTo>
                    <a:pt x="327" y="102"/>
                  </a:lnTo>
                  <a:lnTo>
                    <a:pt x="322" y="96"/>
                  </a:lnTo>
                  <a:lnTo>
                    <a:pt x="323" y="89"/>
                  </a:lnTo>
                  <a:lnTo>
                    <a:pt x="320" y="81"/>
                  </a:lnTo>
                  <a:lnTo>
                    <a:pt x="307" y="44"/>
                  </a:lnTo>
                  <a:lnTo>
                    <a:pt x="299" y="33"/>
                  </a:lnTo>
                  <a:lnTo>
                    <a:pt x="296" y="26"/>
                  </a:lnTo>
                  <a:lnTo>
                    <a:pt x="288" y="15"/>
                  </a:lnTo>
                  <a:lnTo>
                    <a:pt x="285" y="9"/>
                  </a:lnTo>
                  <a:lnTo>
                    <a:pt x="275" y="14"/>
                  </a:lnTo>
                  <a:lnTo>
                    <a:pt x="257" y="18"/>
                  </a:lnTo>
                  <a:lnTo>
                    <a:pt x="243" y="16"/>
                  </a:lnTo>
                  <a:lnTo>
                    <a:pt x="237" y="2"/>
                  </a:lnTo>
                  <a:lnTo>
                    <a:pt x="229" y="0"/>
                  </a:lnTo>
                  <a:lnTo>
                    <a:pt x="231" y="11"/>
                  </a:lnTo>
                  <a:lnTo>
                    <a:pt x="234" y="18"/>
                  </a:lnTo>
                  <a:lnTo>
                    <a:pt x="242" y="25"/>
                  </a:lnTo>
                  <a:lnTo>
                    <a:pt x="251" y="30"/>
                  </a:lnTo>
                  <a:lnTo>
                    <a:pt x="264" y="35"/>
                  </a:lnTo>
                  <a:lnTo>
                    <a:pt x="264" y="33"/>
                  </a:lnTo>
                  <a:lnTo>
                    <a:pt x="282" y="28"/>
                  </a:lnTo>
                  <a:lnTo>
                    <a:pt x="288" y="49"/>
                  </a:lnTo>
                  <a:lnTo>
                    <a:pt x="291" y="70"/>
                  </a:lnTo>
                  <a:lnTo>
                    <a:pt x="295" y="75"/>
                  </a:lnTo>
                  <a:lnTo>
                    <a:pt x="311" y="91"/>
                  </a:lnTo>
                  <a:lnTo>
                    <a:pt x="353" y="157"/>
                  </a:lnTo>
                  <a:lnTo>
                    <a:pt x="362" y="173"/>
                  </a:lnTo>
                  <a:lnTo>
                    <a:pt x="370" y="183"/>
                  </a:lnTo>
                  <a:lnTo>
                    <a:pt x="376" y="197"/>
                  </a:lnTo>
                  <a:lnTo>
                    <a:pt x="361" y="208"/>
                  </a:lnTo>
                  <a:lnTo>
                    <a:pt x="348" y="204"/>
                  </a:lnTo>
                  <a:lnTo>
                    <a:pt x="339" y="198"/>
                  </a:lnTo>
                  <a:lnTo>
                    <a:pt x="326" y="185"/>
                  </a:lnTo>
                  <a:lnTo>
                    <a:pt x="320" y="178"/>
                  </a:lnTo>
                  <a:lnTo>
                    <a:pt x="320" y="171"/>
                  </a:lnTo>
                  <a:lnTo>
                    <a:pt x="321" y="164"/>
                  </a:lnTo>
                  <a:lnTo>
                    <a:pt x="315" y="156"/>
                  </a:lnTo>
                  <a:lnTo>
                    <a:pt x="319" y="174"/>
                  </a:lnTo>
                  <a:lnTo>
                    <a:pt x="279" y="170"/>
                  </a:lnTo>
                  <a:lnTo>
                    <a:pt x="272" y="171"/>
                  </a:lnTo>
                  <a:lnTo>
                    <a:pt x="262" y="170"/>
                  </a:lnTo>
                  <a:lnTo>
                    <a:pt x="254" y="185"/>
                  </a:lnTo>
                  <a:lnTo>
                    <a:pt x="247" y="193"/>
                  </a:lnTo>
                  <a:lnTo>
                    <a:pt x="239" y="197"/>
                  </a:lnTo>
                  <a:lnTo>
                    <a:pt x="235" y="199"/>
                  </a:lnTo>
                  <a:lnTo>
                    <a:pt x="237" y="206"/>
                  </a:lnTo>
                  <a:lnTo>
                    <a:pt x="210" y="212"/>
                  </a:lnTo>
                  <a:lnTo>
                    <a:pt x="210" y="212"/>
                  </a:lnTo>
                  <a:lnTo>
                    <a:pt x="211" y="224"/>
                  </a:lnTo>
                  <a:lnTo>
                    <a:pt x="193" y="231"/>
                  </a:lnTo>
                  <a:lnTo>
                    <a:pt x="183" y="231"/>
                  </a:lnTo>
                  <a:lnTo>
                    <a:pt x="165" y="228"/>
                  </a:lnTo>
                  <a:lnTo>
                    <a:pt x="168" y="238"/>
                  </a:lnTo>
                  <a:lnTo>
                    <a:pt x="131" y="252"/>
                  </a:lnTo>
                  <a:lnTo>
                    <a:pt x="120" y="272"/>
                  </a:lnTo>
                  <a:lnTo>
                    <a:pt x="109" y="283"/>
                  </a:lnTo>
                  <a:lnTo>
                    <a:pt x="97" y="293"/>
                  </a:lnTo>
                  <a:lnTo>
                    <a:pt x="86" y="298"/>
                  </a:lnTo>
                  <a:lnTo>
                    <a:pt x="71" y="303"/>
                  </a:lnTo>
                  <a:lnTo>
                    <a:pt x="62" y="304"/>
                  </a:lnTo>
                  <a:lnTo>
                    <a:pt x="53" y="302"/>
                  </a:lnTo>
                  <a:lnTo>
                    <a:pt x="41" y="290"/>
                  </a:lnTo>
                  <a:lnTo>
                    <a:pt x="39" y="296"/>
                  </a:lnTo>
                  <a:lnTo>
                    <a:pt x="22" y="300"/>
                  </a:lnTo>
                  <a:lnTo>
                    <a:pt x="17" y="296"/>
                  </a:lnTo>
                  <a:lnTo>
                    <a:pt x="18" y="300"/>
                  </a:lnTo>
                  <a:lnTo>
                    <a:pt x="27" y="299"/>
                  </a:lnTo>
                  <a:lnTo>
                    <a:pt x="25" y="319"/>
                  </a:lnTo>
                  <a:lnTo>
                    <a:pt x="20" y="331"/>
                  </a:lnTo>
                  <a:lnTo>
                    <a:pt x="63" y="322"/>
                  </a:lnTo>
                  <a:lnTo>
                    <a:pt x="73" y="323"/>
                  </a:lnTo>
                  <a:lnTo>
                    <a:pt x="82" y="314"/>
                  </a:lnTo>
                  <a:lnTo>
                    <a:pt x="103" y="300"/>
                  </a:lnTo>
                  <a:lnTo>
                    <a:pt x="126" y="290"/>
                  </a:lnTo>
                  <a:lnTo>
                    <a:pt x="146" y="291"/>
                  </a:lnTo>
                  <a:lnTo>
                    <a:pt x="152" y="304"/>
                  </a:lnTo>
                  <a:lnTo>
                    <a:pt x="155" y="302"/>
                  </a:lnTo>
                  <a:lnTo>
                    <a:pt x="165" y="301"/>
                  </a:lnTo>
                  <a:lnTo>
                    <a:pt x="163" y="300"/>
                  </a:lnTo>
                  <a:lnTo>
                    <a:pt x="178" y="283"/>
                  </a:lnTo>
                  <a:lnTo>
                    <a:pt x="211" y="265"/>
                  </a:lnTo>
                  <a:lnTo>
                    <a:pt x="250" y="253"/>
                  </a:lnTo>
                  <a:lnTo>
                    <a:pt x="262" y="254"/>
                  </a:lnTo>
                  <a:lnTo>
                    <a:pt x="277" y="258"/>
                  </a:lnTo>
                  <a:lnTo>
                    <a:pt x="290" y="265"/>
                  </a:lnTo>
                  <a:lnTo>
                    <a:pt x="291" y="278"/>
                  </a:lnTo>
                  <a:lnTo>
                    <a:pt x="298" y="275"/>
                  </a:lnTo>
                  <a:lnTo>
                    <a:pt x="295" y="300"/>
                  </a:lnTo>
                  <a:lnTo>
                    <a:pt x="291" y="314"/>
                  </a:lnTo>
                  <a:lnTo>
                    <a:pt x="285" y="324"/>
                  </a:lnTo>
                  <a:lnTo>
                    <a:pt x="288" y="326"/>
                  </a:lnTo>
                  <a:lnTo>
                    <a:pt x="298" y="344"/>
                  </a:lnTo>
                  <a:lnTo>
                    <a:pt x="299" y="362"/>
                  </a:lnTo>
                  <a:lnTo>
                    <a:pt x="295" y="364"/>
                  </a:lnTo>
                  <a:lnTo>
                    <a:pt x="299" y="367"/>
                  </a:lnTo>
                  <a:lnTo>
                    <a:pt x="306" y="374"/>
                  </a:lnTo>
                  <a:lnTo>
                    <a:pt x="311" y="382"/>
                  </a:lnTo>
                  <a:lnTo>
                    <a:pt x="307" y="391"/>
                  </a:lnTo>
                  <a:lnTo>
                    <a:pt x="312" y="394"/>
                  </a:lnTo>
                  <a:lnTo>
                    <a:pt x="313" y="381"/>
                  </a:lnTo>
                  <a:lnTo>
                    <a:pt x="312" y="367"/>
                  </a:lnTo>
                  <a:lnTo>
                    <a:pt x="298" y="305"/>
                  </a:lnTo>
                  <a:lnTo>
                    <a:pt x="303" y="296"/>
                  </a:lnTo>
                  <a:lnTo>
                    <a:pt x="313" y="285"/>
                  </a:lnTo>
                  <a:lnTo>
                    <a:pt x="319" y="277"/>
                  </a:lnTo>
                  <a:lnTo>
                    <a:pt x="323" y="273"/>
                  </a:lnTo>
                  <a:lnTo>
                    <a:pt x="324" y="273"/>
                  </a:lnTo>
                  <a:lnTo>
                    <a:pt x="320" y="265"/>
                  </a:lnTo>
                  <a:lnTo>
                    <a:pt x="341" y="266"/>
                  </a:lnTo>
                  <a:lnTo>
                    <a:pt x="344" y="254"/>
                  </a:lnTo>
                  <a:lnTo>
                    <a:pt x="343" y="251"/>
                  </a:lnTo>
                  <a:lnTo>
                    <a:pt x="341" y="237"/>
                  </a:lnTo>
                  <a:lnTo>
                    <a:pt x="371" y="249"/>
                  </a:lnTo>
                  <a:lnTo>
                    <a:pt x="385" y="260"/>
                  </a:lnTo>
                  <a:lnTo>
                    <a:pt x="413" y="289"/>
                  </a:lnTo>
                  <a:lnTo>
                    <a:pt x="414" y="295"/>
                  </a:lnTo>
                  <a:lnTo>
                    <a:pt x="426" y="307"/>
                  </a:lnTo>
                  <a:lnTo>
                    <a:pt x="429" y="319"/>
                  </a:lnTo>
                  <a:lnTo>
                    <a:pt x="425" y="341"/>
                  </a:lnTo>
                  <a:lnTo>
                    <a:pt x="426" y="342"/>
                  </a:lnTo>
                  <a:lnTo>
                    <a:pt x="433" y="350"/>
                  </a:lnTo>
                  <a:lnTo>
                    <a:pt x="437" y="357"/>
                  </a:lnTo>
                  <a:lnTo>
                    <a:pt x="440" y="371"/>
                  </a:lnTo>
                  <a:lnTo>
                    <a:pt x="438" y="381"/>
                  </a:lnTo>
                  <a:lnTo>
                    <a:pt x="424" y="384"/>
                  </a:lnTo>
                  <a:lnTo>
                    <a:pt x="425" y="386"/>
                  </a:lnTo>
                  <a:lnTo>
                    <a:pt x="439" y="400"/>
                  </a:lnTo>
                  <a:lnTo>
                    <a:pt x="441" y="407"/>
                  </a:lnTo>
                  <a:lnTo>
                    <a:pt x="435" y="425"/>
                  </a:lnTo>
                  <a:lnTo>
                    <a:pt x="428" y="431"/>
                  </a:lnTo>
                  <a:lnTo>
                    <a:pt x="430" y="434"/>
                  </a:lnTo>
                  <a:lnTo>
                    <a:pt x="429" y="442"/>
                  </a:lnTo>
                  <a:lnTo>
                    <a:pt x="421" y="449"/>
                  </a:lnTo>
                  <a:lnTo>
                    <a:pt x="416" y="451"/>
                  </a:lnTo>
                  <a:lnTo>
                    <a:pt x="394" y="457"/>
                  </a:lnTo>
                  <a:lnTo>
                    <a:pt x="392" y="446"/>
                  </a:lnTo>
                  <a:lnTo>
                    <a:pt x="384" y="444"/>
                  </a:lnTo>
                  <a:lnTo>
                    <a:pt x="384" y="449"/>
                  </a:lnTo>
                  <a:lnTo>
                    <a:pt x="362" y="483"/>
                  </a:lnTo>
                  <a:lnTo>
                    <a:pt x="360" y="484"/>
                  </a:lnTo>
                  <a:lnTo>
                    <a:pt x="363" y="494"/>
                  </a:lnTo>
                  <a:lnTo>
                    <a:pt x="359" y="503"/>
                  </a:lnTo>
                  <a:lnTo>
                    <a:pt x="353" y="507"/>
                  </a:lnTo>
                  <a:lnTo>
                    <a:pt x="355" y="510"/>
                  </a:lnTo>
                  <a:lnTo>
                    <a:pt x="351" y="521"/>
                  </a:lnTo>
                  <a:lnTo>
                    <a:pt x="349" y="525"/>
                  </a:lnTo>
                  <a:lnTo>
                    <a:pt x="350" y="532"/>
                  </a:lnTo>
                  <a:lnTo>
                    <a:pt x="348" y="541"/>
                  </a:lnTo>
                  <a:lnTo>
                    <a:pt x="339" y="546"/>
                  </a:lnTo>
                  <a:lnTo>
                    <a:pt x="332" y="542"/>
                  </a:lnTo>
                  <a:lnTo>
                    <a:pt x="332" y="544"/>
                  </a:lnTo>
                  <a:lnTo>
                    <a:pt x="337" y="549"/>
                  </a:lnTo>
                  <a:lnTo>
                    <a:pt x="340" y="561"/>
                  </a:lnTo>
                  <a:lnTo>
                    <a:pt x="327" y="566"/>
                  </a:lnTo>
                  <a:lnTo>
                    <a:pt x="313" y="575"/>
                  </a:lnTo>
                  <a:lnTo>
                    <a:pt x="309" y="583"/>
                  </a:lnTo>
                  <a:lnTo>
                    <a:pt x="305" y="588"/>
                  </a:lnTo>
                  <a:lnTo>
                    <a:pt x="274" y="594"/>
                  </a:lnTo>
                  <a:lnTo>
                    <a:pt x="261" y="593"/>
                  </a:lnTo>
                  <a:lnTo>
                    <a:pt x="261" y="599"/>
                  </a:lnTo>
                  <a:lnTo>
                    <a:pt x="246" y="598"/>
                  </a:lnTo>
                  <a:lnTo>
                    <a:pt x="230" y="592"/>
                  </a:lnTo>
                  <a:lnTo>
                    <a:pt x="225" y="585"/>
                  </a:lnTo>
                  <a:lnTo>
                    <a:pt x="227" y="589"/>
                  </a:lnTo>
                  <a:lnTo>
                    <a:pt x="226" y="602"/>
                  </a:lnTo>
                  <a:lnTo>
                    <a:pt x="211" y="614"/>
                  </a:lnTo>
                  <a:lnTo>
                    <a:pt x="204" y="604"/>
                  </a:lnTo>
                  <a:lnTo>
                    <a:pt x="200" y="602"/>
                  </a:lnTo>
                  <a:lnTo>
                    <a:pt x="197" y="604"/>
                  </a:lnTo>
                  <a:lnTo>
                    <a:pt x="189" y="603"/>
                  </a:lnTo>
                  <a:lnTo>
                    <a:pt x="192" y="607"/>
                  </a:lnTo>
                  <a:lnTo>
                    <a:pt x="154" y="597"/>
                  </a:lnTo>
                  <a:lnTo>
                    <a:pt x="146" y="592"/>
                  </a:lnTo>
                  <a:lnTo>
                    <a:pt x="131" y="577"/>
                  </a:lnTo>
                  <a:lnTo>
                    <a:pt x="133" y="576"/>
                  </a:lnTo>
                  <a:lnTo>
                    <a:pt x="129" y="575"/>
                  </a:lnTo>
                  <a:lnTo>
                    <a:pt x="123" y="571"/>
                  </a:lnTo>
                  <a:lnTo>
                    <a:pt x="125" y="578"/>
                  </a:lnTo>
                  <a:lnTo>
                    <a:pt x="124" y="579"/>
                  </a:lnTo>
                  <a:lnTo>
                    <a:pt x="129" y="583"/>
                  </a:lnTo>
                  <a:lnTo>
                    <a:pt x="135" y="592"/>
                  </a:lnTo>
                  <a:lnTo>
                    <a:pt x="120" y="605"/>
                  </a:lnTo>
                  <a:lnTo>
                    <a:pt x="101" y="604"/>
                  </a:lnTo>
                  <a:lnTo>
                    <a:pt x="89" y="597"/>
                  </a:lnTo>
                  <a:lnTo>
                    <a:pt x="74" y="597"/>
                  </a:lnTo>
                  <a:lnTo>
                    <a:pt x="53" y="607"/>
                  </a:lnTo>
                  <a:lnTo>
                    <a:pt x="38" y="603"/>
                  </a:lnTo>
                  <a:lnTo>
                    <a:pt x="28" y="597"/>
                  </a:lnTo>
                  <a:lnTo>
                    <a:pt x="22" y="595"/>
                  </a:lnTo>
                  <a:lnTo>
                    <a:pt x="10" y="597"/>
                  </a:lnTo>
                  <a:lnTo>
                    <a:pt x="13" y="597"/>
                  </a:lnTo>
                  <a:lnTo>
                    <a:pt x="32" y="607"/>
                  </a:lnTo>
                  <a:lnTo>
                    <a:pt x="59" y="608"/>
                  </a:lnTo>
                  <a:lnTo>
                    <a:pt x="85" y="617"/>
                  </a:lnTo>
                  <a:lnTo>
                    <a:pt x="119" y="617"/>
                  </a:lnTo>
                  <a:lnTo>
                    <a:pt x="157" y="622"/>
                  </a:lnTo>
                  <a:lnTo>
                    <a:pt x="171" y="619"/>
                  </a:lnTo>
                  <a:lnTo>
                    <a:pt x="176" y="629"/>
                  </a:lnTo>
                  <a:lnTo>
                    <a:pt x="178" y="632"/>
                  </a:lnTo>
                  <a:lnTo>
                    <a:pt x="187" y="637"/>
                  </a:lnTo>
                  <a:lnTo>
                    <a:pt x="190" y="645"/>
                  </a:lnTo>
                  <a:lnTo>
                    <a:pt x="187" y="657"/>
                  </a:lnTo>
                  <a:lnTo>
                    <a:pt x="187" y="662"/>
                  </a:lnTo>
                  <a:lnTo>
                    <a:pt x="183" y="674"/>
                  </a:lnTo>
                  <a:lnTo>
                    <a:pt x="173" y="676"/>
                  </a:lnTo>
                  <a:lnTo>
                    <a:pt x="175" y="679"/>
                  </a:lnTo>
                  <a:lnTo>
                    <a:pt x="171" y="693"/>
                  </a:lnTo>
                  <a:lnTo>
                    <a:pt x="160" y="693"/>
                  </a:lnTo>
                  <a:lnTo>
                    <a:pt x="156" y="693"/>
                  </a:lnTo>
                  <a:lnTo>
                    <a:pt x="166" y="705"/>
                  </a:lnTo>
                  <a:lnTo>
                    <a:pt x="169" y="707"/>
                  </a:lnTo>
                  <a:lnTo>
                    <a:pt x="168" y="708"/>
                  </a:lnTo>
                  <a:lnTo>
                    <a:pt x="169" y="709"/>
                  </a:lnTo>
                  <a:lnTo>
                    <a:pt x="169" y="727"/>
                  </a:lnTo>
                  <a:lnTo>
                    <a:pt x="159" y="742"/>
                  </a:lnTo>
                  <a:lnTo>
                    <a:pt x="153" y="746"/>
                  </a:lnTo>
                  <a:lnTo>
                    <a:pt x="156" y="752"/>
                  </a:lnTo>
                  <a:lnTo>
                    <a:pt x="141" y="769"/>
                  </a:lnTo>
                  <a:lnTo>
                    <a:pt x="125" y="783"/>
                  </a:lnTo>
                  <a:lnTo>
                    <a:pt x="119" y="790"/>
                  </a:lnTo>
                  <a:lnTo>
                    <a:pt x="115" y="804"/>
                  </a:lnTo>
                  <a:lnTo>
                    <a:pt x="96" y="815"/>
                  </a:lnTo>
                  <a:lnTo>
                    <a:pt x="79" y="820"/>
                  </a:lnTo>
                  <a:lnTo>
                    <a:pt x="63" y="820"/>
                  </a:lnTo>
                  <a:lnTo>
                    <a:pt x="46" y="815"/>
                  </a:lnTo>
                  <a:lnTo>
                    <a:pt x="32" y="807"/>
                  </a:lnTo>
                  <a:lnTo>
                    <a:pt x="10" y="791"/>
                  </a:lnTo>
                  <a:lnTo>
                    <a:pt x="0" y="789"/>
                  </a:lnTo>
                  <a:lnTo>
                    <a:pt x="13" y="806"/>
                  </a:lnTo>
                  <a:lnTo>
                    <a:pt x="28" y="820"/>
                  </a:lnTo>
                  <a:lnTo>
                    <a:pt x="43" y="823"/>
                  </a:lnTo>
                  <a:lnTo>
                    <a:pt x="61" y="822"/>
                  </a:lnTo>
                  <a:lnTo>
                    <a:pt x="85" y="825"/>
                  </a:lnTo>
                  <a:lnTo>
                    <a:pt x="104" y="834"/>
                  </a:lnTo>
                  <a:lnTo>
                    <a:pt x="106" y="831"/>
                  </a:lnTo>
                  <a:lnTo>
                    <a:pt x="115" y="826"/>
                  </a:lnTo>
                  <a:lnTo>
                    <a:pt x="120" y="819"/>
                  </a:lnTo>
                  <a:lnTo>
                    <a:pt x="124" y="811"/>
                  </a:lnTo>
                  <a:lnTo>
                    <a:pt x="130" y="802"/>
                  </a:lnTo>
                  <a:lnTo>
                    <a:pt x="137" y="794"/>
                  </a:lnTo>
                  <a:lnTo>
                    <a:pt x="146" y="789"/>
                  </a:lnTo>
                  <a:lnTo>
                    <a:pt x="153" y="788"/>
                  </a:lnTo>
                  <a:lnTo>
                    <a:pt x="159" y="791"/>
                  </a:lnTo>
                  <a:lnTo>
                    <a:pt x="165" y="796"/>
                  </a:lnTo>
                  <a:lnTo>
                    <a:pt x="162" y="785"/>
                  </a:lnTo>
                  <a:lnTo>
                    <a:pt x="177" y="776"/>
                  </a:lnTo>
                  <a:lnTo>
                    <a:pt x="193" y="774"/>
                  </a:lnTo>
                  <a:lnTo>
                    <a:pt x="196" y="776"/>
                  </a:lnTo>
                  <a:lnTo>
                    <a:pt x="194" y="765"/>
                  </a:lnTo>
                  <a:lnTo>
                    <a:pt x="198" y="746"/>
                  </a:lnTo>
                  <a:lnTo>
                    <a:pt x="204" y="731"/>
                  </a:lnTo>
                  <a:lnTo>
                    <a:pt x="216" y="733"/>
                  </a:lnTo>
                  <a:lnTo>
                    <a:pt x="219" y="738"/>
                  </a:lnTo>
                  <a:lnTo>
                    <a:pt x="226" y="746"/>
                  </a:lnTo>
                  <a:lnTo>
                    <a:pt x="227" y="753"/>
                  </a:lnTo>
                  <a:lnTo>
                    <a:pt x="227" y="762"/>
                  </a:lnTo>
                  <a:lnTo>
                    <a:pt x="227" y="763"/>
                  </a:lnTo>
                  <a:lnTo>
                    <a:pt x="241" y="778"/>
                  </a:lnTo>
                  <a:lnTo>
                    <a:pt x="235" y="788"/>
                  </a:lnTo>
                  <a:lnTo>
                    <a:pt x="226" y="796"/>
                  </a:lnTo>
                  <a:lnTo>
                    <a:pt x="226" y="796"/>
                  </a:lnTo>
                  <a:lnTo>
                    <a:pt x="242" y="787"/>
                  </a:lnTo>
                  <a:lnTo>
                    <a:pt x="244" y="781"/>
                  </a:lnTo>
                  <a:lnTo>
                    <a:pt x="259" y="772"/>
                  </a:lnTo>
                  <a:lnTo>
                    <a:pt x="253" y="766"/>
                  </a:lnTo>
                  <a:lnTo>
                    <a:pt x="238" y="744"/>
                  </a:lnTo>
                  <a:lnTo>
                    <a:pt x="270" y="747"/>
                  </a:lnTo>
                  <a:lnTo>
                    <a:pt x="280" y="755"/>
                  </a:lnTo>
                  <a:lnTo>
                    <a:pt x="286" y="762"/>
                  </a:lnTo>
                  <a:lnTo>
                    <a:pt x="300" y="767"/>
                  </a:lnTo>
                  <a:lnTo>
                    <a:pt x="302" y="778"/>
                  </a:lnTo>
                  <a:lnTo>
                    <a:pt x="297" y="785"/>
                  </a:lnTo>
                  <a:lnTo>
                    <a:pt x="292" y="795"/>
                  </a:lnTo>
                  <a:lnTo>
                    <a:pt x="287" y="800"/>
                  </a:lnTo>
                  <a:lnTo>
                    <a:pt x="276" y="802"/>
                  </a:lnTo>
                  <a:lnTo>
                    <a:pt x="276" y="802"/>
                  </a:lnTo>
                  <a:lnTo>
                    <a:pt x="283" y="813"/>
                  </a:lnTo>
                  <a:lnTo>
                    <a:pt x="283" y="814"/>
                  </a:lnTo>
                  <a:lnTo>
                    <a:pt x="297" y="797"/>
                  </a:lnTo>
                  <a:lnTo>
                    <a:pt x="300" y="790"/>
                  </a:lnTo>
                  <a:lnTo>
                    <a:pt x="312" y="778"/>
                  </a:lnTo>
                  <a:lnTo>
                    <a:pt x="337" y="761"/>
                  </a:lnTo>
                  <a:lnTo>
                    <a:pt x="326" y="762"/>
                  </a:lnTo>
                  <a:lnTo>
                    <a:pt x="335" y="743"/>
                  </a:lnTo>
                  <a:lnTo>
                    <a:pt x="344" y="728"/>
                  </a:lnTo>
                  <a:lnTo>
                    <a:pt x="347" y="715"/>
                  </a:lnTo>
                  <a:lnTo>
                    <a:pt x="350" y="711"/>
                  </a:lnTo>
                  <a:lnTo>
                    <a:pt x="351" y="705"/>
                  </a:lnTo>
                  <a:lnTo>
                    <a:pt x="357" y="698"/>
                  </a:lnTo>
                  <a:lnTo>
                    <a:pt x="366" y="699"/>
                  </a:lnTo>
                  <a:lnTo>
                    <a:pt x="384" y="704"/>
                  </a:lnTo>
                  <a:lnTo>
                    <a:pt x="375" y="697"/>
                  </a:lnTo>
                  <a:lnTo>
                    <a:pt x="378" y="692"/>
                  </a:lnTo>
                  <a:lnTo>
                    <a:pt x="379" y="687"/>
                  </a:lnTo>
                  <a:lnTo>
                    <a:pt x="380" y="667"/>
                  </a:lnTo>
                  <a:lnTo>
                    <a:pt x="395" y="668"/>
                  </a:lnTo>
                  <a:lnTo>
                    <a:pt x="403" y="663"/>
                  </a:lnTo>
                  <a:lnTo>
                    <a:pt x="420" y="645"/>
                  </a:lnTo>
                  <a:lnTo>
                    <a:pt x="453" y="623"/>
                  </a:lnTo>
                  <a:lnTo>
                    <a:pt x="462" y="614"/>
                  </a:lnTo>
                  <a:lnTo>
                    <a:pt x="474" y="623"/>
                  </a:lnTo>
                  <a:lnTo>
                    <a:pt x="474" y="616"/>
                  </a:lnTo>
                  <a:lnTo>
                    <a:pt x="487" y="601"/>
                  </a:lnTo>
                  <a:lnTo>
                    <a:pt x="487" y="599"/>
                  </a:lnTo>
                  <a:lnTo>
                    <a:pt x="488" y="593"/>
                  </a:lnTo>
                  <a:lnTo>
                    <a:pt x="497" y="586"/>
                  </a:lnTo>
                  <a:lnTo>
                    <a:pt x="501" y="588"/>
                  </a:lnTo>
                  <a:lnTo>
                    <a:pt x="519" y="573"/>
                  </a:lnTo>
                  <a:lnTo>
                    <a:pt x="544" y="558"/>
                  </a:lnTo>
                  <a:lnTo>
                    <a:pt x="549" y="551"/>
                  </a:lnTo>
                  <a:lnTo>
                    <a:pt x="546" y="538"/>
                  </a:lnTo>
                  <a:lnTo>
                    <a:pt x="548" y="530"/>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360" name="Freeform 177">
              <a:extLst>
                <a:ext uri="{FF2B5EF4-FFF2-40B4-BE49-F238E27FC236}">
                  <a16:creationId xmlns:a16="http://schemas.microsoft.com/office/drawing/2014/main" id="{18C02681-3315-E64F-83ED-FA7D27A53260}"/>
                </a:ext>
              </a:extLst>
            </p:cNvPr>
            <p:cNvSpPr>
              <a:spLocks noChangeArrowheads="1"/>
            </p:cNvSpPr>
            <p:nvPr/>
          </p:nvSpPr>
          <p:spPr bwMode="auto">
            <a:xfrm>
              <a:off x="8800758" y="1865621"/>
              <a:ext cx="47736" cy="90925"/>
            </a:xfrm>
            <a:custGeom>
              <a:avLst/>
              <a:gdLst>
                <a:gd name="T0" fmla="*/ 176 w 187"/>
                <a:gd name="T1" fmla="*/ 299 h 351"/>
                <a:gd name="T2" fmla="*/ 176 w 187"/>
                <a:gd name="T3" fmla="*/ 298 h 351"/>
                <a:gd name="T4" fmla="*/ 176 w 187"/>
                <a:gd name="T5" fmla="*/ 294 h 351"/>
                <a:gd name="T6" fmla="*/ 186 w 187"/>
                <a:gd name="T7" fmla="*/ 251 h 351"/>
                <a:gd name="T8" fmla="*/ 185 w 187"/>
                <a:gd name="T9" fmla="*/ 244 h 351"/>
                <a:gd name="T10" fmla="*/ 178 w 187"/>
                <a:gd name="T11" fmla="*/ 221 h 351"/>
                <a:gd name="T12" fmla="*/ 175 w 187"/>
                <a:gd name="T13" fmla="*/ 216 h 351"/>
                <a:gd name="T14" fmla="*/ 167 w 187"/>
                <a:gd name="T15" fmla="*/ 206 h 351"/>
                <a:gd name="T16" fmla="*/ 167 w 187"/>
                <a:gd name="T17" fmla="*/ 195 h 351"/>
                <a:gd name="T18" fmla="*/ 172 w 187"/>
                <a:gd name="T19" fmla="*/ 189 h 351"/>
                <a:gd name="T20" fmla="*/ 173 w 187"/>
                <a:gd name="T21" fmla="*/ 182 h 351"/>
                <a:gd name="T22" fmla="*/ 171 w 187"/>
                <a:gd name="T23" fmla="*/ 174 h 351"/>
                <a:gd name="T24" fmla="*/ 169 w 187"/>
                <a:gd name="T25" fmla="*/ 168 h 351"/>
                <a:gd name="T26" fmla="*/ 166 w 187"/>
                <a:gd name="T27" fmla="*/ 165 h 351"/>
                <a:gd name="T28" fmla="*/ 150 w 187"/>
                <a:gd name="T29" fmla="*/ 162 h 351"/>
                <a:gd name="T30" fmla="*/ 155 w 187"/>
                <a:gd name="T31" fmla="*/ 147 h 351"/>
                <a:gd name="T32" fmla="*/ 160 w 187"/>
                <a:gd name="T33" fmla="*/ 141 h 351"/>
                <a:gd name="T34" fmla="*/ 165 w 187"/>
                <a:gd name="T35" fmla="*/ 137 h 351"/>
                <a:gd name="T36" fmla="*/ 173 w 187"/>
                <a:gd name="T37" fmla="*/ 135 h 351"/>
                <a:gd name="T38" fmla="*/ 178 w 187"/>
                <a:gd name="T39" fmla="*/ 137 h 351"/>
                <a:gd name="T40" fmla="*/ 178 w 187"/>
                <a:gd name="T41" fmla="*/ 134 h 351"/>
                <a:gd name="T42" fmla="*/ 177 w 187"/>
                <a:gd name="T43" fmla="*/ 131 h 351"/>
                <a:gd name="T44" fmla="*/ 166 w 187"/>
                <a:gd name="T45" fmla="*/ 124 h 351"/>
                <a:gd name="T46" fmla="*/ 162 w 187"/>
                <a:gd name="T47" fmla="*/ 115 h 351"/>
                <a:gd name="T48" fmla="*/ 158 w 187"/>
                <a:gd name="T49" fmla="*/ 103 h 351"/>
                <a:gd name="T50" fmla="*/ 156 w 187"/>
                <a:gd name="T51" fmla="*/ 92 h 351"/>
                <a:gd name="T52" fmla="*/ 154 w 187"/>
                <a:gd name="T53" fmla="*/ 64 h 351"/>
                <a:gd name="T54" fmla="*/ 173 w 187"/>
                <a:gd name="T55" fmla="*/ 82 h 351"/>
                <a:gd name="T56" fmla="*/ 168 w 187"/>
                <a:gd name="T57" fmla="*/ 52 h 351"/>
                <a:gd name="T58" fmla="*/ 159 w 187"/>
                <a:gd name="T59" fmla="*/ 53 h 351"/>
                <a:gd name="T60" fmla="*/ 155 w 187"/>
                <a:gd name="T61" fmla="*/ 53 h 351"/>
                <a:gd name="T62" fmla="*/ 150 w 187"/>
                <a:gd name="T63" fmla="*/ 46 h 351"/>
                <a:gd name="T64" fmla="*/ 148 w 187"/>
                <a:gd name="T65" fmla="*/ 43 h 351"/>
                <a:gd name="T66" fmla="*/ 135 w 187"/>
                <a:gd name="T67" fmla="*/ 0 h 351"/>
                <a:gd name="T68" fmla="*/ 90 w 187"/>
                <a:gd name="T69" fmla="*/ 12 h 351"/>
                <a:gd name="T70" fmla="*/ 0 w 187"/>
                <a:gd name="T71" fmla="*/ 38 h 351"/>
                <a:gd name="T72" fmla="*/ 0 w 187"/>
                <a:gd name="T73" fmla="*/ 38 h 351"/>
                <a:gd name="T74" fmla="*/ 60 w 187"/>
                <a:gd name="T75" fmla="*/ 262 h 351"/>
                <a:gd name="T76" fmla="*/ 71 w 187"/>
                <a:gd name="T77" fmla="*/ 317 h 351"/>
                <a:gd name="T78" fmla="*/ 64 w 187"/>
                <a:gd name="T79" fmla="*/ 322 h 351"/>
                <a:gd name="T80" fmla="*/ 64 w 187"/>
                <a:gd name="T81" fmla="*/ 322 h 351"/>
                <a:gd name="T82" fmla="*/ 63 w 187"/>
                <a:gd name="T83" fmla="*/ 328 h 351"/>
                <a:gd name="T84" fmla="*/ 66 w 187"/>
                <a:gd name="T85" fmla="*/ 350 h 351"/>
                <a:gd name="T86" fmla="*/ 88 w 187"/>
                <a:gd name="T87" fmla="*/ 341 h 351"/>
                <a:gd name="T88" fmla="*/ 143 w 187"/>
                <a:gd name="T89" fmla="*/ 303 h 351"/>
                <a:gd name="T90" fmla="*/ 162 w 187"/>
                <a:gd name="T91" fmla="*/ 297 h 351"/>
                <a:gd name="T92" fmla="*/ 176 w 187"/>
                <a:gd name="T93" fmla="*/ 299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87" h="351">
                  <a:moveTo>
                    <a:pt x="176" y="299"/>
                  </a:moveTo>
                  <a:lnTo>
                    <a:pt x="176" y="298"/>
                  </a:lnTo>
                  <a:lnTo>
                    <a:pt x="176" y="294"/>
                  </a:lnTo>
                  <a:lnTo>
                    <a:pt x="186" y="251"/>
                  </a:lnTo>
                  <a:lnTo>
                    <a:pt x="185" y="244"/>
                  </a:lnTo>
                  <a:lnTo>
                    <a:pt x="178" y="221"/>
                  </a:lnTo>
                  <a:lnTo>
                    <a:pt x="175" y="216"/>
                  </a:lnTo>
                  <a:lnTo>
                    <a:pt x="167" y="206"/>
                  </a:lnTo>
                  <a:lnTo>
                    <a:pt x="167" y="195"/>
                  </a:lnTo>
                  <a:lnTo>
                    <a:pt x="172" y="189"/>
                  </a:lnTo>
                  <a:lnTo>
                    <a:pt x="173" y="182"/>
                  </a:lnTo>
                  <a:lnTo>
                    <a:pt x="171" y="174"/>
                  </a:lnTo>
                  <a:lnTo>
                    <a:pt x="169" y="168"/>
                  </a:lnTo>
                  <a:lnTo>
                    <a:pt x="166" y="165"/>
                  </a:lnTo>
                  <a:lnTo>
                    <a:pt x="150" y="162"/>
                  </a:lnTo>
                  <a:lnTo>
                    <a:pt x="155" y="147"/>
                  </a:lnTo>
                  <a:lnTo>
                    <a:pt x="160" y="141"/>
                  </a:lnTo>
                  <a:lnTo>
                    <a:pt x="165" y="137"/>
                  </a:lnTo>
                  <a:lnTo>
                    <a:pt x="173" y="135"/>
                  </a:lnTo>
                  <a:lnTo>
                    <a:pt x="178" y="137"/>
                  </a:lnTo>
                  <a:lnTo>
                    <a:pt x="178" y="134"/>
                  </a:lnTo>
                  <a:lnTo>
                    <a:pt x="177" y="131"/>
                  </a:lnTo>
                  <a:lnTo>
                    <a:pt x="166" y="124"/>
                  </a:lnTo>
                  <a:lnTo>
                    <a:pt x="162" y="115"/>
                  </a:lnTo>
                  <a:lnTo>
                    <a:pt x="158" y="103"/>
                  </a:lnTo>
                  <a:lnTo>
                    <a:pt x="156" y="92"/>
                  </a:lnTo>
                  <a:lnTo>
                    <a:pt x="154" y="64"/>
                  </a:lnTo>
                  <a:lnTo>
                    <a:pt x="173" y="82"/>
                  </a:lnTo>
                  <a:lnTo>
                    <a:pt x="168" y="52"/>
                  </a:lnTo>
                  <a:lnTo>
                    <a:pt x="159" y="53"/>
                  </a:lnTo>
                  <a:lnTo>
                    <a:pt x="155" y="53"/>
                  </a:lnTo>
                  <a:lnTo>
                    <a:pt x="150" y="46"/>
                  </a:lnTo>
                  <a:lnTo>
                    <a:pt x="148" y="43"/>
                  </a:lnTo>
                  <a:lnTo>
                    <a:pt x="135" y="0"/>
                  </a:lnTo>
                  <a:lnTo>
                    <a:pt x="90" y="12"/>
                  </a:lnTo>
                  <a:lnTo>
                    <a:pt x="0" y="38"/>
                  </a:lnTo>
                  <a:lnTo>
                    <a:pt x="0" y="38"/>
                  </a:lnTo>
                  <a:lnTo>
                    <a:pt x="60" y="262"/>
                  </a:lnTo>
                  <a:lnTo>
                    <a:pt x="71" y="317"/>
                  </a:lnTo>
                  <a:lnTo>
                    <a:pt x="64" y="322"/>
                  </a:lnTo>
                  <a:lnTo>
                    <a:pt x="64" y="322"/>
                  </a:lnTo>
                  <a:lnTo>
                    <a:pt x="63" y="328"/>
                  </a:lnTo>
                  <a:lnTo>
                    <a:pt x="66" y="350"/>
                  </a:lnTo>
                  <a:lnTo>
                    <a:pt x="88" y="341"/>
                  </a:lnTo>
                  <a:lnTo>
                    <a:pt x="143" y="303"/>
                  </a:lnTo>
                  <a:lnTo>
                    <a:pt x="162" y="297"/>
                  </a:lnTo>
                  <a:lnTo>
                    <a:pt x="176" y="299"/>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361" name="Freeform 229">
              <a:extLst>
                <a:ext uri="{FF2B5EF4-FFF2-40B4-BE49-F238E27FC236}">
                  <a16:creationId xmlns:a16="http://schemas.microsoft.com/office/drawing/2014/main" id="{F7009DED-03DC-124D-97BE-94ACDFF5F4AA}"/>
                </a:ext>
              </a:extLst>
            </p:cNvPr>
            <p:cNvSpPr>
              <a:spLocks noChangeArrowheads="1"/>
            </p:cNvSpPr>
            <p:nvPr/>
          </p:nvSpPr>
          <p:spPr bwMode="auto">
            <a:xfrm>
              <a:off x="8126775" y="2298651"/>
              <a:ext cx="120476" cy="82969"/>
            </a:xfrm>
            <a:custGeom>
              <a:avLst/>
              <a:gdLst>
                <a:gd name="T0" fmla="*/ 403 w 467"/>
                <a:gd name="T1" fmla="*/ 42 h 320"/>
                <a:gd name="T2" fmla="*/ 410 w 467"/>
                <a:gd name="T3" fmla="*/ 42 h 320"/>
                <a:gd name="T4" fmla="*/ 420 w 467"/>
                <a:gd name="T5" fmla="*/ 35 h 320"/>
                <a:gd name="T6" fmla="*/ 430 w 467"/>
                <a:gd name="T7" fmla="*/ 31 h 320"/>
                <a:gd name="T8" fmla="*/ 450 w 467"/>
                <a:gd name="T9" fmla="*/ 29 h 320"/>
                <a:gd name="T10" fmla="*/ 454 w 467"/>
                <a:gd name="T11" fmla="*/ 21 h 320"/>
                <a:gd name="T12" fmla="*/ 458 w 467"/>
                <a:gd name="T13" fmla="*/ 15 h 320"/>
                <a:gd name="T14" fmla="*/ 466 w 467"/>
                <a:gd name="T15" fmla="*/ 0 h 320"/>
                <a:gd name="T16" fmla="*/ 0 w 467"/>
                <a:gd name="T17" fmla="*/ 90 h 320"/>
                <a:gd name="T18" fmla="*/ 39 w 467"/>
                <a:gd name="T19" fmla="*/ 319 h 320"/>
                <a:gd name="T20" fmla="*/ 75 w 467"/>
                <a:gd name="T21" fmla="*/ 273 h 320"/>
                <a:gd name="T22" fmla="*/ 78 w 467"/>
                <a:gd name="T23" fmla="*/ 272 h 320"/>
                <a:gd name="T24" fmla="*/ 94 w 467"/>
                <a:gd name="T25" fmla="*/ 265 h 320"/>
                <a:gd name="T26" fmla="*/ 98 w 467"/>
                <a:gd name="T27" fmla="*/ 250 h 320"/>
                <a:gd name="T28" fmla="*/ 103 w 467"/>
                <a:gd name="T29" fmla="*/ 243 h 320"/>
                <a:gd name="T30" fmla="*/ 112 w 467"/>
                <a:gd name="T31" fmla="*/ 232 h 320"/>
                <a:gd name="T32" fmla="*/ 130 w 467"/>
                <a:gd name="T33" fmla="*/ 217 h 320"/>
                <a:gd name="T34" fmla="*/ 135 w 467"/>
                <a:gd name="T35" fmla="*/ 208 h 320"/>
                <a:gd name="T36" fmla="*/ 143 w 467"/>
                <a:gd name="T37" fmla="*/ 197 h 320"/>
                <a:gd name="T38" fmla="*/ 149 w 467"/>
                <a:gd name="T39" fmla="*/ 176 h 320"/>
                <a:gd name="T40" fmla="*/ 151 w 467"/>
                <a:gd name="T41" fmla="*/ 174 h 320"/>
                <a:gd name="T42" fmla="*/ 171 w 467"/>
                <a:gd name="T43" fmla="*/ 160 h 320"/>
                <a:gd name="T44" fmla="*/ 176 w 467"/>
                <a:gd name="T45" fmla="*/ 160 h 320"/>
                <a:gd name="T46" fmla="*/ 194 w 467"/>
                <a:gd name="T47" fmla="*/ 165 h 320"/>
                <a:gd name="T48" fmla="*/ 205 w 467"/>
                <a:gd name="T49" fmla="*/ 171 h 320"/>
                <a:gd name="T50" fmla="*/ 209 w 467"/>
                <a:gd name="T51" fmla="*/ 167 h 320"/>
                <a:gd name="T52" fmla="*/ 211 w 467"/>
                <a:gd name="T53" fmla="*/ 161 h 320"/>
                <a:gd name="T54" fmla="*/ 233 w 467"/>
                <a:gd name="T55" fmla="*/ 126 h 320"/>
                <a:gd name="T56" fmla="*/ 238 w 467"/>
                <a:gd name="T57" fmla="*/ 114 h 320"/>
                <a:gd name="T58" fmla="*/ 246 w 467"/>
                <a:gd name="T59" fmla="*/ 108 h 320"/>
                <a:gd name="T60" fmla="*/ 248 w 467"/>
                <a:gd name="T61" fmla="*/ 107 h 320"/>
                <a:gd name="T62" fmla="*/ 248 w 467"/>
                <a:gd name="T63" fmla="*/ 106 h 320"/>
                <a:gd name="T64" fmla="*/ 247 w 467"/>
                <a:gd name="T65" fmla="*/ 101 h 320"/>
                <a:gd name="T66" fmla="*/ 249 w 467"/>
                <a:gd name="T67" fmla="*/ 93 h 320"/>
                <a:gd name="T68" fmla="*/ 260 w 467"/>
                <a:gd name="T69" fmla="*/ 67 h 320"/>
                <a:gd name="T70" fmla="*/ 262 w 467"/>
                <a:gd name="T71" fmla="*/ 66 h 320"/>
                <a:gd name="T72" fmla="*/ 267 w 467"/>
                <a:gd name="T73" fmla="*/ 65 h 320"/>
                <a:gd name="T74" fmla="*/ 277 w 467"/>
                <a:gd name="T75" fmla="*/ 71 h 320"/>
                <a:gd name="T76" fmla="*/ 289 w 467"/>
                <a:gd name="T77" fmla="*/ 79 h 320"/>
                <a:gd name="T78" fmla="*/ 290 w 467"/>
                <a:gd name="T79" fmla="*/ 84 h 320"/>
                <a:gd name="T80" fmla="*/ 290 w 467"/>
                <a:gd name="T81" fmla="*/ 88 h 320"/>
                <a:gd name="T82" fmla="*/ 284 w 467"/>
                <a:gd name="T83" fmla="*/ 93 h 320"/>
                <a:gd name="T84" fmla="*/ 286 w 467"/>
                <a:gd name="T85" fmla="*/ 94 h 320"/>
                <a:gd name="T86" fmla="*/ 299 w 467"/>
                <a:gd name="T87" fmla="*/ 97 h 320"/>
                <a:gd name="T88" fmla="*/ 311 w 467"/>
                <a:gd name="T89" fmla="*/ 103 h 320"/>
                <a:gd name="T90" fmla="*/ 320 w 467"/>
                <a:gd name="T91" fmla="*/ 104 h 320"/>
                <a:gd name="T92" fmla="*/ 347 w 467"/>
                <a:gd name="T93" fmla="*/ 102 h 320"/>
                <a:gd name="T94" fmla="*/ 363 w 467"/>
                <a:gd name="T95" fmla="*/ 94 h 320"/>
                <a:gd name="T96" fmla="*/ 387 w 467"/>
                <a:gd name="T97" fmla="*/ 93 h 320"/>
                <a:gd name="T98" fmla="*/ 391 w 467"/>
                <a:gd name="T99" fmla="*/ 89 h 320"/>
                <a:gd name="T100" fmla="*/ 384 w 467"/>
                <a:gd name="T101" fmla="*/ 88 h 320"/>
                <a:gd name="T102" fmla="*/ 384 w 467"/>
                <a:gd name="T103" fmla="*/ 70 h 320"/>
                <a:gd name="T104" fmla="*/ 394 w 467"/>
                <a:gd name="T105" fmla="*/ 64 h 320"/>
                <a:gd name="T106" fmla="*/ 384 w 467"/>
                <a:gd name="T107" fmla="*/ 55 h 320"/>
                <a:gd name="T108" fmla="*/ 397 w 467"/>
                <a:gd name="T109" fmla="*/ 44 h 320"/>
                <a:gd name="T110" fmla="*/ 403 w 467"/>
                <a:gd name="T111" fmla="*/ 42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67" h="320">
                  <a:moveTo>
                    <a:pt x="403" y="42"/>
                  </a:moveTo>
                  <a:lnTo>
                    <a:pt x="410" y="42"/>
                  </a:lnTo>
                  <a:lnTo>
                    <a:pt x="420" y="35"/>
                  </a:lnTo>
                  <a:lnTo>
                    <a:pt x="430" y="31"/>
                  </a:lnTo>
                  <a:lnTo>
                    <a:pt x="450" y="29"/>
                  </a:lnTo>
                  <a:lnTo>
                    <a:pt x="454" y="21"/>
                  </a:lnTo>
                  <a:lnTo>
                    <a:pt x="458" y="15"/>
                  </a:lnTo>
                  <a:lnTo>
                    <a:pt x="466" y="0"/>
                  </a:lnTo>
                  <a:lnTo>
                    <a:pt x="0" y="90"/>
                  </a:lnTo>
                  <a:lnTo>
                    <a:pt x="39" y="319"/>
                  </a:lnTo>
                  <a:lnTo>
                    <a:pt x="75" y="273"/>
                  </a:lnTo>
                  <a:lnTo>
                    <a:pt x="78" y="272"/>
                  </a:lnTo>
                  <a:lnTo>
                    <a:pt x="94" y="265"/>
                  </a:lnTo>
                  <a:lnTo>
                    <a:pt x="98" y="250"/>
                  </a:lnTo>
                  <a:lnTo>
                    <a:pt x="103" y="243"/>
                  </a:lnTo>
                  <a:lnTo>
                    <a:pt x="112" y="232"/>
                  </a:lnTo>
                  <a:lnTo>
                    <a:pt x="130" y="217"/>
                  </a:lnTo>
                  <a:lnTo>
                    <a:pt x="135" y="208"/>
                  </a:lnTo>
                  <a:lnTo>
                    <a:pt x="143" y="197"/>
                  </a:lnTo>
                  <a:lnTo>
                    <a:pt x="149" y="176"/>
                  </a:lnTo>
                  <a:lnTo>
                    <a:pt x="151" y="174"/>
                  </a:lnTo>
                  <a:lnTo>
                    <a:pt x="171" y="160"/>
                  </a:lnTo>
                  <a:lnTo>
                    <a:pt x="176" y="160"/>
                  </a:lnTo>
                  <a:lnTo>
                    <a:pt x="194" y="165"/>
                  </a:lnTo>
                  <a:lnTo>
                    <a:pt x="205" y="171"/>
                  </a:lnTo>
                  <a:lnTo>
                    <a:pt x="209" y="167"/>
                  </a:lnTo>
                  <a:lnTo>
                    <a:pt x="211" y="161"/>
                  </a:lnTo>
                  <a:lnTo>
                    <a:pt x="233" y="126"/>
                  </a:lnTo>
                  <a:lnTo>
                    <a:pt x="238" y="114"/>
                  </a:lnTo>
                  <a:lnTo>
                    <a:pt x="246" y="108"/>
                  </a:lnTo>
                  <a:lnTo>
                    <a:pt x="248" y="107"/>
                  </a:lnTo>
                  <a:lnTo>
                    <a:pt x="248" y="106"/>
                  </a:lnTo>
                  <a:lnTo>
                    <a:pt x="247" y="101"/>
                  </a:lnTo>
                  <a:lnTo>
                    <a:pt x="249" y="93"/>
                  </a:lnTo>
                  <a:lnTo>
                    <a:pt x="260" y="67"/>
                  </a:lnTo>
                  <a:lnTo>
                    <a:pt x="262" y="66"/>
                  </a:lnTo>
                  <a:lnTo>
                    <a:pt x="267" y="65"/>
                  </a:lnTo>
                  <a:lnTo>
                    <a:pt x="277" y="71"/>
                  </a:lnTo>
                  <a:lnTo>
                    <a:pt x="289" y="79"/>
                  </a:lnTo>
                  <a:lnTo>
                    <a:pt x="290" y="84"/>
                  </a:lnTo>
                  <a:lnTo>
                    <a:pt x="290" y="88"/>
                  </a:lnTo>
                  <a:lnTo>
                    <a:pt x="284" y="93"/>
                  </a:lnTo>
                  <a:lnTo>
                    <a:pt x="286" y="94"/>
                  </a:lnTo>
                  <a:lnTo>
                    <a:pt x="299" y="97"/>
                  </a:lnTo>
                  <a:lnTo>
                    <a:pt x="311" y="103"/>
                  </a:lnTo>
                  <a:lnTo>
                    <a:pt x="320" y="104"/>
                  </a:lnTo>
                  <a:lnTo>
                    <a:pt x="347" y="102"/>
                  </a:lnTo>
                  <a:lnTo>
                    <a:pt x="363" y="94"/>
                  </a:lnTo>
                  <a:lnTo>
                    <a:pt x="387" y="93"/>
                  </a:lnTo>
                  <a:lnTo>
                    <a:pt x="391" y="89"/>
                  </a:lnTo>
                  <a:lnTo>
                    <a:pt x="384" y="88"/>
                  </a:lnTo>
                  <a:lnTo>
                    <a:pt x="384" y="70"/>
                  </a:lnTo>
                  <a:lnTo>
                    <a:pt x="394" y="64"/>
                  </a:lnTo>
                  <a:lnTo>
                    <a:pt x="384" y="55"/>
                  </a:lnTo>
                  <a:lnTo>
                    <a:pt x="397" y="44"/>
                  </a:lnTo>
                  <a:lnTo>
                    <a:pt x="403" y="42"/>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sp>
          <p:nvSpPr>
            <p:cNvPr id="362" name="Freeform 288">
              <a:extLst>
                <a:ext uri="{FF2B5EF4-FFF2-40B4-BE49-F238E27FC236}">
                  <a16:creationId xmlns:a16="http://schemas.microsoft.com/office/drawing/2014/main" id="{F9FA02DE-6FBC-A246-A75D-B83D90BDE947}"/>
                </a:ext>
              </a:extLst>
            </p:cNvPr>
            <p:cNvSpPr>
              <a:spLocks noChangeArrowheads="1"/>
            </p:cNvSpPr>
            <p:nvPr/>
          </p:nvSpPr>
          <p:spPr bwMode="auto">
            <a:xfrm>
              <a:off x="8487066" y="2225911"/>
              <a:ext cx="103427" cy="172758"/>
            </a:xfrm>
            <a:custGeom>
              <a:avLst/>
              <a:gdLst>
                <a:gd name="T0" fmla="*/ 99 w 401"/>
                <a:gd name="T1" fmla="*/ 14 h 671"/>
                <a:gd name="T2" fmla="*/ 107 w 401"/>
                <a:gd name="T3" fmla="*/ 5 h 671"/>
                <a:gd name="T4" fmla="*/ 83 w 401"/>
                <a:gd name="T5" fmla="*/ 0 h 671"/>
                <a:gd name="T6" fmla="*/ 43 w 401"/>
                <a:gd name="T7" fmla="*/ 9 h 671"/>
                <a:gd name="T8" fmla="*/ 27 w 401"/>
                <a:gd name="T9" fmla="*/ 19 h 671"/>
                <a:gd name="T10" fmla="*/ 17 w 401"/>
                <a:gd name="T11" fmla="*/ 32 h 671"/>
                <a:gd name="T12" fmla="*/ 161 w 401"/>
                <a:gd name="T13" fmla="*/ 670 h 671"/>
                <a:gd name="T14" fmla="*/ 381 w 401"/>
                <a:gd name="T15" fmla="*/ 616 h 671"/>
                <a:gd name="T16" fmla="*/ 400 w 401"/>
                <a:gd name="T17" fmla="*/ 613 h 671"/>
                <a:gd name="T18" fmla="*/ 396 w 401"/>
                <a:gd name="T19" fmla="*/ 601 h 671"/>
                <a:gd name="T20" fmla="*/ 384 w 401"/>
                <a:gd name="T21" fmla="*/ 575 h 671"/>
                <a:gd name="T22" fmla="*/ 372 w 401"/>
                <a:gd name="T23" fmla="*/ 582 h 671"/>
                <a:gd name="T24" fmla="*/ 357 w 401"/>
                <a:gd name="T25" fmla="*/ 574 h 671"/>
                <a:gd name="T26" fmla="*/ 313 w 401"/>
                <a:gd name="T27" fmla="*/ 590 h 671"/>
                <a:gd name="T28" fmla="*/ 317 w 401"/>
                <a:gd name="T29" fmla="*/ 582 h 671"/>
                <a:gd name="T30" fmla="*/ 350 w 401"/>
                <a:gd name="T31" fmla="*/ 545 h 671"/>
                <a:gd name="T32" fmla="*/ 330 w 401"/>
                <a:gd name="T33" fmla="*/ 533 h 671"/>
                <a:gd name="T34" fmla="*/ 338 w 401"/>
                <a:gd name="T35" fmla="*/ 517 h 671"/>
                <a:gd name="T36" fmla="*/ 364 w 401"/>
                <a:gd name="T37" fmla="*/ 500 h 671"/>
                <a:gd name="T38" fmla="*/ 351 w 401"/>
                <a:gd name="T39" fmla="*/ 470 h 671"/>
                <a:gd name="T40" fmla="*/ 321 w 401"/>
                <a:gd name="T41" fmla="*/ 471 h 671"/>
                <a:gd name="T42" fmla="*/ 282 w 401"/>
                <a:gd name="T43" fmla="*/ 442 h 671"/>
                <a:gd name="T44" fmla="*/ 251 w 401"/>
                <a:gd name="T45" fmla="*/ 423 h 671"/>
                <a:gd name="T46" fmla="*/ 244 w 401"/>
                <a:gd name="T47" fmla="*/ 401 h 671"/>
                <a:gd name="T48" fmla="*/ 224 w 401"/>
                <a:gd name="T49" fmla="*/ 373 h 671"/>
                <a:gd name="T50" fmla="*/ 204 w 401"/>
                <a:gd name="T51" fmla="*/ 363 h 671"/>
                <a:gd name="T52" fmla="*/ 199 w 401"/>
                <a:gd name="T53" fmla="*/ 341 h 671"/>
                <a:gd name="T54" fmla="*/ 187 w 401"/>
                <a:gd name="T55" fmla="*/ 316 h 671"/>
                <a:gd name="T56" fmla="*/ 180 w 401"/>
                <a:gd name="T57" fmla="*/ 273 h 671"/>
                <a:gd name="T58" fmla="*/ 151 w 401"/>
                <a:gd name="T59" fmla="*/ 239 h 671"/>
                <a:gd name="T60" fmla="*/ 137 w 401"/>
                <a:gd name="T61" fmla="*/ 238 h 671"/>
                <a:gd name="T62" fmla="*/ 113 w 401"/>
                <a:gd name="T63" fmla="*/ 206 h 671"/>
                <a:gd name="T64" fmla="*/ 83 w 401"/>
                <a:gd name="T65" fmla="*/ 176 h 671"/>
                <a:gd name="T66" fmla="*/ 88 w 401"/>
                <a:gd name="T67" fmla="*/ 152 h 671"/>
                <a:gd name="T68" fmla="*/ 87 w 401"/>
                <a:gd name="T69" fmla="*/ 139 h 671"/>
                <a:gd name="T70" fmla="*/ 79 w 401"/>
                <a:gd name="T71" fmla="*/ 131 h 671"/>
                <a:gd name="T72" fmla="*/ 61 w 401"/>
                <a:gd name="T73" fmla="*/ 114 h 671"/>
                <a:gd name="T74" fmla="*/ 62 w 401"/>
                <a:gd name="T75" fmla="*/ 95 h 671"/>
                <a:gd name="T76" fmla="*/ 79 w 401"/>
                <a:gd name="T77" fmla="*/ 77 h 671"/>
                <a:gd name="T78" fmla="*/ 93 w 401"/>
                <a:gd name="T79" fmla="*/ 46 h 6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01" h="671">
                  <a:moveTo>
                    <a:pt x="94" y="23"/>
                  </a:moveTo>
                  <a:lnTo>
                    <a:pt x="99" y="14"/>
                  </a:lnTo>
                  <a:lnTo>
                    <a:pt x="107" y="5"/>
                  </a:lnTo>
                  <a:lnTo>
                    <a:pt x="107" y="5"/>
                  </a:lnTo>
                  <a:lnTo>
                    <a:pt x="96" y="2"/>
                  </a:lnTo>
                  <a:lnTo>
                    <a:pt x="83" y="0"/>
                  </a:lnTo>
                  <a:lnTo>
                    <a:pt x="66" y="2"/>
                  </a:lnTo>
                  <a:lnTo>
                    <a:pt x="43" y="9"/>
                  </a:lnTo>
                  <a:lnTo>
                    <a:pt x="33" y="15"/>
                  </a:lnTo>
                  <a:lnTo>
                    <a:pt x="27" y="19"/>
                  </a:lnTo>
                  <a:lnTo>
                    <a:pt x="21" y="26"/>
                  </a:lnTo>
                  <a:lnTo>
                    <a:pt x="17" y="32"/>
                  </a:lnTo>
                  <a:lnTo>
                    <a:pt x="0" y="82"/>
                  </a:lnTo>
                  <a:lnTo>
                    <a:pt x="161" y="670"/>
                  </a:lnTo>
                  <a:lnTo>
                    <a:pt x="383" y="620"/>
                  </a:lnTo>
                  <a:lnTo>
                    <a:pt x="381" y="616"/>
                  </a:lnTo>
                  <a:lnTo>
                    <a:pt x="400" y="613"/>
                  </a:lnTo>
                  <a:lnTo>
                    <a:pt x="400" y="613"/>
                  </a:lnTo>
                  <a:lnTo>
                    <a:pt x="400" y="612"/>
                  </a:lnTo>
                  <a:lnTo>
                    <a:pt x="396" y="601"/>
                  </a:lnTo>
                  <a:lnTo>
                    <a:pt x="390" y="591"/>
                  </a:lnTo>
                  <a:lnTo>
                    <a:pt x="384" y="575"/>
                  </a:lnTo>
                  <a:lnTo>
                    <a:pt x="383" y="579"/>
                  </a:lnTo>
                  <a:lnTo>
                    <a:pt x="372" y="582"/>
                  </a:lnTo>
                  <a:lnTo>
                    <a:pt x="361" y="573"/>
                  </a:lnTo>
                  <a:lnTo>
                    <a:pt x="357" y="574"/>
                  </a:lnTo>
                  <a:lnTo>
                    <a:pt x="344" y="588"/>
                  </a:lnTo>
                  <a:lnTo>
                    <a:pt x="313" y="590"/>
                  </a:lnTo>
                  <a:lnTo>
                    <a:pt x="322" y="581"/>
                  </a:lnTo>
                  <a:lnTo>
                    <a:pt x="317" y="582"/>
                  </a:lnTo>
                  <a:lnTo>
                    <a:pt x="330" y="555"/>
                  </a:lnTo>
                  <a:lnTo>
                    <a:pt x="350" y="545"/>
                  </a:lnTo>
                  <a:lnTo>
                    <a:pt x="340" y="540"/>
                  </a:lnTo>
                  <a:lnTo>
                    <a:pt x="330" y="533"/>
                  </a:lnTo>
                  <a:lnTo>
                    <a:pt x="343" y="524"/>
                  </a:lnTo>
                  <a:lnTo>
                    <a:pt x="338" y="517"/>
                  </a:lnTo>
                  <a:lnTo>
                    <a:pt x="339" y="505"/>
                  </a:lnTo>
                  <a:lnTo>
                    <a:pt x="364" y="500"/>
                  </a:lnTo>
                  <a:lnTo>
                    <a:pt x="354" y="470"/>
                  </a:lnTo>
                  <a:lnTo>
                    <a:pt x="351" y="470"/>
                  </a:lnTo>
                  <a:lnTo>
                    <a:pt x="341" y="473"/>
                  </a:lnTo>
                  <a:lnTo>
                    <a:pt x="321" y="471"/>
                  </a:lnTo>
                  <a:lnTo>
                    <a:pt x="308" y="465"/>
                  </a:lnTo>
                  <a:lnTo>
                    <a:pt x="282" y="442"/>
                  </a:lnTo>
                  <a:lnTo>
                    <a:pt x="256" y="429"/>
                  </a:lnTo>
                  <a:lnTo>
                    <a:pt x="251" y="423"/>
                  </a:lnTo>
                  <a:lnTo>
                    <a:pt x="247" y="409"/>
                  </a:lnTo>
                  <a:lnTo>
                    <a:pt x="244" y="401"/>
                  </a:lnTo>
                  <a:lnTo>
                    <a:pt x="240" y="395"/>
                  </a:lnTo>
                  <a:lnTo>
                    <a:pt x="224" y="373"/>
                  </a:lnTo>
                  <a:lnTo>
                    <a:pt x="218" y="368"/>
                  </a:lnTo>
                  <a:lnTo>
                    <a:pt x="204" y="363"/>
                  </a:lnTo>
                  <a:lnTo>
                    <a:pt x="200" y="351"/>
                  </a:lnTo>
                  <a:lnTo>
                    <a:pt x="199" y="341"/>
                  </a:lnTo>
                  <a:lnTo>
                    <a:pt x="191" y="328"/>
                  </a:lnTo>
                  <a:lnTo>
                    <a:pt x="187" y="316"/>
                  </a:lnTo>
                  <a:lnTo>
                    <a:pt x="183" y="283"/>
                  </a:lnTo>
                  <a:lnTo>
                    <a:pt x="180" y="273"/>
                  </a:lnTo>
                  <a:lnTo>
                    <a:pt x="163" y="249"/>
                  </a:lnTo>
                  <a:lnTo>
                    <a:pt x="151" y="239"/>
                  </a:lnTo>
                  <a:lnTo>
                    <a:pt x="145" y="241"/>
                  </a:lnTo>
                  <a:lnTo>
                    <a:pt x="137" y="238"/>
                  </a:lnTo>
                  <a:lnTo>
                    <a:pt x="134" y="232"/>
                  </a:lnTo>
                  <a:lnTo>
                    <a:pt x="113" y="206"/>
                  </a:lnTo>
                  <a:lnTo>
                    <a:pt x="91" y="188"/>
                  </a:lnTo>
                  <a:lnTo>
                    <a:pt x="83" y="176"/>
                  </a:lnTo>
                  <a:lnTo>
                    <a:pt x="85" y="160"/>
                  </a:lnTo>
                  <a:lnTo>
                    <a:pt x="88" y="152"/>
                  </a:lnTo>
                  <a:lnTo>
                    <a:pt x="88" y="145"/>
                  </a:lnTo>
                  <a:lnTo>
                    <a:pt x="87" y="139"/>
                  </a:lnTo>
                  <a:lnTo>
                    <a:pt x="82" y="133"/>
                  </a:lnTo>
                  <a:lnTo>
                    <a:pt x="79" y="131"/>
                  </a:lnTo>
                  <a:lnTo>
                    <a:pt x="65" y="122"/>
                  </a:lnTo>
                  <a:lnTo>
                    <a:pt x="61" y="114"/>
                  </a:lnTo>
                  <a:lnTo>
                    <a:pt x="63" y="99"/>
                  </a:lnTo>
                  <a:lnTo>
                    <a:pt x="62" y="95"/>
                  </a:lnTo>
                  <a:lnTo>
                    <a:pt x="65" y="87"/>
                  </a:lnTo>
                  <a:lnTo>
                    <a:pt x="79" y="77"/>
                  </a:lnTo>
                  <a:lnTo>
                    <a:pt x="91" y="53"/>
                  </a:lnTo>
                  <a:lnTo>
                    <a:pt x="93" y="46"/>
                  </a:lnTo>
                  <a:lnTo>
                    <a:pt x="94" y="23"/>
                  </a:lnTo>
                </a:path>
              </a:pathLst>
            </a:custGeom>
            <a:grpFill/>
            <a:ln w="12700" cap="flat">
              <a:solidFill>
                <a:schemeClr val="bg1">
                  <a:lumMod val="85000"/>
                </a:schemeClr>
              </a:solidFill>
              <a:bevel/>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defPPr>
                <a:defRPr lang="en-GB"/>
              </a:defPPr>
              <a:lvl1pPr marL="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1pPr>
              <a:lvl2pPr marL="742950" indent="-28575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2pPr>
              <a:lvl3pPr marL="11430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3pPr>
              <a:lvl4pPr marL="16002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4pPr>
              <a:lvl5pPr marL="2057400" indent="-228600" algn="l" defTabSz="457200" rtl="0" eaLnBrk="1" fontAlgn="base" latinLnBrk="0" hangingPunct="0">
                <a:lnSpc>
                  <a:spcPct val="93000"/>
                </a:lnSpc>
                <a:spcBef>
                  <a:spcPct val="0"/>
                </a:spcBef>
                <a:spcAft>
                  <a:spcPct val="0"/>
                </a:spcAft>
                <a:buClr>
                  <a:srgbClr val="000000"/>
                </a:buClr>
                <a:buSzTx/>
                <a:buFont typeface="Times New Roman" pitchFamily="2" charset="0"/>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5pPr>
              <a:lvl6pPr marL="22860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6pPr>
              <a:lvl7pPr marL="27432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7pPr>
              <a:lvl8pPr marL="3200400" algn="l" defTabSz="914400" rtl="0" eaLnBrk="1" latinLnBrk="0" hangingPunct="1">
                <a:defRPr sz="1800" kern="1200">
                  <a:solidFill>
                    <a:schemeClr val="tx1"/>
                  </a:solidFill>
                  <a:latin typeface="Arial" pitchFamily="34" charset="0"/>
                  <a:ea typeface="Arial Unicode MS" panose="020B0604020202020204" pitchFamily="34" charset="-128"/>
                  <a:cs typeface="Arial Unicode MS" panose="020B0604020202020204" pitchFamily="34" charset="-128"/>
                </a:defRPr>
              </a:lvl8pPr>
              <a:lvl9pPr marL="3657600" algn="l" defTabSz="914400" rtl="0" eaLnBrk="1" latinLnBrk="0" hangingPunct="1">
                <a:defRPr kern="1200">
                  <a:solidFill>
                    <a:schemeClr val="tx1"/>
                  </a:solidFill>
                  <a:latin typeface="Arial" pitchFamily="34" charset="0"/>
                  <a:ea typeface="Arial Unicode MS" panose="020B0604020202020204" pitchFamily="34" charset="-128"/>
                  <a:cs typeface="Arial Unicode MS" panose="020B0604020202020204" pitchFamily="34" charset="-128"/>
                </a:defRPr>
              </a:lvl9pPr>
            </a:lstStyle>
            <a:p>
              <a:pPr marL="0" marR="0" lvl="0" indent="0" algn="l" defTabSz="609570" rtl="0" eaLnBrk="1" fontAlgn="base" latinLnBrk="0" hangingPunct="0">
                <a:lnSpc>
                  <a:spcPct val="93000"/>
                </a:lnSpc>
                <a:spcBef>
                  <a:spcPct val="0"/>
                </a:spcBef>
                <a:spcAft>
                  <a:spcPct val="0"/>
                </a:spcAft>
                <a:buClr>
                  <a:srgbClr val="000000"/>
                </a:buClr>
                <a:buSzTx/>
                <a:buFont typeface="Times New Roman" pitchFamily="2" charset="0"/>
                <a:buNone/>
                <a:tabLst/>
                <a:defRPr kumimoji="0" sz="1800" b="0" i="0" normalizeH="0" noProof="0">
                  <a:solidFill>
                    <a:srgbClr val="3C289B"/>
                  </a:solidFill>
                  <a:uLnTx/>
                  <a:uFillTx/>
                  <a:latin typeface="Arial" pitchFamily="34" charset="0"/>
                  <a:ea typeface="Arial Unicode MS" panose="020B0604020202020204" pitchFamily="34" charset="-128"/>
                  <a:cs typeface="Arial Unicode MS" panose="020B0604020202020204" pitchFamily="34" charset="-128"/>
                </a:defRPr>
              </a:pPr>
              <a:endParaRPr kumimoji="0" lang="en-US" sz="2400" b="0" i="0" u="none" strike="noStrike" kern="1200" cap="none" spc="0" normalizeH="0" baseline="0" noProof="0" dirty="0">
                <a:ln>
                  <a:noFill/>
                </a:ln>
                <a:solidFill>
                  <a:srgbClr val="3C289B"/>
                </a:solidFill>
                <a:effectLst/>
                <a:uLnTx/>
                <a:uFillTx/>
                <a:latin typeface="Arial" pitchFamily="34" charset="0"/>
                <a:ea typeface="Arial Unicode MS" panose="020B0604020202020204" pitchFamily="34" charset="-128"/>
              </a:endParaRPr>
            </a:p>
          </p:txBody>
        </p:sp>
      </p:grpSp>
      <p:sp>
        <p:nvSpPr>
          <p:cNvPr id="76" name="Title 4">
            <a:extLst>
              <a:ext uri="{FF2B5EF4-FFF2-40B4-BE49-F238E27FC236}">
                <a16:creationId xmlns:a16="http://schemas.microsoft.com/office/drawing/2014/main" id="{B17BB574-F1CF-C940-B0C0-4BD6D14DCA47}"/>
              </a:ext>
            </a:extLst>
          </p:cNvPr>
          <p:cNvSpPr txBox="1"/>
          <p:nvPr/>
        </p:nvSpPr>
        <p:spPr>
          <a:xfrm>
            <a:off x="2011931" y="5068712"/>
            <a:ext cx="2877771" cy="1095677"/>
          </a:xfrm>
          <a:prstGeom prst="rect">
            <a:avLst/>
          </a:prstGeom>
        </p:spPr>
        <p:txBody>
          <a:bodyPr vert="horz" lIns="0" tIns="0" rIns="0" bIns="0" rtlCol="0" anchor="t" anchorCtr="0">
            <a:noAutofit/>
          </a:bodyPr>
          <a:lstStyle>
            <a:defPPr>
              <a:defRPr lang="en-US"/>
            </a:defPPr>
            <a:lvl1pPr marL="0" algn="l" defTabSz="685800" rtl="0" eaLnBrk="1" latinLnBrk="0" hangingPunct="1">
              <a:lnSpc>
                <a:spcPct val="100000"/>
              </a:lnSpc>
              <a:spcBef>
                <a:spcPct val="0"/>
              </a:spcBef>
              <a:buNone/>
              <a:defRPr sz="2200" kern="1200">
                <a:solidFill>
                  <a:schemeClr val="tx1"/>
                </a:solidFill>
                <a:latin typeface="+mj-lt"/>
                <a:ea typeface="+mj-ea"/>
                <a:cs typeface="+mj-cs"/>
              </a:defRPr>
            </a:lvl1pPr>
          </a:lstStyle>
          <a:p>
            <a:pPr marL="0" marR="0" lvl="0" indent="0" algn="l" defTabSz="914354" rtl="0" eaLnBrk="1" fontAlgn="auto" latinLnBrk="0" hangingPunct="1">
              <a:lnSpc>
                <a:spcPct val="100000"/>
              </a:lnSpc>
              <a:spcBef>
                <a:spcPct val="0"/>
              </a:spcBef>
              <a:spcAft>
                <a:spcPts val="0"/>
              </a:spcAft>
              <a:buClrTx/>
              <a:buSzTx/>
              <a:buFontTx/>
              <a:buNone/>
              <a:tabLst/>
              <a:defRPr kumimoji="0" sz="2200" b="0" i="0" normalizeH="0" noProof="0">
                <a:solidFill>
                  <a:srgbClr val="3C289B"/>
                </a:solidFill>
                <a:uLnTx/>
                <a:uFillTx/>
                <a:latin typeface="+mj-lt"/>
                <a:ea typeface="+mj-ea"/>
                <a:cs typeface="+mj-cs"/>
              </a:defRPr>
            </a:pPr>
            <a:r>
              <a:rPr kumimoji="0" lang="en-US" sz="2933" b="0" i="0" u="none" strike="noStrike" kern="1200" cap="none" spc="0" normalizeH="0" baseline="0" noProof="0" dirty="0">
                <a:ln>
                  <a:noFill/>
                </a:ln>
                <a:solidFill>
                  <a:srgbClr val="3C289B"/>
                </a:solidFill>
                <a:effectLst/>
                <a:uLnTx/>
                <a:uFillTx/>
                <a:latin typeface="Arial" pitchFamily="34" charset="0"/>
                <a:ea typeface="+mj-ea"/>
                <a:cs typeface="Arial" pitchFamily="34" charset="0"/>
              </a:rPr>
              <a:t>6100+</a:t>
            </a:r>
            <a:br>
              <a:rPr kumimoji="0" lang="en-US" sz="2933" b="0" i="0" u="none" strike="noStrike" kern="1200" cap="none" spc="0" normalizeH="0" baseline="0" noProof="0" dirty="0">
                <a:ln>
                  <a:noFill/>
                </a:ln>
                <a:solidFill>
                  <a:srgbClr val="3C289B"/>
                </a:solidFill>
                <a:effectLst/>
                <a:uLnTx/>
                <a:uFillTx/>
                <a:latin typeface="Arial" pitchFamily="34" charset="0"/>
                <a:ea typeface="+mj-ea"/>
                <a:cs typeface="Arial" pitchFamily="34" charset="0"/>
              </a:rPr>
            </a:br>
            <a:r>
              <a:rPr kumimoji="0" lang="en-US" sz="1600" b="0" i="0" u="none" strike="noStrike" kern="1200" cap="none" spc="0" normalizeH="0" baseline="0" noProof="0" dirty="0">
                <a:ln>
                  <a:noFill/>
                </a:ln>
                <a:solidFill>
                  <a:srgbClr val="3C289B"/>
                </a:solidFill>
                <a:effectLst/>
                <a:uLnTx/>
                <a:uFillTx/>
                <a:latin typeface="Arial" pitchFamily="34" charset="0"/>
                <a:ea typeface="+mj-ea"/>
                <a:cs typeface="Arial" pitchFamily="34" charset="0"/>
              </a:rPr>
              <a:t>sites of care</a:t>
            </a:r>
          </a:p>
        </p:txBody>
      </p:sp>
      <p:sp>
        <p:nvSpPr>
          <p:cNvPr id="4" name="TextBox 3">
            <a:extLst>
              <a:ext uri="{FF2B5EF4-FFF2-40B4-BE49-F238E27FC236}">
                <a16:creationId xmlns:a16="http://schemas.microsoft.com/office/drawing/2014/main" id="{C25F2983-7A4B-7A96-3438-544A7D892A28}"/>
              </a:ext>
            </a:extLst>
          </p:cNvPr>
          <p:cNvSpPr txBox="1"/>
          <p:nvPr/>
        </p:nvSpPr>
        <p:spPr>
          <a:xfrm>
            <a:off x="5814874" y="310718"/>
            <a:ext cx="5788241" cy="5853671"/>
          </a:xfrm>
          <a:prstGeom prst="rect">
            <a:avLst/>
          </a:prstGeom>
        </p:spPr>
        <p:txBody>
          <a:bodyPr vert="horz" wrap="square" lIns="0" tIns="0" rIns="0" bIns="0" rtlCol="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461E96"/>
              </a:solidFill>
              <a:effectLst/>
              <a:uLnTx/>
              <a:uFillTx/>
              <a:latin typeface="Arial"/>
              <a:ea typeface="+mn-ea"/>
              <a:cs typeface="+mn-cs"/>
            </a:endParaRPr>
          </a:p>
        </p:txBody>
      </p:sp>
      <p:sp>
        <p:nvSpPr>
          <p:cNvPr id="7" name="TextBox 6">
            <a:extLst>
              <a:ext uri="{FF2B5EF4-FFF2-40B4-BE49-F238E27FC236}">
                <a16:creationId xmlns:a16="http://schemas.microsoft.com/office/drawing/2014/main" id="{F14D9216-1CFB-C8C1-9820-ACECA94F0F96}"/>
              </a:ext>
            </a:extLst>
          </p:cNvPr>
          <p:cNvSpPr txBox="1"/>
          <p:nvPr/>
        </p:nvSpPr>
        <p:spPr>
          <a:xfrm>
            <a:off x="6429510" y="1685315"/>
            <a:ext cx="4802820" cy="4984056"/>
          </a:xfrm>
          <a:prstGeom prst="rect">
            <a:avLst/>
          </a:prstGeom>
        </p:spPr>
        <p:txBody>
          <a:bodyPr vert="horz" wrap="square" lIns="0" tIns="0" rIns="0" bIns="0" numCol="2" rtlCol="0" anchor="t" anchorCtr="0">
            <a:noAutofit/>
          </a:bodyPr>
          <a:lstStyle/>
          <a:p>
            <a:pPr marL="0" marR="0" lvl="0" indent="0" algn="l" defTabSz="914354" rtl="0" eaLnBrk="1" fontAlgn="auto" latinLnBrk="0" hangingPunct="1">
              <a:lnSpc>
                <a:spcPct val="100000"/>
              </a:lnSpc>
              <a:spcBef>
                <a:spcPts val="0"/>
              </a:spcBef>
              <a:spcAft>
                <a:spcPts val="0"/>
              </a:spcAft>
              <a:buClrTx/>
              <a:buSzTx/>
              <a:buFontTx/>
              <a:buNone/>
              <a:tabLst/>
              <a:defRPr kumimoji="0" sz="1100" b="0" i="0" normalizeH="0" noProof="0">
                <a:solidFill>
                  <a:srgbClr val="464646"/>
                </a:solidFill>
                <a:uLnTx/>
                <a:uFillTx/>
                <a:latin typeface="+mn-lt"/>
                <a:ea typeface="+mn-ea"/>
                <a:cs typeface="+mn-cs"/>
              </a:defRPr>
            </a:pPr>
            <a:r>
              <a:rPr kumimoji="0" lang="en-US" sz="1470" b="1" i="0" u="none" strike="noStrike" kern="1200" cap="none" spc="0" normalizeH="0" baseline="0" noProof="0" dirty="0">
                <a:ln>
                  <a:noFill/>
                </a:ln>
                <a:solidFill>
                  <a:srgbClr val="3C289B"/>
                </a:solidFill>
                <a:effectLst/>
                <a:uLnTx/>
                <a:uFillTx/>
                <a:latin typeface="Arial" pitchFamily="34" charset="0"/>
                <a:ea typeface="+mn-ea"/>
                <a:cs typeface="Arial" pitchFamily="34" charset="0"/>
              </a:rPr>
              <a:t>BEOVU®</a:t>
            </a:r>
          </a:p>
          <a:p>
            <a:pPr marL="0" marR="0" lvl="0" indent="0" algn="l" defTabSz="914354" rtl="0" eaLnBrk="1" fontAlgn="auto" latinLnBrk="0" hangingPunct="1">
              <a:lnSpc>
                <a:spcPct val="100000"/>
              </a:lnSpc>
              <a:spcBef>
                <a:spcPts val="0"/>
              </a:spcBef>
              <a:spcAft>
                <a:spcPts val="0"/>
              </a:spcAft>
              <a:buClrTx/>
              <a:buSzTx/>
              <a:buFontTx/>
              <a:buNone/>
              <a:tabLst/>
              <a:defRPr kumimoji="0" sz="1100" b="0" i="0" normalizeH="0" noProof="0">
                <a:solidFill>
                  <a:srgbClr val="464646"/>
                </a:solidFill>
                <a:uLnTx/>
                <a:uFillTx/>
                <a:latin typeface="+mn-lt"/>
                <a:ea typeface="+mn-ea"/>
                <a:cs typeface="+mn-cs"/>
              </a:defRPr>
            </a:pPr>
            <a:endParaRPr kumimoji="0" lang="en-US" sz="1470" b="0" i="0" u="none" strike="noStrike" kern="1200" cap="none" spc="0" normalizeH="0" baseline="0" noProof="0" dirty="0">
              <a:ln>
                <a:noFill/>
              </a:ln>
              <a:solidFill>
                <a:srgbClr val="3C289B"/>
              </a:solidFill>
              <a:effectLst/>
              <a:uLnTx/>
              <a:uFillTx/>
              <a:latin typeface="Arial" pitchFamily="34" charset="0"/>
              <a:ea typeface="+mn-ea"/>
              <a:cs typeface="Arial" pitchFamily="34" charset="0"/>
            </a:endParaRPr>
          </a:p>
          <a:p>
            <a:pPr marL="0" marR="0" lvl="0" indent="0" algn="l" defTabSz="914354" rtl="0" eaLnBrk="1" fontAlgn="auto" latinLnBrk="0" hangingPunct="1">
              <a:lnSpc>
                <a:spcPct val="100000"/>
              </a:lnSpc>
              <a:spcBef>
                <a:spcPts val="0"/>
              </a:spcBef>
              <a:spcAft>
                <a:spcPts val="0"/>
              </a:spcAft>
              <a:buClrTx/>
              <a:buSzTx/>
              <a:buFontTx/>
              <a:buNone/>
              <a:tabLst/>
              <a:defRPr kumimoji="0" sz="1100" b="0" i="0" normalizeH="0" noProof="0">
                <a:solidFill>
                  <a:srgbClr val="464646"/>
                </a:solidFill>
                <a:uLnTx/>
                <a:uFillTx/>
                <a:latin typeface="+mn-lt"/>
                <a:ea typeface="+mn-ea"/>
                <a:cs typeface="+mn-cs"/>
              </a:defRPr>
            </a:pPr>
            <a:r>
              <a:rPr kumimoji="0" lang="en-US" sz="1470" b="1" i="0" u="none" strike="noStrike" kern="1200" cap="none" spc="0" normalizeH="0" baseline="0" noProof="0" dirty="0">
                <a:ln>
                  <a:noFill/>
                </a:ln>
                <a:solidFill>
                  <a:srgbClr val="3C289B"/>
                </a:solidFill>
                <a:effectLst/>
                <a:uLnTx/>
                <a:uFillTx/>
                <a:latin typeface="Arial" pitchFamily="34" charset="0"/>
                <a:ea typeface="+mn-ea"/>
                <a:cs typeface="Arial" pitchFamily="34" charset="0"/>
              </a:rPr>
              <a:t>BYOOVIZ™</a:t>
            </a:r>
          </a:p>
          <a:p>
            <a:pPr marL="0" marR="0" lvl="0" indent="0" algn="l" defTabSz="914354" rtl="0" eaLnBrk="1" fontAlgn="auto" latinLnBrk="0" hangingPunct="1">
              <a:lnSpc>
                <a:spcPct val="100000"/>
              </a:lnSpc>
              <a:spcBef>
                <a:spcPts val="0"/>
              </a:spcBef>
              <a:spcAft>
                <a:spcPts val="0"/>
              </a:spcAft>
              <a:buClrTx/>
              <a:buSzTx/>
              <a:buFontTx/>
              <a:buNone/>
              <a:tabLst/>
              <a:defRPr kumimoji="0" sz="1100" b="0" i="0" normalizeH="0" noProof="0">
                <a:solidFill>
                  <a:srgbClr val="464646"/>
                </a:solidFill>
                <a:uLnTx/>
                <a:uFillTx/>
                <a:latin typeface="+mn-lt"/>
                <a:ea typeface="+mn-ea"/>
                <a:cs typeface="+mn-cs"/>
              </a:defRPr>
            </a:pPr>
            <a:br>
              <a:rPr kumimoji="0" lang="en-US" sz="1470" b="1" i="0" u="none" strike="noStrike" kern="1200" cap="none" spc="0" normalizeH="0" baseline="0" noProof="0" dirty="0">
                <a:ln>
                  <a:noFill/>
                </a:ln>
                <a:solidFill>
                  <a:srgbClr val="3C289B"/>
                </a:solidFill>
                <a:effectLst/>
                <a:uLnTx/>
                <a:uFillTx/>
                <a:latin typeface="Arial" pitchFamily="34" charset="0"/>
                <a:ea typeface="+mn-ea"/>
                <a:cs typeface="Arial" pitchFamily="34" charset="0"/>
              </a:rPr>
            </a:br>
            <a:r>
              <a:rPr kumimoji="0" lang="en-US" sz="1470" b="1" i="0" u="none" strike="noStrike" kern="1200" cap="none" spc="0" normalizeH="0" baseline="0" noProof="0" dirty="0">
                <a:ln>
                  <a:noFill/>
                </a:ln>
                <a:solidFill>
                  <a:srgbClr val="3C289B"/>
                </a:solidFill>
                <a:effectLst/>
                <a:uLnTx/>
                <a:uFillTx/>
                <a:latin typeface="Arial" pitchFamily="34" charset="0"/>
                <a:ea typeface="+mn-ea"/>
                <a:cs typeface="Arial" pitchFamily="34" charset="0"/>
              </a:rPr>
              <a:t>CIMERLI®</a:t>
            </a:r>
          </a:p>
          <a:p>
            <a:pPr marL="0" marR="0" lvl="0" indent="0" algn="l" defTabSz="914354" rtl="0" eaLnBrk="1" fontAlgn="auto" latinLnBrk="0" hangingPunct="1">
              <a:lnSpc>
                <a:spcPct val="100000"/>
              </a:lnSpc>
              <a:spcBef>
                <a:spcPts val="0"/>
              </a:spcBef>
              <a:spcAft>
                <a:spcPts val="0"/>
              </a:spcAft>
              <a:buClrTx/>
              <a:buSzTx/>
              <a:buFontTx/>
              <a:buNone/>
              <a:tabLst/>
              <a:defRPr kumimoji="0" sz="1100" b="0" i="0" normalizeH="0" noProof="0">
                <a:solidFill>
                  <a:srgbClr val="464646"/>
                </a:solidFill>
                <a:uLnTx/>
                <a:uFillTx/>
                <a:latin typeface="+mn-lt"/>
                <a:ea typeface="+mn-ea"/>
                <a:cs typeface="+mn-cs"/>
              </a:defRPr>
            </a:pPr>
            <a:endParaRPr kumimoji="0" lang="en-US" sz="1470" b="0" i="0" u="none" strike="noStrike" kern="1200" cap="none" spc="0" normalizeH="0" baseline="0" noProof="0" dirty="0">
              <a:ln>
                <a:noFill/>
              </a:ln>
              <a:solidFill>
                <a:srgbClr val="3C289B"/>
              </a:solidFill>
              <a:effectLst/>
              <a:uLnTx/>
              <a:uFillTx/>
              <a:latin typeface="Arial" pitchFamily="34" charset="0"/>
              <a:ea typeface="+mn-ea"/>
              <a:cs typeface="Arial" pitchFamily="34" charset="0"/>
            </a:endParaRPr>
          </a:p>
          <a:p>
            <a:pPr marL="0" marR="0" lvl="0" indent="0" algn="l" defTabSz="914354" rtl="0" eaLnBrk="1" fontAlgn="auto" latinLnBrk="0" hangingPunct="1">
              <a:lnSpc>
                <a:spcPct val="100000"/>
              </a:lnSpc>
              <a:spcBef>
                <a:spcPts val="0"/>
              </a:spcBef>
              <a:spcAft>
                <a:spcPts val="0"/>
              </a:spcAft>
              <a:buClrTx/>
              <a:buSzTx/>
              <a:buFontTx/>
              <a:buNone/>
              <a:tabLst/>
              <a:defRPr kumimoji="0" sz="1100" b="0" i="0" normalizeH="0" noProof="0">
                <a:solidFill>
                  <a:srgbClr val="464646"/>
                </a:solidFill>
                <a:uLnTx/>
                <a:uFillTx/>
                <a:latin typeface="+mn-lt"/>
                <a:ea typeface="+mn-ea"/>
                <a:cs typeface="+mn-cs"/>
              </a:defRPr>
            </a:pPr>
            <a:r>
              <a:rPr kumimoji="0" lang="en-US" sz="1470" b="1" i="0" u="none" strike="noStrike" kern="1200" cap="none" spc="0" normalizeH="0" baseline="0" noProof="0" dirty="0">
                <a:ln>
                  <a:noFill/>
                </a:ln>
                <a:solidFill>
                  <a:srgbClr val="3C289B"/>
                </a:solidFill>
                <a:effectLst/>
                <a:uLnTx/>
                <a:uFillTx/>
                <a:latin typeface="Arial" pitchFamily="34" charset="0"/>
                <a:ea typeface="+mn-ea"/>
                <a:cs typeface="Arial" pitchFamily="34" charset="0"/>
              </a:rPr>
              <a:t>DEXTENZA®</a:t>
            </a:r>
          </a:p>
          <a:p>
            <a:pPr marL="0" marR="0" lvl="0" indent="0" algn="l" defTabSz="914354" rtl="0" eaLnBrk="1" fontAlgn="auto" latinLnBrk="0" hangingPunct="1">
              <a:lnSpc>
                <a:spcPct val="100000"/>
              </a:lnSpc>
              <a:spcBef>
                <a:spcPts val="0"/>
              </a:spcBef>
              <a:spcAft>
                <a:spcPts val="0"/>
              </a:spcAft>
              <a:buClrTx/>
              <a:buSzTx/>
              <a:buFontTx/>
              <a:buNone/>
              <a:tabLst/>
              <a:defRPr kumimoji="0" sz="1100" b="0" i="0" normalizeH="0" noProof="0">
                <a:solidFill>
                  <a:srgbClr val="464646"/>
                </a:solidFill>
                <a:uLnTx/>
                <a:uFillTx/>
                <a:latin typeface="+mn-lt"/>
                <a:ea typeface="+mn-ea"/>
                <a:cs typeface="+mn-cs"/>
              </a:defRPr>
            </a:pPr>
            <a:endParaRPr kumimoji="0" lang="en-US" sz="1470" b="0" i="0" u="none" strike="noStrike" kern="1200" cap="none" spc="0" normalizeH="0" baseline="0" noProof="0" dirty="0">
              <a:ln>
                <a:noFill/>
              </a:ln>
              <a:solidFill>
                <a:srgbClr val="3C289B"/>
              </a:solidFill>
              <a:effectLst/>
              <a:uLnTx/>
              <a:uFillTx/>
              <a:latin typeface="Arial" pitchFamily="34" charset="0"/>
              <a:ea typeface="+mn-ea"/>
              <a:cs typeface="Arial" pitchFamily="34" charset="0"/>
            </a:endParaRPr>
          </a:p>
          <a:p>
            <a:pPr marL="0" marR="0" lvl="0" indent="0" algn="l" defTabSz="914354" rtl="0" eaLnBrk="1" fontAlgn="auto" latinLnBrk="0" hangingPunct="1">
              <a:lnSpc>
                <a:spcPct val="100000"/>
              </a:lnSpc>
              <a:spcBef>
                <a:spcPts val="0"/>
              </a:spcBef>
              <a:spcAft>
                <a:spcPts val="0"/>
              </a:spcAft>
              <a:buClrTx/>
              <a:buSzTx/>
              <a:buFontTx/>
              <a:buNone/>
              <a:tabLst/>
              <a:defRPr kumimoji="0" sz="1100" b="0" i="0" normalizeH="0" noProof="0">
                <a:solidFill>
                  <a:srgbClr val="464646"/>
                </a:solidFill>
                <a:uLnTx/>
                <a:uFillTx/>
                <a:latin typeface="+mn-lt"/>
                <a:ea typeface="+mn-ea"/>
                <a:cs typeface="+mn-cs"/>
              </a:defRPr>
            </a:pPr>
            <a:r>
              <a:rPr kumimoji="0" lang="en-US" sz="1470" b="1" i="0" u="none" strike="noStrike" kern="1200" cap="none" spc="0" normalizeH="0" baseline="0" noProof="0" dirty="0">
                <a:ln>
                  <a:noFill/>
                </a:ln>
                <a:solidFill>
                  <a:srgbClr val="3C289B"/>
                </a:solidFill>
                <a:effectLst/>
                <a:uLnTx/>
                <a:uFillTx/>
                <a:latin typeface="Arial" pitchFamily="34" charset="0"/>
                <a:ea typeface="+mn-ea"/>
                <a:cs typeface="Arial" pitchFamily="34" charset="0"/>
              </a:rPr>
              <a:t>DEXYCU™</a:t>
            </a:r>
          </a:p>
          <a:p>
            <a:pPr marL="0" marR="0" lvl="0" indent="0" algn="l" defTabSz="914354" rtl="0" eaLnBrk="1" fontAlgn="auto" latinLnBrk="0" hangingPunct="1">
              <a:lnSpc>
                <a:spcPct val="100000"/>
              </a:lnSpc>
              <a:spcBef>
                <a:spcPts val="0"/>
              </a:spcBef>
              <a:spcAft>
                <a:spcPts val="0"/>
              </a:spcAft>
              <a:buClrTx/>
              <a:buSzTx/>
              <a:buFontTx/>
              <a:buNone/>
              <a:tabLst/>
              <a:defRPr kumimoji="0" sz="1100" b="0" i="0" normalizeH="0" noProof="0">
                <a:solidFill>
                  <a:srgbClr val="464646"/>
                </a:solidFill>
                <a:uLnTx/>
                <a:uFillTx/>
                <a:latin typeface="+mn-lt"/>
                <a:ea typeface="+mn-ea"/>
                <a:cs typeface="+mn-cs"/>
              </a:defRPr>
            </a:pPr>
            <a:endParaRPr kumimoji="0" lang="en-US" sz="1470" b="0" i="0" u="none" strike="noStrike" kern="1200" cap="none" spc="0" normalizeH="0" baseline="0" noProof="0" dirty="0">
              <a:ln>
                <a:noFill/>
              </a:ln>
              <a:solidFill>
                <a:srgbClr val="3C289B"/>
              </a:solidFill>
              <a:effectLst/>
              <a:uLnTx/>
              <a:uFillTx/>
              <a:latin typeface="Arial" pitchFamily="34" charset="0"/>
              <a:ea typeface="+mn-ea"/>
              <a:cs typeface="Arial" pitchFamily="34" charset="0"/>
            </a:endParaRPr>
          </a:p>
          <a:p>
            <a:pPr marL="0" marR="0" lvl="0" indent="0" algn="l" defTabSz="914354" rtl="0" eaLnBrk="1" fontAlgn="auto" latinLnBrk="0" hangingPunct="1">
              <a:lnSpc>
                <a:spcPct val="100000"/>
              </a:lnSpc>
              <a:spcBef>
                <a:spcPts val="0"/>
              </a:spcBef>
              <a:spcAft>
                <a:spcPts val="0"/>
              </a:spcAft>
              <a:buClrTx/>
              <a:buSzTx/>
              <a:buFontTx/>
              <a:buNone/>
              <a:tabLst/>
              <a:defRPr kumimoji="0" sz="1100" b="0" i="0" normalizeH="0" noProof="0">
                <a:solidFill>
                  <a:srgbClr val="464646"/>
                </a:solidFill>
                <a:uLnTx/>
                <a:uFillTx/>
                <a:latin typeface="+mn-lt"/>
                <a:ea typeface="+mn-ea"/>
                <a:cs typeface="+mn-cs"/>
              </a:defRPr>
            </a:pPr>
            <a:r>
              <a:rPr kumimoji="0" lang="en-US" sz="1470" b="1" i="0" u="none" strike="noStrike" kern="1200" cap="none" spc="0" normalizeH="0" baseline="0" noProof="0" dirty="0">
                <a:ln>
                  <a:noFill/>
                </a:ln>
                <a:solidFill>
                  <a:srgbClr val="3C289B"/>
                </a:solidFill>
                <a:effectLst/>
                <a:uLnTx/>
                <a:uFillTx/>
                <a:latin typeface="Arial" pitchFamily="34" charset="0"/>
                <a:ea typeface="+mn-ea"/>
                <a:cs typeface="Arial" pitchFamily="34" charset="0"/>
              </a:rPr>
              <a:t>DURYSTA™</a:t>
            </a:r>
          </a:p>
          <a:p>
            <a:pPr marL="0" marR="0" lvl="0" indent="0" algn="l" defTabSz="914354" rtl="0" eaLnBrk="1" fontAlgn="auto" latinLnBrk="0" hangingPunct="1">
              <a:lnSpc>
                <a:spcPct val="100000"/>
              </a:lnSpc>
              <a:spcBef>
                <a:spcPts val="0"/>
              </a:spcBef>
              <a:spcAft>
                <a:spcPts val="0"/>
              </a:spcAft>
              <a:buClrTx/>
              <a:buSzTx/>
              <a:buFontTx/>
              <a:buNone/>
              <a:tabLst/>
              <a:defRPr kumimoji="0" sz="1100" b="0" i="0" normalizeH="0" noProof="0">
                <a:solidFill>
                  <a:srgbClr val="464646"/>
                </a:solidFill>
                <a:uLnTx/>
                <a:uFillTx/>
                <a:latin typeface="+mn-lt"/>
                <a:ea typeface="+mn-ea"/>
                <a:cs typeface="+mn-cs"/>
              </a:defRPr>
            </a:pPr>
            <a:endParaRPr kumimoji="0" lang="en-US" sz="1470" b="0" i="0" u="none" strike="noStrike" kern="1200" cap="none" spc="0" normalizeH="0" baseline="0" noProof="0" dirty="0">
              <a:ln>
                <a:noFill/>
              </a:ln>
              <a:solidFill>
                <a:srgbClr val="3C289B"/>
              </a:solidFill>
              <a:effectLst/>
              <a:uLnTx/>
              <a:uFillTx/>
              <a:latin typeface="Arial" pitchFamily="34" charset="0"/>
              <a:ea typeface="+mn-ea"/>
              <a:cs typeface="Arial" pitchFamily="34" charset="0"/>
            </a:endParaRPr>
          </a:p>
          <a:p>
            <a:pPr marL="0" marR="0" lvl="0" indent="0" algn="l" defTabSz="914354" rtl="0" eaLnBrk="1" fontAlgn="auto" latinLnBrk="0" hangingPunct="1">
              <a:lnSpc>
                <a:spcPct val="100000"/>
              </a:lnSpc>
              <a:spcBef>
                <a:spcPts val="0"/>
              </a:spcBef>
              <a:spcAft>
                <a:spcPts val="0"/>
              </a:spcAft>
              <a:buClrTx/>
              <a:buSzTx/>
              <a:buFontTx/>
              <a:buNone/>
              <a:tabLst/>
              <a:defRPr kumimoji="0" sz="1100" b="0" i="0" normalizeH="0" noProof="0">
                <a:solidFill>
                  <a:srgbClr val="464646"/>
                </a:solidFill>
                <a:uLnTx/>
                <a:uFillTx/>
                <a:latin typeface="+mn-lt"/>
                <a:ea typeface="+mn-ea"/>
                <a:cs typeface="+mn-cs"/>
              </a:defRPr>
            </a:pPr>
            <a:r>
              <a:rPr kumimoji="0" lang="en-US" sz="1470" b="1" i="0" u="none" strike="noStrike" kern="1200" cap="none" spc="0" normalizeH="0" baseline="0" noProof="0" dirty="0">
                <a:ln>
                  <a:noFill/>
                </a:ln>
                <a:solidFill>
                  <a:srgbClr val="3C289B"/>
                </a:solidFill>
                <a:effectLst/>
                <a:uLnTx/>
                <a:uFillTx/>
                <a:latin typeface="Arial" pitchFamily="34" charset="0"/>
                <a:ea typeface="+mn-ea"/>
                <a:cs typeface="Arial" pitchFamily="34" charset="0"/>
              </a:rPr>
              <a:t>EYLEA®</a:t>
            </a:r>
          </a:p>
          <a:p>
            <a:pPr marL="0" marR="0" lvl="0" indent="0" algn="l" defTabSz="914354" rtl="0" eaLnBrk="1" fontAlgn="auto" latinLnBrk="0" hangingPunct="1">
              <a:lnSpc>
                <a:spcPct val="100000"/>
              </a:lnSpc>
              <a:spcBef>
                <a:spcPts val="0"/>
              </a:spcBef>
              <a:spcAft>
                <a:spcPts val="0"/>
              </a:spcAft>
              <a:buClrTx/>
              <a:buSzTx/>
              <a:buFontTx/>
              <a:buNone/>
              <a:tabLst/>
              <a:defRPr kumimoji="0" sz="1100" b="0" i="0" normalizeH="0" noProof="0">
                <a:solidFill>
                  <a:srgbClr val="464646"/>
                </a:solidFill>
                <a:uLnTx/>
                <a:uFillTx/>
                <a:latin typeface="+mn-lt"/>
                <a:ea typeface="+mn-ea"/>
                <a:cs typeface="+mn-cs"/>
              </a:defRPr>
            </a:pPr>
            <a:endParaRPr kumimoji="0" lang="en-US" sz="1470" b="1" i="0" u="none" strike="noStrike" kern="1200" cap="none" spc="0" normalizeH="0" baseline="0" noProof="0" dirty="0">
              <a:ln>
                <a:noFill/>
              </a:ln>
              <a:solidFill>
                <a:srgbClr val="3C289B"/>
              </a:solidFill>
              <a:effectLst/>
              <a:uLnTx/>
              <a:uFillTx/>
              <a:latin typeface="Arial" pitchFamily="34" charset="0"/>
              <a:ea typeface="+mn-ea"/>
              <a:cs typeface="Arial" pitchFamily="34" charset="0"/>
            </a:endParaRPr>
          </a:p>
          <a:p>
            <a:pPr marL="0" marR="0" lvl="0" indent="0" algn="l" defTabSz="914354" rtl="0" eaLnBrk="1" fontAlgn="auto" latinLnBrk="0" hangingPunct="1">
              <a:lnSpc>
                <a:spcPct val="100000"/>
              </a:lnSpc>
              <a:spcBef>
                <a:spcPts val="0"/>
              </a:spcBef>
              <a:spcAft>
                <a:spcPts val="0"/>
              </a:spcAft>
              <a:buClrTx/>
              <a:buSzTx/>
              <a:buFontTx/>
              <a:buNone/>
              <a:tabLst/>
              <a:defRPr kumimoji="0" sz="1100" b="0" i="0" normalizeH="0" noProof="0">
                <a:solidFill>
                  <a:srgbClr val="464646"/>
                </a:solidFill>
                <a:uLnTx/>
                <a:uFillTx/>
                <a:latin typeface="+mn-lt"/>
                <a:ea typeface="+mn-ea"/>
                <a:cs typeface="+mn-cs"/>
              </a:defRPr>
            </a:pPr>
            <a:r>
              <a:rPr kumimoji="0" lang="en-US" sz="1470" b="1" i="0" u="none" strike="noStrike" kern="1200" cap="none" spc="0" normalizeH="0" baseline="0" noProof="0" dirty="0">
                <a:ln>
                  <a:noFill/>
                </a:ln>
                <a:solidFill>
                  <a:srgbClr val="3C289B"/>
                </a:solidFill>
                <a:effectLst/>
                <a:uLnTx/>
                <a:uFillTx/>
                <a:latin typeface="Arial" pitchFamily="34" charset="0"/>
                <a:ea typeface="+mn-ea"/>
                <a:cs typeface="Arial" pitchFamily="34" charset="0"/>
              </a:rPr>
              <a:t>EYLEA® HD</a:t>
            </a:r>
          </a:p>
          <a:p>
            <a:pPr marL="0" marR="0" lvl="0" indent="0" algn="l" defTabSz="914354" rtl="0" eaLnBrk="1" fontAlgn="auto" latinLnBrk="0" hangingPunct="1">
              <a:lnSpc>
                <a:spcPct val="100000"/>
              </a:lnSpc>
              <a:spcBef>
                <a:spcPts val="0"/>
              </a:spcBef>
              <a:spcAft>
                <a:spcPts val="0"/>
              </a:spcAft>
              <a:buClrTx/>
              <a:buSzTx/>
              <a:buFontTx/>
              <a:buNone/>
              <a:tabLst/>
              <a:defRPr kumimoji="0" sz="1100" b="0" i="0" normalizeH="0" noProof="0">
                <a:solidFill>
                  <a:srgbClr val="464646"/>
                </a:solidFill>
                <a:uLnTx/>
                <a:uFillTx/>
                <a:latin typeface="+mn-lt"/>
                <a:ea typeface="+mn-ea"/>
                <a:cs typeface="+mn-cs"/>
              </a:defRPr>
            </a:pPr>
            <a:br>
              <a:rPr kumimoji="0" lang="en-US" sz="1470" b="1" i="0" u="none" strike="noStrike" kern="1200" cap="none" spc="0" normalizeH="0" baseline="0" noProof="0" dirty="0">
                <a:ln>
                  <a:noFill/>
                </a:ln>
                <a:solidFill>
                  <a:srgbClr val="3C289B"/>
                </a:solidFill>
                <a:effectLst/>
                <a:uLnTx/>
                <a:uFillTx/>
                <a:latin typeface="Arial" pitchFamily="34" charset="0"/>
                <a:ea typeface="+mn-ea"/>
                <a:cs typeface="Arial" pitchFamily="34" charset="0"/>
              </a:rPr>
            </a:br>
            <a:r>
              <a:rPr kumimoji="0" lang="en-US" sz="1470" b="1" i="0" u="none" strike="noStrike" kern="1200" cap="none" spc="0" normalizeH="0" baseline="0" noProof="0" dirty="0">
                <a:ln>
                  <a:noFill/>
                </a:ln>
                <a:solidFill>
                  <a:srgbClr val="3C289B"/>
                </a:solidFill>
                <a:effectLst/>
                <a:uLnTx/>
                <a:uFillTx/>
                <a:latin typeface="Arial" pitchFamily="34" charset="0"/>
                <a:ea typeface="+mn-ea"/>
                <a:cs typeface="Arial" pitchFamily="34" charset="0"/>
              </a:rPr>
              <a:t>IHEEZO™</a:t>
            </a:r>
          </a:p>
          <a:p>
            <a:pPr marL="0" marR="0" lvl="0" indent="0" algn="l" defTabSz="914354" rtl="0" eaLnBrk="1" fontAlgn="auto" latinLnBrk="0" hangingPunct="1">
              <a:lnSpc>
                <a:spcPct val="100000"/>
              </a:lnSpc>
              <a:spcBef>
                <a:spcPts val="0"/>
              </a:spcBef>
              <a:spcAft>
                <a:spcPts val="0"/>
              </a:spcAft>
              <a:buClrTx/>
              <a:buSzTx/>
              <a:buFontTx/>
              <a:buNone/>
              <a:tabLst/>
              <a:defRPr kumimoji="0" sz="1100" b="0" i="0" normalizeH="0" noProof="0">
                <a:solidFill>
                  <a:srgbClr val="464646"/>
                </a:solidFill>
                <a:uLnTx/>
                <a:uFillTx/>
                <a:latin typeface="+mn-lt"/>
                <a:ea typeface="+mn-ea"/>
                <a:cs typeface="+mn-cs"/>
              </a:defRPr>
            </a:pPr>
            <a:endParaRPr kumimoji="0" lang="en-US" sz="1470" b="1" i="0" u="none" strike="noStrike" kern="1200" cap="none" spc="0" normalizeH="0" baseline="0" noProof="0" dirty="0">
              <a:ln>
                <a:noFill/>
              </a:ln>
              <a:solidFill>
                <a:srgbClr val="3C289B"/>
              </a:solidFill>
              <a:effectLst/>
              <a:uLnTx/>
              <a:uFillTx/>
              <a:latin typeface="Arial" pitchFamily="34" charset="0"/>
              <a:ea typeface="+mn-ea"/>
              <a:cs typeface="Arial" pitchFamily="34" charset="0"/>
            </a:endParaRPr>
          </a:p>
          <a:p>
            <a:pPr marL="0" marR="0" lvl="0" indent="0" algn="l" defTabSz="914354" rtl="0" eaLnBrk="1" fontAlgn="auto" latinLnBrk="0" hangingPunct="1">
              <a:lnSpc>
                <a:spcPct val="100000"/>
              </a:lnSpc>
              <a:spcBef>
                <a:spcPts val="0"/>
              </a:spcBef>
              <a:spcAft>
                <a:spcPts val="0"/>
              </a:spcAft>
              <a:buClrTx/>
              <a:buSzTx/>
              <a:buFontTx/>
              <a:buNone/>
              <a:tabLst/>
              <a:defRPr kumimoji="0" sz="1100" b="0" i="0" normalizeH="0" noProof="0">
                <a:solidFill>
                  <a:srgbClr val="464646"/>
                </a:solidFill>
                <a:uLnTx/>
                <a:uFillTx/>
                <a:latin typeface="+mn-lt"/>
                <a:ea typeface="+mn-ea"/>
                <a:cs typeface="+mn-cs"/>
              </a:defRPr>
            </a:pPr>
            <a:r>
              <a:rPr kumimoji="0" lang="en-US" sz="1470" b="1" i="0" u="none" strike="noStrike" kern="1200" cap="none" spc="0" normalizeH="0" baseline="0" noProof="0" dirty="0">
                <a:ln>
                  <a:noFill/>
                </a:ln>
                <a:solidFill>
                  <a:srgbClr val="3C289B"/>
                </a:solidFill>
                <a:effectLst/>
                <a:uLnTx/>
                <a:uFillTx/>
                <a:latin typeface="Arial" pitchFamily="34" charset="0"/>
                <a:ea typeface="+mn-ea"/>
                <a:cs typeface="Arial" pitchFamily="34" charset="0"/>
              </a:rPr>
              <a:t>ILUVIEN®</a:t>
            </a:r>
          </a:p>
          <a:p>
            <a:pPr marL="0" marR="0" lvl="0" indent="0" algn="l" defTabSz="914354" rtl="0" eaLnBrk="1" fontAlgn="auto" latinLnBrk="0" hangingPunct="1">
              <a:lnSpc>
                <a:spcPct val="100000"/>
              </a:lnSpc>
              <a:spcBef>
                <a:spcPts val="0"/>
              </a:spcBef>
              <a:spcAft>
                <a:spcPts val="0"/>
              </a:spcAft>
              <a:buClrTx/>
              <a:buSzTx/>
              <a:buFontTx/>
              <a:buNone/>
              <a:tabLst/>
              <a:defRPr kumimoji="0" sz="1100" b="0" i="0" normalizeH="0" noProof="0">
                <a:solidFill>
                  <a:srgbClr val="464646"/>
                </a:solidFill>
                <a:uLnTx/>
                <a:uFillTx/>
                <a:latin typeface="+mn-lt"/>
                <a:ea typeface="+mn-ea"/>
                <a:cs typeface="+mn-cs"/>
              </a:defRPr>
            </a:pPr>
            <a:endParaRPr kumimoji="0" lang="en-US" sz="1470" b="1" i="0" u="none" strike="noStrike" kern="1200" cap="none" spc="0" normalizeH="0" baseline="0" noProof="0" dirty="0">
              <a:ln>
                <a:noFill/>
              </a:ln>
              <a:solidFill>
                <a:srgbClr val="3C289B"/>
              </a:solidFill>
              <a:effectLst/>
              <a:uLnTx/>
              <a:uFillTx/>
              <a:latin typeface="Arial" pitchFamily="34" charset="0"/>
              <a:ea typeface="+mn-ea"/>
              <a:cs typeface="Arial" pitchFamily="34" charset="0"/>
            </a:endParaRPr>
          </a:p>
          <a:p>
            <a:pPr marL="0" marR="0" lvl="0" indent="0" algn="l" defTabSz="914354" rtl="0" eaLnBrk="1" fontAlgn="auto" latinLnBrk="0" hangingPunct="1">
              <a:lnSpc>
                <a:spcPct val="100000"/>
              </a:lnSpc>
              <a:spcBef>
                <a:spcPts val="0"/>
              </a:spcBef>
              <a:spcAft>
                <a:spcPts val="0"/>
              </a:spcAft>
              <a:buClrTx/>
              <a:buSzTx/>
              <a:buFontTx/>
              <a:buNone/>
              <a:tabLst/>
              <a:defRPr kumimoji="0" sz="1100" b="0" i="0" normalizeH="0" noProof="0">
                <a:solidFill>
                  <a:srgbClr val="464646"/>
                </a:solidFill>
                <a:uLnTx/>
                <a:uFillTx/>
                <a:latin typeface="+mn-lt"/>
                <a:ea typeface="+mn-ea"/>
                <a:cs typeface="+mn-cs"/>
              </a:defRPr>
            </a:pPr>
            <a:endParaRPr kumimoji="0" lang="en-US" sz="1470" b="1" i="0" u="none" strike="noStrike" kern="1200" cap="none" spc="0" normalizeH="0" baseline="0" noProof="0" dirty="0">
              <a:ln>
                <a:noFill/>
              </a:ln>
              <a:solidFill>
                <a:srgbClr val="3C289B"/>
              </a:solidFill>
              <a:effectLst/>
              <a:uLnTx/>
              <a:uFillTx/>
              <a:latin typeface="Arial" pitchFamily="34" charset="0"/>
              <a:ea typeface="+mn-ea"/>
              <a:cs typeface="Arial" pitchFamily="34" charset="0"/>
            </a:endParaRPr>
          </a:p>
          <a:p>
            <a:pPr marL="0" marR="0" lvl="0" indent="0" algn="l" defTabSz="914354" rtl="0" eaLnBrk="1" fontAlgn="auto" latinLnBrk="0" hangingPunct="1">
              <a:lnSpc>
                <a:spcPct val="100000"/>
              </a:lnSpc>
              <a:spcBef>
                <a:spcPts val="0"/>
              </a:spcBef>
              <a:spcAft>
                <a:spcPts val="0"/>
              </a:spcAft>
              <a:buClrTx/>
              <a:buSzTx/>
              <a:buFontTx/>
              <a:buNone/>
              <a:tabLst/>
              <a:defRPr kumimoji="0" sz="1100" b="0" i="0" normalizeH="0" noProof="0">
                <a:solidFill>
                  <a:srgbClr val="464646"/>
                </a:solidFill>
                <a:uLnTx/>
                <a:uFillTx/>
                <a:latin typeface="+mn-lt"/>
                <a:ea typeface="+mn-ea"/>
                <a:cs typeface="+mn-cs"/>
              </a:defRPr>
            </a:pPr>
            <a:endParaRPr kumimoji="0" lang="en-US" sz="1470" b="1" i="0" u="none" strike="noStrike" kern="1200" cap="none" spc="0" normalizeH="0" baseline="0" noProof="0" dirty="0">
              <a:ln>
                <a:noFill/>
              </a:ln>
              <a:solidFill>
                <a:srgbClr val="3C289B"/>
              </a:solidFill>
              <a:effectLst/>
              <a:uLnTx/>
              <a:uFillTx/>
              <a:latin typeface="Arial" pitchFamily="34" charset="0"/>
              <a:ea typeface="+mn-ea"/>
              <a:cs typeface="Arial" pitchFamily="34" charset="0"/>
            </a:endParaRPr>
          </a:p>
          <a:p>
            <a:pPr marL="0" marR="0" lvl="0" indent="0" algn="l" defTabSz="914354" rtl="0" eaLnBrk="1" fontAlgn="auto" latinLnBrk="0" hangingPunct="1">
              <a:lnSpc>
                <a:spcPct val="100000"/>
              </a:lnSpc>
              <a:spcBef>
                <a:spcPts val="0"/>
              </a:spcBef>
              <a:spcAft>
                <a:spcPts val="0"/>
              </a:spcAft>
              <a:buClrTx/>
              <a:buSzTx/>
              <a:buFontTx/>
              <a:buNone/>
              <a:tabLst/>
              <a:defRPr kumimoji="0" sz="1100" b="0" i="0" normalizeH="0" noProof="0">
                <a:solidFill>
                  <a:srgbClr val="464646"/>
                </a:solidFill>
                <a:uLnTx/>
                <a:uFillTx/>
                <a:latin typeface="+mn-lt"/>
                <a:ea typeface="+mn-ea"/>
                <a:cs typeface="+mn-cs"/>
              </a:defRPr>
            </a:pPr>
            <a:r>
              <a:rPr kumimoji="0" lang="en-US" sz="1470" b="1" i="0" u="none" strike="noStrike" kern="1200" cap="none" spc="0" normalizeH="0" baseline="0" noProof="0" dirty="0">
                <a:ln>
                  <a:noFill/>
                </a:ln>
                <a:solidFill>
                  <a:srgbClr val="3C289B"/>
                </a:solidFill>
                <a:effectLst/>
                <a:uLnTx/>
                <a:uFillTx/>
                <a:latin typeface="Arial" pitchFamily="34" charset="0"/>
                <a:ea typeface="+mn-ea"/>
                <a:cs typeface="Arial" pitchFamily="34" charset="0"/>
              </a:rPr>
              <a:t>IVERZAY™</a:t>
            </a:r>
          </a:p>
          <a:p>
            <a:pPr marL="0" marR="0" lvl="0" indent="0" algn="l" defTabSz="914354" rtl="0" eaLnBrk="1" fontAlgn="auto" latinLnBrk="0" hangingPunct="1">
              <a:lnSpc>
                <a:spcPct val="100000"/>
              </a:lnSpc>
              <a:spcBef>
                <a:spcPts val="0"/>
              </a:spcBef>
              <a:spcAft>
                <a:spcPts val="0"/>
              </a:spcAft>
              <a:buClrTx/>
              <a:buSzTx/>
              <a:buFontTx/>
              <a:buNone/>
              <a:tabLst/>
              <a:defRPr kumimoji="0" sz="1100" b="0" i="0" normalizeH="0" noProof="0">
                <a:solidFill>
                  <a:srgbClr val="464646"/>
                </a:solidFill>
                <a:uLnTx/>
                <a:uFillTx/>
                <a:latin typeface="+mn-lt"/>
                <a:ea typeface="+mn-ea"/>
                <a:cs typeface="+mn-cs"/>
              </a:defRPr>
            </a:pPr>
            <a:br>
              <a:rPr kumimoji="0" lang="en-US" sz="1470" b="1" i="0" u="none" strike="noStrike" kern="1200" cap="none" spc="0" normalizeH="0" baseline="0" noProof="0" dirty="0">
                <a:ln>
                  <a:noFill/>
                </a:ln>
                <a:solidFill>
                  <a:srgbClr val="3C289B"/>
                </a:solidFill>
                <a:effectLst/>
                <a:uLnTx/>
                <a:uFillTx/>
                <a:latin typeface="Arial" pitchFamily="34" charset="0"/>
                <a:ea typeface="+mn-ea"/>
                <a:cs typeface="Arial" pitchFamily="34" charset="0"/>
              </a:rPr>
            </a:br>
            <a:r>
              <a:rPr kumimoji="0" lang="en-US" sz="1470" b="1" i="0" u="none" strike="noStrike" kern="1200" cap="none" spc="0" normalizeH="0" baseline="0" noProof="0" dirty="0">
                <a:ln>
                  <a:noFill/>
                </a:ln>
                <a:solidFill>
                  <a:srgbClr val="3C289B"/>
                </a:solidFill>
                <a:effectLst/>
                <a:uLnTx/>
                <a:uFillTx/>
                <a:latin typeface="Arial" pitchFamily="34" charset="0"/>
                <a:ea typeface="+mn-ea"/>
                <a:cs typeface="Arial" pitchFamily="34" charset="0"/>
              </a:rPr>
              <a:t>LUCENTIS®</a:t>
            </a:r>
          </a:p>
          <a:p>
            <a:pPr marL="0" marR="0" lvl="0" indent="0" algn="l" defTabSz="914354" rtl="0" eaLnBrk="1" fontAlgn="auto" latinLnBrk="0" hangingPunct="1">
              <a:lnSpc>
                <a:spcPct val="100000"/>
              </a:lnSpc>
              <a:spcBef>
                <a:spcPts val="0"/>
              </a:spcBef>
              <a:spcAft>
                <a:spcPts val="0"/>
              </a:spcAft>
              <a:buClrTx/>
              <a:buSzTx/>
              <a:buFontTx/>
              <a:buNone/>
              <a:tabLst/>
              <a:defRPr kumimoji="0" sz="1100" b="0" i="0" normalizeH="0" noProof="0">
                <a:solidFill>
                  <a:srgbClr val="464646"/>
                </a:solidFill>
                <a:uLnTx/>
                <a:uFillTx/>
                <a:latin typeface="+mn-lt"/>
                <a:ea typeface="+mn-ea"/>
                <a:cs typeface="+mn-cs"/>
              </a:defRPr>
            </a:pPr>
            <a:br>
              <a:rPr kumimoji="0" lang="en-US" sz="1470" b="1" i="0" u="none" strike="noStrike" kern="1200" cap="none" spc="0" normalizeH="0" baseline="0" noProof="0" dirty="0">
                <a:ln>
                  <a:noFill/>
                </a:ln>
                <a:solidFill>
                  <a:srgbClr val="3C289B"/>
                </a:solidFill>
                <a:effectLst/>
                <a:uLnTx/>
                <a:uFillTx/>
                <a:latin typeface="Arial" pitchFamily="34" charset="0"/>
                <a:ea typeface="+mn-ea"/>
                <a:cs typeface="Arial" pitchFamily="34" charset="0"/>
              </a:rPr>
            </a:br>
            <a:r>
              <a:rPr kumimoji="0" lang="en-US" sz="1470" b="1" i="0" u="none" strike="noStrike" kern="1200" cap="none" spc="0" normalizeH="0" baseline="0" noProof="0" dirty="0">
                <a:ln>
                  <a:noFill/>
                </a:ln>
                <a:solidFill>
                  <a:srgbClr val="3C289B"/>
                </a:solidFill>
                <a:effectLst/>
                <a:uLnTx/>
                <a:uFillTx/>
                <a:latin typeface="Arial" pitchFamily="34" charset="0"/>
                <a:ea typeface="+mn-ea"/>
                <a:cs typeface="Arial" pitchFamily="34" charset="0"/>
              </a:rPr>
              <a:t>OMIDRIA®</a:t>
            </a:r>
          </a:p>
          <a:p>
            <a:pPr marL="0" marR="0" lvl="0" indent="0" algn="l" defTabSz="914354" rtl="0" eaLnBrk="1" fontAlgn="auto" latinLnBrk="0" hangingPunct="1">
              <a:lnSpc>
                <a:spcPct val="100000"/>
              </a:lnSpc>
              <a:spcBef>
                <a:spcPts val="0"/>
              </a:spcBef>
              <a:spcAft>
                <a:spcPts val="0"/>
              </a:spcAft>
              <a:buClrTx/>
              <a:buSzTx/>
              <a:buFontTx/>
              <a:buNone/>
              <a:tabLst/>
              <a:defRPr kumimoji="0" sz="1100" b="0" i="0" normalizeH="0" noProof="0">
                <a:solidFill>
                  <a:srgbClr val="464646"/>
                </a:solidFill>
                <a:uLnTx/>
                <a:uFillTx/>
                <a:latin typeface="+mn-lt"/>
                <a:ea typeface="+mn-ea"/>
                <a:cs typeface="+mn-cs"/>
              </a:defRPr>
            </a:pPr>
            <a:endParaRPr kumimoji="0" lang="en-US" sz="1470" b="0" i="0" u="none" strike="noStrike" kern="1200" cap="none" spc="0" normalizeH="0" baseline="0" noProof="0" dirty="0">
              <a:ln>
                <a:noFill/>
              </a:ln>
              <a:solidFill>
                <a:srgbClr val="3C289B"/>
              </a:solidFill>
              <a:effectLst/>
              <a:uLnTx/>
              <a:uFillTx/>
              <a:latin typeface="Arial" pitchFamily="34" charset="0"/>
              <a:ea typeface="+mn-ea"/>
              <a:cs typeface="Arial" pitchFamily="34" charset="0"/>
            </a:endParaRPr>
          </a:p>
          <a:p>
            <a:pPr marL="0" marR="0" lvl="0" indent="0" algn="l" defTabSz="914354" rtl="0" eaLnBrk="1" fontAlgn="auto" latinLnBrk="0" hangingPunct="1">
              <a:lnSpc>
                <a:spcPct val="100000"/>
              </a:lnSpc>
              <a:spcBef>
                <a:spcPts val="0"/>
              </a:spcBef>
              <a:spcAft>
                <a:spcPts val="0"/>
              </a:spcAft>
              <a:buClrTx/>
              <a:buSzTx/>
              <a:buFontTx/>
              <a:buNone/>
              <a:tabLst/>
              <a:defRPr kumimoji="0" sz="1100" b="0" i="0" normalizeH="0" noProof="0">
                <a:solidFill>
                  <a:srgbClr val="464646"/>
                </a:solidFill>
                <a:uLnTx/>
                <a:uFillTx/>
                <a:latin typeface="+mn-lt"/>
                <a:ea typeface="+mn-ea"/>
                <a:cs typeface="+mn-cs"/>
              </a:defRPr>
            </a:pPr>
            <a:r>
              <a:rPr kumimoji="0" lang="en-US" sz="1470" b="1" i="0" u="none" strike="noStrike" kern="1200" cap="none" spc="0" normalizeH="0" baseline="0" noProof="0" dirty="0">
                <a:ln>
                  <a:noFill/>
                </a:ln>
                <a:solidFill>
                  <a:srgbClr val="3C289B"/>
                </a:solidFill>
                <a:effectLst/>
                <a:uLnTx/>
                <a:uFillTx/>
                <a:latin typeface="Arial" pitchFamily="34" charset="0"/>
                <a:ea typeface="+mn-ea"/>
                <a:cs typeface="Arial" pitchFamily="34" charset="0"/>
              </a:rPr>
              <a:t>OZURDEX®</a:t>
            </a:r>
          </a:p>
          <a:p>
            <a:pPr marL="0" marR="0" lvl="0" indent="0" algn="l" defTabSz="914354" rtl="0" eaLnBrk="1" fontAlgn="auto" latinLnBrk="0" hangingPunct="1">
              <a:lnSpc>
                <a:spcPct val="100000"/>
              </a:lnSpc>
              <a:spcBef>
                <a:spcPts val="0"/>
              </a:spcBef>
              <a:spcAft>
                <a:spcPts val="0"/>
              </a:spcAft>
              <a:buClrTx/>
              <a:buSzTx/>
              <a:buFontTx/>
              <a:buNone/>
              <a:tabLst/>
              <a:defRPr kumimoji="0" sz="1100" b="0" i="0" normalizeH="0" noProof="0">
                <a:solidFill>
                  <a:srgbClr val="464646"/>
                </a:solidFill>
                <a:uLnTx/>
                <a:uFillTx/>
                <a:latin typeface="+mn-lt"/>
                <a:ea typeface="+mn-ea"/>
                <a:cs typeface="+mn-cs"/>
              </a:defRPr>
            </a:pPr>
            <a:br>
              <a:rPr kumimoji="0" lang="en-US" sz="1470" b="1" i="0" u="none" strike="noStrike" kern="1200" cap="none" spc="0" normalizeH="0" baseline="0" noProof="0" dirty="0">
                <a:ln>
                  <a:noFill/>
                </a:ln>
                <a:solidFill>
                  <a:srgbClr val="3C289B"/>
                </a:solidFill>
                <a:effectLst/>
                <a:uLnTx/>
                <a:uFillTx/>
                <a:latin typeface="Arial" pitchFamily="34" charset="0"/>
                <a:ea typeface="+mn-ea"/>
                <a:cs typeface="Arial" pitchFamily="34" charset="0"/>
              </a:rPr>
            </a:br>
            <a:r>
              <a:rPr kumimoji="0" lang="en-US" sz="1470" b="1" i="0" u="none" strike="noStrike" kern="1200" cap="none" spc="0" normalizeH="0" baseline="0" noProof="0" dirty="0">
                <a:ln>
                  <a:noFill/>
                </a:ln>
                <a:solidFill>
                  <a:srgbClr val="3C289B"/>
                </a:solidFill>
                <a:effectLst/>
                <a:uLnTx/>
                <a:uFillTx/>
                <a:latin typeface="Arial" pitchFamily="34" charset="0"/>
                <a:ea typeface="+mn-ea"/>
                <a:cs typeface="Arial" pitchFamily="34" charset="0"/>
              </a:rPr>
              <a:t>SUSVIMO™</a:t>
            </a:r>
          </a:p>
          <a:p>
            <a:pPr marL="0" marR="0" lvl="0" indent="0" algn="l" defTabSz="914354" rtl="0" eaLnBrk="1" fontAlgn="auto" latinLnBrk="0" hangingPunct="1">
              <a:lnSpc>
                <a:spcPct val="100000"/>
              </a:lnSpc>
              <a:spcBef>
                <a:spcPts val="0"/>
              </a:spcBef>
              <a:spcAft>
                <a:spcPts val="0"/>
              </a:spcAft>
              <a:buClrTx/>
              <a:buSzTx/>
              <a:buFontTx/>
              <a:buNone/>
              <a:tabLst/>
              <a:defRPr kumimoji="0" sz="1100" b="0" i="0" normalizeH="0" noProof="0">
                <a:solidFill>
                  <a:srgbClr val="464646"/>
                </a:solidFill>
                <a:uLnTx/>
                <a:uFillTx/>
                <a:latin typeface="+mn-lt"/>
                <a:ea typeface="+mn-ea"/>
                <a:cs typeface="+mn-cs"/>
              </a:defRPr>
            </a:pPr>
            <a:br>
              <a:rPr kumimoji="0" lang="en-US" sz="1470" b="1" i="0" u="none" strike="noStrike" kern="1200" cap="none" spc="0" normalizeH="0" baseline="0" noProof="0" dirty="0">
                <a:ln>
                  <a:noFill/>
                </a:ln>
                <a:solidFill>
                  <a:srgbClr val="3C289B"/>
                </a:solidFill>
                <a:effectLst/>
                <a:uLnTx/>
                <a:uFillTx/>
                <a:latin typeface="Arial" pitchFamily="34" charset="0"/>
                <a:ea typeface="+mn-ea"/>
                <a:cs typeface="Arial" pitchFamily="34" charset="0"/>
              </a:rPr>
            </a:br>
            <a:r>
              <a:rPr kumimoji="0" lang="en-US" sz="1470" b="1" i="0" u="none" strike="noStrike" kern="1200" cap="none" spc="0" normalizeH="0" baseline="0" noProof="0" dirty="0">
                <a:ln>
                  <a:noFill/>
                </a:ln>
                <a:solidFill>
                  <a:srgbClr val="3C289B"/>
                </a:solidFill>
                <a:effectLst/>
                <a:uLnTx/>
                <a:uFillTx/>
                <a:latin typeface="Arial" pitchFamily="34" charset="0"/>
                <a:ea typeface="+mn-ea"/>
                <a:cs typeface="Arial" pitchFamily="34" charset="0"/>
              </a:rPr>
              <a:t>SYFOVRE™</a:t>
            </a:r>
          </a:p>
          <a:p>
            <a:pPr marL="0" marR="0" lvl="0" indent="0" algn="l" defTabSz="914354" rtl="0" eaLnBrk="1" fontAlgn="auto" latinLnBrk="0" hangingPunct="1">
              <a:lnSpc>
                <a:spcPct val="100000"/>
              </a:lnSpc>
              <a:spcBef>
                <a:spcPts val="0"/>
              </a:spcBef>
              <a:spcAft>
                <a:spcPts val="0"/>
              </a:spcAft>
              <a:buClrTx/>
              <a:buSzTx/>
              <a:buFontTx/>
              <a:buNone/>
              <a:tabLst/>
              <a:defRPr kumimoji="0" sz="1100" b="0" i="0" normalizeH="0" noProof="0">
                <a:solidFill>
                  <a:srgbClr val="464646"/>
                </a:solidFill>
                <a:uLnTx/>
                <a:uFillTx/>
                <a:latin typeface="+mn-lt"/>
                <a:ea typeface="+mn-ea"/>
                <a:cs typeface="+mn-cs"/>
              </a:defRPr>
            </a:pPr>
            <a:endParaRPr kumimoji="0" lang="en-US" sz="1470" b="1" i="0" u="none" strike="noStrike" kern="1200" cap="none" spc="0" normalizeH="0" baseline="0" noProof="0" dirty="0">
              <a:ln>
                <a:noFill/>
              </a:ln>
              <a:solidFill>
                <a:srgbClr val="3C289B"/>
              </a:solidFill>
              <a:effectLst/>
              <a:uLnTx/>
              <a:uFillTx/>
              <a:latin typeface="Arial" pitchFamily="34" charset="0"/>
              <a:ea typeface="+mn-ea"/>
              <a:cs typeface="Arial" pitchFamily="34" charset="0"/>
            </a:endParaRPr>
          </a:p>
          <a:p>
            <a:pPr marL="0" marR="0" lvl="0" indent="0" algn="l" defTabSz="914354" rtl="0" eaLnBrk="1" fontAlgn="auto" latinLnBrk="0" hangingPunct="1">
              <a:lnSpc>
                <a:spcPct val="100000"/>
              </a:lnSpc>
              <a:spcBef>
                <a:spcPts val="0"/>
              </a:spcBef>
              <a:spcAft>
                <a:spcPts val="0"/>
              </a:spcAft>
              <a:buClrTx/>
              <a:buSzTx/>
              <a:buFontTx/>
              <a:buNone/>
              <a:tabLst/>
              <a:defRPr kumimoji="0" sz="1100" b="0" i="0" normalizeH="0" noProof="0">
                <a:solidFill>
                  <a:srgbClr val="464646"/>
                </a:solidFill>
                <a:uLnTx/>
                <a:uFillTx/>
                <a:latin typeface="+mn-lt"/>
                <a:ea typeface="+mn-ea"/>
                <a:cs typeface="+mn-cs"/>
              </a:defRPr>
            </a:pPr>
            <a:r>
              <a:rPr kumimoji="0" lang="en-US" sz="1470" b="1" i="0" u="none" strike="noStrike" kern="1200" cap="none" spc="0" normalizeH="0" baseline="0" noProof="0" dirty="0">
                <a:ln>
                  <a:noFill/>
                </a:ln>
                <a:solidFill>
                  <a:srgbClr val="3C289B"/>
                </a:solidFill>
                <a:effectLst/>
                <a:uLnTx/>
                <a:uFillTx/>
                <a:latin typeface="Arial" pitchFamily="34" charset="0"/>
                <a:ea typeface="+mn-ea"/>
                <a:cs typeface="Arial" pitchFamily="34" charset="0"/>
              </a:rPr>
              <a:t>VABYSMO™</a:t>
            </a:r>
          </a:p>
          <a:p>
            <a:pPr marL="0" marR="0" lvl="0" indent="0" algn="l" defTabSz="914354" rtl="0" eaLnBrk="1" fontAlgn="auto" latinLnBrk="0" hangingPunct="1">
              <a:lnSpc>
                <a:spcPct val="100000"/>
              </a:lnSpc>
              <a:spcBef>
                <a:spcPts val="0"/>
              </a:spcBef>
              <a:spcAft>
                <a:spcPts val="0"/>
              </a:spcAft>
              <a:buClrTx/>
              <a:buSzTx/>
              <a:buFontTx/>
              <a:buNone/>
              <a:tabLst/>
              <a:defRPr kumimoji="0" sz="1100" b="0" i="0" normalizeH="0" noProof="0">
                <a:solidFill>
                  <a:srgbClr val="464646"/>
                </a:solidFill>
                <a:uLnTx/>
                <a:uFillTx/>
                <a:latin typeface="+mn-lt"/>
                <a:ea typeface="+mn-ea"/>
                <a:cs typeface="+mn-cs"/>
              </a:defRPr>
            </a:pPr>
            <a:endParaRPr kumimoji="0" lang="en-US" sz="1470" b="1" i="0" u="none" strike="noStrike" kern="1200" cap="none" spc="0" normalizeH="0" baseline="0" noProof="0" dirty="0">
              <a:ln>
                <a:noFill/>
              </a:ln>
              <a:solidFill>
                <a:srgbClr val="3C289B"/>
              </a:solidFill>
              <a:effectLst/>
              <a:uLnTx/>
              <a:uFillTx/>
              <a:latin typeface="Arial" pitchFamily="34" charset="0"/>
              <a:ea typeface="+mn-ea"/>
              <a:cs typeface="Arial" pitchFamily="34" charset="0"/>
            </a:endParaRPr>
          </a:p>
          <a:p>
            <a:pPr marL="0" marR="0" lvl="0" indent="0" algn="l" defTabSz="914354" rtl="0" eaLnBrk="1" fontAlgn="auto" latinLnBrk="0" hangingPunct="1">
              <a:lnSpc>
                <a:spcPct val="100000"/>
              </a:lnSpc>
              <a:spcBef>
                <a:spcPts val="0"/>
              </a:spcBef>
              <a:spcAft>
                <a:spcPts val="0"/>
              </a:spcAft>
              <a:buClrTx/>
              <a:buSzTx/>
              <a:buFontTx/>
              <a:buNone/>
              <a:tabLst/>
              <a:defRPr kumimoji="0" sz="1100" b="0" i="0" normalizeH="0" noProof="0">
                <a:solidFill>
                  <a:srgbClr val="464646"/>
                </a:solidFill>
                <a:uLnTx/>
                <a:uFillTx/>
                <a:latin typeface="+mn-lt"/>
                <a:ea typeface="+mn-ea"/>
                <a:cs typeface="+mn-cs"/>
              </a:defRPr>
            </a:pPr>
            <a:r>
              <a:rPr kumimoji="0" lang="en-US" sz="1470" b="1" i="0" u="none" strike="noStrike" kern="1200" cap="none" spc="0" normalizeH="0" baseline="0" noProof="0" dirty="0">
                <a:ln>
                  <a:noFill/>
                </a:ln>
                <a:solidFill>
                  <a:srgbClr val="3C289B"/>
                </a:solidFill>
                <a:effectLst/>
                <a:uLnTx/>
                <a:uFillTx/>
                <a:latin typeface="Arial" pitchFamily="34" charset="0"/>
                <a:ea typeface="+mn-ea"/>
                <a:cs typeface="Arial" pitchFamily="34" charset="0"/>
              </a:rPr>
              <a:t>VISUDYNE®</a:t>
            </a:r>
          </a:p>
          <a:p>
            <a:pPr marL="0" marR="0" lvl="0" indent="0" algn="l" defTabSz="914354" rtl="0" eaLnBrk="1" fontAlgn="auto" latinLnBrk="0" hangingPunct="1">
              <a:lnSpc>
                <a:spcPct val="100000"/>
              </a:lnSpc>
              <a:spcBef>
                <a:spcPts val="0"/>
              </a:spcBef>
              <a:spcAft>
                <a:spcPts val="0"/>
              </a:spcAft>
              <a:buClrTx/>
              <a:buSzTx/>
              <a:buFontTx/>
              <a:buNone/>
              <a:tabLst/>
              <a:defRPr kumimoji="0" sz="1100" b="0" i="0" normalizeH="0" noProof="0">
                <a:solidFill>
                  <a:srgbClr val="464646"/>
                </a:solidFill>
                <a:uLnTx/>
                <a:uFillTx/>
                <a:latin typeface="+mn-lt"/>
                <a:ea typeface="+mn-ea"/>
                <a:cs typeface="+mn-cs"/>
              </a:defRPr>
            </a:pPr>
            <a:endParaRPr kumimoji="0" lang="en-US" sz="1470" b="1" i="0" u="none" strike="noStrike" kern="1200" cap="none" spc="0" normalizeH="0" baseline="0" noProof="0" dirty="0">
              <a:ln>
                <a:noFill/>
              </a:ln>
              <a:solidFill>
                <a:srgbClr val="3C289B"/>
              </a:solidFill>
              <a:effectLst/>
              <a:uLnTx/>
              <a:uFillTx/>
              <a:latin typeface="Arial" pitchFamily="34" charset="0"/>
              <a:ea typeface="+mn-ea"/>
              <a:cs typeface="Arial" pitchFamily="34" charset="0"/>
            </a:endParaRPr>
          </a:p>
          <a:p>
            <a:pPr marL="0" marR="0" lvl="0" indent="0" algn="l" defTabSz="914354" rtl="0" eaLnBrk="1" fontAlgn="auto" latinLnBrk="0" hangingPunct="1">
              <a:lnSpc>
                <a:spcPct val="100000"/>
              </a:lnSpc>
              <a:spcBef>
                <a:spcPts val="0"/>
              </a:spcBef>
              <a:spcAft>
                <a:spcPts val="0"/>
              </a:spcAft>
              <a:buClrTx/>
              <a:buSzTx/>
              <a:buFontTx/>
              <a:buNone/>
              <a:tabLst/>
              <a:defRPr kumimoji="0" sz="1100" b="0" i="0" normalizeH="0" noProof="0">
                <a:solidFill>
                  <a:srgbClr val="464646"/>
                </a:solidFill>
                <a:uLnTx/>
                <a:uFillTx/>
                <a:latin typeface="+mn-lt"/>
                <a:ea typeface="+mn-ea"/>
                <a:cs typeface="+mn-cs"/>
              </a:defRPr>
            </a:pPr>
            <a:r>
              <a:rPr kumimoji="0" lang="en-US" sz="1470" b="1" i="0" u="none" strike="noStrike" kern="1200" cap="none" spc="0" normalizeH="0" baseline="0" noProof="0" dirty="0">
                <a:ln>
                  <a:noFill/>
                </a:ln>
                <a:solidFill>
                  <a:srgbClr val="3C289B"/>
                </a:solidFill>
                <a:effectLst/>
                <a:uLnTx/>
                <a:uFillTx/>
                <a:latin typeface="Arial" pitchFamily="34" charset="0"/>
                <a:ea typeface="+mn-ea"/>
                <a:cs typeface="Arial" pitchFamily="34" charset="0"/>
              </a:rPr>
              <a:t>XIPERE™</a:t>
            </a:r>
          </a:p>
          <a:p>
            <a:pPr marL="0" marR="0" lvl="0" indent="0" algn="l" defTabSz="914354" rtl="0" eaLnBrk="1" fontAlgn="auto" latinLnBrk="0" hangingPunct="1">
              <a:lnSpc>
                <a:spcPct val="100000"/>
              </a:lnSpc>
              <a:spcBef>
                <a:spcPts val="0"/>
              </a:spcBef>
              <a:spcAft>
                <a:spcPts val="0"/>
              </a:spcAft>
              <a:buClrTx/>
              <a:buSzTx/>
              <a:buFontTx/>
              <a:buNone/>
              <a:tabLst/>
              <a:defRPr kumimoji="0" sz="1100" b="0" i="0" normalizeH="0" noProof="0">
                <a:solidFill>
                  <a:srgbClr val="464646"/>
                </a:solidFill>
                <a:uLnTx/>
                <a:uFillTx/>
                <a:latin typeface="+mn-lt"/>
                <a:ea typeface="+mn-ea"/>
                <a:cs typeface="+mn-cs"/>
              </a:defRPr>
            </a:pPr>
            <a:endParaRPr kumimoji="0" lang="en-US" sz="1470" b="1" i="0" u="none" strike="noStrike" kern="1200" cap="none" spc="0" normalizeH="0" baseline="0" noProof="0" dirty="0">
              <a:ln>
                <a:noFill/>
              </a:ln>
              <a:solidFill>
                <a:srgbClr val="3C289B"/>
              </a:solidFill>
              <a:effectLst/>
              <a:uLnTx/>
              <a:uFillTx/>
              <a:latin typeface="Arial" pitchFamily="34" charset="0"/>
              <a:ea typeface="+mn-ea"/>
              <a:cs typeface="Arial" pitchFamily="34" charset="0"/>
            </a:endParaRPr>
          </a:p>
          <a:p>
            <a:pPr marL="0" marR="0" lvl="0" indent="0" algn="l" defTabSz="914354" rtl="0" eaLnBrk="1" fontAlgn="auto" latinLnBrk="0" hangingPunct="1">
              <a:lnSpc>
                <a:spcPct val="100000"/>
              </a:lnSpc>
              <a:spcBef>
                <a:spcPts val="0"/>
              </a:spcBef>
              <a:spcAft>
                <a:spcPts val="0"/>
              </a:spcAft>
              <a:buClrTx/>
              <a:buSzTx/>
              <a:buFontTx/>
              <a:buNone/>
              <a:tabLst/>
              <a:defRPr kumimoji="0" sz="1100" b="0" i="0" normalizeH="0" noProof="0">
                <a:solidFill>
                  <a:srgbClr val="464646"/>
                </a:solidFill>
                <a:uLnTx/>
                <a:uFillTx/>
                <a:latin typeface="+mn-lt"/>
                <a:ea typeface="+mn-ea"/>
                <a:cs typeface="+mn-cs"/>
              </a:defRPr>
            </a:pPr>
            <a:r>
              <a:rPr kumimoji="0" lang="en-US" sz="1470" b="1" i="0" u="none" strike="noStrike" kern="1200" cap="none" spc="0" normalizeH="0" baseline="0" noProof="0" dirty="0">
                <a:ln>
                  <a:noFill/>
                </a:ln>
                <a:solidFill>
                  <a:srgbClr val="3C289B"/>
                </a:solidFill>
                <a:effectLst/>
                <a:uLnTx/>
                <a:uFillTx/>
                <a:latin typeface="Arial" pitchFamily="34" charset="0"/>
                <a:ea typeface="+mn-ea"/>
                <a:cs typeface="Arial" pitchFamily="34" charset="0"/>
              </a:rPr>
              <a:t>YUTIQ™</a:t>
            </a:r>
            <a:endParaRPr kumimoji="0" lang="en-US" sz="1470" b="0" i="0" u="none" strike="noStrike" kern="1200" cap="none" spc="0" normalizeH="0" baseline="0" noProof="0" dirty="0">
              <a:ln>
                <a:noFill/>
              </a:ln>
              <a:solidFill>
                <a:srgbClr val="3C289B"/>
              </a:solidFill>
              <a:effectLst/>
              <a:uLnTx/>
              <a:uFillTx/>
              <a:latin typeface="Arial" pitchFamily="34" charset="0"/>
              <a:ea typeface="+mn-ea"/>
              <a:cs typeface="Arial"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461E96"/>
              </a:solidFill>
              <a:effectLst/>
              <a:uLnTx/>
              <a:uFillTx/>
              <a:latin typeface="Arial"/>
              <a:ea typeface="+mn-ea"/>
              <a:cs typeface="+mn-cs"/>
            </a:endParaRPr>
          </a:p>
        </p:txBody>
      </p:sp>
      <p:sp>
        <p:nvSpPr>
          <p:cNvPr id="3" name="Footer Placeholder 2">
            <a:extLst>
              <a:ext uri="{FF2B5EF4-FFF2-40B4-BE49-F238E27FC236}">
                <a16:creationId xmlns:a16="http://schemas.microsoft.com/office/drawing/2014/main" id="{928A5AB7-B0A2-BA0A-C6E6-DF62B7FDD37E}"/>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461E96"/>
                </a:solidFill>
                <a:effectLst/>
                <a:uLnTx/>
                <a:uFillTx/>
                <a:latin typeface="Arial" panose="020B0604020202020204" pitchFamily="34" charset="0"/>
                <a:ea typeface="+mn-ea"/>
                <a:cs typeface="Arial" panose="020B0604020202020204" pitchFamily="34" charset="0"/>
              </a:rPr>
              <a:t>Besse Medical  |  Confidential</a:t>
            </a:r>
          </a:p>
        </p:txBody>
      </p:sp>
      <p:sp>
        <p:nvSpPr>
          <p:cNvPr id="10" name="Date Placeholder 9">
            <a:extLst>
              <a:ext uri="{FF2B5EF4-FFF2-40B4-BE49-F238E27FC236}">
                <a16:creationId xmlns:a16="http://schemas.microsoft.com/office/drawing/2014/main" id="{24242B6C-6E3F-88E7-18FB-5F10A5DCC01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010312A-7DEC-4D11-9717-147C8B0C66E6}" type="datetime1">
              <a:rPr kumimoji="0" lang="en-US" sz="800" b="0" i="0" u="none" strike="noStrike" kern="1200" cap="none" spc="0" normalizeH="0" baseline="0" noProof="0" smtClean="0">
                <a:ln>
                  <a:noFill/>
                </a:ln>
                <a:solidFill>
                  <a:srgbClr val="461E96"/>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07/18/2024</a:t>
            </a:fld>
            <a:endParaRPr kumimoji="0" lang="en-US" sz="800" b="0" i="0" u="none" strike="noStrike" kern="1200" cap="none" spc="0" normalizeH="0" baseline="0" noProof="0" dirty="0">
              <a:ln>
                <a:noFill/>
              </a:ln>
              <a:solidFill>
                <a:srgbClr val="461E96"/>
              </a:solidFill>
              <a:effectLst/>
              <a:uLnTx/>
              <a:uFillTx/>
              <a:latin typeface="Arial" panose="020B0604020202020204" pitchFamily="34" charset="0"/>
              <a:ea typeface="+mn-ea"/>
              <a:cs typeface="Arial" panose="020B0604020202020204" pitchFamily="34" charset="0"/>
            </a:endParaRPr>
          </a:p>
        </p:txBody>
      </p:sp>
      <p:sp>
        <p:nvSpPr>
          <p:cNvPr id="11" name="Slide Number Placeholder 10">
            <a:extLst>
              <a:ext uri="{FF2B5EF4-FFF2-40B4-BE49-F238E27FC236}">
                <a16:creationId xmlns:a16="http://schemas.microsoft.com/office/drawing/2014/main" id="{E84FBC8F-3CE2-FF90-56E5-C105620389BC}"/>
              </a:ext>
            </a:extLst>
          </p:cNvPr>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402B711-A71A-452E-950A-8AB93037233C}" type="slidenum">
              <a:rPr kumimoji="0" lang="en-US" sz="800" b="1" i="0" u="none" strike="noStrike" kern="1200" cap="none" spc="0" normalizeH="0" baseline="0" noProof="0" smtClean="0">
                <a:ln>
                  <a:noFill/>
                </a:ln>
                <a:solidFill>
                  <a:srgbClr val="461E96"/>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21</a:t>
            </a:fld>
            <a:endParaRPr kumimoji="0" lang="en-US" sz="800" b="1" i="0" u="none" strike="noStrike" kern="1200" cap="none" spc="0" normalizeH="0" baseline="0" noProof="0" dirty="0">
              <a:ln>
                <a:noFill/>
              </a:ln>
              <a:solidFill>
                <a:srgbClr val="461E96"/>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8364211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0C14CAA1-67B8-5BCE-65DA-DB55CBD200E8}"/>
              </a:ext>
            </a:extLst>
          </p:cNvPr>
          <p:cNvSpPr>
            <a:spLocks noGrp="1"/>
          </p:cNvSpPr>
          <p:nvPr>
            <p:ph type="title"/>
          </p:nvPr>
        </p:nvSpPr>
        <p:spPr>
          <a:xfrm>
            <a:off x="835201" y="384000"/>
            <a:ext cx="7016894" cy="960000"/>
          </a:xfrm>
        </p:spPr>
        <p:txBody>
          <a:bodyPr/>
          <a:lstStyle/>
          <a:p>
            <a:r>
              <a:rPr lang="en-US" sz="2930" dirty="0">
                <a:solidFill>
                  <a:srgbClr val="3C289B"/>
                </a:solidFill>
                <a:latin typeface="Arial"/>
              </a:rPr>
              <a:t>Besse Medical and Specialty GPOs teams</a:t>
            </a:r>
            <a:br>
              <a:rPr lang="en-US" sz="2930" dirty="0">
                <a:solidFill>
                  <a:srgbClr val="3C289B"/>
                </a:solidFill>
                <a:latin typeface="Arial"/>
              </a:rPr>
            </a:br>
            <a:r>
              <a:rPr lang="en-US" sz="1600" dirty="0">
                <a:solidFill>
                  <a:schemeClr val="accent2"/>
                </a:solidFill>
              </a:rPr>
              <a:t>We continue to expand and grow our dedicated Vision team to best support and serve your practice</a:t>
            </a:r>
            <a:br>
              <a:rPr lang="en-US" sz="1100" dirty="0"/>
            </a:br>
            <a:br>
              <a:rPr lang="en-US" sz="3200" dirty="0">
                <a:solidFill>
                  <a:srgbClr val="464646"/>
                </a:solidFill>
                <a:latin typeface="Arial"/>
              </a:rPr>
            </a:br>
            <a:endParaRPr lang="en-US" dirty="0"/>
          </a:p>
        </p:txBody>
      </p:sp>
      <p:sp>
        <p:nvSpPr>
          <p:cNvPr id="4" name="Date Placeholder 3">
            <a:extLst>
              <a:ext uri="{FF2B5EF4-FFF2-40B4-BE49-F238E27FC236}">
                <a16:creationId xmlns:a16="http://schemas.microsoft.com/office/drawing/2014/main" id="{0599F239-21FF-8C79-A753-70877EC91B9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59A9203-1A04-41EE-854B-E92152CF0A60}" type="datetime1">
              <a:rPr kumimoji="0" lang="en-US" sz="800" b="0" i="0" u="none" strike="noStrike" kern="1200" cap="none" spc="0" normalizeH="0" baseline="0" noProof="0" smtClean="0">
                <a:ln>
                  <a:noFill/>
                </a:ln>
                <a:solidFill>
                  <a:srgbClr val="461E96"/>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07/18/2024</a:t>
            </a:fld>
            <a:endParaRPr kumimoji="0" lang="en-US" sz="800" b="0" i="0" u="none" strike="noStrike" kern="1200" cap="none" spc="0" normalizeH="0" baseline="0" noProof="0" dirty="0">
              <a:ln>
                <a:noFill/>
              </a:ln>
              <a:solidFill>
                <a:srgbClr val="461E96"/>
              </a:solidFill>
              <a:effectLst/>
              <a:uLnTx/>
              <a:uFillTx/>
              <a:latin typeface="Arial" panose="020B0604020202020204" pitchFamily="34" charset="0"/>
              <a:ea typeface="+mn-ea"/>
              <a:cs typeface="Arial" panose="020B0604020202020204" pitchFamily="34" charset="0"/>
            </a:endParaRPr>
          </a:p>
        </p:txBody>
      </p:sp>
      <p:sp>
        <p:nvSpPr>
          <p:cNvPr id="5" name="Footer Placeholder 4">
            <a:extLst>
              <a:ext uri="{FF2B5EF4-FFF2-40B4-BE49-F238E27FC236}">
                <a16:creationId xmlns:a16="http://schemas.microsoft.com/office/drawing/2014/main" id="{EC970D80-853C-38B7-1A3F-DADD000D5FB8}"/>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461E96"/>
                </a:solidFill>
                <a:effectLst/>
                <a:uLnTx/>
                <a:uFillTx/>
                <a:latin typeface="Arial" panose="020B0604020202020204" pitchFamily="34" charset="0"/>
                <a:ea typeface="+mn-ea"/>
                <a:cs typeface="Arial" panose="020B0604020202020204" pitchFamily="34" charset="0"/>
              </a:rPr>
              <a:t>Besse Medical  |  Confidential</a:t>
            </a:r>
          </a:p>
        </p:txBody>
      </p:sp>
      <p:sp>
        <p:nvSpPr>
          <p:cNvPr id="6" name="Slide Number Placeholder 5">
            <a:extLst>
              <a:ext uri="{FF2B5EF4-FFF2-40B4-BE49-F238E27FC236}">
                <a16:creationId xmlns:a16="http://schemas.microsoft.com/office/drawing/2014/main" id="{0991DE69-37EB-016D-32B4-78411CBE9C92}"/>
              </a:ext>
            </a:extLst>
          </p:cNvPr>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402B711-A71A-452E-950A-8AB93037233C}" type="slidenum">
              <a:rPr kumimoji="0" lang="en-US" sz="800" b="1" i="0" u="none" strike="noStrike" kern="1200" cap="none" spc="0" normalizeH="0" baseline="0" noProof="0" smtClean="0">
                <a:ln>
                  <a:noFill/>
                </a:ln>
                <a:solidFill>
                  <a:srgbClr val="461E96"/>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22</a:t>
            </a:fld>
            <a:endParaRPr kumimoji="0" lang="en-US" sz="800" b="1" i="0" u="none" strike="noStrike" kern="1200" cap="none" spc="0" normalizeH="0" baseline="0" noProof="0" dirty="0">
              <a:ln>
                <a:noFill/>
              </a:ln>
              <a:solidFill>
                <a:srgbClr val="461E96"/>
              </a:solidFill>
              <a:effectLst/>
              <a:uLnTx/>
              <a:uFillTx/>
              <a:latin typeface="Arial" panose="020B0604020202020204" pitchFamily="34" charset="0"/>
              <a:ea typeface="+mn-ea"/>
              <a:cs typeface="Arial" panose="020B0604020202020204" pitchFamily="34" charset="0"/>
            </a:endParaRPr>
          </a:p>
        </p:txBody>
      </p:sp>
      <p:sp>
        <p:nvSpPr>
          <p:cNvPr id="15" name="Title 1">
            <a:extLst>
              <a:ext uri="{FF2B5EF4-FFF2-40B4-BE49-F238E27FC236}">
                <a16:creationId xmlns:a16="http://schemas.microsoft.com/office/drawing/2014/main" id="{DFC4E141-4374-6B28-F591-29D6B8D54CBF}"/>
              </a:ext>
            </a:extLst>
          </p:cNvPr>
          <p:cNvSpPr txBox="1">
            <a:spLocks/>
          </p:cNvSpPr>
          <p:nvPr/>
        </p:nvSpPr>
        <p:spPr>
          <a:xfrm>
            <a:off x="1219201" y="395819"/>
            <a:ext cx="10634135" cy="1132416"/>
          </a:xfrm>
          <a:prstGeom prst="rect">
            <a:avLst/>
          </a:prstGeom>
        </p:spPr>
        <p:txBody>
          <a:bodyPr vert="horz" lIns="0" tIns="0" rIns="0" bIns="0" rtlCol="0" anchor="t" anchorCtr="0">
            <a:noAutofit/>
          </a:bodyPr>
          <a:lstStyle>
            <a:lvl1pPr algn="l" defTabSz="685800" rtl="0" eaLnBrk="1" latinLnBrk="0" hangingPunct="1">
              <a:lnSpc>
                <a:spcPct val="100000"/>
              </a:lnSpc>
              <a:spcBef>
                <a:spcPct val="0"/>
              </a:spcBef>
              <a:buNone/>
              <a:defRPr sz="2400" b="0" kern="1200">
                <a:solidFill>
                  <a:schemeClr val="tx1"/>
                </a:solidFill>
                <a:latin typeface="+mj-lt"/>
                <a:ea typeface="+mj-ea"/>
                <a:cs typeface="+mj-cs"/>
              </a:defRPr>
            </a:lvl1pPr>
          </a:lstStyle>
          <a:p>
            <a:pPr marL="0" marR="0" lvl="0" indent="0" algn="l" defTabSz="914354" rtl="0" eaLnBrk="1" fontAlgn="auto" latinLnBrk="0" hangingPunct="1">
              <a:lnSpc>
                <a:spcPct val="100000"/>
              </a:lnSpc>
              <a:spcBef>
                <a:spcPct val="0"/>
              </a:spcBef>
              <a:spcAft>
                <a:spcPts val="0"/>
              </a:spcAft>
              <a:buClrTx/>
              <a:buSzTx/>
              <a:buFontTx/>
              <a:buNone/>
              <a:tabLst/>
              <a:defRPr/>
            </a:pPr>
            <a:endParaRPr kumimoji="0" lang="en-US" sz="2133" b="0" i="0" u="none" strike="noStrike" kern="1200" cap="none" spc="0" normalizeH="0" baseline="0" noProof="0" dirty="0">
              <a:ln>
                <a:noFill/>
              </a:ln>
              <a:solidFill>
                <a:srgbClr val="464646"/>
              </a:solidFill>
              <a:effectLst/>
              <a:uLnTx/>
              <a:uFillTx/>
              <a:latin typeface="Arial"/>
              <a:ea typeface="+mj-ea"/>
              <a:cs typeface="+mj-cs"/>
            </a:endParaRPr>
          </a:p>
        </p:txBody>
      </p:sp>
      <p:cxnSp>
        <p:nvCxnSpPr>
          <p:cNvPr id="107" name="Straight Connector 106">
            <a:extLst>
              <a:ext uri="{FF2B5EF4-FFF2-40B4-BE49-F238E27FC236}">
                <a16:creationId xmlns:a16="http://schemas.microsoft.com/office/drawing/2014/main" id="{F7BBF630-0B57-5E31-2F99-568702FE5441}"/>
              </a:ext>
            </a:extLst>
          </p:cNvPr>
          <p:cNvCxnSpPr>
            <a:cxnSpLocks/>
          </p:cNvCxnSpPr>
          <p:nvPr/>
        </p:nvCxnSpPr>
        <p:spPr>
          <a:xfrm>
            <a:off x="4091294" y="2466703"/>
            <a:ext cx="0" cy="170792"/>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id="{E62ABBE1-35B2-7F5A-51EE-CFEFD59DD056}"/>
              </a:ext>
            </a:extLst>
          </p:cNvPr>
          <p:cNvCxnSpPr>
            <a:cxnSpLocks/>
          </p:cNvCxnSpPr>
          <p:nvPr/>
        </p:nvCxnSpPr>
        <p:spPr>
          <a:xfrm flipH="1">
            <a:off x="2305082" y="2637495"/>
            <a:ext cx="3169410"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id="{33BDC5CA-1DCB-BB32-776A-C496E458B835}"/>
              </a:ext>
            </a:extLst>
          </p:cNvPr>
          <p:cNvCxnSpPr>
            <a:cxnSpLocks/>
          </p:cNvCxnSpPr>
          <p:nvPr/>
        </p:nvCxnSpPr>
        <p:spPr>
          <a:xfrm>
            <a:off x="2312790" y="2641489"/>
            <a:ext cx="0" cy="170792"/>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EC17B852-5ADB-C94D-5D17-C0815A3755B3}"/>
              </a:ext>
            </a:extLst>
          </p:cNvPr>
          <p:cNvCxnSpPr>
            <a:cxnSpLocks/>
          </p:cNvCxnSpPr>
          <p:nvPr/>
        </p:nvCxnSpPr>
        <p:spPr>
          <a:xfrm>
            <a:off x="5684589" y="3137158"/>
            <a:ext cx="3095" cy="526891"/>
          </a:xfrm>
          <a:prstGeom prst="line">
            <a:avLst/>
          </a:prstGeom>
          <a:ln w="12700"/>
        </p:spPr>
        <p:style>
          <a:lnRef idx="1">
            <a:schemeClr val="accent1"/>
          </a:lnRef>
          <a:fillRef idx="0">
            <a:schemeClr val="accent1"/>
          </a:fillRef>
          <a:effectRef idx="0">
            <a:schemeClr val="accent1"/>
          </a:effectRef>
          <a:fontRef idx="minor">
            <a:schemeClr val="tx1"/>
          </a:fontRef>
        </p:style>
      </p:cxnSp>
      <p:grpSp>
        <p:nvGrpSpPr>
          <p:cNvPr id="111" name="Group 110">
            <a:extLst>
              <a:ext uri="{FF2B5EF4-FFF2-40B4-BE49-F238E27FC236}">
                <a16:creationId xmlns:a16="http://schemas.microsoft.com/office/drawing/2014/main" id="{52EEC712-0812-313B-161A-E0E4DF8E10DB}"/>
              </a:ext>
            </a:extLst>
          </p:cNvPr>
          <p:cNvGrpSpPr/>
          <p:nvPr/>
        </p:nvGrpSpPr>
        <p:grpSpPr>
          <a:xfrm>
            <a:off x="1439246" y="2725328"/>
            <a:ext cx="1747088" cy="539939"/>
            <a:chOff x="4438310" y="2300773"/>
            <a:chExt cx="1747088" cy="539939"/>
          </a:xfrm>
        </p:grpSpPr>
        <p:grpSp>
          <p:nvGrpSpPr>
            <p:cNvPr id="112" name="Group 111">
              <a:extLst>
                <a:ext uri="{FF2B5EF4-FFF2-40B4-BE49-F238E27FC236}">
                  <a16:creationId xmlns:a16="http://schemas.microsoft.com/office/drawing/2014/main" id="{BFE7D725-1E91-6A32-2381-78D97727CA00}"/>
                </a:ext>
              </a:extLst>
            </p:cNvPr>
            <p:cNvGrpSpPr/>
            <p:nvPr/>
          </p:nvGrpSpPr>
          <p:grpSpPr>
            <a:xfrm>
              <a:off x="4508477" y="2300773"/>
              <a:ext cx="1574561" cy="539939"/>
              <a:chOff x="2252271" y="771008"/>
              <a:chExt cx="1079878" cy="539939"/>
            </a:xfrm>
          </p:grpSpPr>
          <p:sp>
            <p:nvSpPr>
              <p:cNvPr id="114" name="Rectangle 113">
                <a:extLst>
                  <a:ext uri="{FF2B5EF4-FFF2-40B4-BE49-F238E27FC236}">
                    <a16:creationId xmlns:a16="http://schemas.microsoft.com/office/drawing/2014/main" id="{DA322D11-986F-7C44-F41F-1FFE2E1F93A4}"/>
                  </a:ext>
                </a:extLst>
              </p:cNvPr>
              <p:cNvSpPr/>
              <p:nvPr/>
            </p:nvSpPr>
            <p:spPr>
              <a:xfrm>
                <a:off x="2252271" y="771008"/>
                <a:ext cx="1079878" cy="539939"/>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15" name="TextBox 114">
                <a:extLst>
                  <a:ext uri="{FF2B5EF4-FFF2-40B4-BE49-F238E27FC236}">
                    <a16:creationId xmlns:a16="http://schemas.microsoft.com/office/drawing/2014/main" id="{15D405F7-C01E-6F0B-7169-ABC3D7CF1B5A}"/>
                  </a:ext>
                </a:extLst>
              </p:cNvPr>
              <p:cNvSpPr txBox="1"/>
              <p:nvPr/>
            </p:nvSpPr>
            <p:spPr>
              <a:xfrm>
                <a:off x="2252271" y="771008"/>
                <a:ext cx="1079878" cy="53993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marL="0" marR="0" lvl="0" indent="0" algn="ctr" defTabSz="488950" rtl="0" eaLnBrk="1" fontAlgn="auto" latinLnBrk="0" hangingPunct="1">
                  <a:lnSpc>
                    <a:spcPct val="90000"/>
                  </a:lnSpc>
                  <a:spcBef>
                    <a:spcPct val="0"/>
                  </a:spcBef>
                  <a:spcAft>
                    <a:spcPts val="0"/>
                  </a:spcAft>
                  <a:buClrTx/>
                  <a:buSzTx/>
                  <a:buFontTx/>
                  <a:buNone/>
                  <a:tabLst/>
                  <a:defRPr/>
                </a:pPr>
                <a:endParaRPr kumimoji="0" lang="en-US" sz="1100" b="0" i="0" u="none" strike="noStrike" kern="1200" cap="none" spc="0" normalizeH="0" baseline="0" noProof="0" dirty="0">
                  <a:ln>
                    <a:noFill/>
                  </a:ln>
                  <a:solidFill>
                    <a:prstClr val="white"/>
                  </a:solidFill>
                  <a:effectLst/>
                  <a:uLnTx/>
                  <a:uFillTx/>
                  <a:latin typeface="Arial"/>
                  <a:ea typeface="+mn-ea"/>
                  <a:cs typeface="+mn-cs"/>
                </a:endParaRPr>
              </a:p>
            </p:txBody>
          </p:sp>
        </p:grpSp>
        <p:sp>
          <p:nvSpPr>
            <p:cNvPr id="113" name="Text Placeholder 1">
              <a:extLst>
                <a:ext uri="{FF2B5EF4-FFF2-40B4-BE49-F238E27FC236}">
                  <a16:creationId xmlns:a16="http://schemas.microsoft.com/office/drawing/2014/main" id="{5BF363AF-36B8-8678-E421-57A0083D3339}"/>
                </a:ext>
              </a:extLst>
            </p:cNvPr>
            <p:cNvSpPr txBox="1">
              <a:spLocks/>
            </p:cNvSpPr>
            <p:nvPr/>
          </p:nvSpPr>
          <p:spPr>
            <a:xfrm>
              <a:off x="4438310" y="2378128"/>
              <a:ext cx="1747088" cy="416781"/>
            </a:xfrm>
            <a:prstGeom prst="rect">
              <a:avLst/>
            </a:prstGeom>
          </p:spPr>
          <p:txBody>
            <a:bodyPr vert="horz" lIns="0" tIns="0" rIns="0" bIns="0" rtlCol="0">
              <a:noAutofit/>
            </a:bodyPr>
            <a:lstStyle>
              <a:lvl1pPr marL="0" indent="0" algn="l" defTabSz="685800" rtl="0" eaLnBrk="1" latinLnBrk="0" hangingPunct="1">
                <a:lnSpc>
                  <a:spcPct val="100000"/>
                </a:lnSpc>
                <a:spcBef>
                  <a:spcPts val="0"/>
                </a:spcBef>
                <a:spcAft>
                  <a:spcPts val="600"/>
                </a:spcAft>
                <a:buFont typeface="Arial" panose="020B0604020202020204" pitchFamily="34" charset="0"/>
                <a:buNone/>
                <a:defRPr sz="1100" kern="1200">
                  <a:solidFill>
                    <a:schemeClr val="tx2"/>
                  </a:solidFill>
                  <a:latin typeface="+mn-lt"/>
                  <a:ea typeface="+mn-ea"/>
                  <a:cs typeface="+mn-cs"/>
                </a:defRPr>
              </a:lvl1pPr>
              <a:lvl2pPr marL="115888" indent="-115888" algn="l" defTabSz="685800" rtl="0" eaLnBrk="1" latinLnBrk="0" hangingPunct="1">
                <a:lnSpc>
                  <a:spcPct val="100000"/>
                </a:lnSpc>
                <a:spcBef>
                  <a:spcPts val="0"/>
                </a:spcBef>
                <a:spcAft>
                  <a:spcPts val="600"/>
                </a:spcAft>
                <a:buFont typeface="Arial" panose="020B0604020202020204" pitchFamily="34" charset="0"/>
                <a:buChar char="•"/>
                <a:defRPr sz="1100" kern="1200">
                  <a:solidFill>
                    <a:schemeClr val="tx2"/>
                  </a:solidFill>
                  <a:latin typeface="+mn-lt"/>
                  <a:ea typeface="+mn-ea"/>
                  <a:cs typeface="+mn-cs"/>
                </a:defRPr>
              </a:lvl2pPr>
              <a:lvl3pPr marL="231775" indent="-115888" algn="l" defTabSz="685800" rtl="0" eaLnBrk="1" latinLnBrk="0" hangingPunct="1">
                <a:lnSpc>
                  <a:spcPct val="100000"/>
                </a:lnSpc>
                <a:spcBef>
                  <a:spcPts val="0"/>
                </a:spcBef>
                <a:spcAft>
                  <a:spcPts val="600"/>
                </a:spcAft>
                <a:buFont typeface="Symbol" pitchFamily="2" charset="2"/>
                <a:buChar char="-"/>
                <a:defRPr sz="1100" kern="1200">
                  <a:solidFill>
                    <a:schemeClr val="tx2"/>
                  </a:solidFill>
                  <a:latin typeface="+mn-lt"/>
                  <a:ea typeface="+mn-ea"/>
                  <a:cs typeface="+mn-cs"/>
                </a:defRPr>
              </a:lvl3pPr>
              <a:lvl4pPr marL="341313" indent="-109538" algn="l" defTabSz="685800" rtl="0" eaLnBrk="1" latinLnBrk="0" hangingPunct="1">
                <a:lnSpc>
                  <a:spcPct val="100000"/>
                </a:lnSpc>
                <a:spcBef>
                  <a:spcPts val="0"/>
                </a:spcBef>
                <a:spcAft>
                  <a:spcPts val="600"/>
                </a:spcAft>
                <a:buFont typeface="Arial" panose="020B0604020202020204" pitchFamily="34" charset="0"/>
                <a:buChar char="•"/>
                <a:defRPr sz="1100" kern="1200">
                  <a:solidFill>
                    <a:schemeClr val="tx2"/>
                  </a:solidFill>
                  <a:latin typeface="+mn-lt"/>
                  <a:ea typeface="+mn-ea"/>
                  <a:cs typeface="+mn-cs"/>
                </a:defRPr>
              </a:lvl4pPr>
              <a:lvl5pPr marL="457200" indent="-115888" algn="l" defTabSz="685800" rtl="0" eaLnBrk="1" latinLnBrk="0" hangingPunct="1">
                <a:lnSpc>
                  <a:spcPct val="100000"/>
                </a:lnSpc>
                <a:spcBef>
                  <a:spcPts val="0"/>
                </a:spcBef>
                <a:spcAft>
                  <a:spcPts val="600"/>
                </a:spcAft>
                <a:buFont typeface="Symbol" pitchFamily="2" charset="2"/>
                <a:buChar char="-"/>
                <a:tabLst/>
                <a:defRPr sz="1100" kern="1200">
                  <a:solidFill>
                    <a:schemeClr val="tx2"/>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ctr" defTabSz="914354"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100" b="0" i="0" u="none" strike="noStrike" kern="1200" cap="none" spc="0" normalizeH="0" baseline="0" noProof="0" dirty="0">
                  <a:ln>
                    <a:noFill/>
                  </a:ln>
                  <a:solidFill>
                    <a:srgbClr val="FFFFFF"/>
                  </a:solidFill>
                  <a:effectLst/>
                  <a:uLnTx/>
                  <a:uFillTx/>
                  <a:latin typeface="Arial"/>
                  <a:ea typeface="+mn-ea"/>
                  <a:cs typeface="+mn-cs"/>
                </a:rPr>
                <a:t>Kevin Long</a:t>
              </a:r>
            </a:p>
            <a:p>
              <a:pPr marL="0" marR="0" lvl="0" indent="0" algn="ctr" defTabSz="914354"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100" b="0" i="0" u="none" strike="noStrike" kern="1200" cap="none" spc="0" normalizeH="0" baseline="0" noProof="0" dirty="0">
                  <a:ln>
                    <a:noFill/>
                  </a:ln>
                  <a:solidFill>
                    <a:srgbClr val="FFFFFF"/>
                  </a:solidFill>
                  <a:effectLst/>
                  <a:uLnTx/>
                  <a:uFillTx/>
                  <a:latin typeface="Arial"/>
                  <a:ea typeface="+mn-ea"/>
                  <a:cs typeface="+mn-cs"/>
                </a:rPr>
                <a:t>VP, Strategic Accounts</a:t>
              </a:r>
            </a:p>
          </p:txBody>
        </p:sp>
      </p:grpSp>
      <p:grpSp>
        <p:nvGrpSpPr>
          <p:cNvPr id="116" name="Group 115">
            <a:extLst>
              <a:ext uri="{FF2B5EF4-FFF2-40B4-BE49-F238E27FC236}">
                <a16:creationId xmlns:a16="http://schemas.microsoft.com/office/drawing/2014/main" id="{7A745F0E-04B6-3984-D5A9-A7927E7FE4C0}"/>
              </a:ext>
            </a:extLst>
          </p:cNvPr>
          <p:cNvGrpSpPr/>
          <p:nvPr/>
        </p:nvGrpSpPr>
        <p:grpSpPr>
          <a:xfrm>
            <a:off x="4608656" y="2731080"/>
            <a:ext cx="1747088" cy="539939"/>
            <a:chOff x="4438310" y="2300773"/>
            <a:chExt cx="1747088" cy="539939"/>
          </a:xfrm>
        </p:grpSpPr>
        <p:grpSp>
          <p:nvGrpSpPr>
            <p:cNvPr id="117" name="Group 116">
              <a:extLst>
                <a:ext uri="{FF2B5EF4-FFF2-40B4-BE49-F238E27FC236}">
                  <a16:creationId xmlns:a16="http://schemas.microsoft.com/office/drawing/2014/main" id="{4522311B-0639-F93F-8D6E-AD6EDDC8BE88}"/>
                </a:ext>
              </a:extLst>
            </p:cNvPr>
            <p:cNvGrpSpPr/>
            <p:nvPr/>
          </p:nvGrpSpPr>
          <p:grpSpPr>
            <a:xfrm>
              <a:off x="4508477" y="2300773"/>
              <a:ext cx="1574561" cy="539939"/>
              <a:chOff x="2252271" y="771008"/>
              <a:chExt cx="1079878" cy="539939"/>
            </a:xfrm>
          </p:grpSpPr>
          <p:sp>
            <p:nvSpPr>
              <p:cNvPr id="119" name="Rectangle 118">
                <a:extLst>
                  <a:ext uri="{FF2B5EF4-FFF2-40B4-BE49-F238E27FC236}">
                    <a16:creationId xmlns:a16="http://schemas.microsoft.com/office/drawing/2014/main" id="{CA4AD408-8CFB-2397-2BC7-1A6D89993BDE}"/>
                  </a:ext>
                </a:extLst>
              </p:cNvPr>
              <p:cNvSpPr/>
              <p:nvPr/>
            </p:nvSpPr>
            <p:spPr>
              <a:xfrm>
                <a:off x="2252271" y="771008"/>
                <a:ext cx="1079878" cy="539939"/>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20" name="TextBox 119">
                <a:extLst>
                  <a:ext uri="{FF2B5EF4-FFF2-40B4-BE49-F238E27FC236}">
                    <a16:creationId xmlns:a16="http://schemas.microsoft.com/office/drawing/2014/main" id="{670FA840-EF83-2DB9-22BB-00A77EA8F2DF}"/>
                  </a:ext>
                </a:extLst>
              </p:cNvPr>
              <p:cNvSpPr txBox="1"/>
              <p:nvPr/>
            </p:nvSpPr>
            <p:spPr>
              <a:xfrm>
                <a:off x="2252271" y="771008"/>
                <a:ext cx="1079878" cy="53993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marL="0" marR="0" lvl="0" indent="0" algn="ctr" defTabSz="488950" rtl="0" eaLnBrk="1" fontAlgn="auto" latinLnBrk="0" hangingPunct="1">
                  <a:lnSpc>
                    <a:spcPct val="90000"/>
                  </a:lnSpc>
                  <a:spcBef>
                    <a:spcPct val="0"/>
                  </a:spcBef>
                  <a:spcAft>
                    <a:spcPts val="0"/>
                  </a:spcAft>
                  <a:buClrTx/>
                  <a:buSzTx/>
                  <a:buFontTx/>
                  <a:buNone/>
                  <a:tabLst/>
                  <a:defRPr/>
                </a:pPr>
                <a:endParaRPr kumimoji="0" lang="en-US" sz="1100" b="0" i="0" u="none" strike="noStrike" kern="1200" cap="none" spc="0" normalizeH="0" baseline="0" noProof="0" dirty="0">
                  <a:ln>
                    <a:noFill/>
                  </a:ln>
                  <a:solidFill>
                    <a:prstClr val="white"/>
                  </a:solidFill>
                  <a:effectLst/>
                  <a:uLnTx/>
                  <a:uFillTx/>
                  <a:latin typeface="Arial"/>
                  <a:ea typeface="+mn-ea"/>
                  <a:cs typeface="+mn-cs"/>
                </a:endParaRPr>
              </a:p>
            </p:txBody>
          </p:sp>
        </p:grpSp>
        <p:sp>
          <p:nvSpPr>
            <p:cNvPr id="118" name="Text Placeholder 1">
              <a:extLst>
                <a:ext uri="{FF2B5EF4-FFF2-40B4-BE49-F238E27FC236}">
                  <a16:creationId xmlns:a16="http://schemas.microsoft.com/office/drawing/2014/main" id="{C8E2F6C6-FB40-7EC2-5429-308E5E0F54C1}"/>
                </a:ext>
              </a:extLst>
            </p:cNvPr>
            <p:cNvSpPr txBox="1">
              <a:spLocks/>
            </p:cNvSpPr>
            <p:nvPr/>
          </p:nvSpPr>
          <p:spPr>
            <a:xfrm>
              <a:off x="4438310" y="2378128"/>
              <a:ext cx="1747088" cy="416781"/>
            </a:xfrm>
            <a:prstGeom prst="rect">
              <a:avLst/>
            </a:prstGeom>
          </p:spPr>
          <p:txBody>
            <a:bodyPr vert="horz" lIns="0" tIns="0" rIns="0" bIns="0" rtlCol="0">
              <a:noAutofit/>
            </a:bodyPr>
            <a:lstStyle>
              <a:lvl1pPr marL="0" indent="0" algn="l" defTabSz="685800" rtl="0" eaLnBrk="1" latinLnBrk="0" hangingPunct="1">
                <a:lnSpc>
                  <a:spcPct val="100000"/>
                </a:lnSpc>
                <a:spcBef>
                  <a:spcPts val="0"/>
                </a:spcBef>
                <a:spcAft>
                  <a:spcPts val="600"/>
                </a:spcAft>
                <a:buFont typeface="Arial" panose="020B0604020202020204" pitchFamily="34" charset="0"/>
                <a:buNone/>
                <a:defRPr sz="1100" kern="1200">
                  <a:solidFill>
                    <a:schemeClr val="tx2"/>
                  </a:solidFill>
                  <a:latin typeface="+mn-lt"/>
                  <a:ea typeface="+mn-ea"/>
                  <a:cs typeface="+mn-cs"/>
                </a:defRPr>
              </a:lvl1pPr>
              <a:lvl2pPr marL="115888" indent="-115888" algn="l" defTabSz="685800" rtl="0" eaLnBrk="1" latinLnBrk="0" hangingPunct="1">
                <a:lnSpc>
                  <a:spcPct val="100000"/>
                </a:lnSpc>
                <a:spcBef>
                  <a:spcPts val="0"/>
                </a:spcBef>
                <a:spcAft>
                  <a:spcPts val="600"/>
                </a:spcAft>
                <a:buFont typeface="Arial" panose="020B0604020202020204" pitchFamily="34" charset="0"/>
                <a:buChar char="•"/>
                <a:defRPr sz="1100" kern="1200">
                  <a:solidFill>
                    <a:schemeClr val="tx2"/>
                  </a:solidFill>
                  <a:latin typeface="+mn-lt"/>
                  <a:ea typeface="+mn-ea"/>
                  <a:cs typeface="+mn-cs"/>
                </a:defRPr>
              </a:lvl2pPr>
              <a:lvl3pPr marL="231775" indent="-115888" algn="l" defTabSz="685800" rtl="0" eaLnBrk="1" latinLnBrk="0" hangingPunct="1">
                <a:lnSpc>
                  <a:spcPct val="100000"/>
                </a:lnSpc>
                <a:spcBef>
                  <a:spcPts val="0"/>
                </a:spcBef>
                <a:spcAft>
                  <a:spcPts val="600"/>
                </a:spcAft>
                <a:buFont typeface="Symbol" pitchFamily="2" charset="2"/>
                <a:buChar char="-"/>
                <a:defRPr sz="1100" kern="1200">
                  <a:solidFill>
                    <a:schemeClr val="tx2"/>
                  </a:solidFill>
                  <a:latin typeface="+mn-lt"/>
                  <a:ea typeface="+mn-ea"/>
                  <a:cs typeface="+mn-cs"/>
                </a:defRPr>
              </a:lvl3pPr>
              <a:lvl4pPr marL="341313" indent="-109538" algn="l" defTabSz="685800" rtl="0" eaLnBrk="1" latinLnBrk="0" hangingPunct="1">
                <a:lnSpc>
                  <a:spcPct val="100000"/>
                </a:lnSpc>
                <a:spcBef>
                  <a:spcPts val="0"/>
                </a:spcBef>
                <a:spcAft>
                  <a:spcPts val="600"/>
                </a:spcAft>
                <a:buFont typeface="Arial" panose="020B0604020202020204" pitchFamily="34" charset="0"/>
                <a:buChar char="•"/>
                <a:defRPr sz="1100" kern="1200">
                  <a:solidFill>
                    <a:schemeClr val="tx2"/>
                  </a:solidFill>
                  <a:latin typeface="+mn-lt"/>
                  <a:ea typeface="+mn-ea"/>
                  <a:cs typeface="+mn-cs"/>
                </a:defRPr>
              </a:lvl4pPr>
              <a:lvl5pPr marL="457200" indent="-115888" algn="l" defTabSz="685800" rtl="0" eaLnBrk="1" latinLnBrk="0" hangingPunct="1">
                <a:lnSpc>
                  <a:spcPct val="100000"/>
                </a:lnSpc>
                <a:spcBef>
                  <a:spcPts val="0"/>
                </a:spcBef>
                <a:spcAft>
                  <a:spcPts val="600"/>
                </a:spcAft>
                <a:buFont typeface="Symbol" pitchFamily="2" charset="2"/>
                <a:buChar char="-"/>
                <a:tabLst/>
                <a:defRPr sz="1100" kern="1200">
                  <a:solidFill>
                    <a:schemeClr val="tx2"/>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ctr" defTabSz="914354"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100" b="0" i="0" u="none" strike="noStrike" kern="1200" cap="none" spc="0" normalizeH="0" baseline="0" noProof="0" dirty="0">
                  <a:ln>
                    <a:noFill/>
                  </a:ln>
                  <a:solidFill>
                    <a:srgbClr val="FFFFFF"/>
                  </a:solidFill>
                  <a:effectLst/>
                  <a:uLnTx/>
                  <a:uFillTx/>
                  <a:latin typeface="Arial"/>
                  <a:ea typeface="+mn-ea"/>
                  <a:cs typeface="+mn-cs"/>
                </a:rPr>
                <a:t>Jaime Knight</a:t>
              </a:r>
            </a:p>
            <a:p>
              <a:pPr marL="0" marR="0" lvl="0" indent="0" algn="ctr" defTabSz="914354"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100" b="0" i="0" u="none" strike="noStrike" kern="1200" cap="none" spc="0" normalizeH="0" baseline="0" noProof="0" dirty="0">
                  <a:ln>
                    <a:noFill/>
                  </a:ln>
                  <a:solidFill>
                    <a:srgbClr val="FFFFFF"/>
                  </a:solidFill>
                  <a:effectLst/>
                  <a:uLnTx/>
                  <a:uFillTx/>
                  <a:latin typeface="Arial"/>
                  <a:ea typeface="+mn-ea"/>
                  <a:cs typeface="+mn-cs"/>
                </a:rPr>
                <a:t>Sr. Sales Director </a:t>
              </a:r>
            </a:p>
          </p:txBody>
        </p:sp>
      </p:grpSp>
      <p:cxnSp>
        <p:nvCxnSpPr>
          <p:cNvPr id="121" name="Straight Connector 120">
            <a:extLst>
              <a:ext uri="{FF2B5EF4-FFF2-40B4-BE49-F238E27FC236}">
                <a16:creationId xmlns:a16="http://schemas.microsoft.com/office/drawing/2014/main" id="{E6DACA21-AA0E-C713-4F1A-BDC77EC3874C}"/>
              </a:ext>
            </a:extLst>
          </p:cNvPr>
          <p:cNvCxnSpPr>
            <a:cxnSpLocks/>
          </p:cNvCxnSpPr>
          <p:nvPr/>
        </p:nvCxnSpPr>
        <p:spPr>
          <a:xfrm>
            <a:off x="5469641" y="2629719"/>
            <a:ext cx="0" cy="170792"/>
          </a:xfrm>
          <a:prstGeom prst="line">
            <a:avLst/>
          </a:prstGeom>
          <a:ln w="12700"/>
        </p:spPr>
        <p:style>
          <a:lnRef idx="1">
            <a:schemeClr val="accent1"/>
          </a:lnRef>
          <a:fillRef idx="0">
            <a:schemeClr val="accent1"/>
          </a:fillRef>
          <a:effectRef idx="0">
            <a:schemeClr val="accent1"/>
          </a:effectRef>
          <a:fontRef idx="minor">
            <a:schemeClr val="tx1"/>
          </a:fontRef>
        </p:style>
      </p:cxnSp>
      <p:grpSp>
        <p:nvGrpSpPr>
          <p:cNvPr id="122" name="Group 121">
            <a:extLst>
              <a:ext uri="{FF2B5EF4-FFF2-40B4-BE49-F238E27FC236}">
                <a16:creationId xmlns:a16="http://schemas.microsoft.com/office/drawing/2014/main" id="{57BCCA56-3CE6-9B3B-F8D4-E1FBBBD95413}"/>
              </a:ext>
            </a:extLst>
          </p:cNvPr>
          <p:cNvGrpSpPr/>
          <p:nvPr/>
        </p:nvGrpSpPr>
        <p:grpSpPr>
          <a:xfrm>
            <a:off x="832022" y="3489075"/>
            <a:ext cx="1303849" cy="539939"/>
            <a:chOff x="1112739" y="2295732"/>
            <a:chExt cx="1079878" cy="539939"/>
          </a:xfrm>
        </p:grpSpPr>
        <p:sp>
          <p:nvSpPr>
            <p:cNvPr id="123" name="Rectangle 122">
              <a:extLst>
                <a:ext uri="{FF2B5EF4-FFF2-40B4-BE49-F238E27FC236}">
                  <a16:creationId xmlns:a16="http://schemas.microsoft.com/office/drawing/2014/main" id="{3B879B7B-B4E7-B6B5-F125-A7027216A77B}"/>
                </a:ext>
              </a:extLst>
            </p:cNvPr>
            <p:cNvSpPr/>
            <p:nvPr/>
          </p:nvSpPr>
          <p:spPr>
            <a:xfrm>
              <a:off x="1112739" y="2295732"/>
              <a:ext cx="1079878" cy="539939"/>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24" name="TextBox 123">
              <a:extLst>
                <a:ext uri="{FF2B5EF4-FFF2-40B4-BE49-F238E27FC236}">
                  <a16:creationId xmlns:a16="http://schemas.microsoft.com/office/drawing/2014/main" id="{82284A33-5304-8629-0E2F-3D61929CB589}"/>
                </a:ext>
              </a:extLst>
            </p:cNvPr>
            <p:cNvSpPr txBox="1"/>
            <p:nvPr/>
          </p:nvSpPr>
          <p:spPr>
            <a:xfrm>
              <a:off x="1112739" y="2295732"/>
              <a:ext cx="1079878" cy="53993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marL="0" marR="0" lvl="0" indent="0" algn="ctr" defTabSz="60957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a:ea typeface="+mn-ea"/>
                  <a:cs typeface="+mn-cs"/>
                </a:rPr>
                <a:t>Brandy Evans</a:t>
              </a:r>
            </a:p>
            <a:p>
              <a:pPr marL="0" marR="0" lvl="0" indent="0" algn="ctr" defTabSz="60957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a:ea typeface="+mn-ea"/>
                  <a:cs typeface="+mn-cs"/>
                </a:rPr>
                <a:t>Strategic Account Director</a:t>
              </a:r>
            </a:p>
          </p:txBody>
        </p:sp>
      </p:grpSp>
      <p:cxnSp>
        <p:nvCxnSpPr>
          <p:cNvPr id="125" name="Straight Connector 124">
            <a:extLst>
              <a:ext uri="{FF2B5EF4-FFF2-40B4-BE49-F238E27FC236}">
                <a16:creationId xmlns:a16="http://schemas.microsoft.com/office/drawing/2014/main" id="{0FDDD580-1A86-0A82-A987-202C5106B714}"/>
              </a:ext>
            </a:extLst>
          </p:cNvPr>
          <p:cNvCxnSpPr>
            <a:cxnSpLocks/>
          </p:cNvCxnSpPr>
          <p:nvPr/>
        </p:nvCxnSpPr>
        <p:spPr>
          <a:xfrm>
            <a:off x="2104426" y="3779580"/>
            <a:ext cx="225142" cy="0"/>
          </a:xfrm>
          <a:prstGeom prst="line">
            <a:avLst/>
          </a:prstGeom>
          <a:ln w="12700"/>
        </p:spPr>
        <p:style>
          <a:lnRef idx="1">
            <a:schemeClr val="accent1"/>
          </a:lnRef>
          <a:fillRef idx="0">
            <a:schemeClr val="accent1"/>
          </a:fillRef>
          <a:effectRef idx="0">
            <a:schemeClr val="accent1"/>
          </a:effectRef>
          <a:fontRef idx="minor">
            <a:schemeClr val="tx1"/>
          </a:fontRef>
        </p:style>
      </p:cxnSp>
      <p:grpSp>
        <p:nvGrpSpPr>
          <p:cNvPr id="126" name="Group 125">
            <a:extLst>
              <a:ext uri="{FF2B5EF4-FFF2-40B4-BE49-F238E27FC236}">
                <a16:creationId xmlns:a16="http://schemas.microsoft.com/office/drawing/2014/main" id="{A8C94C8D-6F69-5C77-318E-CA1DFDDFE405}"/>
              </a:ext>
            </a:extLst>
          </p:cNvPr>
          <p:cNvGrpSpPr/>
          <p:nvPr/>
        </p:nvGrpSpPr>
        <p:grpSpPr>
          <a:xfrm>
            <a:off x="2510504" y="3919165"/>
            <a:ext cx="1303849" cy="539939"/>
            <a:chOff x="1112739" y="2295732"/>
            <a:chExt cx="1079878" cy="539939"/>
          </a:xfrm>
        </p:grpSpPr>
        <p:sp>
          <p:nvSpPr>
            <p:cNvPr id="127" name="Rectangle 126">
              <a:extLst>
                <a:ext uri="{FF2B5EF4-FFF2-40B4-BE49-F238E27FC236}">
                  <a16:creationId xmlns:a16="http://schemas.microsoft.com/office/drawing/2014/main" id="{875EE47D-3C3D-9419-3DEC-62BA63E73663}"/>
                </a:ext>
              </a:extLst>
            </p:cNvPr>
            <p:cNvSpPr/>
            <p:nvPr/>
          </p:nvSpPr>
          <p:spPr>
            <a:xfrm>
              <a:off x="1112739" y="2295732"/>
              <a:ext cx="1079878" cy="539939"/>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28" name="TextBox 127">
              <a:extLst>
                <a:ext uri="{FF2B5EF4-FFF2-40B4-BE49-F238E27FC236}">
                  <a16:creationId xmlns:a16="http://schemas.microsoft.com/office/drawing/2014/main" id="{332CA8B4-B308-1B0A-8D8F-083026B7DD61}"/>
                </a:ext>
              </a:extLst>
            </p:cNvPr>
            <p:cNvSpPr txBox="1"/>
            <p:nvPr/>
          </p:nvSpPr>
          <p:spPr>
            <a:xfrm>
              <a:off x="1112739" y="2295732"/>
              <a:ext cx="1079878" cy="53993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marL="0" marR="0" lvl="0" indent="0" algn="ctr" defTabSz="60957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a:ea typeface="+mn-ea"/>
                  <a:cs typeface="+mn-cs"/>
                </a:rPr>
                <a:t>Damon Grant</a:t>
              </a:r>
            </a:p>
            <a:p>
              <a:pPr marL="0" marR="0" lvl="0" indent="0" algn="ctr" defTabSz="60957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a:ea typeface="+mn-ea"/>
                  <a:cs typeface="+mn-cs"/>
                </a:rPr>
                <a:t>Strategic Account Director</a:t>
              </a:r>
            </a:p>
          </p:txBody>
        </p:sp>
      </p:grpSp>
      <p:grpSp>
        <p:nvGrpSpPr>
          <p:cNvPr id="129" name="Group 128">
            <a:extLst>
              <a:ext uri="{FF2B5EF4-FFF2-40B4-BE49-F238E27FC236}">
                <a16:creationId xmlns:a16="http://schemas.microsoft.com/office/drawing/2014/main" id="{240CA6C1-F953-CF57-6C95-D2F8C102F8AC}"/>
              </a:ext>
            </a:extLst>
          </p:cNvPr>
          <p:cNvGrpSpPr/>
          <p:nvPr/>
        </p:nvGrpSpPr>
        <p:grpSpPr>
          <a:xfrm>
            <a:off x="2508194" y="4738630"/>
            <a:ext cx="1303849" cy="539939"/>
            <a:chOff x="1112739" y="2295732"/>
            <a:chExt cx="1079878" cy="539939"/>
          </a:xfrm>
        </p:grpSpPr>
        <p:sp>
          <p:nvSpPr>
            <p:cNvPr id="130" name="Rectangle 129">
              <a:extLst>
                <a:ext uri="{FF2B5EF4-FFF2-40B4-BE49-F238E27FC236}">
                  <a16:creationId xmlns:a16="http://schemas.microsoft.com/office/drawing/2014/main" id="{85B54205-8F4B-02F0-E817-53C1D4A4D7CB}"/>
                </a:ext>
              </a:extLst>
            </p:cNvPr>
            <p:cNvSpPr/>
            <p:nvPr/>
          </p:nvSpPr>
          <p:spPr>
            <a:xfrm>
              <a:off x="1112739" y="2295732"/>
              <a:ext cx="1079878" cy="539939"/>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31" name="TextBox 130">
              <a:extLst>
                <a:ext uri="{FF2B5EF4-FFF2-40B4-BE49-F238E27FC236}">
                  <a16:creationId xmlns:a16="http://schemas.microsoft.com/office/drawing/2014/main" id="{4C570B6A-7BD1-2900-F93C-D376E87538D2}"/>
                </a:ext>
              </a:extLst>
            </p:cNvPr>
            <p:cNvSpPr txBox="1"/>
            <p:nvPr/>
          </p:nvSpPr>
          <p:spPr>
            <a:xfrm>
              <a:off x="1112739" y="2295732"/>
              <a:ext cx="1079878" cy="53993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marL="0" marR="0" lvl="0" indent="0" algn="ctr" defTabSz="60957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a:ea typeface="+mn-ea"/>
                  <a:cs typeface="+mn-cs"/>
                </a:rPr>
                <a:t>Jeff Gabrelcik</a:t>
              </a:r>
            </a:p>
            <a:p>
              <a:pPr marL="0" marR="0" lvl="0" indent="0" algn="ctr" defTabSz="60957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a:ea typeface="+mn-ea"/>
                  <a:cs typeface="+mn-cs"/>
                </a:rPr>
                <a:t>Strategic Account Director</a:t>
              </a:r>
            </a:p>
          </p:txBody>
        </p:sp>
      </p:grpSp>
      <p:grpSp>
        <p:nvGrpSpPr>
          <p:cNvPr id="132" name="Group 131">
            <a:extLst>
              <a:ext uri="{FF2B5EF4-FFF2-40B4-BE49-F238E27FC236}">
                <a16:creationId xmlns:a16="http://schemas.microsoft.com/office/drawing/2014/main" id="{5B94CFAD-634C-3D76-F882-691033D4AEE7}"/>
              </a:ext>
            </a:extLst>
          </p:cNvPr>
          <p:cNvGrpSpPr/>
          <p:nvPr/>
        </p:nvGrpSpPr>
        <p:grpSpPr>
          <a:xfrm>
            <a:off x="826136" y="4268503"/>
            <a:ext cx="1303849" cy="539939"/>
            <a:chOff x="1112739" y="2295732"/>
            <a:chExt cx="1079878" cy="539939"/>
          </a:xfrm>
        </p:grpSpPr>
        <p:sp>
          <p:nvSpPr>
            <p:cNvPr id="133" name="Rectangle 132">
              <a:extLst>
                <a:ext uri="{FF2B5EF4-FFF2-40B4-BE49-F238E27FC236}">
                  <a16:creationId xmlns:a16="http://schemas.microsoft.com/office/drawing/2014/main" id="{0F72036F-7851-FE7D-3BD5-C415F4A87B1E}"/>
                </a:ext>
              </a:extLst>
            </p:cNvPr>
            <p:cNvSpPr/>
            <p:nvPr/>
          </p:nvSpPr>
          <p:spPr>
            <a:xfrm>
              <a:off x="1112739" y="2295732"/>
              <a:ext cx="1079878" cy="539939"/>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34" name="TextBox 133">
              <a:extLst>
                <a:ext uri="{FF2B5EF4-FFF2-40B4-BE49-F238E27FC236}">
                  <a16:creationId xmlns:a16="http://schemas.microsoft.com/office/drawing/2014/main" id="{28E7CB02-BA47-E533-C914-914439CCE467}"/>
                </a:ext>
              </a:extLst>
            </p:cNvPr>
            <p:cNvSpPr txBox="1"/>
            <p:nvPr/>
          </p:nvSpPr>
          <p:spPr>
            <a:xfrm>
              <a:off x="1112739" y="2295732"/>
              <a:ext cx="1079878" cy="53993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marL="0" marR="0" lvl="0" indent="0" algn="ctr" defTabSz="60957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a:ea typeface="+mn-ea"/>
                  <a:cs typeface="+mn-cs"/>
                </a:rPr>
                <a:t>Jennifer Lee </a:t>
              </a:r>
            </a:p>
            <a:p>
              <a:pPr marL="0" marR="0" lvl="0" indent="0" algn="ctr" defTabSz="60957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a:ea typeface="+mn-ea"/>
                  <a:cs typeface="+mn-cs"/>
                </a:rPr>
                <a:t>Strategic Account Director</a:t>
              </a:r>
            </a:p>
          </p:txBody>
        </p:sp>
      </p:grpSp>
      <p:cxnSp>
        <p:nvCxnSpPr>
          <p:cNvPr id="135" name="Straight Connector 134">
            <a:extLst>
              <a:ext uri="{FF2B5EF4-FFF2-40B4-BE49-F238E27FC236}">
                <a16:creationId xmlns:a16="http://schemas.microsoft.com/office/drawing/2014/main" id="{9CAC08F3-CBD2-A1AE-203A-EF6DAAFC5792}"/>
              </a:ext>
            </a:extLst>
          </p:cNvPr>
          <p:cNvCxnSpPr>
            <a:cxnSpLocks/>
          </p:cNvCxnSpPr>
          <p:nvPr/>
        </p:nvCxnSpPr>
        <p:spPr>
          <a:xfrm>
            <a:off x="2326631" y="3258056"/>
            <a:ext cx="6609" cy="1797848"/>
          </a:xfrm>
          <a:prstGeom prst="line">
            <a:avLst/>
          </a:prstGeom>
          <a:ln w="12700"/>
        </p:spPr>
        <p:style>
          <a:lnRef idx="1">
            <a:schemeClr val="accent1"/>
          </a:lnRef>
          <a:fillRef idx="0">
            <a:schemeClr val="accent1"/>
          </a:fillRef>
          <a:effectRef idx="0">
            <a:schemeClr val="accent1"/>
          </a:effectRef>
          <a:fontRef idx="minor">
            <a:schemeClr val="tx1"/>
          </a:fontRef>
        </p:style>
      </p:cxnSp>
      <p:grpSp>
        <p:nvGrpSpPr>
          <p:cNvPr id="136" name="Group 135">
            <a:extLst>
              <a:ext uri="{FF2B5EF4-FFF2-40B4-BE49-F238E27FC236}">
                <a16:creationId xmlns:a16="http://schemas.microsoft.com/office/drawing/2014/main" id="{1305EB3A-F2E9-9188-F342-A951F829C92D}"/>
              </a:ext>
            </a:extLst>
          </p:cNvPr>
          <p:cNvGrpSpPr/>
          <p:nvPr/>
        </p:nvGrpSpPr>
        <p:grpSpPr>
          <a:xfrm>
            <a:off x="4055652" y="4179586"/>
            <a:ext cx="1079878" cy="539939"/>
            <a:chOff x="1112739" y="2295732"/>
            <a:chExt cx="1079878" cy="539939"/>
          </a:xfrm>
        </p:grpSpPr>
        <p:sp>
          <p:nvSpPr>
            <p:cNvPr id="137" name="Rectangle 136">
              <a:extLst>
                <a:ext uri="{FF2B5EF4-FFF2-40B4-BE49-F238E27FC236}">
                  <a16:creationId xmlns:a16="http://schemas.microsoft.com/office/drawing/2014/main" id="{CE28159E-81DA-B40F-B8F4-3712DCB5936B}"/>
                </a:ext>
              </a:extLst>
            </p:cNvPr>
            <p:cNvSpPr/>
            <p:nvPr/>
          </p:nvSpPr>
          <p:spPr>
            <a:xfrm>
              <a:off x="1112739" y="2295732"/>
              <a:ext cx="1079878" cy="539939"/>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38" name="TextBox 137">
              <a:extLst>
                <a:ext uri="{FF2B5EF4-FFF2-40B4-BE49-F238E27FC236}">
                  <a16:creationId xmlns:a16="http://schemas.microsoft.com/office/drawing/2014/main" id="{BE638868-AB95-EDC1-F5F0-994C089F2D33}"/>
                </a:ext>
              </a:extLst>
            </p:cNvPr>
            <p:cNvSpPr txBox="1"/>
            <p:nvPr/>
          </p:nvSpPr>
          <p:spPr>
            <a:xfrm>
              <a:off x="1112739" y="2295732"/>
              <a:ext cx="1079878" cy="53993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marL="0" marR="0" lvl="0" indent="0" algn="ctr" defTabSz="488950" rtl="0" eaLnBrk="1" fontAlgn="auto" latinLnBrk="0" hangingPunct="1">
                <a:lnSpc>
                  <a:spcPct val="90000"/>
                </a:lnSpc>
                <a:spcBef>
                  <a:spcPct val="0"/>
                </a:spcBef>
                <a:spcAft>
                  <a:spcPct val="35000"/>
                </a:spcAft>
                <a:buClrTx/>
                <a:buSzTx/>
                <a:buFontTx/>
                <a:buNone/>
                <a:tabLst/>
                <a:defRPr/>
              </a:pPr>
              <a:r>
                <a:rPr kumimoji="0" lang="en-US" sz="1100" b="0" i="0" u="none" strike="noStrike" kern="1200" cap="none" spc="0" normalizeH="0" baseline="0" noProof="0" dirty="0">
                  <a:ln>
                    <a:noFill/>
                  </a:ln>
                  <a:solidFill>
                    <a:prstClr val="white"/>
                  </a:solidFill>
                  <a:effectLst/>
                  <a:uLnTx/>
                  <a:uFillTx/>
                  <a:latin typeface="Arial"/>
                  <a:ea typeface="+mn-ea"/>
                  <a:cs typeface="+mn-cs"/>
                </a:rPr>
                <a:t>Anne Feldman Insides Sales Executive </a:t>
              </a:r>
            </a:p>
          </p:txBody>
        </p:sp>
      </p:grpSp>
      <p:grpSp>
        <p:nvGrpSpPr>
          <p:cNvPr id="139" name="Group 138">
            <a:extLst>
              <a:ext uri="{FF2B5EF4-FFF2-40B4-BE49-F238E27FC236}">
                <a16:creationId xmlns:a16="http://schemas.microsoft.com/office/drawing/2014/main" id="{814D765C-4131-5156-25C0-C931C658FA65}"/>
              </a:ext>
            </a:extLst>
          </p:cNvPr>
          <p:cNvGrpSpPr/>
          <p:nvPr/>
        </p:nvGrpSpPr>
        <p:grpSpPr>
          <a:xfrm>
            <a:off x="6120338" y="4066968"/>
            <a:ext cx="1320492" cy="539939"/>
            <a:chOff x="1104035" y="3040692"/>
            <a:chExt cx="1079878" cy="539939"/>
          </a:xfrm>
        </p:grpSpPr>
        <p:sp>
          <p:nvSpPr>
            <p:cNvPr id="140" name="Rectangle 139">
              <a:extLst>
                <a:ext uri="{FF2B5EF4-FFF2-40B4-BE49-F238E27FC236}">
                  <a16:creationId xmlns:a16="http://schemas.microsoft.com/office/drawing/2014/main" id="{5A0EB8A4-DB6A-38FE-90C4-3C431570547F}"/>
                </a:ext>
              </a:extLst>
            </p:cNvPr>
            <p:cNvSpPr/>
            <p:nvPr/>
          </p:nvSpPr>
          <p:spPr>
            <a:xfrm>
              <a:off x="1104035" y="3040692"/>
              <a:ext cx="1079878" cy="539939"/>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41" name="TextBox 140">
              <a:extLst>
                <a:ext uri="{FF2B5EF4-FFF2-40B4-BE49-F238E27FC236}">
                  <a16:creationId xmlns:a16="http://schemas.microsoft.com/office/drawing/2014/main" id="{49188B2F-90AC-DDD0-D3BA-3037FD8CFB4B}"/>
                </a:ext>
              </a:extLst>
            </p:cNvPr>
            <p:cNvSpPr txBox="1"/>
            <p:nvPr/>
          </p:nvSpPr>
          <p:spPr>
            <a:xfrm>
              <a:off x="1104035" y="3040692"/>
              <a:ext cx="1079878" cy="53993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marL="0" marR="0" lvl="0" indent="0" algn="ctr" defTabSz="488950" rtl="0" eaLnBrk="1" fontAlgn="auto" latinLnBrk="0" hangingPunct="1">
                <a:lnSpc>
                  <a:spcPct val="90000"/>
                </a:lnSpc>
                <a:spcBef>
                  <a:spcPct val="0"/>
                </a:spcBef>
                <a:spcAft>
                  <a:spcPct val="35000"/>
                </a:spcAft>
                <a:buClrTx/>
                <a:buSzTx/>
                <a:buFontTx/>
                <a:buNone/>
                <a:tabLst/>
                <a:defRPr/>
              </a:pPr>
              <a:r>
                <a:rPr kumimoji="0" lang="en-US" sz="1100" b="0" i="0" u="none" strike="noStrike" kern="1200" cap="none" spc="0" normalizeH="0" baseline="0" noProof="0" dirty="0">
                  <a:ln>
                    <a:noFill/>
                  </a:ln>
                  <a:solidFill>
                    <a:prstClr val="white"/>
                  </a:solidFill>
                  <a:effectLst/>
                  <a:uLnTx/>
                  <a:uFillTx/>
                  <a:latin typeface="Arial"/>
                  <a:ea typeface="+mn-ea"/>
                  <a:cs typeface="+mn-cs"/>
                </a:rPr>
                <a:t>Leyla Fruth </a:t>
              </a:r>
              <a:br>
                <a:rPr kumimoji="0" lang="en-US" sz="1100" b="0" i="0" u="none" strike="noStrike" kern="1200" cap="none" spc="0" normalizeH="0" baseline="0" noProof="0" dirty="0">
                  <a:ln>
                    <a:noFill/>
                  </a:ln>
                  <a:solidFill>
                    <a:prstClr val="white"/>
                  </a:solidFill>
                  <a:effectLst/>
                  <a:uLnTx/>
                  <a:uFillTx/>
                  <a:latin typeface="Arial"/>
                  <a:ea typeface="+mn-ea"/>
                  <a:cs typeface="+mn-cs"/>
                </a:rPr>
              </a:br>
              <a:r>
                <a:rPr kumimoji="0" lang="en-US" sz="1100" b="0" i="0" u="none" strike="noStrike" kern="1200" cap="none" spc="0" normalizeH="0" baseline="0" noProof="0" dirty="0">
                  <a:ln>
                    <a:noFill/>
                  </a:ln>
                  <a:solidFill>
                    <a:prstClr val="white"/>
                  </a:solidFill>
                  <a:effectLst/>
                  <a:uLnTx/>
                  <a:uFillTx/>
                  <a:latin typeface="Arial"/>
                  <a:ea typeface="+mn-ea"/>
                  <a:cs typeface="+mn-cs"/>
                </a:rPr>
                <a:t>Insides Sales Executive</a:t>
              </a:r>
            </a:p>
          </p:txBody>
        </p:sp>
      </p:grpSp>
      <p:grpSp>
        <p:nvGrpSpPr>
          <p:cNvPr id="142" name="Group 141">
            <a:extLst>
              <a:ext uri="{FF2B5EF4-FFF2-40B4-BE49-F238E27FC236}">
                <a16:creationId xmlns:a16="http://schemas.microsoft.com/office/drawing/2014/main" id="{B20A8EA5-F3FF-EC61-83D2-C2BA53CAA894}"/>
              </a:ext>
            </a:extLst>
          </p:cNvPr>
          <p:cNvGrpSpPr/>
          <p:nvPr/>
        </p:nvGrpSpPr>
        <p:grpSpPr>
          <a:xfrm>
            <a:off x="5797356" y="3379226"/>
            <a:ext cx="1079878" cy="539939"/>
            <a:chOff x="2557844" y="1532014"/>
            <a:chExt cx="1079878" cy="539939"/>
          </a:xfrm>
        </p:grpSpPr>
        <p:sp>
          <p:nvSpPr>
            <p:cNvPr id="143" name="Rectangle 142">
              <a:extLst>
                <a:ext uri="{FF2B5EF4-FFF2-40B4-BE49-F238E27FC236}">
                  <a16:creationId xmlns:a16="http://schemas.microsoft.com/office/drawing/2014/main" id="{2D56B2E1-8BC2-1760-8D59-F0D28864EFBB}"/>
                </a:ext>
              </a:extLst>
            </p:cNvPr>
            <p:cNvSpPr/>
            <p:nvPr/>
          </p:nvSpPr>
          <p:spPr>
            <a:xfrm>
              <a:off x="2557844" y="1532014"/>
              <a:ext cx="1079878" cy="539939"/>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44" name="TextBox 143">
              <a:extLst>
                <a:ext uri="{FF2B5EF4-FFF2-40B4-BE49-F238E27FC236}">
                  <a16:creationId xmlns:a16="http://schemas.microsoft.com/office/drawing/2014/main" id="{A89D3AA2-784B-4BA5-D942-6C661F1AC7F8}"/>
                </a:ext>
              </a:extLst>
            </p:cNvPr>
            <p:cNvSpPr txBox="1"/>
            <p:nvPr/>
          </p:nvSpPr>
          <p:spPr>
            <a:xfrm>
              <a:off x="2557844" y="1532014"/>
              <a:ext cx="1079878" cy="53993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marL="0" marR="0" lvl="0" indent="0" algn="ctr" defTabSz="488950" rtl="0" eaLnBrk="1" fontAlgn="auto" latinLnBrk="0" hangingPunct="1">
                <a:lnSpc>
                  <a:spcPct val="90000"/>
                </a:lnSpc>
                <a:spcBef>
                  <a:spcPct val="0"/>
                </a:spcBef>
                <a:spcAft>
                  <a:spcPct val="35000"/>
                </a:spcAft>
                <a:buClrTx/>
                <a:buSzTx/>
                <a:buFontTx/>
                <a:buNone/>
                <a:tabLst/>
                <a:defRPr/>
              </a:pPr>
              <a:r>
                <a:rPr kumimoji="0" lang="en-US" sz="1100" b="0" i="0" u="none" strike="noStrike" kern="1200" cap="none" spc="0" normalizeH="0" baseline="0" noProof="0" dirty="0">
                  <a:ln>
                    <a:noFill/>
                  </a:ln>
                  <a:solidFill>
                    <a:prstClr val="white"/>
                  </a:solidFill>
                  <a:effectLst/>
                  <a:uLnTx/>
                  <a:uFillTx/>
                  <a:latin typeface="Arial"/>
                  <a:ea typeface="+mn-ea"/>
                  <a:cs typeface="+mn-cs"/>
                </a:rPr>
                <a:t>Melissa Bandi </a:t>
              </a:r>
              <a:br>
                <a:rPr kumimoji="0" lang="en-US" sz="1100" b="0" i="0" u="none" strike="noStrike" kern="1200" cap="none" spc="0" normalizeH="0" baseline="0" noProof="0" dirty="0">
                  <a:ln>
                    <a:noFill/>
                  </a:ln>
                  <a:solidFill>
                    <a:prstClr val="white"/>
                  </a:solidFill>
                  <a:effectLst/>
                  <a:uLnTx/>
                  <a:uFillTx/>
                  <a:latin typeface="Arial"/>
                  <a:ea typeface="+mn-ea"/>
                  <a:cs typeface="+mn-cs"/>
                </a:rPr>
              </a:br>
              <a:r>
                <a:rPr kumimoji="0" lang="en-US" sz="1100" b="0" i="0" u="none" strike="noStrike" kern="1200" cap="none" spc="0" normalizeH="0" baseline="0" noProof="0" dirty="0">
                  <a:ln>
                    <a:noFill/>
                  </a:ln>
                  <a:solidFill>
                    <a:prstClr val="white"/>
                  </a:solidFill>
                  <a:effectLst/>
                  <a:uLnTx/>
                  <a:uFillTx/>
                  <a:latin typeface="Arial"/>
                  <a:ea typeface="+mn-ea"/>
                  <a:cs typeface="+mn-cs"/>
                </a:rPr>
                <a:t>Sales Manager </a:t>
              </a:r>
            </a:p>
          </p:txBody>
        </p:sp>
      </p:grpSp>
      <p:grpSp>
        <p:nvGrpSpPr>
          <p:cNvPr id="145" name="Group 144">
            <a:extLst>
              <a:ext uri="{FF2B5EF4-FFF2-40B4-BE49-F238E27FC236}">
                <a16:creationId xmlns:a16="http://schemas.microsoft.com/office/drawing/2014/main" id="{30062B51-E089-849D-7E27-A9BD4820AFD2}"/>
              </a:ext>
            </a:extLst>
          </p:cNvPr>
          <p:cNvGrpSpPr/>
          <p:nvPr/>
        </p:nvGrpSpPr>
        <p:grpSpPr>
          <a:xfrm>
            <a:off x="6120920" y="5430276"/>
            <a:ext cx="1340149" cy="539939"/>
            <a:chOff x="2557844" y="1532014"/>
            <a:chExt cx="1079878" cy="539939"/>
          </a:xfrm>
        </p:grpSpPr>
        <p:sp>
          <p:nvSpPr>
            <p:cNvPr id="146" name="Rectangle 145">
              <a:extLst>
                <a:ext uri="{FF2B5EF4-FFF2-40B4-BE49-F238E27FC236}">
                  <a16:creationId xmlns:a16="http://schemas.microsoft.com/office/drawing/2014/main" id="{B8DB5ACA-473D-E0CA-D23A-490C2EF0E484}"/>
                </a:ext>
              </a:extLst>
            </p:cNvPr>
            <p:cNvSpPr/>
            <p:nvPr/>
          </p:nvSpPr>
          <p:spPr>
            <a:xfrm>
              <a:off x="2557844" y="1532014"/>
              <a:ext cx="1079878" cy="539939"/>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47" name="TextBox 146">
              <a:extLst>
                <a:ext uri="{FF2B5EF4-FFF2-40B4-BE49-F238E27FC236}">
                  <a16:creationId xmlns:a16="http://schemas.microsoft.com/office/drawing/2014/main" id="{72D4E187-CB89-6C3A-A523-C48DB09C787C}"/>
                </a:ext>
              </a:extLst>
            </p:cNvPr>
            <p:cNvSpPr txBox="1"/>
            <p:nvPr/>
          </p:nvSpPr>
          <p:spPr>
            <a:xfrm>
              <a:off x="2557844" y="1532014"/>
              <a:ext cx="1079878" cy="53993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marL="0" marR="0" lvl="0" indent="0" algn="ctr" defTabSz="488950" rtl="0" eaLnBrk="1" fontAlgn="auto" latinLnBrk="0" hangingPunct="1">
                <a:lnSpc>
                  <a:spcPct val="90000"/>
                </a:lnSpc>
                <a:spcBef>
                  <a:spcPct val="0"/>
                </a:spcBef>
                <a:spcAft>
                  <a:spcPts val="0"/>
                </a:spcAft>
                <a:buClrTx/>
                <a:buSzTx/>
                <a:buFontTx/>
                <a:buNone/>
                <a:tabLst/>
                <a:defRPr/>
              </a:pPr>
              <a:r>
                <a:rPr kumimoji="0" lang="en-US" sz="1100" b="0" i="0" u="none" strike="noStrike" kern="1200" cap="none" spc="0" normalizeH="0" baseline="0" noProof="0" dirty="0">
                  <a:ln>
                    <a:noFill/>
                  </a:ln>
                  <a:solidFill>
                    <a:prstClr val="white"/>
                  </a:solidFill>
                  <a:effectLst/>
                  <a:uLnTx/>
                  <a:uFillTx/>
                  <a:latin typeface="Arial"/>
                  <a:ea typeface="+mn-ea"/>
                  <a:cs typeface="+mn-cs"/>
                </a:rPr>
                <a:t>Amy Wilburn </a:t>
              </a:r>
            </a:p>
            <a:p>
              <a:pPr marL="0" marR="0" lvl="0" indent="0" algn="ctr" defTabSz="488950" rtl="0" eaLnBrk="1" fontAlgn="auto" latinLnBrk="0" hangingPunct="1">
                <a:lnSpc>
                  <a:spcPct val="90000"/>
                </a:lnSpc>
                <a:spcBef>
                  <a:spcPct val="0"/>
                </a:spcBef>
                <a:spcAft>
                  <a:spcPts val="0"/>
                </a:spcAft>
                <a:buClrTx/>
                <a:buSzTx/>
                <a:buFontTx/>
                <a:buNone/>
                <a:tabLst/>
                <a:defRPr/>
              </a:pPr>
              <a:r>
                <a:rPr kumimoji="0" lang="en-US" sz="1100" b="0" i="0" u="none" strike="noStrike" kern="1200" cap="none" spc="0" normalizeH="0" baseline="0" noProof="0" dirty="0">
                  <a:ln>
                    <a:noFill/>
                  </a:ln>
                  <a:solidFill>
                    <a:prstClr val="white"/>
                  </a:solidFill>
                  <a:effectLst/>
                  <a:uLnTx/>
                  <a:uFillTx/>
                  <a:latin typeface="Arial"/>
                  <a:ea typeface="+mn-ea"/>
                  <a:cs typeface="+mn-cs"/>
                </a:rPr>
                <a:t>Insides Sales Executive </a:t>
              </a:r>
            </a:p>
          </p:txBody>
        </p:sp>
      </p:grpSp>
      <p:grpSp>
        <p:nvGrpSpPr>
          <p:cNvPr id="148" name="Group 147">
            <a:extLst>
              <a:ext uri="{FF2B5EF4-FFF2-40B4-BE49-F238E27FC236}">
                <a16:creationId xmlns:a16="http://schemas.microsoft.com/office/drawing/2014/main" id="{B1F9E1CD-6D7E-D226-17F8-71E656AA1706}"/>
              </a:ext>
            </a:extLst>
          </p:cNvPr>
          <p:cNvGrpSpPr/>
          <p:nvPr/>
        </p:nvGrpSpPr>
        <p:grpSpPr>
          <a:xfrm>
            <a:off x="4064299" y="3517940"/>
            <a:ext cx="1079878" cy="539939"/>
            <a:chOff x="2557844" y="2294377"/>
            <a:chExt cx="1079878" cy="539939"/>
          </a:xfrm>
        </p:grpSpPr>
        <p:sp>
          <p:nvSpPr>
            <p:cNvPr id="149" name="Rectangle 148">
              <a:extLst>
                <a:ext uri="{FF2B5EF4-FFF2-40B4-BE49-F238E27FC236}">
                  <a16:creationId xmlns:a16="http://schemas.microsoft.com/office/drawing/2014/main" id="{E43D67D2-DF34-7823-0A41-94275E3F1C97}"/>
                </a:ext>
              </a:extLst>
            </p:cNvPr>
            <p:cNvSpPr/>
            <p:nvPr/>
          </p:nvSpPr>
          <p:spPr>
            <a:xfrm>
              <a:off x="2557844" y="2294377"/>
              <a:ext cx="1079878" cy="539939"/>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50" name="TextBox 149">
              <a:extLst>
                <a:ext uri="{FF2B5EF4-FFF2-40B4-BE49-F238E27FC236}">
                  <a16:creationId xmlns:a16="http://schemas.microsoft.com/office/drawing/2014/main" id="{62D5BA52-D538-1DFD-A1FE-00A6C91F7256}"/>
                </a:ext>
              </a:extLst>
            </p:cNvPr>
            <p:cNvSpPr txBox="1"/>
            <p:nvPr/>
          </p:nvSpPr>
          <p:spPr>
            <a:xfrm>
              <a:off x="2557844" y="2294377"/>
              <a:ext cx="1079878" cy="53993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marL="0" marR="0" lvl="0" indent="0" algn="ctr" defTabSz="488950" rtl="0" eaLnBrk="1" fontAlgn="auto" latinLnBrk="0" hangingPunct="1">
                <a:lnSpc>
                  <a:spcPct val="90000"/>
                </a:lnSpc>
                <a:spcBef>
                  <a:spcPct val="0"/>
                </a:spcBef>
                <a:spcAft>
                  <a:spcPct val="35000"/>
                </a:spcAft>
                <a:buClrTx/>
                <a:buSzTx/>
                <a:buFontTx/>
                <a:buNone/>
                <a:tabLst/>
                <a:defRPr/>
              </a:pPr>
              <a:r>
                <a:rPr kumimoji="0" lang="en-US" sz="1100" b="0" i="0" u="none" strike="noStrike" kern="1200" cap="none" spc="0" normalizeH="0" baseline="0" noProof="0" dirty="0">
                  <a:ln>
                    <a:noFill/>
                  </a:ln>
                  <a:solidFill>
                    <a:prstClr val="white"/>
                  </a:solidFill>
                  <a:effectLst/>
                  <a:uLnTx/>
                  <a:uFillTx/>
                  <a:latin typeface="Arial"/>
                  <a:ea typeface="+mn-ea"/>
                  <a:cs typeface="+mn-cs"/>
                </a:rPr>
                <a:t>Robert Gierach </a:t>
              </a:r>
              <a:br>
                <a:rPr kumimoji="0" lang="en-US" sz="1100" b="0" i="0" u="none" strike="noStrike" kern="1200" cap="none" spc="0" normalizeH="0" baseline="0" noProof="0" dirty="0">
                  <a:ln>
                    <a:noFill/>
                  </a:ln>
                  <a:solidFill>
                    <a:prstClr val="white"/>
                  </a:solidFill>
                  <a:effectLst/>
                  <a:uLnTx/>
                  <a:uFillTx/>
                  <a:latin typeface="Arial"/>
                  <a:ea typeface="+mn-ea"/>
                  <a:cs typeface="+mn-cs"/>
                </a:rPr>
              </a:br>
              <a:r>
                <a:rPr kumimoji="0" lang="en-US" sz="1100" b="0" i="0" u="none" strike="noStrike" kern="1200" cap="none" spc="0" normalizeH="0" baseline="0" noProof="0" dirty="0">
                  <a:ln>
                    <a:noFill/>
                  </a:ln>
                  <a:solidFill>
                    <a:prstClr val="white"/>
                  </a:solidFill>
                  <a:effectLst/>
                  <a:uLnTx/>
                  <a:uFillTx/>
                  <a:latin typeface="Arial"/>
                  <a:ea typeface="+mn-ea"/>
                  <a:cs typeface="+mn-cs"/>
                </a:rPr>
                <a:t>Insides Sales Executive </a:t>
              </a:r>
            </a:p>
          </p:txBody>
        </p:sp>
      </p:grpSp>
      <p:grpSp>
        <p:nvGrpSpPr>
          <p:cNvPr id="151" name="Group 150">
            <a:extLst>
              <a:ext uri="{FF2B5EF4-FFF2-40B4-BE49-F238E27FC236}">
                <a16:creationId xmlns:a16="http://schemas.microsoft.com/office/drawing/2014/main" id="{0FB3F74B-47A3-6D3D-4CD6-4C921E2DC5B3}"/>
              </a:ext>
            </a:extLst>
          </p:cNvPr>
          <p:cNvGrpSpPr/>
          <p:nvPr/>
        </p:nvGrpSpPr>
        <p:grpSpPr>
          <a:xfrm>
            <a:off x="6120337" y="4748622"/>
            <a:ext cx="1320493" cy="539939"/>
            <a:chOff x="2557844" y="3039331"/>
            <a:chExt cx="1079878" cy="539939"/>
          </a:xfrm>
        </p:grpSpPr>
        <p:sp>
          <p:nvSpPr>
            <p:cNvPr id="152" name="Rectangle 151">
              <a:extLst>
                <a:ext uri="{FF2B5EF4-FFF2-40B4-BE49-F238E27FC236}">
                  <a16:creationId xmlns:a16="http://schemas.microsoft.com/office/drawing/2014/main" id="{11185E6A-7979-EBEC-FE93-562982C2F83D}"/>
                </a:ext>
              </a:extLst>
            </p:cNvPr>
            <p:cNvSpPr/>
            <p:nvPr/>
          </p:nvSpPr>
          <p:spPr>
            <a:xfrm>
              <a:off x="2557844" y="3039331"/>
              <a:ext cx="1079878" cy="539939"/>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53" name="TextBox 152">
              <a:extLst>
                <a:ext uri="{FF2B5EF4-FFF2-40B4-BE49-F238E27FC236}">
                  <a16:creationId xmlns:a16="http://schemas.microsoft.com/office/drawing/2014/main" id="{4BC53AF5-660C-8D29-3EB1-F019583E9DA0}"/>
                </a:ext>
              </a:extLst>
            </p:cNvPr>
            <p:cNvSpPr txBox="1"/>
            <p:nvPr/>
          </p:nvSpPr>
          <p:spPr>
            <a:xfrm>
              <a:off x="2557844" y="3039331"/>
              <a:ext cx="1079878" cy="53993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marL="0" marR="0" lvl="0" indent="0" algn="ctr" defTabSz="488950" rtl="0" eaLnBrk="1" fontAlgn="auto" latinLnBrk="0" hangingPunct="1">
                <a:lnSpc>
                  <a:spcPct val="90000"/>
                </a:lnSpc>
                <a:spcBef>
                  <a:spcPct val="0"/>
                </a:spcBef>
                <a:spcAft>
                  <a:spcPct val="35000"/>
                </a:spcAft>
                <a:buClrTx/>
                <a:buSzTx/>
                <a:buFontTx/>
                <a:buNone/>
                <a:tabLst/>
                <a:defRPr/>
              </a:pPr>
              <a:r>
                <a:rPr kumimoji="0" lang="en-US" sz="1100" b="0" i="0" u="none" strike="noStrike" kern="1200" cap="none" spc="0" normalizeH="0" baseline="0" noProof="0" dirty="0">
                  <a:ln>
                    <a:noFill/>
                  </a:ln>
                  <a:solidFill>
                    <a:prstClr val="white"/>
                  </a:solidFill>
                  <a:effectLst/>
                  <a:uLnTx/>
                  <a:uFillTx/>
                  <a:latin typeface="Arial"/>
                  <a:ea typeface="+mn-ea"/>
                  <a:cs typeface="+mn-cs"/>
                </a:rPr>
                <a:t>Shawna Chapin </a:t>
              </a:r>
              <a:br>
                <a:rPr kumimoji="0" lang="en-US" sz="1100" b="0" i="0" u="none" strike="noStrike" kern="1200" cap="none" spc="0" normalizeH="0" baseline="0" noProof="0" dirty="0">
                  <a:ln>
                    <a:noFill/>
                  </a:ln>
                  <a:solidFill>
                    <a:prstClr val="white"/>
                  </a:solidFill>
                  <a:effectLst/>
                  <a:uLnTx/>
                  <a:uFillTx/>
                  <a:latin typeface="Arial"/>
                  <a:ea typeface="+mn-ea"/>
                  <a:cs typeface="+mn-cs"/>
                </a:rPr>
              </a:br>
              <a:r>
                <a:rPr kumimoji="0" lang="en-US" sz="1100" b="0" i="0" u="none" strike="noStrike" kern="1200" cap="none" spc="0" normalizeH="0" baseline="0" noProof="0" dirty="0">
                  <a:ln>
                    <a:noFill/>
                  </a:ln>
                  <a:solidFill>
                    <a:prstClr val="white"/>
                  </a:solidFill>
                  <a:effectLst/>
                  <a:uLnTx/>
                  <a:uFillTx/>
                  <a:latin typeface="Arial"/>
                  <a:ea typeface="+mn-ea"/>
                  <a:cs typeface="+mn-cs"/>
                </a:rPr>
                <a:t>Insides Sales Executive</a:t>
              </a:r>
            </a:p>
          </p:txBody>
        </p:sp>
      </p:grpSp>
      <p:cxnSp>
        <p:nvCxnSpPr>
          <p:cNvPr id="154" name="Straight Connector 153">
            <a:extLst>
              <a:ext uri="{FF2B5EF4-FFF2-40B4-BE49-F238E27FC236}">
                <a16:creationId xmlns:a16="http://schemas.microsoft.com/office/drawing/2014/main" id="{D18DFB5F-AF40-69F2-EBC8-19BB8F572CD6}"/>
              </a:ext>
            </a:extLst>
          </p:cNvPr>
          <p:cNvCxnSpPr>
            <a:cxnSpLocks/>
          </p:cNvCxnSpPr>
          <p:nvPr/>
        </p:nvCxnSpPr>
        <p:spPr>
          <a:xfrm>
            <a:off x="5135531" y="3780255"/>
            <a:ext cx="166949"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55" name="Straight Connector 154">
            <a:extLst>
              <a:ext uri="{FF2B5EF4-FFF2-40B4-BE49-F238E27FC236}">
                <a16:creationId xmlns:a16="http://schemas.microsoft.com/office/drawing/2014/main" id="{F6D28CDD-C14A-1997-55A7-33781F340A34}"/>
              </a:ext>
            </a:extLst>
          </p:cNvPr>
          <p:cNvCxnSpPr>
            <a:cxnSpLocks/>
          </p:cNvCxnSpPr>
          <p:nvPr/>
        </p:nvCxnSpPr>
        <p:spPr>
          <a:xfrm>
            <a:off x="2333240" y="4204066"/>
            <a:ext cx="225142"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16:creationId xmlns:a16="http://schemas.microsoft.com/office/drawing/2014/main" id="{ED18E8B4-5439-BB5D-C7A1-443CFE465425}"/>
              </a:ext>
            </a:extLst>
          </p:cNvPr>
          <p:cNvCxnSpPr>
            <a:cxnSpLocks/>
          </p:cNvCxnSpPr>
          <p:nvPr/>
        </p:nvCxnSpPr>
        <p:spPr>
          <a:xfrm>
            <a:off x="2341629" y="5056224"/>
            <a:ext cx="225142" cy="0"/>
          </a:xfrm>
          <a:prstGeom prst="line">
            <a:avLst/>
          </a:prstGeom>
          <a:ln w="12700"/>
        </p:spPr>
        <p:style>
          <a:lnRef idx="1">
            <a:schemeClr val="accent1"/>
          </a:lnRef>
          <a:fillRef idx="0">
            <a:schemeClr val="accent1"/>
          </a:fillRef>
          <a:effectRef idx="0">
            <a:schemeClr val="accent1"/>
          </a:effectRef>
          <a:fontRef idx="minor">
            <a:schemeClr val="tx1"/>
          </a:fontRef>
        </p:style>
      </p:cxnSp>
      <p:grpSp>
        <p:nvGrpSpPr>
          <p:cNvPr id="157" name="Group 156">
            <a:extLst>
              <a:ext uri="{FF2B5EF4-FFF2-40B4-BE49-F238E27FC236}">
                <a16:creationId xmlns:a16="http://schemas.microsoft.com/office/drawing/2014/main" id="{F29C63CC-72C1-5914-19F9-33E26DB461B9}"/>
              </a:ext>
            </a:extLst>
          </p:cNvPr>
          <p:cNvGrpSpPr/>
          <p:nvPr/>
        </p:nvGrpSpPr>
        <p:grpSpPr>
          <a:xfrm>
            <a:off x="6120338" y="6111930"/>
            <a:ext cx="1340734" cy="539939"/>
            <a:chOff x="2557844" y="1532014"/>
            <a:chExt cx="1079878" cy="539939"/>
          </a:xfrm>
        </p:grpSpPr>
        <p:sp>
          <p:nvSpPr>
            <p:cNvPr id="158" name="Rectangle 157">
              <a:extLst>
                <a:ext uri="{FF2B5EF4-FFF2-40B4-BE49-F238E27FC236}">
                  <a16:creationId xmlns:a16="http://schemas.microsoft.com/office/drawing/2014/main" id="{C791F92D-37E5-3212-4FB3-07BA36AF4EBB}"/>
                </a:ext>
              </a:extLst>
            </p:cNvPr>
            <p:cNvSpPr/>
            <p:nvPr/>
          </p:nvSpPr>
          <p:spPr>
            <a:xfrm>
              <a:off x="2557844" y="1532014"/>
              <a:ext cx="1079878" cy="539939"/>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59" name="TextBox 158">
              <a:extLst>
                <a:ext uri="{FF2B5EF4-FFF2-40B4-BE49-F238E27FC236}">
                  <a16:creationId xmlns:a16="http://schemas.microsoft.com/office/drawing/2014/main" id="{70B66CE2-5824-C604-7AA2-61F59FC6ACE5}"/>
                </a:ext>
              </a:extLst>
            </p:cNvPr>
            <p:cNvSpPr txBox="1"/>
            <p:nvPr/>
          </p:nvSpPr>
          <p:spPr>
            <a:xfrm>
              <a:off x="2557844" y="1532014"/>
              <a:ext cx="1079878" cy="53993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marL="0" marR="0" lvl="0" indent="0" algn="ctr" defTabSz="488950" rtl="0" eaLnBrk="1" fontAlgn="auto" latinLnBrk="0" hangingPunct="1">
                <a:lnSpc>
                  <a:spcPct val="90000"/>
                </a:lnSpc>
                <a:spcBef>
                  <a:spcPct val="0"/>
                </a:spcBef>
                <a:spcAft>
                  <a:spcPts val="0"/>
                </a:spcAft>
                <a:buClrTx/>
                <a:buSzTx/>
                <a:buFontTx/>
                <a:buNone/>
                <a:tabLst/>
                <a:defRPr/>
              </a:pPr>
              <a:r>
                <a:rPr kumimoji="0" lang="en-US" sz="1100" b="0" i="0" u="none" strike="noStrike" kern="1200" cap="none" spc="0" normalizeH="0" baseline="0" noProof="0" dirty="0">
                  <a:ln>
                    <a:noFill/>
                  </a:ln>
                  <a:solidFill>
                    <a:prstClr val="white"/>
                  </a:solidFill>
                  <a:effectLst/>
                  <a:uLnTx/>
                  <a:uFillTx/>
                  <a:latin typeface="Arial"/>
                  <a:ea typeface="+mn-ea"/>
                  <a:cs typeface="+mn-cs"/>
                </a:rPr>
                <a:t>Jessica Merchant</a:t>
              </a:r>
            </a:p>
            <a:p>
              <a:pPr marL="0" marR="0" lvl="0" indent="0" algn="ctr" defTabSz="488950" rtl="0" eaLnBrk="1" fontAlgn="auto" latinLnBrk="0" hangingPunct="1">
                <a:lnSpc>
                  <a:spcPct val="90000"/>
                </a:lnSpc>
                <a:spcBef>
                  <a:spcPct val="0"/>
                </a:spcBef>
                <a:spcAft>
                  <a:spcPts val="0"/>
                </a:spcAft>
                <a:buClrTx/>
                <a:buSzTx/>
                <a:buFontTx/>
                <a:buNone/>
                <a:tabLst/>
                <a:defRPr/>
              </a:pPr>
              <a:r>
                <a:rPr kumimoji="0" lang="en-US" sz="1100" b="0" i="0" u="none" strike="noStrike" kern="1200" cap="none" spc="0" normalizeH="0" baseline="0" noProof="0" dirty="0">
                  <a:ln>
                    <a:noFill/>
                  </a:ln>
                  <a:solidFill>
                    <a:prstClr val="white"/>
                  </a:solidFill>
                  <a:effectLst/>
                  <a:uLnTx/>
                  <a:uFillTx/>
                  <a:latin typeface="Arial"/>
                  <a:ea typeface="+mn-ea"/>
                  <a:cs typeface="+mn-cs"/>
                </a:rPr>
                <a:t>Insides Sales Executive </a:t>
              </a:r>
            </a:p>
          </p:txBody>
        </p:sp>
      </p:grpSp>
      <p:cxnSp>
        <p:nvCxnSpPr>
          <p:cNvPr id="160" name="Straight Connector 159">
            <a:extLst>
              <a:ext uri="{FF2B5EF4-FFF2-40B4-BE49-F238E27FC236}">
                <a16:creationId xmlns:a16="http://schemas.microsoft.com/office/drawing/2014/main" id="{D243942B-B2BA-7D92-634D-5AAAC479692C}"/>
              </a:ext>
            </a:extLst>
          </p:cNvPr>
          <p:cNvCxnSpPr>
            <a:cxnSpLocks/>
          </p:cNvCxnSpPr>
          <p:nvPr/>
        </p:nvCxnSpPr>
        <p:spPr>
          <a:xfrm>
            <a:off x="5302480" y="3233605"/>
            <a:ext cx="0" cy="1193264"/>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61" name="Straight Connector 160">
            <a:extLst>
              <a:ext uri="{FF2B5EF4-FFF2-40B4-BE49-F238E27FC236}">
                <a16:creationId xmlns:a16="http://schemas.microsoft.com/office/drawing/2014/main" id="{BF12A599-4E52-AF97-9CDC-63DE7D6461C9}"/>
              </a:ext>
            </a:extLst>
          </p:cNvPr>
          <p:cNvCxnSpPr>
            <a:cxnSpLocks/>
          </p:cNvCxnSpPr>
          <p:nvPr/>
        </p:nvCxnSpPr>
        <p:spPr>
          <a:xfrm>
            <a:off x="5135531" y="4418480"/>
            <a:ext cx="166949"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62" name="Straight Connector 161">
            <a:extLst>
              <a:ext uri="{FF2B5EF4-FFF2-40B4-BE49-F238E27FC236}">
                <a16:creationId xmlns:a16="http://schemas.microsoft.com/office/drawing/2014/main" id="{431DC9D3-BB24-B294-4DD6-B7B075E73DA7}"/>
              </a:ext>
            </a:extLst>
          </p:cNvPr>
          <p:cNvCxnSpPr>
            <a:cxnSpLocks/>
          </p:cNvCxnSpPr>
          <p:nvPr/>
        </p:nvCxnSpPr>
        <p:spPr>
          <a:xfrm>
            <a:off x="5687684" y="3659600"/>
            <a:ext cx="166949"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63" name="Straight Connector 162">
            <a:extLst>
              <a:ext uri="{FF2B5EF4-FFF2-40B4-BE49-F238E27FC236}">
                <a16:creationId xmlns:a16="http://schemas.microsoft.com/office/drawing/2014/main" id="{6AFBC6A9-2A95-037B-F533-50F9828DA961}"/>
              </a:ext>
            </a:extLst>
          </p:cNvPr>
          <p:cNvCxnSpPr>
            <a:cxnSpLocks/>
          </p:cNvCxnSpPr>
          <p:nvPr/>
        </p:nvCxnSpPr>
        <p:spPr>
          <a:xfrm>
            <a:off x="5962034" y="3902885"/>
            <a:ext cx="0" cy="2479014"/>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64" name="Straight Connector 163">
            <a:extLst>
              <a:ext uri="{FF2B5EF4-FFF2-40B4-BE49-F238E27FC236}">
                <a16:creationId xmlns:a16="http://schemas.microsoft.com/office/drawing/2014/main" id="{7F6DAEC6-FB0D-9EE8-7980-1E56C9268CCF}"/>
              </a:ext>
            </a:extLst>
          </p:cNvPr>
          <p:cNvCxnSpPr>
            <a:cxnSpLocks/>
          </p:cNvCxnSpPr>
          <p:nvPr/>
        </p:nvCxnSpPr>
        <p:spPr>
          <a:xfrm>
            <a:off x="5968340" y="6381899"/>
            <a:ext cx="166949"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65" name="Straight Connector 164">
            <a:extLst>
              <a:ext uri="{FF2B5EF4-FFF2-40B4-BE49-F238E27FC236}">
                <a16:creationId xmlns:a16="http://schemas.microsoft.com/office/drawing/2014/main" id="{37291B05-E80C-855B-8B50-21C42FCFE147}"/>
              </a:ext>
            </a:extLst>
          </p:cNvPr>
          <p:cNvCxnSpPr>
            <a:cxnSpLocks/>
          </p:cNvCxnSpPr>
          <p:nvPr/>
        </p:nvCxnSpPr>
        <p:spPr>
          <a:xfrm>
            <a:off x="5962034" y="5651297"/>
            <a:ext cx="166949"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66" name="Straight Connector 165">
            <a:extLst>
              <a:ext uri="{FF2B5EF4-FFF2-40B4-BE49-F238E27FC236}">
                <a16:creationId xmlns:a16="http://schemas.microsoft.com/office/drawing/2014/main" id="{195C3166-EA3A-91CC-1BFF-0446DE99F1D7}"/>
              </a:ext>
            </a:extLst>
          </p:cNvPr>
          <p:cNvCxnSpPr>
            <a:cxnSpLocks/>
          </p:cNvCxnSpPr>
          <p:nvPr/>
        </p:nvCxnSpPr>
        <p:spPr>
          <a:xfrm>
            <a:off x="5962034" y="4372668"/>
            <a:ext cx="166949"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67" name="Straight Connector 166">
            <a:extLst>
              <a:ext uri="{FF2B5EF4-FFF2-40B4-BE49-F238E27FC236}">
                <a16:creationId xmlns:a16="http://schemas.microsoft.com/office/drawing/2014/main" id="{3C0B2FF2-462F-0B63-43B3-F2A4B6643AF6}"/>
              </a:ext>
            </a:extLst>
          </p:cNvPr>
          <p:cNvCxnSpPr>
            <a:cxnSpLocks/>
          </p:cNvCxnSpPr>
          <p:nvPr/>
        </p:nvCxnSpPr>
        <p:spPr>
          <a:xfrm>
            <a:off x="5964146" y="5018591"/>
            <a:ext cx="166949" cy="0"/>
          </a:xfrm>
          <a:prstGeom prst="line">
            <a:avLst/>
          </a:prstGeom>
          <a:ln w="12700"/>
        </p:spPr>
        <p:style>
          <a:lnRef idx="1">
            <a:schemeClr val="accent1"/>
          </a:lnRef>
          <a:fillRef idx="0">
            <a:schemeClr val="accent1"/>
          </a:fillRef>
          <a:effectRef idx="0">
            <a:schemeClr val="accent1"/>
          </a:effectRef>
          <a:fontRef idx="minor">
            <a:schemeClr val="tx1"/>
          </a:fontRef>
        </p:style>
      </p:cxnSp>
      <p:grpSp>
        <p:nvGrpSpPr>
          <p:cNvPr id="168" name="Group 167">
            <a:extLst>
              <a:ext uri="{FF2B5EF4-FFF2-40B4-BE49-F238E27FC236}">
                <a16:creationId xmlns:a16="http://schemas.microsoft.com/office/drawing/2014/main" id="{3F96621C-57A3-FA87-AA4E-3CC5049FB382}"/>
              </a:ext>
            </a:extLst>
          </p:cNvPr>
          <p:cNvGrpSpPr/>
          <p:nvPr/>
        </p:nvGrpSpPr>
        <p:grpSpPr>
          <a:xfrm>
            <a:off x="3106982" y="1853373"/>
            <a:ext cx="1968623" cy="711158"/>
            <a:chOff x="4438310" y="2300773"/>
            <a:chExt cx="1747088" cy="617294"/>
          </a:xfrm>
        </p:grpSpPr>
        <p:grpSp>
          <p:nvGrpSpPr>
            <p:cNvPr id="169" name="Group 168">
              <a:extLst>
                <a:ext uri="{FF2B5EF4-FFF2-40B4-BE49-F238E27FC236}">
                  <a16:creationId xmlns:a16="http://schemas.microsoft.com/office/drawing/2014/main" id="{F80B1C7F-21B9-D5C3-6B7A-5A291316BFA0}"/>
                </a:ext>
              </a:extLst>
            </p:cNvPr>
            <p:cNvGrpSpPr/>
            <p:nvPr/>
          </p:nvGrpSpPr>
          <p:grpSpPr>
            <a:xfrm>
              <a:off x="4508477" y="2300773"/>
              <a:ext cx="1574561" cy="539939"/>
              <a:chOff x="2252271" y="771008"/>
              <a:chExt cx="1079878" cy="539939"/>
            </a:xfrm>
          </p:grpSpPr>
          <p:sp>
            <p:nvSpPr>
              <p:cNvPr id="171" name="Rectangle 170">
                <a:extLst>
                  <a:ext uri="{FF2B5EF4-FFF2-40B4-BE49-F238E27FC236}">
                    <a16:creationId xmlns:a16="http://schemas.microsoft.com/office/drawing/2014/main" id="{34CE587E-D21C-DCB5-416A-834A3163AD93}"/>
                  </a:ext>
                </a:extLst>
              </p:cNvPr>
              <p:cNvSpPr/>
              <p:nvPr/>
            </p:nvSpPr>
            <p:spPr>
              <a:xfrm>
                <a:off x="2252271" y="771008"/>
                <a:ext cx="1079878" cy="539939"/>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72" name="TextBox 171">
                <a:extLst>
                  <a:ext uri="{FF2B5EF4-FFF2-40B4-BE49-F238E27FC236}">
                    <a16:creationId xmlns:a16="http://schemas.microsoft.com/office/drawing/2014/main" id="{6BA7BB5F-1C7F-493F-65F2-367313B313F0}"/>
                  </a:ext>
                </a:extLst>
              </p:cNvPr>
              <p:cNvSpPr txBox="1"/>
              <p:nvPr/>
            </p:nvSpPr>
            <p:spPr>
              <a:xfrm>
                <a:off x="2252271" y="771008"/>
                <a:ext cx="1079878" cy="53993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marL="0" marR="0" lvl="0" indent="0" algn="ctr" defTabSz="488950" rtl="0" eaLnBrk="1" fontAlgn="auto" latinLnBrk="0" hangingPunct="1">
                  <a:lnSpc>
                    <a:spcPct val="90000"/>
                  </a:lnSpc>
                  <a:spcBef>
                    <a:spcPct val="0"/>
                  </a:spcBef>
                  <a:spcAft>
                    <a:spcPts val="0"/>
                  </a:spcAft>
                  <a:buClrTx/>
                  <a:buSzTx/>
                  <a:buFontTx/>
                  <a:buNone/>
                  <a:tabLst/>
                  <a:defRPr/>
                </a:pPr>
                <a:endParaRPr kumimoji="0" lang="en-US" sz="1100" b="0" i="0" u="none" strike="noStrike" kern="1200" cap="none" spc="0" normalizeH="0" baseline="0" noProof="0" dirty="0">
                  <a:ln>
                    <a:noFill/>
                  </a:ln>
                  <a:solidFill>
                    <a:prstClr val="white"/>
                  </a:solidFill>
                  <a:effectLst/>
                  <a:uLnTx/>
                  <a:uFillTx/>
                  <a:latin typeface="Arial"/>
                  <a:ea typeface="+mn-ea"/>
                  <a:cs typeface="+mn-cs"/>
                </a:endParaRPr>
              </a:p>
            </p:txBody>
          </p:sp>
        </p:grpSp>
        <p:sp>
          <p:nvSpPr>
            <p:cNvPr id="170" name="Text Placeholder 1">
              <a:extLst>
                <a:ext uri="{FF2B5EF4-FFF2-40B4-BE49-F238E27FC236}">
                  <a16:creationId xmlns:a16="http://schemas.microsoft.com/office/drawing/2014/main" id="{D0581A84-461E-7012-EE30-51765C388E41}"/>
                </a:ext>
              </a:extLst>
            </p:cNvPr>
            <p:cNvSpPr txBox="1">
              <a:spLocks/>
            </p:cNvSpPr>
            <p:nvPr/>
          </p:nvSpPr>
          <p:spPr>
            <a:xfrm>
              <a:off x="4438310" y="2378128"/>
              <a:ext cx="1747088" cy="539939"/>
            </a:xfrm>
            <a:prstGeom prst="rect">
              <a:avLst/>
            </a:prstGeom>
          </p:spPr>
          <p:txBody>
            <a:bodyPr vert="horz" lIns="0" tIns="0" rIns="0" bIns="0" rtlCol="0">
              <a:noAutofit/>
            </a:bodyPr>
            <a:lstStyle>
              <a:lvl1pPr marL="0" indent="0" algn="l" defTabSz="685800" rtl="0" eaLnBrk="1" latinLnBrk="0" hangingPunct="1">
                <a:lnSpc>
                  <a:spcPct val="100000"/>
                </a:lnSpc>
                <a:spcBef>
                  <a:spcPts val="0"/>
                </a:spcBef>
                <a:spcAft>
                  <a:spcPts val="600"/>
                </a:spcAft>
                <a:buFont typeface="Arial" panose="020B0604020202020204" pitchFamily="34" charset="0"/>
                <a:buNone/>
                <a:defRPr sz="1100" kern="1200">
                  <a:solidFill>
                    <a:schemeClr val="tx2"/>
                  </a:solidFill>
                  <a:latin typeface="+mn-lt"/>
                  <a:ea typeface="+mn-ea"/>
                  <a:cs typeface="+mn-cs"/>
                </a:defRPr>
              </a:lvl1pPr>
              <a:lvl2pPr marL="115888" indent="-115888" algn="l" defTabSz="685800" rtl="0" eaLnBrk="1" latinLnBrk="0" hangingPunct="1">
                <a:lnSpc>
                  <a:spcPct val="100000"/>
                </a:lnSpc>
                <a:spcBef>
                  <a:spcPts val="0"/>
                </a:spcBef>
                <a:spcAft>
                  <a:spcPts val="600"/>
                </a:spcAft>
                <a:buFont typeface="Arial" panose="020B0604020202020204" pitchFamily="34" charset="0"/>
                <a:buChar char="•"/>
                <a:defRPr sz="1100" kern="1200">
                  <a:solidFill>
                    <a:schemeClr val="tx2"/>
                  </a:solidFill>
                  <a:latin typeface="+mn-lt"/>
                  <a:ea typeface="+mn-ea"/>
                  <a:cs typeface="+mn-cs"/>
                </a:defRPr>
              </a:lvl2pPr>
              <a:lvl3pPr marL="231775" indent="-115888" algn="l" defTabSz="685800" rtl="0" eaLnBrk="1" latinLnBrk="0" hangingPunct="1">
                <a:lnSpc>
                  <a:spcPct val="100000"/>
                </a:lnSpc>
                <a:spcBef>
                  <a:spcPts val="0"/>
                </a:spcBef>
                <a:spcAft>
                  <a:spcPts val="600"/>
                </a:spcAft>
                <a:buFont typeface="Symbol" pitchFamily="2" charset="2"/>
                <a:buChar char="-"/>
                <a:defRPr sz="1100" kern="1200">
                  <a:solidFill>
                    <a:schemeClr val="tx2"/>
                  </a:solidFill>
                  <a:latin typeface="+mn-lt"/>
                  <a:ea typeface="+mn-ea"/>
                  <a:cs typeface="+mn-cs"/>
                </a:defRPr>
              </a:lvl3pPr>
              <a:lvl4pPr marL="341313" indent="-109538" algn="l" defTabSz="685800" rtl="0" eaLnBrk="1" latinLnBrk="0" hangingPunct="1">
                <a:lnSpc>
                  <a:spcPct val="100000"/>
                </a:lnSpc>
                <a:spcBef>
                  <a:spcPts val="0"/>
                </a:spcBef>
                <a:spcAft>
                  <a:spcPts val="600"/>
                </a:spcAft>
                <a:buFont typeface="Arial" panose="020B0604020202020204" pitchFamily="34" charset="0"/>
                <a:buChar char="•"/>
                <a:defRPr sz="1100" kern="1200">
                  <a:solidFill>
                    <a:schemeClr val="tx2"/>
                  </a:solidFill>
                  <a:latin typeface="+mn-lt"/>
                  <a:ea typeface="+mn-ea"/>
                  <a:cs typeface="+mn-cs"/>
                </a:defRPr>
              </a:lvl4pPr>
              <a:lvl5pPr marL="457200" indent="-115888" algn="l" defTabSz="685800" rtl="0" eaLnBrk="1" latinLnBrk="0" hangingPunct="1">
                <a:lnSpc>
                  <a:spcPct val="100000"/>
                </a:lnSpc>
                <a:spcBef>
                  <a:spcPts val="0"/>
                </a:spcBef>
                <a:spcAft>
                  <a:spcPts val="600"/>
                </a:spcAft>
                <a:buFont typeface="Symbol" pitchFamily="2" charset="2"/>
                <a:buChar char="-"/>
                <a:tabLst/>
                <a:defRPr sz="1100" kern="1200">
                  <a:solidFill>
                    <a:schemeClr val="tx2"/>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ctr" defTabSz="914354"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100" b="0" i="0" u="none" strike="noStrike" kern="1200" cap="none" spc="0" normalizeH="0" baseline="0" noProof="0" dirty="0">
                  <a:ln>
                    <a:noFill/>
                  </a:ln>
                  <a:solidFill>
                    <a:srgbClr val="FFFFFF"/>
                  </a:solidFill>
                  <a:effectLst/>
                  <a:uLnTx/>
                  <a:uFillTx/>
                  <a:latin typeface="Arial"/>
                  <a:ea typeface="+mn-ea"/>
                  <a:cs typeface="+mn-cs"/>
                </a:rPr>
                <a:t>Eric Besse </a:t>
              </a:r>
            </a:p>
            <a:p>
              <a:pPr marL="0" marR="0" lvl="0" indent="0" algn="ctr" defTabSz="914354"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100" b="0" i="0" u="none" strike="noStrike" kern="1200" cap="none" spc="0" normalizeH="0" baseline="0" noProof="0" dirty="0">
                  <a:ln>
                    <a:noFill/>
                  </a:ln>
                  <a:solidFill>
                    <a:srgbClr val="FFFFFF"/>
                  </a:solidFill>
                  <a:effectLst/>
                  <a:uLnTx/>
                  <a:uFillTx/>
                  <a:latin typeface="Arial"/>
                  <a:ea typeface="+mn-ea"/>
                  <a:cs typeface="+mn-cs"/>
                </a:rPr>
                <a:t>Vice President &amp; General Manager </a:t>
              </a:r>
            </a:p>
          </p:txBody>
        </p:sp>
      </p:grpSp>
      <p:cxnSp>
        <p:nvCxnSpPr>
          <p:cNvPr id="173" name="Straight Connector 172">
            <a:extLst>
              <a:ext uri="{FF2B5EF4-FFF2-40B4-BE49-F238E27FC236}">
                <a16:creationId xmlns:a16="http://schemas.microsoft.com/office/drawing/2014/main" id="{D8E9DCD9-8394-7127-BC3F-2521EC62E1C8}"/>
              </a:ext>
            </a:extLst>
          </p:cNvPr>
          <p:cNvCxnSpPr>
            <a:cxnSpLocks/>
          </p:cNvCxnSpPr>
          <p:nvPr/>
        </p:nvCxnSpPr>
        <p:spPr>
          <a:xfrm>
            <a:off x="2116487" y="4561154"/>
            <a:ext cx="225142" cy="0"/>
          </a:xfrm>
          <a:prstGeom prst="line">
            <a:avLst/>
          </a:prstGeom>
          <a:ln w="12700"/>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a16="http://schemas.microsoft.com/office/drawing/2014/main" id="{0C53640C-F734-682C-D26F-860ABEE6D7DB}"/>
              </a:ext>
            </a:extLst>
          </p:cNvPr>
          <p:cNvGrpSpPr/>
          <p:nvPr/>
        </p:nvGrpSpPr>
        <p:grpSpPr>
          <a:xfrm>
            <a:off x="9103884" y="2748468"/>
            <a:ext cx="1574561" cy="539939"/>
            <a:chOff x="2252271" y="771008"/>
            <a:chExt cx="1079878" cy="539939"/>
          </a:xfrm>
        </p:grpSpPr>
        <p:sp>
          <p:nvSpPr>
            <p:cNvPr id="16" name="Rectangle 15">
              <a:extLst>
                <a:ext uri="{FF2B5EF4-FFF2-40B4-BE49-F238E27FC236}">
                  <a16:creationId xmlns:a16="http://schemas.microsoft.com/office/drawing/2014/main" id="{08579CC5-CA6A-2812-993A-9D5F3CBB6AAA}"/>
                </a:ext>
              </a:extLst>
            </p:cNvPr>
            <p:cNvSpPr/>
            <p:nvPr/>
          </p:nvSpPr>
          <p:spPr>
            <a:xfrm>
              <a:off x="2252271" y="771008"/>
              <a:ext cx="1079878" cy="539939"/>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7" name="TextBox 16">
              <a:extLst>
                <a:ext uri="{FF2B5EF4-FFF2-40B4-BE49-F238E27FC236}">
                  <a16:creationId xmlns:a16="http://schemas.microsoft.com/office/drawing/2014/main" id="{9E907411-248E-3A03-7D8A-AF71FDBD5949}"/>
                </a:ext>
              </a:extLst>
            </p:cNvPr>
            <p:cNvSpPr txBox="1"/>
            <p:nvPr/>
          </p:nvSpPr>
          <p:spPr>
            <a:xfrm>
              <a:off x="2252271" y="771008"/>
              <a:ext cx="1079878" cy="53993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marL="0" marR="0" lvl="0" indent="0" algn="ctr" defTabSz="488950" rtl="0" eaLnBrk="1" fontAlgn="auto" latinLnBrk="0" hangingPunct="1">
                <a:lnSpc>
                  <a:spcPct val="90000"/>
                </a:lnSpc>
                <a:spcBef>
                  <a:spcPct val="0"/>
                </a:spcBef>
                <a:spcAft>
                  <a:spcPts val="0"/>
                </a:spcAft>
                <a:buClrTx/>
                <a:buSzTx/>
                <a:buFontTx/>
                <a:buNone/>
                <a:tabLst/>
                <a:defRPr/>
              </a:pPr>
              <a:r>
                <a:rPr kumimoji="0" lang="en-US" sz="1100" b="0" i="0" u="none" strike="noStrike" kern="1200" cap="none" spc="0" normalizeH="0" baseline="0" noProof="0" dirty="0">
                  <a:ln>
                    <a:noFill/>
                  </a:ln>
                  <a:solidFill>
                    <a:prstClr val="white"/>
                  </a:solidFill>
                  <a:effectLst/>
                  <a:uLnTx/>
                  <a:uFillTx/>
                  <a:latin typeface="Arial"/>
                  <a:ea typeface="+mn-ea"/>
                  <a:cs typeface="+mn-cs"/>
                </a:rPr>
                <a:t>Shane Dixon </a:t>
              </a:r>
            </a:p>
            <a:p>
              <a:pPr marL="0" marR="0" lvl="0" indent="0" algn="ctr" defTabSz="488950" rtl="0" eaLnBrk="1" fontAlgn="auto" latinLnBrk="0" hangingPunct="1">
                <a:lnSpc>
                  <a:spcPct val="90000"/>
                </a:lnSpc>
                <a:spcBef>
                  <a:spcPct val="0"/>
                </a:spcBef>
                <a:spcAft>
                  <a:spcPts val="0"/>
                </a:spcAft>
                <a:buClrTx/>
                <a:buSzTx/>
                <a:buFontTx/>
                <a:buNone/>
                <a:tabLst/>
                <a:defRPr/>
              </a:pPr>
              <a:r>
                <a:rPr kumimoji="0" lang="en-US" sz="1100" b="0" i="0" u="none" strike="noStrike" kern="1200" cap="none" spc="0" normalizeH="0" baseline="0" noProof="0" dirty="0">
                  <a:ln>
                    <a:noFill/>
                  </a:ln>
                  <a:solidFill>
                    <a:prstClr val="white"/>
                  </a:solidFill>
                  <a:effectLst/>
                  <a:uLnTx/>
                  <a:uFillTx/>
                  <a:latin typeface="Arial"/>
                  <a:ea typeface="+mn-ea"/>
                  <a:cs typeface="+mn-cs"/>
                </a:rPr>
                <a:t>National Sales Director, Vision</a:t>
              </a:r>
            </a:p>
          </p:txBody>
        </p:sp>
      </p:grpSp>
      <p:grpSp>
        <p:nvGrpSpPr>
          <p:cNvPr id="18" name="Group 17">
            <a:extLst>
              <a:ext uri="{FF2B5EF4-FFF2-40B4-BE49-F238E27FC236}">
                <a16:creationId xmlns:a16="http://schemas.microsoft.com/office/drawing/2014/main" id="{92F0BC42-7616-C537-DB8F-3DDEC0253825}"/>
              </a:ext>
            </a:extLst>
          </p:cNvPr>
          <p:cNvGrpSpPr/>
          <p:nvPr/>
        </p:nvGrpSpPr>
        <p:grpSpPr>
          <a:xfrm>
            <a:off x="8367648" y="4016932"/>
            <a:ext cx="1079878" cy="539939"/>
            <a:chOff x="1112739" y="2295732"/>
            <a:chExt cx="1079878" cy="539939"/>
          </a:xfrm>
        </p:grpSpPr>
        <p:sp>
          <p:nvSpPr>
            <p:cNvPr id="19" name="Rectangle 18">
              <a:extLst>
                <a:ext uri="{FF2B5EF4-FFF2-40B4-BE49-F238E27FC236}">
                  <a16:creationId xmlns:a16="http://schemas.microsoft.com/office/drawing/2014/main" id="{7D4236C6-EBF6-C274-09F7-DE8407E42DB9}"/>
                </a:ext>
              </a:extLst>
            </p:cNvPr>
            <p:cNvSpPr/>
            <p:nvPr/>
          </p:nvSpPr>
          <p:spPr>
            <a:xfrm>
              <a:off x="1112739" y="2295732"/>
              <a:ext cx="1079878" cy="539939"/>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0" name="TextBox 19">
              <a:extLst>
                <a:ext uri="{FF2B5EF4-FFF2-40B4-BE49-F238E27FC236}">
                  <a16:creationId xmlns:a16="http://schemas.microsoft.com/office/drawing/2014/main" id="{41C7D341-73BB-FBE5-F58B-A5C450048EC8}"/>
                </a:ext>
              </a:extLst>
            </p:cNvPr>
            <p:cNvSpPr txBox="1"/>
            <p:nvPr/>
          </p:nvSpPr>
          <p:spPr>
            <a:xfrm>
              <a:off x="1112739" y="2295732"/>
              <a:ext cx="1079878" cy="53993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marL="0" marR="0" lvl="0" indent="0" algn="ctr" defTabSz="488950" rtl="0" eaLnBrk="1" fontAlgn="auto" latinLnBrk="0" hangingPunct="1">
                <a:lnSpc>
                  <a:spcPct val="90000"/>
                </a:lnSpc>
                <a:spcBef>
                  <a:spcPct val="0"/>
                </a:spcBef>
                <a:spcAft>
                  <a:spcPct val="35000"/>
                </a:spcAft>
                <a:buClrTx/>
                <a:buSzTx/>
                <a:buFontTx/>
                <a:buNone/>
                <a:tabLst/>
                <a:defRPr/>
              </a:pPr>
              <a:r>
                <a:rPr kumimoji="0" lang="en-US" sz="1100" b="0" i="0" u="none" strike="noStrike" kern="1200" cap="none" spc="0" normalizeH="0" baseline="0" noProof="0" dirty="0">
                  <a:ln>
                    <a:noFill/>
                  </a:ln>
                  <a:solidFill>
                    <a:prstClr val="white"/>
                  </a:solidFill>
                  <a:effectLst/>
                  <a:uLnTx/>
                  <a:uFillTx/>
                  <a:latin typeface="Arial"/>
                  <a:ea typeface="+mn-ea"/>
                  <a:cs typeface="+mn-cs"/>
                </a:rPr>
                <a:t>Lauren Yates</a:t>
              </a:r>
              <a:br>
                <a:rPr kumimoji="0" lang="en-US" sz="1100" b="0" i="0" u="none" strike="noStrike" kern="1200" cap="none" spc="0" normalizeH="0" baseline="0" noProof="0" dirty="0">
                  <a:ln>
                    <a:noFill/>
                  </a:ln>
                  <a:solidFill>
                    <a:prstClr val="white"/>
                  </a:solidFill>
                  <a:effectLst/>
                  <a:uLnTx/>
                  <a:uFillTx/>
                  <a:latin typeface="Arial"/>
                  <a:ea typeface="+mn-ea"/>
                  <a:cs typeface="+mn-cs"/>
                </a:rPr>
              </a:br>
              <a:r>
                <a:rPr kumimoji="0" lang="en-US" sz="1100" b="0" i="0" u="none" strike="noStrike" kern="1200" cap="none" spc="0" normalizeH="0" baseline="0" noProof="0" dirty="0">
                  <a:ln>
                    <a:noFill/>
                  </a:ln>
                  <a:solidFill>
                    <a:prstClr val="white"/>
                  </a:solidFill>
                  <a:effectLst/>
                  <a:uLnTx/>
                  <a:uFillTx/>
                  <a:latin typeface="Arial"/>
                  <a:ea typeface="+mn-ea"/>
                  <a:cs typeface="+mn-cs"/>
                </a:rPr>
                <a:t>SAM</a:t>
              </a:r>
            </a:p>
          </p:txBody>
        </p:sp>
      </p:grpSp>
      <p:grpSp>
        <p:nvGrpSpPr>
          <p:cNvPr id="21" name="Group 20">
            <a:extLst>
              <a:ext uri="{FF2B5EF4-FFF2-40B4-BE49-F238E27FC236}">
                <a16:creationId xmlns:a16="http://schemas.microsoft.com/office/drawing/2014/main" id="{68F6C5E3-5F8B-3581-E765-59F22ABEF660}"/>
              </a:ext>
            </a:extLst>
          </p:cNvPr>
          <p:cNvGrpSpPr/>
          <p:nvPr/>
        </p:nvGrpSpPr>
        <p:grpSpPr>
          <a:xfrm>
            <a:off x="8358944" y="4761892"/>
            <a:ext cx="1079878" cy="539939"/>
            <a:chOff x="1104035" y="3040692"/>
            <a:chExt cx="1079878" cy="539939"/>
          </a:xfrm>
        </p:grpSpPr>
        <p:sp>
          <p:nvSpPr>
            <p:cNvPr id="22" name="Rectangle 21">
              <a:extLst>
                <a:ext uri="{FF2B5EF4-FFF2-40B4-BE49-F238E27FC236}">
                  <a16:creationId xmlns:a16="http://schemas.microsoft.com/office/drawing/2014/main" id="{36DA8F93-D60F-F3B5-7ADC-41D19B1B5E5B}"/>
                </a:ext>
              </a:extLst>
            </p:cNvPr>
            <p:cNvSpPr/>
            <p:nvPr/>
          </p:nvSpPr>
          <p:spPr>
            <a:xfrm>
              <a:off x="1104035" y="3040692"/>
              <a:ext cx="1079878" cy="539939"/>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3" name="TextBox 22">
              <a:extLst>
                <a:ext uri="{FF2B5EF4-FFF2-40B4-BE49-F238E27FC236}">
                  <a16:creationId xmlns:a16="http://schemas.microsoft.com/office/drawing/2014/main" id="{1D01C87C-5ED7-1E30-99B4-FAD6F54F64E3}"/>
                </a:ext>
              </a:extLst>
            </p:cNvPr>
            <p:cNvSpPr txBox="1"/>
            <p:nvPr/>
          </p:nvSpPr>
          <p:spPr>
            <a:xfrm>
              <a:off x="1104035" y="3040692"/>
              <a:ext cx="1079878" cy="53993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marL="0" marR="0" lvl="0" indent="0" algn="ctr" defTabSz="488950" rtl="0" eaLnBrk="1" fontAlgn="auto" latinLnBrk="0" hangingPunct="1">
                <a:lnSpc>
                  <a:spcPct val="90000"/>
                </a:lnSpc>
                <a:spcBef>
                  <a:spcPct val="0"/>
                </a:spcBef>
                <a:spcAft>
                  <a:spcPct val="35000"/>
                </a:spcAft>
                <a:buClrTx/>
                <a:buSzTx/>
                <a:buFontTx/>
                <a:buNone/>
                <a:tabLst/>
                <a:defRPr/>
              </a:pPr>
              <a:r>
                <a:rPr kumimoji="0" lang="en-US" sz="1100" b="0" i="0" u="none" strike="noStrike" kern="1200" cap="none" spc="0" normalizeH="0" baseline="0" noProof="0" dirty="0">
                  <a:ln>
                    <a:noFill/>
                  </a:ln>
                  <a:solidFill>
                    <a:prstClr val="white"/>
                  </a:solidFill>
                  <a:effectLst/>
                  <a:uLnTx/>
                  <a:uFillTx/>
                  <a:latin typeface="Arial"/>
                  <a:ea typeface="+mn-ea"/>
                  <a:cs typeface="+mn-cs"/>
                </a:rPr>
                <a:t>Tyler Lakey</a:t>
              </a:r>
              <a:br>
                <a:rPr kumimoji="0" lang="en-US" sz="1100" b="0" i="0" u="none" strike="noStrike" kern="1200" cap="none" spc="0" normalizeH="0" baseline="0" noProof="0" dirty="0">
                  <a:ln>
                    <a:noFill/>
                  </a:ln>
                  <a:solidFill>
                    <a:prstClr val="white"/>
                  </a:solidFill>
                  <a:effectLst/>
                  <a:uLnTx/>
                  <a:uFillTx/>
                  <a:latin typeface="Arial"/>
                  <a:ea typeface="+mn-ea"/>
                  <a:cs typeface="+mn-cs"/>
                </a:rPr>
              </a:br>
              <a:r>
                <a:rPr kumimoji="0" lang="en-US" sz="1100" b="0" i="0" u="none" strike="noStrike" kern="1200" cap="none" spc="0" normalizeH="0" baseline="0" noProof="0" dirty="0">
                  <a:ln>
                    <a:noFill/>
                  </a:ln>
                  <a:solidFill>
                    <a:prstClr val="white"/>
                  </a:solidFill>
                  <a:effectLst/>
                  <a:uLnTx/>
                  <a:uFillTx/>
                  <a:latin typeface="Arial"/>
                  <a:ea typeface="+mn-ea"/>
                  <a:cs typeface="+mn-cs"/>
                </a:rPr>
                <a:t>SAM</a:t>
              </a:r>
            </a:p>
          </p:txBody>
        </p:sp>
      </p:grpSp>
      <p:grpSp>
        <p:nvGrpSpPr>
          <p:cNvPr id="24" name="Group 23">
            <a:extLst>
              <a:ext uri="{FF2B5EF4-FFF2-40B4-BE49-F238E27FC236}">
                <a16:creationId xmlns:a16="http://schemas.microsoft.com/office/drawing/2014/main" id="{670404DF-64DB-EFFE-2069-516A794EB760}"/>
              </a:ext>
            </a:extLst>
          </p:cNvPr>
          <p:cNvGrpSpPr/>
          <p:nvPr/>
        </p:nvGrpSpPr>
        <p:grpSpPr>
          <a:xfrm>
            <a:off x="10103030" y="3539754"/>
            <a:ext cx="1079878" cy="539939"/>
            <a:chOff x="2557844" y="1532014"/>
            <a:chExt cx="1079878" cy="539939"/>
          </a:xfrm>
        </p:grpSpPr>
        <p:sp>
          <p:nvSpPr>
            <p:cNvPr id="25" name="Rectangle 24">
              <a:extLst>
                <a:ext uri="{FF2B5EF4-FFF2-40B4-BE49-F238E27FC236}">
                  <a16:creationId xmlns:a16="http://schemas.microsoft.com/office/drawing/2014/main" id="{9BD9E29E-A56B-DF21-1887-AFEF7DDAAA35}"/>
                </a:ext>
              </a:extLst>
            </p:cNvPr>
            <p:cNvSpPr/>
            <p:nvPr/>
          </p:nvSpPr>
          <p:spPr>
            <a:xfrm>
              <a:off x="2557844" y="1532014"/>
              <a:ext cx="1079878" cy="539939"/>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26" name="TextBox 25">
              <a:extLst>
                <a:ext uri="{FF2B5EF4-FFF2-40B4-BE49-F238E27FC236}">
                  <a16:creationId xmlns:a16="http://schemas.microsoft.com/office/drawing/2014/main" id="{B0E85E54-83B2-82D6-D2B4-CB3BBA340226}"/>
                </a:ext>
              </a:extLst>
            </p:cNvPr>
            <p:cNvSpPr txBox="1"/>
            <p:nvPr/>
          </p:nvSpPr>
          <p:spPr>
            <a:xfrm>
              <a:off x="2557844" y="1532014"/>
              <a:ext cx="1079878" cy="53993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marL="0" marR="0" lvl="0" indent="0" algn="ctr" defTabSz="488950" rtl="0" eaLnBrk="1" fontAlgn="auto" latinLnBrk="0" hangingPunct="1">
                <a:lnSpc>
                  <a:spcPct val="90000"/>
                </a:lnSpc>
                <a:spcBef>
                  <a:spcPct val="0"/>
                </a:spcBef>
                <a:spcAft>
                  <a:spcPct val="35000"/>
                </a:spcAft>
                <a:buClrTx/>
                <a:buSzTx/>
                <a:buFontTx/>
                <a:buNone/>
                <a:tabLst/>
                <a:defRPr/>
              </a:pPr>
              <a:r>
                <a:rPr kumimoji="0" lang="en-US" sz="1100" b="0" i="0" u="none" strike="noStrike" kern="1200" cap="none" spc="0" normalizeH="0" baseline="0" noProof="0" dirty="0">
                  <a:ln>
                    <a:noFill/>
                  </a:ln>
                  <a:solidFill>
                    <a:prstClr val="white"/>
                  </a:solidFill>
                  <a:effectLst/>
                  <a:uLnTx/>
                  <a:uFillTx/>
                  <a:latin typeface="Arial"/>
                  <a:ea typeface="+mn-ea"/>
                  <a:cs typeface="+mn-cs"/>
                </a:rPr>
                <a:t>Alex Hutson</a:t>
              </a:r>
              <a:br>
                <a:rPr kumimoji="0" lang="en-US" sz="1100" b="0" i="0" u="none" strike="noStrike" kern="1200" cap="none" spc="0" normalizeH="0" baseline="0" noProof="0" dirty="0">
                  <a:ln>
                    <a:noFill/>
                  </a:ln>
                  <a:solidFill>
                    <a:prstClr val="white"/>
                  </a:solidFill>
                  <a:effectLst/>
                  <a:uLnTx/>
                  <a:uFillTx/>
                  <a:latin typeface="Arial"/>
                  <a:ea typeface="+mn-ea"/>
                  <a:cs typeface="+mn-cs"/>
                </a:rPr>
              </a:br>
              <a:r>
                <a:rPr kumimoji="0" lang="en-US" sz="1100" b="0" i="0" u="none" strike="noStrike" kern="1200" cap="none" spc="0" normalizeH="0" baseline="0" noProof="0" dirty="0">
                  <a:ln>
                    <a:noFill/>
                  </a:ln>
                  <a:solidFill>
                    <a:prstClr val="white"/>
                  </a:solidFill>
                  <a:effectLst/>
                  <a:uLnTx/>
                  <a:uFillTx/>
                  <a:latin typeface="Arial"/>
                  <a:ea typeface="+mn-ea"/>
                  <a:cs typeface="+mn-cs"/>
                </a:rPr>
                <a:t>Sr. SAM</a:t>
              </a:r>
            </a:p>
          </p:txBody>
        </p:sp>
      </p:grpSp>
      <p:sp>
        <p:nvSpPr>
          <p:cNvPr id="27" name="Straight Connector 3">
            <a:extLst>
              <a:ext uri="{FF2B5EF4-FFF2-40B4-BE49-F238E27FC236}">
                <a16:creationId xmlns:a16="http://schemas.microsoft.com/office/drawing/2014/main" id="{95118705-3D3E-9A5E-DB4A-17384CA261F6}"/>
              </a:ext>
            </a:extLst>
          </p:cNvPr>
          <p:cNvSpPr/>
          <p:nvPr/>
        </p:nvSpPr>
        <p:spPr>
          <a:xfrm>
            <a:off x="9932194" y="3288407"/>
            <a:ext cx="163915" cy="502734"/>
          </a:xfrm>
          <a:custGeom>
            <a:avLst/>
            <a:gdLst/>
            <a:ahLst/>
            <a:cxnLst/>
            <a:rect l="0" t="0" r="0" b="0"/>
            <a:pathLst>
              <a:path>
                <a:moveTo>
                  <a:pt x="0" y="0"/>
                </a:moveTo>
                <a:lnTo>
                  <a:pt x="0" y="475821"/>
                </a:lnTo>
                <a:lnTo>
                  <a:pt x="162187" y="475821"/>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461E96">
                  <a:hueOff val="0"/>
                  <a:satOff val="0"/>
                  <a:lumOff val="0"/>
                  <a:alphaOff val="0"/>
                </a:srgbClr>
              </a:solidFill>
              <a:effectLst/>
              <a:uLnTx/>
              <a:uFillTx/>
              <a:latin typeface="Arial"/>
              <a:ea typeface="+mn-ea"/>
              <a:cs typeface="+mn-cs"/>
            </a:endParaRPr>
          </a:p>
        </p:txBody>
      </p:sp>
      <p:sp>
        <p:nvSpPr>
          <p:cNvPr id="28" name="Straight Connector 4">
            <a:extLst>
              <a:ext uri="{FF2B5EF4-FFF2-40B4-BE49-F238E27FC236}">
                <a16:creationId xmlns:a16="http://schemas.microsoft.com/office/drawing/2014/main" id="{19A70A99-FFF2-400A-4175-2F474FF7DC3D}"/>
              </a:ext>
            </a:extLst>
          </p:cNvPr>
          <p:cNvSpPr/>
          <p:nvPr/>
        </p:nvSpPr>
        <p:spPr>
          <a:xfrm>
            <a:off x="10224155" y="4087348"/>
            <a:ext cx="197585" cy="1253399"/>
          </a:xfrm>
          <a:custGeom>
            <a:avLst/>
            <a:gdLst/>
            <a:ahLst/>
            <a:cxnLst/>
            <a:rect l="0" t="0" r="0" b="0"/>
            <a:pathLst>
              <a:path>
                <a:moveTo>
                  <a:pt x="0" y="0"/>
                </a:moveTo>
                <a:lnTo>
                  <a:pt x="0" y="1253399"/>
                </a:lnTo>
                <a:lnTo>
                  <a:pt x="197585" y="1253399"/>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461E96">
                  <a:hueOff val="0"/>
                  <a:satOff val="0"/>
                  <a:lumOff val="0"/>
                  <a:alphaOff val="0"/>
                </a:srgbClr>
              </a:solidFill>
              <a:effectLst/>
              <a:uLnTx/>
              <a:uFillTx/>
              <a:latin typeface="Arial"/>
              <a:ea typeface="+mn-ea"/>
              <a:cs typeface="+mn-cs"/>
            </a:endParaRPr>
          </a:p>
        </p:txBody>
      </p:sp>
      <p:sp>
        <p:nvSpPr>
          <p:cNvPr id="29" name="Straight Connector 5">
            <a:extLst>
              <a:ext uri="{FF2B5EF4-FFF2-40B4-BE49-F238E27FC236}">
                <a16:creationId xmlns:a16="http://schemas.microsoft.com/office/drawing/2014/main" id="{44ADD5CA-8A17-DD45-37C1-3FB106F8C409}"/>
              </a:ext>
            </a:extLst>
          </p:cNvPr>
          <p:cNvSpPr/>
          <p:nvPr/>
        </p:nvSpPr>
        <p:spPr>
          <a:xfrm>
            <a:off x="10224155" y="4087348"/>
            <a:ext cx="197585" cy="491037"/>
          </a:xfrm>
          <a:custGeom>
            <a:avLst/>
            <a:gdLst/>
            <a:ahLst/>
            <a:cxnLst/>
            <a:rect l="0" t="0" r="0" b="0"/>
            <a:pathLst>
              <a:path>
                <a:moveTo>
                  <a:pt x="0" y="0"/>
                </a:moveTo>
                <a:lnTo>
                  <a:pt x="0" y="491037"/>
                </a:lnTo>
                <a:lnTo>
                  <a:pt x="197585" y="491037"/>
                </a:lnTo>
              </a:path>
            </a:pathLst>
          </a:custGeom>
          <a:noFill/>
        </p:spPr>
        <p:style>
          <a:lnRef idx="2">
            <a:schemeClr val="accent1">
              <a:shade val="8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461E96">
                  <a:hueOff val="0"/>
                  <a:satOff val="0"/>
                  <a:lumOff val="0"/>
                  <a:alphaOff val="0"/>
                </a:srgbClr>
              </a:solidFill>
              <a:effectLst/>
              <a:uLnTx/>
              <a:uFillTx/>
              <a:latin typeface="Arial"/>
              <a:ea typeface="+mn-ea"/>
              <a:cs typeface="+mn-cs"/>
            </a:endParaRPr>
          </a:p>
        </p:txBody>
      </p:sp>
      <p:grpSp>
        <p:nvGrpSpPr>
          <p:cNvPr id="30" name="Group 29">
            <a:extLst>
              <a:ext uri="{FF2B5EF4-FFF2-40B4-BE49-F238E27FC236}">
                <a16:creationId xmlns:a16="http://schemas.microsoft.com/office/drawing/2014/main" id="{5F781C76-0AC2-00B5-E803-6DA655809FA9}"/>
              </a:ext>
            </a:extLst>
          </p:cNvPr>
          <p:cNvGrpSpPr/>
          <p:nvPr/>
        </p:nvGrpSpPr>
        <p:grpSpPr>
          <a:xfrm>
            <a:off x="8377523" y="5526756"/>
            <a:ext cx="1079878" cy="539939"/>
            <a:chOff x="2557844" y="1532014"/>
            <a:chExt cx="1079878" cy="539939"/>
          </a:xfrm>
        </p:grpSpPr>
        <p:sp>
          <p:nvSpPr>
            <p:cNvPr id="31" name="Rectangle 30">
              <a:extLst>
                <a:ext uri="{FF2B5EF4-FFF2-40B4-BE49-F238E27FC236}">
                  <a16:creationId xmlns:a16="http://schemas.microsoft.com/office/drawing/2014/main" id="{72A4DCED-F645-6439-8557-4DD133B91956}"/>
                </a:ext>
              </a:extLst>
            </p:cNvPr>
            <p:cNvSpPr/>
            <p:nvPr/>
          </p:nvSpPr>
          <p:spPr>
            <a:xfrm>
              <a:off x="2557844" y="1532014"/>
              <a:ext cx="1079878" cy="539939"/>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32" name="TextBox 31">
              <a:extLst>
                <a:ext uri="{FF2B5EF4-FFF2-40B4-BE49-F238E27FC236}">
                  <a16:creationId xmlns:a16="http://schemas.microsoft.com/office/drawing/2014/main" id="{512A7965-1DC3-0588-1116-7CFDDE3232DE}"/>
                </a:ext>
              </a:extLst>
            </p:cNvPr>
            <p:cNvSpPr txBox="1"/>
            <p:nvPr/>
          </p:nvSpPr>
          <p:spPr>
            <a:xfrm>
              <a:off x="2557844" y="1532014"/>
              <a:ext cx="1079878" cy="53993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marL="0" marR="0" lvl="0" indent="0" algn="ctr" defTabSz="488950" rtl="0" eaLnBrk="1" fontAlgn="auto" latinLnBrk="0" hangingPunct="1">
                <a:lnSpc>
                  <a:spcPct val="90000"/>
                </a:lnSpc>
                <a:spcBef>
                  <a:spcPct val="0"/>
                </a:spcBef>
                <a:spcAft>
                  <a:spcPts val="0"/>
                </a:spcAft>
                <a:buClrTx/>
                <a:buSzTx/>
                <a:buFontTx/>
                <a:buNone/>
                <a:tabLst/>
                <a:defRPr/>
              </a:pPr>
              <a:r>
                <a:rPr kumimoji="0" lang="en-US" sz="1100" b="0" i="0" u="none" strike="noStrike" kern="1200" cap="none" spc="0" normalizeH="0" baseline="0" noProof="0" dirty="0">
                  <a:ln>
                    <a:noFill/>
                  </a:ln>
                  <a:solidFill>
                    <a:prstClr val="white"/>
                  </a:solidFill>
                  <a:effectLst/>
                  <a:uLnTx/>
                  <a:uFillTx/>
                  <a:latin typeface="Arial"/>
                  <a:ea typeface="+mn-ea"/>
                  <a:cs typeface="+mn-cs"/>
                </a:rPr>
                <a:t>Shaima Azeem</a:t>
              </a:r>
            </a:p>
            <a:p>
              <a:pPr marL="0" marR="0" lvl="0" indent="0" algn="ctr" defTabSz="488950" rtl="0" eaLnBrk="1" fontAlgn="auto" latinLnBrk="0" hangingPunct="1">
                <a:lnSpc>
                  <a:spcPct val="90000"/>
                </a:lnSpc>
                <a:spcBef>
                  <a:spcPct val="0"/>
                </a:spcBef>
                <a:spcAft>
                  <a:spcPts val="0"/>
                </a:spcAft>
                <a:buClrTx/>
                <a:buSzTx/>
                <a:buFontTx/>
                <a:buNone/>
                <a:tabLst/>
                <a:defRPr/>
              </a:pPr>
              <a:r>
                <a:rPr kumimoji="0" lang="en-US" sz="1100" b="0" i="0" u="none" strike="noStrike" kern="1200" cap="none" spc="0" normalizeH="0" baseline="0" noProof="0" dirty="0">
                  <a:ln>
                    <a:noFill/>
                  </a:ln>
                  <a:solidFill>
                    <a:prstClr val="white"/>
                  </a:solidFill>
                  <a:effectLst/>
                  <a:uLnTx/>
                  <a:uFillTx/>
                  <a:latin typeface="Arial"/>
                  <a:ea typeface="+mn-ea"/>
                  <a:cs typeface="+mn-cs"/>
                </a:rPr>
                <a:t>SAM</a:t>
              </a:r>
            </a:p>
          </p:txBody>
        </p:sp>
      </p:grpSp>
      <p:grpSp>
        <p:nvGrpSpPr>
          <p:cNvPr id="33" name="Group 32">
            <a:extLst>
              <a:ext uri="{FF2B5EF4-FFF2-40B4-BE49-F238E27FC236}">
                <a16:creationId xmlns:a16="http://schemas.microsoft.com/office/drawing/2014/main" id="{2F8C4791-DBF8-4C0F-5973-425CAC53A279}"/>
              </a:ext>
            </a:extLst>
          </p:cNvPr>
          <p:cNvGrpSpPr/>
          <p:nvPr/>
        </p:nvGrpSpPr>
        <p:grpSpPr>
          <a:xfrm>
            <a:off x="10391841" y="4301710"/>
            <a:ext cx="1079878" cy="539939"/>
            <a:chOff x="2557844" y="2294377"/>
            <a:chExt cx="1079878" cy="539939"/>
          </a:xfrm>
        </p:grpSpPr>
        <p:sp>
          <p:nvSpPr>
            <p:cNvPr id="34" name="Rectangle 33">
              <a:extLst>
                <a:ext uri="{FF2B5EF4-FFF2-40B4-BE49-F238E27FC236}">
                  <a16:creationId xmlns:a16="http://schemas.microsoft.com/office/drawing/2014/main" id="{9FEF95DE-3085-6E00-415D-4215F9E37C54}"/>
                </a:ext>
              </a:extLst>
            </p:cNvPr>
            <p:cNvSpPr/>
            <p:nvPr/>
          </p:nvSpPr>
          <p:spPr>
            <a:xfrm>
              <a:off x="2557844" y="2294377"/>
              <a:ext cx="1079878" cy="539939"/>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36" name="TextBox 35">
              <a:extLst>
                <a:ext uri="{FF2B5EF4-FFF2-40B4-BE49-F238E27FC236}">
                  <a16:creationId xmlns:a16="http://schemas.microsoft.com/office/drawing/2014/main" id="{F29A191D-6DAA-5466-C239-C10B14C164EB}"/>
                </a:ext>
              </a:extLst>
            </p:cNvPr>
            <p:cNvSpPr txBox="1"/>
            <p:nvPr/>
          </p:nvSpPr>
          <p:spPr>
            <a:xfrm>
              <a:off x="2557844" y="2294377"/>
              <a:ext cx="1079878" cy="53993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marL="0" marR="0" lvl="0" indent="0" algn="ctr" defTabSz="488950" rtl="0" eaLnBrk="1" fontAlgn="auto" latinLnBrk="0" hangingPunct="1">
                <a:lnSpc>
                  <a:spcPct val="90000"/>
                </a:lnSpc>
                <a:spcBef>
                  <a:spcPct val="0"/>
                </a:spcBef>
                <a:spcAft>
                  <a:spcPct val="35000"/>
                </a:spcAft>
                <a:buClrTx/>
                <a:buSzTx/>
                <a:buFontTx/>
                <a:buNone/>
                <a:tabLst/>
                <a:defRPr/>
              </a:pPr>
              <a:r>
                <a:rPr kumimoji="0" lang="en-US" sz="1100" b="0" i="0" u="none" strike="noStrike" kern="1200" cap="none" spc="0" normalizeH="0" baseline="0" noProof="0" dirty="0">
                  <a:ln>
                    <a:noFill/>
                  </a:ln>
                  <a:solidFill>
                    <a:prstClr val="white"/>
                  </a:solidFill>
                  <a:effectLst/>
                  <a:uLnTx/>
                  <a:uFillTx/>
                  <a:latin typeface="Arial"/>
                  <a:ea typeface="+mn-ea"/>
                  <a:cs typeface="+mn-cs"/>
                </a:rPr>
                <a:t>Sinita Tatum</a:t>
              </a:r>
              <a:br>
                <a:rPr kumimoji="0" lang="en-US" sz="1100" b="0" i="0" u="none" strike="noStrike" kern="1200" cap="none" spc="0" normalizeH="0" baseline="0" noProof="0" dirty="0">
                  <a:ln>
                    <a:noFill/>
                  </a:ln>
                  <a:solidFill>
                    <a:prstClr val="white"/>
                  </a:solidFill>
                  <a:effectLst/>
                  <a:uLnTx/>
                  <a:uFillTx/>
                  <a:latin typeface="Arial"/>
                  <a:ea typeface="+mn-ea"/>
                  <a:cs typeface="+mn-cs"/>
                </a:rPr>
              </a:br>
              <a:r>
                <a:rPr kumimoji="0" lang="en-US" sz="1100" b="0" i="0" u="none" strike="noStrike" kern="1200" cap="none" spc="0" normalizeH="0" baseline="0" noProof="0" dirty="0">
                  <a:ln>
                    <a:noFill/>
                  </a:ln>
                  <a:solidFill>
                    <a:prstClr val="white"/>
                  </a:solidFill>
                  <a:effectLst/>
                  <a:uLnTx/>
                  <a:uFillTx/>
                  <a:latin typeface="Arial"/>
                  <a:ea typeface="+mn-ea"/>
                  <a:cs typeface="+mn-cs"/>
                </a:rPr>
                <a:t>RAM</a:t>
              </a:r>
            </a:p>
          </p:txBody>
        </p:sp>
      </p:grpSp>
      <p:grpSp>
        <p:nvGrpSpPr>
          <p:cNvPr id="37" name="Group 36">
            <a:extLst>
              <a:ext uri="{FF2B5EF4-FFF2-40B4-BE49-F238E27FC236}">
                <a16:creationId xmlns:a16="http://schemas.microsoft.com/office/drawing/2014/main" id="{7C14607D-B6F4-1B7A-6B5C-D2439969EE2F}"/>
              </a:ext>
            </a:extLst>
          </p:cNvPr>
          <p:cNvGrpSpPr/>
          <p:nvPr/>
        </p:nvGrpSpPr>
        <p:grpSpPr>
          <a:xfrm>
            <a:off x="10391841" y="5070777"/>
            <a:ext cx="1079878" cy="539939"/>
            <a:chOff x="2557844" y="3039331"/>
            <a:chExt cx="1079878" cy="539939"/>
          </a:xfrm>
        </p:grpSpPr>
        <p:sp>
          <p:nvSpPr>
            <p:cNvPr id="38" name="Rectangle 37">
              <a:extLst>
                <a:ext uri="{FF2B5EF4-FFF2-40B4-BE49-F238E27FC236}">
                  <a16:creationId xmlns:a16="http://schemas.microsoft.com/office/drawing/2014/main" id="{C7328D99-AD48-E85C-CF2B-D6ECADA5ABF4}"/>
                </a:ext>
              </a:extLst>
            </p:cNvPr>
            <p:cNvSpPr/>
            <p:nvPr/>
          </p:nvSpPr>
          <p:spPr>
            <a:xfrm>
              <a:off x="2557844" y="3039331"/>
              <a:ext cx="1079878" cy="539939"/>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39" name="TextBox 38">
              <a:extLst>
                <a:ext uri="{FF2B5EF4-FFF2-40B4-BE49-F238E27FC236}">
                  <a16:creationId xmlns:a16="http://schemas.microsoft.com/office/drawing/2014/main" id="{B9599606-071A-8F22-2724-AF186CCB6CA3}"/>
                </a:ext>
              </a:extLst>
            </p:cNvPr>
            <p:cNvSpPr txBox="1"/>
            <p:nvPr/>
          </p:nvSpPr>
          <p:spPr>
            <a:xfrm>
              <a:off x="2557844" y="3039331"/>
              <a:ext cx="1079878" cy="53993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marL="0" marR="0" lvl="0" indent="0" algn="ctr" defTabSz="488950" rtl="0" eaLnBrk="1" fontAlgn="auto" latinLnBrk="0" hangingPunct="1">
                <a:lnSpc>
                  <a:spcPct val="90000"/>
                </a:lnSpc>
                <a:spcBef>
                  <a:spcPct val="0"/>
                </a:spcBef>
                <a:spcAft>
                  <a:spcPts val="0"/>
                </a:spcAft>
                <a:buClrTx/>
                <a:buSzTx/>
                <a:buFontTx/>
                <a:buNone/>
                <a:tabLst/>
                <a:defRPr/>
              </a:pPr>
              <a:r>
                <a:rPr kumimoji="0" lang="en-US" sz="1100" b="0" i="0" u="none" strike="noStrike" kern="1200" cap="none" spc="0" normalizeH="0" baseline="0" noProof="0" dirty="0">
                  <a:ln>
                    <a:noFill/>
                  </a:ln>
                  <a:solidFill>
                    <a:prstClr val="white"/>
                  </a:solidFill>
                  <a:effectLst/>
                  <a:uLnTx/>
                  <a:uFillTx/>
                  <a:latin typeface="Arial"/>
                  <a:ea typeface="+mn-ea"/>
                  <a:cs typeface="+mn-cs"/>
                </a:rPr>
                <a:t>Luke Lucido</a:t>
              </a:r>
            </a:p>
            <a:p>
              <a:pPr marL="0" marR="0" lvl="0" indent="0" algn="ctr" defTabSz="488950" rtl="0" eaLnBrk="1" fontAlgn="auto" latinLnBrk="0" hangingPunct="1">
                <a:lnSpc>
                  <a:spcPct val="90000"/>
                </a:lnSpc>
                <a:spcBef>
                  <a:spcPct val="0"/>
                </a:spcBef>
                <a:spcAft>
                  <a:spcPts val="0"/>
                </a:spcAft>
                <a:buClrTx/>
                <a:buSzTx/>
                <a:buFontTx/>
                <a:buNone/>
                <a:tabLst/>
                <a:defRPr/>
              </a:pPr>
              <a:r>
                <a:rPr kumimoji="0" lang="en-US" sz="1100" b="0" i="0" u="none" strike="noStrike" kern="1200" cap="none" spc="0" normalizeH="0" baseline="0" noProof="0" dirty="0">
                  <a:ln>
                    <a:noFill/>
                  </a:ln>
                  <a:solidFill>
                    <a:prstClr val="white"/>
                  </a:solidFill>
                  <a:effectLst/>
                  <a:uLnTx/>
                  <a:uFillTx/>
                  <a:latin typeface="Arial"/>
                  <a:ea typeface="+mn-ea"/>
                  <a:cs typeface="+mn-cs"/>
                </a:rPr>
                <a:t>RAM</a:t>
              </a:r>
            </a:p>
          </p:txBody>
        </p:sp>
      </p:grpSp>
      <p:cxnSp>
        <p:nvCxnSpPr>
          <p:cNvPr id="40" name="Straight Connector 39">
            <a:extLst>
              <a:ext uri="{FF2B5EF4-FFF2-40B4-BE49-F238E27FC236}">
                <a16:creationId xmlns:a16="http://schemas.microsoft.com/office/drawing/2014/main" id="{C2392884-BEC9-AC85-2B29-10535B66532C}"/>
              </a:ext>
            </a:extLst>
          </p:cNvPr>
          <p:cNvCxnSpPr>
            <a:cxnSpLocks/>
          </p:cNvCxnSpPr>
          <p:nvPr/>
        </p:nvCxnSpPr>
        <p:spPr>
          <a:xfrm>
            <a:off x="9625086" y="3239468"/>
            <a:ext cx="0" cy="2557257"/>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8BF65E5E-47D1-928A-6C99-B9BE7319BD63}"/>
              </a:ext>
            </a:extLst>
          </p:cNvPr>
          <p:cNvCxnSpPr/>
          <p:nvPr/>
        </p:nvCxnSpPr>
        <p:spPr>
          <a:xfrm>
            <a:off x="9302149" y="4295269"/>
            <a:ext cx="324465"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794461DB-205A-FC31-4583-A339C1F8E481}"/>
              </a:ext>
            </a:extLst>
          </p:cNvPr>
          <p:cNvCxnSpPr/>
          <p:nvPr/>
        </p:nvCxnSpPr>
        <p:spPr>
          <a:xfrm>
            <a:off x="9302149" y="5030397"/>
            <a:ext cx="324465" cy="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54F71713-7DA9-CBA6-5FC7-DB747C349814}"/>
              </a:ext>
            </a:extLst>
          </p:cNvPr>
          <p:cNvCxnSpPr>
            <a:cxnSpLocks/>
            <a:stCxn id="20" idx="3"/>
            <a:endCxn id="26" idx="1"/>
          </p:cNvCxnSpPr>
          <p:nvPr/>
        </p:nvCxnSpPr>
        <p:spPr>
          <a:xfrm flipV="1">
            <a:off x="9447526" y="3809724"/>
            <a:ext cx="655504" cy="477178"/>
          </a:xfrm>
          <a:prstGeom prst="line">
            <a:avLst/>
          </a:prstGeom>
          <a:ln w="12700">
            <a:prstDash val="dash"/>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5335D232-103C-7FF4-CE4E-03013FB7F235}"/>
              </a:ext>
            </a:extLst>
          </p:cNvPr>
          <p:cNvCxnSpPr>
            <a:cxnSpLocks/>
            <a:stCxn id="23" idx="3"/>
          </p:cNvCxnSpPr>
          <p:nvPr/>
        </p:nvCxnSpPr>
        <p:spPr>
          <a:xfrm flipV="1">
            <a:off x="9438822" y="3978844"/>
            <a:ext cx="742868" cy="1053018"/>
          </a:xfrm>
          <a:prstGeom prst="line">
            <a:avLst/>
          </a:prstGeom>
          <a:ln w="12700">
            <a:prstDash val="dash"/>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22E34E7F-99C9-44D2-9411-09823D295016}"/>
              </a:ext>
            </a:extLst>
          </p:cNvPr>
          <p:cNvCxnSpPr>
            <a:cxnSpLocks/>
            <a:stCxn id="32" idx="3"/>
          </p:cNvCxnSpPr>
          <p:nvPr/>
        </p:nvCxnSpPr>
        <p:spPr>
          <a:xfrm flipV="1">
            <a:off x="9457401" y="4040196"/>
            <a:ext cx="898629" cy="1756530"/>
          </a:xfrm>
          <a:prstGeom prst="line">
            <a:avLst/>
          </a:prstGeom>
          <a:ln w="12700">
            <a:prstDash val="dash"/>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A568F28F-21EC-1B9F-85D8-07A277C97E63}"/>
              </a:ext>
            </a:extLst>
          </p:cNvPr>
          <p:cNvCxnSpPr/>
          <p:nvPr/>
        </p:nvCxnSpPr>
        <p:spPr>
          <a:xfrm>
            <a:off x="9302149" y="5796725"/>
            <a:ext cx="324465" cy="0"/>
          </a:xfrm>
          <a:prstGeom prst="line">
            <a:avLst/>
          </a:prstGeom>
          <a:ln w="12700"/>
        </p:spPr>
        <p:style>
          <a:lnRef idx="1">
            <a:schemeClr val="accent1"/>
          </a:lnRef>
          <a:fillRef idx="0">
            <a:schemeClr val="accent1"/>
          </a:fillRef>
          <a:effectRef idx="0">
            <a:schemeClr val="accent1"/>
          </a:effectRef>
          <a:fontRef idx="minor">
            <a:schemeClr val="tx1"/>
          </a:fontRef>
        </p:style>
      </p:cxnSp>
      <p:grpSp>
        <p:nvGrpSpPr>
          <p:cNvPr id="47" name="Group 46">
            <a:extLst>
              <a:ext uri="{FF2B5EF4-FFF2-40B4-BE49-F238E27FC236}">
                <a16:creationId xmlns:a16="http://schemas.microsoft.com/office/drawing/2014/main" id="{A2293308-288A-1CF6-6977-D459225C1ACC}"/>
              </a:ext>
            </a:extLst>
          </p:cNvPr>
          <p:cNvGrpSpPr/>
          <p:nvPr/>
        </p:nvGrpSpPr>
        <p:grpSpPr>
          <a:xfrm>
            <a:off x="8930413" y="1865427"/>
            <a:ext cx="1968623" cy="753573"/>
            <a:chOff x="4438310" y="2300773"/>
            <a:chExt cx="1747088" cy="654111"/>
          </a:xfrm>
        </p:grpSpPr>
        <p:grpSp>
          <p:nvGrpSpPr>
            <p:cNvPr id="48" name="Group 47">
              <a:extLst>
                <a:ext uri="{FF2B5EF4-FFF2-40B4-BE49-F238E27FC236}">
                  <a16:creationId xmlns:a16="http://schemas.microsoft.com/office/drawing/2014/main" id="{B9FA5C62-3533-4FFF-C7AC-80931436CD45}"/>
                </a:ext>
              </a:extLst>
            </p:cNvPr>
            <p:cNvGrpSpPr/>
            <p:nvPr/>
          </p:nvGrpSpPr>
          <p:grpSpPr>
            <a:xfrm>
              <a:off x="4508477" y="2300773"/>
              <a:ext cx="1574561" cy="539939"/>
              <a:chOff x="2252271" y="771008"/>
              <a:chExt cx="1079878" cy="539939"/>
            </a:xfrm>
          </p:grpSpPr>
          <p:sp>
            <p:nvSpPr>
              <p:cNvPr id="50" name="Rectangle 49">
                <a:extLst>
                  <a:ext uri="{FF2B5EF4-FFF2-40B4-BE49-F238E27FC236}">
                    <a16:creationId xmlns:a16="http://schemas.microsoft.com/office/drawing/2014/main" id="{DB4DB6D8-6204-EB9B-CD56-423B152A179D}"/>
                  </a:ext>
                </a:extLst>
              </p:cNvPr>
              <p:cNvSpPr/>
              <p:nvPr/>
            </p:nvSpPr>
            <p:spPr>
              <a:xfrm>
                <a:off x="2252271" y="771008"/>
                <a:ext cx="1079878" cy="539939"/>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51" name="TextBox 50">
                <a:extLst>
                  <a:ext uri="{FF2B5EF4-FFF2-40B4-BE49-F238E27FC236}">
                    <a16:creationId xmlns:a16="http://schemas.microsoft.com/office/drawing/2014/main" id="{38478127-6F9D-20C2-3663-34F15758B6D1}"/>
                  </a:ext>
                </a:extLst>
              </p:cNvPr>
              <p:cNvSpPr txBox="1"/>
              <p:nvPr/>
            </p:nvSpPr>
            <p:spPr>
              <a:xfrm>
                <a:off x="2252271" y="771008"/>
                <a:ext cx="1079878" cy="53993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6985" tIns="6985" rIns="6985" bIns="6985" numCol="1" spcCol="1270" anchor="ctr" anchorCtr="0">
                <a:noAutofit/>
              </a:bodyPr>
              <a:lstStyle/>
              <a:p>
                <a:pPr marL="0" marR="0" lvl="0" indent="0" algn="ctr" defTabSz="488950" rtl="0" eaLnBrk="1" fontAlgn="auto" latinLnBrk="0" hangingPunct="1">
                  <a:lnSpc>
                    <a:spcPct val="90000"/>
                  </a:lnSpc>
                  <a:spcBef>
                    <a:spcPct val="0"/>
                  </a:spcBef>
                  <a:spcAft>
                    <a:spcPts val="0"/>
                  </a:spcAft>
                  <a:buClrTx/>
                  <a:buSzTx/>
                  <a:buFontTx/>
                  <a:buNone/>
                  <a:tabLst/>
                  <a:defRPr/>
                </a:pPr>
                <a:endParaRPr kumimoji="0" lang="en-US" sz="1100" b="0" i="0" u="none" strike="noStrike" kern="1200" cap="none" spc="0" normalizeH="0" baseline="0" noProof="0" dirty="0">
                  <a:ln>
                    <a:noFill/>
                  </a:ln>
                  <a:solidFill>
                    <a:prstClr val="white"/>
                  </a:solidFill>
                  <a:effectLst/>
                  <a:uLnTx/>
                  <a:uFillTx/>
                  <a:latin typeface="Arial"/>
                  <a:ea typeface="+mn-ea"/>
                  <a:cs typeface="+mn-cs"/>
                </a:endParaRPr>
              </a:p>
            </p:txBody>
          </p:sp>
        </p:grpSp>
        <p:sp>
          <p:nvSpPr>
            <p:cNvPr id="49" name="Text Placeholder 1">
              <a:extLst>
                <a:ext uri="{FF2B5EF4-FFF2-40B4-BE49-F238E27FC236}">
                  <a16:creationId xmlns:a16="http://schemas.microsoft.com/office/drawing/2014/main" id="{C5C20956-AB72-4D66-E0AE-CA11E973601E}"/>
                </a:ext>
              </a:extLst>
            </p:cNvPr>
            <p:cNvSpPr txBox="1">
              <a:spLocks/>
            </p:cNvSpPr>
            <p:nvPr/>
          </p:nvSpPr>
          <p:spPr>
            <a:xfrm>
              <a:off x="4438310" y="2414945"/>
              <a:ext cx="1747088" cy="539939"/>
            </a:xfrm>
            <a:prstGeom prst="rect">
              <a:avLst/>
            </a:prstGeom>
          </p:spPr>
          <p:txBody>
            <a:bodyPr vert="horz" lIns="0" tIns="0" rIns="0" bIns="0" rtlCol="0">
              <a:noAutofit/>
            </a:bodyPr>
            <a:lstStyle>
              <a:lvl1pPr marL="0" indent="0" algn="l" defTabSz="685800" rtl="0" eaLnBrk="1" latinLnBrk="0" hangingPunct="1">
                <a:lnSpc>
                  <a:spcPct val="100000"/>
                </a:lnSpc>
                <a:spcBef>
                  <a:spcPts val="0"/>
                </a:spcBef>
                <a:spcAft>
                  <a:spcPts val="600"/>
                </a:spcAft>
                <a:buFont typeface="Arial" panose="020B0604020202020204" pitchFamily="34" charset="0"/>
                <a:buNone/>
                <a:defRPr sz="1100" kern="1200">
                  <a:solidFill>
                    <a:schemeClr val="tx2"/>
                  </a:solidFill>
                  <a:latin typeface="+mn-lt"/>
                  <a:ea typeface="+mn-ea"/>
                  <a:cs typeface="+mn-cs"/>
                </a:defRPr>
              </a:lvl1pPr>
              <a:lvl2pPr marL="115888" indent="-115888" algn="l" defTabSz="685800" rtl="0" eaLnBrk="1" latinLnBrk="0" hangingPunct="1">
                <a:lnSpc>
                  <a:spcPct val="100000"/>
                </a:lnSpc>
                <a:spcBef>
                  <a:spcPts val="0"/>
                </a:spcBef>
                <a:spcAft>
                  <a:spcPts val="600"/>
                </a:spcAft>
                <a:buFont typeface="Arial" panose="020B0604020202020204" pitchFamily="34" charset="0"/>
                <a:buChar char="•"/>
                <a:defRPr sz="1100" kern="1200">
                  <a:solidFill>
                    <a:schemeClr val="tx2"/>
                  </a:solidFill>
                  <a:latin typeface="+mn-lt"/>
                  <a:ea typeface="+mn-ea"/>
                  <a:cs typeface="+mn-cs"/>
                </a:defRPr>
              </a:lvl2pPr>
              <a:lvl3pPr marL="231775" indent="-115888" algn="l" defTabSz="685800" rtl="0" eaLnBrk="1" latinLnBrk="0" hangingPunct="1">
                <a:lnSpc>
                  <a:spcPct val="100000"/>
                </a:lnSpc>
                <a:spcBef>
                  <a:spcPts val="0"/>
                </a:spcBef>
                <a:spcAft>
                  <a:spcPts val="600"/>
                </a:spcAft>
                <a:buFont typeface="Symbol" pitchFamily="2" charset="2"/>
                <a:buChar char="-"/>
                <a:defRPr sz="1100" kern="1200">
                  <a:solidFill>
                    <a:schemeClr val="tx2"/>
                  </a:solidFill>
                  <a:latin typeface="+mn-lt"/>
                  <a:ea typeface="+mn-ea"/>
                  <a:cs typeface="+mn-cs"/>
                </a:defRPr>
              </a:lvl3pPr>
              <a:lvl4pPr marL="341313" indent="-109538" algn="l" defTabSz="685800" rtl="0" eaLnBrk="1" latinLnBrk="0" hangingPunct="1">
                <a:lnSpc>
                  <a:spcPct val="100000"/>
                </a:lnSpc>
                <a:spcBef>
                  <a:spcPts val="0"/>
                </a:spcBef>
                <a:spcAft>
                  <a:spcPts val="600"/>
                </a:spcAft>
                <a:buFont typeface="Arial" panose="020B0604020202020204" pitchFamily="34" charset="0"/>
                <a:buChar char="•"/>
                <a:defRPr sz="1100" kern="1200">
                  <a:solidFill>
                    <a:schemeClr val="tx2"/>
                  </a:solidFill>
                  <a:latin typeface="+mn-lt"/>
                  <a:ea typeface="+mn-ea"/>
                  <a:cs typeface="+mn-cs"/>
                </a:defRPr>
              </a:lvl4pPr>
              <a:lvl5pPr marL="457200" indent="-115888" algn="l" defTabSz="685800" rtl="0" eaLnBrk="1" latinLnBrk="0" hangingPunct="1">
                <a:lnSpc>
                  <a:spcPct val="100000"/>
                </a:lnSpc>
                <a:spcBef>
                  <a:spcPts val="0"/>
                </a:spcBef>
                <a:spcAft>
                  <a:spcPts val="600"/>
                </a:spcAft>
                <a:buFont typeface="Symbol" pitchFamily="2" charset="2"/>
                <a:buChar char="-"/>
                <a:tabLst/>
                <a:defRPr sz="1100" kern="1200">
                  <a:solidFill>
                    <a:schemeClr val="tx2"/>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ctr" defTabSz="914354"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100" b="0" i="0" u="none" strike="noStrike" kern="1200" cap="none" spc="0" normalizeH="0" baseline="0" noProof="0" dirty="0">
                  <a:ln>
                    <a:noFill/>
                  </a:ln>
                  <a:solidFill>
                    <a:srgbClr val="FFFFFF"/>
                  </a:solidFill>
                  <a:effectLst/>
                  <a:uLnTx/>
                  <a:uFillTx/>
                  <a:latin typeface="Arial"/>
                  <a:ea typeface="+mn-ea"/>
                  <a:cs typeface="+mn-cs"/>
                </a:rPr>
                <a:t>Kortney Cooper, PhD</a:t>
              </a:r>
            </a:p>
            <a:p>
              <a:pPr marL="0" marR="0" lvl="0" indent="0" algn="ctr" defTabSz="914354"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US" sz="1100" b="0" i="0" u="none" strike="noStrike" kern="1200" cap="none" spc="0" normalizeH="0" baseline="0" noProof="0" dirty="0">
                  <a:ln>
                    <a:noFill/>
                  </a:ln>
                  <a:solidFill>
                    <a:srgbClr val="FFFFFF"/>
                  </a:solidFill>
                  <a:effectLst/>
                  <a:uLnTx/>
                  <a:uFillTx/>
                  <a:latin typeface="Arial"/>
                  <a:ea typeface="+mn-ea"/>
                  <a:cs typeface="+mn-cs"/>
                </a:rPr>
                <a:t>Vice President of Sales</a:t>
              </a:r>
            </a:p>
          </p:txBody>
        </p:sp>
      </p:grpSp>
      <p:cxnSp>
        <p:nvCxnSpPr>
          <p:cNvPr id="53" name="Straight Connector 52">
            <a:extLst>
              <a:ext uri="{FF2B5EF4-FFF2-40B4-BE49-F238E27FC236}">
                <a16:creationId xmlns:a16="http://schemas.microsoft.com/office/drawing/2014/main" id="{FCBCABA3-CDDA-2A76-A50D-133461E70EDF}"/>
              </a:ext>
            </a:extLst>
          </p:cNvPr>
          <p:cNvCxnSpPr>
            <a:cxnSpLocks/>
          </p:cNvCxnSpPr>
          <p:nvPr/>
        </p:nvCxnSpPr>
        <p:spPr>
          <a:xfrm>
            <a:off x="9872928" y="2437548"/>
            <a:ext cx="0" cy="299834"/>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C9410573-76D9-4826-F058-CA85444527EB}"/>
              </a:ext>
            </a:extLst>
          </p:cNvPr>
          <p:cNvSpPr txBox="1"/>
          <p:nvPr/>
        </p:nvSpPr>
        <p:spPr>
          <a:xfrm>
            <a:off x="831576" y="6398679"/>
            <a:ext cx="4624847" cy="369149"/>
          </a:xfrm>
          <a:prstGeom prst="rect">
            <a:avLst/>
          </a:prstGeom>
        </p:spPr>
        <p:txBody>
          <a:bodyPr vert="horz" wrap="square" lIns="0" tIns="0" rIns="0" bIns="0" rtlCol="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00B4E6"/>
                </a:solidFill>
                <a:effectLst/>
                <a:uLnTx/>
                <a:uFillTx/>
                <a:latin typeface="Arial"/>
                <a:ea typeface="+mn-ea"/>
                <a:cs typeface="+mn-cs"/>
              </a:rPr>
              <a:t>*assigned Inventory Management Customer Success Manager if your practice has implemented our inventory management solutions </a:t>
            </a:r>
          </a:p>
        </p:txBody>
      </p:sp>
      <p:sp>
        <p:nvSpPr>
          <p:cNvPr id="58" name="TextBox 57">
            <a:extLst>
              <a:ext uri="{FF2B5EF4-FFF2-40B4-BE49-F238E27FC236}">
                <a16:creationId xmlns:a16="http://schemas.microsoft.com/office/drawing/2014/main" id="{DDAECDD6-86D7-9094-5E20-68C05DCEF1D4}"/>
              </a:ext>
            </a:extLst>
          </p:cNvPr>
          <p:cNvSpPr txBox="1"/>
          <p:nvPr/>
        </p:nvSpPr>
        <p:spPr>
          <a:xfrm>
            <a:off x="8981171" y="1473690"/>
            <a:ext cx="1810043" cy="287323"/>
          </a:xfrm>
          <a:prstGeom prst="rect">
            <a:avLst/>
          </a:prstGeom>
          <a:noFill/>
        </p:spPr>
        <p:txBody>
          <a:bodyPr wrap="square" lIns="0" tIns="0" rIns="0" bIns="0" rtlCol="0">
            <a:spAutoFit/>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3C289B"/>
                </a:solidFill>
                <a:effectLst/>
                <a:uLnTx/>
                <a:uFillTx/>
                <a:latin typeface="Arial"/>
                <a:ea typeface="+mn-ea"/>
                <a:cs typeface="+mn-cs"/>
              </a:rPr>
              <a:t>Specialty GPOs</a:t>
            </a:r>
          </a:p>
        </p:txBody>
      </p:sp>
      <p:sp>
        <p:nvSpPr>
          <p:cNvPr id="59" name="TextBox 58">
            <a:extLst>
              <a:ext uri="{FF2B5EF4-FFF2-40B4-BE49-F238E27FC236}">
                <a16:creationId xmlns:a16="http://schemas.microsoft.com/office/drawing/2014/main" id="{A47E6A4A-8C54-1D74-7F75-E63D4F1DA5F9}"/>
              </a:ext>
            </a:extLst>
          </p:cNvPr>
          <p:cNvSpPr txBox="1"/>
          <p:nvPr/>
        </p:nvSpPr>
        <p:spPr>
          <a:xfrm>
            <a:off x="3270079" y="1484228"/>
            <a:ext cx="1642427" cy="287323"/>
          </a:xfrm>
          <a:prstGeom prst="rect">
            <a:avLst/>
          </a:prstGeom>
          <a:noFill/>
        </p:spPr>
        <p:txBody>
          <a:bodyPr wrap="square" lIns="0" tIns="0" rIns="0" bIns="0" rtlCol="0">
            <a:spAutoFit/>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3C289B"/>
                </a:solidFill>
                <a:effectLst/>
                <a:uLnTx/>
                <a:uFillTx/>
                <a:latin typeface="Arial"/>
                <a:ea typeface="+mn-ea"/>
                <a:cs typeface="+mn-cs"/>
              </a:rPr>
              <a:t>Besse Medical</a:t>
            </a:r>
          </a:p>
        </p:txBody>
      </p:sp>
    </p:spTree>
    <p:extLst>
      <p:ext uri="{BB962C8B-B14F-4D97-AF65-F5344CB8AC3E}">
        <p14:creationId xmlns:p14="http://schemas.microsoft.com/office/powerpoint/2010/main" val="39080731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0C14CAA1-67B8-5BCE-65DA-DB55CBD200E8}"/>
              </a:ext>
            </a:extLst>
          </p:cNvPr>
          <p:cNvSpPr>
            <a:spLocks noGrp="1"/>
          </p:cNvSpPr>
          <p:nvPr>
            <p:ph type="title"/>
          </p:nvPr>
        </p:nvSpPr>
        <p:spPr>
          <a:xfrm>
            <a:off x="835201" y="384000"/>
            <a:ext cx="7125952" cy="960000"/>
          </a:xfrm>
        </p:spPr>
        <p:txBody>
          <a:bodyPr/>
          <a:lstStyle/>
          <a:p>
            <a:r>
              <a:rPr lang="en-US" sz="2930" dirty="0">
                <a:solidFill>
                  <a:srgbClr val="3C289B"/>
                </a:solidFill>
                <a:latin typeface="Arial"/>
              </a:rPr>
              <a:t>Account Management support team </a:t>
            </a:r>
            <a:br>
              <a:rPr lang="en-US" sz="2930" dirty="0">
                <a:solidFill>
                  <a:srgbClr val="3C289B"/>
                </a:solidFill>
                <a:latin typeface="Arial"/>
              </a:rPr>
            </a:br>
            <a:br>
              <a:rPr lang="en-US" sz="1100" dirty="0"/>
            </a:br>
            <a:br>
              <a:rPr lang="en-US" sz="3200" dirty="0">
                <a:solidFill>
                  <a:srgbClr val="464646"/>
                </a:solidFill>
                <a:latin typeface="Arial"/>
              </a:rPr>
            </a:br>
            <a:endParaRPr lang="en-US" dirty="0"/>
          </a:p>
        </p:txBody>
      </p:sp>
      <p:sp>
        <p:nvSpPr>
          <p:cNvPr id="4" name="Date Placeholder 3">
            <a:extLst>
              <a:ext uri="{FF2B5EF4-FFF2-40B4-BE49-F238E27FC236}">
                <a16:creationId xmlns:a16="http://schemas.microsoft.com/office/drawing/2014/main" id="{0599F239-21FF-8C79-A753-70877EC91B9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CB99B75-93C2-4A87-9DFF-9902B9B22582}" type="datetime1">
              <a:rPr kumimoji="0" lang="en-US" sz="800" b="0" i="0" u="none" strike="noStrike" kern="1200" cap="none" spc="0" normalizeH="0" baseline="0" noProof="0" smtClean="0">
                <a:ln>
                  <a:noFill/>
                </a:ln>
                <a:solidFill>
                  <a:srgbClr val="461E96"/>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07/18/2024</a:t>
            </a:fld>
            <a:endParaRPr kumimoji="0" lang="en-US" sz="800" b="0" i="0" u="none" strike="noStrike" kern="1200" cap="none" spc="0" normalizeH="0" baseline="0" noProof="0" dirty="0">
              <a:ln>
                <a:noFill/>
              </a:ln>
              <a:solidFill>
                <a:srgbClr val="461E96"/>
              </a:solidFill>
              <a:effectLst/>
              <a:uLnTx/>
              <a:uFillTx/>
              <a:latin typeface="Arial" panose="020B0604020202020204" pitchFamily="34" charset="0"/>
              <a:ea typeface="+mn-ea"/>
              <a:cs typeface="Arial" panose="020B0604020202020204" pitchFamily="34" charset="0"/>
            </a:endParaRPr>
          </a:p>
        </p:txBody>
      </p:sp>
      <p:sp>
        <p:nvSpPr>
          <p:cNvPr id="5" name="Footer Placeholder 4">
            <a:extLst>
              <a:ext uri="{FF2B5EF4-FFF2-40B4-BE49-F238E27FC236}">
                <a16:creationId xmlns:a16="http://schemas.microsoft.com/office/drawing/2014/main" id="{EC970D80-853C-38B7-1A3F-DADD000D5FB8}"/>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461E96"/>
                </a:solidFill>
                <a:effectLst/>
                <a:uLnTx/>
                <a:uFillTx/>
                <a:latin typeface="Arial" panose="020B0604020202020204" pitchFamily="34" charset="0"/>
                <a:ea typeface="+mn-ea"/>
                <a:cs typeface="Arial" panose="020B0604020202020204" pitchFamily="34" charset="0"/>
              </a:rPr>
              <a:t>Besse Medical  |  Confidential</a:t>
            </a:r>
          </a:p>
        </p:txBody>
      </p:sp>
      <p:sp>
        <p:nvSpPr>
          <p:cNvPr id="6" name="Slide Number Placeholder 5">
            <a:extLst>
              <a:ext uri="{FF2B5EF4-FFF2-40B4-BE49-F238E27FC236}">
                <a16:creationId xmlns:a16="http://schemas.microsoft.com/office/drawing/2014/main" id="{0991DE69-37EB-016D-32B4-78411CBE9C92}"/>
              </a:ext>
            </a:extLst>
          </p:cNvPr>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402B711-A71A-452E-950A-8AB93037233C}" type="slidenum">
              <a:rPr kumimoji="0" lang="en-US" sz="800" b="1" i="0" u="none" strike="noStrike" kern="1200" cap="none" spc="0" normalizeH="0" baseline="0" noProof="0" smtClean="0">
                <a:ln>
                  <a:noFill/>
                </a:ln>
                <a:solidFill>
                  <a:srgbClr val="461E96"/>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23</a:t>
            </a:fld>
            <a:endParaRPr kumimoji="0" lang="en-US" sz="800" b="1" i="0" u="none" strike="noStrike" kern="1200" cap="none" spc="0" normalizeH="0" baseline="0" noProof="0" dirty="0">
              <a:ln>
                <a:noFill/>
              </a:ln>
              <a:solidFill>
                <a:srgbClr val="461E96"/>
              </a:solidFill>
              <a:effectLst/>
              <a:uLnTx/>
              <a:uFillTx/>
              <a:latin typeface="Arial" panose="020B0604020202020204" pitchFamily="34" charset="0"/>
              <a:ea typeface="+mn-ea"/>
              <a:cs typeface="Arial" panose="020B0604020202020204" pitchFamily="34" charset="0"/>
            </a:endParaRPr>
          </a:p>
        </p:txBody>
      </p:sp>
      <p:sp>
        <p:nvSpPr>
          <p:cNvPr id="15" name="Title 1">
            <a:extLst>
              <a:ext uri="{FF2B5EF4-FFF2-40B4-BE49-F238E27FC236}">
                <a16:creationId xmlns:a16="http://schemas.microsoft.com/office/drawing/2014/main" id="{DFC4E141-4374-6B28-F591-29D6B8D54CBF}"/>
              </a:ext>
            </a:extLst>
          </p:cNvPr>
          <p:cNvSpPr txBox="1">
            <a:spLocks/>
          </p:cNvSpPr>
          <p:nvPr/>
        </p:nvSpPr>
        <p:spPr>
          <a:xfrm>
            <a:off x="1219201" y="395819"/>
            <a:ext cx="10634135" cy="1132416"/>
          </a:xfrm>
          <a:prstGeom prst="rect">
            <a:avLst/>
          </a:prstGeom>
        </p:spPr>
        <p:txBody>
          <a:bodyPr vert="horz" lIns="0" tIns="0" rIns="0" bIns="0" rtlCol="0" anchor="t" anchorCtr="0">
            <a:noAutofit/>
          </a:bodyPr>
          <a:lstStyle>
            <a:lvl1pPr algn="l" defTabSz="685800" rtl="0" eaLnBrk="1" latinLnBrk="0" hangingPunct="1">
              <a:lnSpc>
                <a:spcPct val="100000"/>
              </a:lnSpc>
              <a:spcBef>
                <a:spcPct val="0"/>
              </a:spcBef>
              <a:buNone/>
              <a:defRPr sz="2400" b="0" kern="1200">
                <a:solidFill>
                  <a:schemeClr val="tx1"/>
                </a:solidFill>
                <a:latin typeface="+mj-lt"/>
                <a:ea typeface="+mj-ea"/>
                <a:cs typeface="+mj-cs"/>
              </a:defRPr>
            </a:lvl1pPr>
          </a:lstStyle>
          <a:p>
            <a:pPr marL="0" marR="0" lvl="0" indent="0" algn="l" defTabSz="914354" rtl="0" eaLnBrk="1" fontAlgn="auto" latinLnBrk="0" hangingPunct="1">
              <a:lnSpc>
                <a:spcPct val="100000"/>
              </a:lnSpc>
              <a:spcBef>
                <a:spcPct val="0"/>
              </a:spcBef>
              <a:spcAft>
                <a:spcPts val="0"/>
              </a:spcAft>
              <a:buClrTx/>
              <a:buSzTx/>
              <a:buFontTx/>
              <a:buNone/>
              <a:tabLst/>
              <a:defRPr/>
            </a:pPr>
            <a:endParaRPr kumimoji="0" lang="en-US" sz="2133" b="0" i="0" u="none" strike="noStrike" kern="1200" cap="none" spc="0" normalizeH="0" baseline="0" noProof="0" dirty="0">
              <a:ln>
                <a:noFill/>
              </a:ln>
              <a:solidFill>
                <a:srgbClr val="464646"/>
              </a:solidFill>
              <a:effectLst/>
              <a:uLnTx/>
              <a:uFillTx/>
              <a:latin typeface="Arial"/>
              <a:ea typeface="+mj-ea"/>
              <a:cs typeface="+mj-cs"/>
            </a:endParaRPr>
          </a:p>
        </p:txBody>
      </p:sp>
      <p:sp>
        <p:nvSpPr>
          <p:cNvPr id="2" name="TextBox 1">
            <a:extLst>
              <a:ext uri="{FF2B5EF4-FFF2-40B4-BE49-F238E27FC236}">
                <a16:creationId xmlns:a16="http://schemas.microsoft.com/office/drawing/2014/main" id="{A42B9C0C-051E-11EF-49AC-8E85F129C18D}"/>
              </a:ext>
            </a:extLst>
          </p:cNvPr>
          <p:cNvSpPr txBox="1"/>
          <p:nvPr/>
        </p:nvSpPr>
        <p:spPr>
          <a:xfrm>
            <a:off x="835202" y="1939034"/>
            <a:ext cx="3179450" cy="1706031"/>
          </a:xfrm>
          <a:prstGeom prst="rect">
            <a:avLst/>
          </a:prstGeom>
        </p:spPr>
        <p:txBody>
          <a:bodyPr vert="horz" wrap="square" lIns="0" tIns="0" rIns="0" bIns="0" rtlCol="0" anchor="t" anchorCtr="0">
            <a:no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00B4E6"/>
                </a:solidFill>
                <a:effectLst/>
                <a:uLnTx/>
                <a:uFillTx/>
                <a:latin typeface="Arial"/>
                <a:ea typeface="+mn-ea"/>
                <a:cs typeface="+mn-cs"/>
              </a:rPr>
              <a:t>Besse Medical, Account Manager</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rgbClr val="461E96"/>
                </a:solidFill>
                <a:effectLst/>
                <a:uLnTx/>
                <a:uFillTx/>
                <a:latin typeface="Arial"/>
                <a:ea typeface="+mn-ea"/>
                <a:cs typeface="+mn-cs"/>
              </a:rPr>
              <a:t>Provide </a:t>
            </a:r>
            <a:r>
              <a:rPr kumimoji="0" lang="en-US" sz="1400" b="1" i="0" u="none" strike="noStrike" kern="1200" cap="none" spc="0" normalizeH="0" baseline="0" noProof="0" dirty="0">
                <a:ln>
                  <a:noFill/>
                </a:ln>
                <a:solidFill>
                  <a:srgbClr val="461E96"/>
                </a:solidFill>
                <a:effectLst/>
                <a:uLnTx/>
                <a:uFillTx/>
                <a:latin typeface="Arial"/>
                <a:ea typeface="+mn-ea"/>
                <a:cs typeface="+mn-cs"/>
              </a:rPr>
              <a:t>access to products, programs and tools </a:t>
            </a:r>
            <a:r>
              <a:rPr kumimoji="0" lang="en-US" sz="1400" b="0" i="0" u="none" strike="noStrike" kern="1200" cap="none" spc="0" normalizeH="0" baseline="0" noProof="0" dirty="0">
                <a:ln>
                  <a:noFill/>
                </a:ln>
                <a:solidFill>
                  <a:srgbClr val="461E96"/>
                </a:solidFill>
                <a:effectLst/>
                <a:uLnTx/>
                <a:uFillTx/>
                <a:latin typeface="Arial"/>
                <a:ea typeface="+mn-ea"/>
                <a:cs typeface="+mn-cs"/>
              </a:rPr>
              <a:t>to help optimize your specialty practice </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rgbClr val="461E96"/>
                </a:solidFill>
                <a:effectLst/>
                <a:uLnTx/>
                <a:uFillTx/>
                <a:latin typeface="Arial"/>
                <a:ea typeface="+mn-ea"/>
                <a:cs typeface="+mn-cs"/>
              </a:rPr>
              <a:t>Discuss </a:t>
            </a:r>
            <a:r>
              <a:rPr kumimoji="0" lang="en-US" sz="1400" b="1" i="0" u="none" strike="noStrike" kern="1200" cap="none" spc="0" normalizeH="0" baseline="0" noProof="0" dirty="0">
                <a:ln>
                  <a:noFill/>
                </a:ln>
                <a:solidFill>
                  <a:srgbClr val="461E96"/>
                </a:solidFill>
                <a:effectLst/>
                <a:uLnTx/>
                <a:uFillTx/>
                <a:latin typeface="Arial"/>
                <a:ea typeface="+mn-ea"/>
                <a:cs typeface="+mn-cs"/>
              </a:rPr>
              <a:t>contract eligibility </a:t>
            </a:r>
            <a:r>
              <a:rPr kumimoji="0" lang="en-US" sz="1400" b="0" i="0" u="none" strike="noStrike" kern="1200" cap="none" spc="0" normalizeH="0" baseline="0" noProof="0" dirty="0">
                <a:ln>
                  <a:noFill/>
                </a:ln>
                <a:solidFill>
                  <a:srgbClr val="461E96"/>
                </a:solidFill>
                <a:effectLst/>
                <a:uLnTx/>
                <a:uFillTx/>
                <a:latin typeface="Arial"/>
                <a:ea typeface="+mn-ea"/>
                <a:cs typeface="+mn-cs"/>
              </a:rPr>
              <a:t>and alignment to </a:t>
            </a:r>
            <a:r>
              <a:rPr kumimoji="0" lang="en-US" sz="1400" b="1" i="0" u="none" strike="noStrike" kern="1200" cap="none" spc="0" normalizeH="0" baseline="0" noProof="0" dirty="0">
                <a:ln>
                  <a:noFill/>
                </a:ln>
                <a:solidFill>
                  <a:srgbClr val="461E96"/>
                </a:solidFill>
                <a:effectLst/>
                <a:uLnTx/>
                <a:uFillTx/>
                <a:latin typeface="Arial"/>
                <a:ea typeface="+mn-ea"/>
                <a:cs typeface="+mn-cs"/>
              </a:rPr>
              <a:t>maximize savings opportunities</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rgbClr val="461E96"/>
                </a:solidFill>
                <a:effectLst/>
                <a:uLnTx/>
                <a:uFillTx/>
                <a:latin typeface="Arial"/>
                <a:ea typeface="+mn-ea"/>
                <a:cs typeface="+mn-cs"/>
              </a:rPr>
              <a:t>Provide education on our portfolio of </a:t>
            </a:r>
            <a:r>
              <a:rPr kumimoji="0" lang="en-US" sz="1400" b="1" i="0" u="none" strike="noStrike" kern="1200" cap="none" spc="0" normalizeH="0" baseline="0" noProof="0" dirty="0">
                <a:ln>
                  <a:noFill/>
                </a:ln>
                <a:solidFill>
                  <a:srgbClr val="461E96"/>
                </a:solidFill>
                <a:effectLst/>
                <a:uLnTx/>
                <a:uFillTx/>
                <a:latin typeface="Arial"/>
                <a:ea typeface="+mn-ea"/>
                <a:cs typeface="+mn-cs"/>
              </a:rPr>
              <a:t>integrated practice solutions </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rgbClr val="461E96"/>
                </a:solidFill>
                <a:effectLst/>
                <a:uLnTx/>
                <a:uFillTx/>
                <a:latin typeface="Arial"/>
                <a:ea typeface="+mn-ea"/>
                <a:cs typeface="+mn-cs"/>
              </a:rPr>
              <a:t>Conduct joint Besse/Specialty GPO </a:t>
            </a:r>
            <a:r>
              <a:rPr kumimoji="0" lang="en-US" sz="1400" b="1" i="0" u="none" strike="noStrike" kern="1200" cap="none" spc="0" normalizeH="0" baseline="0" noProof="0" dirty="0">
                <a:ln>
                  <a:noFill/>
                </a:ln>
                <a:solidFill>
                  <a:srgbClr val="461E96"/>
                </a:solidFill>
                <a:effectLst/>
                <a:uLnTx/>
                <a:uFillTx/>
                <a:latin typeface="Arial"/>
                <a:ea typeface="+mn-ea"/>
                <a:cs typeface="+mn-cs"/>
              </a:rPr>
              <a:t>quarterly business reviews </a:t>
            </a:r>
            <a:r>
              <a:rPr kumimoji="0" lang="en-US" sz="1400" b="0" i="0" u="none" strike="noStrike" kern="1200" cap="none" spc="0" normalizeH="0" baseline="0" noProof="0" dirty="0">
                <a:ln>
                  <a:noFill/>
                </a:ln>
                <a:solidFill>
                  <a:srgbClr val="461E96"/>
                </a:solidFill>
                <a:effectLst/>
                <a:uLnTx/>
                <a:uFillTx/>
                <a:latin typeface="Arial"/>
                <a:ea typeface="+mn-ea"/>
                <a:cs typeface="+mn-cs"/>
              </a:rPr>
              <a:t>to assist in meeting the needs of your practice</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rgbClr val="461E96"/>
                </a:solidFill>
                <a:effectLst/>
                <a:uLnTx/>
                <a:uFillTx/>
                <a:latin typeface="Arial"/>
                <a:ea typeface="+mn-ea"/>
                <a:cs typeface="+mn-cs"/>
              </a:rPr>
              <a:t>Offer </a:t>
            </a:r>
            <a:r>
              <a:rPr kumimoji="0" lang="en-US" sz="1400" b="1" i="0" u="none" strike="noStrike" kern="1200" cap="none" spc="0" normalizeH="0" baseline="0" noProof="0" dirty="0">
                <a:ln>
                  <a:noFill/>
                </a:ln>
                <a:solidFill>
                  <a:srgbClr val="461E96"/>
                </a:solidFill>
                <a:effectLst/>
                <a:uLnTx/>
                <a:uFillTx/>
                <a:latin typeface="Arial"/>
                <a:ea typeface="+mn-ea"/>
                <a:cs typeface="+mn-cs"/>
              </a:rPr>
              <a:t>skilled guidance </a:t>
            </a:r>
            <a:r>
              <a:rPr kumimoji="0" lang="en-US" sz="1400" b="0" i="0" u="none" strike="noStrike" kern="1200" cap="none" spc="0" normalizeH="0" baseline="0" noProof="0" dirty="0">
                <a:ln>
                  <a:noFill/>
                </a:ln>
                <a:solidFill>
                  <a:srgbClr val="461E96"/>
                </a:solidFill>
                <a:effectLst/>
                <a:uLnTx/>
                <a:uFillTx/>
                <a:latin typeface="Arial"/>
                <a:ea typeface="+mn-ea"/>
                <a:cs typeface="+mn-cs"/>
              </a:rPr>
              <a:t>and </a:t>
            </a:r>
            <a:r>
              <a:rPr kumimoji="0" lang="en-US" sz="1400" b="1" i="0" u="none" strike="noStrike" kern="1200" cap="none" spc="0" normalizeH="0" baseline="0" noProof="0" dirty="0">
                <a:ln>
                  <a:noFill/>
                </a:ln>
                <a:solidFill>
                  <a:srgbClr val="461E96"/>
                </a:solidFill>
                <a:effectLst/>
                <a:uLnTx/>
                <a:uFillTx/>
                <a:latin typeface="Arial"/>
                <a:ea typeface="+mn-ea"/>
                <a:cs typeface="+mn-cs"/>
              </a:rPr>
              <a:t>effective navigation </a:t>
            </a:r>
            <a:r>
              <a:rPr kumimoji="0" lang="en-US" sz="1400" b="0" i="0" u="none" strike="noStrike" kern="1200" cap="none" spc="0" normalizeH="0" baseline="0" noProof="0" dirty="0">
                <a:ln>
                  <a:noFill/>
                </a:ln>
                <a:solidFill>
                  <a:srgbClr val="461E96"/>
                </a:solidFill>
                <a:effectLst/>
                <a:uLnTx/>
                <a:uFillTx/>
                <a:latin typeface="Arial"/>
                <a:ea typeface="+mn-ea"/>
                <a:cs typeface="+mn-cs"/>
              </a:rPr>
              <a:t>of challenges in the marketplace  </a:t>
            </a:r>
          </a:p>
        </p:txBody>
      </p:sp>
      <p:sp>
        <p:nvSpPr>
          <p:cNvPr id="7" name="TextBox 6">
            <a:extLst>
              <a:ext uri="{FF2B5EF4-FFF2-40B4-BE49-F238E27FC236}">
                <a16:creationId xmlns:a16="http://schemas.microsoft.com/office/drawing/2014/main" id="{FC08B987-F57A-CFE4-E0BC-C44DDB634CCA}"/>
              </a:ext>
            </a:extLst>
          </p:cNvPr>
          <p:cNvSpPr txBox="1"/>
          <p:nvPr/>
        </p:nvSpPr>
        <p:spPr>
          <a:xfrm>
            <a:off x="4532402" y="1939034"/>
            <a:ext cx="3449176" cy="1706031"/>
          </a:xfrm>
          <a:prstGeom prst="rect">
            <a:avLst/>
          </a:prstGeom>
        </p:spPr>
        <p:txBody>
          <a:bodyPr vert="horz" wrap="square" lIns="0" tIns="0" rIns="0" bIns="0" rtlCol="0" anchor="t" anchorCtr="0">
            <a:no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00B4E6"/>
                </a:solidFill>
                <a:effectLst/>
                <a:uLnTx/>
                <a:uFillTx/>
                <a:latin typeface="Arial"/>
                <a:ea typeface="+mn-ea"/>
                <a:cs typeface="+mn-cs"/>
              </a:rPr>
              <a:t>Specialty GPOs, Strategic Account Manager </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rgbClr val="461E96"/>
                </a:solidFill>
                <a:effectLst/>
                <a:uLnTx/>
                <a:uFillTx/>
                <a:latin typeface="Arial"/>
                <a:ea typeface="+mn-ea"/>
                <a:cs typeface="+mn-cs"/>
              </a:rPr>
              <a:t>Provide </a:t>
            </a:r>
            <a:r>
              <a:rPr kumimoji="0" lang="en-US" sz="1400" b="1" i="0" u="none" strike="noStrike" kern="1200" cap="none" spc="0" normalizeH="0" baseline="0" noProof="0" dirty="0">
                <a:ln>
                  <a:noFill/>
                </a:ln>
                <a:solidFill>
                  <a:srgbClr val="461E96"/>
                </a:solidFill>
                <a:effectLst/>
                <a:uLnTx/>
                <a:uFillTx/>
                <a:latin typeface="Arial"/>
                <a:ea typeface="+mn-ea"/>
                <a:cs typeface="+mn-cs"/>
              </a:rPr>
              <a:t>strategic insights </a:t>
            </a:r>
            <a:r>
              <a:rPr kumimoji="0" lang="en-US" sz="1400" b="0" i="0" u="none" strike="noStrike" kern="1200" cap="none" spc="0" normalizeH="0" baseline="0" noProof="0" dirty="0">
                <a:ln>
                  <a:noFill/>
                </a:ln>
                <a:solidFill>
                  <a:srgbClr val="461E96"/>
                </a:solidFill>
                <a:effectLst/>
                <a:uLnTx/>
                <a:uFillTx/>
                <a:latin typeface="Arial"/>
                <a:ea typeface="+mn-ea"/>
                <a:cs typeface="+mn-cs"/>
              </a:rPr>
              <a:t>on the market dynamics affecting community providers</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rgbClr val="461E96"/>
                </a:solidFill>
                <a:effectLst/>
                <a:uLnTx/>
                <a:uFillTx/>
                <a:latin typeface="Arial"/>
                <a:ea typeface="+mn-ea"/>
                <a:cs typeface="+mn-cs"/>
              </a:rPr>
              <a:t>Proactively communicate (and quantify) </a:t>
            </a:r>
            <a:r>
              <a:rPr kumimoji="0" lang="en-US" sz="1400" b="1" i="0" u="none" strike="noStrike" kern="1200" cap="none" spc="0" normalizeH="0" baseline="0" noProof="0" dirty="0">
                <a:ln>
                  <a:noFill/>
                </a:ln>
                <a:solidFill>
                  <a:srgbClr val="461E96"/>
                </a:solidFill>
                <a:effectLst/>
                <a:uLnTx/>
                <a:uFillTx/>
                <a:latin typeface="Arial"/>
                <a:ea typeface="+mn-ea"/>
                <a:cs typeface="+mn-cs"/>
              </a:rPr>
              <a:t>GPO contracting opportunities </a:t>
            </a:r>
            <a:r>
              <a:rPr kumimoji="0" lang="en-US" sz="1400" b="0" i="0" u="none" strike="noStrike" kern="1200" cap="none" spc="0" normalizeH="0" baseline="0" noProof="0" dirty="0">
                <a:ln>
                  <a:noFill/>
                </a:ln>
                <a:solidFill>
                  <a:srgbClr val="461E96"/>
                </a:solidFill>
                <a:effectLst/>
                <a:uLnTx/>
                <a:uFillTx/>
                <a:latin typeface="Arial"/>
                <a:ea typeface="+mn-ea"/>
                <a:cs typeface="+mn-cs"/>
              </a:rPr>
              <a:t>to support maximized contract value </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rgbClr val="461E96"/>
                </a:solidFill>
                <a:effectLst/>
                <a:uLnTx/>
                <a:uFillTx/>
                <a:latin typeface="Arial"/>
                <a:ea typeface="+mn-ea"/>
                <a:cs typeface="+mn-cs"/>
              </a:rPr>
              <a:t>Identify efficiencies to </a:t>
            </a:r>
            <a:r>
              <a:rPr kumimoji="0" lang="en-US" sz="1400" b="1" i="0" u="none" strike="noStrike" kern="1200" cap="none" spc="0" normalizeH="0" baseline="0" noProof="0" dirty="0">
                <a:ln>
                  <a:noFill/>
                </a:ln>
                <a:solidFill>
                  <a:srgbClr val="461E96"/>
                </a:solidFill>
                <a:effectLst/>
                <a:uLnTx/>
                <a:uFillTx/>
                <a:latin typeface="Arial"/>
                <a:ea typeface="+mn-ea"/>
                <a:cs typeface="+mn-cs"/>
              </a:rPr>
              <a:t>maximize net cost recovery </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rgbClr val="461E96"/>
                </a:solidFill>
                <a:effectLst/>
                <a:uLnTx/>
                <a:uFillTx/>
                <a:latin typeface="Arial"/>
                <a:ea typeface="+mn-ea"/>
                <a:cs typeface="+mn-cs"/>
              </a:rPr>
              <a:t>Connect your practice with </a:t>
            </a:r>
            <a:r>
              <a:rPr kumimoji="0" lang="en-US" sz="1400" b="1" i="0" u="none" strike="noStrike" kern="1200" cap="none" spc="0" normalizeH="0" baseline="0" noProof="0" dirty="0">
                <a:ln>
                  <a:noFill/>
                </a:ln>
                <a:solidFill>
                  <a:srgbClr val="461E96"/>
                </a:solidFill>
                <a:effectLst/>
                <a:uLnTx/>
                <a:uFillTx/>
                <a:latin typeface="Arial"/>
                <a:ea typeface="+mn-ea"/>
                <a:cs typeface="+mn-cs"/>
              </a:rPr>
              <a:t>operational and educational resource and programming </a:t>
            </a:r>
            <a:r>
              <a:rPr kumimoji="0" lang="en-US" sz="1400" b="0" i="0" u="none" strike="noStrike" kern="1200" cap="none" spc="0" normalizeH="0" baseline="0" noProof="0" dirty="0">
                <a:ln>
                  <a:noFill/>
                </a:ln>
                <a:solidFill>
                  <a:srgbClr val="461E96"/>
                </a:solidFill>
                <a:effectLst/>
                <a:uLnTx/>
                <a:uFillTx/>
                <a:latin typeface="Arial"/>
                <a:ea typeface="+mn-ea"/>
                <a:cs typeface="+mn-cs"/>
              </a:rPr>
              <a:t>offered via Cencora or one of our strategic partners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461E96"/>
              </a:solidFill>
              <a:effectLst/>
              <a:uLnTx/>
              <a:uFillTx/>
              <a:latin typeface="Arial"/>
              <a:ea typeface="+mn-ea"/>
              <a:cs typeface="+mn-cs"/>
            </a:endParaRPr>
          </a:p>
        </p:txBody>
      </p:sp>
      <p:sp>
        <p:nvSpPr>
          <p:cNvPr id="9" name="TextBox 8">
            <a:extLst>
              <a:ext uri="{FF2B5EF4-FFF2-40B4-BE49-F238E27FC236}">
                <a16:creationId xmlns:a16="http://schemas.microsoft.com/office/drawing/2014/main" id="{A070BC7B-3A91-2F64-1312-EFFB75BD98D7}"/>
              </a:ext>
            </a:extLst>
          </p:cNvPr>
          <p:cNvSpPr txBox="1"/>
          <p:nvPr/>
        </p:nvSpPr>
        <p:spPr>
          <a:xfrm>
            <a:off x="8499328" y="1929636"/>
            <a:ext cx="3214569" cy="2998727"/>
          </a:xfrm>
          <a:prstGeom prst="rect">
            <a:avLst/>
          </a:prstGeom>
        </p:spPr>
        <p:txBody>
          <a:bodyPr vert="horz" wrap="square" lIns="0" tIns="0" rIns="0" bIns="0" rtlCol="0" anchor="t" anchorCtr="0">
            <a:no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00B4E6"/>
                </a:solidFill>
                <a:effectLst/>
                <a:uLnTx/>
                <a:uFillTx/>
                <a:latin typeface="Arial"/>
                <a:ea typeface="+mn-ea"/>
                <a:cs typeface="+mn-cs"/>
              </a:rPr>
              <a:t>Inventory Management Customer Success Manager </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rgbClr val="461E96"/>
                </a:solidFill>
                <a:effectLst/>
                <a:uLnTx/>
                <a:uFillTx/>
                <a:latin typeface="Arial"/>
                <a:ea typeface="+mn-ea"/>
                <a:cs typeface="+mn-cs"/>
              </a:rPr>
              <a:t>Provide </a:t>
            </a:r>
            <a:r>
              <a:rPr kumimoji="0" lang="en-US" sz="1400" b="1" i="0" u="none" strike="noStrike" kern="1200" cap="none" spc="0" normalizeH="0" baseline="0" noProof="0" dirty="0">
                <a:ln>
                  <a:noFill/>
                </a:ln>
                <a:solidFill>
                  <a:srgbClr val="461E96"/>
                </a:solidFill>
                <a:effectLst/>
                <a:uLnTx/>
                <a:uFillTx/>
                <a:latin typeface="Arial"/>
                <a:ea typeface="+mn-ea"/>
                <a:cs typeface="+mn-cs"/>
              </a:rPr>
              <a:t>comprehensive training </a:t>
            </a:r>
            <a:r>
              <a:rPr kumimoji="0" lang="en-US" sz="1400" b="0" i="0" u="none" strike="noStrike" kern="1200" cap="none" spc="0" normalizeH="0" baseline="0" noProof="0" dirty="0">
                <a:ln>
                  <a:noFill/>
                </a:ln>
                <a:solidFill>
                  <a:srgbClr val="461E96"/>
                </a:solidFill>
                <a:effectLst/>
                <a:uLnTx/>
                <a:uFillTx/>
                <a:latin typeface="Arial"/>
                <a:ea typeface="+mn-ea"/>
                <a:cs typeface="+mn-cs"/>
              </a:rPr>
              <a:t>to your staff on PODIS</a:t>
            </a:r>
            <a:r>
              <a:rPr kumimoji="0" lang="en-US" sz="1400" b="0" i="0" u="none" strike="noStrike" kern="1200" cap="none" spc="0" normalizeH="0" baseline="30000" noProof="0" dirty="0">
                <a:ln>
                  <a:noFill/>
                </a:ln>
                <a:solidFill>
                  <a:srgbClr val="461E96"/>
                </a:solidFill>
                <a:effectLst/>
                <a:uLnTx/>
                <a:uFillTx/>
                <a:latin typeface="Arial"/>
                <a:ea typeface="+mn-ea"/>
                <a:cs typeface="+mn-cs"/>
              </a:rPr>
              <a:t>®</a:t>
            </a:r>
            <a:r>
              <a:rPr kumimoji="0" lang="en-US" sz="1400" b="0" i="0" u="none" strike="noStrike" kern="1200" cap="none" spc="0" normalizeH="0" baseline="0" noProof="0" dirty="0">
                <a:ln>
                  <a:noFill/>
                </a:ln>
                <a:solidFill>
                  <a:srgbClr val="461E96"/>
                </a:solidFill>
                <a:effectLst/>
                <a:uLnTx/>
                <a:uFillTx/>
                <a:latin typeface="Arial"/>
                <a:ea typeface="+mn-ea"/>
                <a:cs typeface="+mn-cs"/>
              </a:rPr>
              <a:t> Plus or Cubixx</a:t>
            </a:r>
            <a:r>
              <a:rPr kumimoji="0" lang="en-US" sz="1400" b="0" i="0" u="none" strike="noStrike" kern="1200" cap="none" spc="0" normalizeH="0" baseline="30000" noProof="0" dirty="0">
                <a:ln>
                  <a:noFill/>
                </a:ln>
                <a:solidFill>
                  <a:srgbClr val="461E96"/>
                </a:solidFill>
                <a:effectLst/>
                <a:uLnTx/>
                <a:uFillTx/>
                <a:latin typeface="Arial"/>
                <a:ea typeface="+mn-ea"/>
                <a:cs typeface="+mn-cs"/>
              </a:rPr>
              <a:t>®</a:t>
            </a:r>
            <a:r>
              <a:rPr kumimoji="0" lang="en-US" sz="1400" b="0" i="0" u="none" strike="noStrike" kern="1200" cap="none" spc="0" normalizeH="0" baseline="0" noProof="0" dirty="0">
                <a:ln>
                  <a:noFill/>
                </a:ln>
                <a:solidFill>
                  <a:srgbClr val="461E96"/>
                </a:solidFill>
                <a:effectLst/>
                <a:uLnTx/>
                <a:uFillTx/>
                <a:latin typeface="Arial"/>
                <a:ea typeface="+mn-ea"/>
                <a:cs typeface="+mn-cs"/>
              </a:rPr>
              <a:t>MD</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rgbClr val="461E96"/>
                </a:solidFill>
                <a:effectLst/>
                <a:uLnTx/>
                <a:uFillTx/>
                <a:latin typeface="Arial"/>
                <a:ea typeface="+mn-ea"/>
                <a:cs typeface="+mn-cs"/>
              </a:rPr>
              <a:t>Keep you up to date with </a:t>
            </a:r>
            <a:r>
              <a:rPr kumimoji="0" lang="en-US" sz="1400" b="1" i="0" u="none" strike="noStrike" kern="1200" cap="none" spc="0" normalizeH="0" baseline="0" noProof="0" dirty="0">
                <a:ln>
                  <a:noFill/>
                </a:ln>
                <a:solidFill>
                  <a:srgbClr val="461E96"/>
                </a:solidFill>
                <a:effectLst/>
                <a:uLnTx/>
                <a:uFillTx/>
                <a:latin typeface="Arial"/>
                <a:ea typeface="+mn-ea"/>
                <a:cs typeface="+mn-cs"/>
              </a:rPr>
              <a:t>enhancements and development </a:t>
            </a:r>
            <a:r>
              <a:rPr kumimoji="0" lang="en-US" sz="1400" b="0" i="0" u="none" strike="noStrike" kern="1200" cap="none" spc="0" normalizeH="0" baseline="0" noProof="0" dirty="0">
                <a:ln>
                  <a:noFill/>
                </a:ln>
                <a:solidFill>
                  <a:srgbClr val="461E96"/>
                </a:solidFill>
                <a:effectLst/>
                <a:uLnTx/>
                <a:uFillTx/>
                <a:latin typeface="Arial"/>
                <a:ea typeface="+mn-ea"/>
                <a:cs typeface="+mn-cs"/>
              </a:rPr>
              <a:t>of the platform </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400" b="1" i="0" u="none" strike="noStrike" kern="1200" cap="none" spc="0" normalizeH="0" baseline="0" noProof="0" dirty="0">
                <a:ln>
                  <a:noFill/>
                </a:ln>
                <a:solidFill>
                  <a:srgbClr val="461E96"/>
                </a:solidFill>
                <a:effectLst/>
                <a:uLnTx/>
                <a:uFillTx/>
                <a:latin typeface="Arial"/>
                <a:ea typeface="+mn-ea"/>
                <a:cs typeface="+mn-cs"/>
              </a:rPr>
              <a:t>Check in regularly </a:t>
            </a:r>
            <a:r>
              <a:rPr kumimoji="0" lang="en-US" sz="1400" b="0" i="0" u="none" strike="noStrike" kern="1200" cap="none" spc="0" normalizeH="0" baseline="0" noProof="0" dirty="0">
                <a:ln>
                  <a:noFill/>
                </a:ln>
                <a:solidFill>
                  <a:srgbClr val="461E96"/>
                </a:solidFill>
                <a:effectLst/>
                <a:uLnTx/>
                <a:uFillTx/>
                <a:latin typeface="Arial"/>
                <a:ea typeface="+mn-ea"/>
                <a:cs typeface="+mn-cs"/>
              </a:rPr>
              <a:t>to make sure PODIS Plus or CubixxMD is working well for you </a:t>
            </a:r>
          </a:p>
          <a:p>
            <a:pPr marL="285750" marR="0" lvl="0" indent="-28575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srgbClr val="461E96"/>
                </a:solidFill>
                <a:effectLst/>
                <a:uLnTx/>
                <a:uFillTx/>
                <a:latin typeface="Arial"/>
                <a:ea typeface="+mn-ea"/>
                <a:cs typeface="+mn-cs"/>
              </a:rPr>
              <a:t>Explore ways to help you make the most of the </a:t>
            </a:r>
            <a:r>
              <a:rPr kumimoji="0" lang="en-US" sz="1400" b="1" i="0" u="none" strike="noStrike" kern="1200" cap="none" spc="0" normalizeH="0" baseline="0" noProof="0" dirty="0">
                <a:ln>
                  <a:noFill/>
                </a:ln>
                <a:solidFill>
                  <a:srgbClr val="461E96"/>
                </a:solidFill>
                <a:effectLst/>
                <a:uLnTx/>
                <a:uFillTx/>
                <a:latin typeface="Arial"/>
                <a:ea typeface="+mn-ea"/>
                <a:cs typeface="+mn-cs"/>
              </a:rPr>
              <a:t>advancement features </a:t>
            </a:r>
            <a:r>
              <a:rPr kumimoji="0" lang="en-US" sz="1400" b="0" i="0" u="none" strike="noStrike" kern="1200" cap="none" spc="0" normalizeH="0" baseline="0" noProof="0" dirty="0">
                <a:ln>
                  <a:noFill/>
                </a:ln>
                <a:solidFill>
                  <a:srgbClr val="461E96"/>
                </a:solidFill>
                <a:effectLst/>
                <a:uLnTx/>
                <a:uFillTx/>
                <a:latin typeface="Arial"/>
                <a:ea typeface="+mn-ea"/>
                <a:cs typeface="+mn-cs"/>
              </a:rPr>
              <a:t>in PODIS Plus or CubixxMD </a:t>
            </a:r>
          </a:p>
        </p:txBody>
      </p:sp>
    </p:spTree>
    <p:extLst>
      <p:ext uri="{BB962C8B-B14F-4D97-AF65-F5344CB8AC3E}">
        <p14:creationId xmlns:p14="http://schemas.microsoft.com/office/powerpoint/2010/main" val="1710598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FF00C9-0CA0-1523-6110-58C75A3EAAC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DB24332-EB18-71B6-F582-F6E86A7397B8}"/>
              </a:ext>
            </a:extLst>
          </p:cNvPr>
          <p:cNvSpPr>
            <a:spLocks noGrp="1"/>
          </p:cNvSpPr>
          <p:nvPr>
            <p:ph type="title"/>
          </p:nvPr>
        </p:nvSpPr>
        <p:spPr/>
        <p:txBody>
          <a:bodyPr/>
          <a:lstStyle/>
          <a:p>
            <a:pPr>
              <a:spcBef>
                <a:spcPct val="0"/>
              </a:spcBef>
              <a:spcAft>
                <a:spcPct val="0"/>
              </a:spcAft>
              <a:defRPr kumimoji="0" sz="2200" b="0" i="0" u="none" strike="noStrike" cap="none" spc="0" normalizeH="0" baseline="0" noProof="0">
                <a:ln w="9525" cap="flat" cmpd="sng" algn="ctr">
                  <a:noFill/>
                  <a:prstDash val="solid"/>
                  <a:round/>
                  <a:headEnd type="none" w="med" len="med"/>
                  <a:tailEnd type="none" w="med" len="med"/>
                </a:ln>
                <a:solidFill>
                  <a:srgbClr val="3C289B"/>
                </a:solidFill>
                <a:uLnTx/>
                <a:uFillTx/>
                <a:latin typeface="+mj-lt"/>
                <a:ea typeface="+mj-ea"/>
                <a:cs typeface="+mj-cs"/>
                <a:sym typeface="Wingdings" charset="2"/>
              </a:defRPr>
            </a:pPr>
            <a:r>
              <a:rPr lang="en-US" sz="2900" dirty="0"/>
              <a:t>Inventory Management, Procurement, and Clinical Operations Working Group members</a:t>
            </a:r>
            <a:endParaRPr lang="en-US" sz="2930" dirty="0">
              <a:ln w="9525" cap="flat" cmpd="sng" algn="ctr">
                <a:noFill/>
                <a:prstDash val="solid"/>
                <a:round/>
                <a:headEnd type="none" w="med" len="med"/>
                <a:tailEnd type="none" w="med" len="med"/>
              </a:ln>
              <a:latin typeface="Arial" pitchFamily="34" charset="0"/>
              <a:sym typeface="Wingdings" charset="2"/>
            </a:endParaRPr>
          </a:p>
        </p:txBody>
      </p:sp>
      <p:sp>
        <p:nvSpPr>
          <p:cNvPr id="4" name="Date Placeholder 3">
            <a:extLst>
              <a:ext uri="{FF2B5EF4-FFF2-40B4-BE49-F238E27FC236}">
                <a16:creationId xmlns:a16="http://schemas.microsoft.com/office/drawing/2014/main" id="{04C39339-4BC9-D9A0-7502-2F5843E474F7}"/>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ACA5F38-FBB8-4C09-A620-89E647500CFD}" type="datetime1">
              <a:rPr kumimoji="0" lang="en-US" sz="800" b="0" i="0" u="none" strike="noStrike" kern="1200" cap="none" spc="0" normalizeH="0" baseline="0" noProof="0" smtClean="0">
                <a:ln>
                  <a:noFill/>
                </a:ln>
                <a:solidFill>
                  <a:srgbClr val="461E96"/>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07/18/2024</a:t>
            </a:fld>
            <a:endParaRPr kumimoji="0" lang="en-US" sz="800" b="0" i="0" u="none" strike="noStrike" kern="1200" cap="none" spc="0" normalizeH="0" baseline="0" noProof="0" dirty="0">
              <a:ln>
                <a:noFill/>
              </a:ln>
              <a:solidFill>
                <a:srgbClr val="461E96"/>
              </a:solidFill>
              <a:effectLst/>
              <a:uLnTx/>
              <a:uFillTx/>
              <a:latin typeface="Arial" panose="020B0604020202020204" pitchFamily="34" charset="0"/>
              <a:ea typeface="+mn-ea"/>
              <a:cs typeface="Arial" panose="020B0604020202020204" pitchFamily="34" charset="0"/>
            </a:endParaRPr>
          </a:p>
        </p:txBody>
      </p:sp>
      <p:sp>
        <p:nvSpPr>
          <p:cNvPr id="5" name="Footer Placeholder 4">
            <a:extLst>
              <a:ext uri="{FF2B5EF4-FFF2-40B4-BE49-F238E27FC236}">
                <a16:creationId xmlns:a16="http://schemas.microsoft.com/office/drawing/2014/main" id="{2EA5BEB1-ED76-418D-8950-0792D622D932}"/>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461E96"/>
                </a:solidFill>
                <a:effectLst/>
                <a:uLnTx/>
                <a:uFillTx/>
                <a:latin typeface="Arial" panose="020B0604020202020204" pitchFamily="34" charset="0"/>
                <a:ea typeface="+mn-ea"/>
                <a:cs typeface="Arial" panose="020B0604020202020204" pitchFamily="34" charset="0"/>
              </a:rPr>
              <a:t>Besse Medical  |  Confidential</a:t>
            </a:r>
          </a:p>
        </p:txBody>
      </p:sp>
      <p:sp>
        <p:nvSpPr>
          <p:cNvPr id="6" name="Slide Number Placeholder 5">
            <a:extLst>
              <a:ext uri="{FF2B5EF4-FFF2-40B4-BE49-F238E27FC236}">
                <a16:creationId xmlns:a16="http://schemas.microsoft.com/office/drawing/2014/main" id="{C901B9CB-FA50-5C9D-88A8-956D456A3786}"/>
              </a:ext>
            </a:extLst>
          </p:cNvPr>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402B711-A71A-452E-950A-8AB93037233C}" type="slidenum">
              <a:rPr kumimoji="0" lang="en-US" sz="800" b="1" i="0" u="none" strike="noStrike" kern="1200" cap="none" spc="0" normalizeH="0" baseline="0" noProof="0" smtClean="0">
                <a:ln>
                  <a:noFill/>
                </a:ln>
                <a:solidFill>
                  <a:srgbClr val="461E96"/>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24</a:t>
            </a:fld>
            <a:endParaRPr kumimoji="0" lang="en-US" sz="800" b="1" i="0" u="none" strike="noStrike" kern="1200" cap="none" spc="0" normalizeH="0" baseline="0" noProof="0" dirty="0">
              <a:ln>
                <a:noFill/>
              </a:ln>
              <a:solidFill>
                <a:srgbClr val="461E96"/>
              </a:solidFill>
              <a:effectLst/>
              <a:uLnTx/>
              <a:uFillTx/>
              <a:latin typeface="Arial" panose="020B0604020202020204" pitchFamily="34" charset="0"/>
              <a:ea typeface="+mn-ea"/>
              <a:cs typeface="Arial" panose="020B0604020202020204" pitchFamily="34" charset="0"/>
            </a:endParaRPr>
          </a:p>
        </p:txBody>
      </p:sp>
      <p:sp>
        <p:nvSpPr>
          <p:cNvPr id="41" name="Text Placeholder 28">
            <a:extLst>
              <a:ext uri="{FF2B5EF4-FFF2-40B4-BE49-F238E27FC236}">
                <a16:creationId xmlns:a16="http://schemas.microsoft.com/office/drawing/2014/main" id="{D2A8A2AA-1835-138A-5268-B446EA980BB8}"/>
              </a:ext>
            </a:extLst>
          </p:cNvPr>
          <p:cNvSpPr txBox="1">
            <a:spLocks/>
          </p:cNvSpPr>
          <p:nvPr/>
        </p:nvSpPr>
        <p:spPr>
          <a:xfrm>
            <a:off x="4099702" y="2020959"/>
            <a:ext cx="1464735" cy="834116"/>
          </a:xfrm>
          <a:prstGeom prst="rect">
            <a:avLst/>
          </a:prstGeom>
          <a:solidFill>
            <a:schemeClr val="accent2"/>
          </a:solidFill>
        </p:spPr>
        <p:txBody>
          <a:bodyPr vert="horz" lIns="121920" tIns="121920" rIns="121920" bIns="121920" rtlCol="0" anchor="t" anchorCtr="0">
            <a:noAutofit/>
          </a:bodyPr>
          <a:lstStyle>
            <a:lvl1pPr marL="0" indent="0" algn="l" defTabSz="685783" rtl="0" eaLnBrk="1" latinLnBrk="0" hangingPunct="1">
              <a:lnSpc>
                <a:spcPct val="100000"/>
              </a:lnSpc>
              <a:spcBef>
                <a:spcPct val="0"/>
              </a:spcBef>
              <a:spcAft>
                <a:spcPts val="600"/>
              </a:spcAft>
              <a:buFont typeface="Arial" panose="020B0604020202020204" pitchFamily="34" charset="0"/>
              <a:buNone/>
              <a:defRPr sz="1000" b="1" kern="1200">
                <a:solidFill>
                  <a:schemeClr val="tx1"/>
                </a:solidFill>
                <a:latin typeface="+mn-lt"/>
                <a:ea typeface="+mn-ea"/>
                <a:cs typeface="+mn-cs"/>
              </a:defRPr>
            </a:lvl1pPr>
            <a:lvl2pPr marL="342892" indent="0" algn="l" defTabSz="685783" rtl="0" eaLnBrk="1" latinLnBrk="0" hangingPunct="1">
              <a:lnSpc>
                <a:spcPct val="100000"/>
              </a:lnSpc>
              <a:spcBef>
                <a:spcPct val="0"/>
              </a:spcBef>
              <a:spcAft>
                <a:spcPts val="600"/>
              </a:spcAft>
              <a:buFont typeface="Arial" panose="020B0604020202020204" pitchFamily="34" charset="0"/>
              <a:buNone/>
              <a:defRPr sz="1500" b="1" kern="1200">
                <a:solidFill>
                  <a:schemeClr val="tx2"/>
                </a:solidFill>
                <a:latin typeface="+mn-lt"/>
                <a:ea typeface="+mn-ea"/>
                <a:cs typeface="+mn-cs"/>
              </a:defRPr>
            </a:lvl2pPr>
            <a:lvl3pPr marL="685783" indent="0" algn="l" defTabSz="685783" rtl="0" eaLnBrk="1" latinLnBrk="0" hangingPunct="1">
              <a:lnSpc>
                <a:spcPct val="100000"/>
              </a:lnSpc>
              <a:spcBef>
                <a:spcPct val="0"/>
              </a:spcBef>
              <a:spcAft>
                <a:spcPts val="600"/>
              </a:spcAft>
              <a:buFont typeface="Arial" panose="020B0604020202020204" pitchFamily="34" charset="0"/>
              <a:buNone/>
              <a:defRPr sz="1350" b="1" kern="1200">
                <a:solidFill>
                  <a:schemeClr val="tx2"/>
                </a:solidFill>
                <a:latin typeface="+mn-lt"/>
                <a:ea typeface="+mn-ea"/>
                <a:cs typeface="+mn-cs"/>
              </a:defRPr>
            </a:lvl3pPr>
            <a:lvl4pPr marL="1028675" indent="0" algn="l" defTabSz="685783" rtl="0" eaLnBrk="1" latinLnBrk="0" hangingPunct="1">
              <a:lnSpc>
                <a:spcPct val="100000"/>
              </a:lnSpc>
              <a:spcBef>
                <a:spcPct val="0"/>
              </a:spcBef>
              <a:spcAft>
                <a:spcPts val="600"/>
              </a:spcAft>
              <a:buFont typeface="Arial" panose="020B0604020202020204" pitchFamily="34" charset="0"/>
              <a:buNone/>
              <a:defRPr sz="1200" b="1" kern="1200">
                <a:solidFill>
                  <a:schemeClr val="tx2"/>
                </a:solidFill>
                <a:latin typeface="+mn-lt"/>
                <a:ea typeface="+mn-ea"/>
                <a:cs typeface="+mn-cs"/>
              </a:defRPr>
            </a:lvl4pPr>
            <a:lvl5pPr marL="1371566" indent="0" algn="l" defTabSz="685783" rtl="0" eaLnBrk="1" latinLnBrk="0" hangingPunct="1">
              <a:lnSpc>
                <a:spcPct val="100000"/>
              </a:lnSpc>
              <a:spcBef>
                <a:spcPct val="0"/>
              </a:spcBef>
              <a:spcAft>
                <a:spcPts val="600"/>
              </a:spcAft>
              <a:buFont typeface="Arial" panose="020B0604020202020204" pitchFamily="34" charset="0"/>
              <a:buNone/>
              <a:defRPr sz="1200" b="1" kern="1200">
                <a:solidFill>
                  <a:schemeClr val="tx2"/>
                </a:solidFill>
                <a:latin typeface="+mn-lt"/>
                <a:ea typeface="+mn-ea"/>
                <a:cs typeface="+mn-cs"/>
              </a:defRPr>
            </a:lvl5pPr>
            <a:lvl6pPr marL="1714457" indent="0" algn="l" defTabSz="685783"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6pPr>
            <a:lvl7pPr marL="2057348" indent="0" algn="l" defTabSz="685783"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7pPr>
            <a:lvl8pPr marL="2400240" indent="0" algn="l" defTabSz="685783"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8pPr>
            <a:lvl9pPr marL="2743132" indent="0" algn="l" defTabSz="685783"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9pPr>
          </a:lstStyle>
          <a:p>
            <a:pPr marL="0" marR="0" lvl="0" indent="0" algn="l" defTabSz="914354" rtl="0" eaLnBrk="1" fontAlgn="auto" latinLnBrk="0" hangingPunct="1">
              <a:lnSpc>
                <a:spcPct val="100000"/>
              </a:lnSpc>
              <a:spcBef>
                <a:spcPct val="0"/>
              </a:spcBef>
              <a:spcAft>
                <a:spcPts val="800"/>
              </a:spcAft>
              <a:buClrTx/>
              <a:buSzTx/>
              <a:buFont typeface="Arial" panose="020B0604020202020204" pitchFamily="34" charset="0"/>
              <a:buNone/>
              <a:tabLst/>
              <a:defRPr/>
            </a:pPr>
            <a:r>
              <a:rPr kumimoji="0" lang="en-US" sz="1033" b="1" i="0" u="none" strike="noStrike" kern="1200" cap="none" spc="0" normalizeH="0" baseline="0" noProof="0" dirty="0">
                <a:ln>
                  <a:noFill/>
                </a:ln>
                <a:solidFill>
                  <a:srgbClr val="FFFFFF"/>
                </a:solidFill>
                <a:effectLst/>
                <a:uLnTx/>
                <a:uFillTx/>
                <a:latin typeface="Arial" pitchFamily="34" charset="0"/>
                <a:ea typeface="+mn-ea"/>
                <a:cs typeface="Arial" pitchFamily="34" charset="0"/>
              </a:rPr>
              <a:t>Claire Merry Murphy</a:t>
            </a:r>
          </a:p>
        </p:txBody>
      </p:sp>
      <p:sp>
        <p:nvSpPr>
          <p:cNvPr id="43" name="Text Placeholder 12">
            <a:extLst>
              <a:ext uri="{FF2B5EF4-FFF2-40B4-BE49-F238E27FC236}">
                <a16:creationId xmlns:a16="http://schemas.microsoft.com/office/drawing/2014/main" id="{B785299E-5151-A841-088B-57F6999050B6}"/>
              </a:ext>
            </a:extLst>
          </p:cNvPr>
          <p:cNvSpPr txBox="1">
            <a:spLocks/>
          </p:cNvSpPr>
          <p:nvPr/>
        </p:nvSpPr>
        <p:spPr>
          <a:xfrm>
            <a:off x="8413494" y="2020963"/>
            <a:ext cx="1464735" cy="834112"/>
          </a:xfrm>
          <a:prstGeom prst="rect">
            <a:avLst/>
          </a:prstGeom>
          <a:solidFill>
            <a:schemeClr val="accent2"/>
          </a:solidFill>
        </p:spPr>
        <p:txBody>
          <a:bodyPr vert="horz" lIns="121920" tIns="121920" rIns="121920" bIns="121920" rtlCol="0" anchor="t" anchorCtr="0">
            <a:noAutofit/>
          </a:bodyPr>
          <a:lstStyle>
            <a:lvl1pPr marL="0" indent="0" algn="l" defTabSz="685783" rtl="0" eaLnBrk="1" latinLnBrk="0" hangingPunct="1">
              <a:lnSpc>
                <a:spcPct val="100000"/>
              </a:lnSpc>
              <a:spcBef>
                <a:spcPct val="0"/>
              </a:spcBef>
              <a:spcAft>
                <a:spcPts val="600"/>
              </a:spcAft>
              <a:buFont typeface="Arial" panose="020B0604020202020204" pitchFamily="34" charset="0"/>
              <a:buNone/>
              <a:defRPr sz="1000" b="1" kern="1200">
                <a:solidFill>
                  <a:schemeClr val="tx1"/>
                </a:solidFill>
                <a:latin typeface="+mn-lt"/>
                <a:ea typeface="+mn-ea"/>
                <a:cs typeface="+mn-cs"/>
              </a:defRPr>
            </a:lvl1pPr>
            <a:lvl2pPr marL="342892" indent="0" algn="l" defTabSz="685783" rtl="0" eaLnBrk="1" latinLnBrk="0" hangingPunct="1">
              <a:lnSpc>
                <a:spcPct val="100000"/>
              </a:lnSpc>
              <a:spcBef>
                <a:spcPct val="0"/>
              </a:spcBef>
              <a:spcAft>
                <a:spcPts val="600"/>
              </a:spcAft>
              <a:buFont typeface="Arial" panose="020B0604020202020204" pitchFamily="34" charset="0"/>
              <a:buNone/>
              <a:defRPr sz="1500" b="1" kern="1200">
                <a:solidFill>
                  <a:schemeClr val="tx2"/>
                </a:solidFill>
                <a:latin typeface="+mn-lt"/>
                <a:ea typeface="+mn-ea"/>
                <a:cs typeface="+mn-cs"/>
              </a:defRPr>
            </a:lvl2pPr>
            <a:lvl3pPr marL="685783" indent="0" algn="l" defTabSz="685783" rtl="0" eaLnBrk="1" latinLnBrk="0" hangingPunct="1">
              <a:lnSpc>
                <a:spcPct val="100000"/>
              </a:lnSpc>
              <a:spcBef>
                <a:spcPct val="0"/>
              </a:spcBef>
              <a:spcAft>
                <a:spcPts val="600"/>
              </a:spcAft>
              <a:buFont typeface="Arial" panose="020B0604020202020204" pitchFamily="34" charset="0"/>
              <a:buNone/>
              <a:defRPr sz="1350" b="1" kern="1200">
                <a:solidFill>
                  <a:schemeClr val="tx2"/>
                </a:solidFill>
                <a:latin typeface="+mn-lt"/>
                <a:ea typeface="+mn-ea"/>
                <a:cs typeface="+mn-cs"/>
              </a:defRPr>
            </a:lvl3pPr>
            <a:lvl4pPr marL="1028675" indent="0" algn="l" defTabSz="685783" rtl="0" eaLnBrk="1" latinLnBrk="0" hangingPunct="1">
              <a:lnSpc>
                <a:spcPct val="100000"/>
              </a:lnSpc>
              <a:spcBef>
                <a:spcPct val="0"/>
              </a:spcBef>
              <a:spcAft>
                <a:spcPts val="600"/>
              </a:spcAft>
              <a:buFont typeface="Arial" panose="020B0604020202020204" pitchFamily="34" charset="0"/>
              <a:buNone/>
              <a:defRPr sz="1200" b="1" kern="1200">
                <a:solidFill>
                  <a:schemeClr val="tx2"/>
                </a:solidFill>
                <a:latin typeface="+mn-lt"/>
                <a:ea typeface="+mn-ea"/>
                <a:cs typeface="+mn-cs"/>
              </a:defRPr>
            </a:lvl4pPr>
            <a:lvl5pPr marL="1371566" indent="0" algn="l" defTabSz="685783" rtl="0" eaLnBrk="1" latinLnBrk="0" hangingPunct="1">
              <a:lnSpc>
                <a:spcPct val="100000"/>
              </a:lnSpc>
              <a:spcBef>
                <a:spcPct val="0"/>
              </a:spcBef>
              <a:spcAft>
                <a:spcPts val="600"/>
              </a:spcAft>
              <a:buFont typeface="Arial" panose="020B0604020202020204" pitchFamily="34" charset="0"/>
              <a:buNone/>
              <a:defRPr sz="1200" b="1" kern="1200">
                <a:solidFill>
                  <a:schemeClr val="tx2"/>
                </a:solidFill>
                <a:latin typeface="+mn-lt"/>
                <a:ea typeface="+mn-ea"/>
                <a:cs typeface="+mn-cs"/>
              </a:defRPr>
            </a:lvl5pPr>
            <a:lvl6pPr marL="1714457" indent="0" algn="l" defTabSz="685783"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6pPr>
            <a:lvl7pPr marL="2057348" indent="0" algn="l" defTabSz="685783"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7pPr>
            <a:lvl8pPr marL="2400240" indent="0" algn="l" defTabSz="685783"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8pPr>
            <a:lvl9pPr marL="2743132" indent="0" algn="l" defTabSz="685783"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9pPr>
          </a:lstStyle>
          <a:p>
            <a:pPr marL="0" marR="0" lvl="0" indent="0" algn="l" defTabSz="914354" rtl="0" eaLnBrk="1" fontAlgn="auto" latinLnBrk="0" hangingPunct="1">
              <a:lnSpc>
                <a:spcPct val="100000"/>
              </a:lnSpc>
              <a:spcBef>
                <a:spcPct val="0"/>
              </a:spcBef>
              <a:spcAft>
                <a:spcPts val="800"/>
              </a:spcAft>
              <a:buClrTx/>
              <a:buSzTx/>
              <a:buFont typeface="Arial" panose="020B0604020202020204" pitchFamily="34" charset="0"/>
              <a:buNone/>
              <a:tabLst/>
              <a:defRPr/>
            </a:pPr>
            <a:r>
              <a:rPr kumimoji="0" lang="en-US" sz="1033" b="1" i="0" u="none" strike="noStrike" kern="1200" cap="none" spc="0" normalizeH="0" baseline="0" noProof="0" dirty="0">
                <a:ln>
                  <a:noFill/>
                </a:ln>
                <a:solidFill>
                  <a:srgbClr val="FFFFFF"/>
                </a:solidFill>
                <a:effectLst/>
                <a:uLnTx/>
                <a:uFillTx/>
                <a:latin typeface="Arial" pitchFamily="34" charset="0"/>
                <a:ea typeface="+mn-ea"/>
                <a:cs typeface="Arial" pitchFamily="34" charset="0"/>
              </a:rPr>
              <a:t>Rick Kamerer</a:t>
            </a:r>
          </a:p>
        </p:txBody>
      </p:sp>
      <p:sp>
        <p:nvSpPr>
          <p:cNvPr id="44" name="Text Placeholder 7">
            <a:extLst>
              <a:ext uri="{FF2B5EF4-FFF2-40B4-BE49-F238E27FC236}">
                <a16:creationId xmlns:a16="http://schemas.microsoft.com/office/drawing/2014/main" id="{4F8FEE80-62EB-5420-6E15-29B6568A4070}"/>
              </a:ext>
            </a:extLst>
          </p:cNvPr>
          <p:cNvSpPr txBox="1">
            <a:spLocks/>
          </p:cNvSpPr>
          <p:nvPr/>
        </p:nvSpPr>
        <p:spPr>
          <a:xfrm>
            <a:off x="1981995" y="2036352"/>
            <a:ext cx="1464735" cy="798280"/>
          </a:xfrm>
          <a:prstGeom prst="rect">
            <a:avLst/>
          </a:prstGeom>
          <a:solidFill>
            <a:schemeClr val="accent2"/>
          </a:solidFill>
        </p:spPr>
        <p:txBody>
          <a:bodyPr vert="horz" lIns="121920" tIns="121920" rIns="0" bIns="121920" rtlCol="0" anchor="t" anchorCtr="0">
            <a:noAutofit/>
          </a:bodyPr>
          <a:lstStyle>
            <a:lvl1pPr marL="0" indent="0" algn="l" defTabSz="685783" rtl="0" eaLnBrk="1" latinLnBrk="0" hangingPunct="1">
              <a:lnSpc>
                <a:spcPct val="100000"/>
              </a:lnSpc>
              <a:spcBef>
                <a:spcPct val="0"/>
              </a:spcBef>
              <a:spcAft>
                <a:spcPts val="600"/>
              </a:spcAft>
              <a:buFont typeface="Arial" panose="020B0604020202020204" pitchFamily="34" charset="0"/>
              <a:buNone/>
              <a:defRPr sz="1000" b="1" kern="1200">
                <a:solidFill>
                  <a:schemeClr val="tx1"/>
                </a:solidFill>
                <a:latin typeface="+mn-lt"/>
                <a:ea typeface="+mn-ea"/>
                <a:cs typeface="+mn-cs"/>
              </a:defRPr>
            </a:lvl1pPr>
            <a:lvl2pPr marL="342892" indent="0" algn="l" defTabSz="685783" rtl="0" eaLnBrk="1" latinLnBrk="0" hangingPunct="1">
              <a:lnSpc>
                <a:spcPct val="100000"/>
              </a:lnSpc>
              <a:spcBef>
                <a:spcPct val="0"/>
              </a:spcBef>
              <a:spcAft>
                <a:spcPts val="600"/>
              </a:spcAft>
              <a:buFont typeface="Arial" panose="020B0604020202020204" pitchFamily="34" charset="0"/>
              <a:buNone/>
              <a:defRPr sz="1500" b="1" kern="1200">
                <a:solidFill>
                  <a:schemeClr val="tx2"/>
                </a:solidFill>
                <a:latin typeface="+mn-lt"/>
                <a:ea typeface="+mn-ea"/>
                <a:cs typeface="+mn-cs"/>
              </a:defRPr>
            </a:lvl2pPr>
            <a:lvl3pPr marL="685783" indent="0" algn="l" defTabSz="685783" rtl="0" eaLnBrk="1" latinLnBrk="0" hangingPunct="1">
              <a:lnSpc>
                <a:spcPct val="100000"/>
              </a:lnSpc>
              <a:spcBef>
                <a:spcPct val="0"/>
              </a:spcBef>
              <a:spcAft>
                <a:spcPts val="600"/>
              </a:spcAft>
              <a:buFont typeface="Arial" panose="020B0604020202020204" pitchFamily="34" charset="0"/>
              <a:buNone/>
              <a:defRPr sz="1350" b="1" kern="1200">
                <a:solidFill>
                  <a:schemeClr val="tx2"/>
                </a:solidFill>
                <a:latin typeface="+mn-lt"/>
                <a:ea typeface="+mn-ea"/>
                <a:cs typeface="+mn-cs"/>
              </a:defRPr>
            </a:lvl3pPr>
            <a:lvl4pPr marL="1028675" indent="0" algn="l" defTabSz="685783" rtl="0" eaLnBrk="1" latinLnBrk="0" hangingPunct="1">
              <a:lnSpc>
                <a:spcPct val="100000"/>
              </a:lnSpc>
              <a:spcBef>
                <a:spcPct val="0"/>
              </a:spcBef>
              <a:spcAft>
                <a:spcPts val="600"/>
              </a:spcAft>
              <a:buFont typeface="Arial" panose="020B0604020202020204" pitchFamily="34" charset="0"/>
              <a:buNone/>
              <a:defRPr sz="1200" b="1" kern="1200">
                <a:solidFill>
                  <a:schemeClr val="tx2"/>
                </a:solidFill>
                <a:latin typeface="+mn-lt"/>
                <a:ea typeface="+mn-ea"/>
                <a:cs typeface="+mn-cs"/>
              </a:defRPr>
            </a:lvl4pPr>
            <a:lvl5pPr marL="1371566" indent="0" algn="l" defTabSz="685783" rtl="0" eaLnBrk="1" latinLnBrk="0" hangingPunct="1">
              <a:lnSpc>
                <a:spcPct val="100000"/>
              </a:lnSpc>
              <a:spcBef>
                <a:spcPct val="0"/>
              </a:spcBef>
              <a:spcAft>
                <a:spcPts val="600"/>
              </a:spcAft>
              <a:buFont typeface="Arial" panose="020B0604020202020204" pitchFamily="34" charset="0"/>
              <a:buNone/>
              <a:defRPr sz="1200" b="1" kern="1200">
                <a:solidFill>
                  <a:schemeClr val="tx2"/>
                </a:solidFill>
                <a:latin typeface="+mn-lt"/>
                <a:ea typeface="+mn-ea"/>
                <a:cs typeface="+mn-cs"/>
              </a:defRPr>
            </a:lvl5pPr>
            <a:lvl6pPr marL="1714457" indent="0" algn="l" defTabSz="685783"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6pPr>
            <a:lvl7pPr marL="2057348" indent="0" algn="l" defTabSz="685783"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7pPr>
            <a:lvl8pPr marL="2400240" indent="0" algn="l" defTabSz="685783"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8pPr>
            <a:lvl9pPr marL="2743132" indent="0" algn="l" defTabSz="685783"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9pPr>
          </a:lstStyle>
          <a:p>
            <a:pPr marL="0" marR="0" lvl="0" indent="0" algn="l" defTabSz="914354" rtl="0" eaLnBrk="1" fontAlgn="auto" latinLnBrk="0" hangingPunct="1">
              <a:lnSpc>
                <a:spcPct val="100000"/>
              </a:lnSpc>
              <a:spcBef>
                <a:spcPct val="0"/>
              </a:spcBef>
              <a:spcAft>
                <a:spcPts val="800"/>
              </a:spcAft>
              <a:buClrTx/>
              <a:buSzTx/>
              <a:buFont typeface="Arial" panose="020B0604020202020204" pitchFamily="34" charset="0"/>
              <a:buNone/>
              <a:tabLst/>
              <a:defRPr/>
            </a:pPr>
            <a:r>
              <a:rPr kumimoji="0" lang="en-US" sz="1033" b="1" i="0" u="none" strike="noStrike" kern="1200" cap="none" spc="0" normalizeH="0" baseline="0" noProof="0" dirty="0">
                <a:ln>
                  <a:noFill/>
                </a:ln>
                <a:solidFill>
                  <a:srgbClr val="FFFFFF"/>
                </a:solidFill>
                <a:effectLst/>
                <a:uLnTx/>
                <a:uFillTx/>
                <a:latin typeface="Arial" pitchFamily="34" charset="0"/>
                <a:ea typeface="+mn-ea"/>
                <a:cs typeface="Arial" pitchFamily="34" charset="0"/>
              </a:rPr>
              <a:t>Zachery Michael Davis</a:t>
            </a:r>
          </a:p>
          <a:p>
            <a:pPr marL="0" marR="0" lvl="0" indent="0" algn="l" defTabSz="914354" rtl="0" eaLnBrk="1" fontAlgn="auto" latinLnBrk="0" hangingPunct="1">
              <a:lnSpc>
                <a:spcPct val="100000"/>
              </a:lnSpc>
              <a:spcBef>
                <a:spcPct val="0"/>
              </a:spcBef>
              <a:spcAft>
                <a:spcPts val="800"/>
              </a:spcAft>
              <a:buClrTx/>
              <a:buSzTx/>
              <a:buFont typeface="Arial" panose="020B0604020202020204" pitchFamily="34" charset="0"/>
              <a:buNone/>
              <a:tabLst/>
              <a:defRPr/>
            </a:pPr>
            <a:endParaRPr kumimoji="0" lang="en-US" sz="1033" b="1" i="0" u="none" strike="noStrike" kern="1200" cap="none" spc="0" normalizeH="0" baseline="0" noProof="0" dirty="0">
              <a:ln>
                <a:noFill/>
              </a:ln>
              <a:solidFill>
                <a:srgbClr val="FFFFFF"/>
              </a:solidFill>
              <a:effectLst/>
              <a:uLnTx/>
              <a:uFillTx/>
              <a:latin typeface="Arial" pitchFamily="34" charset="0"/>
              <a:ea typeface="+mn-ea"/>
              <a:cs typeface="Arial" pitchFamily="34" charset="0"/>
            </a:endParaRPr>
          </a:p>
        </p:txBody>
      </p:sp>
      <p:sp>
        <p:nvSpPr>
          <p:cNvPr id="46" name="Text Placeholder 19">
            <a:extLst>
              <a:ext uri="{FF2B5EF4-FFF2-40B4-BE49-F238E27FC236}">
                <a16:creationId xmlns:a16="http://schemas.microsoft.com/office/drawing/2014/main" id="{A1F5F68D-F20B-CA54-8473-8AD3E29E13BD}"/>
              </a:ext>
            </a:extLst>
          </p:cNvPr>
          <p:cNvSpPr txBox="1">
            <a:spLocks/>
          </p:cNvSpPr>
          <p:nvPr/>
        </p:nvSpPr>
        <p:spPr>
          <a:xfrm>
            <a:off x="5259977" y="3557757"/>
            <a:ext cx="1464735" cy="798279"/>
          </a:xfrm>
          <a:prstGeom prst="rect">
            <a:avLst/>
          </a:prstGeom>
          <a:solidFill>
            <a:schemeClr val="accent2"/>
          </a:solidFill>
        </p:spPr>
        <p:txBody>
          <a:bodyPr vert="horz" lIns="121920" tIns="121920" rIns="121920" bIns="121920" rtlCol="0" anchor="t" anchorCtr="0">
            <a:noAutofit/>
          </a:bodyPr>
          <a:lstStyle>
            <a:lvl1pPr marL="0" indent="0" algn="l" defTabSz="685783" rtl="0" eaLnBrk="1" latinLnBrk="0" hangingPunct="1">
              <a:lnSpc>
                <a:spcPct val="100000"/>
              </a:lnSpc>
              <a:spcBef>
                <a:spcPct val="0"/>
              </a:spcBef>
              <a:spcAft>
                <a:spcPts val="600"/>
              </a:spcAft>
              <a:buFont typeface="Arial" panose="020B0604020202020204" pitchFamily="34" charset="0"/>
              <a:buNone/>
              <a:defRPr sz="1000" b="1" kern="1200">
                <a:solidFill>
                  <a:schemeClr val="tx1"/>
                </a:solidFill>
                <a:latin typeface="+mn-lt"/>
                <a:ea typeface="+mn-ea"/>
                <a:cs typeface="+mn-cs"/>
              </a:defRPr>
            </a:lvl1pPr>
            <a:lvl2pPr marL="342892" indent="0" algn="l" defTabSz="685783" rtl="0" eaLnBrk="1" latinLnBrk="0" hangingPunct="1">
              <a:lnSpc>
                <a:spcPct val="100000"/>
              </a:lnSpc>
              <a:spcBef>
                <a:spcPct val="0"/>
              </a:spcBef>
              <a:spcAft>
                <a:spcPts val="600"/>
              </a:spcAft>
              <a:buFont typeface="Arial" panose="020B0604020202020204" pitchFamily="34" charset="0"/>
              <a:buNone/>
              <a:defRPr sz="1500" b="1" kern="1200">
                <a:solidFill>
                  <a:schemeClr val="tx2"/>
                </a:solidFill>
                <a:latin typeface="+mn-lt"/>
                <a:ea typeface="+mn-ea"/>
                <a:cs typeface="+mn-cs"/>
              </a:defRPr>
            </a:lvl2pPr>
            <a:lvl3pPr marL="685783" indent="0" algn="l" defTabSz="685783" rtl="0" eaLnBrk="1" latinLnBrk="0" hangingPunct="1">
              <a:lnSpc>
                <a:spcPct val="100000"/>
              </a:lnSpc>
              <a:spcBef>
                <a:spcPct val="0"/>
              </a:spcBef>
              <a:spcAft>
                <a:spcPts val="600"/>
              </a:spcAft>
              <a:buFont typeface="Arial" panose="020B0604020202020204" pitchFamily="34" charset="0"/>
              <a:buNone/>
              <a:defRPr sz="1350" b="1" kern="1200">
                <a:solidFill>
                  <a:schemeClr val="tx2"/>
                </a:solidFill>
                <a:latin typeface="+mn-lt"/>
                <a:ea typeface="+mn-ea"/>
                <a:cs typeface="+mn-cs"/>
              </a:defRPr>
            </a:lvl3pPr>
            <a:lvl4pPr marL="1028675" indent="0" algn="l" defTabSz="685783" rtl="0" eaLnBrk="1" latinLnBrk="0" hangingPunct="1">
              <a:lnSpc>
                <a:spcPct val="100000"/>
              </a:lnSpc>
              <a:spcBef>
                <a:spcPct val="0"/>
              </a:spcBef>
              <a:spcAft>
                <a:spcPts val="600"/>
              </a:spcAft>
              <a:buFont typeface="Arial" panose="020B0604020202020204" pitchFamily="34" charset="0"/>
              <a:buNone/>
              <a:defRPr sz="1200" b="1" kern="1200">
                <a:solidFill>
                  <a:schemeClr val="tx2"/>
                </a:solidFill>
                <a:latin typeface="+mn-lt"/>
                <a:ea typeface="+mn-ea"/>
                <a:cs typeface="+mn-cs"/>
              </a:defRPr>
            </a:lvl4pPr>
            <a:lvl5pPr marL="1371566" indent="0" algn="l" defTabSz="685783" rtl="0" eaLnBrk="1" latinLnBrk="0" hangingPunct="1">
              <a:lnSpc>
                <a:spcPct val="100000"/>
              </a:lnSpc>
              <a:spcBef>
                <a:spcPct val="0"/>
              </a:spcBef>
              <a:spcAft>
                <a:spcPts val="600"/>
              </a:spcAft>
              <a:buFont typeface="Arial" panose="020B0604020202020204" pitchFamily="34" charset="0"/>
              <a:buNone/>
              <a:defRPr sz="1200" b="1" kern="1200">
                <a:solidFill>
                  <a:schemeClr val="tx2"/>
                </a:solidFill>
                <a:latin typeface="+mn-lt"/>
                <a:ea typeface="+mn-ea"/>
                <a:cs typeface="+mn-cs"/>
              </a:defRPr>
            </a:lvl5pPr>
            <a:lvl6pPr marL="1714457" indent="0" algn="l" defTabSz="685783"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6pPr>
            <a:lvl7pPr marL="2057348" indent="0" algn="l" defTabSz="685783"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7pPr>
            <a:lvl8pPr marL="2400240" indent="0" algn="l" defTabSz="685783"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8pPr>
            <a:lvl9pPr marL="2743132" indent="0" algn="l" defTabSz="685783"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9pPr>
          </a:lstStyle>
          <a:p>
            <a:pPr marL="0" marR="0" lvl="0" indent="0" algn="l" defTabSz="914354" rtl="0" eaLnBrk="1" fontAlgn="auto" latinLnBrk="0" hangingPunct="1">
              <a:lnSpc>
                <a:spcPct val="100000"/>
              </a:lnSpc>
              <a:spcBef>
                <a:spcPct val="0"/>
              </a:spcBef>
              <a:spcAft>
                <a:spcPts val="800"/>
              </a:spcAft>
              <a:buClrTx/>
              <a:buSzTx/>
              <a:buFont typeface="Arial" panose="020B0604020202020204" pitchFamily="34" charset="0"/>
              <a:buNone/>
              <a:tabLst/>
              <a:defRPr/>
            </a:pPr>
            <a:r>
              <a:rPr kumimoji="0" lang="en-US" sz="1033" b="1" i="0" u="none" strike="noStrike" kern="1200" cap="none" spc="0" normalizeH="0" baseline="0" noProof="0" dirty="0">
                <a:ln>
                  <a:noFill/>
                </a:ln>
                <a:solidFill>
                  <a:srgbClr val="FFFFFF"/>
                </a:solidFill>
                <a:effectLst/>
                <a:uLnTx/>
                <a:uFillTx/>
                <a:latin typeface="Arial" pitchFamily="34" charset="0"/>
                <a:ea typeface="+mn-ea"/>
                <a:cs typeface="Arial" pitchFamily="34" charset="0"/>
              </a:rPr>
              <a:t>Treva Marie Dwyer</a:t>
            </a:r>
          </a:p>
        </p:txBody>
      </p:sp>
      <p:sp>
        <p:nvSpPr>
          <p:cNvPr id="48" name="Text Placeholder 31">
            <a:extLst>
              <a:ext uri="{FF2B5EF4-FFF2-40B4-BE49-F238E27FC236}">
                <a16:creationId xmlns:a16="http://schemas.microsoft.com/office/drawing/2014/main" id="{6512B4CA-0E28-FE04-3674-3222E5B6367F}"/>
              </a:ext>
            </a:extLst>
          </p:cNvPr>
          <p:cNvSpPr txBox="1">
            <a:spLocks/>
          </p:cNvSpPr>
          <p:nvPr/>
        </p:nvSpPr>
        <p:spPr>
          <a:xfrm>
            <a:off x="3056198" y="3551714"/>
            <a:ext cx="1464735" cy="798277"/>
          </a:xfrm>
          <a:prstGeom prst="rect">
            <a:avLst/>
          </a:prstGeom>
          <a:solidFill>
            <a:schemeClr val="accent2"/>
          </a:solidFill>
        </p:spPr>
        <p:txBody>
          <a:bodyPr vert="horz" lIns="121920" tIns="121920" rIns="121920" bIns="121920" rtlCol="0" anchor="t" anchorCtr="0">
            <a:noAutofit/>
          </a:bodyPr>
          <a:lstStyle>
            <a:lvl1pPr marL="0" indent="0" algn="l" defTabSz="685783" rtl="0" eaLnBrk="1" latinLnBrk="0" hangingPunct="1">
              <a:lnSpc>
                <a:spcPct val="100000"/>
              </a:lnSpc>
              <a:spcBef>
                <a:spcPct val="0"/>
              </a:spcBef>
              <a:spcAft>
                <a:spcPts val="600"/>
              </a:spcAft>
              <a:buFont typeface="Arial" panose="020B0604020202020204" pitchFamily="34" charset="0"/>
              <a:buNone/>
              <a:defRPr sz="1000" b="1" kern="1200">
                <a:solidFill>
                  <a:schemeClr val="tx1"/>
                </a:solidFill>
                <a:latin typeface="+mn-lt"/>
                <a:ea typeface="+mn-ea"/>
                <a:cs typeface="+mn-cs"/>
              </a:defRPr>
            </a:lvl1pPr>
            <a:lvl2pPr marL="342892" indent="0" algn="l" defTabSz="685783" rtl="0" eaLnBrk="1" latinLnBrk="0" hangingPunct="1">
              <a:lnSpc>
                <a:spcPct val="100000"/>
              </a:lnSpc>
              <a:spcBef>
                <a:spcPct val="0"/>
              </a:spcBef>
              <a:spcAft>
                <a:spcPts val="600"/>
              </a:spcAft>
              <a:buFont typeface="Arial" panose="020B0604020202020204" pitchFamily="34" charset="0"/>
              <a:buNone/>
              <a:defRPr sz="1500" b="1" kern="1200">
                <a:solidFill>
                  <a:schemeClr val="tx2"/>
                </a:solidFill>
                <a:latin typeface="+mn-lt"/>
                <a:ea typeface="+mn-ea"/>
                <a:cs typeface="+mn-cs"/>
              </a:defRPr>
            </a:lvl2pPr>
            <a:lvl3pPr marL="685783" indent="0" algn="l" defTabSz="685783" rtl="0" eaLnBrk="1" latinLnBrk="0" hangingPunct="1">
              <a:lnSpc>
                <a:spcPct val="100000"/>
              </a:lnSpc>
              <a:spcBef>
                <a:spcPct val="0"/>
              </a:spcBef>
              <a:spcAft>
                <a:spcPts val="600"/>
              </a:spcAft>
              <a:buFont typeface="Arial" panose="020B0604020202020204" pitchFamily="34" charset="0"/>
              <a:buNone/>
              <a:defRPr sz="1350" b="1" kern="1200">
                <a:solidFill>
                  <a:schemeClr val="tx2"/>
                </a:solidFill>
                <a:latin typeface="+mn-lt"/>
                <a:ea typeface="+mn-ea"/>
                <a:cs typeface="+mn-cs"/>
              </a:defRPr>
            </a:lvl3pPr>
            <a:lvl4pPr marL="1028675" indent="0" algn="l" defTabSz="685783" rtl="0" eaLnBrk="1" latinLnBrk="0" hangingPunct="1">
              <a:lnSpc>
                <a:spcPct val="100000"/>
              </a:lnSpc>
              <a:spcBef>
                <a:spcPct val="0"/>
              </a:spcBef>
              <a:spcAft>
                <a:spcPts val="600"/>
              </a:spcAft>
              <a:buFont typeface="Arial" panose="020B0604020202020204" pitchFamily="34" charset="0"/>
              <a:buNone/>
              <a:defRPr sz="1200" b="1" kern="1200">
                <a:solidFill>
                  <a:schemeClr val="tx2"/>
                </a:solidFill>
                <a:latin typeface="+mn-lt"/>
                <a:ea typeface="+mn-ea"/>
                <a:cs typeface="+mn-cs"/>
              </a:defRPr>
            </a:lvl4pPr>
            <a:lvl5pPr marL="1371566" indent="0" algn="l" defTabSz="685783" rtl="0" eaLnBrk="1" latinLnBrk="0" hangingPunct="1">
              <a:lnSpc>
                <a:spcPct val="100000"/>
              </a:lnSpc>
              <a:spcBef>
                <a:spcPct val="0"/>
              </a:spcBef>
              <a:spcAft>
                <a:spcPts val="600"/>
              </a:spcAft>
              <a:buFont typeface="Arial" panose="020B0604020202020204" pitchFamily="34" charset="0"/>
              <a:buNone/>
              <a:defRPr sz="1200" b="1" kern="1200">
                <a:solidFill>
                  <a:schemeClr val="tx2"/>
                </a:solidFill>
                <a:latin typeface="+mn-lt"/>
                <a:ea typeface="+mn-ea"/>
                <a:cs typeface="+mn-cs"/>
              </a:defRPr>
            </a:lvl5pPr>
            <a:lvl6pPr marL="1714457" indent="0" algn="l" defTabSz="685783"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6pPr>
            <a:lvl7pPr marL="2057348" indent="0" algn="l" defTabSz="685783"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7pPr>
            <a:lvl8pPr marL="2400240" indent="0" algn="l" defTabSz="685783"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8pPr>
            <a:lvl9pPr marL="2743132" indent="0" algn="l" defTabSz="685783"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9pPr>
          </a:lstStyle>
          <a:p>
            <a:pPr marL="0" marR="0" lvl="0" indent="0" algn="l" defTabSz="914354" rtl="0" eaLnBrk="1" fontAlgn="auto" latinLnBrk="0" hangingPunct="1">
              <a:lnSpc>
                <a:spcPct val="100000"/>
              </a:lnSpc>
              <a:spcBef>
                <a:spcPct val="0"/>
              </a:spcBef>
              <a:spcAft>
                <a:spcPts val="800"/>
              </a:spcAft>
              <a:buClrTx/>
              <a:buSzTx/>
              <a:buFont typeface="Arial" panose="020B0604020202020204" pitchFamily="34" charset="0"/>
              <a:buNone/>
              <a:tabLst/>
              <a:defRPr/>
            </a:pPr>
            <a:r>
              <a:rPr kumimoji="0" lang="en-US" sz="1033" b="1" i="0" u="none" strike="noStrike" kern="1200" cap="none" spc="0" normalizeH="0" baseline="0" noProof="0" dirty="0">
                <a:ln>
                  <a:noFill/>
                </a:ln>
                <a:solidFill>
                  <a:srgbClr val="FFFFFF"/>
                </a:solidFill>
                <a:effectLst/>
                <a:uLnTx/>
                <a:uFillTx/>
                <a:latin typeface="Arial" pitchFamily="34" charset="0"/>
                <a:ea typeface="+mn-ea"/>
                <a:cs typeface="Arial" pitchFamily="34" charset="0"/>
              </a:rPr>
              <a:t>Janie Michelle Zlatos</a:t>
            </a:r>
          </a:p>
        </p:txBody>
      </p:sp>
      <p:sp>
        <p:nvSpPr>
          <p:cNvPr id="49" name="Text Placeholder 8">
            <a:extLst>
              <a:ext uri="{FF2B5EF4-FFF2-40B4-BE49-F238E27FC236}">
                <a16:creationId xmlns:a16="http://schemas.microsoft.com/office/drawing/2014/main" id="{BB3ACB87-A141-A5DA-4D69-B95AC0D88B5F}"/>
              </a:ext>
            </a:extLst>
          </p:cNvPr>
          <p:cNvSpPr txBox="1">
            <a:spLocks/>
          </p:cNvSpPr>
          <p:nvPr/>
        </p:nvSpPr>
        <p:spPr>
          <a:xfrm>
            <a:off x="1981995" y="2763376"/>
            <a:ext cx="1464735" cy="465675"/>
          </a:xfrm>
          <a:prstGeom prst="rect">
            <a:avLst/>
          </a:prstGeom>
          <a:solidFill>
            <a:schemeClr val="accent2"/>
          </a:solidFill>
        </p:spPr>
        <p:txBody>
          <a:bodyPr vert="horz" lIns="121920" tIns="0" rIns="121920" bIns="0" rtlCol="0" anchor="t" anchorCtr="0">
            <a:noAutofit/>
          </a:bodyPr>
          <a:lstStyle>
            <a:lvl1pPr marL="0" marR="0" indent="0" algn="l" defTabSz="685783" rtl="0" eaLnBrk="1" fontAlgn="auto" latinLnBrk="0" hangingPunct="1">
              <a:lnSpc>
                <a:spcPct val="100000"/>
              </a:lnSpc>
              <a:spcBef>
                <a:spcPct val="0"/>
              </a:spcBef>
              <a:spcAft>
                <a:spcPct val="0"/>
              </a:spcAft>
              <a:buClrTx/>
              <a:buSzTx/>
              <a:buFont typeface="Arial" panose="020B0604020202020204" pitchFamily="34" charset="0"/>
              <a:buNone/>
              <a:defRPr sz="1000" b="0" kern="1200">
                <a:solidFill>
                  <a:schemeClr val="bg1"/>
                </a:solidFill>
                <a:latin typeface="+mn-lt"/>
                <a:ea typeface="+mn-ea"/>
                <a:cs typeface="+mn-cs"/>
              </a:defRPr>
            </a:lvl1pPr>
            <a:lvl2pPr marL="115885" indent="-115885" algn="l" defTabSz="685783" rtl="0" eaLnBrk="1" latinLnBrk="0" hangingPunct="1">
              <a:lnSpc>
                <a:spcPct val="100000"/>
              </a:lnSpc>
              <a:spcBef>
                <a:spcPct val="0"/>
              </a:spcBef>
              <a:spcAft>
                <a:spcPts val="600"/>
              </a:spcAft>
              <a:buFont typeface="Arial" panose="020B0604020202020204" pitchFamily="34" charset="0"/>
              <a:buChar char="•"/>
              <a:defRPr sz="1100" kern="1200">
                <a:solidFill>
                  <a:schemeClr val="bg1"/>
                </a:solidFill>
                <a:latin typeface="+mn-lt"/>
                <a:ea typeface="+mn-ea"/>
                <a:cs typeface="+mn-cs"/>
              </a:defRPr>
            </a:lvl2pPr>
            <a:lvl3pPr marL="231770" indent="-115885" algn="l" defTabSz="685783" rtl="0" eaLnBrk="1" latinLnBrk="0" hangingPunct="1">
              <a:lnSpc>
                <a:spcPct val="100000"/>
              </a:lnSpc>
              <a:spcBef>
                <a:spcPct val="0"/>
              </a:spcBef>
              <a:spcAft>
                <a:spcPts val="600"/>
              </a:spcAft>
              <a:buFont typeface="Arial" panose="020B0604020202020204" pitchFamily="34" charset="0"/>
              <a:buChar char="•"/>
              <a:defRPr sz="1100" kern="1200">
                <a:solidFill>
                  <a:schemeClr val="bg1"/>
                </a:solidFill>
                <a:latin typeface="+mn-lt"/>
                <a:ea typeface="+mn-ea"/>
                <a:cs typeface="+mn-cs"/>
              </a:defRPr>
            </a:lvl3pPr>
            <a:lvl4pPr marL="341305" indent="-109535" algn="l" defTabSz="685783" rtl="0" eaLnBrk="1" latinLnBrk="0" hangingPunct="1">
              <a:lnSpc>
                <a:spcPct val="100000"/>
              </a:lnSpc>
              <a:spcBef>
                <a:spcPct val="0"/>
              </a:spcBef>
              <a:spcAft>
                <a:spcPts val="600"/>
              </a:spcAft>
              <a:buFont typeface="Arial" panose="020B0604020202020204" pitchFamily="34" charset="0"/>
              <a:buChar char="•"/>
              <a:defRPr sz="1100" kern="1200">
                <a:solidFill>
                  <a:schemeClr val="bg1"/>
                </a:solidFill>
                <a:latin typeface="+mn-lt"/>
                <a:ea typeface="+mn-ea"/>
                <a:cs typeface="+mn-cs"/>
              </a:defRPr>
            </a:lvl4pPr>
            <a:lvl5pPr marL="457189" indent="-115885" algn="l" defTabSz="685783" rtl="0" eaLnBrk="1" latinLnBrk="0" hangingPunct="1">
              <a:lnSpc>
                <a:spcPct val="100000"/>
              </a:lnSpc>
              <a:spcBef>
                <a:spcPct val="0"/>
              </a:spcBef>
              <a:spcAft>
                <a:spcPts val="600"/>
              </a:spcAft>
              <a:buFont typeface="Arial" panose="020B0604020202020204" pitchFamily="34" charset="0"/>
              <a:buChar char="•"/>
              <a:defRPr sz="1100" kern="1200">
                <a:solidFill>
                  <a:schemeClr val="bg1"/>
                </a:solidFill>
                <a:latin typeface="+mn-lt"/>
                <a:ea typeface="+mn-ea"/>
                <a:cs typeface="+mn-cs"/>
              </a:defRPr>
            </a:lvl5pPr>
            <a:lvl6pPr marL="1885903"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l" defTabSz="914354" rtl="0" eaLnBrk="1" fontAlgn="auto" latinLnBrk="0" hangingPunct="1">
              <a:lnSpc>
                <a:spcPct val="100000"/>
              </a:lnSpc>
              <a:spcBef>
                <a:spcPct val="0"/>
              </a:spcBef>
              <a:spcAft>
                <a:spcPct val="0"/>
              </a:spcAft>
              <a:buClrTx/>
              <a:buSzTx/>
              <a:buFont typeface="Arial" panose="020B0604020202020204" pitchFamily="34" charset="0"/>
              <a:buNone/>
              <a:tabLst/>
              <a:defRPr/>
            </a:pPr>
            <a:r>
              <a:rPr kumimoji="0" lang="en-US" sz="933" b="0" i="0" u="none" strike="noStrike" kern="1200" cap="none" spc="0" normalizeH="0" baseline="0" noProof="0" dirty="0">
                <a:ln>
                  <a:noFill/>
                </a:ln>
                <a:solidFill>
                  <a:srgbClr val="FFFFFF"/>
                </a:solidFill>
                <a:effectLst/>
                <a:uLnTx/>
                <a:uFillTx/>
                <a:latin typeface="Arial" pitchFamily="34" charset="0"/>
                <a:ea typeface="+mn-ea"/>
                <a:cs typeface="Arial" pitchFamily="34" charset="0"/>
              </a:rPr>
              <a:t>Newsom Eye</a:t>
            </a:r>
          </a:p>
        </p:txBody>
      </p:sp>
      <p:sp>
        <p:nvSpPr>
          <p:cNvPr id="57" name="Text Placeholder 20">
            <a:extLst>
              <a:ext uri="{FF2B5EF4-FFF2-40B4-BE49-F238E27FC236}">
                <a16:creationId xmlns:a16="http://schemas.microsoft.com/office/drawing/2014/main" id="{C8C1D618-4F6B-9A3A-028F-7DD61368D2E6}"/>
              </a:ext>
            </a:extLst>
          </p:cNvPr>
          <p:cNvSpPr txBox="1">
            <a:spLocks/>
          </p:cNvSpPr>
          <p:nvPr/>
        </p:nvSpPr>
        <p:spPr>
          <a:xfrm>
            <a:off x="5259977" y="4284775"/>
            <a:ext cx="1464735" cy="465675"/>
          </a:xfrm>
          <a:prstGeom prst="rect">
            <a:avLst/>
          </a:prstGeom>
          <a:solidFill>
            <a:schemeClr val="accent2"/>
          </a:solidFill>
        </p:spPr>
        <p:txBody>
          <a:bodyPr vert="horz" lIns="121920" tIns="0" rIns="121920" bIns="0" rtlCol="0" anchor="t" anchorCtr="0">
            <a:noAutofit/>
          </a:bodyPr>
          <a:lstStyle>
            <a:lvl1pPr marL="0" marR="0" indent="0" algn="l" defTabSz="685783" rtl="0" eaLnBrk="1" fontAlgn="auto" latinLnBrk="0" hangingPunct="1">
              <a:lnSpc>
                <a:spcPct val="100000"/>
              </a:lnSpc>
              <a:spcBef>
                <a:spcPct val="0"/>
              </a:spcBef>
              <a:spcAft>
                <a:spcPct val="0"/>
              </a:spcAft>
              <a:buClrTx/>
              <a:buSzTx/>
              <a:buFont typeface="Arial" panose="020B0604020202020204" pitchFamily="34" charset="0"/>
              <a:buNone/>
              <a:defRPr sz="1000" b="0" kern="1200">
                <a:solidFill>
                  <a:schemeClr val="bg1"/>
                </a:solidFill>
                <a:latin typeface="+mn-lt"/>
                <a:ea typeface="+mn-ea"/>
                <a:cs typeface="+mn-cs"/>
              </a:defRPr>
            </a:lvl1pPr>
            <a:lvl2pPr marL="115885" indent="-115885" algn="l" defTabSz="685783" rtl="0" eaLnBrk="1" latinLnBrk="0" hangingPunct="1">
              <a:lnSpc>
                <a:spcPct val="100000"/>
              </a:lnSpc>
              <a:spcBef>
                <a:spcPct val="0"/>
              </a:spcBef>
              <a:spcAft>
                <a:spcPts val="600"/>
              </a:spcAft>
              <a:buFont typeface="Arial" panose="020B0604020202020204" pitchFamily="34" charset="0"/>
              <a:buChar char="•"/>
              <a:defRPr sz="1100" kern="1200">
                <a:solidFill>
                  <a:schemeClr val="bg1"/>
                </a:solidFill>
                <a:latin typeface="+mn-lt"/>
                <a:ea typeface="+mn-ea"/>
                <a:cs typeface="+mn-cs"/>
              </a:defRPr>
            </a:lvl2pPr>
            <a:lvl3pPr marL="231770" indent="-115885" algn="l" defTabSz="685783" rtl="0" eaLnBrk="1" latinLnBrk="0" hangingPunct="1">
              <a:lnSpc>
                <a:spcPct val="100000"/>
              </a:lnSpc>
              <a:spcBef>
                <a:spcPct val="0"/>
              </a:spcBef>
              <a:spcAft>
                <a:spcPts val="600"/>
              </a:spcAft>
              <a:buFont typeface="Arial" panose="020B0604020202020204" pitchFamily="34" charset="0"/>
              <a:buChar char="•"/>
              <a:defRPr sz="1100" kern="1200">
                <a:solidFill>
                  <a:schemeClr val="bg1"/>
                </a:solidFill>
                <a:latin typeface="+mn-lt"/>
                <a:ea typeface="+mn-ea"/>
                <a:cs typeface="+mn-cs"/>
              </a:defRPr>
            </a:lvl3pPr>
            <a:lvl4pPr marL="341305" indent="-109535" algn="l" defTabSz="685783" rtl="0" eaLnBrk="1" latinLnBrk="0" hangingPunct="1">
              <a:lnSpc>
                <a:spcPct val="100000"/>
              </a:lnSpc>
              <a:spcBef>
                <a:spcPct val="0"/>
              </a:spcBef>
              <a:spcAft>
                <a:spcPts val="600"/>
              </a:spcAft>
              <a:buFont typeface="Arial" panose="020B0604020202020204" pitchFamily="34" charset="0"/>
              <a:buChar char="•"/>
              <a:defRPr sz="1100" kern="1200">
                <a:solidFill>
                  <a:schemeClr val="bg1"/>
                </a:solidFill>
                <a:latin typeface="+mn-lt"/>
                <a:ea typeface="+mn-ea"/>
                <a:cs typeface="+mn-cs"/>
              </a:defRPr>
            </a:lvl4pPr>
            <a:lvl5pPr marL="457189" indent="-115885" algn="l" defTabSz="685783" rtl="0" eaLnBrk="1" latinLnBrk="0" hangingPunct="1">
              <a:lnSpc>
                <a:spcPct val="100000"/>
              </a:lnSpc>
              <a:spcBef>
                <a:spcPct val="0"/>
              </a:spcBef>
              <a:spcAft>
                <a:spcPts val="600"/>
              </a:spcAft>
              <a:buFont typeface="Arial" panose="020B0604020202020204" pitchFamily="34" charset="0"/>
              <a:buChar char="•"/>
              <a:defRPr sz="1100" kern="1200">
                <a:solidFill>
                  <a:schemeClr val="bg1"/>
                </a:solidFill>
                <a:latin typeface="+mn-lt"/>
                <a:ea typeface="+mn-ea"/>
                <a:cs typeface="+mn-cs"/>
              </a:defRPr>
            </a:lvl5pPr>
            <a:lvl6pPr marL="1885903"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l" defTabSz="914354" rtl="0" eaLnBrk="1" fontAlgn="auto" latinLnBrk="0" hangingPunct="1">
              <a:lnSpc>
                <a:spcPct val="100000"/>
              </a:lnSpc>
              <a:spcBef>
                <a:spcPct val="0"/>
              </a:spcBef>
              <a:spcAft>
                <a:spcPct val="0"/>
              </a:spcAft>
              <a:buClrTx/>
              <a:buSzTx/>
              <a:buFont typeface="Arial" panose="020B0604020202020204" pitchFamily="34" charset="0"/>
              <a:buNone/>
              <a:tabLst/>
              <a:defRPr/>
            </a:pPr>
            <a:r>
              <a:rPr kumimoji="0" lang="en-US" sz="933" b="0" i="0" u="none" strike="noStrike" kern="1200" cap="none" spc="0" normalizeH="0" baseline="0" noProof="0" dirty="0">
                <a:ln>
                  <a:noFill/>
                </a:ln>
                <a:solidFill>
                  <a:srgbClr val="FFFFFF"/>
                </a:solidFill>
                <a:effectLst/>
                <a:uLnTx/>
                <a:uFillTx/>
                <a:latin typeface="Arial" pitchFamily="34" charset="0"/>
                <a:ea typeface="+mn-ea"/>
                <a:cs typeface="Arial" pitchFamily="34" charset="0"/>
              </a:rPr>
              <a:t>PRISM - The Retina Care Center</a:t>
            </a:r>
          </a:p>
        </p:txBody>
      </p:sp>
      <p:sp>
        <p:nvSpPr>
          <p:cNvPr id="61" name="Text Placeholder 29">
            <a:extLst>
              <a:ext uri="{FF2B5EF4-FFF2-40B4-BE49-F238E27FC236}">
                <a16:creationId xmlns:a16="http://schemas.microsoft.com/office/drawing/2014/main" id="{773059C9-2935-CE45-0402-8BEF73F6FE4E}"/>
              </a:ext>
            </a:extLst>
          </p:cNvPr>
          <p:cNvSpPr txBox="1">
            <a:spLocks/>
          </p:cNvSpPr>
          <p:nvPr/>
        </p:nvSpPr>
        <p:spPr>
          <a:xfrm>
            <a:off x="4099702" y="2740269"/>
            <a:ext cx="1464735" cy="483560"/>
          </a:xfrm>
          <a:prstGeom prst="rect">
            <a:avLst/>
          </a:prstGeom>
          <a:solidFill>
            <a:schemeClr val="accent2"/>
          </a:solidFill>
        </p:spPr>
        <p:txBody>
          <a:bodyPr vert="horz" lIns="121920" tIns="0" rIns="121920" bIns="0" rtlCol="0" anchor="t" anchorCtr="0">
            <a:noAutofit/>
          </a:bodyPr>
          <a:lstStyle>
            <a:lvl1pPr marL="0" marR="0" indent="0" algn="l" defTabSz="685783" rtl="0" eaLnBrk="1" fontAlgn="auto" latinLnBrk="0" hangingPunct="1">
              <a:lnSpc>
                <a:spcPct val="100000"/>
              </a:lnSpc>
              <a:spcBef>
                <a:spcPct val="0"/>
              </a:spcBef>
              <a:spcAft>
                <a:spcPct val="0"/>
              </a:spcAft>
              <a:buClrTx/>
              <a:buSzTx/>
              <a:buFont typeface="Arial" panose="020B0604020202020204" pitchFamily="34" charset="0"/>
              <a:buNone/>
              <a:defRPr sz="1000" b="0" kern="1200">
                <a:solidFill>
                  <a:schemeClr val="bg1"/>
                </a:solidFill>
                <a:latin typeface="+mn-lt"/>
                <a:ea typeface="+mn-ea"/>
                <a:cs typeface="+mn-cs"/>
              </a:defRPr>
            </a:lvl1pPr>
            <a:lvl2pPr marL="115885" indent="-115885" algn="l" defTabSz="685783" rtl="0" eaLnBrk="1" latinLnBrk="0" hangingPunct="1">
              <a:lnSpc>
                <a:spcPct val="100000"/>
              </a:lnSpc>
              <a:spcBef>
                <a:spcPct val="0"/>
              </a:spcBef>
              <a:spcAft>
                <a:spcPts val="600"/>
              </a:spcAft>
              <a:buFont typeface="Arial" panose="020B0604020202020204" pitchFamily="34" charset="0"/>
              <a:buChar char="•"/>
              <a:defRPr sz="1100" kern="1200">
                <a:solidFill>
                  <a:schemeClr val="bg1"/>
                </a:solidFill>
                <a:latin typeface="+mn-lt"/>
                <a:ea typeface="+mn-ea"/>
                <a:cs typeface="+mn-cs"/>
              </a:defRPr>
            </a:lvl2pPr>
            <a:lvl3pPr marL="231770" indent="-115885" algn="l" defTabSz="685783" rtl="0" eaLnBrk="1" latinLnBrk="0" hangingPunct="1">
              <a:lnSpc>
                <a:spcPct val="100000"/>
              </a:lnSpc>
              <a:spcBef>
                <a:spcPct val="0"/>
              </a:spcBef>
              <a:spcAft>
                <a:spcPts val="600"/>
              </a:spcAft>
              <a:buFont typeface="Arial" panose="020B0604020202020204" pitchFamily="34" charset="0"/>
              <a:buChar char="•"/>
              <a:defRPr sz="1100" kern="1200">
                <a:solidFill>
                  <a:schemeClr val="bg1"/>
                </a:solidFill>
                <a:latin typeface="+mn-lt"/>
                <a:ea typeface="+mn-ea"/>
                <a:cs typeface="+mn-cs"/>
              </a:defRPr>
            </a:lvl3pPr>
            <a:lvl4pPr marL="341305" indent="-109535" algn="l" defTabSz="685783" rtl="0" eaLnBrk="1" latinLnBrk="0" hangingPunct="1">
              <a:lnSpc>
                <a:spcPct val="100000"/>
              </a:lnSpc>
              <a:spcBef>
                <a:spcPct val="0"/>
              </a:spcBef>
              <a:spcAft>
                <a:spcPts val="600"/>
              </a:spcAft>
              <a:buFont typeface="Arial" panose="020B0604020202020204" pitchFamily="34" charset="0"/>
              <a:buChar char="•"/>
              <a:defRPr sz="1100" kern="1200">
                <a:solidFill>
                  <a:schemeClr val="bg1"/>
                </a:solidFill>
                <a:latin typeface="+mn-lt"/>
                <a:ea typeface="+mn-ea"/>
                <a:cs typeface="+mn-cs"/>
              </a:defRPr>
            </a:lvl4pPr>
            <a:lvl5pPr marL="457189" indent="-115885" algn="l" defTabSz="685783" rtl="0" eaLnBrk="1" latinLnBrk="0" hangingPunct="1">
              <a:lnSpc>
                <a:spcPct val="100000"/>
              </a:lnSpc>
              <a:spcBef>
                <a:spcPct val="0"/>
              </a:spcBef>
              <a:spcAft>
                <a:spcPts val="600"/>
              </a:spcAft>
              <a:buFont typeface="Arial" panose="020B0604020202020204" pitchFamily="34" charset="0"/>
              <a:buChar char="•"/>
              <a:defRPr sz="1100" kern="1200">
                <a:solidFill>
                  <a:schemeClr val="bg1"/>
                </a:solidFill>
                <a:latin typeface="+mn-lt"/>
                <a:ea typeface="+mn-ea"/>
                <a:cs typeface="+mn-cs"/>
              </a:defRPr>
            </a:lvl5pPr>
            <a:lvl6pPr marL="1885903"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l" defTabSz="914354" rtl="0" eaLnBrk="1" fontAlgn="auto" latinLnBrk="0" hangingPunct="1">
              <a:lnSpc>
                <a:spcPct val="100000"/>
              </a:lnSpc>
              <a:spcBef>
                <a:spcPct val="0"/>
              </a:spcBef>
              <a:spcAft>
                <a:spcPct val="0"/>
              </a:spcAft>
              <a:buClrTx/>
              <a:buSzTx/>
              <a:buFont typeface="Arial" panose="020B0604020202020204" pitchFamily="34" charset="0"/>
              <a:buNone/>
              <a:tabLst/>
              <a:defRPr/>
            </a:pPr>
            <a:r>
              <a:rPr kumimoji="0" lang="en-US" sz="933" b="0" i="0" u="none" strike="noStrike" kern="1200" cap="none" spc="0" normalizeH="0" baseline="0" noProof="0" dirty="0">
                <a:ln>
                  <a:noFill/>
                </a:ln>
                <a:solidFill>
                  <a:srgbClr val="FFFFFF"/>
                </a:solidFill>
                <a:effectLst/>
                <a:uLnTx/>
                <a:uFillTx/>
                <a:latin typeface="Arial" pitchFamily="34" charset="0"/>
                <a:ea typeface="+mn-ea"/>
                <a:cs typeface="Arial" pitchFamily="34" charset="0"/>
              </a:rPr>
              <a:t>Piedmont Retina</a:t>
            </a:r>
          </a:p>
        </p:txBody>
      </p:sp>
      <p:sp>
        <p:nvSpPr>
          <p:cNvPr id="63" name="Text Placeholder 32">
            <a:extLst>
              <a:ext uri="{FF2B5EF4-FFF2-40B4-BE49-F238E27FC236}">
                <a16:creationId xmlns:a16="http://schemas.microsoft.com/office/drawing/2014/main" id="{B98CDD5E-049B-3B1D-BA36-590EFF3F4CEE}"/>
              </a:ext>
            </a:extLst>
          </p:cNvPr>
          <p:cNvSpPr txBox="1">
            <a:spLocks/>
          </p:cNvSpPr>
          <p:nvPr/>
        </p:nvSpPr>
        <p:spPr>
          <a:xfrm>
            <a:off x="3056198" y="4278731"/>
            <a:ext cx="1464735" cy="465675"/>
          </a:xfrm>
          <a:prstGeom prst="rect">
            <a:avLst/>
          </a:prstGeom>
          <a:solidFill>
            <a:schemeClr val="accent2"/>
          </a:solidFill>
        </p:spPr>
        <p:txBody>
          <a:bodyPr vert="horz" lIns="121920" tIns="0" rIns="121920" bIns="0" rtlCol="0" anchor="t" anchorCtr="0">
            <a:noAutofit/>
          </a:bodyPr>
          <a:lstStyle>
            <a:lvl1pPr marL="0" marR="0" indent="0" algn="l" defTabSz="685783" rtl="0" eaLnBrk="1" fontAlgn="auto" latinLnBrk="0" hangingPunct="1">
              <a:lnSpc>
                <a:spcPct val="100000"/>
              </a:lnSpc>
              <a:spcBef>
                <a:spcPct val="0"/>
              </a:spcBef>
              <a:spcAft>
                <a:spcPct val="0"/>
              </a:spcAft>
              <a:buClrTx/>
              <a:buSzTx/>
              <a:buFont typeface="Arial" panose="020B0604020202020204" pitchFamily="34" charset="0"/>
              <a:buNone/>
              <a:defRPr sz="1000" b="0" kern="1200">
                <a:solidFill>
                  <a:schemeClr val="bg1"/>
                </a:solidFill>
                <a:latin typeface="+mn-lt"/>
                <a:ea typeface="+mn-ea"/>
                <a:cs typeface="+mn-cs"/>
              </a:defRPr>
            </a:lvl1pPr>
            <a:lvl2pPr marL="115885" indent="-115885" algn="l" defTabSz="685783" rtl="0" eaLnBrk="1" latinLnBrk="0" hangingPunct="1">
              <a:lnSpc>
                <a:spcPct val="100000"/>
              </a:lnSpc>
              <a:spcBef>
                <a:spcPct val="0"/>
              </a:spcBef>
              <a:spcAft>
                <a:spcPts val="600"/>
              </a:spcAft>
              <a:buFont typeface="Arial" panose="020B0604020202020204" pitchFamily="34" charset="0"/>
              <a:buChar char="•"/>
              <a:defRPr sz="1100" kern="1200">
                <a:solidFill>
                  <a:schemeClr val="bg1"/>
                </a:solidFill>
                <a:latin typeface="+mn-lt"/>
                <a:ea typeface="+mn-ea"/>
                <a:cs typeface="+mn-cs"/>
              </a:defRPr>
            </a:lvl2pPr>
            <a:lvl3pPr marL="231770" indent="-115885" algn="l" defTabSz="685783" rtl="0" eaLnBrk="1" latinLnBrk="0" hangingPunct="1">
              <a:lnSpc>
                <a:spcPct val="100000"/>
              </a:lnSpc>
              <a:spcBef>
                <a:spcPct val="0"/>
              </a:spcBef>
              <a:spcAft>
                <a:spcPts val="600"/>
              </a:spcAft>
              <a:buFont typeface="Arial" panose="020B0604020202020204" pitchFamily="34" charset="0"/>
              <a:buChar char="•"/>
              <a:defRPr sz="1100" kern="1200">
                <a:solidFill>
                  <a:schemeClr val="bg1"/>
                </a:solidFill>
                <a:latin typeface="+mn-lt"/>
                <a:ea typeface="+mn-ea"/>
                <a:cs typeface="+mn-cs"/>
              </a:defRPr>
            </a:lvl3pPr>
            <a:lvl4pPr marL="341305" indent="-109535" algn="l" defTabSz="685783" rtl="0" eaLnBrk="1" latinLnBrk="0" hangingPunct="1">
              <a:lnSpc>
                <a:spcPct val="100000"/>
              </a:lnSpc>
              <a:spcBef>
                <a:spcPct val="0"/>
              </a:spcBef>
              <a:spcAft>
                <a:spcPts val="600"/>
              </a:spcAft>
              <a:buFont typeface="Arial" panose="020B0604020202020204" pitchFamily="34" charset="0"/>
              <a:buChar char="•"/>
              <a:defRPr sz="1100" kern="1200">
                <a:solidFill>
                  <a:schemeClr val="bg1"/>
                </a:solidFill>
                <a:latin typeface="+mn-lt"/>
                <a:ea typeface="+mn-ea"/>
                <a:cs typeface="+mn-cs"/>
              </a:defRPr>
            </a:lvl4pPr>
            <a:lvl5pPr marL="457189" indent="-115885" algn="l" defTabSz="685783" rtl="0" eaLnBrk="1" latinLnBrk="0" hangingPunct="1">
              <a:lnSpc>
                <a:spcPct val="100000"/>
              </a:lnSpc>
              <a:spcBef>
                <a:spcPct val="0"/>
              </a:spcBef>
              <a:spcAft>
                <a:spcPts val="600"/>
              </a:spcAft>
              <a:buFont typeface="Arial" panose="020B0604020202020204" pitchFamily="34" charset="0"/>
              <a:buChar char="•"/>
              <a:defRPr sz="1100" kern="1200">
                <a:solidFill>
                  <a:schemeClr val="bg1"/>
                </a:solidFill>
                <a:latin typeface="+mn-lt"/>
                <a:ea typeface="+mn-ea"/>
                <a:cs typeface="+mn-cs"/>
              </a:defRPr>
            </a:lvl5pPr>
            <a:lvl6pPr marL="1885903"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l" defTabSz="914354" rtl="0" eaLnBrk="1" fontAlgn="auto" latinLnBrk="0" hangingPunct="1">
              <a:lnSpc>
                <a:spcPct val="100000"/>
              </a:lnSpc>
              <a:spcBef>
                <a:spcPct val="0"/>
              </a:spcBef>
              <a:spcAft>
                <a:spcPct val="0"/>
              </a:spcAft>
              <a:buClrTx/>
              <a:buSzTx/>
              <a:buFont typeface="Arial" panose="020B0604020202020204" pitchFamily="34" charset="0"/>
              <a:buNone/>
              <a:tabLst/>
              <a:defRPr/>
            </a:pPr>
            <a:r>
              <a:rPr kumimoji="0" lang="en-US" sz="933" b="0" i="0" u="none" strike="noStrike" kern="1200" cap="none" spc="0" normalizeH="0" baseline="0" noProof="0" dirty="0">
                <a:ln>
                  <a:noFill/>
                </a:ln>
                <a:solidFill>
                  <a:srgbClr val="FFFFFF"/>
                </a:solidFill>
                <a:effectLst/>
                <a:uLnTx/>
                <a:uFillTx/>
                <a:latin typeface="Arial" pitchFamily="34" charset="0"/>
                <a:ea typeface="+mn-ea"/>
                <a:cs typeface="Arial" pitchFamily="34" charset="0"/>
              </a:rPr>
              <a:t>Associated Retinal Consultants</a:t>
            </a:r>
          </a:p>
        </p:txBody>
      </p:sp>
      <p:sp>
        <p:nvSpPr>
          <p:cNvPr id="67" name="Text Placeholder 1">
            <a:extLst>
              <a:ext uri="{FF2B5EF4-FFF2-40B4-BE49-F238E27FC236}">
                <a16:creationId xmlns:a16="http://schemas.microsoft.com/office/drawing/2014/main" id="{28B2F14B-D67D-220E-F76E-5D685EE7DA52}"/>
              </a:ext>
            </a:extLst>
          </p:cNvPr>
          <p:cNvSpPr txBox="1">
            <a:spLocks/>
          </p:cNvSpPr>
          <p:nvPr/>
        </p:nvSpPr>
        <p:spPr>
          <a:xfrm>
            <a:off x="6217409" y="2036352"/>
            <a:ext cx="1464735" cy="798277"/>
          </a:xfrm>
          <a:prstGeom prst="rect">
            <a:avLst/>
          </a:prstGeom>
          <a:solidFill>
            <a:schemeClr val="accent2"/>
          </a:solidFill>
        </p:spPr>
        <p:txBody>
          <a:bodyPr vert="horz" lIns="121920" tIns="121920" rIns="121920" bIns="121920" rtlCol="0" anchor="t" anchorCtr="0">
            <a:noAutofit/>
          </a:bodyPr>
          <a:lstStyle>
            <a:lvl1pPr marL="0" indent="0" algn="l" defTabSz="685783" rtl="0" eaLnBrk="1" latinLnBrk="0" hangingPunct="1">
              <a:lnSpc>
                <a:spcPct val="100000"/>
              </a:lnSpc>
              <a:spcBef>
                <a:spcPct val="0"/>
              </a:spcBef>
              <a:spcAft>
                <a:spcPts val="600"/>
              </a:spcAft>
              <a:buFont typeface="Arial" panose="020B0604020202020204" pitchFamily="34" charset="0"/>
              <a:buNone/>
              <a:defRPr sz="1000" b="1" kern="1200">
                <a:solidFill>
                  <a:schemeClr val="tx1"/>
                </a:solidFill>
                <a:latin typeface="+mn-lt"/>
                <a:ea typeface="+mn-ea"/>
                <a:cs typeface="+mn-cs"/>
              </a:defRPr>
            </a:lvl1pPr>
            <a:lvl2pPr marL="342892" indent="0" algn="l" defTabSz="685783" rtl="0" eaLnBrk="1" latinLnBrk="0" hangingPunct="1">
              <a:lnSpc>
                <a:spcPct val="100000"/>
              </a:lnSpc>
              <a:spcBef>
                <a:spcPct val="0"/>
              </a:spcBef>
              <a:spcAft>
                <a:spcPts val="600"/>
              </a:spcAft>
              <a:buFont typeface="Arial" panose="020B0604020202020204" pitchFamily="34" charset="0"/>
              <a:buNone/>
              <a:defRPr sz="1500" b="1" kern="1200">
                <a:solidFill>
                  <a:schemeClr val="tx2"/>
                </a:solidFill>
                <a:latin typeface="+mn-lt"/>
                <a:ea typeface="+mn-ea"/>
                <a:cs typeface="+mn-cs"/>
              </a:defRPr>
            </a:lvl2pPr>
            <a:lvl3pPr marL="685783" indent="0" algn="l" defTabSz="685783" rtl="0" eaLnBrk="1" latinLnBrk="0" hangingPunct="1">
              <a:lnSpc>
                <a:spcPct val="100000"/>
              </a:lnSpc>
              <a:spcBef>
                <a:spcPct val="0"/>
              </a:spcBef>
              <a:spcAft>
                <a:spcPts val="600"/>
              </a:spcAft>
              <a:buFont typeface="Arial" panose="020B0604020202020204" pitchFamily="34" charset="0"/>
              <a:buNone/>
              <a:defRPr sz="1350" b="1" kern="1200">
                <a:solidFill>
                  <a:schemeClr val="tx2"/>
                </a:solidFill>
                <a:latin typeface="+mn-lt"/>
                <a:ea typeface="+mn-ea"/>
                <a:cs typeface="+mn-cs"/>
              </a:defRPr>
            </a:lvl3pPr>
            <a:lvl4pPr marL="1028675" indent="0" algn="l" defTabSz="685783" rtl="0" eaLnBrk="1" latinLnBrk="0" hangingPunct="1">
              <a:lnSpc>
                <a:spcPct val="100000"/>
              </a:lnSpc>
              <a:spcBef>
                <a:spcPct val="0"/>
              </a:spcBef>
              <a:spcAft>
                <a:spcPts val="600"/>
              </a:spcAft>
              <a:buFont typeface="Arial" panose="020B0604020202020204" pitchFamily="34" charset="0"/>
              <a:buNone/>
              <a:defRPr sz="1200" b="1" kern="1200">
                <a:solidFill>
                  <a:schemeClr val="tx2"/>
                </a:solidFill>
                <a:latin typeface="+mn-lt"/>
                <a:ea typeface="+mn-ea"/>
                <a:cs typeface="+mn-cs"/>
              </a:defRPr>
            </a:lvl4pPr>
            <a:lvl5pPr marL="1371566" indent="0" algn="l" defTabSz="685783" rtl="0" eaLnBrk="1" latinLnBrk="0" hangingPunct="1">
              <a:lnSpc>
                <a:spcPct val="100000"/>
              </a:lnSpc>
              <a:spcBef>
                <a:spcPct val="0"/>
              </a:spcBef>
              <a:spcAft>
                <a:spcPts val="600"/>
              </a:spcAft>
              <a:buFont typeface="Arial" panose="020B0604020202020204" pitchFamily="34" charset="0"/>
              <a:buNone/>
              <a:defRPr sz="1200" b="1" kern="1200">
                <a:solidFill>
                  <a:schemeClr val="tx2"/>
                </a:solidFill>
                <a:latin typeface="+mn-lt"/>
                <a:ea typeface="+mn-ea"/>
                <a:cs typeface="+mn-cs"/>
              </a:defRPr>
            </a:lvl5pPr>
            <a:lvl6pPr marL="1714457" indent="0" algn="l" defTabSz="685783"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6pPr>
            <a:lvl7pPr marL="2057348" indent="0" algn="l" defTabSz="685783"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7pPr>
            <a:lvl8pPr marL="2400240" indent="0" algn="l" defTabSz="685783"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8pPr>
            <a:lvl9pPr marL="2743132" indent="0" algn="l" defTabSz="685783"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9pPr>
          </a:lstStyle>
          <a:p>
            <a:pPr marL="0" marR="0" lvl="0" indent="0" algn="l" defTabSz="914354" rtl="0" eaLnBrk="1" fontAlgn="auto" latinLnBrk="0" hangingPunct="1">
              <a:lnSpc>
                <a:spcPct val="100000"/>
              </a:lnSpc>
              <a:spcBef>
                <a:spcPct val="0"/>
              </a:spcBef>
              <a:spcAft>
                <a:spcPts val="800"/>
              </a:spcAft>
              <a:buClrTx/>
              <a:buSzTx/>
              <a:buFont typeface="Arial" panose="020B0604020202020204" pitchFamily="34" charset="0"/>
              <a:buNone/>
              <a:tabLst/>
              <a:defRPr/>
            </a:pPr>
            <a:r>
              <a:rPr kumimoji="0" lang="en-US" sz="1033" b="1" i="0" u="none" strike="noStrike" kern="1200" cap="none" spc="0" normalizeH="0" baseline="0" noProof="0" dirty="0">
                <a:ln>
                  <a:noFill/>
                </a:ln>
                <a:solidFill>
                  <a:srgbClr val="FFFFFF"/>
                </a:solidFill>
                <a:effectLst/>
                <a:uLnTx/>
                <a:uFillTx/>
                <a:latin typeface="Arial" pitchFamily="34" charset="0"/>
                <a:ea typeface="+mn-ea"/>
                <a:cs typeface="Arial" pitchFamily="34" charset="0"/>
              </a:rPr>
              <a:t>Kristin Davis Yockus</a:t>
            </a:r>
          </a:p>
        </p:txBody>
      </p:sp>
      <p:sp>
        <p:nvSpPr>
          <p:cNvPr id="68" name="Text Placeholder 2">
            <a:extLst>
              <a:ext uri="{FF2B5EF4-FFF2-40B4-BE49-F238E27FC236}">
                <a16:creationId xmlns:a16="http://schemas.microsoft.com/office/drawing/2014/main" id="{B6ECFD36-B175-8E4C-EBFA-458BCB38CE2D}"/>
              </a:ext>
            </a:extLst>
          </p:cNvPr>
          <p:cNvSpPr txBox="1">
            <a:spLocks/>
          </p:cNvSpPr>
          <p:nvPr/>
        </p:nvSpPr>
        <p:spPr>
          <a:xfrm>
            <a:off x="6217409" y="2763369"/>
            <a:ext cx="1464735" cy="465675"/>
          </a:xfrm>
          <a:prstGeom prst="rect">
            <a:avLst/>
          </a:prstGeom>
          <a:solidFill>
            <a:schemeClr val="accent2"/>
          </a:solidFill>
        </p:spPr>
        <p:txBody>
          <a:bodyPr vert="horz" lIns="121920" tIns="0" rIns="121920" bIns="0" rtlCol="0">
            <a:noAutofit/>
          </a:bodyPr>
          <a:lstStyle>
            <a:lvl1pPr marL="0" marR="0" indent="0" algn="l" defTabSz="685783" rtl="0" eaLnBrk="1" fontAlgn="auto" latinLnBrk="0" hangingPunct="1">
              <a:lnSpc>
                <a:spcPct val="100000"/>
              </a:lnSpc>
              <a:spcBef>
                <a:spcPct val="0"/>
              </a:spcBef>
              <a:spcAft>
                <a:spcPct val="0"/>
              </a:spcAft>
              <a:buClrTx/>
              <a:buSzTx/>
              <a:buFont typeface="Arial" panose="020B0604020202020204" pitchFamily="34" charset="0"/>
              <a:buNone/>
              <a:defRPr sz="1000" b="0" kern="1200">
                <a:solidFill>
                  <a:schemeClr val="bg1"/>
                </a:solidFill>
                <a:latin typeface="+mn-lt"/>
                <a:ea typeface="+mn-ea"/>
                <a:cs typeface="+mn-cs"/>
              </a:defRPr>
            </a:lvl1pPr>
            <a:lvl2pPr marL="115885" indent="-115885" algn="l" defTabSz="685783" rtl="0" eaLnBrk="1" latinLnBrk="0" hangingPunct="1">
              <a:lnSpc>
                <a:spcPct val="100000"/>
              </a:lnSpc>
              <a:spcBef>
                <a:spcPct val="0"/>
              </a:spcBef>
              <a:spcAft>
                <a:spcPts val="600"/>
              </a:spcAft>
              <a:buFont typeface="Arial" panose="020B0604020202020204" pitchFamily="34" charset="0"/>
              <a:buChar char="•"/>
              <a:defRPr sz="1100" kern="1200">
                <a:solidFill>
                  <a:schemeClr val="bg1"/>
                </a:solidFill>
                <a:latin typeface="+mn-lt"/>
                <a:ea typeface="+mn-ea"/>
                <a:cs typeface="+mn-cs"/>
              </a:defRPr>
            </a:lvl2pPr>
            <a:lvl3pPr marL="231770" indent="-115885" algn="l" defTabSz="685783" rtl="0" eaLnBrk="1" latinLnBrk="0" hangingPunct="1">
              <a:lnSpc>
                <a:spcPct val="100000"/>
              </a:lnSpc>
              <a:spcBef>
                <a:spcPct val="0"/>
              </a:spcBef>
              <a:spcAft>
                <a:spcPts val="600"/>
              </a:spcAft>
              <a:buFont typeface="Arial" panose="020B0604020202020204" pitchFamily="34" charset="0"/>
              <a:buChar char="•"/>
              <a:defRPr sz="1100" kern="1200">
                <a:solidFill>
                  <a:schemeClr val="bg1"/>
                </a:solidFill>
                <a:latin typeface="+mn-lt"/>
                <a:ea typeface="+mn-ea"/>
                <a:cs typeface="+mn-cs"/>
              </a:defRPr>
            </a:lvl3pPr>
            <a:lvl4pPr marL="341305" indent="-109535" algn="l" defTabSz="685783" rtl="0" eaLnBrk="1" latinLnBrk="0" hangingPunct="1">
              <a:lnSpc>
                <a:spcPct val="100000"/>
              </a:lnSpc>
              <a:spcBef>
                <a:spcPct val="0"/>
              </a:spcBef>
              <a:spcAft>
                <a:spcPts val="600"/>
              </a:spcAft>
              <a:buFont typeface="Arial" panose="020B0604020202020204" pitchFamily="34" charset="0"/>
              <a:buChar char="•"/>
              <a:defRPr sz="1100" kern="1200">
                <a:solidFill>
                  <a:schemeClr val="bg1"/>
                </a:solidFill>
                <a:latin typeface="+mn-lt"/>
                <a:ea typeface="+mn-ea"/>
                <a:cs typeface="+mn-cs"/>
              </a:defRPr>
            </a:lvl4pPr>
            <a:lvl5pPr marL="457189" indent="-115885" algn="l" defTabSz="685783" rtl="0" eaLnBrk="1" latinLnBrk="0" hangingPunct="1">
              <a:lnSpc>
                <a:spcPct val="100000"/>
              </a:lnSpc>
              <a:spcBef>
                <a:spcPct val="0"/>
              </a:spcBef>
              <a:spcAft>
                <a:spcPts val="600"/>
              </a:spcAft>
              <a:buFont typeface="Arial" panose="020B0604020202020204" pitchFamily="34" charset="0"/>
              <a:buChar char="•"/>
              <a:defRPr sz="1100" kern="1200">
                <a:solidFill>
                  <a:schemeClr val="bg1"/>
                </a:solidFill>
                <a:latin typeface="+mn-lt"/>
                <a:ea typeface="+mn-ea"/>
                <a:cs typeface="+mn-cs"/>
              </a:defRPr>
            </a:lvl5pPr>
            <a:lvl6pPr marL="1885903"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l" defTabSz="914354" rtl="0" eaLnBrk="1" fontAlgn="auto" latinLnBrk="0" hangingPunct="1">
              <a:lnSpc>
                <a:spcPct val="100000"/>
              </a:lnSpc>
              <a:spcBef>
                <a:spcPct val="0"/>
              </a:spcBef>
              <a:spcAft>
                <a:spcPct val="0"/>
              </a:spcAft>
              <a:buClrTx/>
              <a:buSzTx/>
              <a:buFont typeface="Arial" panose="020B0604020202020204" pitchFamily="34" charset="0"/>
              <a:buNone/>
              <a:tabLst/>
              <a:defRPr/>
            </a:pPr>
            <a:r>
              <a:rPr kumimoji="0" lang="en-US" sz="933" b="0" i="0" u="none" strike="noStrike" kern="1200" cap="none" spc="0" normalizeH="0" baseline="0" noProof="0" dirty="0">
                <a:ln>
                  <a:noFill/>
                </a:ln>
                <a:solidFill>
                  <a:srgbClr val="FFFFFF"/>
                </a:solidFill>
                <a:effectLst/>
                <a:uLnTx/>
                <a:uFillTx/>
                <a:latin typeface="Arial" pitchFamily="34" charset="0"/>
                <a:ea typeface="+mn-ea"/>
                <a:cs typeface="Arial" pitchFamily="34" charset="0"/>
              </a:rPr>
              <a:t>Retina Consultants of America</a:t>
            </a:r>
          </a:p>
        </p:txBody>
      </p:sp>
      <p:sp>
        <p:nvSpPr>
          <p:cNvPr id="70" name="Text Placeholder 15">
            <a:extLst>
              <a:ext uri="{FF2B5EF4-FFF2-40B4-BE49-F238E27FC236}">
                <a16:creationId xmlns:a16="http://schemas.microsoft.com/office/drawing/2014/main" id="{A259EEBD-1F8A-7C12-5C66-743EEE69E3A8}"/>
              </a:ext>
            </a:extLst>
          </p:cNvPr>
          <p:cNvSpPr txBox="1">
            <a:spLocks/>
          </p:cNvSpPr>
          <p:nvPr/>
        </p:nvSpPr>
        <p:spPr>
          <a:xfrm>
            <a:off x="8413494" y="2741308"/>
            <a:ext cx="1464735" cy="483561"/>
          </a:xfrm>
          <a:prstGeom prst="rect">
            <a:avLst/>
          </a:prstGeom>
          <a:solidFill>
            <a:schemeClr val="accent2"/>
          </a:solidFill>
        </p:spPr>
        <p:txBody>
          <a:bodyPr vert="horz" lIns="121920" tIns="0" rIns="121920" bIns="0" rtlCol="0">
            <a:noAutofit/>
          </a:bodyPr>
          <a:lstStyle>
            <a:lvl1pPr marL="0" marR="0" indent="0" algn="l" defTabSz="685783" rtl="0" eaLnBrk="1" fontAlgn="auto" latinLnBrk="0" hangingPunct="1">
              <a:lnSpc>
                <a:spcPct val="100000"/>
              </a:lnSpc>
              <a:spcBef>
                <a:spcPct val="0"/>
              </a:spcBef>
              <a:spcAft>
                <a:spcPct val="0"/>
              </a:spcAft>
              <a:buClrTx/>
              <a:buSzTx/>
              <a:buFont typeface="Arial" panose="020B0604020202020204" pitchFamily="34" charset="0"/>
              <a:buNone/>
              <a:defRPr sz="1000" b="0" kern="1200">
                <a:solidFill>
                  <a:schemeClr val="bg1"/>
                </a:solidFill>
                <a:latin typeface="+mn-lt"/>
                <a:ea typeface="+mn-ea"/>
                <a:cs typeface="+mn-cs"/>
              </a:defRPr>
            </a:lvl1pPr>
            <a:lvl2pPr marL="115885" indent="-115885" algn="l" defTabSz="685783" rtl="0" eaLnBrk="1" latinLnBrk="0" hangingPunct="1">
              <a:lnSpc>
                <a:spcPct val="100000"/>
              </a:lnSpc>
              <a:spcBef>
                <a:spcPct val="0"/>
              </a:spcBef>
              <a:spcAft>
                <a:spcPts val="600"/>
              </a:spcAft>
              <a:buFont typeface="Arial" panose="020B0604020202020204" pitchFamily="34" charset="0"/>
              <a:buChar char="•"/>
              <a:defRPr sz="1100" kern="1200">
                <a:solidFill>
                  <a:schemeClr val="bg1"/>
                </a:solidFill>
                <a:latin typeface="+mn-lt"/>
                <a:ea typeface="+mn-ea"/>
                <a:cs typeface="+mn-cs"/>
              </a:defRPr>
            </a:lvl2pPr>
            <a:lvl3pPr marL="231770" indent="-115885" algn="l" defTabSz="685783" rtl="0" eaLnBrk="1" latinLnBrk="0" hangingPunct="1">
              <a:lnSpc>
                <a:spcPct val="100000"/>
              </a:lnSpc>
              <a:spcBef>
                <a:spcPct val="0"/>
              </a:spcBef>
              <a:spcAft>
                <a:spcPts val="600"/>
              </a:spcAft>
              <a:buFont typeface="Arial" panose="020B0604020202020204" pitchFamily="34" charset="0"/>
              <a:buChar char="•"/>
              <a:defRPr sz="1100" kern="1200">
                <a:solidFill>
                  <a:schemeClr val="bg1"/>
                </a:solidFill>
                <a:latin typeface="+mn-lt"/>
                <a:ea typeface="+mn-ea"/>
                <a:cs typeface="+mn-cs"/>
              </a:defRPr>
            </a:lvl3pPr>
            <a:lvl4pPr marL="341305" indent="-109535" algn="l" defTabSz="685783" rtl="0" eaLnBrk="1" latinLnBrk="0" hangingPunct="1">
              <a:lnSpc>
                <a:spcPct val="100000"/>
              </a:lnSpc>
              <a:spcBef>
                <a:spcPct val="0"/>
              </a:spcBef>
              <a:spcAft>
                <a:spcPts val="600"/>
              </a:spcAft>
              <a:buFont typeface="Arial" panose="020B0604020202020204" pitchFamily="34" charset="0"/>
              <a:buChar char="•"/>
              <a:defRPr sz="1100" kern="1200">
                <a:solidFill>
                  <a:schemeClr val="bg1"/>
                </a:solidFill>
                <a:latin typeface="+mn-lt"/>
                <a:ea typeface="+mn-ea"/>
                <a:cs typeface="+mn-cs"/>
              </a:defRPr>
            </a:lvl4pPr>
            <a:lvl5pPr marL="457189" indent="-115885" algn="l" defTabSz="685783" rtl="0" eaLnBrk="1" latinLnBrk="0" hangingPunct="1">
              <a:lnSpc>
                <a:spcPct val="100000"/>
              </a:lnSpc>
              <a:spcBef>
                <a:spcPct val="0"/>
              </a:spcBef>
              <a:spcAft>
                <a:spcPts val="600"/>
              </a:spcAft>
              <a:buFont typeface="Arial" panose="020B0604020202020204" pitchFamily="34" charset="0"/>
              <a:buChar char="•"/>
              <a:defRPr sz="1100" kern="1200">
                <a:solidFill>
                  <a:schemeClr val="bg1"/>
                </a:solidFill>
                <a:latin typeface="+mn-lt"/>
                <a:ea typeface="+mn-ea"/>
                <a:cs typeface="+mn-cs"/>
              </a:defRPr>
            </a:lvl5pPr>
            <a:lvl6pPr marL="1885903"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l" defTabSz="914354" rtl="0" eaLnBrk="1" fontAlgn="auto" latinLnBrk="0" hangingPunct="1">
              <a:lnSpc>
                <a:spcPct val="100000"/>
              </a:lnSpc>
              <a:spcBef>
                <a:spcPct val="0"/>
              </a:spcBef>
              <a:spcAft>
                <a:spcPct val="0"/>
              </a:spcAft>
              <a:buClrTx/>
              <a:buSzTx/>
              <a:buFont typeface="Arial" panose="020B0604020202020204" pitchFamily="34" charset="0"/>
              <a:buNone/>
              <a:tabLst/>
              <a:defRPr/>
            </a:pPr>
            <a:r>
              <a:rPr kumimoji="0" lang="en-US" sz="933" b="0" i="0" u="none" strike="noStrike" kern="1200" cap="none" spc="0" normalizeH="0" baseline="0" noProof="0" dirty="0">
                <a:ln>
                  <a:noFill/>
                </a:ln>
                <a:solidFill>
                  <a:srgbClr val="FFFFFF"/>
                </a:solidFill>
                <a:effectLst/>
                <a:uLnTx/>
                <a:uFillTx/>
                <a:latin typeface="Arial" pitchFamily="34" charset="0"/>
                <a:ea typeface="+mn-ea"/>
                <a:cs typeface="Arial" pitchFamily="34" charset="0"/>
              </a:rPr>
              <a:t>Retina Center of Arkansas</a:t>
            </a:r>
          </a:p>
        </p:txBody>
      </p:sp>
      <p:sp>
        <p:nvSpPr>
          <p:cNvPr id="8" name="Text Placeholder 19">
            <a:extLst>
              <a:ext uri="{FF2B5EF4-FFF2-40B4-BE49-F238E27FC236}">
                <a16:creationId xmlns:a16="http://schemas.microsoft.com/office/drawing/2014/main" id="{A124902F-2582-A0B3-CAE7-B23F564C99ED}"/>
              </a:ext>
            </a:extLst>
          </p:cNvPr>
          <p:cNvSpPr txBox="1">
            <a:spLocks/>
          </p:cNvSpPr>
          <p:nvPr/>
        </p:nvSpPr>
        <p:spPr>
          <a:xfrm>
            <a:off x="7463756" y="3552746"/>
            <a:ext cx="1464735" cy="798279"/>
          </a:xfrm>
          <a:prstGeom prst="rect">
            <a:avLst/>
          </a:prstGeom>
          <a:solidFill>
            <a:schemeClr val="accent2"/>
          </a:solidFill>
        </p:spPr>
        <p:txBody>
          <a:bodyPr vert="horz" lIns="121920" tIns="121920" rIns="121920" bIns="121920" rtlCol="0" anchor="t" anchorCtr="0">
            <a:noAutofit/>
          </a:bodyPr>
          <a:lstStyle>
            <a:lvl1pPr marL="0" indent="0" algn="l" defTabSz="685783" rtl="0" eaLnBrk="1" latinLnBrk="0" hangingPunct="1">
              <a:lnSpc>
                <a:spcPct val="100000"/>
              </a:lnSpc>
              <a:spcBef>
                <a:spcPct val="0"/>
              </a:spcBef>
              <a:spcAft>
                <a:spcPts val="600"/>
              </a:spcAft>
              <a:buFont typeface="Arial" panose="020B0604020202020204" pitchFamily="34" charset="0"/>
              <a:buNone/>
              <a:defRPr sz="1000" b="1" kern="1200">
                <a:solidFill>
                  <a:schemeClr val="tx1"/>
                </a:solidFill>
                <a:latin typeface="+mn-lt"/>
                <a:ea typeface="+mn-ea"/>
                <a:cs typeface="+mn-cs"/>
              </a:defRPr>
            </a:lvl1pPr>
            <a:lvl2pPr marL="342892" indent="0" algn="l" defTabSz="685783" rtl="0" eaLnBrk="1" latinLnBrk="0" hangingPunct="1">
              <a:lnSpc>
                <a:spcPct val="100000"/>
              </a:lnSpc>
              <a:spcBef>
                <a:spcPct val="0"/>
              </a:spcBef>
              <a:spcAft>
                <a:spcPts val="600"/>
              </a:spcAft>
              <a:buFont typeface="Arial" panose="020B0604020202020204" pitchFamily="34" charset="0"/>
              <a:buNone/>
              <a:defRPr sz="1500" b="1" kern="1200">
                <a:solidFill>
                  <a:schemeClr val="tx2"/>
                </a:solidFill>
                <a:latin typeface="+mn-lt"/>
                <a:ea typeface="+mn-ea"/>
                <a:cs typeface="+mn-cs"/>
              </a:defRPr>
            </a:lvl2pPr>
            <a:lvl3pPr marL="685783" indent="0" algn="l" defTabSz="685783" rtl="0" eaLnBrk="1" latinLnBrk="0" hangingPunct="1">
              <a:lnSpc>
                <a:spcPct val="100000"/>
              </a:lnSpc>
              <a:spcBef>
                <a:spcPct val="0"/>
              </a:spcBef>
              <a:spcAft>
                <a:spcPts val="600"/>
              </a:spcAft>
              <a:buFont typeface="Arial" panose="020B0604020202020204" pitchFamily="34" charset="0"/>
              <a:buNone/>
              <a:defRPr sz="1350" b="1" kern="1200">
                <a:solidFill>
                  <a:schemeClr val="tx2"/>
                </a:solidFill>
                <a:latin typeface="+mn-lt"/>
                <a:ea typeface="+mn-ea"/>
                <a:cs typeface="+mn-cs"/>
              </a:defRPr>
            </a:lvl3pPr>
            <a:lvl4pPr marL="1028675" indent="0" algn="l" defTabSz="685783" rtl="0" eaLnBrk="1" latinLnBrk="0" hangingPunct="1">
              <a:lnSpc>
                <a:spcPct val="100000"/>
              </a:lnSpc>
              <a:spcBef>
                <a:spcPct val="0"/>
              </a:spcBef>
              <a:spcAft>
                <a:spcPts val="600"/>
              </a:spcAft>
              <a:buFont typeface="Arial" panose="020B0604020202020204" pitchFamily="34" charset="0"/>
              <a:buNone/>
              <a:defRPr sz="1200" b="1" kern="1200">
                <a:solidFill>
                  <a:schemeClr val="tx2"/>
                </a:solidFill>
                <a:latin typeface="+mn-lt"/>
                <a:ea typeface="+mn-ea"/>
                <a:cs typeface="+mn-cs"/>
              </a:defRPr>
            </a:lvl4pPr>
            <a:lvl5pPr marL="1371566" indent="0" algn="l" defTabSz="685783" rtl="0" eaLnBrk="1" latinLnBrk="0" hangingPunct="1">
              <a:lnSpc>
                <a:spcPct val="100000"/>
              </a:lnSpc>
              <a:spcBef>
                <a:spcPct val="0"/>
              </a:spcBef>
              <a:spcAft>
                <a:spcPts val="600"/>
              </a:spcAft>
              <a:buFont typeface="Arial" panose="020B0604020202020204" pitchFamily="34" charset="0"/>
              <a:buNone/>
              <a:defRPr sz="1200" b="1" kern="1200">
                <a:solidFill>
                  <a:schemeClr val="tx2"/>
                </a:solidFill>
                <a:latin typeface="+mn-lt"/>
                <a:ea typeface="+mn-ea"/>
                <a:cs typeface="+mn-cs"/>
              </a:defRPr>
            </a:lvl5pPr>
            <a:lvl6pPr marL="1714457" indent="0" algn="l" defTabSz="685783"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6pPr>
            <a:lvl7pPr marL="2057348" indent="0" algn="l" defTabSz="685783"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7pPr>
            <a:lvl8pPr marL="2400240" indent="0" algn="l" defTabSz="685783"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8pPr>
            <a:lvl9pPr marL="2743132" indent="0" algn="l" defTabSz="685783" rtl="0" eaLnBrk="1" latinLnBrk="0" hangingPunct="1">
              <a:lnSpc>
                <a:spcPct val="90000"/>
              </a:lnSpc>
              <a:spcBef>
                <a:spcPts val="375"/>
              </a:spcBef>
              <a:buFont typeface="Arial" panose="020B0604020202020204" pitchFamily="34" charset="0"/>
              <a:buNone/>
              <a:defRPr sz="1200" b="1" kern="1200">
                <a:solidFill>
                  <a:schemeClr val="tx1"/>
                </a:solidFill>
                <a:latin typeface="+mn-lt"/>
                <a:ea typeface="+mn-ea"/>
                <a:cs typeface="+mn-cs"/>
              </a:defRPr>
            </a:lvl9pPr>
          </a:lstStyle>
          <a:p>
            <a:pPr marL="0" marR="0" lvl="0" indent="0" algn="l" defTabSz="914354" rtl="0" eaLnBrk="1" fontAlgn="auto" latinLnBrk="0" hangingPunct="1">
              <a:lnSpc>
                <a:spcPct val="100000"/>
              </a:lnSpc>
              <a:spcBef>
                <a:spcPct val="0"/>
              </a:spcBef>
              <a:spcAft>
                <a:spcPts val="800"/>
              </a:spcAft>
              <a:buClrTx/>
              <a:buSzTx/>
              <a:buFont typeface="Arial" panose="020B0604020202020204" pitchFamily="34" charset="0"/>
              <a:buNone/>
              <a:tabLst/>
              <a:defRPr/>
            </a:pPr>
            <a:r>
              <a:rPr kumimoji="0" lang="en-US" sz="1033" b="1" i="0" u="none" strike="noStrike" kern="1200" cap="none" spc="0" normalizeH="0" baseline="0" noProof="0" dirty="0">
                <a:ln>
                  <a:noFill/>
                </a:ln>
                <a:solidFill>
                  <a:srgbClr val="FFFFFF"/>
                </a:solidFill>
                <a:effectLst/>
                <a:uLnTx/>
                <a:uFillTx/>
                <a:latin typeface="Arial" pitchFamily="34" charset="0"/>
                <a:ea typeface="+mn-ea"/>
                <a:cs typeface="Arial" pitchFamily="34" charset="0"/>
              </a:rPr>
              <a:t>Bethanne McNulty</a:t>
            </a:r>
          </a:p>
        </p:txBody>
      </p:sp>
      <p:sp>
        <p:nvSpPr>
          <p:cNvPr id="9" name="Text Placeholder 20">
            <a:extLst>
              <a:ext uri="{FF2B5EF4-FFF2-40B4-BE49-F238E27FC236}">
                <a16:creationId xmlns:a16="http://schemas.microsoft.com/office/drawing/2014/main" id="{010CFFBE-62B2-86CA-DA56-59C73B522826}"/>
              </a:ext>
            </a:extLst>
          </p:cNvPr>
          <p:cNvSpPr txBox="1">
            <a:spLocks/>
          </p:cNvSpPr>
          <p:nvPr/>
        </p:nvSpPr>
        <p:spPr>
          <a:xfrm>
            <a:off x="7463756" y="4171406"/>
            <a:ext cx="1464735" cy="574033"/>
          </a:xfrm>
          <a:prstGeom prst="rect">
            <a:avLst/>
          </a:prstGeom>
          <a:solidFill>
            <a:schemeClr val="accent2"/>
          </a:solidFill>
        </p:spPr>
        <p:txBody>
          <a:bodyPr vert="horz" lIns="121920" tIns="0" rIns="121920" bIns="0" rtlCol="0" anchor="t" anchorCtr="0">
            <a:noAutofit/>
          </a:bodyPr>
          <a:lstStyle>
            <a:lvl1pPr marL="0" marR="0" indent="0" algn="l" defTabSz="685783" rtl="0" eaLnBrk="1" fontAlgn="auto" latinLnBrk="0" hangingPunct="1">
              <a:lnSpc>
                <a:spcPct val="100000"/>
              </a:lnSpc>
              <a:spcBef>
                <a:spcPct val="0"/>
              </a:spcBef>
              <a:spcAft>
                <a:spcPct val="0"/>
              </a:spcAft>
              <a:buClrTx/>
              <a:buSzTx/>
              <a:buFont typeface="Arial" panose="020B0604020202020204" pitchFamily="34" charset="0"/>
              <a:buNone/>
              <a:defRPr sz="1000" b="0" kern="1200">
                <a:solidFill>
                  <a:schemeClr val="bg1"/>
                </a:solidFill>
                <a:latin typeface="+mn-lt"/>
                <a:ea typeface="+mn-ea"/>
                <a:cs typeface="+mn-cs"/>
              </a:defRPr>
            </a:lvl1pPr>
            <a:lvl2pPr marL="115885" indent="-115885" algn="l" defTabSz="685783" rtl="0" eaLnBrk="1" latinLnBrk="0" hangingPunct="1">
              <a:lnSpc>
                <a:spcPct val="100000"/>
              </a:lnSpc>
              <a:spcBef>
                <a:spcPct val="0"/>
              </a:spcBef>
              <a:spcAft>
                <a:spcPts val="600"/>
              </a:spcAft>
              <a:buFont typeface="Arial" panose="020B0604020202020204" pitchFamily="34" charset="0"/>
              <a:buChar char="•"/>
              <a:defRPr sz="1100" kern="1200">
                <a:solidFill>
                  <a:schemeClr val="bg1"/>
                </a:solidFill>
                <a:latin typeface="+mn-lt"/>
                <a:ea typeface="+mn-ea"/>
                <a:cs typeface="+mn-cs"/>
              </a:defRPr>
            </a:lvl2pPr>
            <a:lvl3pPr marL="231770" indent="-115885" algn="l" defTabSz="685783" rtl="0" eaLnBrk="1" latinLnBrk="0" hangingPunct="1">
              <a:lnSpc>
                <a:spcPct val="100000"/>
              </a:lnSpc>
              <a:spcBef>
                <a:spcPct val="0"/>
              </a:spcBef>
              <a:spcAft>
                <a:spcPts val="600"/>
              </a:spcAft>
              <a:buFont typeface="Arial" panose="020B0604020202020204" pitchFamily="34" charset="0"/>
              <a:buChar char="•"/>
              <a:defRPr sz="1100" kern="1200">
                <a:solidFill>
                  <a:schemeClr val="bg1"/>
                </a:solidFill>
                <a:latin typeface="+mn-lt"/>
                <a:ea typeface="+mn-ea"/>
                <a:cs typeface="+mn-cs"/>
              </a:defRPr>
            </a:lvl3pPr>
            <a:lvl4pPr marL="341305" indent="-109535" algn="l" defTabSz="685783" rtl="0" eaLnBrk="1" latinLnBrk="0" hangingPunct="1">
              <a:lnSpc>
                <a:spcPct val="100000"/>
              </a:lnSpc>
              <a:spcBef>
                <a:spcPct val="0"/>
              </a:spcBef>
              <a:spcAft>
                <a:spcPts val="600"/>
              </a:spcAft>
              <a:buFont typeface="Arial" panose="020B0604020202020204" pitchFamily="34" charset="0"/>
              <a:buChar char="•"/>
              <a:defRPr sz="1100" kern="1200">
                <a:solidFill>
                  <a:schemeClr val="bg1"/>
                </a:solidFill>
                <a:latin typeface="+mn-lt"/>
                <a:ea typeface="+mn-ea"/>
                <a:cs typeface="+mn-cs"/>
              </a:defRPr>
            </a:lvl4pPr>
            <a:lvl5pPr marL="457189" indent="-115885" algn="l" defTabSz="685783" rtl="0" eaLnBrk="1" latinLnBrk="0" hangingPunct="1">
              <a:lnSpc>
                <a:spcPct val="100000"/>
              </a:lnSpc>
              <a:spcBef>
                <a:spcPct val="0"/>
              </a:spcBef>
              <a:spcAft>
                <a:spcPts val="600"/>
              </a:spcAft>
              <a:buFont typeface="Arial" panose="020B0604020202020204" pitchFamily="34" charset="0"/>
              <a:buChar char="•"/>
              <a:defRPr sz="1100" kern="1200">
                <a:solidFill>
                  <a:schemeClr val="bg1"/>
                </a:solidFill>
                <a:latin typeface="+mn-lt"/>
                <a:ea typeface="+mn-ea"/>
                <a:cs typeface="+mn-cs"/>
              </a:defRPr>
            </a:lvl5pPr>
            <a:lvl6pPr marL="1885903"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l" defTabSz="914354" rtl="0" eaLnBrk="1" fontAlgn="auto" latinLnBrk="0" hangingPunct="1">
              <a:lnSpc>
                <a:spcPct val="100000"/>
              </a:lnSpc>
              <a:spcBef>
                <a:spcPct val="0"/>
              </a:spcBef>
              <a:spcAft>
                <a:spcPct val="0"/>
              </a:spcAft>
              <a:buClrTx/>
              <a:buSzTx/>
              <a:buFont typeface="Arial" panose="020B0604020202020204" pitchFamily="34" charset="0"/>
              <a:buNone/>
              <a:tabLst/>
              <a:defRPr/>
            </a:pPr>
            <a:r>
              <a:rPr kumimoji="0" lang="en-US" sz="933" b="0" i="0" u="none" strike="noStrike" kern="1200" cap="none" spc="0" normalizeH="0" baseline="0" noProof="0" dirty="0">
                <a:ln>
                  <a:noFill/>
                </a:ln>
                <a:solidFill>
                  <a:srgbClr val="FFFFFF"/>
                </a:solidFill>
                <a:effectLst/>
                <a:uLnTx/>
                <a:uFillTx/>
                <a:latin typeface="Arial" pitchFamily="34" charset="0"/>
                <a:ea typeface="+mn-ea"/>
                <a:cs typeface="Arial" pitchFamily="34" charset="0"/>
              </a:rPr>
              <a:t>Ophthalmic Consultants of Boston, Cape Cod &amp; South Shore</a:t>
            </a:r>
          </a:p>
        </p:txBody>
      </p:sp>
    </p:spTree>
    <p:extLst>
      <p:ext uri="{BB962C8B-B14F-4D97-AF65-F5344CB8AC3E}">
        <p14:creationId xmlns:p14="http://schemas.microsoft.com/office/powerpoint/2010/main" val="24209540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Placeholder 19">
            <a:extLst>
              <a:ext uri="{FF2B5EF4-FFF2-40B4-BE49-F238E27FC236}">
                <a16:creationId xmlns:a16="http://schemas.microsoft.com/office/drawing/2014/main" id="{DFF5C9FC-815C-644C-DBFA-ED47F5782983}"/>
              </a:ext>
            </a:extLst>
          </p:cNvPr>
          <p:cNvPicPr>
            <a:picLocks noGrp="1" noChangeAspect="1"/>
          </p:cNvPicPr>
          <p:nvPr>
            <p:ph type="pic" sz="quarter" idx="13"/>
          </p:nvPr>
        </p:nvPicPr>
        <p:blipFill rotWithShape="1">
          <a:blip r:embed="rId3">
            <a:extLst>
              <a:ext uri="{28A0092B-C50C-407E-A947-70E740481C1C}">
                <a14:useLocalDpi xmlns:a14="http://schemas.microsoft.com/office/drawing/2010/main" val="0"/>
              </a:ext>
            </a:extLst>
          </a:blip>
          <a:srcRect t="7574" r="54957" b="54547"/>
          <a:stretch/>
        </p:blipFill>
        <p:spPr>
          <a:xfrm>
            <a:off x="1" y="0"/>
            <a:ext cx="12228215" cy="6858000"/>
          </a:xfrm>
        </p:spPr>
      </p:pic>
      <p:sp>
        <p:nvSpPr>
          <p:cNvPr id="4" name="Date Placeholder 3">
            <a:extLst>
              <a:ext uri="{FF2B5EF4-FFF2-40B4-BE49-F238E27FC236}">
                <a16:creationId xmlns:a16="http://schemas.microsoft.com/office/drawing/2014/main" id="{0599F239-21FF-8C79-A753-70877EC91B9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91DF858-0F94-D44E-87C6-2B6FD3EF7D02}" type="datetime1">
              <a:rPr kumimoji="0" lang="en-US" sz="800" b="0"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07/18/2024</a:t>
            </a:fld>
            <a:endParaRPr kumimoji="0" lang="en-US" sz="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5" name="Footer Placeholder 4">
            <a:extLst>
              <a:ext uri="{FF2B5EF4-FFF2-40B4-BE49-F238E27FC236}">
                <a16:creationId xmlns:a16="http://schemas.microsoft.com/office/drawing/2014/main" id="{EC970D80-853C-38B7-1A3F-DADD000D5FB8}"/>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Confidential</a:t>
            </a:r>
          </a:p>
        </p:txBody>
      </p:sp>
      <p:sp>
        <p:nvSpPr>
          <p:cNvPr id="6" name="Slide Number Placeholder 5">
            <a:extLst>
              <a:ext uri="{FF2B5EF4-FFF2-40B4-BE49-F238E27FC236}">
                <a16:creationId xmlns:a16="http://schemas.microsoft.com/office/drawing/2014/main" id="{0991DE69-37EB-016D-32B4-78411CBE9C92}"/>
              </a:ext>
            </a:extLst>
          </p:cNvPr>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402B711-A71A-452E-950A-8AB93037233C}" type="slidenum">
              <a:rPr kumimoji="0" lang="en-US" sz="8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25</a:t>
            </a:fld>
            <a:endParaRPr kumimoji="0" lang="en-US" sz="8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1" name="Content Placeholder 3">
            <a:extLst>
              <a:ext uri="{FF2B5EF4-FFF2-40B4-BE49-F238E27FC236}">
                <a16:creationId xmlns:a16="http://schemas.microsoft.com/office/drawing/2014/main" id="{C4B780F6-1858-72C3-078F-9C04922F7BD9}"/>
              </a:ext>
            </a:extLst>
          </p:cNvPr>
          <p:cNvSpPr txBox="1">
            <a:spLocks/>
          </p:cNvSpPr>
          <p:nvPr/>
        </p:nvSpPr>
        <p:spPr>
          <a:xfrm>
            <a:off x="841831" y="2561166"/>
            <a:ext cx="1947573" cy="1712519"/>
          </a:xfrm>
          <a:prstGeom prst="rect">
            <a:avLst/>
          </a:prstGeom>
        </p:spPr>
        <p:txBody>
          <a:bodyPr lIns="0" tIns="0" rIns="0" bIns="0" anchor="ctr"/>
          <a:lstStyle>
            <a:lvl1pPr marL="0" indent="0" algn="l" defTabSz="173736" rtl="0" eaLnBrk="1" latinLnBrk="0" hangingPunct="1">
              <a:lnSpc>
                <a:spcPct val="100000"/>
              </a:lnSpc>
              <a:spcBef>
                <a:spcPts val="0"/>
              </a:spcBef>
              <a:spcAft>
                <a:spcPts val="600"/>
              </a:spcAft>
              <a:buFont typeface="Arial" panose="020B0604020202020204" pitchFamily="34" charset="0"/>
              <a:buNone/>
              <a:tabLst>
                <a:tab pos="173736" algn="l"/>
                <a:tab pos="347472" algn="l"/>
                <a:tab pos="521208" algn="l"/>
                <a:tab pos="694944" algn="l"/>
              </a:tabLst>
              <a:defRPr sz="1400" kern="1200">
                <a:solidFill>
                  <a:schemeClr val="tx2"/>
                </a:solidFill>
                <a:latin typeface="+mn-lt"/>
                <a:ea typeface="+mn-ea"/>
                <a:cs typeface="Arial" panose="020B0604020202020204" pitchFamily="34" charset="0"/>
              </a:defRPr>
            </a:lvl1pPr>
            <a:lvl2pPr marL="172800" indent="-172800" algn="l" defTabSz="173736" rtl="0" eaLnBrk="1" latinLnBrk="0" hangingPunct="1">
              <a:lnSpc>
                <a:spcPct val="100000"/>
              </a:lnSpc>
              <a:spcBef>
                <a:spcPts val="0"/>
              </a:spcBef>
              <a:spcAft>
                <a:spcPts val="600"/>
              </a:spcAft>
              <a:buFont typeface="Arial" panose="020B0604020202020204" pitchFamily="34" charset="0"/>
              <a:buChar char="•"/>
              <a:tabLst>
                <a:tab pos="173736" algn="l"/>
                <a:tab pos="347472" algn="l"/>
                <a:tab pos="521208" algn="l"/>
                <a:tab pos="694944" algn="l"/>
              </a:tabLst>
              <a:defRPr sz="1400" kern="1200">
                <a:solidFill>
                  <a:schemeClr val="tx2"/>
                </a:solidFill>
                <a:latin typeface="+mn-lt"/>
                <a:ea typeface="+mn-ea"/>
                <a:cs typeface="Arial" panose="020B0604020202020204" pitchFamily="34" charset="0"/>
              </a:defRPr>
            </a:lvl2pPr>
            <a:lvl3pPr marL="345600" indent="-172800" algn="l" defTabSz="173736" rtl="0" eaLnBrk="1" latinLnBrk="0" hangingPunct="1">
              <a:lnSpc>
                <a:spcPct val="100000"/>
              </a:lnSpc>
              <a:spcBef>
                <a:spcPts val="0"/>
              </a:spcBef>
              <a:spcAft>
                <a:spcPts val="600"/>
              </a:spcAft>
              <a:buFont typeface="Symbol" panose="05050102010706020507" pitchFamily="18" charset="2"/>
              <a:buChar char=""/>
              <a:tabLst>
                <a:tab pos="173736" algn="l"/>
                <a:tab pos="347472" algn="l"/>
                <a:tab pos="521208" algn="l"/>
                <a:tab pos="694944" algn="l"/>
              </a:tabLst>
              <a:defRPr sz="1400" kern="1200">
                <a:solidFill>
                  <a:schemeClr val="tx2"/>
                </a:solidFill>
                <a:latin typeface="+mn-lt"/>
                <a:ea typeface="+mn-ea"/>
                <a:cs typeface="Arial" panose="020B0604020202020204" pitchFamily="34" charset="0"/>
              </a:defRPr>
            </a:lvl3pPr>
            <a:lvl4pPr marL="518400" indent="-172800" algn="l" defTabSz="173736" rtl="0" eaLnBrk="1" latinLnBrk="0" hangingPunct="1">
              <a:lnSpc>
                <a:spcPct val="100000"/>
              </a:lnSpc>
              <a:spcBef>
                <a:spcPts val="0"/>
              </a:spcBef>
              <a:spcAft>
                <a:spcPts val="600"/>
              </a:spcAft>
              <a:buFont typeface="Arial" panose="020B0604020202020204" pitchFamily="34" charset="0"/>
              <a:buChar char="•"/>
              <a:tabLst>
                <a:tab pos="173736" algn="l"/>
                <a:tab pos="347472" algn="l"/>
                <a:tab pos="521208" algn="l"/>
                <a:tab pos="694944" algn="l"/>
              </a:tabLst>
              <a:defRPr sz="1400" kern="1200">
                <a:solidFill>
                  <a:schemeClr val="tx2"/>
                </a:solidFill>
                <a:latin typeface="+mn-lt"/>
                <a:ea typeface="+mn-ea"/>
                <a:cs typeface="Arial" panose="020B0604020202020204" pitchFamily="34" charset="0"/>
              </a:defRPr>
            </a:lvl4pPr>
            <a:lvl5pPr marL="691200" indent="-172800" algn="l" defTabSz="173736" rtl="0" eaLnBrk="1" latinLnBrk="0" hangingPunct="1">
              <a:lnSpc>
                <a:spcPct val="100000"/>
              </a:lnSpc>
              <a:spcBef>
                <a:spcPts val="0"/>
              </a:spcBef>
              <a:spcAft>
                <a:spcPts val="600"/>
              </a:spcAft>
              <a:buFont typeface="Symbol" panose="05050102010706020507" pitchFamily="18" charset="2"/>
              <a:buChar char=""/>
              <a:tabLst>
                <a:tab pos="173736" algn="l"/>
                <a:tab pos="347472" algn="l"/>
                <a:tab pos="521208" algn="l"/>
                <a:tab pos="694944" algn="l"/>
              </a:tabLst>
              <a:defRPr sz="1400" kern="1200">
                <a:solidFill>
                  <a:schemeClr val="tx2"/>
                </a:solidFill>
                <a:latin typeface="+mn-lt"/>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l" defTabSz="173736" rtl="0" eaLnBrk="1" fontAlgn="auto" latinLnBrk="0" hangingPunct="1">
              <a:lnSpc>
                <a:spcPct val="100000"/>
              </a:lnSpc>
              <a:spcBef>
                <a:spcPts val="0"/>
              </a:spcBef>
              <a:spcAft>
                <a:spcPts val="400"/>
              </a:spcAft>
              <a:buClrTx/>
              <a:buSzTx/>
              <a:buFont typeface="Arial" panose="020B0604020202020204" pitchFamily="34" charset="0"/>
              <a:buNone/>
              <a:tabLst>
                <a:tab pos="173736" algn="l"/>
                <a:tab pos="347472" algn="l"/>
                <a:tab pos="521208" algn="l"/>
                <a:tab pos="694944" algn="l"/>
              </a:tabLst>
              <a:defRPr/>
            </a:pPr>
            <a:r>
              <a:rPr kumimoji="0" lang="en-US" sz="1867" b="1" i="0" u="none" strike="noStrike" kern="1200" cap="none" spc="0" normalizeH="0" baseline="0" noProof="0" dirty="0">
                <a:ln>
                  <a:noFill/>
                </a:ln>
                <a:solidFill>
                  <a:srgbClr val="FFFFFF"/>
                </a:solidFill>
                <a:effectLst/>
                <a:uLnTx/>
                <a:uFillTx/>
                <a:latin typeface="Arial"/>
                <a:ea typeface="+mn-ea"/>
                <a:cs typeface="Arial" panose="020B0604020202020204" pitchFamily="34" charset="0"/>
              </a:rPr>
              <a:t>C</a:t>
            </a:r>
            <a:r>
              <a:rPr kumimoji="0" lang="en-US" sz="1867" b="0" i="0" u="none" strike="noStrike" kern="1200" cap="none" spc="0" normalizeH="0" baseline="0" noProof="0" dirty="0">
                <a:ln>
                  <a:noFill/>
                </a:ln>
                <a:solidFill>
                  <a:srgbClr val="FFFFFF"/>
                </a:solidFill>
                <a:effectLst/>
                <a:uLnTx/>
                <a:uFillTx/>
                <a:latin typeface="Arial"/>
                <a:ea typeface="+mn-ea"/>
                <a:cs typeface="Arial" panose="020B0604020202020204" pitchFamily="34" charset="0"/>
              </a:rPr>
              <a:t>ommercial</a:t>
            </a:r>
          </a:p>
          <a:p>
            <a:pPr marL="0" marR="0" lvl="0" indent="0" algn="l" defTabSz="173736" rtl="0" eaLnBrk="1" fontAlgn="auto" latinLnBrk="0" hangingPunct="1">
              <a:lnSpc>
                <a:spcPct val="100000"/>
              </a:lnSpc>
              <a:spcBef>
                <a:spcPts val="0"/>
              </a:spcBef>
              <a:spcAft>
                <a:spcPts val="400"/>
              </a:spcAft>
              <a:buClrTx/>
              <a:buSzTx/>
              <a:buFont typeface="Arial" panose="020B0604020202020204" pitchFamily="34" charset="0"/>
              <a:buNone/>
              <a:tabLst>
                <a:tab pos="173736" algn="l"/>
                <a:tab pos="347472" algn="l"/>
                <a:tab pos="521208" algn="l"/>
                <a:tab pos="694944" algn="l"/>
              </a:tabLst>
              <a:defRPr/>
            </a:pPr>
            <a:r>
              <a:rPr kumimoji="0" lang="en-US" sz="1867" b="1" i="0" u="none" strike="noStrike" kern="1200" cap="none" spc="0" normalizeH="0" baseline="0" noProof="0" dirty="0">
                <a:ln>
                  <a:noFill/>
                </a:ln>
                <a:solidFill>
                  <a:srgbClr val="FFFFFF"/>
                </a:solidFill>
                <a:effectLst/>
                <a:uLnTx/>
                <a:uFillTx/>
                <a:latin typeface="Arial"/>
                <a:ea typeface="+mn-ea"/>
                <a:cs typeface="Arial" panose="020B0604020202020204" pitchFamily="34" charset="0"/>
              </a:rPr>
              <a:t>O</a:t>
            </a:r>
            <a:r>
              <a:rPr kumimoji="0" lang="en-US" sz="1867" b="0" i="0" u="none" strike="noStrike" kern="1200" cap="none" spc="0" normalizeH="0" baseline="0" noProof="0" dirty="0">
                <a:ln>
                  <a:noFill/>
                </a:ln>
                <a:solidFill>
                  <a:srgbClr val="FFFFFF"/>
                </a:solidFill>
                <a:effectLst/>
                <a:uLnTx/>
                <a:uFillTx/>
                <a:latin typeface="Arial"/>
                <a:ea typeface="+mn-ea"/>
                <a:cs typeface="Arial" panose="020B0604020202020204" pitchFamily="34" charset="0"/>
              </a:rPr>
              <a:t>perational</a:t>
            </a:r>
          </a:p>
          <a:p>
            <a:pPr marL="0" marR="0" lvl="0" indent="0" algn="l" defTabSz="173736" rtl="0" eaLnBrk="1" fontAlgn="auto" latinLnBrk="0" hangingPunct="1">
              <a:lnSpc>
                <a:spcPct val="100000"/>
              </a:lnSpc>
              <a:spcBef>
                <a:spcPts val="0"/>
              </a:spcBef>
              <a:spcAft>
                <a:spcPts val="400"/>
              </a:spcAft>
              <a:buClrTx/>
              <a:buSzTx/>
              <a:buFont typeface="Arial" panose="020B0604020202020204" pitchFamily="34" charset="0"/>
              <a:buNone/>
              <a:tabLst>
                <a:tab pos="173736" algn="l"/>
                <a:tab pos="347472" algn="l"/>
                <a:tab pos="521208" algn="l"/>
                <a:tab pos="694944" algn="l"/>
              </a:tabLst>
              <a:defRPr/>
            </a:pPr>
            <a:r>
              <a:rPr kumimoji="0" lang="en-US" sz="1867" b="1" i="0" u="none" strike="noStrike" kern="1200" cap="none" spc="0" normalizeH="0" baseline="0" noProof="0" dirty="0">
                <a:ln>
                  <a:noFill/>
                </a:ln>
                <a:solidFill>
                  <a:srgbClr val="FFFFFF"/>
                </a:solidFill>
                <a:effectLst/>
                <a:uLnTx/>
                <a:uFillTx/>
                <a:latin typeface="Arial"/>
                <a:ea typeface="+mn-ea"/>
                <a:cs typeface="Arial" panose="020B0604020202020204" pitchFamily="34" charset="0"/>
              </a:rPr>
              <a:t>R</a:t>
            </a:r>
            <a:r>
              <a:rPr kumimoji="0" lang="en-US" sz="1867" b="0" i="0" u="none" strike="noStrike" kern="1200" cap="none" spc="0" normalizeH="0" baseline="0" noProof="0" dirty="0">
                <a:ln>
                  <a:noFill/>
                </a:ln>
                <a:solidFill>
                  <a:srgbClr val="FFFFFF"/>
                </a:solidFill>
                <a:effectLst/>
                <a:uLnTx/>
                <a:uFillTx/>
                <a:latin typeface="Arial"/>
                <a:ea typeface="+mn-ea"/>
                <a:cs typeface="Arial" panose="020B0604020202020204" pitchFamily="34" charset="0"/>
              </a:rPr>
              <a:t>elationship</a:t>
            </a:r>
          </a:p>
          <a:p>
            <a:pPr marL="0" marR="0" lvl="0" indent="0" algn="l" defTabSz="173736" rtl="0" eaLnBrk="1" fontAlgn="auto" latinLnBrk="0" hangingPunct="1">
              <a:lnSpc>
                <a:spcPct val="100000"/>
              </a:lnSpc>
              <a:spcBef>
                <a:spcPts val="0"/>
              </a:spcBef>
              <a:spcAft>
                <a:spcPts val="400"/>
              </a:spcAft>
              <a:buClrTx/>
              <a:buSzTx/>
              <a:buFont typeface="Arial" panose="020B0604020202020204" pitchFamily="34" charset="0"/>
              <a:buNone/>
              <a:tabLst>
                <a:tab pos="173736" algn="l"/>
                <a:tab pos="347472" algn="l"/>
                <a:tab pos="521208" algn="l"/>
                <a:tab pos="694944" algn="l"/>
              </a:tabLst>
              <a:defRPr/>
            </a:pPr>
            <a:r>
              <a:rPr kumimoji="0" lang="en-US" sz="1867" b="1" i="0" u="none" strike="noStrike" kern="1200" cap="none" spc="0" normalizeH="0" baseline="0" noProof="0" dirty="0">
                <a:ln>
                  <a:noFill/>
                </a:ln>
                <a:solidFill>
                  <a:srgbClr val="FFFFFF"/>
                </a:solidFill>
                <a:effectLst/>
                <a:uLnTx/>
                <a:uFillTx/>
                <a:latin typeface="Arial"/>
                <a:ea typeface="+mn-ea"/>
                <a:cs typeface="Arial" panose="020B0604020202020204" pitchFamily="34" charset="0"/>
              </a:rPr>
              <a:t>E</a:t>
            </a:r>
            <a:r>
              <a:rPr kumimoji="0" lang="en-US" sz="1867" b="0" i="0" u="none" strike="noStrike" kern="1200" cap="none" spc="0" normalizeH="0" baseline="0" noProof="0" dirty="0">
                <a:ln>
                  <a:noFill/>
                </a:ln>
                <a:solidFill>
                  <a:srgbClr val="FFFFFF"/>
                </a:solidFill>
                <a:effectLst/>
                <a:uLnTx/>
                <a:uFillTx/>
                <a:latin typeface="Arial"/>
                <a:ea typeface="+mn-ea"/>
                <a:cs typeface="Arial" panose="020B0604020202020204" pitchFamily="34" charset="0"/>
              </a:rPr>
              <a:t>xcellence</a:t>
            </a:r>
          </a:p>
        </p:txBody>
      </p:sp>
      <p:cxnSp>
        <p:nvCxnSpPr>
          <p:cNvPr id="33" name="Straight Connector 32">
            <a:extLst>
              <a:ext uri="{FF2B5EF4-FFF2-40B4-BE49-F238E27FC236}">
                <a16:creationId xmlns:a16="http://schemas.microsoft.com/office/drawing/2014/main" id="{DAB2B815-17F4-81B4-812C-F7389E1CBDDC}"/>
              </a:ext>
            </a:extLst>
          </p:cNvPr>
          <p:cNvCxnSpPr>
            <a:cxnSpLocks/>
          </p:cNvCxnSpPr>
          <p:nvPr/>
        </p:nvCxnSpPr>
        <p:spPr>
          <a:xfrm>
            <a:off x="3674534" y="2354317"/>
            <a:ext cx="928452" cy="0"/>
          </a:xfrm>
          <a:prstGeom prst="line">
            <a:avLst/>
          </a:prstGeom>
          <a:ln w="12700">
            <a:solidFill>
              <a:schemeClr val="bg1"/>
            </a:solidFill>
            <a:headEnd w="med" len="sm"/>
            <a:tailEnd type="arrow" w="med" len="sm"/>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6AE1D362-6C2C-BD27-5CBE-28C2962AA5C1}"/>
              </a:ext>
            </a:extLst>
          </p:cNvPr>
          <p:cNvSpPr txBox="1"/>
          <p:nvPr/>
        </p:nvSpPr>
        <p:spPr>
          <a:xfrm>
            <a:off x="6161544" y="4273686"/>
            <a:ext cx="4043155" cy="1169807"/>
          </a:xfrm>
          <a:prstGeom prst="rect">
            <a:avLst/>
          </a:prstGeom>
          <a:noFill/>
        </p:spPr>
        <p:txBody>
          <a:bodyPr wrap="square" lIns="0" tIns="0" rIns="0" bIns="0">
            <a:spAutoFit/>
          </a:bodyPr>
          <a:lstStyle/>
          <a:p>
            <a:pPr marL="0" marR="0" lvl="0" indent="0" algn="l" defTabSz="914377" rtl="0" eaLnBrk="1" fontAlgn="auto" latinLnBrk="0" hangingPunct="1">
              <a:lnSpc>
                <a:spcPct val="100000"/>
              </a:lnSpc>
              <a:spcBef>
                <a:spcPts val="0"/>
              </a:spcBef>
              <a:spcAft>
                <a:spcPts val="1600"/>
              </a:spcAft>
              <a:buClr>
                <a:srgbClr val="FFFFFF"/>
              </a:buClr>
              <a:buSzTx/>
              <a:buFontTx/>
              <a:buNone/>
              <a:tabLst/>
              <a:defRPr/>
            </a:pPr>
            <a:r>
              <a:rPr kumimoji="0" lang="en-US" sz="1867" b="1" i="0" u="none" strike="noStrike" kern="1200" cap="none" spc="0" normalizeH="0" baseline="0" noProof="0" dirty="0">
                <a:ln>
                  <a:noFill/>
                </a:ln>
                <a:solidFill>
                  <a:prstClr val="white"/>
                </a:solidFill>
                <a:effectLst/>
                <a:uLnTx/>
                <a:uFillTx/>
                <a:latin typeface="Arial"/>
                <a:ea typeface="+mn-ea"/>
                <a:cs typeface="+mn-cs"/>
              </a:rPr>
              <a:t>Long-term improvement</a:t>
            </a:r>
          </a:p>
          <a:p>
            <a:pPr marL="0" marR="0" lvl="0" indent="0" algn="l" defTabSz="914377" rtl="0" eaLnBrk="1" fontAlgn="auto" latinLnBrk="0" hangingPunct="1">
              <a:lnSpc>
                <a:spcPct val="100000"/>
              </a:lnSpc>
              <a:spcBef>
                <a:spcPts val="0"/>
              </a:spcBef>
              <a:spcAft>
                <a:spcPts val="1600"/>
              </a:spcAft>
              <a:buClr>
                <a:srgbClr val="FFFFFF"/>
              </a:buClr>
              <a:buSzTx/>
              <a:buFontTx/>
              <a:buNone/>
              <a:tabLst/>
              <a:defRPr/>
            </a:pPr>
            <a:r>
              <a:rPr kumimoji="0" lang="en-US" sz="1467" b="0" i="0" u="none" strike="noStrike" kern="1200" cap="none" spc="-20" normalizeH="0" baseline="0" noProof="0" dirty="0">
                <a:ln>
                  <a:noFill/>
                </a:ln>
                <a:solidFill>
                  <a:prstClr val="white"/>
                </a:solidFill>
                <a:effectLst/>
                <a:uLnTx/>
                <a:uFillTx/>
                <a:latin typeface="Arial"/>
                <a:ea typeface="+mn-ea"/>
                <a:cs typeface="+mn-cs"/>
              </a:rPr>
              <a:t>Investing in designing a sustainable and agile operating model that improves all aspects of </a:t>
            </a:r>
            <a:br>
              <a:rPr kumimoji="0" lang="en-US" sz="1467" b="0" i="0" u="none" strike="noStrike" kern="1200" cap="none" spc="-20" normalizeH="0" baseline="0" noProof="0" dirty="0">
                <a:ln>
                  <a:noFill/>
                </a:ln>
                <a:solidFill>
                  <a:prstClr val="white"/>
                </a:solidFill>
                <a:effectLst/>
                <a:uLnTx/>
                <a:uFillTx/>
                <a:latin typeface="Arial"/>
                <a:ea typeface="+mn-ea"/>
                <a:cs typeface="+mn-cs"/>
              </a:rPr>
            </a:br>
            <a:r>
              <a:rPr kumimoji="0" lang="en-US" sz="1467" b="0" i="0" u="none" strike="noStrike" kern="1200" cap="none" spc="-20" normalizeH="0" baseline="0" noProof="0" dirty="0">
                <a:ln>
                  <a:noFill/>
                </a:ln>
                <a:solidFill>
                  <a:prstClr val="white"/>
                </a:solidFill>
                <a:effectLst/>
                <a:uLnTx/>
                <a:uFillTx/>
                <a:latin typeface="Arial"/>
                <a:ea typeface="+mn-ea"/>
                <a:cs typeface="+mn-cs"/>
              </a:rPr>
              <a:t>your experience with us</a:t>
            </a:r>
          </a:p>
        </p:txBody>
      </p:sp>
      <p:sp>
        <p:nvSpPr>
          <p:cNvPr id="38" name="TextBox 37">
            <a:extLst>
              <a:ext uri="{FF2B5EF4-FFF2-40B4-BE49-F238E27FC236}">
                <a16:creationId xmlns:a16="http://schemas.microsoft.com/office/drawing/2014/main" id="{935C6F81-86A5-4F99-A333-FBC502D5B6CD}"/>
              </a:ext>
            </a:extLst>
          </p:cNvPr>
          <p:cNvSpPr txBox="1"/>
          <p:nvPr/>
        </p:nvSpPr>
        <p:spPr>
          <a:xfrm>
            <a:off x="6161543" y="2140777"/>
            <a:ext cx="4043156" cy="1600759"/>
          </a:xfrm>
          <a:prstGeom prst="rect">
            <a:avLst/>
          </a:prstGeom>
          <a:noFill/>
        </p:spPr>
        <p:txBody>
          <a:bodyPr wrap="square" lIns="0" tIns="0" rIns="0" bIns="0">
            <a:spAutoFit/>
          </a:bodyPr>
          <a:lstStyle/>
          <a:p>
            <a:pPr marL="0" marR="0" lvl="0" indent="0" algn="l" defTabSz="914377" rtl="0" eaLnBrk="1" fontAlgn="auto" latinLnBrk="0" hangingPunct="1">
              <a:lnSpc>
                <a:spcPct val="100000"/>
              </a:lnSpc>
              <a:spcBef>
                <a:spcPts val="0"/>
              </a:spcBef>
              <a:spcAft>
                <a:spcPts val="1600"/>
              </a:spcAft>
              <a:buClr>
                <a:srgbClr val="FFFFFF"/>
              </a:buClr>
              <a:buSzTx/>
              <a:buFontTx/>
              <a:buNone/>
              <a:tabLst/>
              <a:defRPr/>
            </a:pPr>
            <a:r>
              <a:rPr kumimoji="0" lang="en-US" sz="1867" b="1" i="0" u="none" strike="noStrike" kern="1200" cap="none" spc="0" normalizeH="0" baseline="0" noProof="0" dirty="0">
                <a:ln>
                  <a:noFill/>
                </a:ln>
                <a:solidFill>
                  <a:prstClr val="white"/>
                </a:solidFill>
                <a:effectLst/>
                <a:uLnTx/>
                <a:uFillTx/>
                <a:latin typeface="Arial"/>
                <a:ea typeface="+mn-ea"/>
                <a:cs typeface="+mn-cs"/>
              </a:rPr>
              <a:t>Addressing known pain points now </a:t>
            </a:r>
          </a:p>
          <a:p>
            <a:pPr marL="0" marR="0" lvl="0" indent="0" algn="l" defTabSz="914377" rtl="0" eaLnBrk="1" fontAlgn="auto" latinLnBrk="0" hangingPunct="1">
              <a:lnSpc>
                <a:spcPct val="100000"/>
              </a:lnSpc>
              <a:spcBef>
                <a:spcPts val="0"/>
              </a:spcBef>
              <a:spcAft>
                <a:spcPts val="1600"/>
              </a:spcAft>
              <a:buClr>
                <a:srgbClr val="FFFFFF"/>
              </a:buClr>
              <a:buSzTx/>
              <a:buFontTx/>
              <a:buNone/>
              <a:tabLst/>
              <a:defRPr/>
            </a:pPr>
            <a:r>
              <a:rPr kumimoji="0" lang="en-US" sz="1467" b="0" i="0" u="none" strike="noStrike" kern="1200" cap="none" spc="-20" normalizeH="0" baseline="0" noProof="0" dirty="0">
                <a:ln>
                  <a:noFill/>
                </a:ln>
                <a:solidFill>
                  <a:prstClr val="white"/>
                </a:solidFill>
                <a:effectLst/>
                <a:uLnTx/>
                <a:uFillTx/>
                <a:latin typeface="Arial"/>
                <a:ea typeface="+mn-ea"/>
                <a:cs typeface="+mn-cs"/>
              </a:rPr>
              <a:t>Advancing projects to address known areas for improvement based on your needs and </a:t>
            </a:r>
            <a:br>
              <a:rPr kumimoji="0" lang="en-US" sz="1467" b="0" i="0" u="none" strike="noStrike" kern="1200" cap="none" spc="-20" normalizeH="0" baseline="0" noProof="0" dirty="0">
                <a:ln>
                  <a:noFill/>
                </a:ln>
                <a:solidFill>
                  <a:prstClr val="white"/>
                </a:solidFill>
                <a:effectLst/>
                <a:uLnTx/>
                <a:uFillTx/>
                <a:latin typeface="Arial"/>
                <a:ea typeface="+mn-ea"/>
                <a:cs typeface="+mn-cs"/>
              </a:rPr>
            </a:br>
            <a:r>
              <a:rPr kumimoji="0" lang="en-US" sz="1467" b="0" i="0" u="none" strike="noStrike" kern="1200" cap="none" spc="-20" normalizeH="0" baseline="0" noProof="0" dirty="0">
                <a:ln>
                  <a:noFill/>
                </a:ln>
                <a:solidFill>
                  <a:prstClr val="white"/>
                </a:solidFill>
                <a:effectLst/>
                <a:uLnTx/>
                <a:uFillTx/>
                <a:latin typeface="Arial"/>
                <a:ea typeface="+mn-ea"/>
                <a:cs typeface="+mn-cs"/>
              </a:rPr>
              <a:t>direct feedback</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67" b="0" i="0" u="none" strike="noStrike" kern="1200" cap="none" spc="0" normalizeH="0" baseline="0" noProof="0" dirty="0">
              <a:ln>
                <a:noFill/>
              </a:ln>
              <a:solidFill>
                <a:srgbClr val="FFFFFF"/>
              </a:solidFill>
              <a:effectLst/>
              <a:uLnTx/>
              <a:uFillTx/>
              <a:latin typeface="Arial"/>
              <a:ea typeface="+mn-ea"/>
              <a:cs typeface="+mn-cs"/>
            </a:endParaRPr>
          </a:p>
        </p:txBody>
      </p:sp>
      <p:sp>
        <p:nvSpPr>
          <p:cNvPr id="15" name="Content Placeholder 3">
            <a:extLst>
              <a:ext uri="{FF2B5EF4-FFF2-40B4-BE49-F238E27FC236}">
                <a16:creationId xmlns:a16="http://schemas.microsoft.com/office/drawing/2014/main" id="{7935CD4D-163C-445E-B11A-1CD497DE289D}"/>
              </a:ext>
            </a:extLst>
          </p:cNvPr>
          <p:cNvSpPr txBox="1">
            <a:spLocks/>
          </p:cNvSpPr>
          <p:nvPr/>
        </p:nvSpPr>
        <p:spPr>
          <a:xfrm>
            <a:off x="841831" y="193363"/>
            <a:ext cx="4628093" cy="709315"/>
          </a:xfrm>
          <a:prstGeom prst="rect">
            <a:avLst/>
          </a:prstGeom>
        </p:spPr>
        <p:txBody>
          <a:bodyPr lIns="0" tIns="0" rIns="0" bIns="0" anchor="ctr"/>
          <a:lstStyle>
            <a:lvl1pPr marL="0" indent="0" algn="l" defTabSz="173736" rtl="0" eaLnBrk="1" latinLnBrk="0" hangingPunct="1">
              <a:lnSpc>
                <a:spcPct val="100000"/>
              </a:lnSpc>
              <a:spcBef>
                <a:spcPts val="0"/>
              </a:spcBef>
              <a:spcAft>
                <a:spcPts val="600"/>
              </a:spcAft>
              <a:buFont typeface="Arial" panose="020B0604020202020204" pitchFamily="34" charset="0"/>
              <a:buNone/>
              <a:tabLst>
                <a:tab pos="173736" algn="l"/>
                <a:tab pos="347472" algn="l"/>
                <a:tab pos="521208" algn="l"/>
                <a:tab pos="694944" algn="l"/>
              </a:tabLst>
              <a:defRPr sz="1400" kern="1200">
                <a:solidFill>
                  <a:schemeClr val="tx2"/>
                </a:solidFill>
                <a:latin typeface="+mn-lt"/>
                <a:ea typeface="+mn-ea"/>
                <a:cs typeface="Arial" panose="020B0604020202020204" pitchFamily="34" charset="0"/>
              </a:defRPr>
            </a:lvl1pPr>
            <a:lvl2pPr marL="172800" indent="-172800" algn="l" defTabSz="173736" rtl="0" eaLnBrk="1" latinLnBrk="0" hangingPunct="1">
              <a:lnSpc>
                <a:spcPct val="100000"/>
              </a:lnSpc>
              <a:spcBef>
                <a:spcPts val="0"/>
              </a:spcBef>
              <a:spcAft>
                <a:spcPts val="600"/>
              </a:spcAft>
              <a:buFont typeface="Arial" panose="020B0604020202020204" pitchFamily="34" charset="0"/>
              <a:buChar char="•"/>
              <a:tabLst>
                <a:tab pos="173736" algn="l"/>
                <a:tab pos="347472" algn="l"/>
                <a:tab pos="521208" algn="l"/>
                <a:tab pos="694944" algn="l"/>
              </a:tabLst>
              <a:defRPr sz="1400" kern="1200">
                <a:solidFill>
                  <a:schemeClr val="tx2"/>
                </a:solidFill>
                <a:latin typeface="+mn-lt"/>
                <a:ea typeface="+mn-ea"/>
                <a:cs typeface="Arial" panose="020B0604020202020204" pitchFamily="34" charset="0"/>
              </a:defRPr>
            </a:lvl2pPr>
            <a:lvl3pPr marL="345600" indent="-172800" algn="l" defTabSz="173736" rtl="0" eaLnBrk="1" latinLnBrk="0" hangingPunct="1">
              <a:lnSpc>
                <a:spcPct val="100000"/>
              </a:lnSpc>
              <a:spcBef>
                <a:spcPts val="0"/>
              </a:spcBef>
              <a:spcAft>
                <a:spcPts val="600"/>
              </a:spcAft>
              <a:buFont typeface="Symbol" panose="05050102010706020507" pitchFamily="18" charset="2"/>
              <a:buChar char=""/>
              <a:tabLst>
                <a:tab pos="173736" algn="l"/>
                <a:tab pos="347472" algn="l"/>
                <a:tab pos="521208" algn="l"/>
                <a:tab pos="694944" algn="l"/>
              </a:tabLst>
              <a:defRPr sz="1400" kern="1200">
                <a:solidFill>
                  <a:schemeClr val="tx2"/>
                </a:solidFill>
                <a:latin typeface="+mn-lt"/>
                <a:ea typeface="+mn-ea"/>
                <a:cs typeface="Arial" panose="020B0604020202020204" pitchFamily="34" charset="0"/>
              </a:defRPr>
            </a:lvl3pPr>
            <a:lvl4pPr marL="518400" indent="-172800" algn="l" defTabSz="173736" rtl="0" eaLnBrk="1" latinLnBrk="0" hangingPunct="1">
              <a:lnSpc>
                <a:spcPct val="100000"/>
              </a:lnSpc>
              <a:spcBef>
                <a:spcPts val="0"/>
              </a:spcBef>
              <a:spcAft>
                <a:spcPts val="600"/>
              </a:spcAft>
              <a:buFont typeface="Arial" panose="020B0604020202020204" pitchFamily="34" charset="0"/>
              <a:buChar char="•"/>
              <a:tabLst>
                <a:tab pos="173736" algn="l"/>
                <a:tab pos="347472" algn="l"/>
                <a:tab pos="521208" algn="l"/>
                <a:tab pos="694944" algn="l"/>
              </a:tabLst>
              <a:defRPr sz="1400" kern="1200">
                <a:solidFill>
                  <a:schemeClr val="tx2"/>
                </a:solidFill>
                <a:latin typeface="+mn-lt"/>
                <a:ea typeface="+mn-ea"/>
                <a:cs typeface="Arial" panose="020B0604020202020204" pitchFamily="34" charset="0"/>
              </a:defRPr>
            </a:lvl4pPr>
            <a:lvl5pPr marL="691200" indent="-172800" algn="l" defTabSz="173736" rtl="0" eaLnBrk="1" latinLnBrk="0" hangingPunct="1">
              <a:lnSpc>
                <a:spcPct val="100000"/>
              </a:lnSpc>
              <a:spcBef>
                <a:spcPts val="0"/>
              </a:spcBef>
              <a:spcAft>
                <a:spcPts val="600"/>
              </a:spcAft>
              <a:buFont typeface="Symbol" panose="05050102010706020507" pitchFamily="18" charset="2"/>
              <a:buChar char=""/>
              <a:tabLst>
                <a:tab pos="173736" algn="l"/>
                <a:tab pos="347472" algn="l"/>
                <a:tab pos="521208" algn="l"/>
                <a:tab pos="694944" algn="l"/>
              </a:tabLst>
              <a:defRPr sz="1400" kern="1200">
                <a:solidFill>
                  <a:schemeClr val="tx2"/>
                </a:solidFill>
                <a:latin typeface="+mn-lt"/>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l" defTabSz="173736" rtl="0" eaLnBrk="1" fontAlgn="auto" latinLnBrk="0" hangingPunct="1">
              <a:lnSpc>
                <a:spcPct val="100000"/>
              </a:lnSpc>
              <a:spcBef>
                <a:spcPts val="0"/>
              </a:spcBef>
              <a:spcAft>
                <a:spcPts val="600"/>
              </a:spcAft>
              <a:buClrTx/>
              <a:buSzTx/>
              <a:buFont typeface="Arial" panose="020B0604020202020204" pitchFamily="34" charset="0"/>
              <a:buNone/>
              <a:tabLst>
                <a:tab pos="173736" algn="l"/>
                <a:tab pos="347472" algn="l"/>
                <a:tab pos="521208" algn="l"/>
                <a:tab pos="694944" algn="l"/>
              </a:tabLst>
              <a:defRPr/>
            </a:pPr>
            <a:r>
              <a:rPr kumimoji="0" lang="en-US" sz="3200" b="0" i="0" u="none" strike="noStrike" kern="1200" cap="none" spc="0" normalizeH="0" baseline="0" noProof="0" dirty="0">
                <a:ln>
                  <a:noFill/>
                </a:ln>
                <a:solidFill>
                  <a:srgbClr val="FFFFFF"/>
                </a:solidFill>
                <a:effectLst/>
                <a:uLnTx/>
                <a:uFillTx/>
                <a:latin typeface="Arial"/>
                <a:ea typeface="+mn-ea"/>
                <a:cs typeface="Arial" panose="020B0604020202020204" pitchFamily="34" charset="0"/>
              </a:rPr>
              <a:t>Our commitment to you</a:t>
            </a:r>
          </a:p>
        </p:txBody>
      </p:sp>
      <p:pic>
        <p:nvPicPr>
          <p:cNvPr id="8" name="Graphic 7">
            <a:extLst>
              <a:ext uri="{FF2B5EF4-FFF2-40B4-BE49-F238E27FC236}">
                <a16:creationId xmlns:a16="http://schemas.microsoft.com/office/drawing/2014/main" id="{1A552D6C-93FD-4D72-2CC4-F22FBFBDB91F}"/>
              </a:ext>
            </a:extLst>
          </p:cNvPr>
          <p:cNvPicPr>
            <a:picLocks noChangeAspect="1"/>
          </p:cNvPicPr>
          <p:nvPr/>
        </p:nvPicPr>
        <p:blipFill>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rcRect/>
          <a:stretch/>
        </p:blipFill>
        <p:spPr>
          <a:xfrm rot="-5400000">
            <a:off x="-113235" y="827963"/>
            <a:ext cx="811267" cy="115200"/>
          </a:xfrm>
          <a:prstGeom prst="rect">
            <a:avLst/>
          </a:prstGeom>
        </p:spPr>
      </p:pic>
      <p:pic>
        <p:nvPicPr>
          <p:cNvPr id="16" name="Graphic 15">
            <a:extLst>
              <a:ext uri="{FF2B5EF4-FFF2-40B4-BE49-F238E27FC236}">
                <a16:creationId xmlns:a16="http://schemas.microsoft.com/office/drawing/2014/main" id="{754861EE-CB8E-2BD5-FCB9-AB1CDD58C821}"/>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p:blipFill>
        <p:spPr>
          <a:xfrm>
            <a:off x="5010176" y="4228309"/>
            <a:ext cx="780288" cy="780288"/>
          </a:xfrm>
          <a:prstGeom prst="rect">
            <a:avLst/>
          </a:prstGeom>
        </p:spPr>
      </p:pic>
      <p:pic>
        <p:nvPicPr>
          <p:cNvPr id="17" name="Graphic 16">
            <a:extLst>
              <a:ext uri="{FF2B5EF4-FFF2-40B4-BE49-F238E27FC236}">
                <a16:creationId xmlns:a16="http://schemas.microsoft.com/office/drawing/2014/main" id="{03112414-1916-CCA4-1DA2-C37E1896EAE7}"/>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p:blipFill>
        <p:spPr>
          <a:xfrm>
            <a:off x="5010176" y="2140777"/>
            <a:ext cx="780288" cy="780288"/>
          </a:xfrm>
          <a:prstGeom prst="rect">
            <a:avLst/>
          </a:prstGeom>
        </p:spPr>
      </p:pic>
      <p:sp>
        <p:nvSpPr>
          <p:cNvPr id="18" name="Oval 17">
            <a:extLst>
              <a:ext uri="{FF2B5EF4-FFF2-40B4-BE49-F238E27FC236}">
                <a16:creationId xmlns:a16="http://schemas.microsoft.com/office/drawing/2014/main" id="{14C0787B-0680-CF5C-FF33-D36C70EE5A48}"/>
              </a:ext>
            </a:extLst>
          </p:cNvPr>
          <p:cNvSpPr/>
          <p:nvPr/>
        </p:nvSpPr>
        <p:spPr>
          <a:xfrm>
            <a:off x="2641280" y="3345584"/>
            <a:ext cx="138472" cy="138472"/>
          </a:xfrm>
          <a:prstGeom prst="ellipse">
            <a:avLst/>
          </a:prstGeom>
          <a:noFill/>
          <a:ln w="12700">
            <a:solidFill>
              <a:schemeClr val="bg1"/>
            </a:solidFill>
          </a:ln>
        </p:spPr>
        <p:txBody>
          <a:bodyPr vert="horz" lIns="73152" tIns="73152" rIns="60960" bIns="48768" rtlCol="0" anchor="ctr" anchorCtr="0">
            <a:noAutofit/>
          </a:bodyPr>
          <a:lstStyle/>
          <a:p>
            <a:pPr marL="0" marR="0" lvl="0" indent="0" algn="ctr" defTabSz="231642" rtl="0" eaLnBrk="1" fontAlgn="auto" latinLnBrk="0" hangingPunct="1">
              <a:lnSpc>
                <a:spcPct val="100000"/>
              </a:lnSpc>
              <a:spcBef>
                <a:spcPts val="0"/>
              </a:spcBef>
              <a:spcAft>
                <a:spcPts val="800"/>
              </a:spcAft>
              <a:buClrTx/>
              <a:buSzTx/>
              <a:buFontTx/>
              <a:buNone/>
              <a:tabLst>
                <a:tab pos="231642" algn="l"/>
                <a:tab pos="463284" algn="l"/>
                <a:tab pos="694927" algn="l"/>
                <a:tab pos="926569" algn="l"/>
              </a:tabLst>
              <a:defRPr/>
            </a:pPr>
            <a:endParaRPr kumimoji="0" lang="en-US" sz="1867" b="0" i="0" u="none" strike="noStrike" kern="1200" cap="none" spc="0" normalizeH="0" baseline="0" noProof="0" dirty="0">
              <a:ln>
                <a:noFill/>
              </a:ln>
              <a:solidFill>
                <a:srgbClr val="3B3B3B"/>
              </a:solidFill>
              <a:effectLst/>
              <a:uLnTx/>
              <a:uFillTx/>
              <a:latin typeface="Arial"/>
              <a:ea typeface="+mn-ea"/>
              <a:cs typeface="Arial" panose="020B0604020202020204" pitchFamily="34" charset="0"/>
            </a:endParaRPr>
          </a:p>
        </p:txBody>
      </p:sp>
      <p:cxnSp>
        <p:nvCxnSpPr>
          <p:cNvPr id="21" name="Straight Connector 20">
            <a:extLst>
              <a:ext uri="{FF2B5EF4-FFF2-40B4-BE49-F238E27FC236}">
                <a16:creationId xmlns:a16="http://schemas.microsoft.com/office/drawing/2014/main" id="{3D5DDADD-1481-4F5B-FA06-B8A03F7DFF3C}"/>
              </a:ext>
            </a:extLst>
          </p:cNvPr>
          <p:cNvCxnSpPr>
            <a:cxnSpLocks/>
          </p:cNvCxnSpPr>
          <p:nvPr/>
        </p:nvCxnSpPr>
        <p:spPr>
          <a:xfrm>
            <a:off x="2789405" y="3417424"/>
            <a:ext cx="870532" cy="0"/>
          </a:xfrm>
          <a:prstGeom prst="line">
            <a:avLst/>
          </a:prstGeom>
          <a:ln w="12700">
            <a:solidFill>
              <a:schemeClr val="bg1"/>
            </a:solidFill>
            <a:headEnd w="med" len="sm"/>
            <a:tailEnd type="none" w="med" len="sm"/>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2E00BEA6-E8A0-D469-ADF2-A1E7EAB2ADF5}"/>
              </a:ext>
            </a:extLst>
          </p:cNvPr>
          <p:cNvCxnSpPr>
            <a:cxnSpLocks/>
          </p:cNvCxnSpPr>
          <p:nvPr/>
        </p:nvCxnSpPr>
        <p:spPr>
          <a:xfrm>
            <a:off x="3674533" y="2354318"/>
            <a:ext cx="0" cy="2090380"/>
          </a:xfrm>
          <a:prstGeom prst="line">
            <a:avLst/>
          </a:prstGeom>
          <a:ln w="12700">
            <a:solidFill>
              <a:schemeClr val="bg1"/>
            </a:solidFill>
            <a:headEnd w="med" len="sm"/>
            <a:tailEnd type="none" w="med" len="sm"/>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0C579EC5-A000-2440-97A2-EC2E1492DD02}"/>
              </a:ext>
            </a:extLst>
          </p:cNvPr>
          <p:cNvCxnSpPr>
            <a:cxnSpLocks/>
          </p:cNvCxnSpPr>
          <p:nvPr/>
        </p:nvCxnSpPr>
        <p:spPr>
          <a:xfrm>
            <a:off x="3674534" y="4433573"/>
            <a:ext cx="928452" cy="0"/>
          </a:xfrm>
          <a:prstGeom prst="line">
            <a:avLst/>
          </a:prstGeom>
          <a:ln w="12700">
            <a:solidFill>
              <a:schemeClr val="bg1"/>
            </a:solidFill>
            <a:headEnd w="med" len="sm"/>
            <a:tailEnd type="arrow" w="med" len="sm"/>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079355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7AF8F50-3869-05FA-49F5-14BE41DEFDC3}"/>
              </a:ext>
            </a:extLst>
          </p:cNvPr>
          <p:cNvPicPr>
            <a:picLocks noChangeAspect="1"/>
          </p:cNvPicPr>
          <p:nvPr/>
        </p:nvPicPr>
        <p:blipFill>
          <a:blip r:embed="rId3"/>
          <a:stretch>
            <a:fillRect/>
          </a:stretch>
        </p:blipFill>
        <p:spPr>
          <a:xfrm>
            <a:off x="864066" y="1186236"/>
            <a:ext cx="9682656" cy="5446494"/>
          </a:xfrm>
          <a:prstGeom prst="rect">
            <a:avLst/>
          </a:prstGeom>
        </p:spPr>
      </p:pic>
      <p:sp>
        <p:nvSpPr>
          <p:cNvPr id="6" name="Date Placeholder 5">
            <a:extLst>
              <a:ext uri="{FF2B5EF4-FFF2-40B4-BE49-F238E27FC236}">
                <a16:creationId xmlns:a16="http://schemas.microsoft.com/office/drawing/2014/main" id="{BA60FB93-77B1-BCA4-505C-4B161B76AE3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5A35949-ED97-418E-BA61-FAD28A916A0B}" type="datetime1">
              <a:rPr kumimoji="0" lang="en-US" sz="800" b="0" i="0" u="none" strike="noStrike" kern="1200" cap="none" spc="0" normalizeH="0" baseline="0" noProof="0" smtClean="0">
                <a:ln>
                  <a:noFill/>
                </a:ln>
                <a:solidFill>
                  <a:srgbClr val="461E96"/>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07/18/2024</a:t>
            </a:fld>
            <a:endParaRPr kumimoji="0" lang="en-US" sz="800" b="0" i="0" u="none" strike="noStrike" kern="1200" cap="none" spc="0" normalizeH="0" baseline="0" noProof="0" dirty="0">
              <a:ln>
                <a:noFill/>
              </a:ln>
              <a:solidFill>
                <a:srgbClr val="461E96"/>
              </a:solidFill>
              <a:effectLst/>
              <a:uLnTx/>
              <a:uFillTx/>
              <a:latin typeface="Arial" panose="020B0604020202020204" pitchFamily="34" charset="0"/>
              <a:ea typeface="+mn-ea"/>
              <a:cs typeface="Arial" panose="020B0604020202020204" pitchFamily="34" charset="0"/>
            </a:endParaRPr>
          </a:p>
        </p:txBody>
      </p:sp>
      <p:sp>
        <p:nvSpPr>
          <p:cNvPr id="3" name="Footer Placeholder 2">
            <a:extLst>
              <a:ext uri="{FF2B5EF4-FFF2-40B4-BE49-F238E27FC236}">
                <a16:creationId xmlns:a16="http://schemas.microsoft.com/office/drawing/2014/main" id="{DDB83AB5-C755-14FA-ADE4-0B7CCA824E67}"/>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srgbClr val="461E96"/>
                </a:solidFill>
                <a:effectLst/>
                <a:uLnTx/>
                <a:uFillTx/>
                <a:latin typeface="Arial" panose="020B0604020202020204" pitchFamily="34" charset="0"/>
                <a:ea typeface="+mn-ea"/>
                <a:cs typeface="Arial" panose="020B0604020202020204" pitchFamily="34" charset="0"/>
              </a:rPr>
              <a:t>Besse Medical  |  Confidential</a:t>
            </a:r>
          </a:p>
        </p:txBody>
      </p:sp>
      <p:sp>
        <p:nvSpPr>
          <p:cNvPr id="5" name="Slide Number Placeholder 4">
            <a:extLst>
              <a:ext uri="{FF2B5EF4-FFF2-40B4-BE49-F238E27FC236}">
                <a16:creationId xmlns:a16="http://schemas.microsoft.com/office/drawing/2014/main" id="{6893958C-8BCE-EDA8-7D58-2EC2E0A996C5}"/>
              </a:ext>
            </a:extLst>
          </p:cNvPr>
          <p:cNvSpPr>
            <a:spLocks noGrp="1"/>
          </p:cNvSpPr>
          <p:nvPr>
            <p:ph type="sldNum" sz="quarter" idx="1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402B711-A71A-452E-950A-8AB93037233C}" type="slidenum">
              <a:rPr kumimoji="0" lang="en-US" sz="800" b="1" i="0" u="none" strike="noStrike" kern="1200" cap="none" spc="0" normalizeH="0" baseline="0" noProof="0" smtClean="0">
                <a:ln>
                  <a:noFill/>
                </a:ln>
                <a:solidFill>
                  <a:srgbClr val="461E96"/>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26</a:t>
            </a:fld>
            <a:endParaRPr kumimoji="0" lang="en-US" sz="800" b="1" i="0" u="none" strike="noStrike" kern="1200" cap="none" spc="0" normalizeH="0" baseline="0" noProof="0" dirty="0">
              <a:ln>
                <a:noFill/>
              </a:ln>
              <a:solidFill>
                <a:srgbClr val="461E96"/>
              </a:solidFill>
              <a:effectLst/>
              <a:uLnTx/>
              <a:uFillTx/>
              <a:latin typeface="Arial" panose="020B0604020202020204" pitchFamily="34" charset="0"/>
              <a:ea typeface="+mn-ea"/>
              <a:cs typeface="Arial" panose="020B0604020202020204" pitchFamily="34" charset="0"/>
            </a:endParaRPr>
          </a:p>
        </p:txBody>
      </p:sp>
      <p:sp>
        <p:nvSpPr>
          <p:cNvPr id="7" name="Title 6">
            <a:extLst>
              <a:ext uri="{FF2B5EF4-FFF2-40B4-BE49-F238E27FC236}">
                <a16:creationId xmlns:a16="http://schemas.microsoft.com/office/drawing/2014/main" id="{D0B6F395-9BA3-2E1B-F798-872DE2872293}"/>
              </a:ext>
            </a:extLst>
          </p:cNvPr>
          <p:cNvSpPr>
            <a:spLocks noGrp="1"/>
          </p:cNvSpPr>
          <p:nvPr>
            <p:ph type="title"/>
          </p:nvPr>
        </p:nvSpPr>
        <p:spPr/>
        <p:txBody>
          <a:bodyPr/>
          <a:lstStyle/>
          <a:p>
            <a:r>
              <a:rPr lang="en-US" dirty="0"/>
              <a:t>Biodegradable cooler </a:t>
            </a:r>
          </a:p>
        </p:txBody>
      </p:sp>
    </p:spTree>
    <p:extLst>
      <p:ext uri="{BB962C8B-B14F-4D97-AF65-F5344CB8AC3E}">
        <p14:creationId xmlns:p14="http://schemas.microsoft.com/office/powerpoint/2010/main" val="9359997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4074168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descr="A picture containing light, colorfulness, neon, magenta&#10;&#10;Description automatically generated">
            <a:extLst>
              <a:ext uri="{FF2B5EF4-FFF2-40B4-BE49-F238E27FC236}">
                <a16:creationId xmlns:a16="http://schemas.microsoft.com/office/drawing/2014/main" id="{15048189-5FE0-248F-C6BB-684885E2BDB2}"/>
              </a:ext>
            </a:extLst>
          </p:cNvPr>
          <p:cNvPicPr>
            <a:picLocks noGrp="1" noChangeAspect="1"/>
          </p:cNvPicPr>
          <p:nvPr>
            <p:ph type="pic" sz="quarter" idx="13"/>
          </p:nvPr>
        </p:nvPicPr>
        <p:blipFill rotWithShape="1">
          <a:blip r:embed="rId3">
            <a:extLst>
              <a:ext uri="{28A0092B-C50C-407E-A947-70E740481C1C}">
                <a14:useLocalDpi xmlns:a14="http://schemas.microsoft.com/office/drawing/2010/main" val="0"/>
              </a:ext>
            </a:extLst>
          </a:blip>
          <a:srcRect l="12160" t="12683" r="42676" b="11103"/>
          <a:stretch/>
        </p:blipFill>
        <p:spPr>
          <a:xfrm>
            <a:off x="1" y="0"/>
            <a:ext cx="12192000" cy="6858000"/>
          </a:xfrm>
        </p:spPr>
      </p:pic>
      <p:sp>
        <p:nvSpPr>
          <p:cNvPr id="7" name="Rectangle 6">
            <a:extLst>
              <a:ext uri="{FF2B5EF4-FFF2-40B4-BE49-F238E27FC236}">
                <a16:creationId xmlns:a16="http://schemas.microsoft.com/office/drawing/2014/main" id="{7CB00C02-B6DD-4C54-8841-6A558539CDEB}"/>
              </a:ext>
            </a:extLst>
          </p:cNvPr>
          <p:cNvSpPr/>
          <p:nvPr/>
        </p:nvSpPr>
        <p:spPr>
          <a:xfrm>
            <a:off x="558800" y="1151467"/>
            <a:ext cx="7384473" cy="4671584"/>
          </a:xfrm>
          <a:prstGeom prst="rect">
            <a:avLst/>
          </a:prstGeom>
          <a:gradFill>
            <a:gsLst>
              <a:gs pos="0">
                <a:schemeClr val="accent3"/>
              </a:gs>
              <a:gs pos="45000">
                <a:schemeClr val="accent2">
                  <a:alpha val="0"/>
                </a:schemeClr>
              </a:gs>
            </a:gsLst>
            <a:lin ang="33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t" anchorCtr="0" forceAA="0" compatLnSpc="1">
            <a:prstTxWarp prst="textNoShape">
              <a:avLst/>
            </a:prstTxWarp>
            <a:noAutofit/>
          </a:bodyPr>
          <a:lstStyle/>
          <a:p>
            <a:pPr algn="ctr" defTabSz="609585">
              <a:defRPr/>
            </a:pPr>
            <a:endParaRPr lang="en-US" sz="1351">
              <a:solidFill>
                <a:srgbClr val="3C289B"/>
              </a:solidFill>
              <a:latin typeface="MdFago" charset="0"/>
              <a:ea typeface="MdFago" charset="0"/>
              <a:cs typeface="MdFago" charset="0"/>
            </a:endParaRPr>
          </a:p>
        </p:txBody>
      </p:sp>
      <p:sp>
        <p:nvSpPr>
          <p:cNvPr id="10" name="Title 9">
            <a:extLst>
              <a:ext uri="{FF2B5EF4-FFF2-40B4-BE49-F238E27FC236}">
                <a16:creationId xmlns:a16="http://schemas.microsoft.com/office/drawing/2014/main" id="{A1F474C3-20C3-89AE-57DA-CF108FFB9A19}"/>
              </a:ext>
            </a:extLst>
          </p:cNvPr>
          <p:cNvSpPr>
            <a:spLocks noGrp="1"/>
          </p:cNvSpPr>
          <p:nvPr>
            <p:ph type="ctrTitle"/>
          </p:nvPr>
        </p:nvSpPr>
        <p:spPr>
          <a:xfrm>
            <a:off x="850902" y="1384301"/>
            <a:ext cx="5826124" cy="2218267"/>
          </a:xfrm>
        </p:spPr>
        <p:txBody>
          <a:bodyPr/>
          <a:lstStyle/>
          <a:p>
            <a:r>
              <a:rPr lang="en-US" dirty="0"/>
              <a:t>2024 SPN Vision </a:t>
            </a:r>
            <a:br>
              <a:rPr lang="en-US" dirty="0"/>
            </a:br>
            <a:r>
              <a:rPr lang="en-US" dirty="0"/>
              <a:t>Exchange </a:t>
            </a:r>
          </a:p>
        </p:txBody>
      </p:sp>
      <p:pic>
        <p:nvPicPr>
          <p:cNvPr id="2" name="Graphic 1">
            <a:extLst>
              <a:ext uri="{FF2B5EF4-FFF2-40B4-BE49-F238E27FC236}">
                <a16:creationId xmlns:a16="http://schemas.microsoft.com/office/drawing/2014/main" id="{D3991ED8-2CF0-0AA1-3E01-41A946A3270D}"/>
              </a:ext>
            </a:extLst>
          </p:cNvPr>
          <p:cNvPicPr>
            <a:picLocks noChangeAspect="1"/>
          </p:cNvPicPr>
          <p:nvPr/>
        </p:nvPicPr>
        <p:blipFill>
          <a:blip r:embed="rId4" cstate="print">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838958" y="403167"/>
            <a:ext cx="1521127" cy="216000"/>
          </a:xfrm>
          <a:prstGeom prst="rect">
            <a:avLst/>
          </a:prstGeom>
        </p:spPr>
      </p:pic>
      <p:pic>
        <p:nvPicPr>
          <p:cNvPr id="4" name="Picture 3" descr="A blue and pink background with white text&#10;&#10;Description automatically generated">
            <a:extLst>
              <a:ext uri="{FF2B5EF4-FFF2-40B4-BE49-F238E27FC236}">
                <a16:creationId xmlns:a16="http://schemas.microsoft.com/office/drawing/2014/main" id="{2506F604-B7AD-08A6-97FF-E9832A0A08B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8F866CDD-F791-A5A6-00F5-04DDFD206E61}"/>
              </a:ext>
            </a:extLst>
          </p:cNvPr>
          <p:cNvSpPr txBox="1"/>
          <p:nvPr/>
        </p:nvSpPr>
        <p:spPr>
          <a:xfrm>
            <a:off x="2639027" y="3981690"/>
            <a:ext cx="2366353" cy="1446550"/>
          </a:xfrm>
          <a:prstGeom prst="rect">
            <a:avLst/>
          </a:prstGeom>
          <a:noFill/>
        </p:spPr>
        <p:txBody>
          <a:bodyPr wrap="none" rtlCol="0">
            <a:spAutoFit/>
          </a:bodyPr>
          <a:lstStyle/>
          <a:p>
            <a:r>
              <a:rPr lang="en-US" sz="8800" dirty="0">
                <a:solidFill>
                  <a:schemeClr val="bg1"/>
                </a:solidFill>
              </a:rPr>
              <a:t>Q&amp;A</a:t>
            </a:r>
          </a:p>
        </p:txBody>
      </p:sp>
    </p:spTree>
    <p:extLst>
      <p:ext uri="{BB962C8B-B14F-4D97-AF65-F5344CB8AC3E}">
        <p14:creationId xmlns:p14="http://schemas.microsoft.com/office/powerpoint/2010/main" val="267126922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xml><?xml version="1.0" encoding="utf-8"?>
<p:tagLst xmlns:a="http://schemas.openxmlformats.org/drawingml/2006/main" xmlns:r="http://schemas.openxmlformats.org/officeDocument/2006/relationships" xmlns:p="http://schemas.openxmlformats.org/presentationml/2006/main">
  <p:tag name="AS_UNIQUEID" val="2587"/>
</p:tagLst>
</file>

<file path=ppt/theme/theme1.xml><?xml version="1.0" encoding="utf-8"?>
<a:theme xmlns:a="http://schemas.openxmlformats.org/drawingml/2006/main" name="1_Cencora PPT Core Library Master 16:9">
  <a:themeElements>
    <a:clrScheme name="Cencora 1">
      <a:dk1>
        <a:srgbClr val="461E96"/>
      </a:dk1>
      <a:lt1>
        <a:srgbClr val="FFFFFF"/>
      </a:lt1>
      <a:dk2>
        <a:srgbClr val="3B3B3B"/>
      </a:dk2>
      <a:lt2>
        <a:srgbClr val="F5F5F5"/>
      </a:lt2>
      <a:accent1>
        <a:srgbClr val="461E96"/>
      </a:accent1>
      <a:accent2>
        <a:srgbClr val="00B4E6"/>
      </a:accent2>
      <a:accent3>
        <a:srgbClr val="E6008C"/>
      </a:accent3>
      <a:accent4>
        <a:srgbClr val="00DC8C"/>
      </a:accent4>
      <a:accent5>
        <a:srgbClr val="FFA400"/>
      </a:accent5>
      <a:accent6>
        <a:srgbClr val="6E6E6E"/>
      </a:accent6>
      <a:hlink>
        <a:srgbClr val="0073BE"/>
      </a:hlink>
      <a:folHlink>
        <a:srgbClr val="3B3B3B"/>
      </a:folHlink>
    </a:clrScheme>
    <a:fontScheme name="Cencora">
      <a:majorFont>
        <a:latin typeface="Arial"/>
        <a:ea typeface=""/>
        <a:cs typeface=""/>
      </a:majorFont>
      <a:minorFont>
        <a:latin typeface="Aria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2"/>
        </a:solidFill>
      </a:spPr>
      <a:bodyPr vert="horz" lIns="54864" tIns="54864" rIns="45720" bIns="36576" rtlCol="0" anchor="ctr" anchorCtr="0">
        <a:noAutofit/>
      </a:bodyPr>
      <a:lstStyle>
        <a:defPPr indent="0" algn="ctr" defTabSz="173736">
          <a:lnSpc>
            <a:spcPct val="100000"/>
          </a:lnSpc>
          <a:spcBef>
            <a:spcPts val="0"/>
          </a:spcBef>
          <a:spcAft>
            <a:spcPts val="600"/>
          </a:spcAft>
          <a:buFont typeface="Arial" panose="020B0604020202020204" pitchFamily="34" charset="0"/>
          <a:buNone/>
          <a:tabLst>
            <a:tab pos="173736" algn="l"/>
            <a:tab pos="347472" algn="l"/>
            <a:tab pos="521208" algn="l"/>
            <a:tab pos="694944" algn="l"/>
          </a:tabLst>
          <a:defRPr sz="1400" dirty="0" err="1" smtClean="0">
            <a:solidFill>
              <a:schemeClr val="tx2"/>
            </a:solidFill>
            <a:cs typeface="Arial" panose="020B0604020202020204" pitchFamily="34" charset="0"/>
          </a:defRPr>
        </a:defPPr>
      </a:lstStyle>
    </a:spDef>
    <a:lnDef>
      <a:spPr>
        <a:ln w="9525">
          <a:headEnd w="med" len="sm"/>
          <a:tailEnd type="none" w="med" len="sm"/>
        </a:ln>
      </a:spPr>
      <a:bodyPr/>
      <a:lstStyle/>
      <a:style>
        <a:lnRef idx="1">
          <a:schemeClr val="accent1"/>
        </a:lnRef>
        <a:fillRef idx="0">
          <a:schemeClr val="accent1"/>
        </a:fillRef>
        <a:effectRef idx="0">
          <a:schemeClr val="accent1"/>
        </a:effectRef>
        <a:fontRef idx="minor">
          <a:schemeClr val="tx1"/>
        </a:fontRef>
      </a:style>
    </a:lnDef>
    <a:txDef>
      <a:spPr/>
      <a:bodyPr vert="horz" lIns="0" tIns="0" rIns="0" bIns="0" rtlCol="0" anchor="t" anchorCtr="0">
        <a:noAutofit/>
      </a:bodyPr>
      <a:lstStyle>
        <a:defPPr algn="l">
          <a:defRPr dirty="0" smtClean="0"/>
        </a:defPPr>
      </a:lstStyle>
    </a:txDef>
  </a:objectDefaults>
  <a:extraClrSchemeLst/>
  <a:custClrLst>
    <a:custClr name="True Blue Dark">
      <a:srgbClr val="211359"/>
    </a:custClr>
    <a:custClr name="Core Blue Dark">
      <a:srgbClr val="0073BE"/>
    </a:custClr>
    <a:custClr name="Core Blue Light">
      <a:srgbClr val="80DEFF"/>
    </a:custClr>
    <a:custClr name="Core Blue Extra Light">
      <a:srgbClr val="B7E8FE"/>
    </a:custClr>
    <a:custClr name="Core Blue Ultra Light ">
      <a:srgbClr val="E7F7FF"/>
    </a:custClr>
    <a:custClr name="Core Gray Dark">
      <a:srgbClr val="1E1E1E"/>
    </a:custClr>
    <a:custClr name="Core Gray Light">
      <a:srgbClr val="CACACA"/>
    </a:custClr>
    <a:custClr name="Core Gray Extra Light">
      <a:srgbClr val="E8E8E8"/>
    </a:custClr>
    <a:custClr name="Core Green Dark">
      <a:srgbClr val="007F50"/>
    </a:custClr>
    <a:custClr name="Core Green Light">
      <a:srgbClr val="D8FEE7"/>
    </a:custClr>
    <a:custClr name="Core Red Dark">
      <a:srgbClr val="9E2305"/>
    </a:custClr>
    <a:custClr name="Core Red">
      <a:srgbClr val="E22F00"/>
    </a:custClr>
    <a:custClr name="Core Red Light">
      <a:srgbClr val="FCD9D1"/>
    </a:custClr>
    <a:custClr name="Core Yellow">
      <a:srgbClr val="FAEB1E"/>
    </a:custClr>
    <a:custClr name="Core Yellow Light">
      <a:srgbClr val="FFF8BA"/>
    </a:custClr>
    <a:custClr name="Core Magenta Dark">
      <a:srgbClr val="750748"/>
    </a:custClr>
    <a:custClr name="Core Magenta Light">
      <a:srgbClr val="FED0E2"/>
    </a:custClr>
  </a:custClrLst>
  <a:extLst>
    <a:ext uri="{05A4C25C-085E-4340-85A3-A5531E510DB2}">
      <thm15:themeFamily xmlns:thm15="http://schemas.microsoft.com/office/thememl/2012/main" name="COR_MSPowerPoint_Library_16_9.potx" id="{1433CC70-0968-4E54-9F21-47CFECE20BF8}" vid="{9C75A4C3-B8B2-426C-A8B7-53A48DC5C8A7}"/>
    </a:ext>
  </a:extLst>
</a:theme>
</file>

<file path=ppt/theme/theme2.xml><?xml version="1.0" encoding="utf-8"?>
<a:theme xmlns:a="http://schemas.openxmlformats.org/drawingml/2006/main" name="Cencora PPT Core Library Master 16:9">
  <a:themeElements>
    <a:clrScheme name="Cencora 1">
      <a:dk1>
        <a:srgbClr val="461E96"/>
      </a:dk1>
      <a:lt1>
        <a:srgbClr val="FFFFFF"/>
      </a:lt1>
      <a:dk2>
        <a:srgbClr val="3B3B3B"/>
      </a:dk2>
      <a:lt2>
        <a:srgbClr val="F5F5F5"/>
      </a:lt2>
      <a:accent1>
        <a:srgbClr val="461E96"/>
      </a:accent1>
      <a:accent2>
        <a:srgbClr val="00B4E6"/>
      </a:accent2>
      <a:accent3>
        <a:srgbClr val="E6008C"/>
      </a:accent3>
      <a:accent4>
        <a:srgbClr val="00DC8C"/>
      </a:accent4>
      <a:accent5>
        <a:srgbClr val="FFA400"/>
      </a:accent5>
      <a:accent6>
        <a:srgbClr val="6E6E6E"/>
      </a:accent6>
      <a:hlink>
        <a:srgbClr val="0073BE"/>
      </a:hlink>
      <a:folHlink>
        <a:srgbClr val="3B3B3B"/>
      </a:folHlink>
    </a:clrScheme>
    <a:fontScheme name="Cencora">
      <a:majorFont>
        <a:latin typeface="Arial"/>
        <a:ea typeface=""/>
        <a:cs typeface=""/>
      </a:majorFont>
      <a:minorFont>
        <a:latin typeface="Aria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2"/>
        </a:solidFill>
      </a:spPr>
      <a:bodyPr vert="horz" lIns="54864" tIns="54864" rIns="45720" bIns="36576" rtlCol="0" anchor="ctr" anchorCtr="0">
        <a:noAutofit/>
      </a:bodyPr>
      <a:lstStyle>
        <a:defPPr indent="0" algn="ctr" defTabSz="173736">
          <a:lnSpc>
            <a:spcPct val="100000"/>
          </a:lnSpc>
          <a:spcBef>
            <a:spcPts val="0"/>
          </a:spcBef>
          <a:spcAft>
            <a:spcPts val="600"/>
          </a:spcAft>
          <a:buFont typeface="Arial" panose="020B0604020202020204" pitchFamily="34" charset="0"/>
          <a:buNone/>
          <a:tabLst>
            <a:tab pos="173736" algn="l"/>
            <a:tab pos="347472" algn="l"/>
            <a:tab pos="521208" algn="l"/>
            <a:tab pos="694944" algn="l"/>
          </a:tabLst>
          <a:defRPr sz="1400" dirty="0" err="1" smtClean="0">
            <a:solidFill>
              <a:schemeClr val="tx2"/>
            </a:solidFill>
            <a:cs typeface="Arial" panose="020B0604020202020204" pitchFamily="34" charset="0"/>
          </a:defRPr>
        </a:defPPr>
      </a:lstStyle>
    </a:spDef>
    <a:lnDef>
      <a:spPr>
        <a:ln w="9525">
          <a:headEnd w="med" len="sm"/>
          <a:tailEnd type="none" w="med" len="sm"/>
        </a:ln>
      </a:spPr>
      <a:bodyPr/>
      <a:lstStyle/>
      <a:style>
        <a:lnRef idx="1">
          <a:schemeClr val="accent1"/>
        </a:lnRef>
        <a:fillRef idx="0">
          <a:schemeClr val="accent1"/>
        </a:fillRef>
        <a:effectRef idx="0">
          <a:schemeClr val="accent1"/>
        </a:effectRef>
        <a:fontRef idx="minor">
          <a:schemeClr val="tx1"/>
        </a:fontRef>
      </a:style>
    </a:lnDef>
    <a:txDef>
      <a:spPr/>
      <a:bodyPr vert="horz" lIns="0" tIns="0" rIns="0" bIns="0" rtlCol="0" anchor="t" anchorCtr="0">
        <a:noAutofit/>
      </a:bodyPr>
      <a:lstStyle>
        <a:defPPr algn="l">
          <a:defRPr dirty="0" smtClean="0"/>
        </a:defPPr>
      </a:lstStyle>
    </a:txDef>
  </a:objectDefaults>
  <a:extraClrSchemeLst/>
  <a:custClrLst>
    <a:custClr name="True Blue Dark">
      <a:srgbClr val="211359"/>
    </a:custClr>
    <a:custClr name="Core Blue Dark">
      <a:srgbClr val="0073BE"/>
    </a:custClr>
    <a:custClr name="Core Blue Light">
      <a:srgbClr val="80DEFF"/>
    </a:custClr>
    <a:custClr name="Core Blue Extra Light">
      <a:srgbClr val="B7E8FE"/>
    </a:custClr>
    <a:custClr name="Core Blue Ultra Light ">
      <a:srgbClr val="E7F7FF"/>
    </a:custClr>
    <a:custClr name="Core Gray Dark">
      <a:srgbClr val="1E1E1E"/>
    </a:custClr>
    <a:custClr name="Core Gray Light">
      <a:srgbClr val="CACACA"/>
    </a:custClr>
    <a:custClr name="Core Gray Extra Light">
      <a:srgbClr val="E8E8E8"/>
    </a:custClr>
    <a:custClr name="Core Green Dark">
      <a:srgbClr val="007F50"/>
    </a:custClr>
    <a:custClr name="Core Green Light">
      <a:srgbClr val="D8FEE7"/>
    </a:custClr>
    <a:custClr name="Core Red Dark">
      <a:srgbClr val="9E2305"/>
    </a:custClr>
    <a:custClr name="Core Red">
      <a:srgbClr val="E22F00"/>
    </a:custClr>
    <a:custClr name="Core Red Light">
      <a:srgbClr val="FCD9D1"/>
    </a:custClr>
    <a:custClr name="Core Yellow">
      <a:srgbClr val="FAEB1E"/>
    </a:custClr>
    <a:custClr name="Core Yellow Light">
      <a:srgbClr val="FFF8BA"/>
    </a:custClr>
    <a:custClr name="Core Magenta Dark">
      <a:srgbClr val="750748"/>
    </a:custClr>
    <a:custClr name="Core Magenta Light">
      <a:srgbClr val="FED0E2"/>
    </a:custClr>
  </a:custClrLst>
  <a:extLst>
    <a:ext uri="{05A4C25C-085E-4340-85A3-A5531E510DB2}">
      <thm15:themeFamily xmlns:thm15="http://schemas.microsoft.com/office/thememl/2012/main" name="COR_MSPowerPoint_Library_16_9.potx" id="{1433CC70-0968-4E54-9F21-47CFECE20BF8}" vid="{9C75A4C3-B8B2-426C-A8B7-53A48DC5C8A7}"/>
    </a:ext>
  </a:extLst>
</a:theme>
</file>

<file path=ppt/theme/theme3.xml><?xml version="1.0" encoding="utf-8"?>
<a:theme xmlns:a="http://schemas.openxmlformats.org/drawingml/2006/main" name="AmerisourceBergen PPT Master">
  <a:themeElements>
    <a:clrScheme name="AB">
      <a:dk1>
        <a:srgbClr val="3C289B"/>
      </a:dk1>
      <a:lt1>
        <a:sysClr val="window" lastClr="FFFFFF"/>
      </a:lt1>
      <a:dk2>
        <a:srgbClr val="464646"/>
      </a:dk2>
      <a:lt2>
        <a:srgbClr val="E6E6E6"/>
      </a:lt2>
      <a:accent1>
        <a:srgbClr val="3C289B"/>
      </a:accent1>
      <a:accent2>
        <a:srgbClr val="00B4E6"/>
      </a:accent2>
      <a:accent3>
        <a:srgbClr val="E6008C"/>
      </a:accent3>
      <a:accent4>
        <a:srgbClr val="00DC8C"/>
      </a:accent4>
      <a:accent5>
        <a:srgbClr val="F03200"/>
      </a:accent5>
      <a:accent6>
        <a:srgbClr val="FAEB1E"/>
      </a:accent6>
      <a:hlink>
        <a:srgbClr val="3C289B"/>
      </a:hlink>
      <a:folHlink>
        <a:srgbClr val="E6E6E6"/>
      </a:folHlink>
    </a:clrScheme>
    <a:fontScheme name="AB">
      <a:majorFont>
        <a:latin typeface="Arial"/>
        <a:ea typeface=""/>
        <a:cs typeface=""/>
      </a:majorFont>
      <a:minorFont>
        <a:latin typeface="Aria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lIns="0" tIns="0" rIns="0" bIns="0" rtlCol="0">
        <a:spAutoFit/>
      </a:bodyPr>
      <a:lstStyle>
        <a:defPPr algn="l">
          <a:defRPr sz="1000" smtClean="0">
            <a:solidFill>
              <a:schemeClr val="tx2"/>
            </a:solidFill>
          </a:defRPr>
        </a:defPPr>
      </a:lstStyle>
    </a:txDef>
  </a:objectDefaults>
  <a:extraClrSchemeLst/>
  <a:custClrLst>
    <a:custClr name="Pine | 13 82 87">
      <a:srgbClr val="0D5257"/>
    </a:custClr>
    <a:custClr name="Teal | 39 153 137">
      <a:srgbClr val="279989"/>
    </a:custClr>
    <a:custClr name="Eggshell | 141 185 202">
      <a:srgbClr val="8DB9CA"/>
    </a:custClr>
    <a:custClr name="Mushroom | 121 110 101">
      <a:srgbClr val="796E65"/>
    </a:custClr>
    <a:custClr name="Cream | 245 225 164">
      <a:srgbClr val="F5E1A4"/>
    </a:custClr>
    <a:custClr name="Clementine | 255 164 0">
      <a:srgbClr val="FFA400"/>
    </a:custClr>
    <a:custClr name="Marshmallow | 241 189 200">
      <a:srgbClr val="F1BDC8"/>
    </a:custClr>
    <a:custClr name="Grape | 137 59 103">
      <a:srgbClr val="893B67"/>
    </a:custClr>
    <a:custClr name="Plum | 103 33 70">
      <a:srgbClr val="672146"/>
    </a:custClr>
  </a:custClrLst>
  <a:extLst>
    <a:ext uri="{05A4C25C-085E-4340-85A3-A5531E510DB2}">
      <thm15:themeFamily xmlns:thm15="http://schemas.microsoft.com/office/thememl/2012/main" name="201223_AB_PPT_16-9_Template" id="{473EA621-7291-CB48-8FD9-1142531C6066}" vid="{ADBED03F-530D-E549-BE04-50DB3E9E0ADA}"/>
    </a:ext>
  </a:extLst>
</a:theme>
</file>

<file path=ppt/theme/theme4.xml><?xml version="1.0" encoding="utf-8"?>
<a:theme xmlns:a="http://schemas.openxmlformats.org/drawingml/2006/main" name="1_AmerisourceBergen PPT Master">
  <a:themeElements>
    <a:clrScheme name="AB">
      <a:dk1>
        <a:srgbClr val="3C289B"/>
      </a:dk1>
      <a:lt1>
        <a:sysClr val="window" lastClr="FFFFFF"/>
      </a:lt1>
      <a:dk2>
        <a:srgbClr val="464646"/>
      </a:dk2>
      <a:lt2>
        <a:srgbClr val="E6E6E6"/>
      </a:lt2>
      <a:accent1>
        <a:srgbClr val="3C289B"/>
      </a:accent1>
      <a:accent2>
        <a:srgbClr val="00B4E6"/>
      </a:accent2>
      <a:accent3>
        <a:srgbClr val="E6008C"/>
      </a:accent3>
      <a:accent4>
        <a:srgbClr val="00DC8C"/>
      </a:accent4>
      <a:accent5>
        <a:srgbClr val="F03200"/>
      </a:accent5>
      <a:accent6>
        <a:srgbClr val="FAEB1E"/>
      </a:accent6>
      <a:hlink>
        <a:srgbClr val="3C289B"/>
      </a:hlink>
      <a:folHlink>
        <a:srgbClr val="E6E6E6"/>
      </a:folHlink>
    </a:clrScheme>
    <a:fontScheme name="AB">
      <a:majorFont>
        <a:latin typeface="Arial"/>
        <a:ea typeface=""/>
        <a:cs typeface=""/>
      </a:majorFont>
      <a:minorFont>
        <a:latin typeface="Aria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lIns="0" tIns="0" rIns="0" bIns="0" rtlCol="0">
        <a:spAutoFit/>
      </a:bodyPr>
      <a:lstStyle>
        <a:defPPr algn="l">
          <a:defRPr sz="1000" smtClean="0">
            <a:solidFill>
              <a:schemeClr val="tx2"/>
            </a:solidFill>
          </a:defRPr>
        </a:defPPr>
      </a:lstStyle>
    </a:txDef>
  </a:objectDefaults>
  <a:extraClrSchemeLst/>
  <a:custClrLst>
    <a:custClr name="Pine | 13 82 87">
      <a:srgbClr val="0D5257"/>
    </a:custClr>
    <a:custClr name="Teal | 39 153 137">
      <a:srgbClr val="279989"/>
    </a:custClr>
    <a:custClr name="Eggshell | 141 185 202">
      <a:srgbClr val="8DB9CA"/>
    </a:custClr>
    <a:custClr name="Mushroom | 121 110 101">
      <a:srgbClr val="796E65"/>
    </a:custClr>
    <a:custClr name="Cream | 245 225 164">
      <a:srgbClr val="F5E1A4"/>
    </a:custClr>
    <a:custClr name="Clementine | 255 164 0">
      <a:srgbClr val="FFA400"/>
    </a:custClr>
    <a:custClr name="Marshmallow | 241 189 200">
      <a:srgbClr val="F1BDC8"/>
    </a:custClr>
    <a:custClr name="Grape | 137 59 103">
      <a:srgbClr val="893B67"/>
    </a:custClr>
    <a:custClr name="Plum | 103 33 70">
      <a:srgbClr val="672146"/>
    </a:custClr>
  </a:custClrLst>
  <a:extLst>
    <a:ext uri="{05A4C25C-085E-4340-85A3-A5531E510DB2}">
      <thm15:themeFamily xmlns:thm15="http://schemas.microsoft.com/office/thememl/2012/main" name="201223_AB_PPT_16-9_Template" id="{473EA621-7291-CB48-8FD9-1142531C6066}" vid="{ADBED03F-530D-E549-BE04-50DB3E9E0ADA}"/>
    </a:ext>
  </a:extLst>
</a:theme>
</file>

<file path=ppt/theme/theme5.xml><?xml version="1.0" encoding="utf-8"?>
<a:theme xmlns:a="http://schemas.openxmlformats.org/drawingml/2006/main" name="Cencora PPT Core Master 16:9">
  <a:themeElements>
    <a:clrScheme name="Cencora 1">
      <a:dk1>
        <a:srgbClr val="461E96"/>
      </a:dk1>
      <a:lt1>
        <a:srgbClr val="FFFFFF"/>
      </a:lt1>
      <a:dk2>
        <a:srgbClr val="3B3B3B"/>
      </a:dk2>
      <a:lt2>
        <a:srgbClr val="F5F5F5"/>
      </a:lt2>
      <a:accent1>
        <a:srgbClr val="461E96"/>
      </a:accent1>
      <a:accent2>
        <a:srgbClr val="00B4E6"/>
      </a:accent2>
      <a:accent3>
        <a:srgbClr val="E6008C"/>
      </a:accent3>
      <a:accent4>
        <a:srgbClr val="00DC8C"/>
      </a:accent4>
      <a:accent5>
        <a:srgbClr val="FFA400"/>
      </a:accent5>
      <a:accent6>
        <a:srgbClr val="6E6E6E"/>
      </a:accent6>
      <a:hlink>
        <a:srgbClr val="0073BE"/>
      </a:hlink>
      <a:folHlink>
        <a:srgbClr val="3B3B3B"/>
      </a:folHlink>
    </a:clrScheme>
    <a:fontScheme name="Cencora">
      <a:majorFont>
        <a:latin typeface="Arial"/>
        <a:ea typeface=""/>
        <a:cs typeface=""/>
      </a:majorFont>
      <a:minorFont>
        <a:latin typeface="Aria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2"/>
        </a:solidFill>
      </a:spPr>
      <a:bodyPr vert="horz" lIns="54864" tIns="54864" rIns="45720" bIns="36576" rtlCol="0" anchor="ctr" anchorCtr="0">
        <a:noAutofit/>
      </a:bodyPr>
      <a:lstStyle>
        <a:defPPr indent="0" algn="ctr" defTabSz="173736">
          <a:lnSpc>
            <a:spcPct val="100000"/>
          </a:lnSpc>
          <a:spcBef>
            <a:spcPts val="0"/>
          </a:spcBef>
          <a:spcAft>
            <a:spcPts val="600"/>
          </a:spcAft>
          <a:buFont typeface="Arial" panose="020B0604020202020204" pitchFamily="34" charset="0"/>
          <a:buNone/>
          <a:tabLst>
            <a:tab pos="173736" algn="l"/>
            <a:tab pos="347472" algn="l"/>
            <a:tab pos="521208" algn="l"/>
            <a:tab pos="694944" algn="l"/>
          </a:tabLst>
          <a:defRPr sz="1400" dirty="0" err="1" smtClean="0">
            <a:solidFill>
              <a:schemeClr val="tx2"/>
            </a:solidFill>
            <a:cs typeface="Arial" panose="020B0604020202020204" pitchFamily="34" charset="0"/>
          </a:defRPr>
        </a:defPPr>
      </a:lstStyle>
    </a:spDef>
    <a:lnDef>
      <a:spPr>
        <a:ln w="9525">
          <a:headEnd w="med" len="sm"/>
          <a:tailEnd type="none" w="med" len="sm"/>
        </a:ln>
      </a:spPr>
      <a:bodyPr/>
      <a:lstStyle/>
      <a:style>
        <a:lnRef idx="1">
          <a:schemeClr val="accent1"/>
        </a:lnRef>
        <a:fillRef idx="0">
          <a:schemeClr val="accent1"/>
        </a:fillRef>
        <a:effectRef idx="0">
          <a:schemeClr val="accent1"/>
        </a:effectRef>
        <a:fontRef idx="minor">
          <a:schemeClr val="tx1"/>
        </a:fontRef>
      </a:style>
    </a:lnDef>
    <a:txDef>
      <a:spPr/>
      <a:bodyPr vert="horz" lIns="0" tIns="0" rIns="0" bIns="0" rtlCol="0" anchor="t" anchorCtr="0">
        <a:noAutofit/>
      </a:bodyPr>
      <a:lstStyle>
        <a:defPPr algn="l">
          <a:defRPr dirty="0" smtClean="0"/>
        </a:defPPr>
      </a:lstStyle>
    </a:txDef>
  </a:objectDefaults>
  <a:extraClrSchemeLst/>
  <a:custClrLst>
    <a:custClr name="True Blue Dark">
      <a:srgbClr val="211359"/>
    </a:custClr>
    <a:custClr name="Core Blue Dark">
      <a:srgbClr val="0073BE"/>
    </a:custClr>
    <a:custClr name="Core Blue Light">
      <a:srgbClr val="80DEFF"/>
    </a:custClr>
    <a:custClr name="Core Blue Extra Light">
      <a:srgbClr val="B7E8FE"/>
    </a:custClr>
    <a:custClr name="Core Blue Ultra Light ">
      <a:srgbClr val="E7F7FF"/>
    </a:custClr>
    <a:custClr name="Core Gray Dark">
      <a:srgbClr val="1E1E1E"/>
    </a:custClr>
    <a:custClr name="Core Gray Light">
      <a:srgbClr val="CACACA"/>
    </a:custClr>
    <a:custClr name="Core Gray Extra Light">
      <a:srgbClr val="E8E8E8"/>
    </a:custClr>
    <a:custClr name="Core Green Dark">
      <a:srgbClr val="007F50"/>
    </a:custClr>
    <a:custClr name="Core Green Light">
      <a:srgbClr val="D8FEE7"/>
    </a:custClr>
    <a:custClr name="Core Red Dark">
      <a:srgbClr val="9E2305"/>
    </a:custClr>
    <a:custClr name="Core Red">
      <a:srgbClr val="E22F00"/>
    </a:custClr>
    <a:custClr name="Core Red Light">
      <a:srgbClr val="FCD9D1"/>
    </a:custClr>
    <a:custClr name="Core Yellow">
      <a:srgbClr val="FAEB1E"/>
    </a:custClr>
    <a:custClr name="Core Yellow Light">
      <a:srgbClr val="FFF8BA"/>
    </a:custClr>
    <a:custClr name="Core Magenta Dark">
      <a:srgbClr val="750748"/>
    </a:custClr>
    <a:custClr name="Core Magenta Light">
      <a:srgbClr val="FED0E2"/>
    </a:custClr>
  </a:custClrLst>
  <a:extLst>
    <a:ext uri="{05A4C25C-085E-4340-85A3-A5531E510DB2}">
      <thm15:themeFamily xmlns:thm15="http://schemas.microsoft.com/office/thememl/2012/main" name="230224_Cencora_PPT_Core_16_9.pptx" id="{C3D4B7B8-93E1-43F2-9F0C-BEFE4A71658D}" vid="{75446E5D-326C-4595-AFB6-D173817CC0B1}"/>
    </a:ext>
  </a:extLst>
</a:theme>
</file>

<file path=ppt/theme/theme6.xml><?xml version="1.0" encoding="utf-8"?>
<a:theme xmlns:a="http://schemas.openxmlformats.org/drawingml/2006/main" name="1_Cencora PPT Core Master 16:9">
  <a:themeElements>
    <a:clrScheme name="Cencora 1">
      <a:dk1>
        <a:srgbClr val="461E96"/>
      </a:dk1>
      <a:lt1>
        <a:srgbClr val="FFFFFF"/>
      </a:lt1>
      <a:dk2>
        <a:srgbClr val="3B3B3B"/>
      </a:dk2>
      <a:lt2>
        <a:srgbClr val="F5F5F5"/>
      </a:lt2>
      <a:accent1>
        <a:srgbClr val="461E96"/>
      </a:accent1>
      <a:accent2>
        <a:srgbClr val="00B4E6"/>
      </a:accent2>
      <a:accent3>
        <a:srgbClr val="E6008C"/>
      </a:accent3>
      <a:accent4>
        <a:srgbClr val="00DC8C"/>
      </a:accent4>
      <a:accent5>
        <a:srgbClr val="FFA400"/>
      </a:accent5>
      <a:accent6>
        <a:srgbClr val="6E6E6E"/>
      </a:accent6>
      <a:hlink>
        <a:srgbClr val="0073BE"/>
      </a:hlink>
      <a:folHlink>
        <a:srgbClr val="3B3B3B"/>
      </a:folHlink>
    </a:clrScheme>
    <a:fontScheme name="Cencora">
      <a:majorFont>
        <a:latin typeface="Arial"/>
        <a:ea typeface=""/>
        <a:cs typeface=""/>
      </a:majorFont>
      <a:minorFont>
        <a:latin typeface="Aria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2"/>
        </a:solidFill>
      </a:spPr>
      <a:bodyPr vert="horz" lIns="54864" tIns="54864" rIns="45720" bIns="36576" rtlCol="0" anchor="ctr" anchorCtr="0">
        <a:noAutofit/>
      </a:bodyPr>
      <a:lstStyle>
        <a:defPPr indent="0" algn="ctr" defTabSz="173736">
          <a:lnSpc>
            <a:spcPct val="100000"/>
          </a:lnSpc>
          <a:spcBef>
            <a:spcPts val="0"/>
          </a:spcBef>
          <a:spcAft>
            <a:spcPts val="600"/>
          </a:spcAft>
          <a:buFont typeface="Arial" panose="020B0604020202020204" pitchFamily="34" charset="0"/>
          <a:buNone/>
          <a:tabLst>
            <a:tab pos="173736" algn="l"/>
            <a:tab pos="347472" algn="l"/>
            <a:tab pos="521208" algn="l"/>
            <a:tab pos="694944" algn="l"/>
          </a:tabLst>
          <a:defRPr sz="1400" dirty="0" err="1" smtClean="0">
            <a:solidFill>
              <a:schemeClr val="tx2"/>
            </a:solidFill>
            <a:cs typeface="Arial" panose="020B0604020202020204" pitchFamily="34" charset="0"/>
          </a:defRPr>
        </a:defPPr>
      </a:lstStyle>
    </a:spDef>
    <a:lnDef>
      <a:spPr>
        <a:ln w="9525">
          <a:headEnd w="med" len="sm"/>
          <a:tailEnd type="none" w="med" len="sm"/>
        </a:ln>
      </a:spPr>
      <a:bodyPr/>
      <a:lstStyle/>
      <a:style>
        <a:lnRef idx="1">
          <a:schemeClr val="accent1"/>
        </a:lnRef>
        <a:fillRef idx="0">
          <a:schemeClr val="accent1"/>
        </a:fillRef>
        <a:effectRef idx="0">
          <a:schemeClr val="accent1"/>
        </a:effectRef>
        <a:fontRef idx="minor">
          <a:schemeClr val="tx1"/>
        </a:fontRef>
      </a:style>
    </a:lnDef>
    <a:txDef>
      <a:spPr/>
      <a:bodyPr vert="horz" lIns="0" tIns="0" rIns="0" bIns="0" rtlCol="0" anchor="t" anchorCtr="0">
        <a:noAutofit/>
      </a:bodyPr>
      <a:lstStyle>
        <a:defPPr algn="l">
          <a:defRPr dirty="0" smtClean="0"/>
        </a:defPPr>
      </a:lstStyle>
    </a:txDef>
  </a:objectDefaults>
  <a:extraClrSchemeLst/>
  <a:custClrLst>
    <a:custClr name="True Blue Dark">
      <a:srgbClr val="211359"/>
    </a:custClr>
    <a:custClr name="Core Blue Dark">
      <a:srgbClr val="0073BE"/>
    </a:custClr>
    <a:custClr name="Core Blue Light">
      <a:srgbClr val="80DEFF"/>
    </a:custClr>
    <a:custClr name="Core Blue Extra Light">
      <a:srgbClr val="B7E8FE"/>
    </a:custClr>
    <a:custClr name="Core Blue Ultra Light ">
      <a:srgbClr val="E7F7FF"/>
    </a:custClr>
    <a:custClr name="Core Gray Dark">
      <a:srgbClr val="1E1E1E"/>
    </a:custClr>
    <a:custClr name="Core Gray Light">
      <a:srgbClr val="CACACA"/>
    </a:custClr>
    <a:custClr name="Core Gray Extra Light">
      <a:srgbClr val="E8E8E8"/>
    </a:custClr>
    <a:custClr name="Core Green Dark">
      <a:srgbClr val="007F50"/>
    </a:custClr>
    <a:custClr name="Core Green Light">
      <a:srgbClr val="D8FEE7"/>
    </a:custClr>
    <a:custClr name="Core Red Dark">
      <a:srgbClr val="9E2305"/>
    </a:custClr>
    <a:custClr name="Core Red">
      <a:srgbClr val="E22F00"/>
    </a:custClr>
    <a:custClr name="Core Red Light">
      <a:srgbClr val="FCD9D1"/>
    </a:custClr>
    <a:custClr name="Core Yellow">
      <a:srgbClr val="FAEB1E"/>
    </a:custClr>
    <a:custClr name="Core Yellow Light">
      <a:srgbClr val="FFF8BA"/>
    </a:custClr>
    <a:custClr name="Core Magenta Dark">
      <a:srgbClr val="750748"/>
    </a:custClr>
    <a:custClr name="Core Magenta Light">
      <a:srgbClr val="FED0E2"/>
    </a:custClr>
  </a:custClrLst>
  <a:extLst>
    <a:ext uri="{05A4C25C-085E-4340-85A3-A5531E510DB2}">
      <thm15:themeFamily xmlns:thm15="http://schemas.microsoft.com/office/thememl/2012/main" name="COR_Besse_Medical_MSPowerPoint_Core_16_9" id="{CB0700B4-74C4-D84A-B331-D63A02CBCA45}" vid="{B11ABB30-C3D9-5E47-B141-D1393A1ABD96}"/>
    </a:ext>
  </a:extLst>
</a:theme>
</file>

<file path=ppt/theme/theme7.xml><?xml version="1.0" encoding="utf-8"?>
<a:theme xmlns:a="http://schemas.openxmlformats.org/drawingml/2006/main" name="2_Cencora PPT Core Library Master 16:9">
  <a:themeElements>
    <a:clrScheme name="Cencora 1">
      <a:dk1>
        <a:srgbClr val="461E96"/>
      </a:dk1>
      <a:lt1>
        <a:srgbClr val="FFFFFF"/>
      </a:lt1>
      <a:dk2>
        <a:srgbClr val="3B3B3B"/>
      </a:dk2>
      <a:lt2>
        <a:srgbClr val="F5F5F5"/>
      </a:lt2>
      <a:accent1>
        <a:srgbClr val="461E96"/>
      </a:accent1>
      <a:accent2>
        <a:srgbClr val="00B4E6"/>
      </a:accent2>
      <a:accent3>
        <a:srgbClr val="E6008C"/>
      </a:accent3>
      <a:accent4>
        <a:srgbClr val="00DC8C"/>
      </a:accent4>
      <a:accent5>
        <a:srgbClr val="FFA400"/>
      </a:accent5>
      <a:accent6>
        <a:srgbClr val="6E6E6E"/>
      </a:accent6>
      <a:hlink>
        <a:srgbClr val="0073BE"/>
      </a:hlink>
      <a:folHlink>
        <a:srgbClr val="3B3B3B"/>
      </a:folHlink>
    </a:clrScheme>
    <a:fontScheme name="Cencora">
      <a:majorFont>
        <a:latin typeface="Arial"/>
        <a:ea typeface=""/>
        <a:cs typeface=""/>
      </a:majorFont>
      <a:minorFont>
        <a:latin typeface="Aria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2"/>
        </a:solidFill>
      </a:spPr>
      <a:bodyPr vert="horz" lIns="54864" tIns="54864" rIns="45720" bIns="36576" rtlCol="0" anchor="ctr" anchorCtr="0">
        <a:noAutofit/>
      </a:bodyPr>
      <a:lstStyle>
        <a:defPPr indent="0" algn="ctr" defTabSz="173736">
          <a:lnSpc>
            <a:spcPct val="100000"/>
          </a:lnSpc>
          <a:spcBef>
            <a:spcPts val="0"/>
          </a:spcBef>
          <a:spcAft>
            <a:spcPts val="600"/>
          </a:spcAft>
          <a:buFont typeface="Arial" panose="020B0604020202020204" pitchFamily="34" charset="0"/>
          <a:buNone/>
          <a:tabLst>
            <a:tab pos="173736" algn="l"/>
            <a:tab pos="347472" algn="l"/>
            <a:tab pos="521208" algn="l"/>
            <a:tab pos="694944" algn="l"/>
          </a:tabLst>
          <a:defRPr sz="1400" dirty="0" err="1" smtClean="0">
            <a:solidFill>
              <a:schemeClr val="tx2"/>
            </a:solidFill>
            <a:cs typeface="Arial" panose="020B0604020202020204" pitchFamily="34" charset="0"/>
          </a:defRPr>
        </a:defPPr>
      </a:lstStyle>
    </a:spDef>
    <a:lnDef>
      <a:spPr>
        <a:ln w="9525">
          <a:headEnd w="med" len="sm"/>
          <a:tailEnd type="none" w="med" len="sm"/>
        </a:ln>
      </a:spPr>
      <a:bodyPr/>
      <a:lstStyle/>
      <a:style>
        <a:lnRef idx="1">
          <a:schemeClr val="accent1"/>
        </a:lnRef>
        <a:fillRef idx="0">
          <a:schemeClr val="accent1"/>
        </a:fillRef>
        <a:effectRef idx="0">
          <a:schemeClr val="accent1"/>
        </a:effectRef>
        <a:fontRef idx="minor">
          <a:schemeClr val="tx1"/>
        </a:fontRef>
      </a:style>
    </a:lnDef>
    <a:txDef>
      <a:spPr/>
      <a:bodyPr vert="horz" lIns="0" tIns="0" rIns="0" bIns="0" rtlCol="0" anchor="t" anchorCtr="0">
        <a:noAutofit/>
      </a:bodyPr>
      <a:lstStyle>
        <a:defPPr algn="l">
          <a:defRPr dirty="0" smtClean="0"/>
        </a:defPPr>
      </a:lstStyle>
    </a:txDef>
  </a:objectDefaults>
  <a:extraClrSchemeLst/>
  <a:custClrLst>
    <a:custClr name="True Blue Dark">
      <a:srgbClr val="211359"/>
    </a:custClr>
    <a:custClr name="Core Blue Dark">
      <a:srgbClr val="0073BE"/>
    </a:custClr>
    <a:custClr name="Core Blue Light">
      <a:srgbClr val="80DEFF"/>
    </a:custClr>
    <a:custClr name="Core Blue Extra Light">
      <a:srgbClr val="B7E8FE"/>
    </a:custClr>
    <a:custClr name="Core Blue Ultra Light ">
      <a:srgbClr val="E7F7FF"/>
    </a:custClr>
    <a:custClr name="Core Gray Dark">
      <a:srgbClr val="1E1E1E"/>
    </a:custClr>
    <a:custClr name="Core Gray Light">
      <a:srgbClr val="CACACA"/>
    </a:custClr>
    <a:custClr name="Core Gray Extra Light">
      <a:srgbClr val="E8E8E8"/>
    </a:custClr>
    <a:custClr name="Core Green Dark">
      <a:srgbClr val="007F50"/>
    </a:custClr>
    <a:custClr name="Core Green Light">
      <a:srgbClr val="D8FEE7"/>
    </a:custClr>
    <a:custClr name="Core Red Dark">
      <a:srgbClr val="9E2305"/>
    </a:custClr>
    <a:custClr name="Core Red">
      <a:srgbClr val="E22F00"/>
    </a:custClr>
    <a:custClr name="Core Red Light">
      <a:srgbClr val="FCD9D1"/>
    </a:custClr>
    <a:custClr name="Core Yellow">
      <a:srgbClr val="FAEB1E"/>
    </a:custClr>
    <a:custClr name="Core Yellow Light">
      <a:srgbClr val="FFF8BA"/>
    </a:custClr>
    <a:custClr name="Core Magenta Dark">
      <a:srgbClr val="750748"/>
    </a:custClr>
    <a:custClr name="Core Magenta Light">
      <a:srgbClr val="FED0E2"/>
    </a:custClr>
  </a:custClrLst>
  <a:extLst>
    <a:ext uri="{05A4C25C-085E-4340-85A3-A5531E510DB2}">
      <thm15:themeFamily xmlns:thm15="http://schemas.microsoft.com/office/thememl/2012/main" name="COR_MSPowerPoint_Library_16_9.potx" id="{1433CC70-0968-4E54-9F21-47CFECE20BF8}" vid="{9C75A4C3-B8B2-426C-A8B7-53A48DC5C8A7}"/>
    </a:ext>
  </a:extLst>
</a:theme>
</file>

<file path=ppt/theme/theme8.xml><?xml version="1.0" encoding="utf-8"?>
<a:theme xmlns:a="http://schemas.openxmlformats.org/drawingml/2006/main" name="Cencora Exchange 2024">
  <a:themeElements>
    <a:clrScheme name="Custom 1">
      <a:dk1>
        <a:srgbClr val="3B3B3B"/>
      </a:dk1>
      <a:lt1>
        <a:srgbClr val="FFFFFF"/>
      </a:lt1>
      <a:dk2>
        <a:srgbClr val="3B3B3B"/>
      </a:dk2>
      <a:lt2>
        <a:srgbClr val="E7E6E6"/>
      </a:lt2>
      <a:accent1>
        <a:srgbClr val="461E96"/>
      </a:accent1>
      <a:accent2>
        <a:srgbClr val="00B4E6"/>
      </a:accent2>
      <a:accent3>
        <a:srgbClr val="E6008C"/>
      </a:accent3>
      <a:accent4>
        <a:srgbClr val="00DC8C"/>
      </a:accent4>
      <a:accent5>
        <a:srgbClr val="3B3B3B"/>
      </a:accent5>
      <a:accent6>
        <a:srgbClr val="FAEB1E"/>
      </a:accent6>
      <a:hlink>
        <a:srgbClr val="E6008C"/>
      </a:hlink>
      <a:folHlink>
        <a:srgbClr val="00B4E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B7F97B409F7244FBFABAEB6E3200BF2" ma:contentTypeVersion="18" ma:contentTypeDescription="Create a new document." ma:contentTypeScope="" ma:versionID="52192a95247eecf9504eef7eba86aba0">
  <xsd:schema xmlns:xsd="http://www.w3.org/2001/XMLSchema" xmlns:xs="http://www.w3.org/2001/XMLSchema" xmlns:p="http://schemas.microsoft.com/office/2006/metadata/properties" xmlns:ns2="e1dbabf1-eebe-443b-855a-a1519157840e" xmlns:ns3="eab00432-e92e-437d-bd5f-93b106d6849f" targetNamespace="http://schemas.microsoft.com/office/2006/metadata/properties" ma:root="true" ma:fieldsID="cb043580bcafcfd1f39f99727cc1c61a" ns2:_="" ns3:_="">
    <xsd:import namespace="e1dbabf1-eebe-443b-855a-a1519157840e"/>
    <xsd:import namespace="eab00432-e92e-437d-bd5f-93b106d6849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LengthInSeconds" minOccurs="0"/>
                <xsd:element ref="ns3:SharedWithUsers" minOccurs="0"/>
                <xsd:element ref="ns3:SharedWithDetails" minOccurs="0"/>
                <xsd:element ref="ns2:MediaServiceOCR" minOccurs="0"/>
                <xsd:element ref="ns2:lcf76f155ced4ddcb4097134ff3c332f" minOccurs="0"/>
                <xsd:element ref="ns3:TaxCatchAll"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1dbabf1-eebe-443b-855a-a1519157840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CR" ma:index="19" nillable="true" ma:displayName="Extracted Text" ma:internalName="MediaServiceOCR" ma:readOnly="true">
      <xsd:simpleType>
        <xsd:restriction base="dms:Note">
          <xsd:maxLength value="255"/>
        </xsd:restrictio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f4c8288c-6099-4289-a83d-50ac0de6e457" ma:termSetId="09814cd3-568e-fe90-9814-8d621ff8fb84" ma:anchorId="fba54fb3-c3e1-fe81-a776-ca4b69148c4d" ma:open="true" ma:isKeyword="false">
      <xsd:complexType>
        <xsd:sequence>
          <xsd:element ref="pc:Terms" minOccurs="0" maxOccurs="1"/>
        </xsd:sequence>
      </xsd:complexType>
    </xsd:element>
    <xsd:element name="MediaServiceLocation" ma:index="23" nillable="true" ma:displayName="Location" ma:internalName="MediaServiceLocation" ma:readOnly="true">
      <xsd:simpleType>
        <xsd:restriction base="dms:Text"/>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ab00432-e92e-437d-bd5f-93b106d6849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d0e290b0-99c1-44fd-873f-52a6249ac7a0}" ma:internalName="TaxCatchAll" ma:showField="CatchAllData" ma:web="eab00432-e92e-437d-bd5f-93b106d6849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e1dbabf1-eebe-443b-855a-a1519157840e">
      <Terms xmlns="http://schemas.microsoft.com/office/infopath/2007/PartnerControls"/>
    </lcf76f155ced4ddcb4097134ff3c332f>
    <TaxCatchAll xmlns="eab00432-e92e-437d-bd5f-93b106d6849f" xsi:nil="true"/>
  </documentManagement>
</p:properties>
</file>

<file path=customXml/itemProps1.xml><?xml version="1.0" encoding="utf-8"?>
<ds:datastoreItem xmlns:ds="http://schemas.openxmlformats.org/officeDocument/2006/customXml" ds:itemID="{2C883BDE-3B20-4A3E-B7D7-4669AAD917C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1dbabf1-eebe-443b-855a-a1519157840e"/>
    <ds:schemaRef ds:uri="eab00432-e92e-437d-bd5f-93b106d6849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4F63BD5-C252-4A23-8E8D-E503D3AFCF67}">
  <ds:schemaRefs>
    <ds:schemaRef ds:uri="http://schemas.microsoft.com/sharepoint/v3/contenttype/forms"/>
  </ds:schemaRefs>
</ds:datastoreItem>
</file>

<file path=customXml/itemProps3.xml><?xml version="1.0" encoding="utf-8"?>
<ds:datastoreItem xmlns:ds="http://schemas.openxmlformats.org/officeDocument/2006/customXml" ds:itemID="{BF64BA34-64B6-4903-9D6A-3FD51E9884B6}">
  <ds:schemaRefs>
    <ds:schemaRef ds:uri="http://schemas.microsoft.com/office/2006/metadata/properties"/>
    <ds:schemaRef ds:uri="http://schemas.microsoft.com/office/infopath/2007/PartnerControls"/>
    <ds:schemaRef ds:uri="e1dbabf1-eebe-443b-855a-a1519157840e"/>
    <ds:schemaRef ds:uri="eab00432-e92e-437d-bd5f-93b106d6849f"/>
  </ds:schemaRefs>
</ds:datastoreItem>
</file>

<file path=docProps/app.xml><?xml version="1.0" encoding="utf-8"?>
<Properties xmlns="http://schemas.openxmlformats.org/officeDocument/2006/extended-properties" xmlns:vt="http://schemas.openxmlformats.org/officeDocument/2006/docPropsVTypes">
  <TotalTime>1370</TotalTime>
  <Words>4597</Words>
  <Application>Microsoft Office PowerPoint</Application>
  <PresentationFormat>Widescreen</PresentationFormat>
  <Paragraphs>656</Paragraphs>
  <Slides>28</Slides>
  <Notes>19</Notes>
  <HiddenSlides>0</HiddenSlides>
  <MMClips>0</MMClips>
  <ScaleCrop>false</ScaleCrop>
  <HeadingPairs>
    <vt:vector size="6" baseType="variant">
      <vt:variant>
        <vt:lpstr>Fonts Used</vt:lpstr>
      </vt:variant>
      <vt:variant>
        <vt:i4>12</vt:i4>
      </vt:variant>
      <vt:variant>
        <vt:lpstr>Theme</vt:lpstr>
      </vt:variant>
      <vt:variant>
        <vt:i4>8</vt:i4>
      </vt:variant>
      <vt:variant>
        <vt:lpstr>Slide Titles</vt:lpstr>
      </vt:variant>
      <vt:variant>
        <vt:i4>28</vt:i4>
      </vt:variant>
    </vt:vector>
  </HeadingPairs>
  <TitlesOfParts>
    <vt:vector size="48" baseType="lpstr">
      <vt:lpstr>AB Gilroy</vt:lpstr>
      <vt:lpstr>Aptos</vt:lpstr>
      <vt:lpstr>Arial</vt:lpstr>
      <vt:lpstr>Calibri</vt:lpstr>
      <vt:lpstr>MdFago</vt:lpstr>
      <vt:lpstr>Segoe UI</vt:lpstr>
      <vt:lpstr>Söhne</vt:lpstr>
      <vt:lpstr>Space Grotesk Light</vt:lpstr>
      <vt:lpstr>Symbol</vt:lpstr>
      <vt:lpstr>System Font Regular</vt:lpstr>
      <vt:lpstr>Times New Roman</vt:lpstr>
      <vt:lpstr>Wingdings</vt:lpstr>
      <vt:lpstr>1_Cencora PPT Core Library Master 16:9</vt:lpstr>
      <vt:lpstr>Cencora PPT Core Library Master 16:9</vt:lpstr>
      <vt:lpstr>AmerisourceBergen PPT Master</vt:lpstr>
      <vt:lpstr>1_AmerisourceBergen PPT Master</vt:lpstr>
      <vt:lpstr>Cencora PPT Core Master 16:9</vt:lpstr>
      <vt:lpstr>1_Cencora PPT Core Master 16:9</vt:lpstr>
      <vt:lpstr>2_Cencora PPT Core Library Master 16:9</vt:lpstr>
      <vt:lpstr>Cencora Exchange 2024</vt:lpstr>
      <vt:lpstr>2024 SPN Vision  Exchange </vt:lpstr>
      <vt:lpstr>GPO updates, offerings, and provider solutions </vt:lpstr>
      <vt:lpstr>PowerPoint Presentation</vt:lpstr>
      <vt:lpstr>Vision focus size &amp; scope</vt:lpstr>
      <vt:lpstr>Large Practice Program (LPP)</vt:lpstr>
      <vt:lpstr>Vision Practice Network Strategic account management Outside sales </vt:lpstr>
      <vt:lpstr>Vision Practice Network Regional account management Inside sales  </vt:lpstr>
      <vt:lpstr>Integrated support model</vt:lpstr>
      <vt:lpstr>The power of our dedicated  GPO account managers  </vt:lpstr>
      <vt:lpstr>The Cycle of Support: assisting to optimize your business  Our team provides tools and reports designed to help navigate treatment option utilization</vt:lpstr>
      <vt:lpstr>Q2 Single Dose Economics </vt:lpstr>
      <vt:lpstr>Total Cencora value  </vt:lpstr>
      <vt:lpstr>PowerPoint Presentation</vt:lpstr>
      <vt:lpstr>GPO Informs  </vt:lpstr>
      <vt:lpstr>Biosimilar update</vt:lpstr>
      <vt:lpstr>Physician practice services and solutions for vision</vt:lpstr>
      <vt:lpstr>Ophthalmology product roadmap A history of access  </vt:lpstr>
      <vt:lpstr>PowerPoint Presentation</vt:lpstr>
      <vt:lpstr>Distribution update  Eric Besse Vice President &amp; General Manager  Besse Medical</vt:lpstr>
      <vt:lpstr>PowerPoint Presentation</vt:lpstr>
      <vt:lpstr>Supporting the vision community</vt:lpstr>
      <vt:lpstr>Besse Medical and Specialty GPOs teams We continue to expand and grow our dedicated Vision team to best support and serve your practice  </vt:lpstr>
      <vt:lpstr>Account Management support team    </vt:lpstr>
      <vt:lpstr>Inventory Management, Procurement, and Clinical Operations Working Group members</vt:lpstr>
      <vt:lpstr>PowerPoint Presentation</vt:lpstr>
      <vt:lpstr>Biodegradable cooler </vt:lpstr>
      <vt:lpstr>PowerPoint Presentation</vt:lpstr>
      <vt:lpstr>2024 SPN Vision  Exchange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Alex Hutson</dc:creator>
  <cp:lastModifiedBy>Jacobson, Meghan</cp:lastModifiedBy>
  <cp:revision>23</cp:revision>
  <dcterms:created xsi:type="dcterms:W3CDTF">2024-06-04T14:30:39Z</dcterms:created>
  <dcterms:modified xsi:type="dcterms:W3CDTF">2024-07-18T20:12:33Z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0x010100CB7F97B409F7244FBFABAEB6E3200BF2</vt:lpwstr>
  </property>
  <property fmtid="{D5CDD505-2E9C-101B-9397-08002B2CF9AE}" pid="3" name="MediaServiceImageTags">
    <vt:lpwstr/>
  </property>
</Properties>
</file>